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1" r:id="rId5"/>
    <p:sldId id="348" r:id="rId6"/>
    <p:sldId id="359" r:id="rId7"/>
    <p:sldId id="360" r:id="rId8"/>
    <p:sldId id="349" r:id="rId9"/>
    <p:sldId id="350" r:id="rId10"/>
    <p:sldId id="361" r:id="rId11"/>
    <p:sldId id="362" r:id="rId12"/>
    <p:sldId id="351" r:id="rId13"/>
    <p:sldId id="35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tableStyles" Target="tableStyle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10" Type="http://schemas.openxmlformats.org/officeDocument/2006/relationships/slide" Target="slides/slide7.xml" /><Relationship Id="rId19" Type="http://schemas.openxmlformats.org/officeDocument/2006/relationships/viewProps" Target="view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97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 /><Relationship Id="rId13" Type="http://schemas.openxmlformats.org/officeDocument/2006/relationships/slideLayout" Target="../slideLayouts/slideLayout15.xml" /><Relationship Id="rId3" Type="http://schemas.openxmlformats.org/officeDocument/2006/relationships/slideLayout" Target="../slideLayouts/slideLayout5.xml" /><Relationship Id="rId7" Type="http://schemas.openxmlformats.org/officeDocument/2006/relationships/slideLayout" Target="../slideLayouts/slideLayout9.xml" /><Relationship Id="rId12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Relationship Id="rId6" Type="http://schemas.openxmlformats.org/officeDocument/2006/relationships/slideLayout" Target="../slideLayouts/slideLayout8.xml" /><Relationship Id="rId11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7.xml" /><Relationship Id="rId10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6.xml" /><Relationship Id="rId9" Type="http://schemas.openxmlformats.org/officeDocument/2006/relationships/slideLayout" Target="../slideLayouts/slideLayout11.xml" /><Relationship Id="rId14" Type="http://schemas.openxmlformats.org/officeDocument/2006/relationships/theme" Target="../theme/theme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667376"/>
            <a:ext cx="95365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Object Oriented Design &amp; </a:t>
            </a:r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Programming </a:t>
            </a:r>
            <a:r>
              <a:rPr lang="en-US" altLang="ko-KR" sz="2400" b="1">
                <a:solidFill>
                  <a:schemeClr val="bg1"/>
                </a:solidFill>
              </a:rPr>
              <a:t>(21CSC101T)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976" y="5607011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816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ABD2E-816A-4AFC-B37B-6C09F2D7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8" y="1023938"/>
            <a:ext cx="10520794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833379"/>
          </a:xfrm>
        </p:spPr>
        <p:txBody>
          <a:bodyPr/>
          <a:lstStyle/>
          <a:p>
            <a:pPr algn="just"/>
            <a:r>
              <a:rPr lang="en-US" sz="3200" dirty="0"/>
              <a:t>Set Path for MinGw</a:t>
            </a:r>
          </a:p>
          <a:p>
            <a:pPr algn="just"/>
            <a:r>
              <a:rPr lang="en-US" sz="3200" dirty="0"/>
              <a:t>	1. Copy this path -&gt;  C:\MinGW\bin</a:t>
            </a:r>
          </a:p>
          <a:p>
            <a:pPr algn="just"/>
            <a:r>
              <a:rPr lang="en-US" sz="3200" dirty="0"/>
              <a:t>	2. Right click on This PC.</a:t>
            </a:r>
          </a:p>
          <a:p>
            <a:pPr algn="just"/>
            <a:r>
              <a:rPr lang="en-US" sz="3200" dirty="0"/>
              <a:t>	3. Click on Properties.</a:t>
            </a:r>
          </a:p>
          <a:p>
            <a:pPr algn="just"/>
            <a:r>
              <a:rPr lang="en-US" sz="3200" dirty="0"/>
              <a:t>	4. Click on Advanced System Settings.</a:t>
            </a:r>
          </a:p>
          <a:p>
            <a:pPr algn="just"/>
            <a:r>
              <a:rPr lang="en-US" sz="3200" dirty="0"/>
              <a:t>	5. Click on Environment Variables. </a:t>
            </a:r>
          </a:p>
          <a:p>
            <a:pPr algn="just"/>
            <a:r>
              <a:rPr lang="en-US" sz="3200" dirty="0"/>
              <a:t>	6. Go to the System Variables Section</a:t>
            </a:r>
          </a:p>
          <a:p>
            <a:pPr algn="just"/>
            <a:r>
              <a:rPr lang="en-US" sz="3200" dirty="0"/>
              <a:t>	7. Now choose path -&gt; edit </a:t>
            </a:r>
          </a:p>
          <a:p>
            <a:pPr algn="just"/>
            <a:r>
              <a:rPr lang="en-US" sz="3200" dirty="0"/>
              <a:t>	8. Click on new &amp; paste the path on MinGW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6150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375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MinGW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8068" y="281670"/>
            <a:ext cx="11215704" cy="4976130"/>
          </a:xfrm>
        </p:spPr>
        <p:txBody>
          <a:bodyPr/>
          <a:lstStyle/>
          <a:p>
            <a:pPr algn="just"/>
            <a:r>
              <a:rPr lang="en-US" sz="3200" dirty="0"/>
              <a:t>MinGW stands for </a:t>
            </a:r>
            <a:r>
              <a:rPr lang="en-US" sz="3200" b="1" i="1" dirty="0"/>
              <a:t>Minimalist GNU for Windows</a:t>
            </a:r>
            <a:r>
              <a:rPr lang="en-US" sz="3200" dirty="0"/>
              <a:t>. It is a free and open source software development environment to create Microsoft Windows applications.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MinGW does not rely on third-party C runtime dynamic-link library (DLL) files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47675"/>
            <a:ext cx="571500" cy="39623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8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629733"/>
          </a:xfrm>
        </p:spPr>
        <p:txBody>
          <a:bodyPr/>
          <a:lstStyle/>
          <a:p>
            <a:pPr algn="just"/>
            <a:r>
              <a:rPr lang="en-US" sz="3200" dirty="0"/>
              <a:t>MinGW includes the followings:</a:t>
            </a:r>
          </a:p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 port of the GNU Compiler Collection (GCC)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GNU Binutils for Windows (assembler, linker, archive manager)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 set of freely distributable Windows specific header files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Static import libraries which enable the use of the Windows API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Windows native build of the GNU Project's GNU Debugger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Other miscellaneous utilities.</a:t>
            </a:r>
            <a:endParaRPr lang="en-IN" sz="3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245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2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75056"/>
            <a:ext cx="63440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cs typeface="Arial" pitchFamily="34" charset="0"/>
              </a:rPr>
              <a:t>How to install MinGW?</a:t>
            </a:r>
            <a:endParaRPr lang="ko-KR" altLang="en-US" sz="40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0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110898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Download the application from https://osdn.net.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007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81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53869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6E1CB2E-4229-4272-8BBF-F6DB4721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53869"/>
            <a:ext cx="6934200" cy="53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0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53869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3DD1D3A-8240-451A-BC7D-D2D54B2F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778060"/>
            <a:ext cx="6534150" cy="502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453869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954EE47-4B22-4ACC-AF71-D9AD108E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9" y="692128"/>
            <a:ext cx="6486525" cy="49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6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204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253</cp:revision>
  <dcterms:created xsi:type="dcterms:W3CDTF">2018-04-24T17:14:44Z</dcterms:created>
  <dcterms:modified xsi:type="dcterms:W3CDTF">2023-05-16T16:24:01Z</dcterms:modified>
</cp:coreProperties>
</file>