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9"/>
  </p:notesMasterIdLst>
  <p:handoutMasterIdLst>
    <p:handoutMasterId r:id="rId10"/>
  </p:handoutMasterIdLst>
  <p:sldIdLst>
    <p:sldId id="256" r:id="rId4"/>
    <p:sldId id="386" r:id="rId5"/>
    <p:sldId id="389" r:id="rId6"/>
    <p:sldId id="37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theme" Target="theme/theme1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presProps" Target="presProps.xml" /><Relationship Id="rId5" Type="http://schemas.openxmlformats.org/officeDocument/2006/relationships/slide" Target="slides/slide2.xml" /><Relationship Id="rId10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8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theme" Target="../theme/theme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944376"/>
            <a:ext cx="95365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Object Oriented Design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&amp; </a:t>
            </a:r>
            <a:r>
              <a:rPr lang="en-US" altLang="ko-KR" sz="3600" b="1">
                <a:solidFill>
                  <a:schemeClr val="bg1"/>
                </a:solidFill>
              </a:rPr>
              <a:t>Programming (21CSC101T)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18951" y="5913624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Scope Resolution Operator</a:t>
            </a:r>
          </a:p>
        </p:txBody>
      </p:sp>
    </p:spTree>
    <p:extLst>
      <p:ext uri="{BB962C8B-B14F-4D97-AF65-F5344CB8AC3E}">
        <p14:creationId xmlns:p14="http://schemas.microsoft.com/office/powerpoint/2010/main" val="267460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1279800" cy="5242829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int x=10;</a:t>
            </a:r>
          </a:p>
          <a:p>
            <a:pPr algn="l">
              <a:buNone/>
            </a:pPr>
            <a:r>
              <a:rPr lang="en-US" sz="3200" dirty="0"/>
              <a:t>void main()</a:t>
            </a:r>
            <a:br>
              <a:rPr lang="en-US" sz="3200" dirty="0"/>
            </a:b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	int x=15;</a:t>
            </a:r>
            <a:br>
              <a:rPr lang="en-US" sz="3200" dirty="0"/>
            </a:br>
            <a:r>
              <a:rPr lang="en-US" sz="3200" dirty="0"/>
              <a:t>	cout&lt;&lt;x;</a:t>
            </a:r>
            <a:br>
              <a:rPr lang="en-US" sz="3200" dirty="0"/>
            </a:br>
            <a:r>
              <a:rPr lang="en-US" sz="3200" dirty="0"/>
              <a:t>	cout&lt;&lt;::x;</a:t>
            </a:r>
          </a:p>
          <a:p>
            <a:pPr algn="l">
              <a:buNone/>
            </a:pPr>
            <a:r>
              <a:rPr lang="en-US" sz="3200" dirty="0"/>
              <a:t>}</a:t>
            </a:r>
          </a:p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75792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9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4023629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Output: </a:t>
            </a:r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r>
              <a:rPr lang="en-US" sz="3200" dirty="0"/>
              <a:t>first statement will print 15 while second statement will print 10. scope resolution operator define the global value of the variable. 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60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71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326</cp:revision>
  <dcterms:created xsi:type="dcterms:W3CDTF">2018-04-24T17:14:44Z</dcterms:created>
  <dcterms:modified xsi:type="dcterms:W3CDTF">2023-05-16T16:32:34Z</dcterms:modified>
</cp:coreProperties>
</file>