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1"/>
  </p:notesMasterIdLst>
  <p:handoutMasterIdLst>
    <p:handoutMasterId r:id="rId12"/>
  </p:handoutMasterIdLst>
  <p:sldIdLst>
    <p:sldId id="256" r:id="rId4"/>
    <p:sldId id="261" r:id="rId5"/>
    <p:sldId id="348" r:id="rId6"/>
    <p:sldId id="349" r:id="rId7"/>
    <p:sldId id="350" r:id="rId8"/>
    <p:sldId id="35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 /><Relationship Id="rId13" Type="http://schemas.openxmlformats.org/officeDocument/2006/relationships/presProps" Target="presProps.xml" /><Relationship Id="rId3" Type="http://schemas.openxmlformats.org/officeDocument/2006/relationships/slideMaster" Target="slideMasters/slideMaster3.xml" /><Relationship Id="rId7" Type="http://schemas.openxmlformats.org/officeDocument/2006/relationships/slide" Target="slides/slide4.xml" /><Relationship Id="rId12" Type="http://schemas.openxmlformats.org/officeDocument/2006/relationships/handoutMaster" Target="handoutMasters/handoutMaster1.xml" /><Relationship Id="rId2" Type="http://schemas.openxmlformats.org/officeDocument/2006/relationships/slideMaster" Target="slideMasters/slideMaster2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2.xml" /><Relationship Id="rId15" Type="http://schemas.openxmlformats.org/officeDocument/2006/relationships/theme" Target="theme/theme1.xml" /><Relationship Id="rId10" Type="http://schemas.openxmlformats.org/officeDocument/2006/relationships/slide" Target="slides/slide7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444C9-CBCA-44A0-96A5-E59D5EB9AC7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8EEA7-C7F3-474D-BBF4-A63E51B3A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72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3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2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Master" Target="../slideMasters/slideMaster2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Master" Target="../slideMasters/slideMaster2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 /><Relationship Id="rId13" Type="http://schemas.openxmlformats.org/officeDocument/2006/relationships/theme" Target="../theme/theme2.xml" /><Relationship Id="rId3" Type="http://schemas.openxmlformats.org/officeDocument/2006/relationships/slideLayout" Target="../slideLayouts/slideLayout5.xml" /><Relationship Id="rId7" Type="http://schemas.openxmlformats.org/officeDocument/2006/relationships/slideLayout" Target="../slideLayouts/slideLayout9.xml" /><Relationship Id="rId12" Type="http://schemas.openxmlformats.org/officeDocument/2006/relationships/slideLayout" Target="../slideLayouts/slideLayout14.xml" /><Relationship Id="rId2" Type="http://schemas.openxmlformats.org/officeDocument/2006/relationships/slideLayout" Target="../slideLayouts/slideLayout4.xml" /><Relationship Id="rId1" Type="http://schemas.openxmlformats.org/officeDocument/2006/relationships/slideLayout" Target="../slideLayouts/slideLayout3.xml" /><Relationship Id="rId6" Type="http://schemas.openxmlformats.org/officeDocument/2006/relationships/slideLayout" Target="../slideLayouts/slideLayout8.xml" /><Relationship Id="rId11" Type="http://schemas.openxmlformats.org/officeDocument/2006/relationships/slideLayout" Target="../slideLayouts/slideLayout13.xml" /><Relationship Id="rId5" Type="http://schemas.openxmlformats.org/officeDocument/2006/relationships/slideLayout" Target="../slideLayouts/slideLayout7.xml" /><Relationship Id="rId10" Type="http://schemas.openxmlformats.org/officeDocument/2006/relationships/slideLayout" Target="../slideLayouts/slideLayout12.xml" /><Relationship Id="rId4" Type="http://schemas.openxmlformats.org/officeDocument/2006/relationships/slideLayout" Target="../slideLayouts/slideLayout6.xml" /><Relationship Id="rId9" Type="http://schemas.openxmlformats.org/officeDocument/2006/relationships/slideLayout" Target="../slideLayouts/slideLayout11.xml" 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 /><Relationship Id="rId1" Type="http://schemas.openxmlformats.org/officeDocument/2006/relationships/slideLayout" Target="../slideLayouts/slideLayout15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0F8743-FFB4-4FAE-8605-DEE70EC88649}"/>
              </a:ext>
            </a:extLst>
          </p:cNvPr>
          <p:cNvSpPr/>
          <p:nvPr/>
        </p:nvSpPr>
        <p:spPr>
          <a:xfrm>
            <a:off x="0" y="510363"/>
            <a:ext cx="12191999" cy="206835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8000"/>
                </a:schemeClr>
              </a:gs>
              <a:gs pos="27000">
                <a:schemeClr val="accent1">
                  <a:alpha val="52000"/>
                </a:schemeClr>
              </a:gs>
              <a:gs pos="86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164200" y="667376"/>
            <a:ext cx="953651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Object Oriented Design &amp; Programming </a:t>
            </a:r>
            <a:r>
              <a:rPr lang="en-US" altLang="ko-KR" sz="2400" b="1" dirty="0">
                <a:solidFill>
                  <a:schemeClr val="bg1"/>
                </a:solidFill>
              </a:rPr>
              <a:t>(18CSC202J)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18976" y="5607011"/>
            <a:ext cx="52006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Arvind Kharwal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6DC4D8-27F2-446B-97D4-309B4EA2B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06" y="1420266"/>
            <a:ext cx="3772824" cy="37728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847758" y="3013501"/>
            <a:ext cx="634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cs typeface="Arial" pitchFamily="34" charset="0"/>
              </a:rPr>
              <a:t>Array of Objects</a:t>
            </a:r>
            <a:endParaRPr lang="ko-KR" altLang="en-US" sz="4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1661430"/>
          </a:xfrm>
        </p:spPr>
        <p:txBody>
          <a:bodyPr/>
          <a:lstStyle/>
          <a:p>
            <a:pPr algn="just"/>
            <a:r>
              <a:rPr lang="en-US" sz="3200" dirty="0"/>
              <a:t>We can have arrays of variables that are of the type class. Such variables are called array of objects.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786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629733"/>
          </a:xfrm>
        </p:spPr>
        <p:txBody>
          <a:bodyPr/>
          <a:lstStyle/>
          <a:p>
            <a:pPr algn="l"/>
            <a:r>
              <a:rPr lang="en-IN" sz="3200" dirty="0"/>
              <a:t>class Employee</a:t>
            </a:r>
            <a:br>
              <a:rPr lang="en-IN" sz="3200" dirty="0"/>
            </a:br>
            <a:r>
              <a:rPr lang="en-IN" sz="3200" dirty="0"/>
              <a:t>{</a:t>
            </a:r>
            <a:br>
              <a:rPr lang="en-IN" sz="3200" dirty="0"/>
            </a:br>
            <a:r>
              <a:rPr lang="en-IN" sz="3200" dirty="0"/>
              <a:t>        int </a:t>
            </a:r>
            <a:r>
              <a:rPr lang="en-IN" sz="3200" dirty="0" err="1"/>
              <a:t>a,b</a:t>
            </a:r>
            <a:r>
              <a:rPr lang="en-IN" sz="3200" dirty="0"/>
              <a:t>;</a:t>
            </a:r>
            <a:br>
              <a:rPr lang="en-IN" sz="3200" dirty="0"/>
            </a:br>
            <a:r>
              <a:rPr lang="en-IN" sz="3200" dirty="0"/>
              <a:t>    public:</a:t>
            </a:r>
            <a:br>
              <a:rPr lang="en-IN" sz="3200" dirty="0"/>
            </a:br>
            <a:r>
              <a:rPr lang="en-IN" sz="3200" dirty="0"/>
              <a:t>        void </a:t>
            </a:r>
            <a:r>
              <a:rPr lang="en-IN" sz="3200" dirty="0" err="1"/>
              <a:t>getdata</a:t>
            </a:r>
            <a:r>
              <a:rPr lang="en-IN" sz="3200" dirty="0"/>
              <a:t>();</a:t>
            </a:r>
            <a:br>
              <a:rPr lang="en-IN" sz="3200" dirty="0"/>
            </a:br>
            <a:r>
              <a:rPr lang="en-IN" sz="3200" dirty="0"/>
              <a:t>        void display();</a:t>
            </a:r>
            <a:br>
              <a:rPr lang="en-IN" sz="3200" dirty="0"/>
            </a:br>
            <a:r>
              <a:rPr lang="en-IN" sz="3200" dirty="0"/>
              <a:t>};</a:t>
            </a:r>
            <a:br>
              <a:rPr lang="en-IN" sz="3200" dirty="0"/>
            </a:br>
            <a:r>
              <a:rPr lang="en-IN" sz="3200" dirty="0"/>
              <a:t>void Employee::</a:t>
            </a:r>
            <a:r>
              <a:rPr lang="en-IN" sz="3200" dirty="0" err="1"/>
              <a:t>getdata</a:t>
            </a:r>
            <a:r>
              <a:rPr lang="en-IN" sz="3200" dirty="0"/>
              <a:t>()</a:t>
            </a:r>
            <a:br>
              <a:rPr lang="en-IN" sz="3200" dirty="0"/>
            </a:br>
            <a:r>
              <a:rPr lang="en-IN" sz="3200" dirty="0"/>
              <a:t>{</a:t>
            </a:r>
            <a:br>
              <a:rPr lang="en-IN" sz="3200" dirty="0"/>
            </a:br>
            <a:r>
              <a:rPr lang="en-IN" sz="3200" dirty="0"/>
              <a:t>    </a:t>
            </a:r>
            <a:r>
              <a:rPr lang="en-IN" sz="3200" dirty="0" err="1"/>
              <a:t>cout</a:t>
            </a:r>
            <a:r>
              <a:rPr lang="en-IN" sz="3200" dirty="0"/>
              <a:t>&lt;&lt;"Enter the numbers: ";</a:t>
            </a:r>
            <a:br>
              <a:rPr lang="en-IN" sz="3200" dirty="0"/>
            </a:br>
            <a:r>
              <a:rPr lang="en-IN" sz="3200" dirty="0"/>
              <a:t>    </a:t>
            </a:r>
            <a:r>
              <a:rPr lang="en-IN" sz="3200" dirty="0" err="1"/>
              <a:t>cin</a:t>
            </a:r>
            <a:r>
              <a:rPr lang="en-IN" sz="3200" dirty="0"/>
              <a:t>&gt;&gt;a&gt;&gt;b;</a:t>
            </a:r>
            <a:br>
              <a:rPr lang="en-IN" sz="3200" dirty="0"/>
            </a:br>
            <a:r>
              <a:rPr lang="en-IN" sz="3200" dirty="0"/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981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629733"/>
          </a:xfrm>
        </p:spPr>
        <p:txBody>
          <a:bodyPr/>
          <a:lstStyle/>
          <a:p>
            <a:pPr algn="l"/>
            <a:r>
              <a:rPr lang="en-IN" sz="2400" dirty="0"/>
              <a:t>void Employee::display()</a:t>
            </a:r>
            <a:br>
              <a:rPr lang="en-IN" sz="2400" dirty="0"/>
            </a:br>
            <a:r>
              <a:rPr lang="en-IN" sz="2400" dirty="0"/>
              <a:t>{</a:t>
            </a:r>
            <a:br>
              <a:rPr lang="en-IN" sz="2400" dirty="0"/>
            </a:br>
            <a:r>
              <a:rPr lang="en-IN" sz="2400" dirty="0"/>
              <a:t>    </a:t>
            </a:r>
            <a:r>
              <a:rPr lang="en-IN" sz="2400" dirty="0" err="1"/>
              <a:t>cout</a:t>
            </a:r>
            <a:r>
              <a:rPr lang="en-IN" sz="2400" dirty="0"/>
              <a:t>&lt;&lt;a&lt;&lt;</a:t>
            </a:r>
            <a:r>
              <a:rPr lang="en-IN" sz="2400" dirty="0" err="1"/>
              <a:t>endl</a:t>
            </a:r>
            <a:r>
              <a:rPr lang="en-IN" sz="2400" dirty="0"/>
              <a:t>&lt;&lt;b;</a:t>
            </a:r>
            <a:br>
              <a:rPr lang="en-IN" sz="2400" dirty="0"/>
            </a:br>
            <a:r>
              <a:rPr lang="en-IN" sz="2400" dirty="0"/>
              <a:t>    </a:t>
            </a:r>
            <a:r>
              <a:rPr lang="en-IN" sz="2400" dirty="0" err="1"/>
              <a:t>cout</a:t>
            </a:r>
            <a:r>
              <a:rPr lang="en-IN" sz="2400" dirty="0"/>
              <a:t>&lt;&lt;"\n";</a:t>
            </a:r>
            <a:br>
              <a:rPr lang="en-IN" sz="2400" dirty="0"/>
            </a:br>
            <a:r>
              <a:rPr lang="en-IN" sz="2400" dirty="0"/>
              <a:t>};</a:t>
            </a:r>
            <a:br>
              <a:rPr lang="en-IN" sz="2400" dirty="0"/>
            </a:br>
            <a:r>
              <a:rPr lang="en-IN" sz="2400" dirty="0"/>
              <a:t>int main()</a:t>
            </a:r>
            <a:br>
              <a:rPr lang="en-IN" sz="2400" dirty="0"/>
            </a:br>
            <a:r>
              <a:rPr lang="en-IN" sz="2400" dirty="0"/>
              <a:t>{</a:t>
            </a:r>
            <a:br>
              <a:rPr lang="en-IN" sz="2400" dirty="0"/>
            </a:br>
            <a:r>
              <a:rPr lang="en-IN" sz="2400" dirty="0"/>
              <a:t>    Employee E[2];</a:t>
            </a:r>
            <a:br>
              <a:rPr lang="en-IN" sz="2400" dirty="0"/>
            </a:br>
            <a:r>
              <a:rPr lang="en-IN" sz="2400" dirty="0"/>
              <a:t>    for(int </a:t>
            </a:r>
            <a:r>
              <a:rPr lang="en-IN" sz="2400" dirty="0" err="1"/>
              <a:t>i</a:t>
            </a:r>
            <a:r>
              <a:rPr lang="en-IN" sz="2400" dirty="0"/>
              <a:t>=0;i&lt;2;i++)</a:t>
            </a:r>
            <a:br>
              <a:rPr lang="en-IN" sz="2400" dirty="0"/>
            </a:br>
            <a:r>
              <a:rPr lang="en-IN" sz="2400" dirty="0"/>
              <a:t>    {</a:t>
            </a:r>
            <a:br>
              <a:rPr lang="en-IN" sz="2400" dirty="0"/>
            </a:br>
            <a:r>
              <a:rPr lang="en-IN" sz="2400" dirty="0"/>
              <a:t>        E[</a:t>
            </a:r>
            <a:r>
              <a:rPr lang="en-IN" sz="2400" dirty="0" err="1"/>
              <a:t>i</a:t>
            </a:r>
            <a:r>
              <a:rPr lang="en-IN" sz="2400" dirty="0"/>
              <a:t>].</a:t>
            </a:r>
            <a:r>
              <a:rPr lang="en-IN" sz="2400" dirty="0" err="1"/>
              <a:t>getdata</a:t>
            </a:r>
            <a:r>
              <a:rPr lang="en-IN" sz="2400" dirty="0"/>
              <a:t>();</a:t>
            </a:r>
            <a:br>
              <a:rPr lang="en-IN" sz="2400" dirty="0"/>
            </a:br>
            <a:r>
              <a:rPr lang="en-IN" sz="2400" dirty="0"/>
              <a:t>    }</a:t>
            </a:r>
            <a:br>
              <a:rPr lang="en-IN" sz="2400" dirty="0"/>
            </a:br>
            <a:r>
              <a:rPr lang="en-IN" sz="2400" dirty="0"/>
              <a:t>     for(int </a:t>
            </a:r>
            <a:r>
              <a:rPr lang="en-IN" sz="2400" dirty="0" err="1"/>
              <a:t>i</a:t>
            </a:r>
            <a:r>
              <a:rPr lang="en-IN" sz="2400" dirty="0"/>
              <a:t>=0;i&lt;2;i++)</a:t>
            </a:r>
            <a:br>
              <a:rPr lang="en-IN" sz="2400" dirty="0"/>
            </a:br>
            <a:r>
              <a:rPr lang="en-IN" sz="2400" dirty="0"/>
              <a:t>    {</a:t>
            </a:r>
            <a:br>
              <a:rPr lang="en-IN" sz="2400" dirty="0"/>
            </a:br>
            <a:r>
              <a:rPr lang="en-IN" sz="2400" dirty="0"/>
              <a:t>        E[</a:t>
            </a:r>
            <a:r>
              <a:rPr lang="en-IN" sz="2400" dirty="0" err="1"/>
              <a:t>i</a:t>
            </a:r>
            <a:r>
              <a:rPr lang="en-IN" sz="2400" dirty="0"/>
              <a:t>].display();</a:t>
            </a:r>
            <a:br>
              <a:rPr lang="en-IN" sz="2400" dirty="0"/>
            </a:br>
            <a:r>
              <a:rPr lang="en-IN" sz="2400" dirty="0"/>
              <a:t>    }</a:t>
            </a:r>
            <a:br>
              <a:rPr lang="en-IN" sz="2400" dirty="0"/>
            </a:br>
            <a:r>
              <a:rPr lang="en-IN" sz="2400" dirty="0"/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590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3423555"/>
          </a:xfrm>
        </p:spPr>
        <p:txBody>
          <a:bodyPr/>
          <a:lstStyle/>
          <a:p>
            <a:pPr algn="just"/>
            <a:r>
              <a:rPr lang="en-US" sz="3200" dirty="0"/>
              <a:t>Output:</a:t>
            </a:r>
          </a:p>
          <a:p>
            <a:pPr algn="just"/>
            <a:r>
              <a:rPr lang="en-US" sz="3200" dirty="0"/>
              <a:t>10</a:t>
            </a:r>
          </a:p>
          <a:p>
            <a:pPr algn="just"/>
            <a:r>
              <a:rPr lang="en-US" sz="3200" dirty="0"/>
              <a:t>20</a:t>
            </a:r>
          </a:p>
          <a:p>
            <a:pPr algn="just"/>
            <a:r>
              <a:rPr lang="en-US" sz="3200" dirty="0"/>
              <a:t>30</a:t>
            </a:r>
          </a:p>
          <a:p>
            <a:pPr algn="just"/>
            <a:r>
              <a:rPr lang="en-US" sz="3200" dirty="0"/>
              <a:t>40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690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4746</TotalTime>
  <Words>194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Anushka Jain</cp:lastModifiedBy>
  <cp:revision>224</cp:revision>
  <dcterms:created xsi:type="dcterms:W3CDTF">2018-04-24T17:14:44Z</dcterms:created>
  <dcterms:modified xsi:type="dcterms:W3CDTF">2023-05-16T16:33:23Z</dcterms:modified>
</cp:coreProperties>
</file>