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4" r:id="rId4"/>
  </p:sldMasterIdLst>
  <p:notesMasterIdLst>
    <p:notesMasterId r:id="rId15"/>
  </p:notesMasterIdLst>
  <p:handoutMasterIdLst>
    <p:handoutMasterId r:id="rId16"/>
  </p:handoutMasterIdLst>
  <p:sldIdLst>
    <p:sldId id="256" r:id="rId5"/>
    <p:sldId id="402" r:id="rId6"/>
    <p:sldId id="392" r:id="rId7"/>
    <p:sldId id="393" r:id="rId8"/>
    <p:sldId id="394" r:id="rId9"/>
    <p:sldId id="492" r:id="rId10"/>
    <p:sldId id="348" r:id="rId11"/>
    <p:sldId id="349" r:id="rId12"/>
    <p:sldId id="495"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p:normalViewPr>
  <p:slideViewPr>
    <p:cSldViewPr snapToGrid="0">
      <p:cViewPr varScale="1">
        <p:scale>
          <a:sx n="67" d="100"/>
          <a:sy n="67" d="100"/>
        </p:scale>
        <p:origin x="620" y="56"/>
      </p:cViewPr>
      <p:guideLst>
        <p:guide orient="horz" pos="2256"/>
        <p:guide pos="3840"/>
      </p:guideLst>
    </p:cSldViewPr>
  </p:slideViewPr>
  <p:notesTextViewPr>
    <p:cViewPr>
      <p:scale>
        <a:sx n="1" d="1"/>
        <a:sy n="1" d="1"/>
      </p:scale>
      <p:origin x="0" y="0"/>
    </p:cViewPr>
  </p:notesTextViewPr>
  <p:notesViewPr>
    <p:cSldViewPr snapToGrid="0">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444C9-CBCA-44A0-96A5-E59D5EB9AC7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8EEA7-C7F3-474D-BBF4-A63E51B3A82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p:cNvGrpSpPr/>
          <p:nvPr userDrawn="1"/>
        </p:nvGrpSpPr>
        <p:grpSpPr>
          <a:xfrm>
            <a:off x="739019" y="1801308"/>
            <a:ext cx="2251389" cy="4202048"/>
            <a:chOff x="3501573" y="3178068"/>
            <a:chExt cx="1340594" cy="2737840"/>
          </a:xfrm>
        </p:grpSpPr>
        <p:sp>
          <p:nvSpPr>
            <p:cNvPr id="4" name="Freeform: Shape 3"/>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p:cNvGrpSpPr/>
            <p:nvPr/>
          </p:nvGrpSpPr>
          <p:grpSpPr>
            <a:xfrm>
              <a:off x="4088508" y="5635852"/>
              <a:ext cx="173080" cy="173080"/>
              <a:chOff x="6768665" y="6038214"/>
              <a:chExt cx="147968" cy="147968"/>
            </a:xfrm>
          </p:grpSpPr>
          <p:sp>
            <p:nvSpPr>
              <p:cNvPr id="14" name="Oval 13"/>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solidFill>
                  <a:schemeClr val="tx1"/>
                </a:solidFill>
              </a:endParaRPr>
            </a:p>
          </p:txBody>
        </p:sp>
        <p:sp>
          <p:nvSpPr>
            <p:cNvPr id="12" name="Rectangle: Rounded Corners 11"/>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7" name="Freeform: Shape 16"/>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22" name="Group 21"/>
          <p:cNvGrpSpPr/>
          <p:nvPr userDrawn="1"/>
        </p:nvGrpSpPr>
        <p:grpSpPr>
          <a:xfrm>
            <a:off x="758507" y="2603862"/>
            <a:ext cx="5920691" cy="3565483"/>
            <a:chOff x="4098364" y="1571764"/>
            <a:chExt cx="7301609" cy="4397082"/>
          </a:xfrm>
        </p:grpSpPr>
        <p:grpSp>
          <p:nvGrpSpPr>
            <p:cNvPr id="23" name="Graphic 55"/>
            <p:cNvGrpSpPr/>
            <p:nvPr/>
          </p:nvGrpSpPr>
          <p:grpSpPr>
            <a:xfrm>
              <a:off x="4910815" y="1571764"/>
              <a:ext cx="5616422" cy="3644404"/>
              <a:chOff x="5769768" y="3217068"/>
              <a:chExt cx="651510" cy="422754"/>
            </a:xfrm>
          </p:grpSpPr>
          <p:sp>
            <p:nvSpPr>
              <p:cNvPr id="48" name="Freeform: Shape 47"/>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p:cNvGrpSpPr/>
            <p:nvPr/>
          </p:nvGrpSpPr>
          <p:grpSpPr>
            <a:xfrm>
              <a:off x="5370712" y="5206368"/>
              <a:ext cx="4572000" cy="149296"/>
              <a:chOff x="5370712" y="5206368"/>
              <a:chExt cx="4572000" cy="149296"/>
            </a:xfrm>
          </p:grpSpPr>
          <p:sp>
            <p:nvSpPr>
              <p:cNvPr id="44" name="Rectangle 43"/>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7661590" y="1698465"/>
              <a:ext cx="114873" cy="114873"/>
              <a:chOff x="7627525" y="1132589"/>
              <a:chExt cx="234846" cy="234846"/>
            </a:xfrm>
          </p:grpSpPr>
          <p:sp>
            <p:nvSpPr>
              <p:cNvPr id="41" name="Oval 40"/>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3" name="Group 2"/>
          <p:cNvGrpSpPr/>
          <p:nvPr userDrawn="1"/>
        </p:nvGrpSpPr>
        <p:grpSpPr>
          <a:xfrm>
            <a:off x="0" y="5030641"/>
            <a:ext cx="11784650" cy="1581249"/>
            <a:chOff x="0" y="5030641"/>
            <a:chExt cx="11784650" cy="1581249"/>
          </a:xfrm>
        </p:grpSpPr>
        <p:grpSp>
          <p:nvGrpSpPr>
            <p:cNvPr id="4" name="Group 3"/>
            <p:cNvGrpSpPr/>
            <p:nvPr/>
          </p:nvGrpSpPr>
          <p:grpSpPr>
            <a:xfrm>
              <a:off x="10972494" y="5030641"/>
              <a:ext cx="812156" cy="1343445"/>
              <a:chOff x="10042059" y="85076"/>
              <a:chExt cx="1867634" cy="3089387"/>
            </a:xfrm>
          </p:grpSpPr>
          <p:sp>
            <p:nvSpPr>
              <p:cNvPr id="9" name="Freeform: Shape 8"/>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1" fmla="*/ 2234976 w 2254431"/>
                  <a:gd name="connsiteY0-2" fmla="*/ 1132618 h 1867634"/>
                  <a:gd name="connsiteX1-3" fmla="*/ 2236496 w 2254431"/>
                  <a:gd name="connsiteY1-4" fmla="*/ 1135418 h 1867634"/>
                  <a:gd name="connsiteX2-5" fmla="*/ 2234976 w 2254431"/>
                  <a:gd name="connsiteY2-6" fmla="*/ 1140552 h 1867634"/>
                  <a:gd name="connsiteX3-7" fmla="*/ 2234976 w 2254431"/>
                  <a:gd name="connsiteY3-8" fmla="*/ 1132618 h 1867634"/>
                  <a:gd name="connsiteX4-9" fmla="*/ 2234976 w 2254431"/>
                  <a:gd name="connsiteY4-10" fmla="*/ 710150 h 1867634"/>
                  <a:gd name="connsiteX5-11" fmla="*/ 2240336 w 2254431"/>
                  <a:gd name="connsiteY5-12" fmla="*/ 727150 h 1867634"/>
                  <a:gd name="connsiteX6-13" fmla="*/ 2234976 w 2254431"/>
                  <a:gd name="connsiteY6-14" fmla="*/ 737448 h 1867634"/>
                  <a:gd name="connsiteX7-15" fmla="*/ 2234976 w 2254431"/>
                  <a:gd name="connsiteY7-16" fmla="*/ 710150 h 1867634"/>
                  <a:gd name="connsiteX8-17" fmla="*/ 1734909 w 2254431"/>
                  <a:gd name="connsiteY8-18" fmla="*/ 1232300 h 1867634"/>
                  <a:gd name="connsiteX9-19" fmla="*/ 1781182 w 2254431"/>
                  <a:gd name="connsiteY9-20" fmla="*/ 1232300 h 1867634"/>
                  <a:gd name="connsiteX10-21" fmla="*/ 1734909 w 2254431"/>
                  <a:gd name="connsiteY10-22" fmla="*/ 1237163 h 1867634"/>
                  <a:gd name="connsiteX11-23" fmla="*/ 1734909 w 2254431"/>
                  <a:gd name="connsiteY11-24" fmla="*/ 1232300 h 1867634"/>
                  <a:gd name="connsiteX12-25" fmla="*/ 1734908 w 2254431"/>
                  <a:gd name="connsiteY12-26" fmla="*/ 668096 h 1867634"/>
                  <a:gd name="connsiteX13-27" fmla="*/ 2124749 w 2254431"/>
                  <a:gd name="connsiteY13-28" fmla="*/ 668096 h 1867634"/>
                  <a:gd name="connsiteX14-29" fmla="*/ 1734908 w 2254431"/>
                  <a:gd name="connsiteY14-30" fmla="*/ 668096 h 1867634"/>
                  <a:gd name="connsiteX15-31" fmla="*/ 0 w 2254431"/>
                  <a:gd name="connsiteY15-32" fmla="*/ 933818 h 1867634"/>
                  <a:gd name="connsiteX16-33" fmla="*/ 273507 w 2254431"/>
                  <a:gd name="connsiteY16-34" fmla="*/ 1594126 h 1867634"/>
                  <a:gd name="connsiteX17-35" fmla="*/ 1594123 w 2254431"/>
                  <a:gd name="connsiteY17-36" fmla="*/ 1594126 h 1867634"/>
                  <a:gd name="connsiteX18-37" fmla="*/ 1818102 w 2254431"/>
                  <a:gd name="connsiteY18-38" fmla="*/ 1370146 h 1867634"/>
                  <a:gd name="connsiteX19-39" fmla="*/ 2067929 w 2254431"/>
                  <a:gd name="connsiteY19-40" fmla="*/ 1370150 h 1867634"/>
                  <a:gd name="connsiteX20-41" fmla="*/ 2249729 w 2254431"/>
                  <a:gd name="connsiteY20-42" fmla="*/ 1188348 h 1867634"/>
                  <a:gd name="connsiteX21-43" fmla="*/ 2249729 w 2254431"/>
                  <a:gd name="connsiteY21-44" fmla="*/ 938520 h 1867634"/>
                  <a:gd name="connsiteX22-45" fmla="*/ 2254431 w 2254431"/>
                  <a:gd name="connsiteY22-46" fmla="*/ 933818 h 1867634"/>
                  <a:gd name="connsiteX23-47" fmla="*/ 2249729 w 2254431"/>
                  <a:gd name="connsiteY23-48" fmla="*/ 929116 h 1867634"/>
                  <a:gd name="connsiteX24-49" fmla="*/ 2249729 w 2254431"/>
                  <a:gd name="connsiteY24-50" fmla="*/ 679292 h 1867634"/>
                  <a:gd name="connsiteX25-51" fmla="*/ 2067926 w 2254431"/>
                  <a:gd name="connsiteY25-52" fmla="*/ 497490 h 1867634"/>
                  <a:gd name="connsiteX26-53" fmla="*/ 1818099 w 2254431"/>
                  <a:gd name="connsiteY26-54"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55" fmla="*/ 2234976 w 2254431"/>
                  <a:gd name="connsiteY0-56" fmla="*/ 1132618 h 1867634"/>
                  <a:gd name="connsiteX1-57" fmla="*/ 2236496 w 2254431"/>
                  <a:gd name="connsiteY1-58" fmla="*/ 1135418 h 1867634"/>
                  <a:gd name="connsiteX2-59" fmla="*/ 2234976 w 2254431"/>
                  <a:gd name="connsiteY2-60" fmla="*/ 1140552 h 1867634"/>
                  <a:gd name="connsiteX3-61" fmla="*/ 2234976 w 2254431"/>
                  <a:gd name="connsiteY3-62" fmla="*/ 1132618 h 1867634"/>
                  <a:gd name="connsiteX4-63" fmla="*/ 2234976 w 2254431"/>
                  <a:gd name="connsiteY4-64" fmla="*/ 710150 h 1867634"/>
                  <a:gd name="connsiteX5-65" fmla="*/ 2240336 w 2254431"/>
                  <a:gd name="connsiteY5-66" fmla="*/ 727150 h 1867634"/>
                  <a:gd name="connsiteX6-67" fmla="*/ 2234976 w 2254431"/>
                  <a:gd name="connsiteY6-68" fmla="*/ 737448 h 1867634"/>
                  <a:gd name="connsiteX7-69" fmla="*/ 2234976 w 2254431"/>
                  <a:gd name="connsiteY7-70" fmla="*/ 710150 h 1867634"/>
                  <a:gd name="connsiteX8-71" fmla="*/ 1734909 w 2254431"/>
                  <a:gd name="connsiteY8-72" fmla="*/ 1232300 h 1867634"/>
                  <a:gd name="connsiteX9-73" fmla="*/ 1781182 w 2254431"/>
                  <a:gd name="connsiteY9-74" fmla="*/ 1232300 h 1867634"/>
                  <a:gd name="connsiteX10-75" fmla="*/ 1734909 w 2254431"/>
                  <a:gd name="connsiteY10-76" fmla="*/ 1237163 h 1867634"/>
                  <a:gd name="connsiteX11-77" fmla="*/ 1734909 w 2254431"/>
                  <a:gd name="connsiteY11-78" fmla="*/ 1232300 h 1867634"/>
                  <a:gd name="connsiteX12-79" fmla="*/ 0 w 2254431"/>
                  <a:gd name="connsiteY12-80" fmla="*/ 933818 h 1867634"/>
                  <a:gd name="connsiteX13-81" fmla="*/ 273507 w 2254431"/>
                  <a:gd name="connsiteY13-82" fmla="*/ 1594126 h 1867634"/>
                  <a:gd name="connsiteX14-83" fmla="*/ 1594123 w 2254431"/>
                  <a:gd name="connsiteY14-84" fmla="*/ 1594126 h 1867634"/>
                  <a:gd name="connsiteX15-85" fmla="*/ 1818102 w 2254431"/>
                  <a:gd name="connsiteY15-86" fmla="*/ 1370146 h 1867634"/>
                  <a:gd name="connsiteX16-87" fmla="*/ 2067929 w 2254431"/>
                  <a:gd name="connsiteY16-88" fmla="*/ 1370150 h 1867634"/>
                  <a:gd name="connsiteX17-89" fmla="*/ 2249729 w 2254431"/>
                  <a:gd name="connsiteY17-90" fmla="*/ 1188348 h 1867634"/>
                  <a:gd name="connsiteX18-91" fmla="*/ 2249729 w 2254431"/>
                  <a:gd name="connsiteY18-92" fmla="*/ 938520 h 1867634"/>
                  <a:gd name="connsiteX19-93" fmla="*/ 2254431 w 2254431"/>
                  <a:gd name="connsiteY19-94" fmla="*/ 933818 h 1867634"/>
                  <a:gd name="connsiteX20-95" fmla="*/ 2249729 w 2254431"/>
                  <a:gd name="connsiteY20-96" fmla="*/ 929116 h 1867634"/>
                  <a:gd name="connsiteX21-97" fmla="*/ 2249729 w 2254431"/>
                  <a:gd name="connsiteY21-98" fmla="*/ 679292 h 1867634"/>
                  <a:gd name="connsiteX22-99" fmla="*/ 2067926 w 2254431"/>
                  <a:gd name="connsiteY22-100" fmla="*/ 497490 h 1867634"/>
                  <a:gd name="connsiteX23-101" fmla="*/ 1818099 w 2254431"/>
                  <a:gd name="connsiteY23-102" fmla="*/ 497490 h 1867634"/>
                  <a:gd name="connsiteX24-103" fmla="*/ 1594123 w 2254431"/>
                  <a:gd name="connsiteY24-104" fmla="*/ 273510 h 1867634"/>
                  <a:gd name="connsiteX25-105" fmla="*/ 273507 w 2254431"/>
                  <a:gd name="connsiteY25-106" fmla="*/ 273510 h 1867634"/>
                  <a:gd name="connsiteX26-107" fmla="*/ 0 w 2254431"/>
                  <a:gd name="connsiteY26-108" fmla="*/ 933818 h 1867634"/>
                  <a:gd name="connsiteX0-109" fmla="*/ 2234976 w 2254431"/>
                  <a:gd name="connsiteY0-110" fmla="*/ 1132618 h 1867634"/>
                  <a:gd name="connsiteX1-111" fmla="*/ 2236496 w 2254431"/>
                  <a:gd name="connsiteY1-112" fmla="*/ 1135418 h 1867634"/>
                  <a:gd name="connsiteX2-113" fmla="*/ 2234976 w 2254431"/>
                  <a:gd name="connsiteY2-114" fmla="*/ 1140552 h 1867634"/>
                  <a:gd name="connsiteX3-115" fmla="*/ 2234976 w 2254431"/>
                  <a:gd name="connsiteY3-116" fmla="*/ 1132618 h 1867634"/>
                  <a:gd name="connsiteX4-117" fmla="*/ 2234976 w 2254431"/>
                  <a:gd name="connsiteY4-118" fmla="*/ 710150 h 1867634"/>
                  <a:gd name="connsiteX5-119" fmla="*/ 2240336 w 2254431"/>
                  <a:gd name="connsiteY5-120" fmla="*/ 727150 h 1867634"/>
                  <a:gd name="connsiteX6-121" fmla="*/ 2234976 w 2254431"/>
                  <a:gd name="connsiteY6-122" fmla="*/ 737448 h 1867634"/>
                  <a:gd name="connsiteX7-123" fmla="*/ 2234976 w 2254431"/>
                  <a:gd name="connsiteY7-124" fmla="*/ 710150 h 1867634"/>
                  <a:gd name="connsiteX8-125" fmla="*/ 1734909 w 2254431"/>
                  <a:gd name="connsiteY8-126" fmla="*/ 1237163 h 1867634"/>
                  <a:gd name="connsiteX9-127" fmla="*/ 1781182 w 2254431"/>
                  <a:gd name="connsiteY9-128" fmla="*/ 1232300 h 1867634"/>
                  <a:gd name="connsiteX10-129" fmla="*/ 1734909 w 2254431"/>
                  <a:gd name="connsiteY10-130" fmla="*/ 1237163 h 1867634"/>
                  <a:gd name="connsiteX11-131" fmla="*/ 0 w 2254431"/>
                  <a:gd name="connsiteY11-132" fmla="*/ 933818 h 1867634"/>
                  <a:gd name="connsiteX12-133" fmla="*/ 273507 w 2254431"/>
                  <a:gd name="connsiteY12-134" fmla="*/ 1594126 h 1867634"/>
                  <a:gd name="connsiteX13-135" fmla="*/ 1594123 w 2254431"/>
                  <a:gd name="connsiteY13-136" fmla="*/ 1594126 h 1867634"/>
                  <a:gd name="connsiteX14-137" fmla="*/ 1818102 w 2254431"/>
                  <a:gd name="connsiteY14-138" fmla="*/ 1370146 h 1867634"/>
                  <a:gd name="connsiteX15-139" fmla="*/ 2067929 w 2254431"/>
                  <a:gd name="connsiteY15-140" fmla="*/ 1370150 h 1867634"/>
                  <a:gd name="connsiteX16-141" fmla="*/ 2249729 w 2254431"/>
                  <a:gd name="connsiteY16-142" fmla="*/ 1188348 h 1867634"/>
                  <a:gd name="connsiteX17-143" fmla="*/ 2249729 w 2254431"/>
                  <a:gd name="connsiteY17-144" fmla="*/ 938520 h 1867634"/>
                  <a:gd name="connsiteX18-145" fmla="*/ 2254431 w 2254431"/>
                  <a:gd name="connsiteY18-146" fmla="*/ 933818 h 1867634"/>
                  <a:gd name="connsiteX19-147" fmla="*/ 2249729 w 2254431"/>
                  <a:gd name="connsiteY19-148" fmla="*/ 929116 h 1867634"/>
                  <a:gd name="connsiteX20-149" fmla="*/ 2249729 w 2254431"/>
                  <a:gd name="connsiteY20-150" fmla="*/ 679292 h 1867634"/>
                  <a:gd name="connsiteX21-151" fmla="*/ 2067926 w 2254431"/>
                  <a:gd name="connsiteY21-152" fmla="*/ 497490 h 1867634"/>
                  <a:gd name="connsiteX22-153" fmla="*/ 1818099 w 2254431"/>
                  <a:gd name="connsiteY22-154" fmla="*/ 497490 h 1867634"/>
                  <a:gd name="connsiteX23-155" fmla="*/ 1594123 w 2254431"/>
                  <a:gd name="connsiteY23-156" fmla="*/ 273510 h 1867634"/>
                  <a:gd name="connsiteX24-157" fmla="*/ 273507 w 2254431"/>
                  <a:gd name="connsiteY24-158" fmla="*/ 273510 h 1867634"/>
                  <a:gd name="connsiteX25-159" fmla="*/ 0 w 2254431"/>
                  <a:gd name="connsiteY25-160" fmla="*/ 933818 h 1867634"/>
                  <a:gd name="connsiteX0-161" fmla="*/ 2234976 w 2254431"/>
                  <a:gd name="connsiteY0-162" fmla="*/ 1132618 h 1867634"/>
                  <a:gd name="connsiteX1-163" fmla="*/ 2236496 w 2254431"/>
                  <a:gd name="connsiteY1-164" fmla="*/ 1135418 h 1867634"/>
                  <a:gd name="connsiteX2-165" fmla="*/ 2234976 w 2254431"/>
                  <a:gd name="connsiteY2-166" fmla="*/ 1140552 h 1867634"/>
                  <a:gd name="connsiteX3-167" fmla="*/ 2234976 w 2254431"/>
                  <a:gd name="connsiteY3-168" fmla="*/ 1132618 h 1867634"/>
                  <a:gd name="connsiteX4-169" fmla="*/ 2234976 w 2254431"/>
                  <a:gd name="connsiteY4-170" fmla="*/ 710150 h 1867634"/>
                  <a:gd name="connsiteX5-171" fmla="*/ 2240336 w 2254431"/>
                  <a:gd name="connsiteY5-172" fmla="*/ 727150 h 1867634"/>
                  <a:gd name="connsiteX6-173" fmla="*/ 2234976 w 2254431"/>
                  <a:gd name="connsiteY6-174" fmla="*/ 737448 h 1867634"/>
                  <a:gd name="connsiteX7-175" fmla="*/ 2234976 w 2254431"/>
                  <a:gd name="connsiteY7-176" fmla="*/ 710150 h 1867634"/>
                  <a:gd name="connsiteX8-177" fmla="*/ 0 w 2254431"/>
                  <a:gd name="connsiteY8-178" fmla="*/ 933818 h 1867634"/>
                  <a:gd name="connsiteX9-179" fmla="*/ 273507 w 2254431"/>
                  <a:gd name="connsiteY9-180" fmla="*/ 1594126 h 1867634"/>
                  <a:gd name="connsiteX10-181" fmla="*/ 1594123 w 2254431"/>
                  <a:gd name="connsiteY10-182" fmla="*/ 1594126 h 1867634"/>
                  <a:gd name="connsiteX11-183" fmla="*/ 1818102 w 2254431"/>
                  <a:gd name="connsiteY11-184" fmla="*/ 1370146 h 1867634"/>
                  <a:gd name="connsiteX12-185" fmla="*/ 2067929 w 2254431"/>
                  <a:gd name="connsiteY12-186" fmla="*/ 1370150 h 1867634"/>
                  <a:gd name="connsiteX13-187" fmla="*/ 2249729 w 2254431"/>
                  <a:gd name="connsiteY13-188" fmla="*/ 1188348 h 1867634"/>
                  <a:gd name="connsiteX14-189" fmla="*/ 2249729 w 2254431"/>
                  <a:gd name="connsiteY14-190" fmla="*/ 938520 h 1867634"/>
                  <a:gd name="connsiteX15-191" fmla="*/ 2254431 w 2254431"/>
                  <a:gd name="connsiteY15-192" fmla="*/ 933818 h 1867634"/>
                  <a:gd name="connsiteX16-193" fmla="*/ 2249729 w 2254431"/>
                  <a:gd name="connsiteY16-194" fmla="*/ 929116 h 1867634"/>
                  <a:gd name="connsiteX17-195" fmla="*/ 2249729 w 2254431"/>
                  <a:gd name="connsiteY17-196" fmla="*/ 679292 h 1867634"/>
                  <a:gd name="connsiteX18-197" fmla="*/ 2067926 w 2254431"/>
                  <a:gd name="connsiteY18-198" fmla="*/ 497490 h 1867634"/>
                  <a:gd name="connsiteX19-199" fmla="*/ 1818099 w 2254431"/>
                  <a:gd name="connsiteY19-200" fmla="*/ 497490 h 1867634"/>
                  <a:gd name="connsiteX20-201" fmla="*/ 1594123 w 2254431"/>
                  <a:gd name="connsiteY20-202" fmla="*/ 273510 h 1867634"/>
                  <a:gd name="connsiteX21-203" fmla="*/ 273507 w 2254431"/>
                  <a:gd name="connsiteY21-204" fmla="*/ 273510 h 1867634"/>
                  <a:gd name="connsiteX22-205" fmla="*/ 0 w 2254431"/>
                  <a:gd name="connsiteY22-206" fmla="*/ 933818 h 1867634"/>
                  <a:gd name="connsiteX0-207" fmla="*/ 2234976 w 2254431"/>
                  <a:gd name="connsiteY0-208" fmla="*/ 1140552 h 1867634"/>
                  <a:gd name="connsiteX1-209" fmla="*/ 2236496 w 2254431"/>
                  <a:gd name="connsiteY1-210" fmla="*/ 1135418 h 1867634"/>
                  <a:gd name="connsiteX2-211" fmla="*/ 2234976 w 2254431"/>
                  <a:gd name="connsiteY2-212" fmla="*/ 1140552 h 1867634"/>
                  <a:gd name="connsiteX3-213" fmla="*/ 2234976 w 2254431"/>
                  <a:gd name="connsiteY3-214" fmla="*/ 710150 h 1867634"/>
                  <a:gd name="connsiteX4-215" fmla="*/ 2240336 w 2254431"/>
                  <a:gd name="connsiteY4-216" fmla="*/ 727150 h 1867634"/>
                  <a:gd name="connsiteX5-217" fmla="*/ 2234976 w 2254431"/>
                  <a:gd name="connsiteY5-218" fmla="*/ 737448 h 1867634"/>
                  <a:gd name="connsiteX6-219" fmla="*/ 2234976 w 2254431"/>
                  <a:gd name="connsiteY6-220" fmla="*/ 710150 h 1867634"/>
                  <a:gd name="connsiteX7-221" fmla="*/ 0 w 2254431"/>
                  <a:gd name="connsiteY7-222" fmla="*/ 933818 h 1867634"/>
                  <a:gd name="connsiteX8-223" fmla="*/ 273507 w 2254431"/>
                  <a:gd name="connsiteY8-224" fmla="*/ 1594126 h 1867634"/>
                  <a:gd name="connsiteX9-225" fmla="*/ 1594123 w 2254431"/>
                  <a:gd name="connsiteY9-226" fmla="*/ 1594126 h 1867634"/>
                  <a:gd name="connsiteX10-227" fmla="*/ 1818102 w 2254431"/>
                  <a:gd name="connsiteY10-228" fmla="*/ 1370146 h 1867634"/>
                  <a:gd name="connsiteX11-229" fmla="*/ 2067929 w 2254431"/>
                  <a:gd name="connsiteY11-230" fmla="*/ 1370150 h 1867634"/>
                  <a:gd name="connsiteX12-231" fmla="*/ 2249729 w 2254431"/>
                  <a:gd name="connsiteY12-232" fmla="*/ 1188348 h 1867634"/>
                  <a:gd name="connsiteX13-233" fmla="*/ 2249729 w 2254431"/>
                  <a:gd name="connsiteY13-234" fmla="*/ 938520 h 1867634"/>
                  <a:gd name="connsiteX14-235" fmla="*/ 2254431 w 2254431"/>
                  <a:gd name="connsiteY14-236" fmla="*/ 933818 h 1867634"/>
                  <a:gd name="connsiteX15-237" fmla="*/ 2249729 w 2254431"/>
                  <a:gd name="connsiteY15-238" fmla="*/ 929116 h 1867634"/>
                  <a:gd name="connsiteX16-239" fmla="*/ 2249729 w 2254431"/>
                  <a:gd name="connsiteY16-240" fmla="*/ 679292 h 1867634"/>
                  <a:gd name="connsiteX17-241" fmla="*/ 2067926 w 2254431"/>
                  <a:gd name="connsiteY17-242" fmla="*/ 497490 h 1867634"/>
                  <a:gd name="connsiteX18-243" fmla="*/ 1818099 w 2254431"/>
                  <a:gd name="connsiteY18-244" fmla="*/ 497490 h 1867634"/>
                  <a:gd name="connsiteX19-245" fmla="*/ 1594123 w 2254431"/>
                  <a:gd name="connsiteY19-246" fmla="*/ 273510 h 1867634"/>
                  <a:gd name="connsiteX20-247" fmla="*/ 273507 w 2254431"/>
                  <a:gd name="connsiteY20-248" fmla="*/ 273510 h 1867634"/>
                  <a:gd name="connsiteX21-249" fmla="*/ 0 w 2254431"/>
                  <a:gd name="connsiteY21-250" fmla="*/ 933818 h 1867634"/>
                  <a:gd name="connsiteX0-251" fmla="*/ 2234976 w 2254431"/>
                  <a:gd name="connsiteY0-252" fmla="*/ 710150 h 1867634"/>
                  <a:gd name="connsiteX1-253" fmla="*/ 2240336 w 2254431"/>
                  <a:gd name="connsiteY1-254" fmla="*/ 727150 h 1867634"/>
                  <a:gd name="connsiteX2-255" fmla="*/ 2234976 w 2254431"/>
                  <a:gd name="connsiteY2-256" fmla="*/ 737448 h 1867634"/>
                  <a:gd name="connsiteX3-257" fmla="*/ 2234976 w 2254431"/>
                  <a:gd name="connsiteY3-258" fmla="*/ 710150 h 1867634"/>
                  <a:gd name="connsiteX4-259" fmla="*/ 0 w 2254431"/>
                  <a:gd name="connsiteY4-260" fmla="*/ 933818 h 1867634"/>
                  <a:gd name="connsiteX5-261" fmla="*/ 273507 w 2254431"/>
                  <a:gd name="connsiteY5-262" fmla="*/ 1594126 h 1867634"/>
                  <a:gd name="connsiteX6-263" fmla="*/ 1594123 w 2254431"/>
                  <a:gd name="connsiteY6-264" fmla="*/ 1594126 h 1867634"/>
                  <a:gd name="connsiteX7-265" fmla="*/ 1818102 w 2254431"/>
                  <a:gd name="connsiteY7-266" fmla="*/ 1370146 h 1867634"/>
                  <a:gd name="connsiteX8-267" fmla="*/ 2067929 w 2254431"/>
                  <a:gd name="connsiteY8-268" fmla="*/ 1370150 h 1867634"/>
                  <a:gd name="connsiteX9-269" fmla="*/ 2249729 w 2254431"/>
                  <a:gd name="connsiteY9-270" fmla="*/ 1188348 h 1867634"/>
                  <a:gd name="connsiteX10-271" fmla="*/ 2249729 w 2254431"/>
                  <a:gd name="connsiteY10-272" fmla="*/ 938520 h 1867634"/>
                  <a:gd name="connsiteX11-273" fmla="*/ 2254431 w 2254431"/>
                  <a:gd name="connsiteY11-274" fmla="*/ 933818 h 1867634"/>
                  <a:gd name="connsiteX12-275" fmla="*/ 2249729 w 2254431"/>
                  <a:gd name="connsiteY12-276" fmla="*/ 929116 h 1867634"/>
                  <a:gd name="connsiteX13-277" fmla="*/ 2249729 w 2254431"/>
                  <a:gd name="connsiteY13-278" fmla="*/ 679292 h 1867634"/>
                  <a:gd name="connsiteX14-279" fmla="*/ 2067926 w 2254431"/>
                  <a:gd name="connsiteY14-280" fmla="*/ 497490 h 1867634"/>
                  <a:gd name="connsiteX15-281" fmla="*/ 1818099 w 2254431"/>
                  <a:gd name="connsiteY15-282" fmla="*/ 497490 h 1867634"/>
                  <a:gd name="connsiteX16-283" fmla="*/ 1594123 w 2254431"/>
                  <a:gd name="connsiteY16-284" fmla="*/ 273510 h 1867634"/>
                  <a:gd name="connsiteX17-285" fmla="*/ 273507 w 2254431"/>
                  <a:gd name="connsiteY17-286" fmla="*/ 273510 h 1867634"/>
                  <a:gd name="connsiteX18-287" fmla="*/ 0 w 2254431"/>
                  <a:gd name="connsiteY18-288" fmla="*/ 933818 h 1867634"/>
                  <a:gd name="connsiteX0-289" fmla="*/ 2234976 w 2254431"/>
                  <a:gd name="connsiteY0-290" fmla="*/ 737448 h 1867634"/>
                  <a:gd name="connsiteX1-291" fmla="*/ 2240336 w 2254431"/>
                  <a:gd name="connsiteY1-292" fmla="*/ 727150 h 1867634"/>
                  <a:gd name="connsiteX2-293" fmla="*/ 2234976 w 2254431"/>
                  <a:gd name="connsiteY2-294" fmla="*/ 737448 h 1867634"/>
                  <a:gd name="connsiteX3-295" fmla="*/ 0 w 2254431"/>
                  <a:gd name="connsiteY3-296" fmla="*/ 933818 h 1867634"/>
                  <a:gd name="connsiteX4-297" fmla="*/ 273507 w 2254431"/>
                  <a:gd name="connsiteY4-298" fmla="*/ 1594126 h 1867634"/>
                  <a:gd name="connsiteX5-299" fmla="*/ 1594123 w 2254431"/>
                  <a:gd name="connsiteY5-300" fmla="*/ 1594126 h 1867634"/>
                  <a:gd name="connsiteX6-301" fmla="*/ 1818102 w 2254431"/>
                  <a:gd name="connsiteY6-302" fmla="*/ 1370146 h 1867634"/>
                  <a:gd name="connsiteX7-303" fmla="*/ 2067929 w 2254431"/>
                  <a:gd name="connsiteY7-304" fmla="*/ 1370150 h 1867634"/>
                  <a:gd name="connsiteX8-305" fmla="*/ 2249729 w 2254431"/>
                  <a:gd name="connsiteY8-306" fmla="*/ 1188348 h 1867634"/>
                  <a:gd name="connsiteX9-307" fmla="*/ 2249729 w 2254431"/>
                  <a:gd name="connsiteY9-308" fmla="*/ 938520 h 1867634"/>
                  <a:gd name="connsiteX10-309" fmla="*/ 2254431 w 2254431"/>
                  <a:gd name="connsiteY10-310" fmla="*/ 933818 h 1867634"/>
                  <a:gd name="connsiteX11-311" fmla="*/ 2249729 w 2254431"/>
                  <a:gd name="connsiteY11-312" fmla="*/ 929116 h 1867634"/>
                  <a:gd name="connsiteX12-313" fmla="*/ 2249729 w 2254431"/>
                  <a:gd name="connsiteY12-314" fmla="*/ 679292 h 1867634"/>
                  <a:gd name="connsiteX13-315" fmla="*/ 2067926 w 2254431"/>
                  <a:gd name="connsiteY13-316" fmla="*/ 497490 h 1867634"/>
                  <a:gd name="connsiteX14-317" fmla="*/ 1818099 w 2254431"/>
                  <a:gd name="connsiteY14-318" fmla="*/ 497490 h 1867634"/>
                  <a:gd name="connsiteX15-319" fmla="*/ 1594123 w 2254431"/>
                  <a:gd name="connsiteY15-320" fmla="*/ 273510 h 1867634"/>
                  <a:gd name="connsiteX16-321" fmla="*/ 273507 w 2254431"/>
                  <a:gd name="connsiteY16-322" fmla="*/ 273510 h 1867634"/>
                  <a:gd name="connsiteX17-323" fmla="*/ 0 w 2254431"/>
                  <a:gd name="connsiteY17-324" fmla="*/ 933818 h 1867634"/>
                  <a:gd name="connsiteX0-325" fmla="*/ 0 w 2254431"/>
                  <a:gd name="connsiteY0-326" fmla="*/ 933818 h 1867634"/>
                  <a:gd name="connsiteX1-327" fmla="*/ 273507 w 2254431"/>
                  <a:gd name="connsiteY1-328" fmla="*/ 1594126 h 1867634"/>
                  <a:gd name="connsiteX2-329" fmla="*/ 1594123 w 2254431"/>
                  <a:gd name="connsiteY2-330" fmla="*/ 1594126 h 1867634"/>
                  <a:gd name="connsiteX3-331" fmla="*/ 1818102 w 2254431"/>
                  <a:gd name="connsiteY3-332" fmla="*/ 1370146 h 1867634"/>
                  <a:gd name="connsiteX4-333" fmla="*/ 2067929 w 2254431"/>
                  <a:gd name="connsiteY4-334" fmla="*/ 1370150 h 1867634"/>
                  <a:gd name="connsiteX5-335" fmla="*/ 2249729 w 2254431"/>
                  <a:gd name="connsiteY5-336" fmla="*/ 1188348 h 1867634"/>
                  <a:gd name="connsiteX6-337" fmla="*/ 2249729 w 2254431"/>
                  <a:gd name="connsiteY6-338" fmla="*/ 938520 h 1867634"/>
                  <a:gd name="connsiteX7-339" fmla="*/ 2254431 w 2254431"/>
                  <a:gd name="connsiteY7-340" fmla="*/ 933818 h 1867634"/>
                  <a:gd name="connsiteX8-341" fmla="*/ 2249729 w 2254431"/>
                  <a:gd name="connsiteY8-342" fmla="*/ 929116 h 1867634"/>
                  <a:gd name="connsiteX9-343" fmla="*/ 2249729 w 2254431"/>
                  <a:gd name="connsiteY9-344" fmla="*/ 679292 h 1867634"/>
                  <a:gd name="connsiteX10-345" fmla="*/ 2067926 w 2254431"/>
                  <a:gd name="connsiteY10-346" fmla="*/ 497490 h 1867634"/>
                  <a:gd name="connsiteX11-347" fmla="*/ 1818099 w 2254431"/>
                  <a:gd name="connsiteY11-348" fmla="*/ 497490 h 1867634"/>
                  <a:gd name="connsiteX12-349" fmla="*/ 1594123 w 2254431"/>
                  <a:gd name="connsiteY12-350" fmla="*/ 273510 h 1867634"/>
                  <a:gd name="connsiteX13-351" fmla="*/ 273507 w 2254431"/>
                  <a:gd name="connsiteY13-352" fmla="*/ 273510 h 1867634"/>
                  <a:gd name="connsiteX14-353" fmla="*/ 0 w 2254431"/>
                  <a:gd name="connsiteY14-354" fmla="*/ 933818 h 1867634"/>
                  <a:gd name="connsiteX0-355" fmla="*/ 0 w 2249729"/>
                  <a:gd name="connsiteY0-356" fmla="*/ 933818 h 1867634"/>
                  <a:gd name="connsiteX1-357" fmla="*/ 273507 w 2249729"/>
                  <a:gd name="connsiteY1-358" fmla="*/ 1594126 h 1867634"/>
                  <a:gd name="connsiteX2-359" fmla="*/ 1594123 w 2249729"/>
                  <a:gd name="connsiteY2-360" fmla="*/ 1594126 h 1867634"/>
                  <a:gd name="connsiteX3-361" fmla="*/ 1818102 w 2249729"/>
                  <a:gd name="connsiteY3-362" fmla="*/ 1370146 h 1867634"/>
                  <a:gd name="connsiteX4-363" fmla="*/ 2067929 w 2249729"/>
                  <a:gd name="connsiteY4-364" fmla="*/ 1370150 h 1867634"/>
                  <a:gd name="connsiteX5-365" fmla="*/ 2249729 w 2249729"/>
                  <a:gd name="connsiteY5-366" fmla="*/ 1188348 h 1867634"/>
                  <a:gd name="connsiteX6-367" fmla="*/ 2249729 w 2249729"/>
                  <a:gd name="connsiteY6-368" fmla="*/ 938520 h 1867634"/>
                  <a:gd name="connsiteX7-369" fmla="*/ 2249729 w 2249729"/>
                  <a:gd name="connsiteY7-370" fmla="*/ 929116 h 1867634"/>
                  <a:gd name="connsiteX8-371" fmla="*/ 2249729 w 2249729"/>
                  <a:gd name="connsiteY8-372" fmla="*/ 679292 h 1867634"/>
                  <a:gd name="connsiteX9-373" fmla="*/ 2067926 w 2249729"/>
                  <a:gd name="connsiteY9-374" fmla="*/ 497490 h 1867634"/>
                  <a:gd name="connsiteX10-375" fmla="*/ 1818099 w 2249729"/>
                  <a:gd name="connsiteY10-376" fmla="*/ 497490 h 1867634"/>
                  <a:gd name="connsiteX11-377" fmla="*/ 1594123 w 2249729"/>
                  <a:gd name="connsiteY11-378" fmla="*/ 273510 h 1867634"/>
                  <a:gd name="connsiteX12-379" fmla="*/ 273507 w 2249729"/>
                  <a:gd name="connsiteY12-380" fmla="*/ 273510 h 1867634"/>
                  <a:gd name="connsiteX13-381" fmla="*/ 0 w 2249729"/>
                  <a:gd name="connsiteY13-382" fmla="*/ 933818 h 1867634"/>
                  <a:gd name="connsiteX0-383" fmla="*/ 0 w 2249729"/>
                  <a:gd name="connsiteY0-384" fmla="*/ 933818 h 1867634"/>
                  <a:gd name="connsiteX1-385" fmla="*/ 273507 w 2249729"/>
                  <a:gd name="connsiteY1-386" fmla="*/ 1594126 h 1867634"/>
                  <a:gd name="connsiteX2-387" fmla="*/ 1594123 w 2249729"/>
                  <a:gd name="connsiteY2-388" fmla="*/ 1594126 h 1867634"/>
                  <a:gd name="connsiteX3-389" fmla="*/ 1818102 w 2249729"/>
                  <a:gd name="connsiteY3-390" fmla="*/ 1370146 h 1867634"/>
                  <a:gd name="connsiteX4-391" fmla="*/ 2067929 w 2249729"/>
                  <a:gd name="connsiteY4-392" fmla="*/ 1370150 h 1867634"/>
                  <a:gd name="connsiteX5-393" fmla="*/ 2249729 w 2249729"/>
                  <a:gd name="connsiteY5-394" fmla="*/ 1188348 h 1867634"/>
                  <a:gd name="connsiteX6-395" fmla="*/ 2249729 w 2249729"/>
                  <a:gd name="connsiteY6-396" fmla="*/ 929116 h 1867634"/>
                  <a:gd name="connsiteX7-397" fmla="*/ 2249729 w 2249729"/>
                  <a:gd name="connsiteY7-398" fmla="*/ 679292 h 1867634"/>
                  <a:gd name="connsiteX8-399" fmla="*/ 2067926 w 2249729"/>
                  <a:gd name="connsiteY8-400" fmla="*/ 497490 h 1867634"/>
                  <a:gd name="connsiteX9-401" fmla="*/ 1818099 w 2249729"/>
                  <a:gd name="connsiteY9-402" fmla="*/ 497490 h 1867634"/>
                  <a:gd name="connsiteX10-403" fmla="*/ 1594123 w 2249729"/>
                  <a:gd name="connsiteY10-404" fmla="*/ 273510 h 1867634"/>
                  <a:gd name="connsiteX11-405" fmla="*/ 273507 w 2249729"/>
                  <a:gd name="connsiteY11-406" fmla="*/ 273510 h 1867634"/>
                  <a:gd name="connsiteX12-407" fmla="*/ 0 w 2249729"/>
                  <a:gd name="connsiteY12-408" fmla="*/ 933818 h 1867634"/>
                  <a:gd name="connsiteX0-409" fmla="*/ 0 w 2249729"/>
                  <a:gd name="connsiteY0-410" fmla="*/ 933818 h 1867634"/>
                  <a:gd name="connsiteX1-411" fmla="*/ 273507 w 2249729"/>
                  <a:gd name="connsiteY1-412" fmla="*/ 1594126 h 1867634"/>
                  <a:gd name="connsiteX2-413" fmla="*/ 1594123 w 2249729"/>
                  <a:gd name="connsiteY2-414" fmla="*/ 1594126 h 1867634"/>
                  <a:gd name="connsiteX3-415" fmla="*/ 1818102 w 2249729"/>
                  <a:gd name="connsiteY3-416" fmla="*/ 1370146 h 1867634"/>
                  <a:gd name="connsiteX4-417" fmla="*/ 2067929 w 2249729"/>
                  <a:gd name="connsiteY4-418" fmla="*/ 1370150 h 1867634"/>
                  <a:gd name="connsiteX5-419" fmla="*/ 2249729 w 2249729"/>
                  <a:gd name="connsiteY5-420" fmla="*/ 1188348 h 1867634"/>
                  <a:gd name="connsiteX6-421" fmla="*/ 2249729 w 2249729"/>
                  <a:gd name="connsiteY6-422" fmla="*/ 679292 h 1867634"/>
                  <a:gd name="connsiteX7-423" fmla="*/ 2067926 w 2249729"/>
                  <a:gd name="connsiteY7-424" fmla="*/ 497490 h 1867634"/>
                  <a:gd name="connsiteX8-425" fmla="*/ 1818099 w 2249729"/>
                  <a:gd name="connsiteY8-426" fmla="*/ 497490 h 1867634"/>
                  <a:gd name="connsiteX9-427" fmla="*/ 1594123 w 2249729"/>
                  <a:gd name="connsiteY9-428" fmla="*/ 273510 h 1867634"/>
                  <a:gd name="connsiteX10-429" fmla="*/ 273507 w 2249729"/>
                  <a:gd name="connsiteY10-430" fmla="*/ 273510 h 1867634"/>
                  <a:gd name="connsiteX11-431" fmla="*/ 0 w 2249729"/>
                  <a:gd name="connsiteY11-432" fmla="*/ 933818 h 18676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0" y="6374086"/>
              <a:ext cx="11401431" cy="237804"/>
              <a:chOff x="0" y="6374086"/>
              <a:chExt cx="11401431" cy="237804"/>
            </a:xfrm>
          </p:grpSpPr>
          <p:sp>
            <p:nvSpPr>
              <p:cNvPr id="6" name="Rectangle 5"/>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3" name="Group 2"/>
          <p:cNvGrpSpPr/>
          <p:nvPr userDrawn="1"/>
        </p:nvGrpSpPr>
        <p:grpSpPr>
          <a:xfrm>
            <a:off x="0" y="5030641"/>
            <a:ext cx="11784650" cy="1581249"/>
            <a:chOff x="0" y="5030641"/>
            <a:chExt cx="11784650" cy="1581249"/>
          </a:xfrm>
        </p:grpSpPr>
        <p:grpSp>
          <p:nvGrpSpPr>
            <p:cNvPr id="4" name="Group 3"/>
            <p:cNvGrpSpPr/>
            <p:nvPr/>
          </p:nvGrpSpPr>
          <p:grpSpPr>
            <a:xfrm>
              <a:off x="10972494" y="5030641"/>
              <a:ext cx="812156" cy="1343445"/>
              <a:chOff x="10042059" y="85076"/>
              <a:chExt cx="1867634" cy="3089387"/>
            </a:xfrm>
          </p:grpSpPr>
          <p:sp>
            <p:nvSpPr>
              <p:cNvPr id="9" name="Freeform: Shape 8"/>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1" fmla="*/ 2234976 w 2254431"/>
                  <a:gd name="connsiteY0-2" fmla="*/ 1132618 h 1867634"/>
                  <a:gd name="connsiteX1-3" fmla="*/ 2236496 w 2254431"/>
                  <a:gd name="connsiteY1-4" fmla="*/ 1135418 h 1867634"/>
                  <a:gd name="connsiteX2-5" fmla="*/ 2234976 w 2254431"/>
                  <a:gd name="connsiteY2-6" fmla="*/ 1140552 h 1867634"/>
                  <a:gd name="connsiteX3-7" fmla="*/ 2234976 w 2254431"/>
                  <a:gd name="connsiteY3-8" fmla="*/ 1132618 h 1867634"/>
                  <a:gd name="connsiteX4-9" fmla="*/ 2234976 w 2254431"/>
                  <a:gd name="connsiteY4-10" fmla="*/ 710150 h 1867634"/>
                  <a:gd name="connsiteX5-11" fmla="*/ 2240336 w 2254431"/>
                  <a:gd name="connsiteY5-12" fmla="*/ 727150 h 1867634"/>
                  <a:gd name="connsiteX6-13" fmla="*/ 2234976 w 2254431"/>
                  <a:gd name="connsiteY6-14" fmla="*/ 737448 h 1867634"/>
                  <a:gd name="connsiteX7-15" fmla="*/ 2234976 w 2254431"/>
                  <a:gd name="connsiteY7-16" fmla="*/ 710150 h 1867634"/>
                  <a:gd name="connsiteX8-17" fmla="*/ 1734909 w 2254431"/>
                  <a:gd name="connsiteY8-18" fmla="*/ 1232300 h 1867634"/>
                  <a:gd name="connsiteX9-19" fmla="*/ 1781182 w 2254431"/>
                  <a:gd name="connsiteY9-20" fmla="*/ 1232300 h 1867634"/>
                  <a:gd name="connsiteX10-21" fmla="*/ 1734909 w 2254431"/>
                  <a:gd name="connsiteY10-22" fmla="*/ 1237163 h 1867634"/>
                  <a:gd name="connsiteX11-23" fmla="*/ 1734909 w 2254431"/>
                  <a:gd name="connsiteY11-24" fmla="*/ 1232300 h 1867634"/>
                  <a:gd name="connsiteX12-25" fmla="*/ 1734908 w 2254431"/>
                  <a:gd name="connsiteY12-26" fmla="*/ 668096 h 1867634"/>
                  <a:gd name="connsiteX13-27" fmla="*/ 2124749 w 2254431"/>
                  <a:gd name="connsiteY13-28" fmla="*/ 668096 h 1867634"/>
                  <a:gd name="connsiteX14-29" fmla="*/ 1734908 w 2254431"/>
                  <a:gd name="connsiteY14-30" fmla="*/ 668096 h 1867634"/>
                  <a:gd name="connsiteX15-31" fmla="*/ 0 w 2254431"/>
                  <a:gd name="connsiteY15-32" fmla="*/ 933818 h 1867634"/>
                  <a:gd name="connsiteX16-33" fmla="*/ 273507 w 2254431"/>
                  <a:gd name="connsiteY16-34" fmla="*/ 1594126 h 1867634"/>
                  <a:gd name="connsiteX17-35" fmla="*/ 1594123 w 2254431"/>
                  <a:gd name="connsiteY17-36" fmla="*/ 1594126 h 1867634"/>
                  <a:gd name="connsiteX18-37" fmla="*/ 1818102 w 2254431"/>
                  <a:gd name="connsiteY18-38" fmla="*/ 1370146 h 1867634"/>
                  <a:gd name="connsiteX19-39" fmla="*/ 2067929 w 2254431"/>
                  <a:gd name="connsiteY19-40" fmla="*/ 1370150 h 1867634"/>
                  <a:gd name="connsiteX20-41" fmla="*/ 2249729 w 2254431"/>
                  <a:gd name="connsiteY20-42" fmla="*/ 1188348 h 1867634"/>
                  <a:gd name="connsiteX21-43" fmla="*/ 2249729 w 2254431"/>
                  <a:gd name="connsiteY21-44" fmla="*/ 938520 h 1867634"/>
                  <a:gd name="connsiteX22-45" fmla="*/ 2254431 w 2254431"/>
                  <a:gd name="connsiteY22-46" fmla="*/ 933818 h 1867634"/>
                  <a:gd name="connsiteX23-47" fmla="*/ 2249729 w 2254431"/>
                  <a:gd name="connsiteY23-48" fmla="*/ 929116 h 1867634"/>
                  <a:gd name="connsiteX24-49" fmla="*/ 2249729 w 2254431"/>
                  <a:gd name="connsiteY24-50" fmla="*/ 679292 h 1867634"/>
                  <a:gd name="connsiteX25-51" fmla="*/ 2067926 w 2254431"/>
                  <a:gd name="connsiteY25-52" fmla="*/ 497490 h 1867634"/>
                  <a:gd name="connsiteX26-53" fmla="*/ 1818099 w 2254431"/>
                  <a:gd name="connsiteY26-54"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55" fmla="*/ 2234976 w 2254431"/>
                  <a:gd name="connsiteY0-56" fmla="*/ 1132618 h 1867634"/>
                  <a:gd name="connsiteX1-57" fmla="*/ 2236496 w 2254431"/>
                  <a:gd name="connsiteY1-58" fmla="*/ 1135418 h 1867634"/>
                  <a:gd name="connsiteX2-59" fmla="*/ 2234976 w 2254431"/>
                  <a:gd name="connsiteY2-60" fmla="*/ 1140552 h 1867634"/>
                  <a:gd name="connsiteX3-61" fmla="*/ 2234976 w 2254431"/>
                  <a:gd name="connsiteY3-62" fmla="*/ 1132618 h 1867634"/>
                  <a:gd name="connsiteX4-63" fmla="*/ 2234976 w 2254431"/>
                  <a:gd name="connsiteY4-64" fmla="*/ 710150 h 1867634"/>
                  <a:gd name="connsiteX5-65" fmla="*/ 2240336 w 2254431"/>
                  <a:gd name="connsiteY5-66" fmla="*/ 727150 h 1867634"/>
                  <a:gd name="connsiteX6-67" fmla="*/ 2234976 w 2254431"/>
                  <a:gd name="connsiteY6-68" fmla="*/ 737448 h 1867634"/>
                  <a:gd name="connsiteX7-69" fmla="*/ 2234976 w 2254431"/>
                  <a:gd name="connsiteY7-70" fmla="*/ 710150 h 1867634"/>
                  <a:gd name="connsiteX8-71" fmla="*/ 1734909 w 2254431"/>
                  <a:gd name="connsiteY8-72" fmla="*/ 1232300 h 1867634"/>
                  <a:gd name="connsiteX9-73" fmla="*/ 1781182 w 2254431"/>
                  <a:gd name="connsiteY9-74" fmla="*/ 1232300 h 1867634"/>
                  <a:gd name="connsiteX10-75" fmla="*/ 1734909 w 2254431"/>
                  <a:gd name="connsiteY10-76" fmla="*/ 1237163 h 1867634"/>
                  <a:gd name="connsiteX11-77" fmla="*/ 1734909 w 2254431"/>
                  <a:gd name="connsiteY11-78" fmla="*/ 1232300 h 1867634"/>
                  <a:gd name="connsiteX12-79" fmla="*/ 0 w 2254431"/>
                  <a:gd name="connsiteY12-80" fmla="*/ 933818 h 1867634"/>
                  <a:gd name="connsiteX13-81" fmla="*/ 273507 w 2254431"/>
                  <a:gd name="connsiteY13-82" fmla="*/ 1594126 h 1867634"/>
                  <a:gd name="connsiteX14-83" fmla="*/ 1594123 w 2254431"/>
                  <a:gd name="connsiteY14-84" fmla="*/ 1594126 h 1867634"/>
                  <a:gd name="connsiteX15-85" fmla="*/ 1818102 w 2254431"/>
                  <a:gd name="connsiteY15-86" fmla="*/ 1370146 h 1867634"/>
                  <a:gd name="connsiteX16-87" fmla="*/ 2067929 w 2254431"/>
                  <a:gd name="connsiteY16-88" fmla="*/ 1370150 h 1867634"/>
                  <a:gd name="connsiteX17-89" fmla="*/ 2249729 w 2254431"/>
                  <a:gd name="connsiteY17-90" fmla="*/ 1188348 h 1867634"/>
                  <a:gd name="connsiteX18-91" fmla="*/ 2249729 w 2254431"/>
                  <a:gd name="connsiteY18-92" fmla="*/ 938520 h 1867634"/>
                  <a:gd name="connsiteX19-93" fmla="*/ 2254431 w 2254431"/>
                  <a:gd name="connsiteY19-94" fmla="*/ 933818 h 1867634"/>
                  <a:gd name="connsiteX20-95" fmla="*/ 2249729 w 2254431"/>
                  <a:gd name="connsiteY20-96" fmla="*/ 929116 h 1867634"/>
                  <a:gd name="connsiteX21-97" fmla="*/ 2249729 w 2254431"/>
                  <a:gd name="connsiteY21-98" fmla="*/ 679292 h 1867634"/>
                  <a:gd name="connsiteX22-99" fmla="*/ 2067926 w 2254431"/>
                  <a:gd name="connsiteY22-100" fmla="*/ 497490 h 1867634"/>
                  <a:gd name="connsiteX23-101" fmla="*/ 1818099 w 2254431"/>
                  <a:gd name="connsiteY23-102" fmla="*/ 497490 h 1867634"/>
                  <a:gd name="connsiteX24-103" fmla="*/ 1594123 w 2254431"/>
                  <a:gd name="connsiteY24-104" fmla="*/ 273510 h 1867634"/>
                  <a:gd name="connsiteX25-105" fmla="*/ 273507 w 2254431"/>
                  <a:gd name="connsiteY25-106" fmla="*/ 273510 h 1867634"/>
                  <a:gd name="connsiteX26-107" fmla="*/ 0 w 2254431"/>
                  <a:gd name="connsiteY26-108" fmla="*/ 933818 h 1867634"/>
                  <a:gd name="connsiteX0-109" fmla="*/ 2234976 w 2254431"/>
                  <a:gd name="connsiteY0-110" fmla="*/ 1132618 h 1867634"/>
                  <a:gd name="connsiteX1-111" fmla="*/ 2236496 w 2254431"/>
                  <a:gd name="connsiteY1-112" fmla="*/ 1135418 h 1867634"/>
                  <a:gd name="connsiteX2-113" fmla="*/ 2234976 w 2254431"/>
                  <a:gd name="connsiteY2-114" fmla="*/ 1140552 h 1867634"/>
                  <a:gd name="connsiteX3-115" fmla="*/ 2234976 w 2254431"/>
                  <a:gd name="connsiteY3-116" fmla="*/ 1132618 h 1867634"/>
                  <a:gd name="connsiteX4-117" fmla="*/ 2234976 w 2254431"/>
                  <a:gd name="connsiteY4-118" fmla="*/ 710150 h 1867634"/>
                  <a:gd name="connsiteX5-119" fmla="*/ 2240336 w 2254431"/>
                  <a:gd name="connsiteY5-120" fmla="*/ 727150 h 1867634"/>
                  <a:gd name="connsiteX6-121" fmla="*/ 2234976 w 2254431"/>
                  <a:gd name="connsiteY6-122" fmla="*/ 737448 h 1867634"/>
                  <a:gd name="connsiteX7-123" fmla="*/ 2234976 w 2254431"/>
                  <a:gd name="connsiteY7-124" fmla="*/ 710150 h 1867634"/>
                  <a:gd name="connsiteX8-125" fmla="*/ 1734909 w 2254431"/>
                  <a:gd name="connsiteY8-126" fmla="*/ 1237163 h 1867634"/>
                  <a:gd name="connsiteX9-127" fmla="*/ 1781182 w 2254431"/>
                  <a:gd name="connsiteY9-128" fmla="*/ 1232300 h 1867634"/>
                  <a:gd name="connsiteX10-129" fmla="*/ 1734909 w 2254431"/>
                  <a:gd name="connsiteY10-130" fmla="*/ 1237163 h 1867634"/>
                  <a:gd name="connsiteX11-131" fmla="*/ 0 w 2254431"/>
                  <a:gd name="connsiteY11-132" fmla="*/ 933818 h 1867634"/>
                  <a:gd name="connsiteX12-133" fmla="*/ 273507 w 2254431"/>
                  <a:gd name="connsiteY12-134" fmla="*/ 1594126 h 1867634"/>
                  <a:gd name="connsiteX13-135" fmla="*/ 1594123 w 2254431"/>
                  <a:gd name="connsiteY13-136" fmla="*/ 1594126 h 1867634"/>
                  <a:gd name="connsiteX14-137" fmla="*/ 1818102 w 2254431"/>
                  <a:gd name="connsiteY14-138" fmla="*/ 1370146 h 1867634"/>
                  <a:gd name="connsiteX15-139" fmla="*/ 2067929 w 2254431"/>
                  <a:gd name="connsiteY15-140" fmla="*/ 1370150 h 1867634"/>
                  <a:gd name="connsiteX16-141" fmla="*/ 2249729 w 2254431"/>
                  <a:gd name="connsiteY16-142" fmla="*/ 1188348 h 1867634"/>
                  <a:gd name="connsiteX17-143" fmla="*/ 2249729 w 2254431"/>
                  <a:gd name="connsiteY17-144" fmla="*/ 938520 h 1867634"/>
                  <a:gd name="connsiteX18-145" fmla="*/ 2254431 w 2254431"/>
                  <a:gd name="connsiteY18-146" fmla="*/ 933818 h 1867634"/>
                  <a:gd name="connsiteX19-147" fmla="*/ 2249729 w 2254431"/>
                  <a:gd name="connsiteY19-148" fmla="*/ 929116 h 1867634"/>
                  <a:gd name="connsiteX20-149" fmla="*/ 2249729 w 2254431"/>
                  <a:gd name="connsiteY20-150" fmla="*/ 679292 h 1867634"/>
                  <a:gd name="connsiteX21-151" fmla="*/ 2067926 w 2254431"/>
                  <a:gd name="connsiteY21-152" fmla="*/ 497490 h 1867634"/>
                  <a:gd name="connsiteX22-153" fmla="*/ 1818099 w 2254431"/>
                  <a:gd name="connsiteY22-154" fmla="*/ 497490 h 1867634"/>
                  <a:gd name="connsiteX23-155" fmla="*/ 1594123 w 2254431"/>
                  <a:gd name="connsiteY23-156" fmla="*/ 273510 h 1867634"/>
                  <a:gd name="connsiteX24-157" fmla="*/ 273507 w 2254431"/>
                  <a:gd name="connsiteY24-158" fmla="*/ 273510 h 1867634"/>
                  <a:gd name="connsiteX25-159" fmla="*/ 0 w 2254431"/>
                  <a:gd name="connsiteY25-160" fmla="*/ 933818 h 1867634"/>
                  <a:gd name="connsiteX0-161" fmla="*/ 2234976 w 2254431"/>
                  <a:gd name="connsiteY0-162" fmla="*/ 1132618 h 1867634"/>
                  <a:gd name="connsiteX1-163" fmla="*/ 2236496 w 2254431"/>
                  <a:gd name="connsiteY1-164" fmla="*/ 1135418 h 1867634"/>
                  <a:gd name="connsiteX2-165" fmla="*/ 2234976 w 2254431"/>
                  <a:gd name="connsiteY2-166" fmla="*/ 1140552 h 1867634"/>
                  <a:gd name="connsiteX3-167" fmla="*/ 2234976 w 2254431"/>
                  <a:gd name="connsiteY3-168" fmla="*/ 1132618 h 1867634"/>
                  <a:gd name="connsiteX4-169" fmla="*/ 2234976 w 2254431"/>
                  <a:gd name="connsiteY4-170" fmla="*/ 710150 h 1867634"/>
                  <a:gd name="connsiteX5-171" fmla="*/ 2240336 w 2254431"/>
                  <a:gd name="connsiteY5-172" fmla="*/ 727150 h 1867634"/>
                  <a:gd name="connsiteX6-173" fmla="*/ 2234976 w 2254431"/>
                  <a:gd name="connsiteY6-174" fmla="*/ 737448 h 1867634"/>
                  <a:gd name="connsiteX7-175" fmla="*/ 2234976 w 2254431"/>
                  <a:gd name="connsiteY7-176" fmla="*/ 710150 h 1867634"/>
                  <a:gd name="connsiteX8-177" fmla="*/ 0 w 2254431"/>
                  <a:gd name="connsiteY8-178" fmla="*/ 933818 h 1867634"/>
                  <a:gd name="connsiteX9-179" fmla="*/ 273507 w 2254431"/>
                  <a:gd name="connsiteY9-180" fmla="*/ 1594126 h 1867634"/>
                  <a:gd name="connsiteX10-181" fmla="*/ 1594123 w 2254431"/>
                  <a:gd name="connsiteY10-182" fmla="*/ 1594126 h 1867634"/>
                  <a:gd name="connsiteX11-183" fmla="*/ 1818102 w 2254431"/>
                  <a:gd name="connsiteY11-184" fmla="*/ 1370146 h 1867634"/>
                  <a:gd name="connsiteX12-185" fmla="*/ 2067929 w 2254431"/>
                  <a:gd name="connsiteY12-186" fmla="*/ 1370150 h 1867634"/>
                  <a:gd name="connsiteX13-187" fmla="*/ 2249729 w 2254431"/>
                  <a:gd name="connsiteY13-188" fmla="*/ 1188348 h 1867634"/>
                  <a:gd name="connsiteX14-189" fmla="*/ 2249729 w 2254431"/>
                  <a:gd name="connsiteY14-190" fmla="*/ 938520 h 1867634"/>
                  <a:gd name="connsiteX15-191" fmla="*/ 2254431 w 2254431"/>
                  <a:gd name="connsiteY15-192" fmla="*/ 933818 h 1867634"/>
                  <a:gd name="connsiteX16-193" fmla="*/ 2249729 w 2254431"/>
                  <a:gd name="connsiteY16-194" fmla="*/ 929116 h 1867634"/>
                  <a:gd name="connsiteX17-195" fmla="*/ 2249729 w 2254431"/>
                  <a:gd name="connsiteY17-196" fmla="*/ 679292 h 1867634"/>
                  <a:gd name="connsiteX18-197" fmla="*/ 2067926 w 2254431"/>
                  <a:gd name="connsiteY18-198" fmla="*/ 497490 h 1867634"/>
                  <a:gd name="connsiteX19-199" fmla="*/ 1818099 w 2254431"/>
                  <a:gd name="connsiteY19-200" fmla="*/ 497490 h 1867634"/>
                  <a:gd name="connsiteX20-201" fmla="*/ 1594123 w 2254431"/>
                  <a:gd name="connsiteY20-202" fmla="*/ 273510 h 1867634"/>
                  <a:gd name="connsiteX21-203" fmla="*/ 273507 w 2254431"/>
                  <a:gd name="connsiteY21-204" fmla="*/ 273510 h 1867634"/>
                  <a:gd name="connsiteX22-205" fmla="*/ 0 w 2254431"/>
                  <a:gd name="connsiteY22-206" fmla="*/ 933818 h 1867634"/>
                  <a:gd name="connsiteX0-207" fmla="*/ 2234976 w 2254431"/>
                  <a:gd name="connsiteY0-208" fmla="*/ 1140552 h 1867634"/>
                  <a:gd name="connsiteX1-209" fmla="*/ 2236496 w 2254431"/>
                  <a:gd name="connsiteY1-210" fmla="*/ 1135418 h 1867634"/>
                  <a:gd name="connsiteX2-211" fmla="*/ 2234976 w 2254431"/>
                  <a:gd name="connsiteY2-212" fmla="*/ 1140552 h 1867634"/>
                  <a:gd name="connsiteX3-213" fmla="*/ 2234976 w 2254431"/>
                  <a:gd name="connsiteY3-214" fmla="*/ 710150 h 1867634"/>
                  <a:gd name="connsiteX4-215" fmla="*/ 2240336 w 2254431"/>
                  <a:gd name="connsiteY4-216" fmla="*/ 727150 h 1867634"/>
                  <a:gd name="connsiteX5-217" fmla="*/ 2234976 w 2254431"/>
                  <a:gd name="connsiteY5-218" fmla="*/ 737448 h 1867634"/>
                  <a:gd name="connsiteX6-219" fmla="*/ 2234976 w 2254431"/>
                  <a:gd name="connsiteY6-220" fmla="*/ 710150 h 1867634"/>
                  <a:gd name="connsiteX7-221" fmla="*/ 0 w 2254431"/>
                  <a:gd name="connsiteY7-222" fmla="*/ 933818 h 1867634"/>
                  <a:gd name="connsiteX8-223" fmla="*/ 273507 w 2254431"/>
                  <a:gd name="connsiteY8-224" fmla="*/ 1594126 h 1867634"/>
                  <a:gd name="connsiteX9-225" fmla="*/ 1594123 w 2254431"/>
                  <a:gd name="connsiteY9-226" fmla="*/ 1594126 h 1867634"/>
                  <a:gd name="connsiteX10-227" fmla="*/ 1818102 w 2254431"/>
                  <a:gd name="connsiteY10-228" fmla="*/ 1370146 h 1867634"/>
                  <a:gd name="connsiteX11-229" fmla="*/ 2067929 w 2254431"/>
                  <a:gd name="connsiteY11-230" fmla="*/ 1370150 h 1867634"/>
                  <a:gd name="connsiteX12-231" fmla="*/ 2249729 w 2254431"/>
                  <a:gd name="connsiteY12-232" fmla="*/ 1188348 h 1867634"/>
                  <a:gd name="connsiteX13-233" fmla="*/ 2249729 w 2254431"/>
                  <a:gd name="connsiteY13-234" fmla="*/ 938520 h 1867634"/>
                  <a:gd name="connsiteX14-235" fmla="*/ 2254431 w 2254431"/>
                  <a:gd name="connsiteY14-236" fmla="*/ 933818 h 1867634"/>
                  <a:gd name="connsiteX15-237" fmla="*/ 2249729 w 2254431"/>
                  <a:gd name="connsiteY15-238" fmla="*/ 929116 h 1867634"/>
                  <a:gd name="connsiteX16-239" fmla="*/ 2249729 w 2254431"/>
                  <a:gd name="connsiteY16-240" fmla="*/ 679292 h 1867634"/>
                  <a:gd name="connsiteX17-241" fmla="*/ 2067926 w 2254431"/>
                  <a:gd name="connsiteY17-242" fmla="*/ 497490 h 1867634"/>
                  <a:gd name="connsiteX18-243" fmla="*/ 1818099 w 2254431"/>
                  <a:gd name="connsiteY18-244" fmla="*/ 497490 h 1867634"/>
                  <a:gd name="connsiteX19-245" fmla="*/ 1594123 w 2254431"/>
                  <a:gd name="connsiteY19-246" fmla="*/ 273510 h 1867634"/>
                  <a:gd name="connsiteX20-247" fmla="*/ 273507 w 2254431"/>
                  <a:gd name="connsiteY20-248" fmla="*/ 273510 h 1867634"/>
                  <a:gd name="connsiteX21-249" fmla="*/ 0 w 2254431"/>
                  <a:gd name="connsiteY21-250" fmla="*/ 933818 h 1867634"/>
                  <a:gd name="connsiteX0-251" fmla="*/ 2234976 w 2254431"/>
                  <a:gd name="connsiteY0-252" fmla="*/ 710150 h 1867634"/>
                  <a:gd name="connsiteX1-253" fmla="*/ 2240336 w 2254431"/>
                  <a:gd name="connsiteY1-254" fmla="*/ 727150 h 1867634"/>
                  <a:gd name="connsiteX2-255" fmla="*/ 2234976 w 2254431"/>
                  <a:gd name="connsiteY2-256" fmla="*/ 737448 h 1867634"/>
                  <a:gd name="connsiteX3-257" fmla="*/ 2234976 w 2254431"/>
                  <a:gd name="connsiteY3-258" fmla="*/ 710150 h 1867634"/>
                  <a:gd name="connsiteX4-259" fmla="*/ 0 w 2254431"/>
                  <a:gd name="connsiteY4-260" fmla="*/ 933818 h 1867634"/>
                  <a:gd name="connsiteX5-261" fmla="*/ 273507 w 2254431"/>
                  <a:gd name="connsiteY5-262" fmla="*/ 1594126 h 1867634"/>
                  <a:gd name="connsiteX6-263" fmla="*/ 1594123 w 2254431"/>
                  <a:gd name="connsiteY6-264" fmla="*/ 1594126 h 1867634"/>
                  <a:gd name="connsiteX7-265" fmla="*/ 1818102 w 2254431"/>
                  <a:gd name="connsiteY7-266" fmla="*/ 1370146 h 1867634"/>
                  <a:gd name="connsiteX8-267" fmla="*/ 2067929 w 2254431"/>
                  <a:gd name="connsiteY8-268" fmla="*/ 1370150 h 1867634"/>
                  <a:gd name="connsiteX9-269" fmla="*/ 2249729 w 2254431"/>
                  <a:gd name="connsiteY9-270" fmla="*/ 1188348 h 1867634"/>
                  <a:gd name="connsiteX10-271" fmla="*/ 2249729 w 2254431"/>
                  <a:gd name="connsiteY10-272" fmla="*/ 938520 h 1867634"/>
                  <a:gd name="connsiteX11-273" fmla="*/ 2254431 w 2254431"/>
                  <a:gd name="connsiteY11-274" fmla="*/ 933818 h 1867634"/>
                  <a:gd name="connsiteX12-275" fmla="*/ 2249729 w 2254431"/>
                  <a:gd name="connsiteY12-276" fmla="*/ 929116 h 1867634"/>
                  <a:gd name="connsiteX13-277" fmla="*/ 2249729 w 2254431"/>
                  <a:gd name="connsiteY13-278" fmla="*/ 679292 h 1867634"/>
                  <a:gd name="connsiteX14-279" fmla="*/ 2067926 w 2254431"/>
                  <a:gd name="connsiteY14-280" fmla="*/ 497490 h 1867634"/>
                  <a:gd name="connsiteX15-281" fmla="*/ 1818099 w 2254431"/>
                  <a:gd name="connsiteY15-282" fmla="*/ 497490 h 1867634"/>
                  <a:gd name="connsiteX16-283" fmla="*/ 1594123 w 2254431"/>
                  <a:gd name="connsiteY16-284" fmla="*/ 273510 h 1867634"/>
                  <a:gd name="connsiteX17-285" fmla="*/ 273507 w 2254431"/>
                  <a:gd name="connsiteY17-286" fmla="*/ 273510 h 1867634"/>
                  <a:gd name="connsiteX18-287" fmla="*/ 0 w 2254431"/>
                  <a:gd name="connsiteY18-288" fmla="*/ 933818 h 1867634"/>
                  <a:gd name="connsiteX0-289" fmla="*/ 2234976 w 2254431"/>
                  <a:gd name="connsiteY0-290" fmla="*/ 737448 h 1867634"/>
                  <a:gd name="connsiteX1-291" fmla="*/ 2240336 w 2254431"/>
                  <a:gd name="connsiteY1-292" fmla="*/ 727150 h 1867634"/>
                  <a:gd name="connsiteX2-293" fmla="*/ 2234976 w 2254431"/>
                  <a:gd name="connsiteY2-294" fmla="*/ 737448 h 1867634"/>
                  <a:gd name="connsiteX3-295" fmla="*/ 0 w 2254431"/>
                  <a:gd name="connsiteY3-296" fmla="*/ 933818 h 1867634"/>
                  <a:gd name="connsiteX4-297" fmla="*/ 273507 w 2254431"/>
                  <a:gd name="connsiteY4-298" fmla="*/ 1594126 h 1867634"/>
                  <a:gd name="connsiteX5-299" fmla="*/ 1594123 w 2254431"/>
                  <a:gd name="connsiteY5-300" fmla="*/ 1594126 h 1867634"/>
                  <a:gd name="connsiteX6-301" fmla="*/ 1818102 w 2254431"/>
                  <a:gd name="connsiteY6-302" fmla="*/ 1370146 h 1867634"/>
                  <a:gd name="connsiteX7-303" fmla="*/ 2067929 w 2254431"/>
                  <a:gd name="connsiteY7-304" fmla="*/ 1370150 h 1867634"/>
                  <a:gd name="connsiteX8-305" fmla="*/ 2249729 w 2254431"/>
                  <a:gd name="connsiteY8-306" fmla="*/ 1188348 h 1867634"/>
                  <a:gd name="connsiteX9-307" fmla="*/ 2249729 w 2254431"/>
                  <a:gd name="connsiteY9-308" fmla="*/ 938520 h 1867634"/>
                  <a:gd name="connsiteX10-309" fmla="*/ 2254431 w 2254431"/>
                  <a:gd name="connsiteY10-310" fmla="*/ 933818 h 1867634"/>
                  <a:gd name="connsiteX11-311" fmla="*/ 2249729 w 2254431"/>
                  <a:gd name="connsiteY11-312" fmla="*/ 929116 h 1867634"/>
                  <a:gd name="connsiteX12-313" fmla="*/ 2249729 w 2254431"/>
                  <a:gd name="connsiteY12-314" fmla="*/ 679292 h 1867634"/>
                  <a:gd name="connsiteX13-315" fmla="*/ 2067926 w 2254431"/>
                  <a:gd name="connsiteY13-316" fmla="*/ 497490 h 1867634"/>
                  <a:gd name="connsiteX14-317" fmla="*/ 1818099 w 2254431"/>
                  <a:gd name="connsiteY14-318" fmla="*/ 497490 h 1867634"/>
                  <a:gd name="connsiteX15-319" fmla="*/ 1594123 w 2254431"/>
                  <a:gd name="connsiteY15-320" fmla="*/ 273510 h 1867634"/>
                  <a:gd name="connsiteX16-321" fmla="*/ 273507 w 2254431"/>
                  <a:gd name="connsiteY16-322" fmla="*/ 273510 h 1867634"/>
                  <a:gd name="connsiteX17-323" fmla="*/ 0 w 2254431"/>
                  <a:gd name="connsiteY17-324" fmla="*/ 933818 h 1867634"/>
                  <a:gd name="connsiteX0-325" fmla="*/ 0 w 2254431"/>
                  <a:gd name="connsiteY0-326" fmla="*/ 933818 h 1867634"/>
                  <a:gd name="connsiteX1-327" fmla="*/ 273507 w 2254431"/>
                  <a:gd name="connsiteY1-328" fmla="*/ 1594126 h 1867634"/>
                  <a:gd name="connsiteX2-329" fmla="*/ 1594123 w 2254431"/>
                  <a:gd name="connsiteY2-330" fmla="*/ 1594126 h 1867634"/>
                  <a:gd name="connsiteX3-331" fmla="*/ 1818102 w 2254431"/>
                  <a:gd name="connsiteY3-332" fmla="*/ 1370146 h 1867634"/>
                  <a:gd name="connsiteX4-333" fmla="*/ 2067929 w 2254431"/>
                  <a:gd name="connsiteY4-334" fmla="*/ 1370150 h 1867634"/>
                  <a:gd name="connsiteX5-335" fmla="*/ 2249729 w 2254431"/>
                  <a:gd name="connsiteY5-336" fmla="*/ 1188348 h 1867634"/>
                  <a:gd name="connsiteX6-337" fmla="*/ 2249729 w 2254431"/>
                  <a:gd name="connsiteY6-338" fmla="*/ 938520 h 1867634"/>
                  <a:gd name="connsiteX7-339" fmla="*/ 2254431 w 2254431"/>
                  <a:gd name="connsiteY7-340" fmla="*/ 933818 h 1867634"/>
                  <a:gd name="connsiteX8-341" fmla="*/ 2249729 w 2254431"/>
                  <a:gd name="connsiteY8-342" fmla="*/ 929116 h 1867634"/>
                  <a:gd name="connsiteX9-343" fmla="*/ 2249729 w 2254431"/>
                  <a:gd name="connsiteY9-344" fmla="*/ 679292 h 1867634"/>
                  <a:gd name="connsiteX10-345" fmla="*/ 2067926 w 2254431"/>
                  <a:gd name="connsiteY10-346" fmla="*/ 497490 h 1867634"/>
                  <a:gd name="connsiteX11-347" fmla="*/ 1818099 w 2254431"/>
                  <a:gd name="connsiteY11-348" fmla="*/ 497490 h 1867634"/>
                  <a:gd name="connsiteX12-349" fmla="*/ 1594123 w 2254431"/>
                  <a:gd name="connsiteY12-350" fmla="*/ 273510 h 1867634"/>
                  <a:gd name="connsiteX13-351" fmla="*/ 273507 w 2254431"/>
                  <a:gd name="connsiteY13-352" fmla="*/ 273510 h 1867634"/>
                  <a:gd name="connsiteX14-353" fmla="*/ 0 w 2254431"/>
                  <a:gd name="connsiteY14-354" fmla="*/ 933818 h 1867634"/>
                  <a:gd name="connsiteX0-355" fmla="*/ 0 w 2249729"/>
                  <a:gd name="connsiteY0-356" fmla="*/ 933818 h 1867634"/>
                  <a:gd name="connsiteX1-357" fmla="*/ 273507 w 2249729"/>
                  <a:gd name="connsiteY1-358" fmla="*/ 1594126 h 1867634"/>
                  <a:gd name="connsiteX2-359" fmla="*/ 1594123 w 2249729"/>
                  <a:gd name="connsiteY2-360" fmla="*/ 1594126 h 1867634"/>
                  <a:gd name="connsiteX3-361" fmla="*/ 1818102 w 2249729"/>
                  <a:gd name="connsiteY3-362" fmla="*/ 1370146 h 1867634"/>
                  <a:gd name="connsiteX4-363" fmla="*/ 2067929 w 2249729"/>
                  <a:gd name="connsiteY4-364" fmla="*/ 1370150 h 1867634"/>
                  <a:gd name="connsiteX5-365" fmla="*/ 2249729 w 2249729"/>
                  <a:gd name="connsiteY5-366" fmla="*/ 1188348 h 1867634"/>
                  <a:gd name="connsiteX6-367" fmla="*/ 2249729 w 2249729"/>
                  <a:gd name="connsiteY6-368" fmla="*/ 938520 h 1867634"/>
                  <a:gd name="connsiteX7-369" fmla="*/ 2249729 w 2249729"/>
                  <a:gd name="connsiteY7-370" fmla="*/ 929116 h 1867634"/>
                  <a:gd name="connsiteX8-371" fmla="*/ 2249729 w 2249729"/>
                  <a:gd name="connsiteY8-372" fmla="*/ 679292 h 1867634"/>
                  <a:gd name="connsiteX9-373" fmla="*/ 2067926 w 2249729"/>
                  <a:gd name="connsiteY9-374" fmla="*/ 497490 h 1867634"/>
                  <a:gd name="connsiteX10-375" fmla="*/ 1818099 w 2249729"/>
                  <a:gd name="connsiteY10-376" fmla="*/ 497490 h 1867634"/>
                  <a:gd name="connsiteX11-377" fmla="*/ 1594123 w 2249729"/>
                  <a:gd name="connsiteY11-378" fmla="*/ 273510 h 1867634"/>
                  <a:gd name="connsiteX12-379" fmla="*/ 273507 w 2249729"/>
                  <a:gd name="connsiteY12-380" fmla="*/ 273510 h 1867634"/>
                  <a:gd name="connsiteX13-381" fmla="*/ 0 w 2249729"/>
                  <a:gd name="connsiteY13-382" fmla="*/ 933818 h 1867634"/>
                  <a:gd name="connsiteX0-383" fmla="*/ 0 w 2249729"/>
                  <a:gd name="connsiteY0-384" fmla="*/ 933818 h 1867634"/>
                  <a:gd name="connsiteX1-385" fmla="*/ 273507 w 2249729"/>
                  <a:gd name="connsiteY1-386" fmla="*/ 1594126 h 1867634"/>
                  <a:gd name="connsiteX2-387" fmla="*/ 1594123 w 2249729"/>
                  <a:gd name="connsiteY2-388" fmla="*/ 1594126 h 1867634"/>
                  <a:gd name="connsiteX3-389" fmla="*/ 1818102 w 2249729"/>
                  <a:gd name="connsiteY3-390" fmla="*/ 1370146 h 1867634"/>
                  <a:gd name="connsiteX4-391" fmla="*/ 2067929 w 2249729"/>
                  <a:gd name="connsiteY4-392" fmla="*/ 1370150 h 1867634"/>
                  <a:gd name="connsiteX5-393" fmla="*/ 2249729 w 2249729"/>
                  <a:gd name="connsiteY5-394" fmla="*/ 1188348 h 1867634"/>
                  <a:gd name="connsiteX6-395" fmla="*/ 2249729 w 2249729"/>
                  <a:gd name="connsiteY6-396" fmla="*/ 929116 h 1867634"/>
                  <a:gd name="connsiteX7-397" fmla="*/ 2249729 w 2249729"/>
                  <a:gd name="connsiteY7-398" fmla="*/ 679292 h 1867634"/>
                  <a:gd name="connsiteX8-399" fmla="*/ 2067926 w 2249729"/>
                  <a:gd name="connsiteY8-400" fmla="*/ 497490 h 1867634"/>
                  <a:gd name="connsiteX9-401" fmla="*/ 1818099 w 2249729"/>
                  <a:gd name="connsiteY9-402" fmla="*/ 497490 h 1867634"/>
                  <a:gd name="connsiteX10-403" fmla="*/ 1594123 w 2249729"/>
                  <a:gd name="connsiteY10-404" fmla="*/ 273510 h 1867634"/>
                  <a:gd name="connsiteX11-405" fmla="*/ 273507 w 2249729"/>
                  <a:gd name="connsiteY11-406" fmla="*/ 273510 h 1867634"/>
                  <a:gd name="connsiteX12-407" fmla="*/ 0 w 2249729"/>
                  <a:gd name="connsiteY12-408" fmla="*/ 933818 h 1867634"/>
                  <a:gd name="connsiteX0-409" fmla="*/ 0 w 2249729"/>
                  <a:gd name="connsiteY0-410" fmla="*/ 933818 h 1867634"/>
                  <a:gd name="connsiteX1-411" fmla="*/ 273507 w 2249729"/>
                  <a:gd name="connsiteY1-412" fmla="*/ 1594126 h 1867634"/>
                  <a:gd name="connsiteX2-413" fmla="*/ 1594123 w 2249729"/>
                  <a:gd name="connsiteY2-414" fmla="*/ 1594126 h 1867634"/>
                  <a:gd name="connsiteX3-415" fmla="*/ 1818102 w 2249729"/>
                  <a:gd name="connsiteY3-416" fmla="*/ 1370146 h 1867634"/>
                  <a:gd name="connsiteX4-417" fmla="*/ 2067929 w 2249729"/>
                  <a:gd name="connsiteY4-418" fmla="*/ 1370150 h 1867634"/>
                  <a:gd name="connsiteX5-419" fmla="*/ 2249729 w 2249729"/>
                  <a:gd name="connsiteY5-420" fmla="*/ 1188348 h 1867634"/>
                  <a:gd name="connsiteX6-421" fmla="*/ 2249729 w 2249729"/>
                  <a:gd name="connsiteY6-422" fmla="*/ 679292 h 1867634"/>
                  <a:gd name="connsiteX7-423" fmla="*/ 2067926 w 2249729"/>
                  <a:gd name="connsiteY7-424" fmla="*/ 497490 h 1867634"/>
                  <a:gd name="connsiteX8-425" fmla="*/ 1818099 w 2249729"/>
                  <a:gd name="connsiteY8-426" fmla="*/ 497490 h 1867634"/>
                  <a:gd name="connsiteX9-427" fmla="*/ 1594123 w 2249729"/>
                  <a:gd name="connsiteY9-428" fmla="*/ 273510 h 1867634"/>
                  <a:gd name="connsiteX10-429" fmla="*/ 273507 w 2249729"/>
                  <a:gd name="connsiteY10-430" fmla="*/ 273510 h 1867634"/>
                  <a:gd name="connsiteX11-431" fmla="*/ 0 w 2249729"/>
                  <a:gd name="connsiteY11-432" fmla="*/ 933818 h 186763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0" y="6374086"/>
              <a:ext cx="11401431" cy="237804"/>
              <a:chOff x="0" y="6374086"/>
              <a:chExt cx="11401431" cy="237804"/>
            </a:xfrm>
          </p:grpSpPr>
          <p:sp>
            <p:nvSpPr>
              <p:cNvPr id="6" name="Rectangle 5"/>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2.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510363"/>
            <a:ext cx="12191999" cy="2068353"/>
          </a:xfrm>
          <a:prstGeom prst="rect">
            <a:avLst/>
          </a:prstGeom>
          <a:gradFill flip="none" rotWithShape="1">
            <a:gsLst>
              <a:gs pos="0">
                <a:schemeClr val="accent1">
                  <a:alpha val="78000"/>
                </a:schemeClr>
              </a:gs>
              <a:gs pos="27000">
                <a:schemeClr val="accent1">
                  <a:alpha val="52000"/>
                </a:schemeClr>
              </a:gs>
              <a:gs pos="86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164200" y="667376"/>
            <a:ext cx="9536518" cy="1754326"/>
          </a:xfrm>
          <a:prstGeom prst="rect">
            <a:avLst/>
          </a:prstGeom>
          <a:noFill/>
        </p:spPr>
        <p:txBody>
          <a:bodyPr wrap="square" rtlCol="0" anchor="ctr">
            <a:spAutoFit/>
          </a:bodyPr>
          <a:lstStyle/>
          <a:p>
            <a:r>
              <a:rPr lang="en-US" altLang="ko-KR" sz="5400" b="1" dirty="0">
                <a:solidFill>
                  <a:schemeClr val="bg1"/>
                </a:solidFill>
                <a:cs typeface="Arial" panose="020B0604020202020204" pitchFamily="34" charset="0"/>
              </a:rPr>
              <a:t>Object Oriented Design &amp; Programming </a:t>
            </a:r>
            <a:r>
              <a:rPr lang="en-US" altLang="ko-KR" sz="2400" b="1" dirty="0">
                <a:solidFill>
                  <a:schemeClr val="bg1"/>
                </a:solidFill>
              </a:rPr>
              <a:t>(21CSC101T) </a:t>
            </a:r>
            <a:endParaRPr lang="ko-KR" altLang="en-US" sz="2400" b="1" dirty="0">
              <a:solidFill>
                <a:schemeClr val="bg1"/>
              </a:solidFill>
            </a:endParaRPr>
          </a:p>
        </p:txBody>
      </p:sp>
      <p:sp>
        <p:nvSpPr>
          <p:cNvPr id="14" name="TextBox 13"/>
          <p:cNvSpPr txBox="1"/>
          <p:nvPr/>
        </p:nvSpPr>
        <p:spPr>
          <a:xfrm>
            <a:off x="618976" y="5607011"/>
            <a:ext cx="5200650" cy="584775"/>
          </a:xfrm>
          <a:prstGeom prst="rect">
            <a:avLst/>
          </a:prstGeom>
          <a:noFill/>
        </p:spPr>
        <p:txBody>
          <a:bodyPr wrap="square" rtlCol="0" anchor="ctr">
            <a:spAutoFit/>
          </a:bodyPr>
          <a:lstStyle/>
          <a:p>
            <a:r>
              <a:rPr lang="en-US" altLang="ko-KR" sz="3200" b="1" dirty="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anose="020B0604020202020204" pitchFamily="34" charset="0"/>
              </a:rPr>
              <a:t>Arvind Kharwal</a:t>
            </a:r>
            <a:endParaRPr lang="ko-KR" altLang="en-US" sz="3200" b="1" dirty="0">
              <a:solidFill>
                <a:schemeClr val="tx1">
                  <a:lumMod val="85000"/>
                  <a:lumOff val="15000"/>
                </a:schemeClr>
              </a:solidFill>
              <a:latin typeface="Adobe Fan Heiti Std B" panose="020B0700000000000000" pitchFamily="34" charset="-128"/>
              <a:cs typeface="Arial" panose="020B06040202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14306" y="1420266"/>
            <a:ext cx="3772824" cy="3772824"/>
          </a:xfrm>
          <a:prstGeom prst="roundRect">
            <a:avLst>
              <a:gd name="adj" fmla="val 16667"/>
            </a:avLst>
          </a:prstGeom>
          <a:ln>
            <a:noFill/>
          </a:ln>
          <a:effectLst>
            <a:outerShdw blurRad="76200" dist="38100" dir="7800000" algn="tl" rotWithShape="0">
              <a:srgbClr val="000000">
                <a:alpha val="40000"/>
              </a:srgbClr>
            </a:outerShdw>
            <a:reflection blurRad="6350" stA="50000" endA="300" endPos="90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7857460" y="2629120"/>
            <a:ext cx="4334539" cy="995209"/>
          </a:xfrm>
          <a:prstGeom prst="rect">
            <a:avLst/>
          </a:prstGeom>
          <a:noFill/>
        </p:spPr>
        <p:txBody>
          <a:bodyPr wrap="square" rtlCol="0" anchor="ctr">
            <a:spAutoFit/>
          </a:bodyPr>
          <a:lstStyle/>
          <a:p>
            <a:pPr algn="ctr"/>
            <a:r>
              <a:rPr lang="en-US" altLang="ko-KR" sz="5865" dirty="0">
                <a:solidFill>
                  <a:schemeClr val="bg1"/>
                </a:solidFill>
                <a:cs typeface="Arial" panose="020B0604020202020204" pitchFamily="34" charset="0"/>
              </a:rPr>
              <a:t>Thank You</a:t>
            </a:r>
            <a:endParaRPr lang="ko-KR" altLang="en-US" sz="5865" dirty="0">
              <a:solidFill>
                <a:schemeClr val="bg1"/>
              </a:solidFill>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07975" y="2668329"/>
            <a:ext cx="6983876" cy="1711842"/>
            <a:chOff x="5207975" y="2573079"/>
            <a:chExt cx="6983876" cy="1711842"/>
          </a:xfrm>
        </p:grpSpPr>
        <p:sp>
          <p:nvSpPr>
            <p:cNvPr id="2" name="Rectangle 1"/>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p:cNvSpPr txBox="1"/>
          <p:nvPr/>
        </p:nvSpPr>
        <p:spPr>
          <a:xfrm>
            <a:off x="5595456" y="3201086"/>
            <a:ext cx="6882294" cy="646331"/>
          </a:xfrm>
          <a:prstGeom prst="rect">
            <a:avLst/>
          </a:prstGeom>
          <a:noFill/>
        </p:spPr>
        <p:txBody>
          <a:bodyPr wrap="square" rtlCol="0" anchor="ctr">
            <a:spAutoFit/>
          </a:bodyPr>
          <a:lstStyle/>
          <a:p>
            <a:r>
              <a:rPr lang="en-IN" sz="3600" b="1" dirty="0"/>
              <a:t>Namespace</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marL="0" indent="0" algn="l">
              <a:buNone/>
            </a:pPr>
            <a:r>
              <a:rPr lang="en-IN" sz="3200" dirty="0"/>
              <a:t>If you are using ANSI C++ (#include&lt;iostream&gt; approach), then you need to use namespaces std.</a:t>
            </a:r>
            <a:endParaRPr lang="en-IN" sz="3200" dirty="0"/>
          </a:p>
          <a:p>
            <a:pPr marL="0" indent="0" algn="l">
              <a:buNone/>
            </a:pPr>
            <a:endParaRPr lang="en-IN" sz="3200" dirty="0"/>
          </a:p>
          <a:p>
            <a:pPr marL="0" indent="0" algn="l">
              <a:lnSpc>
                <a:spcPct val="100000"/>
              </a:lnSpc>
              <a:buNone/>
            </a:pPr>
            <a:r>
              <a:rPr lang="en-IN" sz="2800" dirty="0"/>
              <a:t>#include&lt;iostream&gt;</a:t>
            </a:r>
            <a:br>
              <a:rPr lang="en-IN" sz="2800" dirty="0"/>
            </a:br>
            <a:r>
              <a:rPr lang="en-IN" sz="2800" dirty="0"/>
              <a:t>using namespace std;</a:t>
            </a:r>
            <a:br>
              <a:rPr lang="en-IN" sz="2800" dirty="0"/>
            </a:br>
            <a:r>
              <a:rPr lang="en-IN" sz="2800" dirty="0"/>
              <a:t>void main()</a:t>
            </a:r>
            <a:br>
              <a:rPr lang="en-IN" sz="2800" dirty="0"/>
            </a:br>
            <a:r>
              <a:rPr lang="en-IN" sz="2800" dirty="0"/>
              <a:t>{</a:t>
            </a:r>
            <a:br>
              <a:rPr lang="en-IN" sz="2800" dirty="0"/>
            </a:br>
            <a:r>
              <a:rPr lang="en-IN" sz="2800" dirty="0" err="1"/>
              <a:t>cout</a:t>
            </a:r>
            <a:r>
              <a:rPr lang="en-IN" sz="2800" dirty="0"/>
              <a:t>&lt;&lt;“Hello World”;</a:t>
            </a:r>
            <a:br>
              <a:rPr lang="en-IN" sz="2800" dirty="0"/>
            </a:br>
            <a:r>
              <a:rPr lang="en-IN" sz="2800" dirty="0"/>
              <a:t>}</a:t>
            </a:r>
            <a:endParaRPr lang="en-IN" sz="2800" dirty="0"/>
          </a:p>
        </p:txBody>
      </p:sp>
      <p:grpSp>
        <p:nvGrpSpPr>
          <p:cNvPr id="3" name="Group 2"/>
          <p:cNvGrpSpPr/>
          <p:nvPr/>
        </p:nvGrpSpPr>
        <p:grpSpPr>
          <a:xfrm>
            <a:off x="0" y="281670"/>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1"/>
            <a:ext cx="10947042" cy="4042680"/>
          </a:xfrm>
        </p:spPr>
        <p:txBody>
          <a:bodyPr/>
          <a:lstStyle/>
          <a:p>
            <a:pPr marL="0" indent="0" algn="just">
              <a:buNone/>
            </a:pPr>
            <a:r>
              <a:rPr lang="en-IN" sz="3200" dirty="0"/>
              <a:t>Namespace is a new concept introduced by the ANSI C++ standard committee. This defines a scope for the identifiers that are used in a program. </a:t>
            </a:r>
            <a:endParaRPr lang="en-IN" sz="3200" dirty="0"/>
          </a:p>
          <a:p>
            <a:pPr marL="0" indent="0" algn="just">
              <a:buNone/>
            </a:pPr>
            <a:endParaRPr lang="en-IN" sz="3200" dirty="0"/>
          </a:p>
          <a:p>
            <a:pPr marL="0" indent="0" algn="just">
              <a:buNone/>
            </a:pPr>
            <a:r>
              <a:rPr lang="en-IN" sz="3200" dirty="0"/>
              <a:t>Here std is the namespace where ANSI C++ standard class libraries are defined. </a:t>
            </a:r>
            <a:endParaRPr lang="en-IN" sz="3200" dirty="0"/>
          </a:p>
          <a:p>
            <a:pPr algn="just"/>
            <a:endParaRPr lang="en-IN" sz="3200" dirty="0"/>
          </a:p>
        </p:txBody>
      </p:sp>
      <p:grpSp>
        <p:nvGrpSpPr>
          <p:cNvPr id="3" name="Group 2"/>
          <p:cNvGrpSpPr/>
          <p:nvPr/>
        </p:nvGrpSpPr>
        <p:grpSpPr>
          <a:xfrm>
            <a:off x="0" y="281670"/>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9733"/>
          </a:xfrm>
        </p:spPr>
        <p:txBody>
          <a:bodyPr/>
          <a:lstStyle/>
          <a:p>
            <a:pPr marL="0" indent="0" algn="l">
              <a:buNone/>
            </a:pPr>
            <a:r>
              <a:rPr lang="en-IN" sz="3600" dirty="0"/>
              <a:t>If you are not using namespaces std then:</a:t>
            </a:r>
            <a:endParaRPr lang="en-IN" sz="3600" dirty="0"/>
          </a:p>
          <a:p>
            <a:pPr marL="0" indent="0" algn="l">
              <a:buNone/>
            </a:pPr>
            <a:endParaRPr lang="en-IN" sz="3600" dirty="0"/>
          </a:p>
          <a:p>
            <a:pPr marL="0" indent="0" algn="l">
              <a:lnSpc>
                <a:spcPct val="100000"/>
              </a:lnSpc>
              <a:buNone/>
            </a:pPr>
            <a:r>
              <a:rPr lang="en-IN" sz="3200" dirty="0"/>
              <a:t>#include&lt;iostream&gt;</a:t>
            </a:r>
            <a:br>
              <a:rPr lang="en-IN" sz="3200" dirty="0"/>
            </a:br>
            <a:r>
              <a:rPr lang="en-IN" sz="3200" dirty="0"/>
              <a:t>void main()</a:t>
            </a:r>
            <a:br>
              <a:rPr lang="en-IN" sz="3200" dirty="0"/>
            </a:br>
            <a:r>
              <a:rPr lang="en-IN" sz="3200" dirty="0"/>
              <a:t>{</a:t>
            </a:r>
            <a:br>
              <a:rPr lang="en-IN" sz="3200" dirty="0"/>
            </a:br>
            <a:r>
              <a:rPr lang="en-IN" sz="3200" dirty="0"/>
              <a:t>std::</a:t>
            </a:r>
            <a:r>
              <a:rPr lang="en-IN" sz="3200" dirty="0" err="1"/>
              <a:t>cout</a:t>
            </a:r>
            <a:r>
              <a:rPr lang="en-IN" sz="3200" dirty="0"/>
              <a:t>&lt;&lt;“Hello World”;</a:t>
            </a:r>
            <a:br>
              <a:rPr lang="en-IN" sz="3200" dirty="0"/>
            </a:br>
            <a:r>
              <a:rPr lang="en-IN" sz="3200" dirty="0"/>
              <a:t>}</a:t>
            </a:r>
            <a:endParaRPr lang="en-IN" sz="3200" dirty="0"/>
          </a:p>
        </p:txBody>
      </p:sp>
      <p:grpSp>
        <p:nvGrpSpPr>
          <p:cNvPr id="3" name="Group 2"/>
          <p:cNvGrpSpPr/>
          <p:nvPr/>
        </p:nvGrpSpPr>
        <p:grpSpPr>
          <a:xfrm>
            <a:off x="0" y="281670"/>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204855"/>
          </a:xfrm>
        </p:spPr>
        <p:txBody>
          <a:bodyPr/>
          <a:lstStyle/>
          <a:p>
            <a:pPr algn="l"/>
            <a:r>
              <a:rPr lang="en-IN" sz="2400" dirty="0"/>
              <a:t>namespace first</a:t>
            </a:r>
            <a:endParaRPr lang="en-IN" sz="2400" dirty="0"/>
          </a:p>
          <a:p>
            <a:pPr algn="l"/>
            <a:r>
              <a:rPr lang="en-IN" sz="2400" dirty="0"/>
              <a:t>{</a:t>
            </a:r>
            <a:endParaRPr lang="en-IN" sz="2400" dirty="0"/>
          </a:p>
          <a:p>
            <a:pPr algn="l"/>
            <a:r>
              <a:rPr lang="en-IN" sz="2400" dirty="0"/>
              <a:t>  int var = 5;</a:t>
            </a:r>
            <a:br>
              <a:rPr lang="en-IN" sz="2400" dirty="0"/>
            </a:br>
            <a:r>
              <a:rPr lang="en-IN" sz="2400" dirty="0"/>
              <a:t>}</a:t>
            </a:r>
            <a:br>
              <a:rPr lang="en-IN" sz="2400" dirty="0"/>
            </a:br>
            <a:r>
              <a:rPr lang="en-IN" sz="2400" dirty="0"/>
              <a:t>namespace second</a:t>
            </a:r>
            <a:br>
              <a:rPr lang="en-IN" sz="2400" dirty="0"/>
            </a:br>
            <a:r>
              <a:rPr lang="en-IN" sz="2400" dirty="0"/>
              <a:t>{</a:t>
            </a:r>
            <a:br>
              <a:rPr lang="en-IN" sz="2400" dirty="0"/>
            </a:br>
            <a:r>
              <a:rPr lang="en-IN" sz="2400" dirty="0"/>
              <a:t>  double var = 3.1416;</a:t>
            </a:r>
            <a:br>
              <a:rPr lang="en-IN" sz="2400" dirty="0"/>
            </a:br>
            <a:r>
              <a:rPr lang="en-IN" sz="2400" dirty="0"/>
              <a:t>}</a:t>
            </a:r>
            <a:br>
              <a:rPr lang="en-IN" sz="2400" dirty="0"/>
            </a:br>
            <a:r>
              <a:rPr lang="en-IN" sz="2400" dirty="0"/>
              <a:t>int main ()</a:t>
            </a:r>
            <a:br>
              <a:rPr lang="en-IN" sz="2400" dirty="0"/>
            </a:br>
            <a:r>
              <a:rPr lang="en-IN" sz="2400" dirty="0"/>
              <a:t>{</a:t>
            </a:r>
            <a:br>
              <a:rPr lang="en-IN" sz="2400" dirty="0"/>
            </a:br>
            <a:r>
              <a:rPr lang="en-IN" sz="2400" dirty="0"/>
              <a:t>  </a:t>
            </a:r>
            <a:r>
              <a:rPr lang="en-IN" sz="2400" dirty="0" err="1"/>
              <a:t>cout</a:t>
            </a:r>
            <a:r>
              <a:rPr lang="en-IN" sz="2400" dirty="0"/>
              <a:t> &lt;&lt; first::var &lt;&lt; </a:t>
            </a:r>
            <a:r>
              <a:rPr lang="en-IN" sz="2400" dirty="0" err="1"/>
              <a:t>endl</a:t>
            </a:r>
            <a:r>
              <a:rPr lang="en-IN" sz="2400" dirty="0"/>
              <a:t>;</a:t>
            </a:r>
            <a:br>
              <a:rPr lang="en-IN" sz="2400" dirty="0"/>
            </a:br>
            <a:r>
              <a:rPr lang="en-IN" sz="2400" dirty="0"/>
              <a:t>  </a:t>
            </a:r>
            <a:r>
              <a:rPr lang="en-IN" sz="2400" dirty="0" err="1"/>
              <a:t>cout</a:t>
            </a:r>
            <a:r>
              <a:rPr lang="en-IN" sz="2400" dirty="0"/>
              <a:t> &lt;&lt; second::var &lt;&lt; </a:t>
            </a:r>
            <a:r>
              <a:rPr lang="en-IN" sz="2400" dirty="0" err="1"/>
              <a:t>endl</a:t>
            </a:r>
            <a:r>
              <a:rPr lang="en-IN" sz="2400" dirty="0"/>
              <a:t>;</a:t>
            </a:r>
            <a:br>
              <a:rPr lang="en-IN" sz="2400" dirty="0"/>
            </a:br>
            <a:r>
              <a:rPr lang="en-IN" sz="2400" dirty="0"/>
              <a:t>  return 0;</a:t>
            </a:r>
            <a:br>
              <a:rPr lang="en-IN" sz="2400" dirty="0"/>
            </a:br>
            <a:r>
              <a:rPr lang="en-IN" sz="2400" dirty="0"/>
              <a:t>}</a:t>
            </a:r>
            <a:endParaRPr lang="en-IN" sz="2400" dirty="0"/>
          </a:p>
          <a:p>
            <a:pPr algn="l"/>
            <a:r>
              <a:rPr lang="en-IN" sz="2400" dirty="0"/>
              <a:t>Output:</a:t>
            </a:r>
            <a:endParaRPr lang="en-IN" sz="2400" dirty="0"/>
          </a:p>
          <a:p>
            <a:pPr algn="l"/>
            <a:r>
              <a:rPr lang="en-IN" sz="2400" dirty="0"/>
              <a:t>5</a:t>
            </a:r>
            <a:endParaRPr lang="en-IN" sz="2400" dirty="0"/>
          </a:p>
          <a:p>
            <a:pPr algn="l"/>
            <a:r>
              <a:rPr lang="en-IN" sz="2400" dirty="0"/>
              <a:t>3.1416</a:t>
            </a:r>
            <a:endParaRPr lang="en-IN" sz="2400" dirty="0"/>
          </a:p>
        </p:txBody>
      </p:sp>
      <p:grpSp>
        <p:nvGrpSpPr>
          <p:cNvPr id="3" name="Group 2"/>
          <p:cNvGrpSpPr/>
          <p:nvPr/>
        </p:nvGrpSpPr>
        <p:grpSpPr>
          <a:xfrm>
            <a:off x="0" y="157845"/>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6204855"/>
          </a:xfrm>
        </p:spPr>
        <p:txBody>
          <a:bodyPr/>
          <a:lstStyle/>
          <a:p>
            <a:pPr algn="l"/>
            <a:r>
              <a:rPr lang="en-IN" sz="2400" dirty="0"/>
              <a:t>namespace first</a:t>
            </a:r>
            <a:endParaRPr lang="en-IN" sz="2400" dirty="0"/>
          </a:p>
          <a:p>
            <a:pPr algn="l"/>
            <a:r>
              <a:rPr lang="en-IN" sz="2400" dirty="0"/>
              <a:t>{</a:t>
            </a:r>
            <a:endParaRPr lang="en-IN" sz="2400" dirty="0"/>
          </a:p>
          <a:p>
            <a:pPr algn="l"/>
            <a:r>
              <a:rPr lang="en-IN" sz="2400" dirty="0"/>
              <a:t>  int var = 5;</a:t>
            </a:r>
            <a:br>
              <a:rPr lang="en-IN" sz="2400" dirty="0"/>
            </a:br>
            <a:r>
              <a:rPr lang="en-IN" sz="2400" dirty="0"/>
              <a:t>}</a:t>
            </a:r>
            <a:br>
              <a:rPr lang="en-IN" sz="2400" dirty="0"/>
            </a:br>
            <a:r>
              <a:rPr lang="en-IN" sz="2400" dirty="0"/>
              <a:t>namespace second</a:t>
            </a:r>
            <a:br>
              <a:rPr lang="en-IN" sz="2400" dirty="0"/>
            </a:br>
            <a:r>
              <a:rPr lang="en-IN" sz="2400" dirty="0"/>
              <a:t>{</a:t>
            </a:r>
            <a:br>
              <a:rPr lang="en-IN" sz="2400" dirty="0"/>
            </a:br>
            <a:r>
              <a:rPr lang="en-IN" sz="2400" dirty="0"/>
              <a:t>  double var = 3.1416;</a:t>
            </a:r>
            <a:br>
              <a:rPr lang="en-IN" sz="2400" dirty="0"/>
            </a:br>
            <a:r>
              <a:rPr lang="en-IN" sz="2400" dirty="0"/>
              <a:t>}</a:t>
            </a:r>
            <a:br>
              <a:rPr lang="en-IN" sz="2400" dirty="0"/>
            </a:br>
            <a:r>
              <a:rPr lang="en-IN" sz="2400" dirty="0"/>
              <a:t>int main ()</a:t>
            </a:r>
            <a:br>
              <a:rPr lang="en-IN" sz="2400" dirty="0"/>
            </a:br>
            <a:r>
              <a:rPr lang="en-IN" sz="2400" dirty="0"/>
              <a:t>{</a:t>
            </a:r>
            <a:br>
              <a:rPr lang="en-IN" sz="2400" dirty="0"/>
            </a:br>
            <a:r>
              <a:rPr lang="en-IN" sz="2400" dirty="0"/>
              <a:t>  </a:t>
            </a:r>
            <a:r>
              <a:rPr lang="en-IN" sz="2400" dirty="0" err="1"/>
              <a:t>cout</a:t>
            </a:r>
            <a:r>
              <a:rPr lang="en-IN" sz="2400" dirty="0"/>
              <a:t> &lt;&lt; first::var &lt;&lt; </a:t>
            </a:r>
            <a:r>
              <a:rPr lang="en-IN" sz="2400" dirty="0" err="1"/>
              <a:t>endl</a:t>
            </a:r>
            <a:r>
              <a:rPr lang="en-IN" sz="2400" dirty="0"/>
              <a:t>;</a:t>
            </a:r>
            <a:br>
              <a:rPr lang="en-IN" sz="2400" dirty="0"/>
            </a:br>
            <a:r>
              <a:rPr lang="en-IN" sz="2400" dirty="0"/>
              <a:t>  </a:t>
            </a:r>
            <a:r>
              <a:rPr lang="en-IN" sz="2400" dirty="0" err="1"/>
              <a:t>cout</a:t>
            </a:r>
            <a:r>
              <a:rPr lang="en-IN" sz="2400" dirty="0"/>
              <a:t> &lt;&lt; second::var &lt;&lt; </a:t>
            </a:r>
            <a:r>
              <a:rPr lang="en-IN" sz="2400" dirty="0" err="1"/>
              <a:t>endl</a:t>
            </a:r>
            <a:r>
              <a:rPr lang="en-IN" sz="2400" dirty="0"/>
              <a:t>;</a:t>
            </a:r>
            <a:br>
              <a:rPr lang="en-IN" sz="2400" dirty="0"/>
            </a:br>
            <a:r>
              <a:rPr lang="en-IN" sz="2400" dirty="0"/>
              <a:t>  return 0;</a:t>
            </a:r>
            <a:br>
              <a:rPr lang="en-IN" sz="2400" dirty="0"/>
            </a:br>
            <a:r>
              <a:rPr lang="en-IN" sz="2400" dirty="0"/>
              <a:t>}</a:t>
            </a:r>
            <a:endParaRPr lang="en-IN" sz="2400" dirty="0"/>
          </a:p>
          <a:p>
            <a:pPr algn="l"/>
            <a:r>
              <a:rPr lang="en-IN" sz="2400" dirty="0"/>
              <a:t>Output:</a:t>
            </a:r>
            <a:endParaRPr lang="en-IN" sz="2400" dirty="0"/>
          </a:p>
          <a:p>
            <a:pPr algn="l"/>
            <a:r>
              <a:rPr lang="en-IN" sz="2400" dirty="0"/>
              <a:t>5</a:t>
            </a:r>
            <a:endParaRPr lang="en-IN" sz="2400" dirty="0"/>
          </a:p>
          <a:p>
            <a:pPr algn="l"/>
            <a:r>
              <a:rPr lang="en-IN" sz="2400" dirty="0"/>
              <a:t>3.1416</a:t>
            </a:r>
            <a:endParaRPr lang="en-IN" sz="2400" dirty="0"/>
          </a:p>
        </p:txBody>
      </p:sp>
      <p:grpSp>
        <p:nvGrpSpPr>
          <p:cNvPr id="3" name="Group 2"/>
          <p:cNvGrpSpPr/>
          <p:nvPr/>
        </p:nvGrpSpPr>
        <p:grpSpPr>
          <a:xfrm>
            <a:off x="0" y="157845"/>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52405"/>
          </a:xfrm>
        </p:spPr>
        <p:txBody>
          <a:bodyPr/>
          <a:lstStyle/>
          <a:p>
            <a:pPr algn="just"/>
            <a:r>
              <a:rPr lang="en-US" sz="2800" dirty="0"/>
              <a:t>In C++, a namespace is a collection of related names or identifiers (functions, class, variables) which helps to separate these identifiers from similar identifiers in other namespaces or the global namespace.</a:t>
            </a:r>
            <a:endParaRPr lang="en-US" sz="2800" dirty="0"/>
          </a:p>
          <a:p>
            <a:pPr algn="just"/>
            <a:r>
              <a:rPr lang="en-US" sz="2800" dirty="0"/>
              <a:t>The identifiers of the C++ standard library are defined in a namespace called std.</a:t>
            </a:r>
            <a:endParaRPr lang="en-US" sz="2800" dirty="0"/>
          </a:p>
          <a:p>
            <a:pPr algn="just"/>
            <a:r>
              <a:rPr lang="en-US" sz="2800" dirty="0"/>
              <a:t>In order to use any identifier belonging to the standard library, we need to specify that it belongs to the std namespace. One way to do this is by using the scope resolution operator ::. </a:t>
            </a:r>
            <a:endParaRPr lang="en-US" sz="2800" dirty="0"/>
          </a:p>
          <a:p>
            <a:pPr algn="just"/>
            <a:r>
              <a:rPr lang="en-US" sz="2800" dirty="0"/>
              <a:t>For example,  std::</a:t>
            </a:r>
            <a:r>
              <a:rPr lang="en-US" sz="2800" dirty="0" err="1"/>
              <a:t>cout</a:t>
            </a:r>
            <a:r>
              <a:rPr lang="en-US" sz="2800" dirty="0"/>
              <a:t> &lt;&lt; "Hello World!";</a:t>
            </a:r>
            <a:endParaRPr lang="en-US" sz="2800" dirty="0"/>
          </a:p>
          <a:p>
            <a:pPr algn="just"/>
            <a:r>
              <a:rPr lang="en-US" sz="2800" dirty="0"/>
              <a:t>Here, we have used the code std:: before </a:t>
            </a:r>
            <a:r>
              <a:rPr lang="en-US" sz="2800" dirty="0" err="1"/>
              <a:t>cout</a:t>
            </a:r>
            <a:r>
              <a:rPr lang="en-US" sz="2800" dirty="0"/>
              <a:t>. This tells the C++ compiler that the </a:t>
            </a:r>
            <a:r>
              <a:rPr lang="en-US" sz="2800" dirty="0" err="1"/>
              <a:t>cout</a:t>
            </a:r>
            <a:r>
              <a:rPr lang="en-US" sz="2800" dirty="0"/>
              <a:t> object we are using belongs to the std namespace.</a:t>
            </a:r>
            <a:endParaRPr lang="en-IN" sz="2800" dirty="0"/>
          </a:p>
        </p:txBody>
      </p:sp>
      <p:grpSp>
        <p:nvGrpSpPr>
          <p:cNvPr id="3" name="Group 2"/>
          <p:cNvGrpSpPr/>
          <p:nvPr/>
        </p:nvGrpSpPr>
        <p:grpSpPr>
          <a:xfrm>
            <a:off x="0" y="281670"/>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2928255"/>
          </a:xfrm>
        </p:spPr>
        <p:txBody>
          <a:bodyPr/>
          <a:lstStyle/>
          <a:p>
            <a:pPr algn="just"/>
            <a:r>
              <a:rPr lang="en-IN" sz="3200" dirty="0"/>
              <a:t>Now we can bind all identifiers, functions and classes into the namespace. </a:t>
            </a:r>
            <a:endParaRPr lang="en-IN" sz="3200" dirty="0"/>
          </a:p>
          <a:p>
            <a:pPr algn="just"/>
            <a:endParaRPr lang="en-IN" sz="3200" dirty="0"/>
          </a:p>
          <a:p>
            <a:pPr algn="just"/>
            <a:r>
              <a:rPr lang="en-IN" sz="3200" dirty="0"/>
              <a:t>We are using std namespace in our program that is global namespace.</a:t>
            </a:r>
            <a:endParaRPr lang="en-IN" sz="3200" dirty="0"/>
          </a:p>
        </p:txBody>
      </p:sp>
      <p:grpSp>
        <p:nvGrpSpPr>
          <p:cNvPr id="3" name="Group 2"/>
          <p:cNvGrpSpPr/>
          <p:nvPr/>
        </p:nvGrpSpPr>
        <p:grpSpPr>
          <a:xfrm>
            <a:off x="0" y="281670"/>
            <a:ext cx="648068" cy="476518"/>
            <a:chOff x="-3373" y="3444677"/>
            <a:chExt cx="3155739" cy="1643520"/>
          </a:xfrm>
        </p:grpSpPr>
        <p:sp>
          <p:nvSpPr>
            <p:cNvPr id="4" name="Freeform 61"/>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1" fmla="*/ 0 w 1404518"/>
                <a:gd name="connsiteY0-2" fmla="*/ 1053388 h 2070201"/>
                <a:gd name="connsiteX1-3" fmla="*/ 124358 w 1404518"/>
                <a:gd name="connsiteY1-4" fmla="*/ 1382572 h 2070201"/>
                <a:gd name="connsiteX2-5" fmla="*/ 292608 w 1404518"/>
                <a:gd name="connsiteY2-6" fmla="*/ 1675180 h 2070201"/>
                <a:gd name="connsiteX3-7" fmla="*/ 687628 w 1404518"/>
                <a:gd name="connsiteY3-8" fmla="*/ 2070201 h 2070201"/>
                <a:gd name="connsiteX4-9" fmla="*/ 1302105 w 1404518"/>
                <a:gd name="connsiteY4-10" fmla="*/ 2018995 h 2070201"/>
                <a:gd name="connsiteX5-11" fmla="*/ 1404518 w 1404518"/>
                <a:gd name="connsiteY5-12" fmla="*/ 1155801 h 2070201"/>
                <a:gd name="connsiteX6-13" fmla="*/ 1221638 w 1404518"/>
                <a:gd name="connsiteY6-14" fmla="*/ 768096 h 2070201"/>
                <a:gd name="connsiteX7-15" fmla="*/ 1177747 w 1404518"/>
                <a:gd name="connsiteY7-16" fmla="*/ 965606 h 2070201"/>
                <a:gd name="connsiteX8-17" fmla="*/ 1024128 w 1404518"/>
                <a:gd name="connsiteY8-18" fmla="*/ 694944 h 2070201"/>
                <a:gd name="connsiteX9-19" fmla="*/ 921715 w 1404518"/>
                <a:gd name="connsiteY9-20" fmla="*/ 929030 h 2070201"/>
                <a:gd name="connsiteX10-21" fmla="*/ 877824 w 1404518"/>
                <a:gd name="connsiteY10-22" fmla="*/ 629107 h 2070201"/>
                <a:gd name="connsiteX11-23" fmla="*/ 709574 w 1404518"/>
                <a:gd name="connsiteY11-24" fmla="*/ 936345 h 2070201"/>
                <a:gd name="connsiteX12-25" fmla="*/ 526694 w 1404518"/>
                <a:gd name="connsiteY12-26" fmla="*/ 0 h 2070201"/>
                <a:gd name="connsiteX13-27" fmla="*/ 468172 w 1404518"/>
                <a:gd name="connsiteY13-28" fmla="*/ 1338681 h 2070201"/>
                <a:gd name="connsiteX14-29" fmla="*/ 321868 w 1404518"/>
                <a:gd name="connsiteY14-30" fmla="*/ 1287475 h 2070201"/>
                <a:gd name="connsiteX15-31" fmla="*/ 0 w 1404518"/>
                <a:gd name="connsiteY15-32" fmla="*/ 1053388 h 2070201"/>
                <a:gd name="connsiteX0-33" fmla="*/ 0 w 1404518"/>
                <a:gd name="connsiteY0-34" fmla="*/ 1053388 h 2070201"/>
                <a:gd name="connsiteX1-35" fmla="*/ 124358 w 1404518"/>
                <a:gd name="connsiteY1-36" fmla="*/ 1382572 h 2070201"/>
                <a:gd name="connsiteX2-37" fmla="*/ 292608 w 1404518"/>
                <a:gd name="connsiteY2-38" fmla="*/ 1741017 h 2070201"/>
                <a:gd name="connsiteX3-39" fmla="*/ 687628 w 1404518"/>
                <a:gd name="connsiteY3-40" fmla="*/ 2070201 h 2070201"/>
                <a:gd name="connsiteX4-41" fmla="*/ 1302105 w 1404518"/>
                <a:gd name="connsiteY4-42" fmla="*/ 2018995 h 2070201"/>
                <a:gd name="connsiteX5-43" fmla="*/ 1404518 w 1404518"/>
                <a:gd name="connsiteY5-44" fmla="*/ 1155801 h 2070201"/>
                <a:gd name="connsiteX6-45" fmla="*/ 1221638 w 1404518"/>
                <a:gd name="connsiteY6-46" fmla="*/ 768096 h 2070201"/>
                <a:gd name="connsiteX7-47" fmla="*/ 1177747 w 1404518"/>
                <a:gd name="connsiteY7-48" fmla="*/ 965606 h 2070201"/>
                <a:gd name="connsiteX8-49" fmla="*/ 1024128 w 1404518"/>
                <a:gd name="connsiteY8-50" fmla="*/ 694944 h 2070201"/>
                <a:gd name="connsiteX9-51" fmla="*/ 921715 w 1404518"/>
                <a:gd name="connsiteY9-52" fmla="*/ 929030 h 2070201"/>
                <a:gd name="connsiteX10-53" fmla="*/ 877824 w 1404518"/>
                <a:gd name="connsiteY10-54" fmla="*/ 629107 h 2070201"/>
                <a:gd name="connsiteX11-55" fmla="*/ 709574 w 1404518"/>
                <a:gd name="connsiteY11-56" fmla="*/ 936345 h 2070201"/>
                <a:gd name="connsiteX12-57" fmla="*/ 526694 w 1404518"/>
                <a:gd name="connsiteY12-58" fmla="*/ 0 h 2070201"/>
                <a:gd name="connsiteX13-59" fmla="*/ 468172 w 1404518"/>
                <a:gd name="connsiteY13-60" fmla="*/ 1338681 h 2070201"/>
                <a:gd name="connsiteX14-61" fmla="*/ 321868 w 1404518"/>
                <a:gd name="connsiteY14-62" fmla="*/ 1287475 h 2070201"/>
                <a:gd name="connsiteX15-63" fmla="*/ 0 w 1404518"/>
                <a:gd name="connsiteY15-64" fmla="*/ 1053388 h 2070201"/>
                <a:gd name="connsiteX0-65" fmla="*/ 0 w 1404518"/>
                <a:gd name="connsiteY0-66" fmla="*/ 1053388 h 2070201"/>
                <a:gd name="connsiteX1-67" fmla="*/ 124358 w 1404518"/>
                <a:gd name="connsiteY1-68" fmla="*/ 1382572 h 2070201"/>
                <a:gd name="connsiteX2-69" fmla="*/ 292608 w 1404518"/>
                <a:gd name="connsiteY2-70" fmla="*/ 1741017 h 2070201"/>
                <a:gd name="connsiteX3-71" fmla="*/ 687628 w 1404518"/>
                <a:gd name="connsiteY3-72" fmla="*/ 2070201 h 2070201"/>
                <a:gd name="connsiteX4-73" fmla="*/ 1302105 w 1404518"/>
                <a:gd name="connsiteY4-74" fmla="*/ 2018995 h 2070201"/>
                <a:gd name="connsiteX5-75" fmla="*/ 1404518 w 1404518"/>
                <a:gd name="connsiteY5-76" fmla="*/ 1155801 h 2070201"/>
                <a:gd name="connsiteX6-77" fmla="*/ 1221638 w 1404518"/>
                <a:gd name="connsiteY6-78" fmla="*/ 768096 h 2070201"/>
                <a:gd name="connsiteX7-79" fmla="*/ 1177747 w 1404518"/>
                <a:gd name="connsiteY7-80" fmla="*/ 965606 h 2070201"/>
                <a:gd name="connsiteX8-81" fmla="*/ 1024128 w 1404518"/>
                <a:gd name="connsiteY8-82" fmla="*/ 694944 h 2070201"/>
                <a:gd name="connsiteX9-83" fmla="*/ 921715 w 1404518"/>
                <a:gd name="connsiteY9-84" fmla="*/ 929030 h 2070201"/>
                <a:gd name="connsiteX10-85" fmla="*/ 877824 w 1404518"/>
                <a:gd name="connsiteY10-86" fmla="*/ 629107 h 2070201"/>
                <a:gd name="connsiteX11-87" fmla="*/ 709574 w 1404518"/>
                <a:gd name="connsiteY11-88" fmla="*/ 936345 h 2070201"/>
                <a:gd name="connsiteX12-89" fmla="*/ 526694 w 1404518"/>
                <a:gd name="connsiteY12-90" fmla="*/ 0 h 2070201"/>
                <a:gd name="connsiteX13-91" fmla="*/ 468172 w 1404518"/>
                <a:gd name="connsiteY13-92" fmla="*/ 1338681 h 2070201"/>
                <a:gd name="connsiteX14-93" fmla="*/ 321868 w 1404518"/>
                <a:gd name="connsiteY14-94" fmla="*/ 1287475 h 2070201"/>
                <a:gd name="connsiteX15-95" fmla="*/ 0 w 1404518"/>
                <a:gd name="connsiteY15-96" fmla="*/ 1053388 h 2070201"/>
                <a:gd name="connsiteX0-97" fmla="*/ 0 w 1404518"/>
                <a:gd name="connsiteY0-98" fmla="*/ 1053388 h 2070201"/>
                <a:gd name="connsiteX1-99" fmla="*/ 124358 w 1404518"/>
                <a:gd name="connsiteY1-100" fmla="*/ 1382572 h 2070201"/>
                <a:gd name="connsiteX2-101" fmla="*/ 292608 w 1404518"/>
                <a:gd name="connsiteY2-102" fmla="*/ 1741017 h 2070201"/>
                <a:gd name="connsiteX3-103" fmla="*/ 687628 w 1404518"/>
                <a:gd name="connsiteY3-104" fmla="*/ 2070201 h 2070201"/>
                <a:gd name="connsiteX4-105" fmla="*/ 1302105 w 1404518"/>
                <a:gd name="connsiteY4-106" fmla="*/ 2018995 h 2070201"/>
                <a:gd name="connsiteX5-107" fmla="*/ 1404518 w 1404518"/>
                <a:gd name="connsiteY5-108" fmla="*/ 1155801 h 2070201"/>
                <a:gd name="connsiteX6-109" fmla="*/ 1221638 w 1404518"/>
                <a:gd name="connsiteY6-110" fmla="*/ 768096 h 2070201"/>
                <a:gd name="connsiteX7-111" fmla="*/ 1177747 w 1404518"/>
                <a:gd name="connsiteY7-112" fmla="*/ 965606 h 2070201"/>
                <a:gd name="connsiteX8-113" fmla="*/ 1024128 w 1404518"/>
                <a:gd name="connsiteY8-114" fmla="*/ 694944 h 2070201"/>
                <a:gd name="connsiteX9-115" fmla="*/ 921715 w 1404518"/>
                <a:gd name="connsiteY9-116" fmla="*/ 929030 h 2070201"/>
                <a:gd name="connsiteX10-117" fmla="*/ 877824 w 1404518"/>
                <a:gd name="connsiteY10-118" fmla="*/ 629107 h 2070201"/>
                <a:gd name="connsiteX11-119" fmla="*/ 709574 w 1404518"/>
                <a:gd name="connsiteY11-120" fmla="*/ 936345 h 2070201"/>
                <a:gd name="connsiteX12-121" fmla="*/ 526694 w 1404518"/>
                <a:gd name="connsiteY12-122" fmla="*/ 0 h 2070201"/>
                <a:gd name="connsiteX13-123" fmla="*/ 468172 w 1404518"/>
                <a:gd name="connsiteY13-124" fmla="*/ 1338681 h 2070201"/>
                <a:gd name="connsiteX14-125" fmla="*/ 321868 w 1404518"/>
                <a:gd name="connsiteY14-126" fmla="*/ 1287475 h 2070201"/>
                <a:gd name="connsiteX15-127" fmla="*/ 0 w 1404518"/>
                <a:gd name="connsiteY15-128" fmla="*/ 1053388 h 2070201"/>
                <a:gd name="connsiteX0-129" fmla="*/ 0 w 1404518"/>
                <a:gd name="connsiteY0-130" fmla="*/ 1053388 h 2070201"/>
                <a:gd name="connsiteX1-131" fmla="*/ 124358 w 1404518"/>
                <a:gd name="connsiteY1-132" fmla="*/ 1382572 h 2070201"/>
                <a:gd name="connsiteX2-133" fmla="*/ 292608 w 1404518"/>
                <a:gd name="connsiteY2-134" fmla="*/ 1741017 h 2070201"/>
                <a:gd name="connsiteX3-135" fmla="*/ 687628 w 1404518"/>
                <a:gd name="connsiteY3-136" fmla="*/ 2070201 h 2070201"/>
                <a:gd name="connsiteX4-137" fmla="*/ 1331366 w 1404518"/>
                <a:gd name="connsiteY4-138" fmla="*/ 2055571 h 2070201"/>
                <a:gd name="connsiteX5-139" fmla="*/ 1404518 w 1404518"/>
                <a:gd name="connsiteY5-140" fmla="*/ 1155801 h 2070201"/>
                <a:gd name="connsiteX6-141" fmla="*/ 1221638 w 1404518"/>
                <a:gd name="connsiteY6-142" fmla="*/ 768096 h 2070201"/>
                <a:gd name="connsiteX7-143" fmla="*/ 1177747 w 1404518"/>
                <a:gd name="connsiteY7-144" fmla="*/ 965606 h 2070201"/>
                <a:gd name="connsiteX8-145" fmla="*/ 1024128 w 1404518"/>
                <a:gd name="connsiteY8-146" fmla="*/ 694944 h 2070201"/>
                <a:gd name="connsiteX9-147" fmla="*/ 921715 w 1404518"/>
                <a:gd name="connsiteY9-148" fmla="*/ 929030 h 2070201"/>
                <a:gd name="connsiteX10-149" fmla="*/ 877824 w 1404518"/>
                <a:gd name="connsiteY10-150" fmla="*/ 629107 h 2070201"/>
                <a:gd name="connsiteX11-151" fmla="*/ 709574 w 1404518"/>
                <a:gd name="connsiteY11-152" fmla="*/ 936345 h 2070201"/>
                <a:gd name="connsiteX12-153" fmla="*/ 526694 w 1404518"/>
                <a:gd name="connsiteY12-154" fmla="*/ 0 h 2070201"/>
                <a:gd name="connsiteX13-155" fmla="*/ 468172 w 1404518"/>
                <a:gd name="connsiteY13-156" fmla="*/ 1338681 h 2070201"/>
                <a:gd name="connsiteX14-157" fmla="*/ 321868 w 1404518"/>
                <a:gd name="connsiteY14-158" fmla="*/ 1287475 h 2070201"/>
                <a:gd name="connsiteX15-159" fmla="*/ 0 w 1404518"/>
                <a:gd name="connsiteY15-160" fmla="*/ 1053388 h 2070201"/>
                <a:gd name="connsiteX0-161" fmla="*/ 0 w 1404518"/>
                <a:gd name="connsiteY0-162" fmla="*/ 1053388 h 2070201"/>
                <a:gd name="connsiteX1-163" fmla="*/ 124358 w 1404518"/>
                <a:gd name="connsiteY1-164" fmla="*/ 1382572 h 2070201"/>
                <a:gd name="connsiteX2-165" fmla="*/ 292608 w 1404518"/>
                <a:gd name="connsiteY2-166" fmla="*/ 1741017 h 2070201"/>
                <a:gd name="connsiteX3-167" fmla="*/ 687628 w 1404518"/>
                <a:gd name="connsiteY3-168" fmla="*/ 2070201 h 2070201"/>
                <a:gd name="connsiteX4-169" fmla="*/ 1294790 w 1404518"/>
                <a:gd name="connsiteY4-170" fmla="*/ 2055571 h 2070201"/>
                <a:gd name="connsiteX5-171" fmla="*/ 1404518 w 1404518"/>
                <a:gd name="connsiteY5-172" fmla="*/ 1155801 h 2070201"/>
                <a:gd name="connsiteX6-173" fmla="*/ 1221638 w 1404518"/>
                <a:gd name="connsiteY6-174" fmla="*/ 768096 h 2070201"/>
                <a:gd name="connsiteX7-175" fmla="*/ 1177747 w 1404518"/>
                <a:gd name="connsiteY7-176" fmla="*/ 965606 h 2070201"/>
                <a:gd name="connsiteX8-177" fmla="*/ 1024128 w 1404518"/>
                <a:gd name="connsiteY8-178" fmla="*/ 694944 h 2070201"/>
                <a:gd name="connsiteX9-179" fmla="*/ 921715 w 1404518"/>
                <a:gd name="connsiteY9-180" fmla="*/ 929030 h 2070201"/>
                <a:gd name="connsiteX10-181" fmla="*/ 877824 w 1404518"/>
                <a:gd name="connsiteY10-182" fmla="*/ 629107 h 2070201"/>
                <a:gd name="connsiteX11-183" fmla="*/ 709574 w 1404518"/>
                <a:gd name="connsiteY11-184" fmla="*/ 936345 h 2070201"/>
                <a:gd name="connsiteX12-185" fmla="*/ 526694 w 1404518"/>
                <a:gd name="connsiteY12-186" fmla="*/ 0 h 2070201"/>
                <a:gd name="connsiteX13-187" fmla="*/ 468172 w 1404518"/>
                <a:gd name="connsiteY13-188" fmla="*/ 1338681 h 2070201"/>
                <a:gd name="connsiteX14-189" fmla="*/ 321868 w 1404518"/>
                <a:gd name="connsiteY14-190" fmla="*/ 1287475 h 2070201"/>
                <a:gd name="connsiteX15-191" fmla="*/ 0 w 1404518"/>
                <a:gd name="connsiteY15-192" fmla="*/ 1053388 h 2070201"/>
                <a:gd name="connsiteX0-193" fmla="*/ 0 w 1404518"/>
                <a:gd name="connsiteY0-194" fmla="*/ 1053388 h 2070201"/>
                <a:gd name="connsiteX1-195" fmla="*/ 124358 w 1404518"/>
                <a:gd name="connsiteY1-196" fmla="*/ 1382572 h 2070201"/>
                <a:gd name="connsiteX2-197" fmla="*/ 292608 w 1404518"/>
                <a:gd name="connsiteY2-198" fmla="*/ 1741017 h 2070201"/>
                <a:gd name="connsiteX3-199" fmla="*/ 687628 w 1404518"/>
                <a:gd name="connsiteY3-200" fmla="*/ 2070201 h 2070201"/>
                <a:gd name="connsiteX4-201" fmla="*/ 1294790 w 1404518"/>
                <a:gd name="connsiteY4-202" fmla="*/ 2055571 h 2070201"/>
                <a:gd name="connsiteX5-203" fmla="*/ 1404518 w 1404518"/>
                <a:gd name="connsiteY5-204" fmla="*/ 1155801 h 2070201"/>
                <a:gd name="connsiteX6-205" fmla="*/ 1221638 w 1404518"/>
                <a:gd name="connsiteY6-206" fmla="*/ 768096 h 2070201"/>
                <a:gd name="connsiteX7-207" fmla="*/ 1177747 w 1404518"/>
                <a:gd name="connsiteY7-208" fmla="*/ 965606 h 2070201"/>
                <a:gd name="connsiteX8-209" fmla="*/ 1024128 w 1404518"/>
                <a:gd name="connsiteY8-210" fmla="*/ 694944 h 2070201"/>
                <a:gd name="connsiteX9-211" fmla="*/ 921715 w 1404518"/>
                <a:gd name="connsiteY9-212" fmla="*/ 929030 h 2070201"/>
                <a:gd name="connsiteX10-213" fmla="*/ 877824 w 1404518"/>
                <a:gd name="connsiteY10-214" fmla="*/ 629107 h 2070201"/>
                <a:gd name="connsiteX11-215" fmla="*/ 709574 w 1404518"/>
                <a:gd name="connsiteY11-216" fmla="*/ 936345 h 2070201"/>
                <a:gd name="connsiteX12-217" fmla="*/ 526694 w 1404518"/>
                <a:gd name="connsiteY12-218" fmla="*/ 0 h 2070201"/>
                <a:gd name="connsiteX13-219" fmla="*/ 468172 w 1404518"/>
                <a:gd name="connsiteY13-220" fmla="*/ 1338681 h 2070201"/>
                <a:gd name="connsiteX14-221" fmla="*/ 321868 w 1404518"/>
                <a:gd name="connsiteY14-222" fmla="*/ 1287475 h 2070201"/>
                <a:gd name="connsiteX15-223" fmla="*/ 0 w 1404518"/>
                <a:gd name="connsiteY15-224" fmla="*/ 1053388 h 2070201"/>
                <a:gd name="connsiteX0-225" fmla="*/ 0 w 1413093"/>
                <a:gd name="connsiteY0-226" fmla="*/ 1053388 h 2070201"/>
                <a:gd name="connsiteX1-227" fmla="*/ 124358 w 1413093"/>
                <a:gd name="connsiteY1-228" fmla="*/ 1382572 h 2070201"/>
                <a:gd name="connsiteX2-229" fmla="*/ 292608 w 1413093"/>
                <a:gd name="connsiteY2-230" fmla="*/ 1741017 h 2070201"/>
                <a:gd name="connsiteX3-231" fmla="*/ 687628 w 1413093"/>
                <a:gd name="connsiteY3-232" fmla="*/ 2070201 h 2070201"/>
                <a:gd name="connsiteX4-233" fmla="*/ 1294790 w 1413093"/>
                <a:gd name="connsiteY4-234" fmla="*/ 2055571 h 2070201"/>
                <a:gd name="connsiteX5-235" fmla="*/ 1404518 w 1413093"/>
                <a:gd name="connsiteY5-236" fmla="*/ 1155801 h 2070201"/>
                <a:gd name="connsiteX6-237" fmla="*/ 1221638 w 1413093"/>
                <a:gd name="connsiteY6-238" fmla="*/ 768096 h 2070201"/>
                <a:gd name="connsiteX7-239" fmla="*/ 1177747 w 1413093"/>
                <a:gd name="connsiteY7-240" fmla="*/ 965606 h 2070201"/>
                <a:gd name="connsiteX8-241" fmla="*/ 1024128 w 1413093"/>
                <a:gd name="connsiteY8-242" fmla="*/ 694944 h 2070201"/>
                <a:gd name="connsiteX9-243" fmla="*/ 921715 w 1413093"/>
                <a:gd name="connsiteY9-244" fmla="*/ 929030 h 2070201"/>
                <a:gd name="connsiteX10-245" fmla="*/ 877824 w 1413093"/>
                <a:gd name="connsiteY10-246" fmla="*/ 629107 h 2070201"/>
                <a:gd name="connsiteX11-247" fmla="*/ 709574 w 1413093"/>
                <a:gd name="connsiteY11-248" fmla="*/ 936345 h 2070201"/>
                <a:gd name="connsiteX12-249" fmla="*/ 526694 w 1413093"/>
                <a:gd name="connsiteY12-250" fmla="*/ 0 h 2070201"/>
                <a:gd name="connsiteX13-251" fmla="*/ 468172 w 1413093"/>
                <a:gd name="connsiteY13-252" fmla="*/ 1338681 h 2070201"/>
                <a:gd name="connsiteX14-253" fmla="*/ 321868 w 1413093"/>
                <a:gd name="connsiteY14-254" fmla="*/ 1287475 h 2070201"/>
                <a:gd name="connsiteX15-255" fmla="*/ 0 w 1413093"/>
                <a:gd name="connsiteY15-256" fmla="*/ 1053388 h 2070201"/>
                <a:gd name="connsiteX0-257" fmla="*/ 0 w 1413093"/>
                <a:gd name="connsiteY0-258" fmla="*/ 1053388 h 2070201"/>
                <a:gd name="connsiteX1-259" fmla="*/ 124358 w 1413093"/>
                <a:gd name="connsiteY1-260" fmla="*/ 1382572 h 2070201"/>
                <a:gd name="connsiteX2-261" fmla="*/ 292608 w 1413093"/>
                <a:gd name="connsiteY2-262" fmla="*/ 1741017 h 2070201"/>
                <a:gd name="connsiteX3-263" fmla="*/ 687628 w 1413093"/>
                <a:gd name="connsiteY3-264" fmla="*/ 2070201 h 2070201"/>
                <a:gd name="connsiteX4-265" fmla="*/ 1294790 w 1413093"/>
                <a:gd name="connsiteY4-266" fmla="*/ 2055571 h 2070201"/>
                <a:gd name="connsiteX5-267" fmla="*/ 1404518 w 1413093"/>
                <a:gd name="connsiteY5-268" fmla="*/ 1155801 h 2070201"/>
                <a:gd name="connsiteX6-269" fmla="*/ 1221638 w 1413093"/>
                <a:gd name="connsiteY6-270" fmla="*/ 768096 h 2070201"/>
                <a:gd name="connsiteX7-271" fmla="*/ 1177747 w 1413093"/>
                <a:gd name="connsiteY7-272" fmla="*/ 965606 h 2070201"/>
                <a:gd name="connsiteX8-273" fmla="*/ 1024128 w 1413093"/>
                <a:gd name="connsiteY8-274" fmla="*/ 694944 h 2070201"/>
                <a:gd name="connsiteX9-275" fmla="*/ 921715 w 1413093"/>
                <a:gd name="connsiteY9-276" fmla="*/ 929030 h 2070201"/>
                <a:gd name="connsiteX10-277" fmla="*/ 877824 w 1413093"/>
                <a:gd name="connsiteY10-278" fmla="*/ 629107 h 2070201"/>
                <a:gd name="connsiteX11-279" fmla="*/ 709574 w 1413093"/>
                <a:gd name="connsiteY11-280" fmla="*/ 936345 h 2070201"/>
                <a:gd name="connsiteX12-281" fmla="*/ 526694 w 1413093"/>
                <a:gd name="connsiteY12-282" fmla="*/ 0 h 2070201"/>
                <a:gd name="connsiteX13-283" fmla="*/ 468172 w 1413093"/>
                <a:gd name="connsiteY13-284" fmla="*/ 1338681 h 2070201"/>
                <a:gd name="connsiteX14-285" fmla="*/ 321868 w 1413093"/>
                <a:gd name="connsiteY14-286" fmla="*/ 1287475 h 2070201"/>
                <a:gd name="connsiteX15-287" fmla="*/ 0 w 1413093"/>
                <a:gd name="connsiteY15-288" fmla="*/ 1053388 h 2070201"/>
                <a:gd name="connsiteX0-289" fmla="*/ 0 w 1404608"/>
                <a:gd name="connsiteY0-290" fmla="*/ 1053388 h 2070201"/>
                <a:gd name="connsiteX1-291" fmla="*/ 124358 w 1404608"/>
                <a:gd name="connsiteY1-292" fmla="*/ 1382572 h 2070201"/>
                <a:gd name="connsiteX2-293" fmla="*/ 292608 w 1404608"/>
                <a:gd name="connsiteY2-294" fmla="*/ 1741017 h 2070201"/>
                <a:gd name="connsiteX3-295" fmla="*/ 687628 w 1404608"/>
                <a:gd name="connsiteY3-296" fmla="*/ 2070201 h 2070201"/>
                <a:gd name="connsiteX4-297" fmla="*/ 1294790 w 1404608"/>
                <a:gd name="connsiteY4-298" fmla="*/ 2055571 h 2070201"/>
                <a:gd name="connsiteX5-299" fmla="*/ 1404518 w 1404608"/>
                <a:gd name="connsiteY5-300" fmla="*/ 1155801 h 2070201"/>
                <a:gd name="connsiteX6-301" fmla="*/ 1221638 w 1404608"/>
                <a:gd name="connsiteY6-302" fmla="*/ 768096 h 2070201"/>
                <a:gd name="connsiteX7-303" fmla="*/ 1177747 w 1404608"/>
                <a:gd name="connsiteY7-304" fmla="*/ 965606 h 2070201"/>
                <a:gd name="connsiteX8-305" fmla="*/ 1024128 w 1404608"/>
                <a:gd name="connsiteY8-306" fmla="*/ 694944 h 2070201"/>
                <a:gd name="connsiteX9-307" fmla="*/ 921715 w 1404608"/>
                <a:gd name="connsiteY9-308" fmla="*/ 929030 h 2070201"/>
                <a:gd name="connsiteX10-309" fmla="*/ 877824 w 1404608"/>
                <a:gd name="connsiteY10-310" fmla="*/ 629107 h 2070201"/>
                <a:gd name="connsiteX11-311" fmla="*/ 709574 w 1404608"/>
                <a:gd name="connsiteY11-312" fmla="*/ 936345 h 2070201"/>
                <a:gd name="connsiteX12-313" fmla="*/ 526694 w 1404608"/>
                <a:gd name="connsiteY12-314" fmla="*/ 0 h 2070201"/>
                <a:gd name="connsiteX13-315" fmla="*/ 468172 w 1404608"/>
                <a:gd name="connsiteY13-316" fmla="*/ 1338681 h 2070201"/>
                <a:gd name="connsiteX14-317" fmla="*/ 321868 w 1404608"/>
                <a:gd name="connsiteY14-318" fmla="*/ 1287475 h 2070201"/>
                <a:gd name="connsiteX15-319" fmla="*/ 0 w 1404608"/>
                <a:gd name="connsiteY15-320" fmla="*/ 1053388 h 2070201"/>
                <a:gd name="connsiteX0-321" fmla="*/ 0 w 1404608"/>
                <a:gd name="connsiteY0-322" fmla="*/ 1053388 h 2070201"/>
                <a:gd name="connsiteX1-323" fmla="*/ 124358 w 1404608"/>
                <a:gd name="connsiteY1-324" fmla="*/ 1382572 h 2070201"/>
                <a:gd name="connsiteX2-325" fmla="*/ 292608 w 1404608"/>
                <a:gd name="connsiteY2-326" fmla="*/ 1741017 h 2070201"/>
                <a:gd name="connsiteX3-327" fmla="*/ 687628 w 1404608"/>
                <a:gd name="connsiteY3-328" fmla="*/ 2070201 h 2070201"/>
                <a:gd name="connsiteX4-329" fmla="*/ 1294790 w 1404608"/>
                <a:gd name="connsiteY4-330" fmla="*/ 2055571 h 2070201"/>
                <a:gd name="connsiteX5-331" fmla="*/ 1404518 w 1404608"/>
                <a:gd name="connsiteY5-332" fmla="*/ 1155801 h 2070201"/>
                <a:gd name="connsiteX6-333" fmla="*/ 1221638 w 1404608"/>
                <a:gd name="connsiteY6-334" fmla="*/ 768096 h 2070201"/>
                <a:gd name="connsiteX7-335" fmla="*/ 1177747 w 1404608"/>
                <a:gd name="connsiteY7-336" fmla="*/ 965606 h 2070201"/>
                <a:gd name="connsiteX8-337" fmla="*/ 1024128 w 1404608"/>
                <a:gd name="connsiteY8-338" fmla="*/ 694944 h 2070201"/>
                <a:gd name="connsiteX9-339" fmla="*/ 921715 w 1404608"/>
                <a:gd name="connsiteY9-340" fmla="*/ 929030 h 2070201"/>
                <a:gd name="connsiteX10-341" fmla="*/ 877824 w 1404608"/>
                <a:gd name="connsiteY10-342" fmla="*/ 629107 h 2070201"/>
                <a:gd name="connsiteX11-343" fmla="*/ 709574 w 1404608"/>
                <a:gd name="connsiteY11-344" fmla="*/ 936345 h 2070201"/>
                <a:gd name="connsiteX12-345" fmla="*/ 526694 w 1404608"/>
                <a:gd name="connsiteY12-346" fmla="*/ 0 h 2070201"/>
                <a:gd name="connsiteX13-347" fmla="*/ 468172 w 1404608"/>
                <a:gd name="connsiteY13-348" fmla="*/ 1338681 h 2070201"/>
                <a:gd name="connsiteX14-349" fmla="*/ 321868 w 1404608"/>
                <a:gd name="connsiteY14-350" fmla="*/ 1287475 h 2070201"/>
                <a:gd name="connsiteX15-351" fmla="*/ 0 w 1404608"/>
                <a:gd name="connsiteY15-352" fmla="*/ 1053388 h 2070201"/>
                <a:gd name="connsiteX0-353" fmla="*/ 0 w 1404608"/>
                <a:gd name="connsiteY0-354" fmla="*/ 1053388 h 2070201"/>
                <a:gd name="connsiteX1-355" fmla="*/ 124358 w 1404608"/>
                <a:gd name="connsiteY1-356" fmla="*/ 1382572 h 2070201"/>
                <a:gd name="connsiteX2-357" fmla="*/ 292608 w 1404608"/>
                <a:gd name="connsiteY2-358" fmla="*/ 1741017 h 2070201"/>
                <a:gd name="connsiteX3-359" fmla="*/ 687628 w 1404608"/>
                <a:gd name="connsiteY3-360" fmla="*/ 2070201 h 2070201"/>
                <a:gd name="connsiteX4-361" fmla="*/ 1294790 w 1404608"/>
                <a:gd name="connsiteY4-362" fmla="*/ 2055571 h 2070201"/>
                <a:gd name="connsiteX5-363" fmla="*/ 1404518 w 1404608"/>
                <a:gd name="connsiteY5-364" fmla="*/ 1155801 h 2070201"/>
                <a:gd name="connsiteX6-365" fmla="*/ 1221638 w 1404608"/>
                <a:gd name="connsiteY6-366" fmla="*/ 768096 h 2070201"/>
                <a:gd name="connsiteX7-367" fmla="*/ 1177747 w 1404608"/>
                <a:gd name="connsiteY7-368" fmla="*/ 965606 h 2070201"/>
                <a:gd name="connsiteX8-369" fmla="*/ 1024128 w 1404608"/>
                <a:gd name="connsiteY8-370" fmla="*/ 694944 h 2070201"/>
                <a:gd name="connsiteX9-371" fmla="*/ 921715 w 1404608"/>
                <a:gd name="connsiteY9-372" fmla="*/ 929030 h 2070201"/>
                <a:gd name="connsiteX10-373" fmla="*/ 877824 w 1404608"/>
                <a:gd name="connsiteY10-374" fmla="*/ 629107 h 2070201"/>
                <a:gd name="connsiteX11-375" fmla="*/ 709574 w 1404608"/>
                <a:gd name="connsiteY11-376" fmla="*/ 936345 h 2070201"/>
                <a:gd name="connsiteX12-377" fmla="*/ 526694 w 1404608"/>
                <a:gd name="connsiteY12-378" fmla="*/ 0 h 2070201"/>
                <a:gd name="connsiteX13-379" fmla="*/ 468172 w 1404608"/>
                <a:gd name="connsiteY13-380" fmla="*/ 1338681 h 2070201"/>
                <a:gd name="connsiteX14-381" fmla="*/ 321868 w 1404608"/>
                <a:gd name="connsiteY14-382" fmla="*/ 1287475 h 2070201"/>
                <a:gd name="connsiteX15-383" fmla="*/ 0 w 1404608"/>
                <a:gd name="connsiteY15-384" fmla="*/ 1053388 h 2070201"/>
                <a:gd name="connsiteX0-385" fmla="*/ 0 w 1404608"/>
                <a:gd name="connsiteY0-386" fmla="*/ 1053388 h 2070201"/>
                <a:gd name="connsiteX1-387" fmla="*/ 124358 w 1404608"/>
                <a:gd name="connsiteY1-388" fmla="*/ 1382572 h 2070201"/>
                <a:gd name="connsiteX2-389" fmla="*/ 292608 w 1404608"/>
                <a:gd name="connsiteY2-390" fmla="*/ 1741017 h 2070201"/>
                <a:gd name="connsiteX3-391" fmla="*/ 687628 w 1404608"/>
                <a:gd name="connsiteY3-392" fmla="*/ 2070201 h 2070201"/>
                <a:gd name="connsiteX4-393" fmla="*/ 1294790 w 1404608"/>
                <a:gd name="connsiteY4-394" fmla="*/ 2055571 h 2070201"/>
                <a:gd name="connsiteX5-395" fmla="*/ 1404518 w 1404608"/>
                <a:gd name="connsiteY5-396" fmla="*/ 1155801 h 2070201"/>
                <a:gd name="connsiteX6-397" fmla="*/ 1221638 w 1404608"/>
                <a:gd name="connsiteY6-398" fmla="*/ 768096 h 2070201"/>
                <a:gd name="connsiteX7-399" fmla="*/ 1177747 w 1404608"/>
                <a:gd name="connsiteY7-400" fmla="*/ 965606 h 2070201"/>
                <a:gd name="connsiteX8-401" fmla="*/ 1024128 w 1404608"/>
                <a:gd name="connsiteY8-402" fmla="*/ 694944 h 2070201"/>
                <a:gd name="connsiteX9-403" fmla="*/ 921715 w 1404608"/>
                <a:gd name="connsiteY9-404" fmla="*/ 929030 h 2070201"/>
                <a:gd name="connsiteX10-405" fmla="*/ 877824 w 1404608"/>
                <a:gd name="connsiteY10-406" fmla="*/ 629107 h 2070201"/>
                <a:gd name="connsiteX11-407" fmla="*/ 709574 w 1404608"/>
                <a:gd name="connsiteY11-408" fmla="*/ 936345 h 2070201"/>
                <a:gd name="connsiteX12-409" fmla="*/ 526694 w 1404608"/>
                <a:gd name="connsiteY12-410" fmla="*/ 0 h 2070201"/>
                <a:gd name="connsiteX13-411" fmla="*/ 468172 w 1404608"/>
                <a:gd name="connsiteY13-412" fmla="*/ 1338681 h 2070201"/>
                <a:gd name="connsiteX14-413" fmla="*/ 321868 w 1404608"/>
                <a:gd name="connsiteY14-414" fmla="*/ 1287475 h 2070201"/>
                <a:gd name="connsiteX15-415" fmla="*/ 0 w 1404608"/>
                <a:gd name="connsiteY15-416" fmla="*/ 1053388 h 2070201"/>
                <a:gd name="connsiteX0-417" fmla="*/ 0 w 1404608"/>
                <a:gd name="connsiteY0-418" fmla="*/ 1053388 h 2070201"/>
                <a:gd name="connsiteX1-419" fmla="*/ 124358 w 1404608"/>
                <a:gd name="connsiteY1-420" fmla="*/ 1382572 h 2070201"/>
                <a:gd name="connsiteX2-421" fmla="*/ 292608 w 1404608"/>
                <a:gd name="connsiteY2-422" fmla="*/ 1741017 h 2070201"/>
                <a:gd name="connsiteX3-423" fmla="*/ 687628 w 1404608"/>
                <a:gd name="connsiteY3-424" fmla="*/ 2070201 h 2070201"/>
                <a:gd name="connsiteX4-425" fmla="*/ 1294790 w 1404608"/>
                <a:gd name="connsiteY4-426" fmla="*/ 2055571 h 2070201"/>
                <a:gd name="connsiteX5-427" fmla="*/ 1404518 w 1404608"/>
                <a:gd name="connsiteY5-428" fmla="*/ 1155801 h 2070201"/>
                <a:gd name="connsiteX6-429" fmla="*/ 1221638 w 1404608"/>
                <a:gd name="connsiteY6-430" fmla="*/ 768096 h 2070201"/>
                <a:gd name="connsiteX7-431" fmla="*/ 1177747 w 1404608"/>
                <a:gd name="connsiteY7-432" fmla="*/ 965606 h 2070201"/>
                <a:gd name="connsiteX8-433" fmla="*/ 980236 w 1404608"/>
                <a:gd name="connsiteY8-434" fmla="*/ 694944 h 2070201"/>
                <a:gd name="connsiteX9-435" fmla="*/ 921715 w 1404608"/>
                <a:gd name="connsiteY9-436" fmla="*/ 929030 h 2070201"/>
                <a:gd name="connsiteX10-437" fmla="*/ 877824 w 1404608"/>
                <a:gd name="connsiteY10-438" fmla="*/ 629107 h 2070201"/>
                <a:gd name="connsiteX11-439" fmla="*/ 709574 w 1404608"/>
                <a:gd name="connsiteY11-440" fmla="*/ 936345 h 2070201"/>
                <a:gd name="connsiteX12-441" fmla="*/ 526694 w 1404608"/>
                <a:gd name="connsiteY12-442" fmla="*/ 0 h 2070201"/>
                <a:gd name="connsiteX13-443" fmla="*/ 468172 w 1404608"/>
                <a:gd name="connsiteY13-444" fmla="*/ 1338681 h 2070201"/>
                <a:gd name="connsiteX14-445" fmla="*/ 321868 w 1404608"/>
                <a:gd name="connsiteY14-446" fmla="*/ 1287475 h 2070201"/>
                <a:gd name="connsiteX15-447" fmla="*/ 0 w 1404608"/>
                <a:gd name="connsiteY15-448" fmla="*/ 1053388 h 2070201"/>
                <a:gd name="connsiteX0-449" fmla="*/ 0 w 1404608"/>
                <a:gd name="connsiteY0-450" fmla="*/ 1053388 h 2070201"/>
                <a:gd name="connsiteX1-451" fmla="*/ 124358 w 1404608"/>
                <a:gd name="connsiteY1-452" fmla="*/ 1382572 h 2070201"/>
                <a:gd name="connsiteX2-453" fmla="*/ 292608 w 1404608"/>
                <a:gd name="connsiteY2-454" fmla="*/ 1741017 h 2070201"/>
                <a:gd name="connsiteX3-455" fmla="*/ 687628 w 1404608"/>
                <a:gd name="connsiteY3-456" fmla="*/ 2070201 h 2070201"/>
                <a:gd name="connsiteX4-457" fmla="*/ 1294790 w 1404608"/>
                <a:gd name="connsiteY4-458" fmla="*/ 2055571 h 2070201"/>
                <a:gd name="connsiteX5-459" fmla="*/ 1404518 w 1404608"/>
                <a:gd name="connsiteY5-460" fmla="*/ 1155801 h 2070201"/>
                <a:gd name="connsiteX6-461" fmla="*/ 1221638 w 1404608"/>
                <a:gd name="connsiteY6-462" fmla="*/ 768096 h 2070201"/>
                <a:gd name="connsiteX7-463" fmla="*/ 1177747 w 1404608"/>
                <a:gd name="connsiteY7-464" fmla="*/ 965606 h 2070201"/>
                <a:gd name="connsiteX8-465" fmla="*/ 980236 w 1404608"/>
                <a:gd name="connsiteY8-466" fmla="*/ 694944 h 2070201"/>
                <a:gd name="connsiteX9-467" fmla="*/ 921715 w 1404608"/>
                <a:gd name="connsiteY9-468" fmla="*/ 929030 h 2070201"/>
                <a:gd name="connsiteX10-469" fmla="*/ 877824 w 1404608"/>
                <a:gd name="connsiteY10-470" fmla="*/ 629107 h 2070201"/>
                <a:gd name="connsiteX11-471" fmla="*/ 709574 w 1404608"/>
                <a:gd name="connsiteY11-472" fmla="*/ 936345 h 2070201"/>
                <a:gd name="connsiteX12-473" fmla="*/ 526694 w 1404608"/>
                <a:gd name="connsiteY12-474" fmla="*/ 0 h 2070201"/>
                <a:gd name="connsiteX13-475" fmla="*/ 468172 w 1404608"/>
                <a:gd name="connsiteY13-476" fmla="*/ 1338681 h 2070201"/>
                <a:gd name="connsiteX14-477" fmla="*/ 321868 w 1404608"/>
                <a:gd name="connsiteY14-478" fmla="*/ 1287475 h 2070201"/>
                <a:gd name="connsiteX15-479" fmla="*/ 0 w 1404608"/>
                <a:gd name="connsiteY15-480" fmla="*/ 1053388 h 2070201"/>
                <a:gd name="connsiteX0-481" fmla="*/ 0 w 1404608"/>
                <a:gd name="connsiteY0-482" fmla="*/ 1053388 h 2070201"/>
                <a:gd name="connsiteX1-483" fmla="*/ 124358 w 1404608"/>
                <a:gd name="connsiteY1-484" fmla="*/ 1382572 h 2070201"/>
                <a:gd name="connsiteX2-485" fmla="*/ 292608 w 1404608"/>
                <a:gd name="connsiteY2-486" fmla="*/ 1741017 h 2070201"/>
                <a:gd name="connsiteX3-487" fmla="*/ 687628 w 1404608"/>
                <a:gd name="connsiteY3-488" fmla="*/ 2070201 h 2070201"/>
                <a:gd name="connsiteX4-489" fmla="*/ 1294790 w 1404608"/>
                <a:gd name="connsiteY4-490" fmla="*/ 2055571 h 2070201"/>
                <a:gd name="connsiteX5-491" fmla="*/ 1404518 w 1404608"/>
                <a:gd name="connsiteY5-492" fmla="*/ 1155801 h 2070201"/>
                <a:gd name="connsiteX6-493" fmla="*/ 1221638 w 1404608"/>
                <a:gd name="connsiteY6-494" fmla="*/ 768096 h 2070201"/>
                <a:gd name="connsiteX7-495" fmla="*/ 1177747 w 1404608"/>
                <a:gd name="connsiteY7-496" fmla="*/ 965606 h 2070201"/>
                <a:gd name="connsiteX8-497" fmla="*/ 980236 w 1404608"/>
                <a:gd name="connsiteY8-498" fmla="*/ 694944 h 2070201"/>
                <a:gd name="connsiteX9-499" fmla="*/ 921715 w 1404608"/>
                <a:gd name="connsiteY9-500" fmla="*/ 929030 h 2070201"/>
                <a:gd name="connsiteX10-501" fmla="*/ 790042 w 1404608"/>
                <a:gd name="connsiteY10-502" fmla="*/ 599846 h 2070201"/>
                <a:gd name="connsiteX11-503" fmla="*/ 709574 w 1404608"/>
                <a:gd name="connsiteY11-504" fmla="*/ 936345 h 2070201"/>
                <a:gd name="connsiteX12-505" fmla="*/ 526694 w 1404608"/>
                <a:gd name="connsiteY12-506" fmla="*/ 0 h 2070201"/>
                <a:gd name="connsiteX13-507" fmla="*/ 468172 w 1404608"/>
                <a:gd name="connsiteY13-508" fmla="*/ 1338681 h 2070201"/>
                <a:gd name="connsiteX14-509" fmla="*/ 321868 w 1404608"/>
                <a:gd name="connsiteY14-510" fmla="*/ 1287475 h 2070201"/>
                <a:gd name="connsiteX15-511" fmla="*/ 0 w 1404608"/>
                <a:gd name="connsiteY15-512" fmla="*/ 1053388 h 2070201"/>
                <a:gd name="connsiteX0-513" fmla="*/ 0 w 1404608"/>
                <a:gd name="connsiteY0-514" fmla="*/ 1053388 h 2070201"/>
                <a:gd name="connsiteX1-515" fmla="*/ 124358 w 1404608"/>
                <a:gd name="connsiteY1-516" fmla="*/ 1382572 h 2070201"/>
                <a:gd name="connsiteX2-517" fmla="*/ 292608 w 1404608"/>
                <a:gd name="connsiteY2-518" fmla="*/ 1741017 h 2070201"/>
                <a:gd name="connsiteX3-519" fmla="*/ 687628 w 1404608"/>
                <a:gd name="connsiteY3-520" fmla="*/ 2070201 h 2070201"/>
                <a:gd name="connsiteX4-521" fmla="*/ 1294790 w 1404608"/>
                <a:gd name="connsiteY4-522" fmla="*/ 2055571 h 2070201"/>
                <a:gd name="connsiteX5-523" fmla="*/ 1404518 w 1404608"/>
                <a:gd name="connsiteY5-524" fmla="*/ 1155801 h 2070201"/>
                <a:gd name="connsiteX6-525" fmla="*/ 1221638 w 1404608"/>
                <a:gd name="connsiteY6-526" fmla="*/ 768096 h 2070201"/>
                <a:gd name="connsiteX7-527" fmla="*/ 1177747 w 1404608"/>
                <a:gd name="connsiteY7-528" fmla="*/ 965606 h 2070201"/>
                <a:gd name="connsiteX8-529" fmla="*/ 980236 w 1404608"/>
                <a:gd name="connsiteY8-530" fmla="*/ 694944 h 2070201"/>
                <a:gd name="connsiteX9-531" fmla="*/ 921715 w 1404608"/>
                <a:gd name="connsiteY9-532" fmla="*/ 929030 h 2070201"/>
                <a:gd name="connsiteX10-533" fmla="*/ 738836 w 1404608"/>
                <a:gd name="connsiteY10-534" fmla="*/ 592531 h 2070201"/>
                <a:gd name="connsiteX11-535" fmla="*/ 709574 w 1404608"/>
                <a:gd name="connsiteY11-536" fmla="*/ 936345 h 2070201"/>
                <a:gd name="connsiteX12-537" fmla="*/ 526694 w 1404608"/>
                <a:gd name="connsiteY12-538" fmla="*/ 0 h 2070201"/>
                <a:gd name="connsiteX13-539" fmla="*/ 468172 w 1404608"/>
                <a:gd name="connsiteY13-540" fmla="*/ 1338681 h 2070201"/>
                <a:gd name="connsiteX14-541" fmla="*/ 321868 w 1404608"/>
                <a:gd name="connsiteY14-542" fmla="*/ 1287475 h 2070201"/>
                <a:gd name="connsiteX15-543" fmla="*/ 0 w 1404608"/>
                <a:gd name="connsiteY15-544" fmla="*/ 1053388 h 2070201"/>
                <a:gd name="connsiteX0-545" fmla="*/ 0 w 1404608"/>
                <a:gd name="connsiteY0-546" fmla="*/ 1053388 h 2070201"/>
                <a:gd name="connsiteX1-547" fmla="*/ 124358 w 1404608"/>
                <a:gd name="connsiteY1-548" fmla="*/ 1382572 h 2070201"/>
                <a:gd name="connsiteX2-549" fmla="*/ 292608 w 1404608"/>
                <a:gd name="connsiteY2-550" fmla="*/ 1741017 h 2070201"/>
                <a:gd name="connsiteX3-551" fmla="*/ 687628 w 1404608"/>
                <a:gd name="connsiteY3-552" fmla="*/ 2070201 h 2070201"/>
                <a:gd name="connsiteX4-553" fmla="*/ 1294790 w 1404608"/>
                <a:gd name="connsiteY4-554" fmla="*/ 2055571 h 2070201"/>
                <a:gd name="connsiteX5-555" fmla="*/ 1404518 w 1404608"/>
                <a:gd name="connsiteY5-556" fmla="*/ 1155801 h 2070201"/>
                <a:gd name="connsiteX6-557" fmla="*/ 1221638 w 1404608"/>
                <a:gd name="connsiteY6-558" fmla="*/ 768096 h 2070201"/>
                <a:gd name="connsiteX7-559" fmla="*/ 1177747 w 1404608"/>
                <a:gd name="connsiteY7-560" fmla="*/ 965606 h 2070201"/>
                <a:gd name="connsiteX8-561" fmla="*/ 980236 w 1404608"/>
                <a:gd name="connsiteY8-562" fmla="*/ 694944 h 2070201"/>
                <a:gd name="connsiteX9-563" fmla="*/ 921715 w 1404608"/>
                <a:gd name="connsiteY9-564" fmla="*/ 929030 h 2070201"/>
                <a:gd name="connsiteX10-565" fmla="*/ 738836 w 1404608"/>
                <a:gd name="connsiteY10-566" fmla="*/ 592531 h 2070201"/>
                <a:gd name="connsiteX11-567" fmla="*/ 709574 w 1404608"/>
                <a:gd name="connsiteY11-568" fmla="*/ 936345 h 2070201"/>
                <a:gd name="connsiteX12-569" fmla="*/ 526694 w 1404608"/>
                <a:gd name="connsiteY12-570" fmla="*/ 0 h 2070201"/>
                <a:gd name="connsiteX13-571" fmla="*/ 468172 w 1404608"/>
                <a:gd name="connsiteY13-572" fmla="*/ 1338681 h 2070201"/>
                <a:gd name="connsiteX14-573" fmla="*/ 321868 w 1404608"/>
                <a:gd name="connsiteY14-574" fmla="*/ 1287475 h 2070201"/>
                <a:gd name="connsiteX15-575" fmla="*/ 0 w 1404608"/>
                <a:gd name="connsiteY15-576" fmla="*/ 1053388 h 2070201"/>
                <a:gd name="connsiteX0-577" fmla="*/ 0 w 1404608"/>
                <a:gd name="connsiteY0-578" fmla="*/ 1053388 h 2070201"/>
                <a:gd name="connsiteX1-579" fmla="*/ 124358 w 1404608"/>
                <a:gd name="connsiteY1-580" fmla="*/ 1382572 h 2070201"/>
                <a:gd name="connsiteX2-581" fmla="*/ 292608 w 1404608"/>
                <a:gd name="connsiteY2-582" fmla="*/ 1741017 h 2070201"/>
                <a:gd name="connsiteX3-583" fmla="*/ 687628 w 1404608"/>
                <a:gd name="connsiteY3-584" fmla="*/ 2070201 h 2070201"/>
                <a:gd name="connsiteX4-585" fmla="*/ 1294790 w 1404608"/>
                <a:gd name="connsiteY4-586" fmla="*/ 2055571 h 2070201"/>
                <a:gd name="connsiteX5-587" fmla="*/ 1404518 w 1404608"/>
                <a:gd name="connsiteY5-588" fmla="*/ 1155801 h 2070201"/>
                <a:gd name="connsiteX6-589" fmla="*/ 1221638 w 1404608"/>
                <a:gd name="connsiteY6-590" fmla="*/ 768096 h 2070201"/>
                <a:gd name="connsiteX7-591" fmla="*/ 1177747 w 1404608"/>
                <a:gd name="connsiteY7-592" fmla="*/ 965606 h 2070201"/>
                <a:gd name="connsiteX8-593" fmla="*/ 980236 w 1404608"/>
                <a:gd name="connsiteY8-594" fmla="*/ 694944 h 2070201"/>
                <a:gd name="connsiteX9-595" fmla="*/ 921715 w 1404608"/>
                <a:gd name="connsiteY9-596" fmla="*/ 929030 h 2070201"/>
                <a:gd name="connsiteX10-597" fmla="*/ 738836 w 1404608"/>
                <a:gd name="connsiteY10-598" fmla="*/ 592531 h 2070201"/>
                <a:gd name="connsiteX11-599" fmla="*/ 709574 w 1404608"/>
                <a:gd name="connsiteY11-600" fmla="*/ 936345 h 2070201"/>
                <a:gd name="connsiteX12-601" fmla="*/ 702259 w 1404608"/>
                <a:gd name="connsiteY12-602" fmla="*/ 629107 h 2070201"/>
                <a:gd name="connsiteX13-603" fmla="*/ 526694 w 1404608"/>
                <a:gd name="connsiteY13-604" fmla="*/ 0 h 2070201"/>
                <a:gd name="connsiteX14-605" fmla="*/ 468172 w 1404608"/>
                <a:gd name="connsiteY14-606" fmla="*/ 1338681 h 2070201"/>
                <a:gd name="connsiteX15-607" fmla="*/ 321868 w 1404608"/>
                <a:gd name="connsiteY15-608" fmla="*/ 1287475 h 2070201"/>
                <a:gd name="connsiteX16" fmla="*/ 0 w 1404608"/>
                <a:gd name="connsiteY16" fmla="*/ 1053388 h 2070201"/>
                <a:gd name="connsiteX0-609" fmla="*/ 0 w 1404608"/>
                <a:gd name="connsiteY0-610" fmla="*/ 1056935 h 2073748"/>
                <a:gd name="connsiteX1-611" fmla="*/ 124358 w 1404608"/>
                <a:gd name="connsiteY1-612" fmla="*/ 1386119 h 2073748"/>
                <a:gd name="connsiteX2-613" fmla="*/ 292608 w 1404608"/>
                <a:gd name="connsiteY2-614" fmla="*/ 1744564 h 2073748"/>
                <a:gd name="connsiteX3-615" fmla="*/ 687628 w 1404608"/>
                <a:gd name="connsiteY3-616" fmla="*/ 2073748 h 2073748"/>
                <a:gd name="connsiteX4-617" fmla="*/ 1294790 w 1404608"/>
                <a:gd name="connsiteY4-618" fmla="*/ 2059118 h 2073748"/>
                <a:gd name="connsiteX5-619" fmla="*/ 1404518 w 1404608"/>
                <a:gd name="connsiteY5-620" fmla="*/ 1159348 h 2073748"/>
                <a:gd name="connsiteX6-621" fmla="*/ 1221638 w 1404608"/>
                <a:gd name="connsiteY6-622" fmla="*/ 771643 h 2073748"/>
                <a:gd name="connsiteX7-623" fmla="*/ 1177747 w 1404608"/>
                <a:gd name="connsiteY7-624" fmla="*/ 969153 h 2073748"/>
                <a:gd name="connsiteX8-625" fmla="*/ 980236 w 1404608"/>
                <a:gd name="connsiteY8-626" fmla="*/ 698491 h 2073748"/>
                <a:gd name="connsiteX9-627" fmla="*/ 921715 w 1404608"/>
                <a:gd name="connsiteY9-628" fmla="*/ 932577 h 2073748"/>
                <a:gd name="connsiteX10-629" fmla="*/ 738836 w 1404608"/>
                <a:gd name="connsiteY10-630" fmla="*/ 596078 h 2073748"/>
                <a:gd name="connsiteX11-631" fmla="*/ 709574 w 1404608"/>
                <a:gd name="connsiteY11-632" fmla="*/ 939892 h 2073748"/>
                <a:gd name="connsiteX12-633" fmla="*/ 526694 w 1404608"/>
                <a:gd name="connsiteY12-634" fmla="*/ 3547 h 2073748"/>
                <a:gd name="connsiteX13-635" fmla="*/ 468172 w 1404608"/>
                <a:gd name="connsiteY13-636" fmla="*/ 1342228 h 2073748"/>
                <a:gd name="connsiteX14-637" fmla="*/ 321868 w 1404608"/>
                <a:gd name="connsiteY14-638" fmla="*/ 1291022 h 2073748"/>
                <a:gd name="connsiteX15-639" fmla="*/ 0 w 1404608"/>
                <a:gd name="connsiteY15-640" fmla="*/ 1056935 h 2073748"/>
                <a:gd name="connsiteX0-641" fmla="*/ 0 w 1404608"/>
                <a:gd name="connsiteY0-642" fmla="*/ 1056935 h 2073748"/>
                <a:gd name="connsiteX1-643" fmla="*/ 124358 w 1404608"/>
                <a:gd name="connsiteY1-644" fmla="*/ 1386119 h 2073748"/>
                <a:gd name="connsiteX2-645" fmla="*/ 292608 w 1404608"/>
                <a:gd name="connsiteY2-646" fmla="*/ 1744564 h 2073748"/>
                <a:gd name="connsiteX3-647" fmla="*/ 687628 w 1404608"/>
                <a:gd name="connsiteY3-648" fmla="*/ 2073748 h 2073748"/>
                <a:gd name="connsiteX4-649" fmla="*/ 1294790 w 1404608"/>
                <a:gd name="connsiteY4-650" fmla="*/ 2059118 h 2073748"/>
                <a:gd name="connsiteX5-651" fmla="*/ 1404518 w 1404608"/>
                <a:gd name="connsiteY5-652" fmla="*/ 1159348 h 2073748"/>
                <a:gd name="connsiteX6-653" fmla="*/ 1221638 w 1404608"/>
                <a:gd name="connsiteY6-654" fmla="*/ 771643 h 2073748"/>
                <a:gd name="connsiteX7-655" fmla="*/ 1177747 w 1404608"/>
                <a:gd name="connsiteY7-656" fmla="*/ 969153 h 2073748"/>
                <a:gd name="connsiteX8-657" fmla="*/ 980236 w 1404608"/>
                <a:gd name="connsiteY8-658" fmla="*/ 698491 h 2073748"/>
                <a:gd name="connsiteX9-659" fmla="*/ 921715 w 1404608"/>
                <a:gd name="connsiteY9-660" fmla="*/ 932577 h 2073748"/>
                <a:gd name="connsiteX10-661" fmla="*/ 738836 w 1404608"/>
                <a:gd name="connsiteY10-662" fmla="*/ 596078 h 2073748"/>
                <a:gd name="connsiteX11-663" fmla="*/ 709574 w 1404608"/>
                <a:gd name="connsiteY11-664" fmla="*/ 939892 h 2073748"/>
                <a:gd name="connsiteX12-665" fmla="*/ 526694 w 1404608"/>
                <a:gd name="connsiteY12-666" fmla="*/ 3547 h 2073748"/>
                <a:gd name="connsiteX13-667" fmla="*/ 468172 w 1404608"/>
                <a:gd name="connsiteY13-668" fmla="*/ 1342228 h 2073748"/>
                <a:gd name="connsiteX14-669" fmla="*/ 321868 w 1404608"/>
                <a:gd name="connsiteY14-670" fmla="*/ 1291022 h 2073748"/>
                <a:gd name="connsiteX15-671" fmla="*/ 0 w 1404608"/>
                <a:gd name="connsiteY15-672" fmla="*/ 1056935 h 2073748"/>
                <a:gd name="connsiteX0-673" fmla="*/ 0 w 1404608"/>
                <a:gd name="connsiteY0-674" fmla="*/ 1056935 h 2073748"/>
                <a:gd name="connsiteX1-675" fmla="*/ 124358 w 1404608"/>
                <a:gd name="connsiteY1-676" fmla="*/ 1386119 h 2073748"/>
                <a:gd name="connsiteX2-677" fmla="*/ 292608 w 1404608"/>
                <a:gd name="connsiteY2-678" fmla="*/ 1744564 h 2073748"/>
                <a:gd name="connsiteX3-679" fmla="*/ 687628 w 1404608"/>
                <a:gd name="connsiteY3-680" fmla="*/ 2073748 h 2073748"/>
                <a:gd name="connsiteX4-681" fmla="*/ 1294790 w 1404608"/>
                <a:gd name="connsiteY4-682" fmla="*/ 2059118 h 2073748"/>
                <a:gd name="connsiteX5-683" fmla="*/ 1404518 w 1404608"/>
                <a:gd name="connsiteY5-684" fmla="*/ 1159348 h 2073748"/>
                <a:gd name="connsiteX6-685" fmla="*/ 1221638 w 1404608"/>
                <a:gd name="connsiteY6-686" fmla="*/ 771643 h 2073748"/>
                <a:gd name="connsiteX7-687" fmla="*/ 1177747 w 1404608"/>
                <a:gd name="connsiteY7-688" fmla="*/ 969153 h 2073748"/>
                <a:gd name="connsiteX8-689" fmla="*/ 980236 w 1404608"/>
                <a:gd name="connsiteY8-690" fmla="*/ 698491 h 2073748"/>
                <a:gd name="connsiteX9-691" fmla="*/ 921715 w 1404608"/>
                <a:gd name="connsiteY9-692" fmla="*/ 932577 h 2073748"/>
                <a:gd name="connsiteX10-693" fmla="*/ 738836 w 1404608"/>
                <a:gd name="connsiteY10-694" fmla="*/ 596078 h 2073748"/>
                <a:gd name="connsiteX11-695" fmla="*/ 709574 w 1404608"/>
                <a:gd name="connsiteY11-696" fmla="*/ 939892 h 2073748"/>
                <a:gd name="connsiteX12-697" fmla="*/ 526694 w 1404608"/>
                <a:gd name="connsiteY12-698" fmla="*/ 3547 h 2073748"/>
                <a:gd name="connsiteX13-699" fmla="*/ 468172 w 1404608"/>
                <a:gd name="connsiteY13-700" fmla="*/ 1342228 h 2073748"/>
                <a:gd name="connsiteX14-701" fmla="*/ 321868 w 1404608"/>
                <a:gd name="connsiteY14-702" fmla="*/ 1291022 h 2073748"/>
                <a:gd name="connsiteX15-703" fmla="*/ 0 w 1404608"/>
                <a:gd name="connsiteY15-704" fmla="*/ 1056935 h 2073748"/>
                <a:gd name="connsiteX0-705" fmla="*/ 0 w 1404608"/>
                <a:gd name="connsiteY0-706" fmla="*/ 1058942 h 2075755"/>
                <a:gd name="connsiteX1-707" fmla="*/ 124358 w 1404608"/>
                <a:gd name="connsiteY1-708" fmla="*/ 1388126 h 2075755"/>
                <a:gd name="connsiteX2-709" fmla="*/ 292608 w 1404608"/>
                <a:gd name="connsiteY2-710" fmla="*/ 1746571 h 2075755"/>
                <a:gd name="connsiteX3-711" fmla="*/ 687628 w 1404608"/>
                <a:gd name="connsiteY3-712" fmla="*/ 2075755 h 2075755"/>
                <a:gd name="connsiteX4-713" fmla="*/ 1294790 w 1404608"/>
                <a:gd name="connsiteY4-714" fmla="*/ 2061125 h 2075755"/>
                <a:gd name="connsiteX5-715" fmla="*/ 1404518 w 1404608"/>
                <a:gd name="connsiteY5-716" fmla="*/ 1161355 h 2075755"/>
                <a:gd name="connsiteX6-717" fmla="*/ 1221638 w 1404608"/>
                <a:gd name="connsiteY6-718" fmla="*/ 773650 h 2075755"/>
                <a:gd name="connsiteX7-719" fmla="*/ 1177747 w 1404608"/>
                <a:gd name="connsiteY7-720" fmla="*/ 971160 h 2075755"/>
                <a:gd name="connsiteX8-721" fmla="*/ 980236 w 1404608"/>
                <a:gd name="connsiteY8-722" fmla="*/ 700498 h 2075755"/>
                <a:gd name="connsiteX9-723" fmla="*/ 921715 w 1404608"/>
                <a:gd name="connsiteY9-724" fmla="*/ 934584 h 2075755"/>
                <a:gd name="connsiteX10-725" fmla="*/ 738836 w 1404608"/>
                <a:gd name="connsiteY10-726" fmla="*/ 598085 h 2075755"/>
                <a:gd name="connsiteX11-727" fmla="*/ 709574 w 1404608"/>
                <a:gd name="connsiteY11-728" fmla="*/ 941899 h 2075755"/>
                <a:gd name="connsiteX12-729" fmla="*/ 526694 w 1404608"/>
                <a:gd name="connsiteY12-730" fmla="*/ 5554 h 2075755"/>
                <a:gd name="connsiteX13-731" fmla="*/ 468172 w 1404608"/>
                <a:gd name="connsiteY13-732" fmla="*/ 1344235 h 2075755"/>
                <a:gd name="connsiteX14-733" fmla="*/ 321868 w 1404608"/>
                <a:gd name="connsiteY14-734" fmla="*/ 1293029 h 2075755"/>
                <a:gd name="connsiteX15-735" fmla="*/ 0 w 1404608"/>
                <a:gd name="connsiteY15-736" fmla="*/ 1058942 h 2075755"/>
                <a:gd name="connsiteX0-737" fmla="*/ 0 w 1404608"/>
                <a:gd name="connsiteY0-738" fmla="*/ 1029958 h 2046771"/>
                <a:gd name="connsiteX1-739" fmla="*/ 124358 w 1404608"/>
                <a:gd name="connsiteY1-740" fmla="*/ 1359142 h 2046771"/>
                <a:gd name="connsiteX2-741" fmla="*/ 292608 w 1404608"/>
                <a:gd name="connsiteY2-742" fmla="*/ 1717587 h 2046771"/>
                <a:gd name="connsiteX3-743" fmla="*/ 687628 w 1404608"/>
                <a:gd name="connsiteY3-744" fmla="*/ 2046771 h 2046771"/>
                <a:gd name="connsiteX4-745" fmla="*/ 1294790 w 1404608"/>
                <a:gd name="connsiteY4-746" fmla="*/ 2032141 h 2046771"/>
                <a:gd name="connsiteX5-747" fmla="*/ 1404518 w 1404608"/>
                <a:gd name="connsiteY5-748" fmla="*/ 1132371 h 2046771"/>
                <a:gd name="connsiteX6-749" fmla="*/ 1221638 w 1404608"/>
                <a:gd name="connsiteY6-750" fmla="*/ 744666 h 2046771"/>
                <a:gd name="connsiteX7-751" fmla="*/ 1177747 w 1404608"/>
                <a:gd name="connsiteY7-752" fmla="*/ 942176 h 2046771"/>
                <a:gd name="connsiteX8-753" fmla="*/ 980236 w 1404608"/>
                <a:gd name="connsiteY8-754" fmla="*/ 671514 h 2046771"/>
                <a:gd name="connsiteX9-755" fmla="*/ 921715 w 1404608"/>
                <a:gd name="connsiteY9-756" fmla="*/ 905600 h 2046771"/>
                <a:gd name="connsiteX10-757" fmla="*/ 738836 w 1404608"/>
                <a:gd name="connsiteY10-758" fmla="*/ 569101 h 2046771"/>
                <a:gd name="connsiteX11-759" fmla="*/ 709574 w 1404608"/>
                <a:gd name="connsiteY11-760" fmla="*/ 912915 h 2046771"/>
                <a:gd name="connsiteX12-761" fmla="*/ 526694 w 1404608"/>
                <a:gd name="connsiteY12-762" fmla="*/ 5831 h 2046771"/>
                <a:gd name="connsiteX13-763" fmla="*/ 468172 w 1404608"/>
                <a:gd name="connsiteY13-764" fmla="*/ 1315251 h 2046771"/>
                <a:gd name="connsiteX14-765" fmla="*/ 321868 w 1404608"/>
                <a:gd name="connsiteY14-766" fmla="*/ 1264045 h 2046771"/>
                <a:gd name="connsiteX15-767" fmla="*/ 0 w 1404608"/>
                <a:gd name="connsiteY15-768" fmla="*/ 1029958 h 2046771"/>
                <a:gd name="connsiteX0-769" fmla="*/ 0 w 1404608"/>
                <a:gd name="connsiteY0-770" fmla="*/ 1024127 h 2040940"/>
                <a:gd name="connsiteX1-771" fmla="*/ 124358 w 1404608"/>
                <a:gd name="connsiteY1-772" fmla="*/ 1353311 h 2040940"/>
                <a:gd name="connsiteX2-773" fmla="*/ 292608 w 1404608"/>
                <a:gd name="connsiteY2-774" fmla="*/ 1711756 h 2040940"/>
                <a:gd name="connsiteX3-775" fmla="*/ 687628 w 1404608"/>
                <a:gd name="connsiteY3-776" fmla="*/ 2040940 h 2040940"/>
                <a:gd name="connsiteX4-777" fmla="*/ 1294790 w 1404608"/>
                <a:gd name="connsiteY4-778" fmla="*/ 2026310 h 2040940"/>
                <a:gd name="connsiteX5-779" fmla="*/ 1404518 w 1404608"/>
                <a:gd name="connsiteY5-780" fmla="*/ 1126540 h 2040940"/>
                <a:gd name="connsiteX6-781" fmla="*/ 1221638 w 1404608"/>
                <a:gd name="connsiteY6-782" fmla="*/ 738835 h 2040940"/>
                <a:gd name="connsiteX7-783" fmla="*/ 1177747 w 1404608"/>
                <a:gd name="connsiteY7-784" fmla="*/ 936345 h 2040940"/>
                <a:gd name="connsiteX8-785" fmla="*/ 980236 w 1404608"/>
                <a:gd name="connsiteY8-786" fmla="*/ 665683 h 2040940"/>
                <a:gd name="connsiteX9-787" fmla="*/ 921715 w 1404608"/>
                <a:gd name="connsiteY9-788" fmla="*/ 899769 h 2040940"/>
                <a:gd name="connsiteX10-789" fmla="*/ 738836 w 1404608"/>
                <a:gd name="connsiteY10-790" fmla="*/ 563270 h 2040940"/>
                <a:gd name="connsiteX11-791" fmla="*/ 709574 w 1404608"/>
                <a:gd name="connsiteY11-792" fmla="*/ 907084 h 2040940"/>
                <a:gd name="connsiteX12-793" fmla="*/ 526694 w 1404608"/>
                <a:gd name="connsiteY12-794" fmla="*/ 0 h 2040940"/>
                <a:gd name="connsiteX13-795" fmla="*/ 468172 w 1404608"/>
                <a:gd name="connsiteY13-796" fmla="*/ 1309420 h 2040940"/>
                <a:gd name="connsiteX14-797" fmla="*/ 321868 w 1404608"/>
                <a:gd name="connsiteY14-798" fmla="*/ 1258214 h 2040940"/>
                <a:gd name="connsiteX15-799" fmla="*/ 0 w 1404608"/>
                <a:gd name="connsiteY15-800" fmla="*/ 1024127 h 2040940"/>
                <a:gd name="connsiteX0-801" fmla="*/ 0 w 1404608"/>
                <a:gd name="connsiteY0-802" fmla="*/ 1024614 h 2041427"/>
                <a:gd name="connsiteX1-803" fmla="*/ 124358 w 1404608"/>
                <a:gd name="connsiteY1-804" fmla="*/ 1353798 h 2041427"/>
                <a:gd name="connsiteX2-805" fmla="*/ 292608 w 1404608"/>
                <a:gd name="connsiteY2-806" fmla="*/ 1712243 h 2041427"/>
                <a:gd name="connsiteX3-807" fmla="*/ 687628 w 1404608"/>
                <a:gd name="connsiteY3-808" fmla="*/ 2041427 h 2041427"/>
                <a:gd name="connsiteX4-809" fmla="*/ 1294790 w 1404608"/>
                <a:gd name="connsiteY4-810" fmla="*/ 2026797 h 2041427"/>
                <a:gd name="connsiteX5-811" fmla="*/ 1404518 w 1404608"/>
                <a:gd name="connsiteY5-812" fmla="*/ 1127027 h 2041427"/>
                <a:gd name="connsiteX6-813" fmla="*/ 1221638 w 1404608"/>
                <a:gd name="connsiteY6-814" fmla="*/ 739322 h 2041427"/>
                <a:gd name="connsiteX7-815" fmla="*/ 1177747 w 1404608"/>
                <a:gd name="connsiteY7-816" fmla="*/ 936832 h 2041427"/>
                <a:gd name="connsiteX8-817" fmla="*/ 980236 w 1404608"/>
                <a:gd name="connsiteY8-818" fmla="*/ 666170 h 2041427"/>
                <a:gd name="connsiteX9-819" fmla="*/ 921715 w 1404608"/>
                <a:gd name="connsiteY9-820" fmla="*/ 900256 h 2041427"/>
                <a:gd name="connsiteX10-821" fmla="*/ 738836 w 1404608"/>
                <a:gd name="connsiteY10-822" fmla="*/ 563757 h 2041427"/>
                <a:gd name="connsiteX11-823" fmla="*/ 709574 w 1404608"/>
                <a:gd name="connsiteY11-824" fmla="*/ 907571 h 2041427"/>
                <a:gd name="connsiteX12-825" fmla="*/ 526694 w 1404608"/>
                <a:gd name="connsiteY12-826" fmla="*/ 487 h 2041427"/>
                <a:gd name="connsiteX13-827" fmla="*/ 468172 w 1404608"/>
                <a:gd name="connsiteY13-828" fmla="*/ 1309907 h 2041427"/>
                <a:gd name="connsiteX14-829" fmla="*/ 321868 w 1404608"/>
                <a:gd name="connsiteY14-830" fmla="*/ 1258701 h 2041427"/>
                <a:gd name="connsiteX15-831" fmla="*/ 0 w 1404608"/>
                <a:gd name="connsiteY15-832" fmla="*/ 1024614 h 2041427"/>
                <a:gd name="connsiteX0-833" fmla="*/ 0 w 1404608"/>
                <a:gd name="connsiteY0-834" fmla="*/ 1024614 h 2041427"/>
                <a:gd name="connsiteX1-835" fmla="*/ 124358 w 1404608"/>
                <a:gd name="connsiteY1-836" fmla="*/ 1353798 h 2041427"/>
                <a:gd name="connsiteX2-837" fmla="*/ 292608 w 1404608"/>
                <a:gd name="connsiteY2-838" fmla="*/ 1712243 h 2041427"/>
                <a:gd name="connsiteX3-839" fmla="*/ 687628 w 1404608"/>
                <a:gd name="connsiteY3-840" fmla="*/ 2041427 h 2041427"/>
                <a:gd name="connsiteX4-841" fmla="*/ 1294790 w 1404608"/>
                <a:gd name="connsiteY4-842" fmla="*/ 2026797 h 2041427"/>
                <a:gd name="connsiteX5-843" fmla="*/ 1404518 w 1404608"/>
                <a:gd name="connsiteY5-844" fmla="*/ 1127027 h 2041427"/>
                <a:gd name="connsiteX6-845" fmla="*/ 1221638 w 1404608"/>
                <a:gd name="connsiteY6-846" fmla="*/ 739322 h 2041427"/>
                <a:gd name="connsiteX7-847" fmla="*/ 1177747 w 1404608"/>
                <a:gd name="connsiteY7-848" fmla="*/ 936832 h 2041427"/>
                <a:gd name="connsiteX8-849" fmla="*/ 980236 w 1404608"/>
                <a:gd name="connsiteY8-850" fmla="*/ 666170 h 2041427"/>
                <a:gd name="connsiteX9-851" fmla="*/ 921715 w 1404608"/>
                <a:gd name="connsiteY9-852" fmla="*/ 900256 h 2041427"/>
                <a:gd name="connsiteX10-853" fmla="*/ 738836 w 1404608"/>
                <a:gd name="connsiteY10-854" fmla="*/ 563757 h 2041427"/>
                <a:gd name="connsiteX11-855" fmla="*/ 709574 w 1404608"/>
                <a:gd name="connsiteY11-856" fmla="*/ 907571 h 2041427"/>
                <a:gd name="connsiteX12-857" fmla="*/ 526694 w 1404608"/>
                <a:gd name="connsiteY12-858" fmla="*/ 487 h 2041427"/>
                <a:gd name="connsiteX13-859" fmla="*/ 468172 w 1404608"/>
                <a:gd name="connsiteY13-860" fmla="*/ 1309907 h 2041427"/>
                <a:gd name="connsiteX14-861" fmla="*/ 321868 w 1404608"/>
                <a:gd name="connsiteY14-862" fmla="*/ 1258701 h 2041427"/>
                <a:gd name="connsiteX15-863" fmla="*/ 0 w 1404608"/>
                <a:gd name="connsiteY15-864" fmla="*/ 1024614 h 2041427"/>
                <a:gd name="connsiteX0-865" fmla="*/ 0 w 1404608"/>
                <a:gd name="connsiteY0-866" fmla="*/ 1024370 h 2041183"/>
                <a:gd name="connsiteX1-867" fmla="*/ 124358 w 1404608"/>
                <a:gd name="connsiteY1-868" fmla="*/ 1353554 h 2041183"/>
                <a:gd name="connsiteX2-869" fmla="*/ 292608 w 1404608"/>
                <a:gd name="connsiteY2-870" fmla="*/ 1711999 h 2041183"/>
                <a:gd name="connsiteX3-871" fmla="*/ 687628 w 1404608"/>
                <a:gd name="connsiteY3-872" fmla="*/ 2041183 h 2041183"/>
                <a:gd name="connsiteX4-873" fmla="*/ 1294790 w 1404608"/>
                <a:gd name="connsiteY4-874" fmla="*/ 2026553 h 2041183"/>
                <a:gd name="connsiteX5-875" fmla="*/ 1404518 w 1404608"/>
                <a:gd name="connsiteY5-876" fmla="*/ 1126783 h 2041183"/>
                <a:gd name="connsiteX6-877" fmla="*/ 1221638 w 1404608"/>
                <a:gd name="connsiteY6-878" fmla="*/ 739078 h 2041183"/>
                <a:gd name="connsiteX7-879" fmla="*/ 1177747 w 1404608"/>
                <a:gd name="connsiteY7-880" fmla="*/ 936588 h 2041183"/>
                <a:gd name="connsiteX8-881" fmla="*/ 980236 w 1404608"/>
                <a:gd name="connsiteY8-882" fmla="*/ 665926 h 2041183"/>
                <a:gd name="connsiteX9-883" fmla="*/ 921715 w 1404608"/>
                <a:gd name="connsiteY9-884" fmla="*/ 900012 h 2041183"/>
                <a:gd name="connsiteX10-885" fmla="*/ 738836 w 1404608"/>
                <a:gd name="connsiteY10-886" fmla="*/ 563513 h 2041183"/>
                <a:gd name="connsiteX11-887" fmla="*/ 709574 w 1404608"/>
                <a:gd name="connsiteY11-888" fmla="*/ 907327 h 2041183"/>
                <a:gd name="connsiteX12-889" fmla="*/ 526694 w 1404608"/>
                <a:gd name="connsiteY12-890" fmla="*/ 243 h 2041183"/>
                <a:gd name="connsiteX13-891" fmla="*/ 468172 w 1404608"/>
                <a:gd name="connsiteY13-892" fmla="*/ 1309663 h 2041183"/>
                <a:gd name="connsiteX14-893" fmla="*/ 321868 w 1404608"/>
                <a:gd name="connsiteY14-894" fmla="*/ 1258457 h 2041183"/>
                <a:gd name="connsiteX15-895" fmla="*/ 0 w 1404608"/>
                <a:gd name="connsiteY15-896" fmla="*/ 1024370 h 2041183"/>
                <a:gd name="connsiteX0-897" fmla="*/ 0 w 1404608"/>
                <a:gd name="connsiteY0-898" fmla="*/ 1024383 h 2041196"/>
                <a:gd name="connsiteX1-899" fmla="*/ 124358 w 1404608"/>
                <a:gd name="connsiteY1-900" fmla="*/ 1353567 h 2041196"/>
                <a:gd name="connsiteX2-901" fmla="*/ 292608 w 1404608"/>
                <a:gd name="connsiteY2-902" fmla="*/ 1712012 h 2041196"/>
                <a:gd name="connsiteX3-903" fmla="*/ 687628 w 1404608"/>
                <a:gd name="connsiteY3-904" fmla="*/ 2041196 h 2041196"/>
                <a:gd name="connsiteX4-905" fmla="*/ 1294790 w 1404608"/>
                <a:gd name="connsiteY4-906" fmla="*/ 2026566 h 2041196"/>
                <a:gd name="connsiteX5-907" fmla="*/ 1404518 w 1404608"/>
                <a:gd name="connsiteY5-908" fmla="*/ 1126796 h 2041196"/>
                <a:gd name="connsiteX6-909" fmla="*/ 1221638 w 1404608"/>
                <a:gd name="connsiteY6-910" fmla="*/ 739091 h 2041196"/>
                <a:gd name="connsiteX7-911" fmla="*/ 1177747 w 1404608"/>
                <a:gd name="connsiteY7-912" fmla="*/ 936601 h 2041196"/>
                <a:gd name="connsiteX8-913" fmla="*/ 980236 w 1404608"/>
                <a:gd name="connsiteY8-914" fmla="*/ 665939 h 2041196"/>
                <a:gd name="connsiteX9-915" fmla="*/ 921715 w 1404608"/>
                <a:gd name="connsiteY9-916" fmla="*/ 900025 h 2041196"/>
                <a:gd name="connsiteX10-917" fmla="*/ 738836 w 1404608"/>
                <a:gd name="connsiteY10-918" fmla="*/ 563526 h 2041196"/>
                <a:gd name="connsiteX11-919" fmla="*/ 709574 w 1404608"/>
                <a:gd name="connsiteY11-920" fmla="*/ 907340 h 2041196"/>
                <a:gd name="connsiteX12-921" fmla="*/ 526694 w 1404608"/>
                <a:gd name="connsiteY12-922" fmla="*/ 256 h 2041196"/>
                <a:gd name="connsiteX13-923" fmla="*/ 453541 w 1404608"/>
                <a:gd name="connsiteY13-924" fmla="*/ 1258469 h 2041196"/>
                <a:gd name="connsiteX14-925" fmla="*/ 321868 w 1404608"/>
                <a:gd name="connsiteY14-926" fmla="*/ 1258470 h 2041196"/>
                <a:gd name="connsiteX15-927" fmla="*/ 0 w 1404608"/>
                <a:gd name="connsiteY15-928" fmla="*/ 1024383 h 2041196"/>
                <a:gd name="connsiteX0-929" fmla="*/ 0 w 1404608"/>
                <a:gd name="connsiteY0-930" fmla="*/ 1024383 h 2041196"/>
                <a:gd name="connsiteX1-931" fmla="*/ 124358 w 1404608"/>
                <a:gd name="connsiteY1-932" fmla="*/ 1353567 h 2041196"/>
                <a:gd name="connsiteX2-933" fmla="*/ 292608 w 1404608"/>
                <a:gd name="connsiteY2-934" fmla="*/ 1712012 h 2041196"/>
                <a:gd name="connsiteX3-935" fmla="*/ 687628 w 1404608"/>
                <a:gd name="connsiteY3-936" fmla="*/ 2041196 h 2041196"/>
                <a:gd name="connsiteX4-937" fmla="*/ 1294790 w 1404608"/>
                <a:gd name="connsiteY4-938" fmla="*/ 2026566 h 2041196"/>
                <a:gd name="connsiteX5-939" fmla="*/ 1404518 w 1404608"/>
                <a:gd name="connsiteY5-940" fmla="*/ 1126796 h 2041196"/>
                <a:gd name="connsiteX6-941" fmla="*/ 1221638 w 1404608"/>
                <a:gd name="connsiteY6-942" fmla="*/ 739091 h 2041196"/>
                <a:gd name="connsiteX7-943" fmla="*/ 1177747 w 1404608"/>
                <a:gd name="connsiteY7-944" fmla="*/ 936601 h 2041196"/>
                <a:gd name="connsiteX8-945" fmla="*/ 980236 w 1404608"/>
                <a:gd name="connsiteY8-946" fmla="*/ 665939 h 2041196"/>
                <a:gd name="connsiteX9-947" fmla="*/ 921715 w 1404608"/>
                <a:gd name="connsiteY9-948" fmla="*/ 900025 h 2041196"/>
                <a:gd name="connsiteX10-949" fmla="*/ 738836 w 1404608"/>
                <a:gd name="connsiteY10-950" fmla="*/ 563526 h 2041196"/>
                <a:gd name="connsiteX11-951" fmla="*/ 709574 w 1404608"/>
                <a:gd name="connsiteY11-952" fmla="*/ 907340 h 2041196"/>
                <a:gd name="connsiteX12-953" fmla="*/ 526694 w 1404608"/>
                <a:gd name="connsiteY12-954" fmla="*/ 256 h 2041196"/>
                <a:gd name="connsiteX13-955" fmla="*/ 453541 w 1404608"/>
                <a:gd name="connsiteY13-956" fmla="*/ 1258469 h 2041196"/>
                <a:gd name="connsiteX14-957" fmla="*/ 321868 w 1404608"/>
                <a:gd name="connsiteY14-958" fmla="*/ 1258470 h 2041196"/>
                <a:gd name="connsiteX15-959" fmla="*/ 0 w 1404608"/>
                <a:gd name="connsiteY15-960" fmla="*/ 1024383 h 2041196"/>
                <a:gd name="connsiteX0-961" fmla="*/ 0 w 1404608"/>
                <a:gd name="connsiteY0-962" fmla="*/ 1024369 h 2041182"/>
                <a:gd name="connsiteX1-963" fmla="*/ 124358 w 1404608"/>
                <a:gd name="connsiteY1-964" fmla="*/ 1353553 h 2041182"/>
                <a:gd name="connsiteX2-965" fmla="*/ 292608 w 1404608"/>
                <a:gd name="connsiteY2-966" fmla="*/ 1711998 h 2041182"/>
                <a:gd name="connsiteX3-967" fmla="*/ 687628 w 1404608"/>
                <a:gd name="connsiteY3-968" fmla="*/ 2041182 h 2041182"/>
                <a:gd name="connsiteX4-969" fmla="*/ 1294790 w 1404608"/>
                <a:gd name="connsiteY4-970" fmla="*/ 2026552 h 2041182"/>
                <a:gd name="connsiteX5-971" fmla="*/ 1404518 w 1404608"/>
                <a:gd name="connsiteY5-972" fmla="*/ 1126782 h 2041182"/>
                <a:gd name="connsiteX6-973" fmla="*/ 1221638 w 1404608"/>
                <a:gd name="connsiteY6-974" fmla="*/ 739077 h 2041182"/>
                <a:gd name="connsiteX7-975" fmla="*/ 1177747 w 1404608"/>
                <a:gd name="connsiteY7-976" fmla="*/ 936587 h 2041182"/>
                <a:gd name="connsiteX8-977" fmla="*/ 980236 w 1404608"/>
                <a:gd name="connsiteY8-978" fmla="*/ 665925 h 2041182"/>
                <a:gd name="connsiteX9-979" fmla="*/ 921715 w 1404608"/>
                <a:gd name="connsiteY9-980" fmla="*/ 900011 h 2041182"/>
                <a:gd name="connsiteX10-981" fmla="*/ 738836 w 1404608"/>
                <a:gd name="connsiteY10-982" fmla="*/ 563512 h 2041182"/>
                <a:gd name="connsiteX11-983" fmla="*/ 709574 w 1404608"/>
                <a:gd name="connsiteY11-984" fmla="*/ 907326 h 2041182"/>
                <a:gd name="connsiteX12-985" fmla="*/ 526694 w 1404608"/>
                <a:gd name="connsiteY12-986" fmla="*/ 242 h 2041182"/>
                <a:gd name="connsiteX13-987" fmla="*/ 456712 w 1404608"/>
                <a:gd name="connsiteY13-988" fmla="*/ 1312361 h 2041182"/>
                <a:gd name="connsiteX14-989" fmla="*/ 321868 w 1404608"/>
                <a:gd name="connsiteY14-990" fmla="*/ 1258456 h 2041182"/>
                <a:gd name="connsiteX15-991" fmla="*/ 0 w 1404608"/>
                <a:gd name="connsiteY15-992" fmla="*/ 1024369 h 2041182"/>
                <a:gd name="connsiteX0-993" fmla="*/ 0 w 1404608"/>
                <a:gd name="connsiteY0-994" fmla="*/ 1024369 h 2041182"/>
                <a:gd name="connsiteX1-995" fmla="*/ 124358 w 1404608"/>
                <a:gd name="connsiteY1-996" fmla="*/ 1353553 h 2041182"/>
                <a:gd name="connsiteX2-997" fmla="*/ 292608 w 1404608"/>
                <a:gd name="connsiteY2-998" fmla="*/ 1711998 h 2041182"/>
                <a:gd name="connsiteX3-999" fmla="*/ 687628 w 1404608"/>
                <a:gd name="connsiteY3-1000" fmla="*/ 2041182 h 2041182"/>
                <a:gd name="connsiteX4-1001" fmla="*/ 1294790 w 1404608"/>
                <a:gd name="connsiteY4-1002" fmla="*/ 2026552 h 2041182"/>
                <a:gd name="connsiteX5-1003" fmla="*/ 1404518 w 1404608"/>
                <a:gd name="connsiteY5-1004" fmla="*/ 1126782 h 2041182"/>
                <a:gd name="connsiteX6-1005" fmla="*/ 1221638 w 1404608"/>
                <a:gd name="connsiteY6-1006" fmla="*/ 739077 h 2041182"/>
                <a:gd name="connsiteX7-1007" fmla="*/ 1177747 w 1404608"/>
                <a:gd name="connsiteY7-1008" fmla="*/ 936587 h 2041182"/>
                <a:gd name="connsiteX8-1009" fmla="*/ 980236 w 1404608"/>
                <a:gd name="connsiteY8-1010" fmla="*/ 665925 h 2041182"/>
                <a:gd name="connsiteX9-1011" fmla="*/ 921715 w 1404608"/>
                <a:gd name="connsiteY9-1012" fmla="*/ 900011 h 2041182"/>
                <a:gd name="connsiteX10-1013" fmla="*/ 738836 w 1404608"/>
                <a:gd name="connsiteY10-1014" fmla="*/ 563512 h 2041182"/>
                <a:gd name="connsiteX11-1015" fmla="*/ 709574 w 1404608"/>
                <a:gd name="connsiteY11-1016" fmla="*/ 907326 h 2041182"/>
                <a:gd name="connsiteX12-1017" fmla="*/ 526694 w 1404608"/>
                <a:gd name="connsiteY12-1018" fmla="*/ 242 h 2041182"/>
                <a:gd name="connsiteX13-1019" fmla="*/ 456712 w 1404608"/>
                <a:gd name="connsiteY13-1020" fmla="*/ 1312361 h 2041182"/>
                <a:gd name="connsiteX14-1021" fmla="*/ 321868 w 1404608"/>
                <a:gd name="connsiteY14-1022" fmla="*/ 1258456 h 2041182"/>
                <a:gd name="connsiteX15-1023" fmla="*/ 0 w 1404608"/>
                <a:gd name="connsiteY15-1024" fmla="*/ 1024369 h 2041182"/>
                <a:gd name="connsiteX0-1025" fmla="*/ 0 w 1404608"/>
                <a:gd name="connsiteY0-1026" fmla="*/ 1024369 h 2041182"/>
                <a:gd name="connsiteX1-1027" fmla="*/ 124358 w 1404608"/>
                <a:gd name="connsiteY1-1028" fmla="*/ 1353553 h 2041182"/>
                <a:gd name="connsiteX2-1029" fmla="*/ 292608 w 1404608"/>
                <a:gd name="connsiteY2-1030" fmla="*/ 1711998 h 2041182"/>
                <a:gd name="connsiteX3-1031" fmla="*/ 687628 w 1404608"/>
                <a:gd name="connsiteY3-1032" fmla="*/ 2041182 h 2041182"/>
                <a:gd name="connsiteX4-1033" fmla="*/ 1294790 w 1404608"/>
                <a:gd name="connsiteY4-1034" fmla="*/ 2026552 h 2041182"/>
                <a:gd name="connsiteX5-1035" fmla="*/ 1404518 w 1404608"/>
                <a:gd name="connsiteY5-1036" fmla="*/ 1126782 h 2041182"/>
                <a:gd name="connsiteX6-1037" fmla="*/ 1221638 w 1404608"/>
                <a:gd name="connsiteY6-1038" fmla="*/ 739077 h 2041182"/>
                <a:gd name="connsiteX7-1039" fmla="*/ 1177747 w 1404608"/>
                <a:gd name="connsiteY7-1040" fmla="*/ 936587 h 2041182"/>
                <a:gd name="connsiteX8-1041" fmla="*/ 980236 w 1404608"/>
                <a:gd name="connsiteY8-1042" fmla="*/ 665925 h 2041182"/>
                <a:gd name="connsiteX9-1043" fmla="*/ 921715 w 1404608"/>
                <a:gd name="connsiteY9-1044" fmla="*/ 900011 h 2041182"/>
                <a:gd name="connsiteX10-1045" fmla="*/ 738836 w 1404608"/>
                <a:gd name="connsiteY10-1046" fmla="*/ 563512 h 2041182"/>
                <a:gd name="connsiteX11-1047" fmla="*/ 709574 w 1404608"/>
                <a:gd name="connsiteY11-1048" fmla="*/ 907326 h 2041182"/>
                <a:gd name="connsiteX12-1049" fmla="*/ 526694 w 1404608"/>
                <a:gd name="connsiteY12-1050" fmla="*/ 242 h 2041182"/>
                <a:gd name="connsiteX13-1051" fmla="*/ 456712 w 1404608"/>
                <a:gd name="connsiteY13-1052" fmla="*/ 1312361 h 2041182"/>
                <a:gd name="connsiteX14-1053" fmla="*/ 321868 w 1404608"/>
                <a:gd name="connsiteY14-1054" fmla="*/ 1258456 h 2041182"/>
                <a:gd name="connsiteX15-1055" fmla="*/ 0 w 1404608"/>
                <a:gd name="connsiteY15-1056" fmla="*/ 1024369 h 2041182"/>
                <a:gd name="connsiteX0-1057" fmla="*/ 0 w 1420463"/>
                <a:gd name="connsiteY0-1058" fmla="*/ 957779 h 2041182"/>
                <a:gd name="connsiteX1-1059" fmla="*/ 140213 w 1420463"/>
                <a:gd name="connsiteY1-1060" fmla="*/ 1353553 h 2041182"/>
                <a:gd name="connsiteX2-1061" fmla="*/ 308463 w 1420463"/>
                <a:gd name="connsiteY2-1062" fmla="*/ 1711998 h 2041182"/>
                <a:gd name="connsiteX3-1063" fmla="*/ 703483 w 1420463"/>
                <a:gd name="connsiteY3-1064" fmla="*/ 2041182 h 2041182"/>
                <a:gd name="connsiteX4-1065" fmla="*/ 1310645 w 1420463"/>
                <a:gd name="connsiteY4-1066" fmla="*/ 2026552 h 2041182"/>
                <a:gd name="connsiteX5-1067" fmla="*/ 1420373 w 1420463"/>
                <a:gd name="connsiteY5-1068" fmla="*/ 1126782 h 2041182"/>
                <a:gd name="connsiteX6-1069" fmla="*/ 1237493 w 1420463"/>
                <a:gd name="connsiteY6-1070" fmla="*/ 739077 h 2041182"/>
                <a:gd name="connsiteX7-1071" fmla="*/ 1193602 w 1420463"/>
                <a:gd name="connsiteY7-1072" fmla="*/ 936587 h 2041182"/>
                <a:gd name="connsiteX8-1073" fmla="*/ 996091 w 1420463"/>
                <a:gd name="connsiteY8-1074" fmla="*/ 665925 h 2041182"/>
                <a:gd name="connsiteX9-1075" fmla="*/ 937570 w 1420463"/>
                <a:gd name="connsiteY9-1076" fmla="*/ 900011 h 2041182"/>
                <a:gd name="connsiteX10-1077" fmla="*/ 754691 w 1420463"/>
                <a:gd name="connsiteY10-1078" fmla="*/ 563512 h 2041182"/>
                <a:gd name="connsiteX11-1079" fmla="*/ 725429 w 1420463"/>
                <a:gd name="connsiteY11-1080" fmla="*/ 907326 h 2041182"/>
                <a:gd name="connsiteX12-1081" fmla="*/ 542549 w 1420463"/>
                <a:gd name="connsiteY12-1082" fmla="*/ 242 h 2041182"/>
                <a:gd name="connsiteX13-1083" fmla="*/ 472567 w 1420463"/>
                <a:gd name="connsiteY13-1084" fmla="*/ 1312361 h 2041182"/>
                <a:gd name="connsiteX14-1085" fmla="*/ 337723 w 1420463"/>
                <a:gd name="connsiteY14-1086" fmla="*/ 1258456 h 2041182"/>
                <a:gd name="connsiteX15-1087" fmla="*/ 0 w 1420463"/>
                <a:gd name="connsiteY15-1088" fmla="*/ 957779 h 2041182"/>
                <a:gd name="connsiteX0-1089" fmla="*/ 0 w 1420463"/>
                <a:gd name="connsiteY0-1090" fmla="*/ 957779 h 2041182"/>
                <a:gd name="connsiteX1-1091" fmla="*/ 140213 w 1420463"/>
                <a:gd name="connsiteY1-1092" fmla="*/ 1353553 h 2041182"/>
                <a:gd name="connsiteX2-1093" fmla="*/ 308463 w 1420463"/>
                <a:gd name="connsiteY2-1094" fmla="*/ 1711998 h 2041182"/>
                <a:gd name="connsiteX3-1095" fmla="*/ 703483 w 1420463"/>
                <a:gd name="connsiteY3-1096" fmla="*/ 2041182 h 2041182"/>
                <a:gd name="connsiteX4-1097" fmla="*/ 1310645 w 1420463"/>
                <a:gd name="connsiteY4-1098" fmla="*/ 2026552 h 2041182"/>
                <a:gd name="connsiteX5-1099" fmla="*/ 1420373 w 1420463"/>
                <a:gd name="connsiteY5-1100" fmla="*/ 1126782 h 2041182"/>
                <a:gd name="connsiteX6-1101" fmla="*/ 1237493 w 1420463"/>
                <a:gd name="connsiteY6-1102" fmla="*/ 739077 h 2041182"/>
                <a:gd name="connsiteX7-1103" fmla="*/ 1193602 w 1420463"/>
                <a:gd name="connsiteY7-1104" fmla="*/ 936587 h 2041182"/>
                <a:gd name="connsiteX8-1105" fmla="*/ 996091 w 1420463"/>
                <a:gd name="connsiteY8-1106" fmla="*/ 665925 h 2041182"/>
                <a:gd name="connsiteX9-1107" fmla="*/ 937570 w 1420463"/>
                <a:gd name="connsiteY9-1108" fmla="*/ 900011 h 2041182"/>
                <a:gd name="connsiteX10-1109" fmla="*/ 754691 w 1420463"/>
                <a:gd name="connsiteY10-1110" fmla="*/ 563512 h 2041182"/>
                <a:gd name="connsiteX11-1111" fmla="*/ 725429 w 1420463"/>
                <a:gd name="connsiteY11-1112" fmla="*/ 907326 h 2041182"/>
                <a:gd name="connsiteX12-1113" fmla="*/ 542549 w 1420463"/>
                <a:gd name="connsiteY12-1114" fmla="*/ 242 h 2041182"/>
                <a:gd name="connsiteX13-1115" fmla="*/ 472567 w 1420463"/>
                <a:gd name="connsiteY13-1116" fmla="*/ 1312361 h 2041182"/>
                <a:gd name="connsiteX14-1117" fmla="*/ 337723 w 1420463"/>
                <a:gd name="connsiteY14-1118" fmla="*/ 1258456 h 2041182"/>
                <a:gd name="connsiteX15-1119" fmla="*/ 0 w 1420463"/>
                <a:gd name="connsiteY15-1120" fmla="*/ 957779 h 2041182"/>
                <a:gd name="connsiteX0-1121" fmla="*/ 719 w 1421182"/>
                <a:gd name="connsiteY0-1122" fmla="*/ 957779 h 2041182"/>
                <a:gd name="connsiteX1-1123" fmla="*/ 140932 w 1421182"/>
                <a:gd name="connsiteY1-1124" fmla="*/ 1353553 h 2041182"/>
                <a:gd name="connsiteX2-1125" fmla="*/ 309182 w 1421182"/>
                <a:gd name="connsiteY2-1126" fmla="*/ 1711998 h 2041182"/>
                <a:gd name="connsiteX3-1127" fmla="*/ 704202 w 1421182"/>
                <a:gd name="connsiteY3-1128" fmla="*/ 2041182 h 2041182"/>
                <a:gd name="connsiteX4-1129" fmla="*/ 1311364 w 1421182"/>
                <a:gd name="connsiteY4-1130" fmla="*/ 2026552 h 2041182"/>
                <a:gd name="connsiteX5-1131" fmla="*/ 1421092 w 1421182"/>
                <a:gd name="connsiteY5-1132" fmla="*/ 1126782 h 2041182"/>
                <a:gd name="connsiteX6-1133" fmla="*/ 1238212 w 1421182"/>
                <a:gd name="connsiteY6-1134" fmla="*/ 739077 h 2041182"/>
                <a:gd name="connsiteX7-1135" fmla="*/ 1194321 w 1421182"/>
                <a:gd name="connsiteY7-1136" fmla="*/ 936587 h 2041182"/>
                <a:gd name="connsiteX8-1137" fmla="*/ 996810 w 1421182"/>
                <a:gd name="connsiteY8-1138" fmla="*/ 665925 h 2041182"/>
                <a:gd name="connsiteX9-1139" fmla="*/ 938289 w 1421182"/>
                <a:gd name="connsiteY9-1140" fmla="*/ 900011 h 2041182"/>
                <a:gd name="connsiteX10-1141" fmla="*/ 755410 w 1421182"/>
                <a:gd name="connsiteY10-1142" fmla="*/ 563512 h 2041182"/>
                <a:gd name="connsiteX11-1143" fmla="*/ 726148 w 1421182"/>
                <a:gd name="connsiteY11-1144" fmla="*/ 907326 h 2041182"/>
                <a:gd name="connsiteX12-1145" fmla="*/ 543268 w 1421182"/>
                <a:gd name="connsiteY12-1146" fmla="*/ 242 h 2041182"/>
                <a:gd name="connsiteX13-1147" fmla="*/ 473286 w 1421182"/>
                <a:gd name="connsiteY13-1148" fmla="*/ 1312361 h 2041182"/>
                <a:gd name="connsiteX14-1149" fmla="*/ 338442 w 1421182"/>
                <a:gd name="connsiteY14-1150" fmla="*/ 1258456 h 2041182"/>
                <a:gd name="connsiteX15-1151" fmla="*/ 719 w 1421182"/>
                <a:gd name="connsiteY15-1152" fmla="*/ 957779 h 2041182"/>
                <a:gd name="connsiteX0-1153" fmla="*/ 719 w 1421182"/>
                <a:gd name="connsiteY0-1154" fmla="*/ 957779 h 2041182"/>
                <a:gd name="connsiteX1-1155" fmla="*/ 140932 w 1421182"/>
                <a:gd name="connsiteY1-1156" fmla="*/ 1353553 h 2041182"/>
                <a:gd name="connsiteX2-1157" fmla="*/ 309182 w 1421182"/>
                <a:gd name="connsiteY2-1158" fmla="*/ 1711998 h 2041182"/>
                <a:gd name="connsiteX3-1159" fmla="*/ 704202 w 1421182"/>
                <a:gd name="connsiteY3-1160" fmla="*/ 2041182 h 2041182"/>
                <a:gd name="connsiteX4-1161" fmla="*/ 1311364 w 1421182"/>
                <a:gd name="connsiteY4-1162" fmla="*/ 2026552 h 2041182"/>
                <a:gd name="connsiteX5-1163" fmla="*/ 1421092 w 1421182"/>
                <a:gd name="connsiteY5-1164" fmla="*/ 1126782 h 2041182"/>
                <a:gd name="connsiteX6-1165" fmla="*/ 1238212 w 1421182"/>
                <a:gd name="connsiteY6-1166" fmla="*/ 739077 h 2041182"/>
                <a:gd name="connsiteX7-1167" fmla="*/ 1194321 w 1421182"/>
                <a:gd name="connsiteY7-1168" fmla="*/ 936587 h 2041182"/>
                <a:gd name="connsiteX8-1169" fmla="*/ 996810 w 1421182"/>
                <a:gd name="connsiteY8-1170" fmla="*/ 665925 h 2041182"/>
                <a:gd name="connsiteX9-1171" fmla="*/ 938289 w 1421182"/>
                <a:gd name="connsiteY9-1172" fmla="*/ 900011 h 2041182"/>
                <a:gd name="connsiteX10-1173" fmla="*/ 736384 w 1421182"/>
                <a:gd name="connsiteY10-1174" fmla="*/ 563512 h 2041182"/>
                <a:gd name="connsiteX11-1175" fmla="*/ 726148 w 1421182"/>
                <a:gd name="connsiteY11-1176" fmla="*/ 907326 h 2041182"/>
                <a:gd name="connsiteX12-1177" fmla="*/ 543268 w 1421182"/>
                <a:gd name="connsiteY12-1178" fmla="*/ 242 h 2041182"/>
                <a:gd name="connsiteX13-1179" fmla="*/ 473286 w 1421182"/>
                <a:gd name="connsiteY13-1180" fmla="*/ 1312361 h 2041182"/>
                <a:gd name="connsiteX14-1181" fmla="*/ 338442 w 1421182"/>
                <a:gd name="connsiteY14-1182" fmla="*/ 1258456 h 2041182"/>
                <a:gd name="connsiteX15-1183" fmla="*/ 719 w 1421182"/>
                <a:gd name="connsiteY15-1184" fmla="*/ 957779 h 2041182"/>
                <a:gd name="connsiteX0-1185" fmla="*/ 719 w 1421182"/>
                <a:gd name="connsiteY0-1186" fmla="*/ 957779 h 2041182"/>
                <a:gd name="connsiteX1-1187" fmla="*/ 140932 w 1421182"/>
                <a:gd name="connsiteY1-1188" fmla="*/ 1353553 h 2041182"/>
                <a:gd name="connsiteX2-1189" fmla="*/ 309182 w 1421182"/>
                <a:gd name="connsiteY2-1190" fmla="*/ 1711998 h 2041182"/>
                <a:gd name="connsiteX3-1191" fmla="*/ 704202 w 1421182"/>
                <a:gd name="connsiteY3-1192" fmla="*/ 2041182 h 2041182"/>
                <a:gd name="connsiteX4-1193" fmla="*/ 1311364 w 1421182"/>
                <a:gd name="connsiteY4-1194" fmla="*/ 2026552 h 2041182"/>
                <a:gd name="connsiteX5-1195" fmla="*/ 1421092 w 1421182"/>
                <a:gd name="connsiteY5-1196" fmla="*/ 1126782 h 2041182"/>
                <a:gd name="connsiteX6-1197" fmla="*/ 1238212 w 1421182"/>
                <a:gd name="connsiteY6-1198" fmla="*/ 739077 h 2041182"/>
                <a:gd name="connsiteX7-1199" fmla="*/ 1194321 w 1421182"/>
                <a:gd name="connsiteY7-1200" fmla="*/ 936587 h 2041182"/>
                <a:gd name="connsiteX8-1201" fmla="*/ 996810 w 1421182"/>
                <a:gd name="connsiteY8-1202" fmla="*/ 665925 h 2041182"/>
                <a:gd name="connsiteX9-1203" fmla="*/ 938289 w 1421182"/>
                <a:gd name="connsiteY9-1204" fmla="*/ 900011 h 2041182"/>
                <a:gd name="connsiteX10-1205" fmla="*/ 711016 w 1421182"/>
                <a:gd name="connsiteY10-1206" fmla="*/ 569854 h 2041182"/>
                <a:gd name="connsiteX11-1207" fmla="*/ 726148 w 1421182"/>
                <a:gd name="connsiteY11-1208" fmla="*/ 907326 h 2041182"/>
                <a:gd name="connsiteX12-1209" fmla="*/ 543268 w 1421182"/>
                <a:gd name="connsiteY12-1210" fmla="*/ 242 h 2041182"/>
                <a:gd name="connsiteX13-1211" fmla="*/ 473286 w 1421182"/>
                <a:gd name="connsiteY13-1212" fmla="*/ 1312361 h 2041182"/>
                <a:gd name="connsiteX14-1213" fmla="*/ 338442 w 1421182"/>
                <a:gd name="connsiteY14-1214" fmla="*/ 1258456 h 2041182"/>
                <a:gd name="connsiteX15-1215" fmla="*/ 719 w 1421182"/>
                <a:gd name="connsiteY15-1216" fmla="*/ 957779 h 2041182"/>
                <a:gd name="connsiteX0-1217" fmla="*/ 719 w 1421182"/>
                <a:gd name="connsiteY0-1218" fmla="*/ 957779 h 2041182"/>
                <a:gd name="connsiteX1-1219" fmla="*/ 140932 w 1421182"/>
                <a:gd name="connsiteY1-1220" fmla="*/ 1353553 h 2041182"/>
                <a:gd name="connsiteX2-1221" fmla="*/ 309182 w 1421182"/>
                <a:gd name="connsiteY2-1222" fmla="*/ 1711998 h 2041182"/>
                <a:gd name="connsiteX3-1223" fmla="*/ 704202 w 1421182"/>
                <a:gd name="connsiteY3-1224" fmla="*/ 2041182 h 2041182"/>
                <a:gd name="connsiteX4-1225" fmla="*/ 1311364 w 1421182"/>
                <a:gd name="connsiteY4-1226" fmla="*/ 2026552 h 2041182"/>
                <a:gd name="connsiteX5-1227" fmla="*/ 1421092 w 1421182"/>
                <a:gd name="connsiteY5-1228" fmla="*/ 1126782 h 2041182"/>
                <a:gd name="connsiteX6-1229" fmla="*/ 1238212 w 1421182"/>
                <a:gd name="connsiteY6-1230" fmla="*/ 739077 h 2041182"/>
                <a:gd name="connsiteX7-1231" fmla="*/ 1194321 w 1421182"/>
                <a:gd name="connsiteY7-1232" fmla="*/ 936587 h 2041182"/>
                <a:gd name="connsiteX8-1233" fmla="*/ 996810 w 1421182"/>
                <a:gd name="connsiteY8-1234" fmla="*/ 665925 h 2041182"/>
                <a:gd name="connsiteX9-1235" fmla="*/ 938289 w 1421182"/>
                <a:gd name="connsiteY9-1236" fmla="*/ 900011 h 2041182"/>
                <a:gd name="connsiteX10-1237" fmla="*/ 711016 w 1421182"/>
                <a:gd name="connsiteY10-1238" fmla="*/ 569854 h 2041182"/>
                <a:gd name="connsiteX11-1239" fmla="*/ 726148 w 1421182"/>
                <a:gd name="connsiteY11-1240" fmla="*/ 907326 h 2041182"/>
                <a:gd name="connsiteX12-1241" fmla="*/ 543268 w 1421182"/>
                <a:gd name="connsiteY12-1242" fmla="*/ 242 h 2041182"/>
                <a:gd name="connsiteX13-1243" fmla="*/ 473286 w 1421182"/>
                <a:gd name="connsiteY13-1244" fmla="*/ 1312361 h 2041182"/>
                <a:gd name="connsiteX14-1245" fmla="*/ 338442 w 1421182"/>
                <a:gd name="connsiteY14-1246" fmla="*/ 1258456 h 2041182"/>
                <a:gd name="connsiteX15-1247" fmla="*/ 719 w 1421182"/>
                <a:gd name="connsiteY15-1248" fmla="*/ 957779 h 2041182"/>
                <a:gd name="connsiteX0-1249" fmla="*/ 719 w 1421182"/>
                <a:gd name="connsiteY0-1250" fmla="*/ 957779 h 2041182"/>
                <a:gd name="connsiteX1-1251" fmla="*/ 140932 w 1421182"/>
                <a:gd name="connsiteY1-1252" fmla="*/ 1353553 h 2041182"/>
                <a:gd name="connsiteX2-1253" fmla="*/ 309182 w 1421182"/>
                <a:gd name="connsiteY2-1254" fmla="*/ 1711998 h 2041182"/>
                <a:gd name="connsiteX3-1255" fmla="*/ 704202 w 1421182"/>
                <a:gd name="connsiteY3-1256" fmla="*/ 2041182 h 2041182"/>
                <a:gd name="connsiteX4-1257" fmla="*/ 1311364 w 1421182"/>
                <a:gd name="connsiteY4-1258" fmla="*/ 2026552 h 2041182"/>
                <a:gd name="connsiteX5-1259" fmla="*/ 1421092 w 1421182"/>
                <a:gd name="connsiteY5-1260" fmla="*/ 1126782 h 2041182"/>
                <a:gd name="connsiteX6-1261" fmla="*/ 1238212 w 1421182"/>
                <a:gd name="connsiteY6-1262" fmla="*/ 739077 h 2041182"/>
                <a:gd name="connsiteX7-1263" fmla="*/ 1194321 w 1421182"/>
                <a:gd name="connsiteY7-1264" fmla="*/ 936587 h 2041182"/>
                <a:gd name="connsiteX8-1265" fmla="*/ 996810 w 1421182"/>
                <a:gd name="connsiteY8-1266" fmla="*/ 665925 h 2041182"/>
                <a:gd name="connsiteX9-1267" fmla="*/ 938289 w 1421182"/>
                <a:gd name="connsiteY9-1268" fmla="*/ 900011 h 2041182"/>
                <a:gd name="connsiteX10-1269" fmla="*/ 711016 w 1421182"/>
                <a:gd name="connsiteY10-1270" fmla="*/ 569854 h 2041182"/>
                <a:gd name="connsiteX11-1271" fmla="*/ 726148 w 1421182"/>
                <a:gd name="connsiteY11-1272" fmla="*/ 907326 h 2041182"/>
                <a:gd name="connsiteX12-1273" fmla="*/ 543268 w 1421182"/>
                <a:gd name="connsiteY12-1274" fmla="*/ 242 h 2041182"/>
                <a:gd name="connsiteX13-1275" fmla="*/ 473286 w 1421182"/>
                <a:gd name="connsiteY13-1276" fmla="*/ 1312361 h 2041182"/>
                <a:gd name="connsiteX14-1277" fmla="*/ 338442 w 1421182"/>
                <a:gd name="connsiteY14-1278" fmla="*/ 1258456 h 2041182"/>
                <a:gd name="connsiteX15-1279" fmla="*/ 719 w 1421182"/>
                <a:gd name="connsiteY15-1280" fmla="*/ 957779 h 2041182"/>
                <a:gd name="connsiteX0-1281" fmla="*/ 719 w 1421182"/>
                <a:gd name="connsiteY0-1282" fmla="*/ 957779 h 2041182"/>
                <a:gd name="connsiteX1-1283" fmla="*/ 140932 w 1421182"/>
                <a:gd name="connsiteY1-1284" fmla="*/ 1353553 h 2041182"/>
                <a:gd name="connsiteX2-1285" fmla="*/ 309182 w 1421182"/>
                <a:gd name="connsiteY2-1286" fmla="*/ 1711998 h 2041182"/>
                <a:gd name="connsiteX3-1287" fmla="*/ 704202 w 1421182"/>
                <a:gd name="connsiteY3-1288" fmla="*/ 2041182 h 2041182"/>
                <a:gd name="connsiteX4-1289" fmla="*/ 1311364 w 1421182"/>
                <a:gd name="connsiteY4-1290" fmla="*/ 2026552 h 2041182"/>
                <a:gd name="connsiteX5-1291" fmla="*/ 1421092 w 1421182"/>
                <a:gd name="connsiteY5-1292" fmla="*/ 1126782 h 2041182"/>
                <a:gd name="connsiteX6-1293" fmla="*/ 1238212 w 1421182"/>
                <a:gd name="connsiteY6-1294" fmla="*/ 739077 h 2041182"/>
                <a:gd name="connsiteX7-1295" fmla="*/ 1194321 w 1421182"/>
                <a:gd name="connsiteY7-1296" fmla="*/ 936587 h 2041182"/>
                <a:gd name="connsiteX8-1297" fmla="*/ 996810 w 1421182"/>
                <a:gd name="connsiteY8-1298" fmla="*/ 665925 h 2041182"/>
                <a:gd name="connsiteX9-1299" fmla="*/ 938289 w 1421182"/>
                <a:gd name="connsiteY9-1300" fmla="*/ 900011 h 2041182"/>
                <a:gd name="connsiteX10-1301" fmla="*/ 711016 w 1421182"/>
                <a:gd name="connsiteY10-1302" fmla="*/ 569854 h 2041182"/>
                <a:gd name="connsiteX11-1303" fmla="*/ 726148 w 1421182"/>
                <a:gd name="connsiteY11-1304" fmla="*/ 907326 h 2041182"/>
                <a:gd name="connsiteX12-1305" fmla="*/ 543268 w 1421182"/>
                <a:gd name="connsiteY12-1306" fmla="*/ 242 h 2041182"/>
                <a:gd name="connsiteX13-1307" fmla="*/ 473286 w 1421182"/>
                <a:gd name="connsiteY13-1308" fmla="*/ 1312361 h 2041182"/>
                <a:gd name="connsiteX14-1309" fmla="*/ 338442 w 1421182"/>
                <a:gd name="connsiteY14-1310" fmla="*/ 1258456 h 2041182"/>
                <a:gd name="connsiteX15-1311" fmla="*/ 719 w 1421182"/>
                <a:gd name="connsiteY15-1312" fmla="*/ 957779 h 2041182"/>
                <a:gd name="connsiteX0-1313" fmla="*/ 719 w 1421182"/>
                <a:gd name="connsiteY0-1314" fmla="*/ 957779 h 2041182"/>
                <a:gd name="connsiteX1-1315" fmla="*/ 140932 w 1421182"/>
                <a:gd name="connsiteY1-1316" fmla="*/ 1353553 h 2041182"/>
                <a:gd name="connsiteX2-1317" fmla="*/ 309182 w 1421182"/>
                <a:gd name="connsiteY2-1318" fmla="*/ 1711998 h 2041182"/>
                <a:gd name="connsiteX3-1319" fmla="*/ 704202 w 1421182"/>
                <a:gd name="connsiteY3-1320" fmla="*/ 2041182 h 2041182"/>
                <a:gd name="connsiteX4-1321" fmla="*/ 1311364 w 1421182"/>
                <a:gd name="connsiteY4-1322" fmla="*/ 2026552 h 2041182"/>
                <a:gd name="connsiteX5-1323" fmla="*/ 1421092 w 1421182"/>
                <a:gd name="connsiteY5-1324" fmla="*/ 1126782 h 2041182"/>
                <a:gd name="connsiteX6-1325" fmla="*/ 1238212 w 1421182"/>
                <a:gd name="connsiteY6-1326" fmla="*/ 739077 h 2041182"/>
                <a:gd name="connsiteX7-1327" fmla="*/ 1194321 w 1421182"/>
                <a:gd name="connsiteY7-1328" fmla="*/ 936587 h 2041182"/>
                <a:gd name="connsiteX8-1329" fmla="*/ 996810 w 1421182"/>
                <a:gd name="connsiteY8-1330" fmla="*/ 665925 h 2041182"/>
                <a:gd name="connsiteX9-1331" fmla="*/ 947802 w 1421182"/>
                <a:gd name="connsiteY9-1332" fmla="*/ 906353 h 2041182"/>
                <a:gd name="connsiteX10-1333" fmla="*/ 711016 w 1421182"/>
                <a:gd name="connsiteY10-1334" fmla="*/ 569854 h 2041182"/>
                <a:gd name="connsiteX11-1335" fmla="*/ 726148 w 1421182"/>
                <a:gd name="connsiteY11-1336" fmla="*/ 907326 h 2041182"/>
                <a:gd name="connsiteX12-1337" fmla="*/ 543268 w 1421182"/>
                <a:gd name="connsiteY12-1338" fmla="*/ 242 h 2041182"/>
                <a:gd name="connsiteX13-1339" fmla="*/ 473286 w 1421182"/>
                <a:gd name="connsiteY13-1340" fmla="*/ 1312361 h 2041182"/>
                <a:gd name="connsiteX14-1341" fmla="*/ 338442 w 1421182"/>
                <a:gd name="connsiteY14-1342" fmla="*/ 1258456 h 2041182"/>
                <a:gd name="connsiteX15-1343" fmla="*/ 719 w 1421182"/>
                <a:gd name="connsiteY15-1344" fmla="*/ 957779 h 2041182"/>
                <a:gd name="connsiteX0-1345" fmla="*/ 719 w 1421182"/>
                <a:gd name="connsiteY0-1346" fmla="*/ 957779 h 2041182"/>
                <a:gd name="connsiteX1-1347" fmla="*/ 140932 w 1421182"/>
                <a:gd name="connsiteY1-1348" fmla="*/ 1353553 h 2041182"/>
                <a:gd name="connsiteX2-1349" fmla="*/ 309182 w 1421182"/>
                <a:gd name="connsiteY2-1350" fmla="*/ 1711998 h 2041182"/>
                <a:gd name="connsiteX3-1351" fmla="*/ 704202 w 1421182"/>
                <a:gd name="connsiteY3-1352" fmla="*/ 2041182 h 2041182"/>
                <a:gd name="connsiteX4-1353" fmla="*/ 1311364 w 1421182"/>
                <a:gd name="connsiteY4-1354" fmla="*/ 2026552 h 2041182"/>
                <a:gd name="connsiteX5-1355" fmla="*/ 1421092 w 1421182"/>
                <a:gd name="connsiteY5-1356" fmla="*/ 1126782 h 2041182"/>
                <a:gd name="connsiteX6-1357" fmla="*/ 1238212 w 1421182"/>
                <a:gd name="connsiteY6-1358" fmla="*/ 739077 h 2041182"/>
                <a:gd name="connsiteX7-1359" fmla="*/ 1194321 w 1421182"/>
                <a:gd name="connsiteY7-1360" fmla="*/ 936587 h 2041182"/>
                <a:gd name="connsiteX8-1361" fmla="*/ 996810 w 1421182"/>
                <a:gd name="connsiteY8-1362" fmla="*/ 665925 h 2041182"/>
                <a:gd name="connsiteX9-1363" fmla="*/ 947802 w 1421182"/>
                <a:gd name="connsiteY9-1364" fmla="*/ 906353 h 2041182"/>
                <a:gd name="connsiteX10-1365" fmla="*/ 711016 w 1421182"/>
                <a:gd name="connsiteY10-1366" fmla="*/ 569854 h 2041182"/>
                <a:gd name="connsiteX11-1367" fmla="*/ 726148 w 1421182"/>
                <a:gd name="connsiteY11-1368" fmla="*/ 907326 h 2041182"/>
                <a:gd name="connsiteX12-1369" fmla="*/ 543268 w 1421182"/>
                <a:gd name="connsiteY12-1370" fmla="*/ 242 h 2041182"/>
                <a:gd name="connsiteX13-1371" fmla="*/ 473286 w 1421182"/>
                <a:gd name="connsiteY13-1372" fmla="*/ 1312361 h 2041182"/>
                <a:gd name="connsiteX14-1373" fmla="*/ 338442 w 1421182"/>
                <a:gd name="connsiteY14-1374" fmla="*/ 1258456 h 2041182"/>
                <a:gd name="connsiteX15-1375" fmla="*/ 719 w 1421182"/>
                <a:gd name="connsiteY15-1376" fmla="*/ 957779 h 2041182"/>
                <a:gd name="connsiteX0-1377" fmla="*/ 719 w 1421182"/>
                <a:gd name="connsiteY0-1378" fmla="*/ 957779 h 2041182"/>
                <a:gd name="connsiteX1-1379" fmla="*/ 140932 w 1421182"/>
                <a:gd name="connsiteY1-1380" fmla="*/ 1353553 h 2041182"/>
                <a:gd name="connsiteX2-1381" fmla="*/ 309182 w 1421182"/>
                <a:gd name="connsiteY2-1382" fmla="*/ 1711998 h 2041182"/>
                <a:gd name="connsiteX3-1383" fmla="*/ 704202 w 1421182"/>
                <a:gd name="connsiteY3-1384" fmla="*/ 2041182 h 2041182"/>
                <a:gd name="connsiteX4-1385" fmla="*/ 1311364 w 1421182"/>
                <a:gd name="connsiteY4-1386" fmla="*/ 2026552 h 2041182"/>
                <a:gd name="connsiteX5-1387" fmla="*/ 1421092 w 1421182"/>
                <a:gd name="connsiteY5-1388" fmla="*/ 1126782 h 2041182"/>
                <a:gd name="connsiteX6-1389" fmla="*/ 1238212 w 1421182"/>
                <a:gd name="connsiteY6-1390" fmla="*/ 739077 h 2041182"/>
                <a:gd name="connsiteX7-1391" fmla="*/ 1194321 w 1421182"/>
                <a:gd name="connsiteY7-1392" fmla="*/ 936587 h 2041182"/>
                <a:gd name="connsiteX8-1393" fmla="*/ 996810 w 1421182"/>
                <a:gd name="connsiteY8-1394" fmla="*/ 665925 h 2041182"/>
                <a:gd name="connsiteX9-1395" fmla="*/ 947802 w 1421182"/>
                <a:gd name="connsiteY9-1396" fmla="*/ 906353 h 2041182"/>
                <a:gd name="connsiteX10-1397" fmla="*/ 711016 w 1421182"/>
                <a:gd name="connsiteY10-1398" fmla="*/ 569854 h 2041182"/>
                <a:gd name="connsiteX11-1399" fmla="*/ 726148 w 1421182"/>
                <a:gd name="connsiteY11-1400" fmla="*/ 907326 h 2041182"/>
                <a:gd name="connsiteX12-1401" fmla="*/ 543268 w 1421182"/>
                <a:gd name="connsiteY12-1402" fmla="*/ 242 h 2041182"/>
                <a:gd name="connsiteX13-1403" fmla="*/ 473286 w 1421182"/>
                <a:gd name="connsiteY13-1404" fmla="*/ 1312361 h 2041182"/>
                <a:gd name="connsiteX14-1405" fmla="*/ 338442 w 1421182"/>
                <a:gd name="connsiteY14-1406" fmla="*/ 1258456 h 2041182"/>
                <a:gd name="connsiteX15-1407" fmla="*/ 719 w 1421182"/>
                <a:gd name="connsiteY15-1408" fmla="*/ 957779 h 2041182"/>
                <a:gd name="connsiteX0-1409" fmla="*/ 719 w 1421182"/>
                <a:gd name="connsiteY0-1410" fmla="*/ 957779 h 2041182"/>
                <a:gd name="connsiteX1-1411" fmla="*/ 140932 w 1421182"/>
                <a:gd name="connsiteY1-1412" fmla="*/ 1353553 h 2041182"/>
                <a:gd name="connsiteX2-1413" fmla="*/ 309182 w 1421182"/>
                <a:gd name="connsiteY2-1414" fmla="*/ 1711998 h 2041182"/>
                <a:gd name="connsiteX3-1415" fmla="*/ 704202 w 1421182"/>
                <a:gd name="connsiteY3-1416" fmla="*/ 2041182 h 2041182"/>
                <a:gd name="connsiteX4-1417" fmla="*/ 1311364 w 1421182"/>
                <a:gd name="connsiteY4-1418" fmla="*/ 2026552 h 2041182"/>
                <a:gd name="connsiteX5-1419" fmla="*/ 1421092 w 1421182"/>
                <a:gd name="connsiteY5-1420" fmla="*/ 1126782 h 2041182"/>
                <a:gd name="connsiteX6-1421" fmla="*/ 1238212 w 1421182"/>
                <a:gd name="connsiteY6-1422" fmla="*/ 739077 h 2041182"/>
                <a:gd name="connsiteX7-1423" fmla="*/ 1194321 w 1421182"/>
                <a:gd name="connsiteY7-1424" fmla="*/ 936587 h 2041182"/>
                <a:gd name="connsiteX8-1425" fmla="*/ 996810 w 1421182"/>
                <a:gd name="connsiteY8-1426" fmla="*/ 665925 h 2041182"/>
                <a:gd name="connsiteX9-1427" fmla="*/ 947802 w 1421182"/>
                <a:gd name="connsiteY9-1428" fmla="*/ 906353 h 2041182"/>
                <a:gd name="connsiteX10-1429" fmla="*/ 711016 w 1421182"/>
                <a:gd name="connsiteY10-1430" fmla="*/ 569854 h 2041182"/>
                <a:gd name="connsiteX11-1431" fmla="*/ 726148 w 1421182"/>
                <a:gd name="connsiteY11-1432" fmla="*/ 907326 h 2041182"/>
                <a:gd name="connsiteX12-1433" fmla="*/ 543268 w 1421182"/>
                <a:gd name="connsiteY12-1434" fmla="*/ 242 h 2041182"/>
                <a:gd name="connsiteX13-1435" fmla="*/ 473286 w 1421182"/>
                <a:gd name="connsiteY13-1436" fmla="*/ 1312361 h 2041182"/>
                <a:gd name="connsiteX14-1437" fmla="*/ 338442 w 1421182"/>
                <a:gd name="connsiteY14-1438" fmla="*/ 1258456 h 2041182"/>
                <a:gd name="connsiteX15-1439" fmla="*/ 719 w 1421182"/>
                <a:gd name="connsiteY15-1440" fmla="*/ 957779 h 2041182"/>
                <a:gd name="connsiteX0-1441" fmla="*/ 719 w 1421182"/>
                <a:gd name="connsiteY0-1442" fmla="*/ 957779 h 2041182"/>
                <a:gd name="connsiteX1-1443" fmla="*/ 140932 w 1421182"/>
                <a:gd name="connsiteY1-1444" fmla="*/ 1353553 h 2041182"/>
                <a:gd name="connsiteX2-1445" fmla="*/ 309182 w 1421182"/>
                <a:gd name="connsiteY2-1446" fmla="*/ 1711998 h 2041182"/>
                <a:gd name="connsiteX3-1447" fmla="*/ 704202 w 1421182"/>
                <a:gd name="connsiteY3-1448" fmla="*/ 2041182 h 2041182"/>
                <a:gd name="connsiteX4-1449" fmla="*/ 1311364 w 1421182"/>
                <a:gd name="connsiteY4-1450" fmla="*/ 2026552 h 2041182"/>
                <a:gd name="connsiteX5-1451" fmla="*/ 1421092 w 1421182"/>
                <a:gd name="connsiteY5-1452" fmla="*/ 1126782 h 2041182"/>
                <a:gd name="connsiteX6-1453" fmla="*/ 1238212 w 1421182"/>
                <a:gd name="connsiteY6-1454" fmla="*/ 739077 h 2041182"/>
                <a:gd name="connsiteX7-1455" fmla="*/ 1194321 w 1421182"/>
                <a:gd name="connsiteY7-1456" fmla="*/ 936587 h 2041182"/>
                <a:gd name="connsiteX8-1457" fmla="*/ 955588 w 1421182"/>
                <a:gd name="connsiteY8-1458" fmla="*/ 659583 h 2041182"/>
                <a:gd name="connsiteX9-1459" fmla="*/ 947802 w 1421182"/>
                <a:gd name="connsiteY9-1460" fmla="*/ 906353 h 2041182"/>
                <a:gd name="connsiteX10-1461" fmla="*/ 711016 w 1421182"/>
                <a:gd name="connsiteY10-1462" fmla="*/ 569854 h 2041182"/>
                <a:gd name="connsiteX11-1463" fmla="*/ 726148 w 1421182"/>
                <a:gd name="connsiteY11-1464" fmla="*/ 907326 h 2041182"/>
                <a:gd name="connsiteX12-1465" fmla="*/ 543268 w 1421182"/>
                <a:gd name="connsiteY12-1466" fmla="*/ 242 h 2041182"/>
                <a:gd name="connsiteX13-1467" fmla="*/ 473286 w 1421182"/>
                <a:gd name="connsiteY13-1468" fmla="*/ 1312361 h 2041182"/>
                <a:gd name="connsiteX14-1469" fmla="*/ 338442 w 1421182"/>
                <a:gd name="connsiteY14-1470" fmla="*/ 1258456 h 2041182"/>
                <a:gd name="connsiteX15-1471" fmla="*/ 719 w 1421182"/>
                <a:gd name="connsiteY15-1472" fmla="*/ 957779 h 2041182"/>
                <a:gd name="connsiteX0-1473" fmla="*/ 719 w 1421182"/>
                <a:gd name="connsiteY0-1474" fmla="*/ 957779 h 2041182"/>
                <a:gd name="connsiteX1-1475" fmla="*/ 140932 w 1421182"/>
                <a:gd name="connsiteY1-1476" fmla="*/ 1353553 h 2041182"/>
                <a:gd name="connsiteX2-1477" fmla="*/ 309182 w 1421182"/>
                <a:gd name="connsiteY2-1478" fmla="*/ 1711998 h 2041182"/>
                <a:gd name="connsiteX3-1479" fmla="*/ 704202 w 1421182"/>
                <a:gd name="connsiteY3-1480" fmla="*/ 2041182 h 2041182"/>
                <a:gd name="connsiteX4-1481" fmla="*/ 1311364 w 1421182"/>
                <a:gd name="connsiteY4-1482" fmla="*/ 2026552 h 2041182"/>
                <a:gd name="connsiteX5-1483" fmla="*/ 1421092 w 1421182"/>
                <a:gd name="connsiteY5-1484" fmla="*/ 1126782 h 2041182"/>
                <a:gd name="connsiteX6-1485" fmla="*/ 1238212 w 1421182"/>
                <a:gd name="connsiteY6-1486" fmla="*/ 739077 h 2041182"/>
                <a:gd name="connsiteX7-1487" fmla="*/ 1178466 w 1421182"/>
                <a:gd name="connsiteY7-1488" fmla="*/ 927074 h 2041182"/>
                <a:gd name="connsiteX8-1489" fmla="*/ 955588 w 1421182"/>
                <a:gd name="connsiteY8-1490" fmla="*/ 659583 h 2041182"/>
                <a:gd name="connsiteX9-1491" fmla="*/ 947802 w 1421182"/>
                <a:gd name="connsiteY9-1492" fmla="*/ 906353 h 2041182"/>
                <a:gd name="connsiteX10-1493" fmla="*/ 711016 w 1421182"/>
                <a:gd name="connsiteY10-1494" fmla="*/ 569854 h 2041182"/>
                <a:gd name="connsiteX11-1495" fmla="*/ 726148 w 1421182"/>
                <a:gd name="connsiteY11-1496" fmla="*/ 907326 h 2041182"/>
                <a:gd name="connsiteX12-1497" fmla="*/ 543268 w 1421182"/>
                <a:gd name="connsiteY12-1498" fmla="*/ 242 h 2041182"/>
                <a:gd name="connsiteX13-1499" fmla="*/ 473286 w 1421182"/>
                <a:gd name="connsiteY13-1500" fmla="*/ 1312361 h 2041182"/>
                <a:gd name="connsiteX14-1501" fmla="*/ 338442 w 1421182"/>
                <a:gd name="connsiteY14-1502" fmla="*/ 1258456 h 2041182"/>
                <a:gd name="connsiteX15-1503" fmla="*/ 719 w 1421182"/>
                <a:gd name="connsiteY15-1504" fmla="*/ 957779 h 2041182"/>
                <a:gd name="connsiteX0-1505" fmla="*/ 719 w 1421182"/>
                <a:gd name="connsiteY0-1506" fmla="*/ 957779 h 2041182"/>
                <a:gd name="connsiteX1-1507" fmla="*/ 140932 w 1421182"/>
                <a:gd name="connsiteY1-1508" fmla="*/ 1353553 h 2041182"/>
                <a:gd name="connsiteX2-1509" fmla="*/ 309182 w 1421182"/>
                <a:gd name="connsiteY2-1510" fmla="*/ 1711998 h 2041182"/>
                <a:gd name="connsiteX3-1511" fmla="*/ 704202 w 1421182"/>
                <a:gd name="connsiteY3-1512" fmla="*/ 2041182 h 2041182"/>
                <a:gd name="connsiteX4-1513" fmla="*/ 1311364 w 1421182"/>
                <a:gd name="connsiteY4-1514" fmla="*/ 2026552 h 2041182"/>
                <a:gd name="connsiteX5-1515" fmla="*/ 1421092 w 1421182"/>
                <a:gd name="connsiteY5-1516" fmla="*/ 1126782 h 2041182"/>
                <a:gd name="connsiteX6-1517" fmla="*/ 1238212 w 1421182"/>
                <a:gd name="connsiteY6-1518" fmla="*/ 739077 h 2041182"/>
                <a:gd name="connsiteX7-1519" fmla="*/ 1178466 w 1421182"/>
                <a:gd name="connsiteY7-1520" fmla="*/ 927074 h 2041182"/>
                <a:gd name="connsiteX8-1521" fmla="*/ 955588 w 1421182"/>
                <a:gd name="connsiteY8-1522" fmla="*/ 659583 h 2041182"/>
                <a:gd name="connsiteX9-1523" fmla="*/ 947802 w 1421182"/>
                <a:gd name="connsiteY9-1524" fmla="*/ 906353 h 2041182"/>
                <a:gd name="connsiteX10-1525" fmla="*/ 711016 w 1421182"/>
                <a:gd name="connsiteY10-1526" fmla="*/ 569854 h 2041182"/>
                <a:gd name="connsiteX11-1527" fmla="*/ 726148 w 1421182"/>
                <a:gd name="connsiteY11-1528" fmla="*/ 907326 h 2041182"/>
                <a:gd name="connsiteX12-1529" fmla="*/ 543268 w 1421182"/>
                <a:gd name="connsiteY12-1530" fmla="*/ 242 h 2041182"/>
                <a:gd name="connsiteX13-1531" fmla="*/ 473286 w 1421182"/>
                <a:gd name="connsiteY13-1532" fmla="*/ 1312361 h 2041182"/>
                <a:gd name="connsiteX14-1533" fmla="*/ 338442 w 1421182"/>
                <a:gd name="connsiteY14-1534" fmla="*/ 1258456 h 2041182"/>
                <a:gd name="connsiteX15-1535" fmla="*/ 719 w 1421182"/>
                <a:gd name="connsiteY15-1536" fmla="*/ 957779 h 2041182"/>
                <a:gd name="connsiteX0-1537" fmla="*/ 719 w 1421182"/>
                <a:gd name="connsiteY0-1538" fmla="*/ 957779 h 2041182"/>
                <a:gd name="connsiteX1-1539" fmla="*/ 140932 w 1421182"/>
                <a:gd name="connsiteY1-1540" fmla="*/ 1353553 h 2041182"/>
                <a:gd name="connsiteX2-1541" fmla="*/ 309182 w 1421182"/>
                <a:gd name="connsiteY2-1542" fmla="*/ 1711998 h 2041182"/>
                <a:gd name="connsiteX3-1543" fmla="*/ 704202 w 1421182"/>
                <a:gd name="connsiteY3-1544" fmla="*/ 2041182 h 2041182"/>
                <a:gd name="connsiteX4-1545" fmla="*/ 1311364 w 1421182"/>
                <a:gd name="connsiteY4-1546" fmla="*/ 2026552 h 2041182"/>
                <a:gd name="connsiteX5-1547" fmla="*/ 1421092 w 1421182"/>
                <a:gd name="connsiteY5-1548" fmla="*/ 1126782 h 2041182"/>
                <a:gd name="connsiteX6-1549" fmla="*/ 1238212 w 1421182"/>
                <a:gd name="connsiteY6-1550" fmla="*/ 739077 h 2041182"/>
                <a:gd name="connsiteX7-1551" fmla="*/ 1178466 w 1421182"/>
                <a:gd name="connsiteY7-1552" fmla="*/ 927074 h 2041182"/>
                <a:gd name="connsiteX8-1553" fmla="*/ 955588 w 1421182"/>
                <a:gd name="connsiteY8-1554" fmla="*/ 618361 h 2041182"/>
                <a:gd name="connsiteX9-1555" fmla="*/ 947802 w 1421182"/>
                <a:gd name="connsiteY9-1556" fmla="*/ 906353 h 2041182"/>
                <a:gd name="connsiteX10-1557" fmla="*/ 711016 w 1421182"/>
                <a:gd name="connsiteY10-1558" fmla="*/ 569854 h 2041182"/>
                <a:gd name="connsiteX11-1559" fmla="*/ 726148 w 1421182"/>
                <a:gd name="connsiteY11-1560" fmla="*/ 907326 h 2041182"/>
                <a:gd name="connsiteX12-1561" fmla="*/ 543268 w 1421182"/>
                <a:gd name="connsiteY12-1562" fmla="*/ 242 h 2041182"/>
                <a:gd name="connsiteX13-1563" fmla="*/ 473286 w 1421182"/>
                <a:gd name="connsiteY13-1564" fmla="*/ 1312361 h 2041182"/>
                <a:gd name="connsiteX14-1565" fmla="*/ 338442 w 1421182"/>
                <a:gd name="connsiteY14-1566" fmla="*/ 1258456 h 2041182"/>
                <a:gd name="connsiteX15-1567" fmla="*/ 719 w 1421182"/>
                <a:gd name="connsiteY15-1568" fmla="*/ 957779 h 2041182"/>
                <a:gd name="connsiteX0-1569" fmla="*/ 719 w 1421182"/>
                <a:gd name="connsiteY0-1570" fmla="*/ 957779 h 2041182"/>
                <a:gd name="connsiteX1-1571" fmla="*/ 140932 w 1421182"/>
                <a:gd name="connsiteY1-1572" fmla="*/ 1353553 h 2041182"/>
                <a:gd name="connsiteX2-1573" fmla="*/ 309182 w 1421182"/>
                <a:gd name="connsiteY2-1574" fmla="*/ 1711998 h 2041182"/>
                <a:gd name="connsiteX3-1575" fmla="*/ 704202 w 1421182"/>
                <a:gd name="connsiteY3-1576" fmla="*/ 2041182 h 2041182"/>
                <a:gd name="connsiteX4-1577" fmla="*/ 1311364 w 1421182"/>
                <a:gd name="connsiteY4-1578" fmla="*/ 2026552 h 2041182"/>
                <a:gd name="connsiteX5-1579" fmla="*/ 1421092 w 1421182"/>
                <a:gd name="connsiteY5-1580" fmla="*/ 1126782 h 2041182"/>
                <a:gd name="connsiteX6-1581" fmla="*/ 1238212 w 1421182"/>
                <a:gd name="connsiteY6-1582" fmla="*/ 739077 h 2041182"/>
                <a:gd name="connsiteX7-1583" fmla="*/ 1178466 w 1421182"/>
                <a:gd name="connsiteY7-1584" fmla="*/ 927074 h 2041182"/>
                <a:gd name="connsiteX8-1585" fmla="*/ 955588 w 1421182"/>
                <a:gd name="connsiteY8-1586" fmla="*/ 618361 h 2041182"/>
                <a:gd name="connsiteX9-1587" fmla="*/ 947802 w 1421182"/>
                <a:gd name="connsiteY9-1588" fmla="*/ 906353 h 2041182"/>
                <a:gd name="connsiteX10-1589" fmla="*/ 711016 w 1421182"/>
                <a:gd name="connsiteY10-1590" fmla="*/ 569854 h 2041182"/>
                <a:gd name="connsiteX11-1591" fmla="*/ 726148 w 1421182"/>
                <a:gd name="connsiteY11-1592" fmla="*/ 907326 h 2041182"/>
                <a:gd name="connsiteX12-1593" fmla="*/ 543268 w 1421182"/>
                <a:gd name="connsiteY12-1594" fmla="*/ 242 h 2041182"/>
                <a:gd name="connsiteX13-1595" fmla="*/ 473286 w 1421182"/>
                <a:gd name="connsiteY13-1596" fmla="*/ 1312361 h 2041182"/>
                <a:gd name="connsiteX14-1597" fmla="*/ 338442 w 1421182"/>
                <a:gd name="connsiteY14-1598" fmla="*/ 1258456 h 2041182"/>
                <a:gd name="connsiteX15-1599" fmla="*/ 719 w 1421182"/>
                <a:gd name="connsiteY15-1600" fmla="*/ 957779 h 2041182"/>
                <a:gd name="connsiteX0-1601" fmla="*/ 719 w 1421182"/>
                <a:gd name="connsiteY0-1602" fmla="*/ 957779 h 2041182"/>
                <a:gd name="connsiteX1-1603" fmla="*/ 140932 w 1421182"/>
                <a:gd name="connsiteY1-1604" fmla="*/ 1353553 h 2041182"/>
                <a:gd name="connsiteX2-1605" fmla="*/ 309182 w 1421182"/>
                <a:gd name="connsiteY2-1606" fmla="*/ 1711998 h 2041182"/>
                <a:gd name="connsiteX3-1607" fmla="*/ 704202 w 1421182"/>
                <a:gd name="connsiteY3-1608" fmla="*/ 2041182 h 2041182"/>
                <a:gd name="connsiteX4-1609" fmla="*/ 1311364 w 1421182"/>
                <a:gd name="connsiteY4-1610" fmla="*/ 2026552 h 2041182"/>
                <a:gd name="connsiteX5-1611" fmla="*/ 1421092 w 1421182"/>
                <a:gd name="connsiteY5-1612" fmla="*/ 1126782 h 2041182"/>
                <a:gd name="connsiteX6-1613" fmla="*/ 1238212 w 1421182"/>
                <a:gd name="connsiteY6-1614" fmla="*/ 739077 h 2041182"/>
                <a:gd name="connsiteX7-1615" fmla="*/ 1178466 w 1421182"/>
                <a:gd name="connsiteY7-1616" fmla="*/ 927074 h 2041182"/>
                <a:gd name="connsiteX8-1617" fmla="*/ 955588 w 1421182"/>
                <a:gd name="connsiteY8-1618" fmla="*/ 618361 h 2041182"/>
                <a:gd name="connsiteX9-1619" fmla="*/ 947802 w 1421182"/>
                <a:gd name="connsiteY9-1620" fmla="*/ 906353 h 2041182"/>
                <a:gd name="connsiteX10-1621" fmla="*/ 711016 w 1421182"/>
                <a:gd name="connsiteY10-1622" fmla="*/ 569854 h 2041182"/>
                <a:gd name="connsiteX11-1623" fmla="*/ 726148 w 1421182"/>
                <a:gd name="connsiteY11-1624" fmla="*/ 907326 h 2041182"/>
                <a:gd name="connsiteX12-1625" fmla="*/ 543268 w 1421182"/>
                <a:gd name="connsiteY12-1626" fmla="*/ 242 h 2041182"/>
                <a:gd name="connsiteX13-1627" fmla="*/ 473286 w 1421182"/>
                <a:gd name="connsiteY13-1628" fmla="*/ 1312361 h 2041182"/>
                <a:gd name="connsiteX14-1629" fmla="*/ 338442 w 1421182"/>
                <a:gd name="connsiteY14-1630" fmla="*/ 1258456 h 2041182"/>
                <a:gd name="connsiteX15-1631" fmla="*/ 719 w 1421182"/>
                <a:gd name="connsiteY15-1632" fmla="*/ 957779 h 2041182"/>
                <a:gd name="connsiteX0-1633" fmla="*/ 719 w 1421182"/>
                <a:gd name="connsiteY0-1634" fmla="*/ 957779 h 2041182"/>
                <a:gd name="connsiteX1-1635" fmla="*/ 140932 w 1421182"/>
                <a:gd name="connsiteY1-1636" fmla="*/ 1353553 h 2041182"/>
                <a:gd name="connsiteX2-1637" fmla="*/ 309182 w 1421182"/>
                <a:gd name="connsiteY2-1638" fmla="*/ 1711998 h 2041182"/>
                <a:gd name="connsiteX3-1639" fmla="*/ 704202 w 1421182"/>
                <a:gd name="connsiteY3-1640" fmla="*/ 2041182 h 2041182"/>
                <a:gd name="connsiteX4-1641" fmla="*/ 1311364 w 1421182"/>
                <a:gd name="connsiteY4-1642" fmla="*/ 2026552 h 2041182"/>
                <a:gd name="connsiteX5-1643" fmla="*/ 1421092 w 1421182"/>
                <a:gd name="connsiteY5-1644" fmla="*/ 1126782 h 2041182"/>
                <a:gd name="connsiteX6-1645" fmla="*/ 1187477 w 1421182"/>
                <a:gd name="connsiteY6-1646" fmla="*/ 691513 h 2041182"/>
                <a:gd name="connsiteX7-1647" fmla="*/ 1178466 w 1421182"/>
                <a:gd name="connsiteY7-1648" fmla="*/ 927074 h 2041182"/>
                <a:gd name="connsiteX8-1649" fmla="*/ 955588 w 1421182"/>
                <a:gd name="connsiteY8-1650" fmla="*/ 618361 h 2041182"/>
                <a:gd name="connsiteX9-1651" fmla="*/ 947802 w 1421182"/>
                <a:gd name="connsiteY9-1652" fmla="*/ 906353 h 2041182"/>
                <a:gd name="connsiteX10-1653" fmla="*/ 711016 w 1421182"/>
                <a:gd name="connsiteY10-1654" fmla="*/ 569854 h 2041182"/>
                <a:gd name="connsiteX11-1655" fmla="*/ 726148 w 1421182"/>
                <a:gd name="connsiteY11-1656" fmla="*/ 907326 h 2041182"/>
                <a:gd name="connsiteX12-1657" fmla="*/ 543268 w 1421182"/>
                <a:gd name="connsiteY12-1658" fmla="*/ 242 h 2041182"/>
                <a:gd name="connsiteX13-1659" fmla="*/ 473286 w 1421182"/>
                <a:gd name="connsiteY13-1660" fmla="*/ 1312361 h 2041182"/>
                <a:gd name="connsiteX14-1661" fmla="*/ 338442 w 1421182"/>
                <a:gd name="connsiteY14-1662" fmla="*/ 1258456 h 2041182"/>
                <a:gd name="connsiteX15-1663" fmla="*/ 719 w 1421182"/>
                <a:gd name="connsiteY15-1664" fmla="*/ 957779 h 2041182"/>
                <a:gd name="connsiteX0-1665" fmla="*/ 719 w 1421182"/>
                <a:gd name="connsiteY0-1666" fmla="*/ 957779 h 2041182"/>
                <a:gd name="connsiteX1-1667" fmla="*/ 140932 w 1421182"/>
                <a:gd name="connsiteY1-1668" fmla="*/ 1353553 h 2041182"/>
                <a:gd name="connsiteX2-1669" fmla="*/ 309182 w 1421182"/>
                <a:gd name="connsiteY2-1670" fmla="*/ 1711998 h 2041182"/>
                <a:gd name="connsiteX3-1671" fmla="*/ 704202 w 1421182"/>
                <a:gd name="connsiteY3-1672" fmla="*/ 2041182 h 2041182"/>
                <a:gd name="connsiteX4-1673" fmla="*/ 1311364 w 1421182"/>
                <a:gd name="connsiteY4-1674" fmla="*/ 2026552 h 2041182"/>
                <a:gd name="connsiteX5-1675" fmla="*/ 1421092 w 1421182"/>
                <a:gd name="connsiteY5-1676" fmla="*/ 1126782 h 2041182"/>
                <a:gd name="connsiteX6-1677" fmla="*/ 1187477 w 1421182"/>
                <a:gd name="connsiteY6-1678" fmla="*/ 691513 h 2041182"/>
                <a:gd name="connsiteX7-1679" fmla="*/ 1178466 w 1421182"/>
                <a:gd name="connsiteY7-1680" fmla="*/ 927074 h 2041182"/>
                <a:gd name="connsiteX8-1681" fmla="*/ 955588 w 1421182"/>
                <a:gd name="connsiteY8-1682" fmla="*/ 618361 h 2041182"/>
                <a:gd name="connsiteX9-1683" fmla="*/ 947802 w 1421182"/>
                <a:gd name="connsiteY9-1684" fmla="*/ 906353 h 2041182"/>
                <a:gd name="connsiteX10-1685" fmla="*/ 711016 w 1421182"/>
                <a:gd name="connsiteY10-1686" fmla="*/ 569854 h 2041182"/>
                <a:gd name="connsiteX11-1687" fmla="*/ 726148 w 1421182"/>
                <a:gd name="connsiteY11-1688" fmla="*/ 907326 h 2041182"/>
                <a:gd name="connsiteX12-1689" fmla="*/ 543268 w 1421182"/>
                <a:gd name="connsiteY12-1690" fmla="*/ 242 h 2041182"/>
                <a:gd name="connsiteX13-1691" fmla="*/ 473286 w 1421182"/>
                <a:gd name="connsiteY13-1692" fmla="*/ 1312361 h 2041182"/>
                <a:gd name="connsiteX14-1693" fmla="*/ 338442 w 1421182"/>
                <a:gd name="connsiteY14-1694" fmla="*/ 1258456 h 2041182"/>
                <a:gd name="connsiteX15-1695" fmla="*/ 719 w 1421182"/>
                <a:gd name="connsiteY15-1696" fmla="*/ 957779 h 2041182"/>
                <a:gd name="connsiteX0-1697" fmla="*/ 719 w 1421182"/>
                <a:gd name="connsiteY0-1698" fmla="*/ 957779 h 2041182"/>
                <a:gd name="connsiteX1-1699" fmla="*/ 140932 w 1421182"/>
                <a:gd name="connsiteY1-1700" fmla="*/ 1353553 h 2041182"/>
                <a:gd name="connsiteX2-1701" fmla="*/ 309182 w 1421182"/>
                <a:gd name="connsiteY2-1702" fmla="*/ 1711998 h 2041182"/>
                <a:gd name="connsiteX3-1703" fmla="*/ 704202 w 1421182"/>
                <a:gd name="connsiteY3-1704" fmla="*/ 2041182 h 2041182"/>
                <a:gd name="connsiteX4-1705" fmla="*/ 1311364 w 1421182"/>
                <a:gd name="connsiteY4-1706" fmla="*/ 2026552 h 2041182"/>
                <a:gd name="connsiteX5-1707" fmla="*/ 1421092 w 1421182"/>
                <a:gd name="connsiteY5-1708" fmla="*/ 1126782 h 2041182"/>
                <a:gd name="connsiteX6-1709" fmla="*/ 1187477 w 1421182"/>
                <a:gd name="connsiteY6-1710" fmla="*/ 691513 h 2041182"/>
                <a:gd name="connsiteX7-1711" fmla="*/ 1178466 w 1421182"/>
                <a:gd name="connsiteY7-1712" fmla="*/ 927074 h 2041182"/>
                <a:gd name="connsiteX8-1713" fmla="*/ 927050 w 1421182"/>
                <a:gd name="connsiteY8-1714" fmla="*/ 615190 h 2041182"/>
                <a:gd name="connsiteX9-1715" fmla="*/ 947802 w 1421182"/>
                <a:gd name="connsiteY9-1716" fmla="*/ 906353 h 2041182"/>
                <a:gd name="connsiteX10-1717" fmla="*/ 711016 w 1421182"/>
                <a:gd name="connsiteY10-1718" fmla="*/ 569854 h 2041182"/>
                <a:gd name="connsiteX11-1719" fmla="*/ 726148 w 1421182"/>
                <a:gd name="connsiteY11-1720" fmla="*/ 907326 h 2041182"/>
                <a:gd name="connsiteX12-1721" fmla="*/ 543268 w 1421182"/>
                <a:gd name="connsiteY12-1722" fmla="*/ 242 h 2041182"/>
                <a:gd name="connsiteX13-1723" fmla="*/ 473286 w 1421182"/>
                <a:gd name="connsiteY13-1724" fmla="*/ 1312361 h 2041182"/>
                <a:gd name="connsiteX14-1725" fmla="*/ 338442 w 1421182"/>
                <a:gd name="connsiteY14-1726" fmla="*/ 1258456 h 2041182"/>
                <a:gd name="connsiteX15-1727" fmla="*/ 719 w 1421182"/>
                <a:gd name="connsiteY15-1728" fmla="*/ 957779 h 2041182"/>
                <a:gd name="connsiteX0-1729" fmla="*/ 719 w 1421182"/>
                <a:gd name="connsiteY0-1730" fmla="*/ 957779 h 2041182"/>
                <a:gd name="connsiteX1-1731" fmla="*/ 140932 w 1421182"/>
                <a:gd name="connsiteY1-1732" fmla="*/ 1353553 h 2041182"/>
                <a:gd name="connsiteX2-1733" fmla="*/ 309182 w 1421182"/>
                <a:gd name="connsiteY2-1734" fmla="*/ 1711998 h 2041182"/>
                <a:gd name="connsiteX3-1735" fmla="*/ 704202 w 1421182"/>
                <a:gd name="connsiteY3-1736" fmla="*/ 2041182 h 2041182"/>
                <a:gd name="connsiteX4-1737" fmla="*/ 1311364 w 1421182"/>
                <a:gd name="connsiteY4-1738" fmla="*/ 2026552 h 2041182"/>
                <a:gd name="connsiteX5-1739" fmla="*/ 1421092 w 1421182"/>
                <a:gd name="connsiteY5-1740" fmla="*/ 1126782 h 2041182"/>
                <a:gd name="connsiteX6-1741" fmla="*/ 1187477 w 1421182"/>
                <a:gd name="connsiteY6-1742" fmla="*/ 691513 h 2041182"/>
                <a:gd name="connsiteX7-1743" fmla="*/ 1178466 w 1421182"/>
                <a:gd name="connsiteY7-1744" fmla="*/ 927074 h 2041182"/>
                <a:gd name="connsiteX8-1745" fmla="*/ 927050 w 1421182"/>
                <a:gd name="connsiteY8-1746" fmla="*/ 615190 h 2041182"/>
                <a:gd name="connsiteX9-1747" fmla="*/ 947802 w 1421182"/>
                <a:gd name="connsiteY9-1748" fmla="*/ 906353 h 2041182"/>
                <a:gd name="connsiteX10-1749" fmla="*/ 711016 w 1421182"/>
                <a:gd name="connsiteY10-1750" fmla="*/ 569854 h 2041182"/>
                <a:gd name="connsiteX11-1751" fmla="*/ 726148 w 1421182"/>
                <a:gd name="connsiteY11-1752" fmla="*/ 907326 h 2041182"/>
                <a:gd name="connsiteX12-1753" fmla="*/ 543268 w 1421182"/>
                <a:gd name="connsiteY12-1754" fmla="*/ 242 h 2041182"/>
                <a:gd name="connsiteX13-1755" fmla="*/ 473286 w 1421182"/>
                <a:gd name="connsiteY13-1756" fmla="*/ 1312361 h 2041182"/>
                <a:gd name="connsiteX14-1757" fmla="*/ 338442 w 1421182"/>
                <a:gd name="connsiteY14-1758" fmla="*/ 1258456 h 2041182"/>
                <a:gd name="connsiteX15-1759" fmla="*/ 719 w 1421182"/>
                <a:gd name="connsiteY15-1760" fmla="*/ 957779 h 2041182"/>
                <a:gd name="connsiteX0-1761" fmla="*/ 719 w 1421182"/>
                <a:gd name="connsiteY0-1762" fmla="*/ 957779 h 2041182"/>
                <a:gd name="connsiteX1-1763" fmla="*/ 140932 w 1421182"/>
                <a:gd name="connsiteY1-1764" fmla="*/ 1353553 h 2041182"/>
                <a:gd name="connsiteX2-1765" fmla="*/ 309182 w 1421182"/>
                <a:gd name="connsiteY2-1766" fmla="*/ 1711998 h 2041182"/>
                <a:gd name="connsiteX3-1767" fmla="*/ 704202 w 1421182"/>
                <a:gd name="connsiteY3-1768" fmla="*/ 2041182 h 2041182"/>
                <a:gd name="connsiteX4-1769" fmla="*/ 1311364 w 1421182"/>
                <a:gd name="connsiteY4-1770" fmla="*/ 2026552 h 2041182"/>
                <a:gd name="connsiteX5-1771" fmla="*/ 1421092 w 1421182"/>
                <a:gd name="connsiteY5-1772" fmla="*/ 1126782 h 2041182"/>
                <a:gd name="connsiteX6-1773" fmla="*/ 1187477 w 1421182"/>
                <a:gd name="connsiteY6-1774" fmla="*/ 691513 h 2041182"/>
                <a:gd name="connsiteX7-1775" fmla="*/ 1178466 w 1421182"/>
                <a:gd name="connsiteY7-1776" fmla="*/ 927074 h 2041182"/>
                <a:gd name="connsiteX8-1777" fmla="*/ 927050 w 1421182"/>
                <a:gd name="connsiteY8-1778" fmla="*/ 615190 h 2041182"/>
                <a:gd name="connsiteX9-1779" fmla="*/ 947802 w 1421182"/>
                <a:gd name="connsiteY9-1780" fmla="*/ 906353 h 2041182"/>
                <a:gd name="connsiteX10-1781" fmla="*/ 711016 w 1421182"/>
                <a:gd name="connsiteY10-1782" fmla="*/ 569854 h 2041182"/>
                <a:gd name="connsiteX11-1783" fmla="*/ 726148 w 1421182"/>
                <a:gd name="connsiteY11-1784" fmla="*/ 907326 h 2041182"/>
                <a:gd name="connsiteX12-1785" fmla="*/ 543268 w 1421182"/>
                <a:gd name="connsiteY12-1786" fmla="*/ 242 h 2041182"/>
                <a:gd name="connsiteX13-1787" fmla="*/ 473286 w 1421182"/>
                <a:gd name="connsiteY13-1788" fmla="*/ 1312361 h 2041182"/>
                <a:gd name="connsiteX14-1789" fmla="*/ 338442 w 1421182"/>
                <a:gd name="connsiteY14-1790" fmla="*/ 1258456 h 2041182"/>
                <a:gd name="connsiteX15-1791" fmla="*/ 719 w 1421182"/>
                <a:gd name="connsiteY15-1792" fmla="*/ 957779 h 2041182"/>
                <a:gd name="connsiteX0-1793" fmla="*/ 719 w 1421182"/>
                <a:gd name="connsiteY0-1794" fmla="*/ 957779 h 2041182"/>
                <a:gd name="connsiteX1-1795" fmla="*/ 140932 w 1421182"/>
                <a:gd name="connsiteY1-1796" fmla="*/ 1353553 h 2041182"/>
                <a:gd name="connsiteX2-1797" fmla="*/ 309182 w 1421182"/>
                <a:gd name="connsiteY2-1798" fmla="*/ 1711998 h 2041182"/>
                <a:gd name="connsiteX3-1799" fmla="*/ 704202 w 1421182"/>
                <a:gd name="connsiteY3-1800" fmla="*/ 2041182 h 2041182"/>
                <a:gd name="connsiteX4-1801" fmla="*/ 1311364 w 1421182"/>
                <a:gd name="connsiteY4-1802" fmla="*/ 2026552 h 2041182"/>
                <a:gd name="connsiteX5-1803" fmla="*/ 1421092 w 1421182"/>
                <a:gd name="connsiteY5-1804" fmla="*/ 1126782 h 2041182"/>
                <a:gd name="connsiteX6-1805" fmla="*/ 1187477 w 1421182"/>
                <a:gd name="connsiteY6-1806" fmla="*/ 691513 h 2041182"/>
                <a:gd name="connsiteX7-1807" fmla="*/ 1178466 w 1421182"/>
                <a:gd name="connsiteY7-1808" fmla="*/ 927074 h 2041182"/>
                <a:gd name="connsiteX8-1809" fmla="*/ 927050 w 1421182"/>
                <a:gd name="connsiteY8-1810" fmla="*/ 615190 h 2041182"/>
                <a:gd name="connsiteX9-1811" fmla="*/ 947802 w 1421182"/>
                <a:gd name="connsiteY9-1812" fmla="*/ 906353 h 2041182"/>
                <a:gd name="connsiteX10-1813" fmla="*/ 711016 w 1421182"/>
                <a:gd name="connsiteY10-1814" fmla="*/ 569854 h 2041182"/>
                <a:gd name="connsiteX11-1815" fmla="*/ 726148 w 1421182"/>
                <a:gd name="connsiteY11-1816" fmla="*/ 907326 h 2041182"/>
                <a:gd name="connsiteX12-1817" fmla="*/ 543268 w 1421182"/>
                <a:gd name="connsiteY12-1818" fmla="*/ 242 h 2041182"/>
                <a:gd name="connsiteX13-1819" fmla="*/ 473286 w 1421182"/>
                <a:gd name="connsiteY13-1820" fmla="*/ 1312361 h 2041182"/>
                <a:gd name="connsiteX14-1821" fmla="*/ 338442 w 1421182"/>
                <a:gd name="connsiteY14-1822" fmla="*/ 1258456 h 2041182"/>
                <a:gd name="connsiteX15-1823" fmla="*/ 719 w 1421182"/>
                <a:gd name="connsiteY15-1824" fmla="*/ 957779 h 2041182"/>
                <a:gd name="connsiteX0-1825" fmla="*/ 719 w 1421182"/>
                <a:gd name="connsiteY0-1826" fmla="*/ 957779 h 2041182"/>
                <a:gd name="connsiteX1-1827" fmla="*/ 140932 w 1421182"/>
                <a:gd name="connsiteY1-1828" fmla="*/ 1353553 h 2041182"/>
                <a:gd name="connsiteX2-1829" fmla="*/ 309182 w 1421182"/>
                <a:gd name="connsiteY2-1830" fmla="*/ 1711998 h 2041182"/>
                <a:gd name="connsiteX3-1831" fmla="*/ 704202 w 1421182"/>
                <a:gd name="connsiteY3-1832" fmla="*/ 2041182 h 2041182"/>
                <a:gd name="connsiteX4-1833" fmla="*/ 1311364 w 1421182"/>
                <a:gd name="connsiteY4-1834" fmla="*/ 2026552 h 2041182"/>
                <a:gd name="connsiteX5-1835" fmla="*/ 1421092 w 1421182"/>
                <a:gd name="connsiteY5-1836" fmla="*/ 1126782 h 2041182"/>
                <a:gd name="connsiteX6-1837" fmla="*/ 1162110 w 1421182"/>
                <a:gd name="connsiteY6-1838" fmla="*/ 682000 h 2041182"/>
                <a:gd name="connsiteX7-1839" fmla="*/ 1178466 w 1421182"/>
                <a:gd name="connsiteY7-1840" fmla="*/ 927074 h 2041182"/>
                <a:gd name="connsiteX8-1841" fmla="*/ 927050 w 1421182"/>
                <a:gd name="connsiteY8-1842" fmla="*/ 615190 h 2041182"/>
                <a:gd name="connsiteX9-1843" fmla="*/ 947802 w 1421182"/>
                <a:gd name="connsiteY9-1844" fmla="*/ 906353 h 2041182"/>
                <a:gd name="connsiteX10-1845" fmla="*/ 711016 w 1421182"/>
                <a:gd name="connsiteY10-1846" fmla="*/ 569854 h 2041182"/>
                <a:gd name="connsiteX11-1847" fmla="*/ 726148 w 1421182"/>
                <a:gd name="connsiteY11-1848" fmla="*/ 907326 h 2041182"/>
                <a:gd name="connsiteX12-1849" fmla="*/ 543268 w 1421182"/>
                <a:gd name="connsiteY12-1850" fmla="*/ 242 h 2041182"/>
                <a:gd name="connsiteX13-1851" fmla="*/ 473286 w 1421182"/>
                <a:gd name="connsiteY13-1852" fmla="*/ 1312361 h 2041182"/>
                <a:gd name="connsiteX14-1853" fmla="*/ 338442 w 1421182"/>
                <a:gd name="connsiteY14-1854" fmla="*/ 1258456 h 2041182"/>
                <a:gd name="connsiteX15-1855" fmla="*/ 719 w 1421182"/>
                <a:gd name="connsiteY15-1856" fmla="*/ 957779 h 2041182"/>
                <a:gd name="connsiteX0-1857" fmla="*/ 719 w 1421182"/>
                <a:gd name="connsiteY0-1858" fmla="*/ 957779 h 2041182"/>
                <a:gd name="connsiteX1-1859" fmla="*/ 140932 w 1421182"/>
                <a:gd name="connsiteY1-1860" fmla="*/ 1353553 h 2041182"/>
                <a:gd name="connsiteX2-1861" fmla="*/ 309182 w 1421182"/>
                <a:gd name="connsiteY2-1862" fmla="*/ 1711998 h 2041182"/>
                <a:gd name="connsiteX3-1863" fmla="*/ 704202 w 1421182"/>
                <a:gd name="connsiteY3-1864" fmla="*/ 2041182 h 2041182"/>
                <a:gd name="connsiteX4-1865" fmla="*/ 1311364 w 1421182"/>
                <a:gd name="connsiteY4-1866" fmla="*/ 2026552 h 2041182"/>
                <a:gd name="connsiteX5-1867" fmla="*/ 1421092 w 1421182"/>
                <a:gd name="connsiteY5-1868" fmla="*/ 1126782 h 2041182"/>
                <a:gd name="connsiteX6-1869" fmla="*/ 1162110 w 1421182"/>
                <a:gd name="connsiteY6-1870" fmla="*/ 682000 h 2041182"/>
                <a:gd name="connsiteX7-1871" fmla="*/ 1178466 w 1421182"/>
                <a:gd name="connsiteY7-1872" fmla="*/ 927074 h 2041182"/>
                <a:gd name="connsiteX8-1873" fmla="*/ 927050 w 1421182"/>
                <a:gd name="connsiteY8-1874" fmla="*/ 615190 h 2041182"/>
                <a:gd name="connsiteX9-1875" fmla="*/ 947802 w 1421182"/>
                <a:gd name="connsiteY9-1876" fmla="*/ 906353 h 2041182"/>
                <a:gd name="connsiteX10-1877" fmla="*/ 711016 w 1421182"/>
                <a:gd name="connsiteY10-1878" fmla="*/ 569854 h 2041182"/>
                <a:gd name="connsiteX11-1879" fmla="*/ 726148 w 1421182"/>
                <a:gd name="connsiteY11-1880" fmla="*/ 907326 h 2041182"/>
                <a:gd name="connsiteX12-1881" fmla="*/ 543268 w 1421182"/>
                <a:gd name="connsiteY12-1882" fmla="*/ 242 h 2041182"/>
                <a:gd name="connsiteX13-1883" fmla="*/ 473286 w 1421182"/>
                <a:gd name="connsiteY13-1884" fmla="*/ 1312361 h 2041182"/>
                <a:gd name="connsiteX14-1885" fmla="*/ 338442 w 1421182"/>
                <a:gd name="connsiteY14-1886" fmla="*/ 1258456 h 2041182"/>
                <a:gd name="connsiteX15-1887" fmla="*/ 719 w 1421182"/>
                <a:gd name="connsiteY15-1888" fmla="*/ 957779 h 2041182"/>
                <a:gd name="connsiteX0-1889" fmla="*/ 719 w 1421182"/>
                <a:gd name="connsiteY0-1890" fmla="*/ 957779 h 2041182"/>
                <a:gd name="connsiteX1-1891" fmla="*/ 140932 w 1421182"/>
                <a:gd name="connsiteY1-1892" fmla="*/ 1353553 h 2041182"/>
                <a:gd name="connsiteX2-1893" fmla="*/ 309182 w 1421182"/>
                <a:gd name="connsiteY2-1894" fmla="*/ 1711998 h 2041182"/>
                <a:gd name="connsiteX3-1895" fmla="*/ 704202 w 1421182"/>
                <a:gd name="connsiteY3-1896" fmla="*/ 2041182 h 2041182"/>
                <a:gd name="connsiteX4-1897" fmla="*/ 1311364 w 1421182"/>
                <a:gd name="connsiteY4-1898" fmla="*/ 2026552 h 2041182"/>
                <a:gd name="connsiteX5-1899" fmla="*/ 1421092 w 1421182"/>
                <a:gd name="connsiteY5-1900" fmla="*/ 1126782 h 2041182"/>
                <a:gd name="connsiteX6-1901" fmla="*/ 1162110 w 1421182"/>
                <a:gd name="connsiteY6-1902" fmla="*/ 682000 h 2041182"/>
                <a:gd name="connsiteX7-1903" fmla="*/ 1178466 w 1421182"/>
                <a:gd name="connsiteY7-1904" fmla="*/ 927074 h 2041182"/>
                <a:gd name="connsiteX8-1905" fmla="*/ 927050 w 1421182"/>
                <a:gd name="connsiteY8-1906" fmla="*/ 615190 h 2041182"/>
                <a:gd name="connsiteX9-1907" fmla="*/ 947802 w 1421182"/>
                <a:gd name="connsiteY9-1908" fmla="*/ 906353 h 2041182"/>
                <a:gd name="connsiteX10-1909" fmla="*/ 711016 w 1421182"/>
                <a:gd name="connsiteY10-1910" fmla="*/ 569854 h 2041182"/>
                <a:gd name="connsiteX11-1911" fmla="*/ 726148 w 1421182"/>
                <a:gd name="connsiteY11-1912" fmla="*/ 907326 h 2041182"/>
                <a:gd name="connsiteX12-1913" fmla="*/ 543268 w 1421182"/>
                <a:gd name="connsiteY12-1914" fmla="*/ 242 h 2041182"/>
                <a:gd name="connsiteX13-1915" fmla="*/ 473286 w 1421182"/>
                <a:gd name="connsiteY13-1916" fmla="*/ 1312361 h 2041182"/>
                <a:gd name="connsiteX14-1917" fmla="*/ 338442 w 1421182"/>
                <a:gd name="connsiteY14-1918" fmla="*/ 1258456 h 2041182"/>
                <a:gd name="connsiteX15-1919" fmla="*/ 719 w 1421182"/>
                <a:gd name="connsiteY15-1920" fmla="*/ 957779 h 2041182"/>
                <a:gd name="connsiteX0-1921" fmla="*/ 719 w 1421182"/>
                <a:gd name="connsiteY0-1922" fmla="*/ 957779 h 2041182"/>
                <a:gd name="connsiteX1-1923" fmla="*/ 140932 w 1421182"/>
                <a:gd name="connsiteY1-1924" fmla="*/ 1353553 h 2041182"/>
                <a:gd name="connsiteX2-1925" fmla="*/ 309182 w 1421182"/>
                <a:gd name="connsiteY2-1926" fmla="*/ 1711998 h 2041182"/>
                <a:gd name="connsiteX3-1927" fmla="*/ 704202 w 1421182"/>
                <a:gd name="connsiteY3-1928" fmla="*/ 2041182 h 2041182"/>
                <a:gd name="connsiteX4-1929" fmla="*/ 1311364 w 1421182"/>
                <a:gd name="connsiteY4-1930" fmla="*/ 2026552 h 2041182"/>
                <a:gd name="connsiteX5-1931" fmla="*/ 1421092 w 1421182"/>
                <a:gd name="connsiteY5-1932" fmla="*/ 1126782 h 2041182"/>
                <a:gd name="connsiteX6-1933" fmla="*/ 1162110 w 1421182"/>
                <a:gd name="connsiteY6-1934" fmla="*/ 682000 h 2041182"/>
                <a:gd name="connsiteX7-1935" fmla="*/ 1178466 w 1421182"/>
                <a:gd name="connsiteY7-1936" fmla="*/ 927074 h 2041182"/>
                <a:gd name="connsiteX8-1937" fmla="*/ 927050 w 1421182"/>
                <a:gd name="connsiteY8-1938" fmla="*/ 615190 h 2041182"/>
                <a:gd name="connsiteX9-1939" fmla="*/ 947802 w 1421182"/>
                <a:gd name="connsiteY9-1940" fmla="*/ 906353 h 2041182"/>
                <a:gd name="connsiteX10-1941" fmla="*/ 711016 w 1421182"/>
                <a:gd name="connsiteY10-1942" fmla="*/ 569854 h 2041182"/>
                <a:gd name="connsiteX11-1943" fmla="*/ 729319 w 1421182"/>
                <a:gd name="connsiteY11-1944" fmla="*/ 958061 h 2041182"/>
                <a:gd name="connsiteX12-1945" fmla="*/ 543268 w 1421182"/>
                <a:gd name="connsiteY12-1946" fmla="*/ 242 h 2041182"/>
                <a:gd name="connsiteX13-1947" fmla="*/ 473286 w 1421182"/>
                <a:gd name="connsiteY13-1948" fmla="*/ 1312361 h 2041182"/>
                <a:gd name="connsiteX14-1949" fmla="*/ 338442 w 1421182"/>
                <a:gd name="connsiteY14-1950" fmla="*/ 1258456 h 2041182"/>
                <a:gd name="connsiteX15-1951" fmla="*/ 719 w 1421182"/>
                <a:gd name="connsiteY15-1952" fmla="*/ 957779 h 2041182"/>
                <a:gd name="connsiteX0-1953" fmla="*/ 719 w 1421182"/>
                <a:gd name="connsiteY0-1954" fmla="*/ 957779 h 2041182"/>
                <a:gd name="connsiteX1-1955" fmla="*/ 140932 w 1421182"/>
                <a:gd name="connsiteY1-1956" fmla="*/ 1353553 h 2041182"/>
                <a:gd name="connsiteX2-1957" fmla="*/ 309182 w 1421182"/>
                <a:gd name="connsiteY2-1958" fmla="*/ 1711998 h 2041182"/>
                <a:gd name="connsiteX3-1959" fmla="*/ 704202 w 1421182"/>
                <a:gd name="connsiteY3-1960" fmla="*/ 2041182 h 2041182"/>
                <a:gd name="connsiteX4-1961" fmla="*/ 1311364 w 1421182"/>
                <a:gd name="connsiteY4-1962" fmla="*/ 2026552 h 2041182"/>
                <a:gd name="connsiteX5-1963" fmla="*/ 1421092 w 1421182"/>
                <a:gd name="connsiteY5-1964" fmla="*/ 1126782 h 2041182"/>
                <a:gd name="connsiteX6-1965" fmla="*/ 1162110 w 1421182"/>
                <a:gd name="connsiteY6-1966" fmla="*/ 682000 h 2041182"/>
                <a:gd name="connsiteX7-1967" fmla="*/ 1178466 w 1421182"/>
                <a:gd name="connsiteY7-1968" fmla="*/ 927074 h 2041182"/>
                <a:gd name="connsiteX8-1969" fmla="*/ 927050 w 1421182"/>
                <a:gd name="connsiteY8-1970" fmla="*/ 615190 h 2041182"/>
                <a:gd name="connsiteX9-1971" fmla="*/ 957315 w 1421182"/>
                <a:gd name="connsiteY9-1972" fmla="*/ 944404 h 2041182"/>
                <a:gd name="connsiteX10-1973" fmla="*/ 711016 w 1421182"/>
                <a:gd name="connsiteY10-1974" fmla="*/ 569854 h 2041182"/>
                <a:gd name="connsiteX11-1975" fmla="*/ 729319 w 1421182"/>
                <a:gd name="connsiteY11-1976" fmla="*/ 958061 h 2041182"/>
                <a:gd name="connsiteX12-1977" fmla="*/ 543268 w 1421182"/>
                <a:gd name="connsiteY12-1978" fmla="*/ 242 h 2041182"/>
                <a:gd name="connsiteX13-1979" fmla="*/ 473286 w 1421182"/>
                <a:gd name="connsiteY13-1980" fmla="*/ 1312361 h 2041182"/>
                <a:gd name="connsiteX14-1981" fmla="*/ 338442 w 1421182"/>
                <a:gd name="connsiteY14-1982" fmla="*/ 1258456 h 2041182"/>
                <a:gd name="connsiteX15-1983" fmla="*/ 719 w 1421182"/>
                <a:gd name="connsiteY15-1984" fmla="*/ 957779 h 2041182"/>
                <a:gd name="connsiteX0-1985" fmla="*/ 719 w 1421182"/>
                <a:gd name="connsiteY0-1986" fmla="*/ 957779 h 2041182"/>
                <a:gd name="connsiteX1-1987" fmla="*/ 140932 w 1421182"/>
                <a:gd name="connsiteY1-1988" fmla="*/ 1353553 h 2041182"/>
                <a:gd name="connsiteX2-1989" fmla="*/ 309182 w 1421182"/>
                <a:gd name="connsiteY2-1990" fmla="*/ 1711998 h 2041182"/>
                <a:gd name="connsiteX3-1991" fmla="*/ 704202 w 1421182"/>
                <a:gd name="connsiteY3-1992" fmla="*/ 2041182 h 2041182"/>
                <a:gd name="connsiteX4-1993" fmla="*/ 1311364 w 1421182"/>
                <a:gd name="connsiteY4-1994" fmla="*/ 2026552 h 2041182"/>
                <a:gd name="connsiteX5-1995" fmla="*/ 1421092 w 1421182"/>
                <a:gd name="connsiteY5-1996" fmla="*/ 1126782 h 2041182"/>
                <a:gd name="connsiteX6-1997" fmla="*/ 1162110 w 1421182"/>
                <a:gd name="connsiteY6-1998" fmla="*/ 682000 h 2041182"/>
                <a:gd name="connsiteX7-1999" fmla="*/ 1178466 w 1421182"/>
                <a:gd name="connsiteY7-2000" fmla="*/ 927074 h 2041182"/>
                <a:gd name="connsiteX8-2001" fmla="*/ 927050 w 1421182"/>
                <a:gd name="connsiteY8-2002" fmla="*/ 615190 h 2041182"/>
                <a:gd name="connsiteX9-2003" fmla="*/ 957315 w 1421182"/>
                <a:gd name="connsiteY9-2004" fmla="*/ 944404 h 2041182"/>
                <a:gd name="connsiteX10-2005" fmla="*/ 711016 w 1421182"/>
                <a:gd name="connsiteY10-2006" fmla="*/ 569854 h 2041182"/>
                <a:gd name="connsiteX11-2007" fmla="*/ 729319 w 1421182"/>
                <a:gd name="connsiteY11-2008" fmla="*/ 958061 h 2041182"/>
                <a:gd name="connsiteX12-2009" fmla="*/ 543268 w 1421182"/>
                <a:gd name="connsiteY12-2010" fmla="*/ 242 h 2041182"/>
                <a:gd name="connsiteX13-2011" fmla="*/ 473286 w 1421182"/>
                <a:gd name="connsiteY13-2012" fmla="*/ 1312361 h 2041182"/>
                <a:gd name="connsiteX14-2013" fmla="*/ 338442 w 1421182"/>
                <a:gd name="connsiteY14-2014" fmla="*/ 1258456 h 2041182"/>
                <a:gd name="connsiteX15-2015" fmla="*/ 719 w 1421182"/>
                <a:gd name="connsiteY15-2016" fmla="*/ 957779 h 2041182"/>
                <a:gd name="connsiteX0-2017" fmla="*/ 719 w 1421182"/>
                <a:gd name="connsiteY0-2018" fmla="*/ 957779 h 2041182"/>
                <a:gd name="connsiteX1-2019" fmla="*/ 140932 w 1421182"/>
                <a:gd name="connsiteY1-2020" fmla="*/ 1353553 h 2041182"/>
                <a:gd name="connsiteX2-2021" fmla="*/ 309182 w 1421182"/>
                <a:gd name="connsiteY2-2022" fmla="*/ 1711998 h 2041182"/>
                <a:gd name="connsiteX3-2023" fmla="*/ 704202 w 1421182"/>
                <a:gd name="connsiteY3-2024" fmla="*/ 2041182 h 2041182"/>
                <a:gd name="connsiteX4-2025" fmla="*/ 1311364 w 1421182"/>
                <a:gd name="connsiteY4-2026" fmla="*/ 2026552 h 2041182"/>
                <a:gd name="connsiteX5-2027" fmla="*/ 1421092 w 1421182"/>
                <a:gd name="connsiteY5-2028" fmla="*/ 1126782 h 2041182"/>
                <a:gd name="connsiteX6-2029" fmla="*/ 1162110 w 1421182"/>
                <a:gd name="connsiteY6-2030" fmla="*/ 682000 h 2041182"/>
                <a:gd name="connsiteX7-2031" fmla="*/ 1168953 w 1421182"/>
                <a:gd name="connsiteY7-2032" fmla="*/ 968296 h 2041182"/>
                <a:gd name="connsiteX8-2033" fmla="*/ 927050 w 1421182"/>
                <a:gd name="connsiteY8-2034" fmla="*/ 615190 h 2041182"/>
                <a:gd name="connsiteX9-2035" fmla="*/ 957315 w 1421182"/>
                <a:gd name="connsiteY9-2036" fmla="*/ 944404 h 2041182"/>
                <a:gd name="connsiteX10-2037" fmla="*/ 711016 w 1421182"/>
                <a:gd name="connsiteY10-2038" fmla="*/ 569854 h 2041182"/>
                <a:gd name="connsiteX11-2039" fmla="*/ 729319 w 1421182"/>
                <a:gd name="connsiteY11-2040" fmla="*/ 958061 h 2041182"/>
                <a:gd name="connsiteX12-2041" fmla="*/ 543268 w 1421182"/>
                <a:gd name="connsiteY12-2042" fmla="*/ 242 h 2041182"/>
                <a:gd name="connsiteX13-2043" fmla="*/ 473286 w 1421182"/>
                <a:gd name="connsiteY13-2044" fmla="*/ 1312361 h 2041182"/>
                <a:gd name="connsiteX14-2045" fmla="*/ 338442 w 1421182"/>
                <a:gd name="connsiteY14-2046" fmla="*/ 1258456 h 2041182"/>
                <a:gd name="connsiteX15-2047" fmla="*/ 719 w 1421182"/>
                <a:gd name="connsiteY15-2048" fmla="*/ 957779 h 2041182"/>
                <a:gd name="connsiteX0-2049" fmla="*/ 719 w 1421182"/>
                <a:gd name="connsiteY0-2050" fmla="*/ 957779 h 2041182"/>
                <a:gd name="connsiteX1-2051" fmla="*/ 140932 w 1421182"/>
                <a:gd name="connsiteY1-2052" fmla="*/ 1353553 h 2041182"/>
                <a:gd name="connsiteX2-2053" fmla="*/ 309182 w 1421182"/>
                <a:gd name="connsiteY2-2054" fmla="*/ 1711998 h 2041182"/>
                <a:gd name="connsiteX3-2055" fmla="*/ 704202 w 1421182"/>
                <a:gd name="connsiteY3-2056" fmla="*/ 2041182 h 2041182"/>
                <a:gd name="connsiteX4-2057" fmla="*/ 1311364 w 1421182"/>
                <a:gd name="connsiteY4-2058" fmla="*/ 2026552 h 2041182"/>
                <a:gd name="connsiteX5-2059" fmla="*/ 1421092 w 1421182"/>
                <a:gd name="connsiteY5-2060" fmla="*/ 1126782 h 2041182"/>
                <a:gd name="connsiteX6-2061" fmla="*/ 1162110 w 1421182"/>
                <a:gd name="connsiteY6-2062" fmla="*/ 682000 h 2041182"/>
                <a:gd name="connsiteX7-2063" fmla="*/ 1168953 w 1421182"/>
                <a:gd name="connsiteY7-2064" fmla="*/ 968296 h 2041182"/>
                <a:gd name="connsiteX8-2065" fmla="*/ 927050 w 1421182"/>
                <a:gd name="connsiteY8-2066" fmla="*/ 615190 h 2041182"/>
                <a:gd name="connsiteX9-2067" fmla="*/ 957315 w 1421182"/>
                <a:gd name="connsiteY9-2068" fmla="*/ 944404 h 2041182"/>
                <a:gd name="connsiteX10-2069" fmla="*/ 711016 w 1421182"/>
                <a:gd name="connsiteY10-2070" fmla="*/ 569854 h 2041182"/>
                <a:gd name="connsiteX11-2071" fmla="*/ 729319 w 1421182"/>
                <a:gd name="connsiteY11-2072" fmla="*/ 958061 h 2041182"/>
                <a:gd name="connsiteX12-2073" fmla="*/ 543268 w 1421182"/>
                <a:gd name="connsiteY12-2074" fmla="*/ 242 h 2041182"/>
                <a:gd name="connsiteX13-2075" fmla="*/ 473286 w 1421182"/>
                <a:gd name="connsiteY13-2076" fmla="*/ 1312361 h 2041182"/>
                <a:gd name="connsiteX14-2077" fmla="*/ 338442 w 1421182"/>
                <a:gd name="connsiteY14-2078" fmla="*/ 1258456 h 2041182"/>
                <a:gd name="connsiteX15-2079" fmla="*/ 719 w 1421182"/>
                <a:gd name="connsiteY15-2080" fmla="*/ 957779 h 2041182"/>
                <a:gd name="connsiteX0-2081" fmla="*/ 719 w 1421182"/>
                <a:gd name="connsiteY0-2082" fmla="*/ 957779 h 2041182"/>
                <a:gd name="connsiteX1-2083" fmla="*/ 140932 w 1421182"/>
                <a:gd name="connsiteY1-2084" fmla="*/ 1353553 h 2041182"/>
                <a:gd name="connsiteX2-2085" fmla="*/ 309182 w 1421182"/>
                <a:gd name="connsiteY2-2086" fmla="*/ 1711998 h 2041182"/>
                <a:gd name="connsiteX3-2087" fmla="*/ 704202 w 1421182"/>
                <a:gd name="connsiteY3-2088" fmla="*/ 2041182 h 2041182"/>
                <a:gd name="connsiteX4-2089" fmla="*/ 1311364 w 1421182"/>
                <a:gd name="connsiteY4-2090" fmla="*/ 2026552 h 2041182"/>
                <a:gd name="connsiteX5-2091" fmla="*/ 1421092 w 1421182"/>
                <a:gd name="connsiteY5-2092" fmla="*/ 1126782 h 2041182"/>
                <a:gd name="connsiteX6-2093" fmla="*/ 1162110 w 1421182"/>
                <a:gd name="connsiteY6-2094" fmla="*/ 682000 h 2041182"/>
                <a:gd name="connsiteX7-2095" fmla="*/ 1168953 w 1421182"/>
                <a:gd name="connsiteY7-2096" fmla="*/ 968296 h 2041182"/>
                <a:gd name="connsiteX8-2097" fmla="*/ 927050 w 1421182"/>
                <a:gd name="connsiteY8-2098" fmla="*/ 615190 h 2041182"/>
                <a:gd name="connsiteX9-2099" fmla="*/ 957315 w 1421182"/>
                <a:gd name="connsiteY9-2100" fmla="*/ 944404 h 2041182"/>
                <a:gd name="connsiteX10-2101" fmla="*/ 711016 w 1421182"/>
                <a:gd name="connsiteY10-2102" fmla="*/ 569854 h 2041182"/>
                <a:gd name="connsiteX11-2103" fmla="*/ 729319 w 1421182"/>
                <a:gd name="connsiteY11-2104" fmla="*/ 958061 h 2041182"/>
                <a:gd name="connsiteX12-2105" fmla="*/ 543268 w 1421182"/>
                <a:gd name="connsiteY12-2106" fmla="*/ 242 h 2041182"/>
                <a:gd name="connsiteX13-2107" fmla="*/ 473286 w 1421182"/>
                <a:gd name="connsiteY13-2108" fmla="*/ 1312361 h 2041182"/>
                <a:gd name="connsiteX14-2109" fmla="*/ 338442 w 1421182"/>
                <a:gd name="connsiteY14-2110" fmla="*/ 1258456 h 2041182"/>
                <a:gd name="connsiteX15-2111" fmla="*/ 719 w 1421182"/>
                <a:gd name="connsiteY15-2112" fmla="*/ 957779 h 2041182"/>
                <a:gd name="connsiteX0-2113" fmla="*/ 719 w 1421182"/>
                <a:gd name="connsiteY0-2114" fmla="*/ 957779 h 2041182"/>
                <a:gd name="connsiteX1-2115" fmla="*/ 140932 w 1421182"/>
                <a:gd name="connsiteY1-2116" fmla="*/ 1353553 h 2041182"/>
                <a:gd name="connsiteX2-2117" fmla="*/ 309182 w 1421182"/>
                <a:gd name="connsiteY2-2118" fmla="*/ 1711998 h 2041182"/>
                <a:gd name="connsiteX3-2119" fmla="*/ 704202 w 1421182"/>
                <a:gd name="connsiteY3-2120" fmla="*/ 2041182 h 2041182"/>
                <a:gd name="connsiteX4-2121" fmla="*/ 1311364 w 1421182"/>
                <a:gd name="connsiteY4-2122" fmla="*/ 2026552 h 2041182"/>
                <a:gd name="connsiteX5-2123" fmla="*/ 1421092 w 1421182"/>
                <a:gd name="connsiteY5-2124" fmla="*/ 1126782 h 2041182"/>
                <a:gd name="connsiteX6-2125" fmla="*/ 1152597 w 1421182"/>
                <a:gd name="connsiteY6-2126" fmla="*/ 669316 h 2041182"/>
                <a:gd name="connsiteX7-2127" fmla="*/ 1168953 w 1421182"/>
                <a:gd name="connsiteY7-2128" fmla="*/ 968296 h 2041182"/>
                <a:gd name="connsiteX8-2129" fmla="*/ 927050 w 1421182"/>
                <a:gd name="connsiteY8-2130" fmla="*/ 615190 h 2041182"/>
                <a:gd name="connsiteX9-2131" fmla="*/ 957315 w 1421182"/>
                <a:gd name="connsiteY9-2132" fmla="*/ 944404 h 2041182"/>
                <a:gd name="connsiteX10-2133" fmla="*/ 711016 w 1421182"/>
                <a:gd name="connsiteY10-2134" fmla="*/ 569854 h 2041182"/>
                <a:gd name="connsiteX11-2135" fmla="*/ 729319 w 1421182"/>
                <a:gd name="connsiteY11-2136" fmla="*/ 958061 h 2041182"/>
                <a:gd name="connsiteX12-2137" fmla="*/ 543268 w 1421182"/>
                <a:gd name="connsiteY12-2138" fmla="*/ 242 h 2041182"/>
                <a:gd name="connsiteX13-2139" fmla="*/ 473286 w 1421182"/>
                <a:gd name="connsiteY13-2140" fmla="*/ 1312361 h 2041182"/>
                <a:gd name="connsiteX14-2141" fmla="*/ 338442 w 1421182"/>
                <a:gd name="connsiteY14-2142" fmla="*/ 1258456 h 2041182"/>
                <a:gd name="connsiteX15-2143" fmla="*/ 719 w 1421182"/>
                <a:gd name="connsiteY15-2144" fmla="*/ 957779 h 2041182"/>
                <a:gd name="connsiteX0-2145" fmla="*/ 719 w 1421182"/>
                <a:gd name="connsiteY0-2146" fmla="*/ 957537 h 2040940"/>
                <a:gd name="connsiteX1-2147" fmla="*/ 140932 w 1421182"/>
                <a:gd name="connsiteY1-2148" fmla="*/ 1353311 h 2040940"/>
                <a:gd name="connsiteX2-2149" fmla="*/ 309182 w 1421182"/>
                <a:gd name="connsiteY2-2150" fmla="*/ 1711756 h 2040940"/>
                <a:gd name="connsiteX3-2151" fmla="*/ 704202 w 1421182"/>
                <a:gd name="connsiteY3-2152" fmla="*/ 2040940 h 2040940"/>
                <a:gd name="connsiteX4-2153" fmla="*/ 1311364 w 1421182"/>
                <a:gd name="connsiteY4-2154" fmla="*/ 2026310 h 2040940"/>
                <a:gd name="connsiteX5-2155" fmla="*/ 1421092 w 1421182"/>
                <a:gd name="connsiteY5-2156" fmla="*/ 1126540 h 2040940"/>
                <a:gd name="connsiteX6-2157" fmla="*/ 1152597 w 1421182"/>
                <a:gd name="connsiteY6-2158" fmla="*/ 669074 h 2040940"/>
                <a:gd name="connsiteX7-2159" fmla="*/ 1168953 w 1421182"/>
                <a:gd name="connsiteY7-2160" fmla="*/ 968054 h 2040940"/>
                <a:gd name="connsiteX8-2161" fmla="*/ 927050 w 1421182"/>
                <a:gd name="connsiteY8-2162" fmla="*/ 614948 h 2040940"/>
                <a:gd name="connsiteX9-2163" fmla="*/ 957315 w 1421182"/>
                <a:gd name="connsiteY9-2164" fmla="*/ 944162 h 2040940"/>
                <a:gd name="connsiteX10-2165" fmla="*/ 711016 w 1421182"/>
                <a:gd name="connsiteY10-2166" fmla="*/ 569612 h 2040940"/>
                <a:gd name="connsiteX11-2167" fmla="*/ 729319 w 1421182"/>
                <a:gd name="connsiteY11-2168" fmla="*/ 957819 h 2040940"/>
                <a:gd name="connsiteX12-2169" fmla="*/ 543268 w 1421182"/>
                <a:gd name="connsiteY12-2170" fmla="*/ 0 h 2040940"/>
                <a:gd name="connsiteX13-2171" fmla="*/ 473286 w 1421182"/>
                <a:gd name="connsiteY13-2172" fmla="*/ 1312119 h 2040940"/>
                <a:gd name="connsiteX14-2173" fmla="*/ 338442 w 1421182"/>
                <a:gd name="connsiteY14-2174" fmla="*/ 1258214 h 2040940"/>
                <a:gd name="connsiteX15-2175" fmla="*/ 719 w 1421182"/>
                <a:gd name="connsiteY15-2176" fmla="*/ 957537 h 2040940"/>
                <a:gd name="connsiteX0-2177" fmla="*/ 719 w 1421182"/>
                <a:gd name="connsiteY0-2178" fmla="*/ 957545 h 2040948"/>
                <a:gd name="connsiteX1-2179" fmla="*/ 140932 w 1421182"/>
                <a:gd name="connsiteY1-2180" fmla="*/ 1353319 h 2040948"/>
                <a:gd name="connsiteX2-2181" fmla="*/ 309182 w 1421182"/>
                <a:gd name="connsiteY2-2182" fmla="*/ 1711764 h 2040948"/>
                <a:gd name="connsiteX3-2183" fmla="*/ 704202 w 1421182"/>
                <a:gd name="connsiteY3-2184" fmla="*/ 2040948 h 2040948"/>
                <a:gd name="connsiteX4-2185" fmla="*/ 1311364 w 1421182"/>
                <a:gd name="connsiteY4-2186" fmla="*/ 2026318 h 2040948"/>
                <a:gd name="connsiteX5-2187" fmla="*/ 1421092 w 1421182"/>
                <a:gd name="connsiteY5-2188" fmla="*/ 1126548 h 2040948"/>
                <a:gd name="connsiteX6-2189" fmla="*/ 1152597 w 1421182"/>
                <a:gd name="connsiteY6-2190" fmla="*/ 669082 h 2040948"/>
                <a:gd name="connsiteX7-2191" fmla="*/ 1168953 w 1421182"/>
                <a:gd name="connsiteY7-2192" fmla="*/ 968062 h 2040948"/>
                <a:gd name="connsiteX8-2193" fmla="*/ 927050 w 1421182"/>
                <a:gd name="connsiteY8-2194" fmla="*/ 614956 h 2040948"/>
                <a:gd name="connsiteX9-2195" fmla="*/ 957315 w 1421182"/>
                <a:gd name="connsiteY9-2196" fmla="*/ 944170 h 2040948"/>
                <a:gd name="connsiteX10-2197" fmla="*/ 711016 w 1421182"/>
                <a:gd name="connsiteY10-2198" fmla="*/ 569620 h 2040948"/>
                <a:gd name="connsiteX11-2199" fmla="*/ 729319 w 1421182"/>
                <a:gd name="connsiteY11-2200" fmla="*/ 957827 h 2040948"/>
                <a:gd name="connsiteX12-2201" fmla="*/ 543268 w 1421182"/>
                <a:gd name="connsiteY12-2202" fmla="*/ 8 h 2040948"/>
                <a:gd name="connsiteX13-2203" fmla="*/ 473286 w 1421182"/>
                <a:gd name="connsiteY13-2204" fmla="*/ 1312127 h 2040948"/>
                <a:gd name="connsiteX14-2205" fmla="*/ 338442 w 1421182"/>
                <a:gd name="connsiteY14-2206" fmla="*/ 1258222 h 2040948"/>
                <a:gd name="connsiteX15-2207" fmla="*/ 719 w 1421182"/>
                <a:gd name="connsiteY15-2208" fmla="*/ 957545 h 2040948"/>
                <a:gd name="connsiteX0-2209" fmla="*/ 719 w 1421182"/>
                <a:gd name="connsiteY0-2210" fmla="*/ 957545 h 2040948"/>
                <a:gd name="connsiteX1-2211" fmla="*/ 140932 w 1421182"/>
                <a:gd name="connsiteY1-2212" fmla="*/ 1353319 h 2040948"/>
                <a:gd name="connsiteX2-2213" fmla="*/ 309182 w 1421182"/>
                <a:gd name="connsiteY2-2214" fmla="*/ 1711764 h 2040948"/>
                <a:gd name="connsiteX3-2215" fmla="*/ 704202 w 1421182"/>
                <a:gd name="connsiteY3-2216" fmla="*/ 2040948 h 2040948"/>
                <a:gd name="connsiteX4-2217" fmla="*/ 1311364 w 1421182"/>
                <a:gd name="connsiteY4-2218" fmla="*/ 2026318 h 2040948"/>
                <a:gd name="connsiteX5-2219" fmla="*/ 1421092 w 1421182"/>
                <a:gd name="connsiteY5-2220" fmla="*/ 1126548 h 2040948"/>
                <a:gd name="connsiteX6-2221" fmla="*/ 1152597 w 1421182"/>
                <a:gd name="connsiteY6-2222" fmla="*/ 669082 h 2040948"/>
                <a:gd name="connsiteX7-2223" fmla="*/ 1168953 w 1421182"/>
                <a:gd name="connsiteY7-2224" fmla="*/ 968062 h 2040948"/>
                <a:gd name="connsiteX8-2225" fmla="*/ 927050 w 1421182"/>
                <a:gd name="connsiteY8-2226" fmla="*/ 614956 h 2040948"/>
                <a:gd name="connsiteX9-2227" fmla="*/ 957315 w 1421182"/>
                <a:gd name="connsiteY9-2228" fmla="*/ 944170 h 2040948"/>
                <a:gd name="connsiteX10-2229" fmla="*/ 711016 w 1421182"/>
                <a:gd name="connsiteY10-2230" fmla="*/ 569620 h 2040948"/>
                <a:gd name="connsiteX11-2231" fmla="*/ 729319 w 1421182"/>
                <a:gd name="connsiteY11-2232" fmla="*/ 957827 h 2040948"/>
                <a:gd name="connsiteX12-2233" fmla="*/ 543268 w 1421182"/>
                <a:gd name="connsiteY12-2234" fmla="*/ 8 h 2040948"/>
                <a:gd name="connsiteX13-2235" fmla="*/ 473286 w 1421182"/>
                <a:gd name="connsiteY13-2236" fmla="*/ 1312127 h 2040948"/>
                <a:gd name="connsiteX14-2237" fmla="*/ 338442 w 1421182"/>
                <a:gd name="connsiteY14-2238" fmla="*/ 1258222 h 2040948"/>
                <a:gd name="connsiteX15-2239" fmla="*/ 719 w 1421182"/>
                <a:gd name="connsiteY15-2240" fmla="*/ 957545 h 2040948"/>
                <a:gd name="connsiteX0-2241" fmla="*/ 719 w 1421182"/>
                <a:gd name="connsiteY0-2242" fmla="*/ 957545 h 2026318"/>
                <a:gd name="connsiteX1-2243" fmla="*/ 140932 w 1421182"/>
                <a:gd name="connsiteY1-2244" fmla="*/ 1353319 h 2026318"/>
                <a:gd name="connsiteX2-2245" fmla="*/ 309182 w 1421182"/>
                <a:gd name="connsiteY2-2246" fmla="*/ 1711764 h 2026318"/>
                <a:gd name="connsiteX3-2247" fmla="*/ 693290 w 1421182"/>
                <a:gd name="connsiteY3-2248" fmla="*/ 2019121 h 2026318"/>
                <a:gd name="connsiteX4-2249" fmla="*/ 1311364 w 1421182"/>
                <a:gd name="connsiteY4-2250" fmla="*/ 2026318 h 2026318"/>
                <a:gd name="connsiteX5-2251" fmla="*/ 1421092 w 1421182"/>
                <a:gd name="connsiteY5-2252" fmla="*/ 1126548 h 2026318"/>
                <a:gd name="connsiteX6-2253" fmla="*/ 1152597 w 1421182"/>
                <a:gd name="connsiteY6-2254" fmla="*/ 669082 h 2026318"/>
                <a:gd name="connsiteX7-2255" fmla="*/ 1168953 w 1421182"/>
                <a:gd name="connsiteY7-2256" fmla="*/ 968062 h 2026318"/>
                <a:gd name="connsiteX8-2257" fmla="*/ 927050 w 1421182"/>
                <a:gd name="connsiteY8-2258" fmla="*/ 614956 h 2026318"/>
                <a:gd name="connsiteX9-2259" fmla="*/ 957315 w 1421182"/>
                <a:gd name="connsiteY9-2260" fmla="*/ 944170 h 2026318"/>
                <a:gd name="connsiteX10-2261" fmla="*/ 711016 w 1421182"/>
                <a:gd name="connsiteY10-2262" fmla="*/ 569620 h 2026318"/>
                <a:gd name="connsiteX11-2263" fmla="*/ 729319 w 1421182"/>
                <a:gd name="connsiteY11-2264" fmla="*/ 957827 h 2026318"/>
                <a:gd name="connsiteX12-2265" fmla="*/ 543268 w 1421182"/>
                <a:gd name="connsiteY12-2266" fmla="*/ 8 h 2026318"/>
                <a:gd name="connsiteX13-2267" fmla="*/ 473286 w 1421182"/>
                <a:gd name="connsiteY13-2268" fmla="*/ 1312127 h 2026318"/>
                <a:gd name="connsiteX14-2269" fmla="*/ 338442 w 1421182"/>
                <a:gd name="connsiteY14-2270" fmla="*/ 1258222 h 2026318"/>
                <a:gd name="connsiteX15-2271" fmla="*/ 719 w 1421182"/>
                <a:gd name="connsiteY15-2272" fmla="*/ 957545 h 2026318"/>
                <a:gd name="connsiteX0-2273" fmla="*/ 719 w 1421182"/>
                <a:gd name="connsiteY0-2274" fmla="*/ 957545 h 2295953"/>
                <a:gd name="connsiteX1-2275" fmla="*/ 140932 w 1421182"/>
                <a:gd name="connsiteY1-2276" fmla="*/ 1353319 h 2295953"/>
                <a:gd name="connsiteX2-2277" fmla="*/ 309182 w 1421182"/>
                <a:gd name="connsiteY2-2278" fmla="*/ 1711764 h 2295953"/>
                <a:gd name="connsiteX3-2279" fmla="*/ 693290 w 1421182"/>
                <a:gd name="connsiteY3-2280" fmla="*/ 2019121 h 2295953"/>
                <a:gd name="connsiteX4-2281" fmla="*/ 722524 w 1421182"/>
                <a:gd name="connsiteY4-2282" fmla="*/ 2295953 h 2295953"/>
                <a:gd name="connsiteX5-2283" fmla="*/ 1311364 w 1421182"/>
                <a:gd name="connsiteY5-2284" fmla="*/ 2026318 h 2295953"/>
                <a:gd name="connsiteX6-2285" fmla="*/ 1421092 w 1421182"/>
                <a:gd name="connsiteY6-2286" fmla="*/ 1126548 h 2295953"/>
                <a:gd name="connsiteX7-2287" fmla="*/ 1152597 w 1421182"/>
                <a:gd name="connsiteY7-2288" fmla="*/ 669082 h 2295953"/>
                <a:gd name="connsiteX8-2289" fmla="*/ 1168953 w 1421182"/>
                <a:gd name="connsiteY8-2290" fmla="*/ 968062 h 2295953"/>
                <a:gd name="connsiteX9-2291" fmla="*/ 927050 w 1421182"/>
                <a:gd name="connsiteY9-2292" fmla="*/ 614956 h 2295953"/>
                <a:gd name="connsiteX10-2293" fmla="*/ 957315 w 1421182"/>
                <a:gd name="connsiteY10-2294" fmla="*/ 944170 h 2295953"/>
                <a:gd name="connsiteX11-2295" fmla="*/ 711016 w 1421182"/>
                <a:gd name="connsiteY11-2296" fmla="*/ 569620 h 2295953"/>
                <a:gd name="connsiteX12-2297" fmla="*/ 729319 w 1421182"/>
                <a:gd name="connsiteY12-2298" fmla="*/ 957827 h 2295953"/>
                <a:gd name="connsiteX13-2299" fmla="*/ 543268 w 1421182"/>
                <a:gd name="connsiteY13-2300" fmla="*/ 8 h 2295953"/>
                <a:gd name="connsiteX14-2301" fmla="*/ 473286 w 1421182"/>
                <a:gd name="connsiteY14-2302" fmla="*/ 1312127 h 2295953"/>
                <a:gd name="connsiteX15-2303" fmla="*/ 338442 w 1421182"/>
                <a:gd name="connsiteY15-2304" fmla="*/ 1258222 h 2295953"/>
                <a:gd name="connsiteX16-2305" fmla="*/ 719 w 1421182"/>
                <a:gd name="connsiteY16-2306" fmla="*/ 957545 h 2295953"/>
                <a:gd name="connsiteX0-2307" fmla="*/ 719 w 1421182"/>
                <a:gd name="connsiteY0-2308" fmla="*/ 957545 h 2317397"/>
                <a:gd name="connsiteX1-2309" fmla="*/ 140932 w 1421182"/>
                <a:gd name="connsiteY1-2310" fmla="*/ 1353319 h 2317397"/>
                <a:gd name="connsiteX2-2311" fmla="*/ 309182 w 1421182"/>
                <a:gd name="connsiteY2-2312" fmla="*/ 1711764 h 2317397"/>
                <a:gd name="connsiteX3-2313" fmla="*/ 693290 w 1421182"/>
                <a:gd name="connsiteY3-2314" fmla="*/ 2019121 h 2317397"/>
                <a:gd name="connsiteX4-2315" fmla="*/ 722524 w 1421182"/>
                <a:gd name="connsiteY4-2316" fmla="*/ 2295953 h 2317397"/>
                <a:gd name="connsiteX5-2317" fmla="*/ 1170733 w 1421182"/>
                <a:gd name="connsiteY5-2318" fmla="*/ 2300858 h 2317397"/>
                <a:gd name="connsiteX6-2319" fmla="*/ 1311364 w 1421182"/>
                <a:gd name="connsiteY6-2320" fmla="*/ 2026318 h 2317397"/>
                <a:gd name="connsiteX7-2321" fmla="*/ 1421092 w 1421182"/>
                <a:gd name="connsiteY7-2322" fmla="*/ 1126548 h 2317397"/>
                <a:gd name="connsiteX8-2323" fmla="*/ 1152597 w 1421182"/>
                <a:gd name="connsiteY8-2324" fmla="*/ 669082 h 2317397"/>
                <a:gd name="connsiteX9-2325" fmla="*/ 1168953 w 1421182"/>
                <a:gd name="connsiteY9-2326" fmla="*/ 968062 h 2317397"/>
                <a:gd name="connsiteX10-2327" fmla="*/ 927050 w 1421182"/>
                <a:gd name="connsiteY10-2328" fmla="*/ 614956 h 2317397"/>
                <a:gd name="connsiteX11-2329" fmla="*/ 957315 w 1421182"/>
                <a:gd name="connsiteY11-2330" fmla="*/ 944170 h 2317397"/>
                <a:gd name="connsiteX12-2331" fmla="*/ 711016 w 1421182"/>
                <a:gd name="connsiteY12-2332" fmla="*/ 569620 h 2317397"/>
                <a:gd name="connsiteX13-2333" fmla="*/ 729319 w 1421182"/>
                <a:gd name="connsiteY13-2334" fmla="*/ 957827 h 2317397"/>
                <a:gd name="connsiteX14-2335" fmla="*/ 543268 w 1421182"/>
                <a:gd name="connsiteY14-2336" fmla="*/ 8 h 2317397"/>
                <a:gd name="connsiteX15-2337" fmla="*/ 473286 w 1421182"/>
                <a:gd name="connsiteY15-2338" fmla="*/ 1312127 h 2317397"/>
                <a:gd name="connsiteX16-2339" fmla="*/ 338442 w 1421182"/>
                <a:gd name="connsiteY16-2340" fmla="*/ 1258222 h 2317397"/>
                <a:gd name="connsiteX17" fmla="*/ 719 w 1421182"/>
                <a:gd name="connsiteY17" fmla="*/ 957545 h 2317397"/>
                <a:gd name="connsiteX0-2341" fmla="*/ 719 w 1421182"/>
                <a:gd name="connsiteY0-2342" fmla="*/ 957545 h 2317397"/>
                <a:gd name="connsiteX1-2343" fmla="*/ 140932 w 1421182"/>
                <a:gd name="connsiteY1-2344" fmla="*/ 1353319 h 2317397"/>
                <a:gd name="connsiteX2-2345" fmla="*/ 309182 w 1421182"/>
                <a:gd name="connsiteY2-2346" fmla="*/ 1711764 h 2317397"/>
                <a:gd name="connsiteX3-2347" fmla="*/ 626141 w 1421182"/>
                <a:gd name="connsiteY3-2348" fmla="*/ 1985150 h 2317397"/>
                <a:gd name="connsiteX4-2349" fmla="*/ 722524 w 1421182"/>
                <a:gd name="connsiteY4-2350" fmla="*/ 2295953 h 2317397"/>
                <a:gd name="connsiteX5-2351" fmla="*/ 1170733 w 1421182"/>
                <a:gd name="connsiteY5-2352" fmla="*/ 2300858 h 2317397"/>
                <a:gd name="connsiteX6-2353" fmla="*/ 1311364 w 1421182"/>
                <a:gd name="connsiteY6-2354" fmla="*/ 2026318 h 2317397"/>
                <a:gd name="connsiteX7-2355" fmla="*/ 1421092 w 1421182"/>
                <a:gd name="connsiteY7-2356" fmla="*/ 1126548 h 2317397"/>
                <a:gd name="connsiteX8-2357" fmla="*/ 1152597 w 1421182"/>
                <a:gd name="connsiteY8-2358" fmla="*/ 669082 h 2317397"/>
                <a:gd name="connsiteX9-2359" fmla="*/ 1168953 w 1421182"/>
                <a:gd name="connsiteY9-2360" fmla="*/ 968062 h 2317397"/>
                <a:gd name="connsiteX10-2361" fmla="*/ 927050 w 1421182"/>
                <a:gd name="connsiteY10-2362" fmla="*/ 614956 h 2317397"/>
                <a:gd name="connsiteX11-2363" fmla="*/ 957315 w 1421182"/>
                <a:gd name="connsiteY11-2364" fmla="*/ 944170 h 2317397"/>
                <a:gd name="connsiteX12-2365" fmla="*/ 711016 w 1421182"/>
                <a:gd name="connsiteY12-2366" fmla="*/ 569620 h 2317397"/>
                <a:gd name="connsiteX13-2367" fmla="*/ 729319 w 1421182"/>
                <a:gd name="connsiteY13-2368" fmla="*/ 957827 h 2317397"/>
                <a:gd name="connsiteX14-2369" fmla="*/ 543268 w 1421182"/>
                <a:gd name="connsiteY14-2370" fmla="*/ 8 h 2317397"/>
                <a:gd name="connsiteX15-2371" fmla="*/ 473286 w 1421182"/>
                <a:gd name="connsiteY15-2372" fmla="*/ 1312127 h 2317397"/>
                <a:gd name="connsiteX16-2373" fmla="*/ 338442 w 1421182"/>
                <a:gd name="connsiteY16-2374" fmla="*/ 1258222 h 2317397"/>
                <a:gd name="connsiteX17-2375" fmla="*/ 719 w 1421182"/>
                <a:gd name="connsiteY17-2376" fmla="*/ 957545 h 2317397"/>
                <a:gd name="connsiteX0-2377" fmla="*/ 719 w 1421182"/>
                <a:gd name="connsiteY0-2378" fmla="*/ 957545 h 2314785"/>
                <a:gd name="connsiteX1-2379" fmla="*/ 140932 w 1421182"/>
                <a:gd name="connsiteY1-2380" fmla="*/ 1353319 h 2314785"/>
                <a:gd name="connsiteX2-2381" fmla="*/ 309182 w 1421182"/>
                <a:gd name="connsiteY2-2382" fmla="*/ 1711764 h 2314785"/>
                <a:gd name="connsiteX3-2383" fmla="*/ 626141 w 1421182"/>
                <a:gd name="connsiteY3-2384" fmla="*/ 1985150 h 2314785"/>
                <a:gd name="connsiteX4-2385" fmla="*/ 658780 w 1421182"/>
                <a:gd name="connsiteY4-2386" fmla="*/ 2266927 h 2314785"/>
                <a:gd name="connsiteX5-2387" fmla="*/ 1170733 w 1421182"/>
                <a:gd name="connsiteY5-2388" fmla="*/ 2300858 h 2314785"/>
                <a:gd name="connsiteX6-2389" fmla="*/ 1311364 w 1421182"/>
                <a:gd name="connsiteY6-2390" fmla="*/ 2026318 h 2314785"/>
                <a:gd name="connsiteX7-2391" fmla="*/ 1421092 w 1421182"/>
                <a:gd name="connsiteY7-2392" fmla="*/ 1126548 h 2314785"/>
                <a:gd name="connsiteX8-2393" fmla="*/ 1152597 w 1421182"/>
                <a:gd name="connsiteY8-2394" fmla="*/ 669082 h 2314785"/>
                <a:gd name="connsiteX9-2395" fmla="*/ 1168953 w 1421182"/>
                <a:gd name="connsiteY9-2396" fmla="*/ 968062 h 2314785"/>
                <a:gd name="connsiteX10-2397" fmla="*/ 927050 w 1421182"/>
                <a:gd name="connsiteY10-2398" fmla="*/ 614956 h 2314785"/>
                <a:gd name="connsiteX11-2399" fmla="*/ 957315 w 1421182"/>
                <a:gd name="connsiteY11-2400" fmla="*/ 944170 h 2314785"/>
                <a:gd name="connsiteX12-2401" fmla="*/ 711016 w 1421182"/>
                <a:gd name="connsiteY12-2402" fmla="*/ 569620 h 2314785"/>
                <a:gd name="connsiteX13-2403" fmla="*/ 729319 w 1421182"/>
                <a:gd name="connsiteY13-2404" fmla="*/ 957827 h 2314785"/>
                <a:gd name="connsiteX14-2405" fmla="*/ 543268 w 1421182"/>
                <a:gd name="connsiteY14-2406" fmla="*/ 8 h 2314785"/>
                <a:gd name="connsiteX15-2407" fmla="*/ 473286 w 1421182"/>
                <a:gd name="connsiteY15-2408" fmla="*/ 1312127 h 2314785"/>
                <a:gd name="connsiteX16-2409" fmla="*/ 338442 w 1421182"/>
                <a:gd name="connsiteY16-2410" fmla="*/ 1258222 h 2314785"/>
                <a:gd name="connsiteX17-2411" fmla="*/ 719 w 1421182"/>
                <a:gd name="connsiteY17-2412" fmla="*/ 957545 h 2314785"/>
                <a:gd name="connsiteX0-2413" fmla="*/ 719 w 1421182"/>
                <a:gd name="connsiteY0-2414" fmla="*/ 957545 h 2323891"/>
                <a:gd name="connsiteX1-2415" fmla="*/ 140932 w 1421182"/>
                <a:gd name="connsiteY1-2416" fmla="*/ 1353319 h 2323891"/>
                <a:gd name="connsiteX2-2417" fmla="*/ 309182 w 1421182"/>
                <a:gd name="connsiteY2-2418" fmla="*/ 1711764 h 2323891"/>
                <a:gd name="connsiteX3-2419" fmla="*/ 626141 w 1421182"/>
                <a:gd name="connsiteY3-2420" fmla="*/ 1985150 h 2323891"/>
                <a:gd name="connsiteX4-2421" fmla="*/ 658780 w 1421182"/>
                <a:gd name="connsiteY4-2422" fmla="*/ 2266927 h 2323891"/>
                <a:gd name="connsiteX5-2423" fmla="*/ 1170733 w 1421182"/>
                <a:gd name="connsiteY5-2424" fmla="*/ 2300858 h 2323891"/>
                <a:gd name="connsiteX6-2425" fmla="*/ 1311364 w 1421182"/>
                <a:gd name="connsiteY6-2426" fmla="*/ 2026318 h 2323891"/>
                <a:gd name="connsiteX7-2427" fmla="*/ 1421092 w 1421182"/>
                <a:gd name="connsiteY7-2428" fmla="*/ 1126548 h 2323891"/>
                <a:gd name="connsiteX8-2429" fmla="*/ 1152597 w 1421182"/>
                <a:gd name="connsiteY8-2430" fmla="*/ 669082 h 2323891"/>
                <a:gd name="connsiteX9-2431" fmla="*/ 1168953 w 1421182"/>
                <a:gd name="connsiteY9-2432" fmla="*/ 968062 h 2323891"/>
                <a:gd name="connsiteX10-2433" fmla="*/ 927050 w 1421182"/>
                <a:gd name="connsiteY10-2434" fmla="*/ 614956 h 2323891"/>
                <a:gd name="connsiteX11-2435" fmla="*/ 957315 w 1421182"/>
                <a:gd name="connsiteY11-2436" fmla="*/ 944170 h 2323891"/>
                <a:gd name="connsiteX12-2437" fmla="*/ 711016 w 1421182"/>
                <a:gd name="connsiteY12-2438" fmla="*/ 569620 h 2323891"/>
                <a:gd name="connsiteX13-2439" fmla="*/ 729319 w 1421182"/>
                <a:gd name="connsiteY13-2440" fmla="*/ 957827 h 2323891"/>
                <a:gd name="connsiteX14-2441" fmla="*/ 543268 w 1421182"/>
                <a:gd name="connsiteY14-2442" fmla="*/ 8 h 2323891"/>
                <a:gd name="connsiteX15-2443" fmla="*/ 473286 w 1421182"/>
                <a:gd name="connsiteY15-2444" fmla="*/ 1312127 h 2323891"/>
                <a:gd name="connsiteX16-2445" fmla="*/ 338442 w 1421182"/>
                <a:gd name="connsiteY16-2446" fmla="*/ 1258222 h 2323891"/>
                <a:gd name="connsiteX17-2447" fmla="*/ 719 w 1421182"/>
                <a:gd name="connsiteY17-2448" fmla="*/ 957545 h 2323891"/>
                <a:gd name="connsiteX0-2449" fmla="*/ 719 w 1421182"/>
                <a:gd name="connsiteY0-2450" fmla="*/ 957545 h 2358736"/>
                <a:gd name="connsiteX1-2451" fmla="*/ 140932 w 1421182"/>
                <a:gd name="connsiteY1-2452" fmla="*/ 1353319 h 2358736"/>
                <a:gd name="connsiteX2-2453" fmla="*/ 309182 w 1421182"/>
                <a:gd name="connsiteY2-2454" fmla="*/ 1711764 h 2358736"/>
                <a:gd name="connsiteX3-2455" fmla="*/ 626141 w 1421182"/>
                <a:gd name="connsiteY3-2456" fmla="*/ 1985150 h 2358736"/>
                <a:gd name="connsiteX4-2457" fmla="*/ 658780 w 1421182"/>
                <a:gd name="connsiteY4-2458" fmla="*/ 2266927 h 2358736"/>
                <a:gd name="connsiteX5-2459" fmla="*/ 1227989 w 1421182"/>
                <a:gd name="connsiteY5-2460" fmla="*/ 2341644 h 2358736"/>
                <a:gd name="connsiteX6-2461" fmla="*/ 1311364 w 1421182"/>
                <a:gd name="connsiteY6-2462" fmla="*/ 2026318 h 2358736"/>
                <a:gd name="connsiteX7-2463" fmla="*/ 1421092 w 1421182"/>
                <a:gd name="connsiteY7-2464" fmla="*/ 1126548 h 2358736"/>
                <a:gd name="connsiteX8-2465" fmla="*/ 1152597 w 1421182"/>
                <a:gd name="connsiteY8-2466" fmla="*/ 669082 h 2358736"/>
                <a:gd name="connsiteX9-2467" fmla="*/ 1168953 w 1421182"/>
                <a:gd name="connsiteY9-2468" fmla="*/ 968062 h 2358736"/>
                <a:gd name="connsiteX10-2469" fmla="*/ 927050 w 1421182"/>
                <a:gd name="connsiteY10-2470" fmla="*/ 614956 h 2358736"/>
                <a:gd name="connsiteX11-2471" fmla="*/ 957315 w 1421182"/>
                <a:gd name="connsiteY11-2472" fmla="*/ 944170 h 2358736"/>
                <a:gd name="connsiteX12-2473" fmla="*/ 711016 w 1421182"/>
                <a:gd name="connsiteY12-2474" fmla="*/ 569620 h 2358736"/>
                <a:gd name="connsiteX13-2475" fmla="*/ 729319 w 1421182"/>
                <a:gd name="connsiteY13-2476" fmla="*/ 957827 h 2358736"/>
                <a:gd name="connsiteX14-2477" fmla="*/ 543268 w 1421182"/>
                <a:gd name="connsiteY14-2478" fmla="*/ 8 h 2358736"/>
                <a:gd name="connsiteX15-2479" fmla="*/ 473286 w 1421182"/>
                <a:gd name="connsiteY15-2480" fmla="*/ 1312127 h 2358736"/>
                <a:gd name="connsiteX16-2481" fmla="*/ 338442 w 1421182"/>
                <a:gd name="connsiteY16-2482" fmla="*/ 1258222 h 2358736"/>
                <a:gd name="connsiteX17-2483" fmla="*/ 719 w 1421182"/>
                <a:gd name="connsiteY17-2484" fmla="*/ 957545 h 2358736"/>
                <a:gd name="connsiteX0-2485" fmla="*/ 719 w 1421182"/>
                <a:gd name="connsiteY0-2486" fmla="*/ 957545 h 2341644"/>
                <a:gd name="connsiteX1-2487" fmla="*/ 140932 w 1421182"/>
                <a:gd name="connsiteY1-2488" fmla="*/ 1353319 h 2341644"/>
                <a:gd name="connsiteX2-2489" fmla="*/ 309182 w 1421182"/>
                <a:gd name="connsiteY2-2490" fmla="*/ 1711764 h 2341644"/>
                <a:gd name="connsiteX3-2491" fmla="*/ 626141 w 1421182"/>
                <a:gd name="connsiteY3-2492" fmla="*/ 1985150 h 2341644"/>
                <a:gd name="connsiteX4-2493" fmla="*/ 658780 w 1421182"/>
                <a:gd name="connsiteY4-2494" fmla="*/ 2266927 h 2341644"/>
                <a:gd name="connsiteX5-2495" fmla="*/ 1227989 w 1421182"/>
                <a:gd name="connsiteY5-2496" fmla="*/ 2341644 h 2341644"/>
                <a:gd name="connsiteX6-2497" fmla="*/ 1311364 w 1421182"/>
                <a:gd name="connsiteY6-2498" fmla="*/ 2026318 h 2341644"/>
                <a:gd name="connsiteX7-2499" fmla="*/ 1421092 w 1421182"/>
                <a:gd name="connsiteY7-2500" fmla="*/ 1126548 h 2341644"/>
                <a:gd name="connsiteX8-2501" fmla="*/ 1152597 w 1421182"/>
                <a:gd name="connsiteY8-2502" fmla="*/ 669082 h 2341644"/>
                <a:gd name="connsiteX9-2503" fmla="*/ 1168953 w 1421182"/>
                <a:gd name="connsiteY9-2504" fmla="*/ 968062 h 2341644"/>
                <a:gd name="connsiteX10-2505" fmla="*/ 927050 w 1421182"/>
                <a:gd name="connsiteY10-2506" fmla="*/ 614956 h 2341644"/>
                <a:gd name="connsiteX11-2507" fmla="*/ 957315 w 1421182"/>
                <a:gd name="connsiteY11-2508" fmla="*/ 944170 h 2341644"/>
                <a:gd name="connsiteX12-2509" fmla="*/ 711016 w 1421182"/>
                <a:gd name="connsiteY12-2510" fmla="*/ 569620 h 2341644"/>
                <a:gd name="connsiteX13-2511" fmla="*/ 729319 w 1421182"/>
                <a:gd name="connsiteY13-2512" fmla="*/ 957827 h 2341644"/>
                <a:gd name="connsiteX14-2513" fmla="*/ 543268 w 1421182"/>
                <a:gd name="connsiteY14-2514" fmla="*/ 8 h 2341644"/>
                <a:gd name="connsiteX15-2515" fmla="*/ 473286 w 1421182"/>
                <a:gd name="connsiteY15-2516" fmla="*/ 1312127 h 2341644"/>
                <a:gd name="connsiteX16-2517" fmla="*/ 338442 w 1421182"/>
                <a:gd name="connsiteY16-2518" fmla="*/ 1258222 h 2341644"/>
                <a:gd name="connsiteX17-2519" fmla="*/ 719 w 1421182"/>
                <a:gd name="connsiteY17-2520" fmla="*/ 957545 h 2341644"/>
                <a:gd name="connsiteX0-2521" fmla="*/ 719 w 1421092"/>
                <a:gd name="connsiteY0-2522" fmla="*/ 957545 h 2341644"/>
                <a:gd name="connsiteX1-2523" fmla="*/ 140932 w 1421092"/>
                <a:gd name="connsiteY1-2524" fmla="*/ 1353319 h 2341644"/>
                <a:gd name="connsiteX2-2525" fmla="*/ 309182 w 1421092"/>
                <a:gd name="connsiteY2-2526" fmla="*/ 1711764 h 2341644"/>
                <a:gd name="connsiteX3-2527" fmla="*/ 626141 w 1421092"/>
                <a:gd name="connsiteY3-2528" fmla="*/ 1985150 h 2341644"/>
                <a:gd name="connsiteX4-2529" fmla="*/ 658780 w 1421092"/>
                <a:gd name="connsiteY4-2530" fmla="*/ 2266927 h 2341644"/>
                <a:gd name="connsiteX5-2531" fmla="*/ 1227989 w 1421092"/>
                <a:gd name="connsiteY5-2532" fmla="*/ 2341644 h 2341644"/>
                <a:gd name="connsiteX6-2533" fmla="*/ 1262460 w 1421092"/>
                <a:gd name="connsiteY6-2534" fmla="*/ 1987074 h 2341644"/>
                <a:gd name="connsiteX7-2535" fmla="*/ 1421092 w 1421092"/>
                <a:gd name="connsiteY7-2536" fmla="*/ 1126548 h 2341644"/>
                <a:gd name="connsiteX8-2537" fmla="*/ 1152597 w 1421092"/>
                <a:gd name="connsiteY8-2538" fmla="*/ 669082 h 2341644"/>
                <a:gd name="connsiteX9-2539" fmla="*/ 1168953 w 1421092"/>
                <a:gd name="connsiteY9-2540" fmla="*/ 968062 h 2341644"/>
                <a:gd name="connsiteX10-2541" fmla="*/ 927050 w 1421092"/>
                <a:gd name="connsiteY10-2542" fmla="*/ 614956 h 2341644"/>
                <a:gd name="connsiteX11-2543" fmla="*/ 957315 w 1421092"/>
                <a:gd name="connsiteY11-2544" fmla="*/ 944170 h 2341644"/>
                <a:gd name="connsiteX12-2545" fmla="*/ 711016 w 1421092"/>
                <a:gd name="connsiteY12-2546" fmla="*/ 569620 h 2341644"/>
                <a:gd name="connsiteX13-2547" fmla="*/ 729319 w 1421092"/>
                <a:gd name="connsiteY13-2548" fmla="*/ 957827 h 2341644"/>
                <a:gd name="connsiteX14-2549" fmla="*/ 543268 w 1421092"/>
                <a:gd name="connsiteY14-2550" fmla="*/ 8 h 2341644"/>
                <a:gd name="connsiteX15-2551" fmla="*/ 473286 w 1421092"/>
                <a:gd name="connsiteY15-2552" fmla="*/ 1312127 h 2341644"/>
                <a:gd name="connsiteX16-2553" fmla="*/ 338442 w 1421092"/>
                <a:gd name="connsiteY16-2554" fmla="*/ 1258222 h 2341644"/>
                <a:gd name="connsiteX17-2555" fmla="*/ 719 w 1421092"/>
                <a:gd name="connsiteY17-2556" fmla="*/ 957545 h 2341644"/>
                <a:gd name="connsiteX0-2557" fmla="*/ 719 w 1421109"/>
                <a:gd name="connsiteY0-2558" fmla="*/ 957545 h 2341644"/>
                <a:gd name="connsiteX1-2559" fmla="*/ 140932 w 1421109"/>
                <a:gd name="connsiteY1-2560" fmla="*/ 1353319 h 2341644"/>
                <a:gd name="connsiteX2-2561" fmla="*/ 309182 w 1421109"/>
                <a:gd name="connsiteY2-2562" fmla="*/ 1711764 h 2341644"/>
                <a:gd name="connsiteX3-2563" fmla="*/ 626141 w 1421109"/>
                <a:gd name="connsiteY3-2564" fmla="*/ 1985150 h 2341644"/>
                <a:gd name="connsiteX4-2565" fmla="*/ 658780 w 1421109"/>
                <a:gd name="connsiteY4-2566" fmla="*/ 2266927 h 2341644"/>
                <a:gd name="connsiteX5-2567" fmla="*/ 1227989 w 1421109"/>
                <a:gd name="connsiteY5-2568" fmla="*/ 2341644 h 2341644"/>
                <a:gd name="connsiteX6-2569" fmla="*/ 1262460 w 1421109"/>
                <a:gd name="connsiteY6-2570" fmla="*/ 1987074 h 2341644"/>
                <a:gd name="connsiteX7-2571" fmla="*/ 1421092 w 1421109"/>
                <a:gd name="connsiteY7-2572" fmla="*/ 1126548 h 2341644"/>
                <a:gd name="connsiteX8-2573" fmla="*/ 1152597 w 1421109"/>
                <a:gd name="connsiteY8-2574" fmla="*/ 669082 h 2341644"/>
                <a:gd name="connsiteX9-2575" fmla="*/ 1168953 w 1421109"/>
                <a:gd name="connsiteY9-2576" fmla="*/ 968062 h 2341644"/>
                <a:gd name="connsiteX10-2577" fmla="*/ 927050 w 1421109"/>
                <a:gd name="connsiteY10-2578" fmla="*/ 614956 h 2341644"/>
                <a:gd name="connsiteX11-2579" fmla="*/ 957315 w 1421109"/>
                <a:gd name="connsiteY11-2580" fmla="*/ 944170 h 2341644"/>
                <a:gd name="connsiteX12-2581" fmla="*/ 711016 w 1421109"/>
                <a:gd name="connsiteY12-2582" fmla="*/ 569620 h 2341644"/>
                <a:gd name="connsiteX13-2583" fmla="*/ 729319 w 1421109"/>
                <a:gd name="connsiteY13-2584" fmla="*/ 957827 h 2341644"/>
                <a:gd name="connsiteX14-2585" fmla="*/ 543268 w 1421109"/>
                <a:gd name="connsiteY14-2586" fmla="*/ 8 h 2341644"/>
                <a:gd name="connsiteX15-2587" fmla="*/ 473286 w 1421109"/>
                <a:gd name="connsiteY15-2588" fmla="*/ 1312127 h 2341644"/>
                <a:gd name="connsiteX16-2589" fmla="*/ 338442 w 1421109"/>
                <a:gd name="connsiteY16-2590" fmla="*/ 1258222 h 2341644"/>
                <a:gd name="connsiteX17-2591" fmla="*/ 719 w 1421109"/>
                <a:gd name="connsiteY17-2592" fmla="*/ 957545 h 2341644"/>
                <a:gd name="connsiteX0-2593" fmla="*/ 719 w 1421109"/>
                <a:gd name="connsiteY0-2594" fmla="*/ 957545 h 2341644"/>
                <a:gd name="connsiteX1-2595" fmla="*/ 140932 w 1421109"/>
                <a:gd name="connsiteY1-2596" fmla="*/ 1353319 h 2341644"/>
                <a:gd name="connsiteX2-2597" fmla="*/ 309182 w 1421109"/>
                <a:gd name="connsiteY2-2598" fmla="*/ 1711764 h 2341644"/>
                <a:gd name="connsiteX3-2599" fmla="*/ 626141 w 1421109"/>
                <a:gd name="connsiteY3-2600" fmla="*/ 1985150 h 2341644"/>
                <a:gd name="connsiteX4-2601" fmla="*/ 658780 w 1421109"/>
                <a:gd name="connsiteY4-2602" fmla="*/ 2266927 h 2341644"/>
                <a:gd name="connsiteX5-2603" fmla="*/ 1227989 w 1421109"/>
                <a:gd name="connsiteY5-2604" fmla="*/ 2341644 h 2341644"/>
                <a:gd name="connsiteX6-2605" fmla="*/ 1262460 w 1421109"/>
                <a:gd name="connsiteY6-2606" fmla="*/ 1987074 h 2341644"/>
                <a:gd name="connsiteX7-2607" fmla="*/ 1421092 w 1421109"/>
                <a:gd name="connsiteY7-2608" fmla="*/ 1126548 h 2341644"/>
                <a:gd name="connsiteX8-2609" fmla="*/ 1152597 w 1421109"/>
                <a:gd name="connsiteY8-2610" fmla="*/ 669082 h 2341644"/>
                <a:gd name="connsiteX9-2611" fmla="*/ 1168953 w 1421109"/>
                <a:gd name="connsiteY9-2612" fmla="*/ 968062 h 2341644"/>
                <a:gd name="connsiteX10-2613" fmla="*/ 927050 w 1421109"/>
                <a:gd name="connsiteY10-2614" fmla="*/ 614956 h 2341644"/>
                <a:gd name="connsiteX11-2615" fmla="*/ 957315 w 1421109"/>
                <a:gd name="connsiteY11-2616" fmla="*/ 944170 h 2341644"/>
                <a:gd name="connsiteX12-2617" fmla="*/ 711016 w 1421109"/>
                <a:gd name="connsiteY12-2618" fmla="*/ 569620 h 2341644"/>
                <a:gd name="connsiteX13-2619" fmla="*/ 729319 w 1421109"/>
                <a:gd name="connsiteY13-2620" fmla="*/ 957827 h 2341644"/>
                <a:gd name="connsiteX14-2621" fmla="*/ 543268 w 1421109"/>
                <a:gd name="connsiteY14-2622" fmla="*/ 8 h 2341644"/>
                <a:gd name="connsiteX15-2623" fmla="*/ 473286 w 1421109"/>
                <a:gd name="connsiteY15-2624" fmla="*/ 1312127 h 2341644"/>
                <a:gd name="connsiteX16-2625" fmla="*/ 338442 w 1421109"/>
                <a:gd name="connsiteY16-2626" fmla="*/ 1258222 h 2341644"/>
                <a:gd name="connsiteX17-2627" fmla="*/ 719 w 1421109"/>
                <a:gd name="connsiteY17-2628" fmla="*/ 957545 h 2341644"/>
                <a:gd name="connsiteX0-2629" fmla="*/ 719 w 1421109"/>
                <a:gd name="connsiteY0-2630" fmla="*/ 957545 h 2341644"/>
                <a:gd name="connsiteX1-2631" fmla="*/ 140932 w 1421109"/>
                <a:gd name="connsiteY1-2632" fmla="*/ 1353319 h 2341644"/>
                <a:gd name="connsiteX2-2633" fmla="*/ 309182 w 1421109"/>
                <a:gd name="connsiteY2-2634" fmla="*/ 1711764 h 2341644"/>
                <a:gd name="connsiteX3-2635" fmla="*/ 626141 w 1421109"/>
                <a:gd name="connsiteY3-2636" fmla="*/ 1985150 h 2341644"/>
                <a:gd name="connsiteX4-2637" fmla="*/ 622941 w 1421109"/>
                <a:gd name="connsiteY4-2638" fmla="*/ 2320778 h 2341644"/>
                <a:gd name="connsiteX5-2639" fmla="*/ 1227989 w 1421109"/>
                <a:gd name="connsiteY5-2640" fmla="*/ 2341644 h 2341644"/>
                <a:gd name="connsiteX6-2641" fmla="*/ 1262460 w 1421109"/>
                <a:gd name="connsiteY6-2642" fmla="*/ 1987074 h 2341644"/>
                <a:gd name="connsiteX7-2643" fmla="*/ 1421092 w 1421109"/>
                <a:gd name="connsiteY7-2644" fmla="*/ 1126548 h 2341644"/>
                <a:gd name="connsiteX8-2645" fmla="*/ 1152597 w 1421109"/>
                <a:gd name="connsiteY8-2646" fmla="*/ 669082 h 2341644"/>
                <a:gd name="connsiteX9-2647" fmla="*/ 1168953 w 1421109"/>
                <a:gd name="connsiteY9-2648" fmla="*/ 968062 h 2341644"/>
                <a:gd name="connsiteX10-2649" fmla="*/ 927050 w 1421109"/>
                <a:gd name="connsiteY10-2650" fmla="*/ 614956 h 2341644"/>
                <a:gd name="connsiteX11-2651" fmla="*/ 957315 w 1421109"/>
                <a:gd name="connsiteY11-2652" fmla="*/ 944170 h 2341644"/>
                <a:gd name="connsiteX12-2653" fmla="*/ 711016 w 1421109"/>
                <a:gd name="connsiteY12-2654" fmla="*/ 569620 h 2341644"/>
                <a:gd name="connsiteX13-2655" fmla="*/ 729319 w 1421109"/>
                <a:gd name="connsiteY13-2656" fmla="*/ 957827 h 2341644"/>
                <a:gd name="connsiteX14-2657" fmla="*/ 543268 w 1421109"/>
                <a:gd name="connsiteY14-2658" fmla="*/ 8 h 2341644"/>
                <a:gd name="connsiteX15-2659" fmla="*/ 473286 w 1421109"/>
                <a:gd name="connsiteY15-2660" fmla="*/ 1312127 h 2341644"/>
                <a:gd name="connsiteX16-2661" fmla="*/ 338442 w 1421109"/>
                <a:gd name="connsiteY16-2662" fmla="*/ 1258222 h 2341644"/>
                <a:gd name="connsiteX17-2663" fmla="*/ 719 w 1421109"/>
                <a:gd name="connsiteY17-2664" fmla="*/ 957545 h 2341644"/>
                <a:gd name="connsiteX0-2665" fmla="*/ 719 w 1421109"/>
                <a:gd name="connsiteY0-2666" fmla="*/ 957545 h 2341644"/>
                <a:gd name="connsiteX1-2667" fmla="*/ 140932 w 1421109"/>
                <a:gd name="connsiteY1-2668" fmla="*/ 1353319 h 2341644"/>
                <a:gd name="connsiteX2-2669" fmla="*/ 309182 w 1421109"/>
                <a:gd name="connsiteY2-2670" fmla="*/ 1711764 h 2341644"/>
                <a:gd name="connsiteX3-2671" fmla="*/ 548773 w 1421109"/>
                <a:gd name="connsiteY3-2672" fmla="*/ 1936338 h 2341644"/>
                <a:gd name="connsiteX4-2673" fmla="*/ 622941 w 1421109"/>
                <a:gd name="connsiteY4-2674" fmla="*/ 2320778 h 2341644"/>
                <a:gd name="connsiteX5-2675" fmla="*/ 1227989 w 1421109"/>
                <a:gd name="connsiteY5-2676" fmla="*/ 2341644 h 2341644"/>
                <a:gd name="connsiteX6-2677" fmla="*/ 1262460 w 1421109"/>
                <a:gd name="connsiteY6-2678" fmla="*/ 1987074 h 2341644"/>
                <a:gd name="connsiteX7-2679" fmla="*/ 1421092 w 1421109"/>
                <a:gd name="connsiteY7-2680" fmla="*/ 1126548 h 2341644"/>
                <a:gd name="connsiteX8-2681" fmla="*/ 1152597 w 1421109"/>
                <a:gd name="connsiteY8-2682" fmla="*/ 669082 h 2341644"/>
                <a:gd name="connsiteX9-2683" fmla="*/ 1168953 w 1421109"/>
                <a:gd name="connsiteY9-2684" fmla="*/ 968062 h 2341644"/>
                <a:gd name="connsiteX10-2685" fmla="*/ 927050 w 1421109"/>
                <a:gd name="connsiteY10-2686" fmla="*/ 614956 h 2341644"/>
                <a:gd name="connsiteX11-2687" fmla="*/ 957315 w 1421109"/>
                <a:gd name="connsiteY11-2688" fmla="*/ 944170 h 2341644"/>
                <a:gd name="connsiteX12-2689" fmla="*/ 711016 w 1421109"/>
                <a:gd name="connsiteY12-2690" fmla="*/ 569620 h 2341644"/>
                <a:gd name="connsiteX13-2691" fmla="*/ 729319 w 1421109"/>
                <a:gd name="connsiteY13-2692" fmla="*/ 957827 h 2341644"/>
                <a:gd name="connsiteX14-2693" fmla="*/ 543268 w 1421109"/>
                <a:gd name="connsiteY14-2694" fmla="*/ 8 h 2341644"/>
                <a:gd name="connsiteX15-2695" fmla="*/ 473286 w 1421109"/>
                <a:gd name="connsiteY15-2696" fmla="*/ 1312127 h 2341644"/>
                <a:gd name="connsiteX16-2697" fmla="*/ 338442 w 1421109"/>
                <a:gd name="connsiteY16-2698" fmla="*/ 1258222 h 2341644"/>
                <a:gd name="connsiteX17-2699" fmla="*/ 719 w 1421109"/>
                <a:gd name="connsiteY17-2700" fmla="*/ 957545 h 2341644"/>
                <a:gd name="connsiteX0-2701" fmla="*/ 719 w 1421109"/>
                <a:gd name="connsiteY0-2702" fmla="*/ 957545 h 2341644"/>
                <a:gd name="connsiteX1-2703" fmla="*/ 140932 w 1421109"/>
                <a:gd name="connsiteY1-2704" fmla="*/ 1353319 h 2341644"/>
                <a:gd name="connsiteX2-2705" fmla="*/ 309182 w 1421109"/>
                <a:gd name="connsiteY2-2706" fmla="*/ 1711764 h 2341644"/>
                <a:gd name="connsiteX3-2707" fmla="*/ 548773 w 1421109"/>
                <a:gd name="connsiteY3-2708" fmla="*/ 1936338 h 2341644"/>
                <a:gd name="connsiteX4-2709" fmla="*/ 557331 w 1421109"/>
                <a:gd name="connsiteY4-2710" fmla="*/ 2278453 h 2341644"/>
                <a:gd name="connsiteX5-2711" fmla="*/ 1227989 w 1421109"/>
                <a:gd name="connsiteY5-2712" fmla="*/ 2341644 h 2341644"/>
                <a:gd name="connsiteX6-2713" fmla="*/ 1262460 w 1421109"/>
                <a:gd name="connsiteY6-2714" fmla="*/ 1987074 h 2341644"/>
                <a:gd name="connsiteX7-2715" fmla="*/ 1421092 w 1421109"/>
                <a:gd name="connsiteY7-2716" fmla="*/ 1126548 h 2341644"/>
                <a:gd name="connsiteX8-2717" fmla="*/ 1152597 w 1421109"/>
                <a:gd name="connsiteY8-2718" fmla="*/ 669082 h 2341644"/>
                <a:gd name="connsiteX9-2719" fmla="*/ 1168953 w 1421109"/>
                <a:gd name="connsiteY9-2720" fmla="*/ 968062 h 2341644"/>
                <a:gd name="connsiteX10-2721" fmla="*/ 927050 w 1421109"/>
                <a:gd name="connsiteY10-2722" fmla="*/ 614956 h 2341644"/>
                <a:gd name="connsiteX11-2723" fmla="*/ 957315 w 1421109"/>
                <a:gd name="connsiteY11-2724" fmla="*/ 944170 h 2341644"/>
                <a:gd name="connsiteX12-2725" fmla="*/ 711016 w 1421109"/>
                <a:gd name="connsiteY12-2726" fmla="*/ 569620 h 2341644"/>
                <a:gd name="connsiteX13-2727" fmla="*/ 729319 w 1421109"/>
                <a:gd name="connsiteY13-2728" fmla="*/ 957827 h 2341644"/>
                <a:gd name="connsiteX14-2729" fmla="*/ 543268 w 1421109"/>
                <a:gd name="connsiteY14-2730" fmla="*/ 8 h 2341644"/>
                <a:gd name="connsiteX15-2731" fmla="*/ 473286 w 1421109"/>
                <a:gd name="connsiteY15-2732" fmla="*/ 1312127 h 2341644"/>
                <a:gd name="connsiteX16-2733" fmla="*/ 338442 w 1421109"/>
                <a:gd name="connsiteY16-2734" fmla="*/ 1258222 h 2341644"/>
                <a:gd name="connsiteX17-2735" fmla="*/ 719 w 1421109"/>
                <a:gd name="connsiteY17-2736" fmla="*/ 957545 h 2341644"/>
                <a:gd name="connsiteX0-2737" fmla="*/ 719 w 1421109"/>
                <a:gd name="connsiteY0-2738" fmla="*/ 957545 h 2341644"/>
                <a:gd name="connsiteX1-2739" fmla="*/ 140932 w 1421109"/>
                <a:gd name="connsiteY1-2740" fmla="*/ 1353319 h 2341644"/>
                <a:gd name="connsiteX2-2741" fmla="*/ 309182 w 1421109"/>
                <a:gd name="connsiteY2-2742" fmla="*/ 1711764 h 2341644"/>
                <a:gd name="connsiteX3-2743" fmla="*/ 548773 w 1421109"/>
                <a:gd name="connsiteY3-2744" fmla="*/ 1936338 h 2341644"/>
                <a:gd name="connsiteX4-2745" fmla="*/ 601148 w 1421109"/>
                <a:gd name="connsiteY4-2746" fmla="*/ 2297232 h 2341644"/>
                <a:gd name="connsiteX5-2747" fmla="*/ 1227989 w 1421109"/>
                <a:gd name="connsiteY5-2748" fmla="*/ 2341644 h 2341644"/>
                <a:gd name="connsiteX6-2749" fmla="*/ 1262460 w 1421109"/>
                <a:gd name="connsiteY6-2750" fmla="*/ 1987074 h 2341644"/>
                <a:gd name="connsiteX7-2751" fmla="*/ 1421092 w 1421109"/>
                <a:gd name="connsiteY7-2752" fmla="*/ 1126548 h 2341644"/>
                <a:gd name="connsiteX8-2753" fmla="*/ 1152597 w 1421109"/>
                <a:gd name="connsiteY8-2754" fmla="*/ 669082 h 2341644"/>
                <a:gd name="connsiteX9-2755" fmla="*/ 1168953 w 1421109"/>
                <a:gd name="connsiteY9-2756" fmla="*/ 968062 h 2341644"/>
                <a:gd name="connsiteX10-2757" fmla="*/ 927050 w 1421109"/>
                <a:gd name="connsiteY10-2758" fmla="*/ 614956 h 2341644"/>
                <a:gd name="connsiteX11-2759" fmla="*/ 957315 w 1421109"/>
                <a:gd name="connsiteY11-2760" fmla="*/ 944170 h 2341644"/>
                <a:gd name="connsiteX12-2761" fmla="*/ 711016 w 1421109"/>
                <a:gd name="connsiteY12-2762" fmla="*/ 569620 h 2341644"/>
                <a:gd name="connsiteX13-2763" fmla="*/ 729319 w 1421109"/>
                <a:gd name="connsiteY13-2764" fmla="*/ 957827 h 2341644"/>
                <a:gd name="connsiteX14-2765" fmla="*/ 543268 w 1421109"/>
                <a:gd name="connsiteY14-2766" fmla="*/ 8 h 2341644"/>
                <a:gd name="connsiteX15-2767" fmla="*/ 473286 w 1421109"/>
                <a:gd name="connsiteY15-2768" fmla="*/ 1312127 h 2341644"/>
                <a:gd name="connsiteX16-2769" fmla="*/ 338442 w 1421109"/>
                <a:gd name="connsiteY16-2770" fmla="*/ 1258222 h 2341644"/>
                <a:gd name="connsiteX17-2771" fmla="*/ 719 w 1421109"/>
                <a:gd name="connsiteY17-2772" fmla="*/ 957545 h 2341644"/>
                <a:gd name="connsiteX0-2773" fmla="*/ 719 w 1421109"/>
                <a:gd name="connsiteY0-2774" fmla="*/ 957545 h 2310754"/>
                <a:gd name="connsiteX1-2775" fmla="*/ 140932 w 1421109"/>
                <a:gd name="connsiteY1-2776" fmla="*/ 1353319 h 2310754"/>
                <a:gd name="connsiteX2-2777" fmla="*/ 309182 w 1421109"/>
                <a:gd name="connsiteY2-2778" fmla="*/ 1711764 h 2310754"/>
                <a:gd name="connsiteX3-2779" fmla="*/ 548773 w 1421109"/>
                <a:gd name="connsiteY3-2780" fmla="*/ 1936338 h 2310754"/>
                <a:gd name="connsiteX4-2781" fmla="*/ 601148 w 1421109"/>
                <a:gd name="connsiteY4-2782" fmla="*/ 2297232 h 2310754"/>
                <a:gd name="connsiteX5-2783" fmla="*/ 1253027 w 1421109"/>
                <a:gd name="connsiteY5-2784" fmla="*/ 2310347 h 2310754"/>
                <a:gd name="connsiteX6-2785" fmla="*/ 1262460 w 1421109"/>
                <a:gd name="connsiteY6-2786" fmla="*/ 1987074 h 2310754"/>
                <a:gd name="connsiteX7-2787" fmla="*/ 1421092 w 1421109"/>
                <a:gd name="connsiteY7-2788" fmla="*/ 1126548 h 2310754"/>
                <a:gd name="connsiteX8-2789" fmla="*/ 1152597 w 1421109"/>
                <a:gd name="connsiteY8-2790" fmla="*/ 669082 h 2310754"/>
                <a:gd name="connsiteX9-2791" fmla="*/ 1168953 w 1421109"/>
                <a:gd name="connsiteY9-2792" fmla="*/ 968062 h 2310754"/>
                <a:gd name="connsiteX10-2793" fmla="*/ 927050 w 1421109"/>
                <a:gd name="connsiteY10-2794" fmla="*/ 614956 h 2310754"/>
                <a:gd name="connsiteX11-2795" fmla="*/ 957315 w 1421109"/>
                <a:gd name="connsiteY11-2796" fmla="*/ 944170 h 2310754"/>
                <a:gd name="connsiteX12-2797" fmla="*/ 711016 w 1421109"/>
                <a:gd name="connsiteY12-2798" fmla="*/ 569620 h 2310754"/>
                <a:gd name="connsiteX13-2799" fmla="*/ 729319 w 1421109"/>
                <a:gd name="connsiteY13-2800" fmla="*/ 957827 h 2310754"/>
                <a:gd name="connsiteX14-2801" fmla="*/ 543268 w 1421109"/>
                <a:gd name="connsiteY14-2802" fmla="*/ 8 h 2310754"/>
                <a:gd name="connsiteX15-2803" fmla="*/ 473286 w 1421109"/>
                <a:gd name="connsiteY15-2804" fmla="*/ 1312127 h 2310754"/>
                <a:gd name="connsiteX16-2805" fmla="*/ 338442 w 1421109"/>
                <a:gd name="connsiteY16-2806" fmla="*/ 1258222 h 2310754"/>
                <a:gd name="connsiteX17-2807" fmla="*/ 719 w 1421109"/>
                <a:gd name="connsiteY17-2808" fmla="*/ 957545 h 2310754"/>
                <a:gd name="connsiteX0-2809" fmla="*/ 719 w 1421109"/>
                <a:gd name="connsiteY0-2810" fmla="*/ 957545 h 2310755"/>
                <a:gd name="connsiteX1-2811" fmla="*/ 140932 w 1421109"/>
                <a:gd name="connsiteY1-2812" fmla="*/ 1353319 h 2310755"/>
                <a:gd name="connsiteX2-2813" fmla="*/ 309182 w 1421109"/>
                <a:gd name="connsiteY2-2814" fmla="*/ 1711764 h 2310755"/>
                <a:gd name="connsiteX3-2815" fmla="*/ 548773 w 1421109"/>
                <a:gd name="connsiteY3-2816" fmla="*/ 1936338 h 2310755"/>
                <a:gd name="connsiteX4-2817" fmla="*/ 601148 w 1421109"/>
                <a:gd name="connsiteY4-2818" fmla="*/ 2297232 h 2310755"/>
                <a:gd name="connsiteX5-2819" fmla="*/ 1253027 w 1421109"/>
                <a:gd name="connsiteY5-2820" fmla="*/ 2310347 h 2310755"/>
                <a:gd name="connsiteX6-2821" fmla="*/ 1262460 w 1421109"/>
                <a:gd name="connsiteY6-2822" fmla="*/ 1987074 h 2310755"/>
                <a:gd name="connsiteX7-2823" fmla="*/ 1421092 w 1421109"/>
                <a:gd name="connsiteY7-2824" fmla="*/ 1126548 h 2310755"/>
                <a:gd name="connsiteX8-2825" fmla="*/ 1152597 w 1421109"/>
                <a:gd name="connsiteY8-2826" fmla="*/ 669082 h 2310755"/>
                <a:gd name="connsiteX9-2827" fmla="*/ 1168953 w 1421109"/>
                <a:gd name="connsiteY9-2828" fmla="*/ 968062 h 2310755"/>
                <a:gd name="connsiteX10-2829" fmla="*/ 927050 w 1421109"/>
                <a:gd name="connsiteY10-2830" fmla="*/ 614956 h 2310755"/>
                <a:gd name="connsiteX11-2831" fmla="*/ 957315 w 1421109"/>
                <a:gd name="connsiteY11-2832" fmla="*/ 944170 h 2310755"/>
                <a:gd name="connsiteX12-2833" fmla="*/ 711016 w 1421109"/>
                <a:gd name="connsiteY12-2834" fmla="*/ 569620 h 2310755"/>
                <a:gd name="connsiteX13-2835" fmla="*/ 729319 w 1421109"/>
                <a:gd name="connsiteY13-2836" fmla="*/ 957827 h 2310755"/>
                <a:gd name="connsiteX14-2837" fmla="*/ 543268 w 1421109"/>
                <a:gd name="connsiteY14-2838" fmla="*/ 8 h 2310755"/>
                <a:gd name="connsiteX15-2839" fmla="*/ 473286 w 1421109"/>
                <a:gd name="connsiteY15-2840" fmla="*/ 1312127 h 2310755"/>
                <a:gd name="connsiteX16-2841" fmla="*/ 338442 w 1421109"/>
                <a:gd name="connsiteY16-2842" fmla="*/ 1258222 h 2310755"/>
                <a:gd name="connsiteX17-2843" fmla="*/ 719 w 1421109"/>
                <a:gd name="connsiteY17-2844" fmla="*/ 957545 h 2310755"/>
                <a:gd name="connsiteX0-2845" fmla="*/ 719 w 1421109"/>
                <a:gd name="connsiteY0-2846" fmla="*/ 957545 h 2310755"/>
                <a:gd name="connsiteX1-2847" fmla="*/ 140932 w 1421109"/>
                <a:gd name="connsiteY1-2848" fmla="*/ 1353319 h 2310755"/>
                <a:gd name="connsiteX2-2849" fmla="*/ 309182 w 1421109"/>
                <a:gd name="connsiteY2-2850" fmla="*/ 1711764 h 2310755"/>
                <a:gd name="connsiteX3-2851" fmla="*/ 548773 w 1421109"/>
                <a:gd name="connsiteY3-2852" fmla="*/ 1936338 h 2310755"/>
                <a:gd name="connsiteX4-2853" fmla="*/ 582370 w 1421109"/>
                <a:gd name="connsiteY4-2854" fmla="*/ 2297232 h 2310755"/>
                <a:gd name="connsiteX5-2855" fmla="*/ 1253027 w 1421109"/>
                <a:gd name="connsiteY5-2856" fmla="*/ 2310347 h 2310755"/>
                <a:gd name="connsiteX6-2857" fmla="*/ 1262460 w 1421109"/>
                <a:gd name="connsiteY6-2858" fmla="*/ 1987074 h 2310755"/>
                <a:gd name="connsiteX7-2859" fmla="*/ 1421092 w 1421109"/>
                <a:gd name="connsiteY7-2860" fmla="*/ 1126548 h 2310755"/>
                <a:gd name="connsiteX8-2861" fmla="*/ 1152597 w 1421109"/>
                <a:gd name="connsiteY8-2862" fmla="*/ 669082 h 2310755"/>
                <a:gd name="connsiteX9-2863" fmla="*/ 1168953 w 1421109"/>
                <a:gd name="connsiteY9-2864" fmla="*/ 968062 h 2310755"/>
                <a:gd name="connsiteX10-2865" fmla="*/ 927050 w 1421109"/>
                <a:gd name="connsiteY10-2866" fmla="*/ 614956 h 2310755"/>
                <a:gd name="connsiteX11-2867" fmla="*/ 957315 w 1421109"/>
                <a:gd name="connsiteY11-2868" fmla="*/ 944170 h 2310755"/>
                <a:gd name="connsiteX12-2869" fmla="*/ 711016 w 1421109"/>
                <a:gd name="connsiteY12-2870" fmla="*/ 569620 h 2310755"/>
                <a:gd name="connsiteX13-2871" fmla="*/ 729319 w 1421109"/>
                <a:gd name="connsiteY13-2872" fmla="*/ 957827 h 2310755"/>
                <a:gd name="connsiteX14-2873" fmla="*/ 543268 w 1421109"/>
                <a:gd name="connsiteY14-2874" fmla="*/ 8 h 2310755"/>
                <a:gd name="connsiteX15-2875" fmla="*/ 473286 w 1421109"/>
                <a:gd name="connsiteY15-2876" fmla="*/ 1312127 h 2310755"/>
                <a:gd name="connsiteX16-2877" fmla="*/ 338442 w 1421109"/>
                <a:gd name="connsiteY16-2878" fmla="*/ 1258222 h 2310755"/>
                <a:gd name="connsiteX17-2879" fmla="*/ 719 w 1421109"/>
                <a:gd name="connsiteY17-2880" fmla="*/ 957545 h 2310755"/>
                <a:gd name="connsiteX0-2881" fmla="*/ 719 w 1421109"/>
                <a:gd name="connsiteY0-2882" fmla="*/ 957545 h 2310755"/>
                <a:gd name="connsiteX1-2883" fmla="*/ 140932 w 1421109"/>
                <a:gd name="connsiteY1-2884" fmla="*/ 1353319 h 2310755"/>
                <a:gd name="connsiteX2-2885" fmla="*/ 309182 w 1421109"/>
                <a:gd name="connsiteY2-2886" fmla="*/ 1711764 h 2310755"/>
                <a:gd name="connsiteX3-2887" fmla="*/ 548773 w 1421109"/>
                <a:gd name="connsiteY3-2888" fmla="*/ 1936338 h 2310755"/>
                <a:gd name="connsiteX4-2889" fmla="*/ 582370 w 1421109"/>
                <a:gd name="connsiteY4-2890" fmla="*/ 2297232 h 2310755"/>
                <a:gd name="connsiteX5-2891" fmla="*/ 1253027 w 1421109"/>
                <a:gd name="connsiteY5-2892" fmla="*/ 2310347 h 2310755"/>
                <a:gd name="connsiteX6-2893" fmla="*/ 1262460 w 1421109"/>
                <a:gd name="connsiteY6-2894" fmla="*/ 1987074 h 2310755"/>
                <a:gd name="connsiteX7-2895" fmla="*/ 1421092 w 1421109"/>
                <a:gd name="connsiteY7-2896" fmla="*/ 1126548 h 2310755"/>
                <a:gd name="connsiteX8-2897" fmla="*/ 1152597 w 1421109"/>
                <a:gd name="connsiteY8-2898" fmla="*/ 669082 h 2310755"/>
                <a:gd name="connsiteX9-2899" fmla="*/ 1168953 w 1421109"/>
                <a:gd name="connsiteY9-2900" fmla="*/ 968062 h 2310755"/>
                <a:gd name="connsiteX10-2901" fmla="*/ 927050 w 1421109"/>
                <a:gd name="connsiteY10-2902" fmla="*/ 614956 h 2310755"/>
                <a:gd name="connsiteX11-2903" fmla="*/ 957315 w 1421109"/>
                <a:gd name="connsiteY11-2904" fmla="*/ 944170 h 2310755"/>
                <a:gd name="connsiteX12-2905" fmla="*/ 711016 w 1421109"/>
                <a:gd name="connsiteY12-2906" fmla="*/ 569620 h 2310755"/>
                <a:gd name="connsiteX13-2907" fmla="*/ 729319 w 1421109"/>
                <a:gd name="connsiteY13-2908" fmla="*/ 957827 h 2310755"/>
                <a:gd name="connsiteX14-2909" fmla="*/ 543268 w 1421109"/>
                <a:gd name="connsiteY14-2910" fmla="*/ 8 h 2310755"/>
                <a:gd name="connsiteX15-2911" fmla="*/ 473286 w 1421109"/>
                <a:gd name="connsiteY15-2912" fmla="*/ 1312127 h 2310755"/>
                <a:gd name="connsiteX16-2913" fmla="*/ 338442 w 1421109"/>
                <a:gd name="connsiteY16-2914" fmla="*/ 1258222 h 2310755"/>
                <a:gd name="connsiteX17-2915" fmla="*/ 719 w 1421109"/>
                <a:gd name="connsiteY17-2916" fmla="*/ 957545 h 2310755"/>
                <a:gd name="connsiteX0-2917" fmla="*/ 719 w 1421109"/>
                <a:gd name="connsiteY0-2918" fmla="*/ 957545 h 2310347"/>
                <a:gd name="connsiteX1-2919" fmla="*/ 140932 w 1421109"/>
                <a:gd name="connsiteY1-2920" fmla="*/ 1353319 h 2310347"/>
                <a:gd name="connsiteX2-2921" fmla="*/ 309182 w 1421109"/>
                <a:gd name="connsiteY2-2922" fmla="*/ 1711764 h 2310347"/>
                <a:gd name="connsiteX3-2923" fmla="*/ 548773 w 1421109"/>
                <a:gd name="connsiteY3-2924" fmla="*/ 1936338 h 2310347"/>
                <a:gd name="connsiteX4-2925" fmla="*/ 582370 w 1421109"/>
                <a:gd name="connsiteY4-2926" fmla="*/ 2297232 h 2310347"/>
                <a:gd name="connsiteX5-2927" fmla="*/ 1253027 w 1421109"/>
                <a:gd name="connsiteY5-2928" fmla="*/ 2310347 h 2310347"/>
                <a:gd name="connsiteX6-2929" fmla="*/ 1262460 w 1421109"/>
                <a:gd name="connsiteY6-2930" fmla="*/ 1987074 h 2310347"/>
                <a:gd name="connsiteX7-2931" fmla="*/ 1421092 w 1421109"/>
                <a:gd name="connsiteY7-2932" fmla="*/ 1126548 h 2310347"/>
                <a:gd name="connsiteX8-2933" fmla="*/ 1152597 w 1421109"/>
                <a:gd name="connsiteY8-2934" fmla="*/ 669082 h 2310347"/>
                <a:gd name="connsiteX9-2935" fmla="*/ 1168953 w 1421109"/>
                <a:gd name="connsiteY9-2936" fmla="*/ 968062 h 2310347"/>
                <a:gd name="connsiteX10-2937" fmla="*/ 927050 w 1421109"/>
                <a:gd name="connsiteY10-2938" fmla="*/ 614956 h 2310347"/>
                <a:gd name="connsiteX11-2939" fmla="*/ 957315 w 1421109"/>
                <a:gd name="connsiteY11-2940" fmla="*/ 944170 h 2310347"/>
                <a:gd name="connsiteX12-2941" fmla="*/ 711016 w 1421109"/>
                <a:gd name="connsiteY12-2942" fmla="*/ 569620 h 2310347"/>
                <a:gd name="connsiteX13-2943" fmla="*/ 729319 w 1421109"/>
                <a:gd name="connsiteY13-2944" fmla="*/ 957827 h 2310347"/>
                <a:gd name="connsiteX14-2945" fmla="*/ 543268 w 1421109"/>
                <a:gd name="connsiteY14-2946" fmla="*/ 8 h 2310347"/>
                <a:gd name="connsiteX15-2947" fmla="*/ 473286 w 1421109"/>
                <a:gd name="connsiteY15-2948" fmla="*/ 1312127 h 2310347"/>
                <a:gd name="connsiteX16-2949" fmla="*/ 338442 w 1421109"/>
                <a:gd name="connsiteY16-2950" fmla="*/ 1258222 h 2310347"/>
                <a:gd name="connsiteX17-2951" fmla="*/ 719 w 1421109"/>
                <a:gd name="connsiteY17-2952" fmla="*/ 957545 h 2310347"/>
                <a:gd name="connsiteX0-2953" fmla="*/ 719 w 1423213"/>
                <a:gd name="connsiteY0-2954" fmla="*/ 957545 h 2310347"/>
                <a:gd name="connsiteX1-2955" fmla="*/ 140932 w 1423213"/>
                <a:gd name="connsiteY1-2956" fmla="*/ 1353319 h 2310347"/>
                <a:gd name="connsiteX2-2957" fmla="*/ 309182 w 1423213"/>
                <a:gd name="connsiteY2-2958" fmla="*/ 1711764 h 2310347"/>
                <a:gd name="connsiteX3-2959" fmla="*/ 548773 w 1423213"/>
                <a:gd name="connsiteY3-2960" fmla="*/ 1936338 h 2310347"/>
                <a:gd name="connsiteX4-2961" fmla="*/ 582370 w 1423213"/>
                <a:gd name="connsiteY4-2962" fmla="*/ 2297232 h 2310347"/>
                <a:gd name="connsiteX5-2963" fmla="*/ 1253027 w 1423213"/>
                <a:gd name="connsiteY5-2964" fmla="*/ 2310347 h 2310347"/>
                <a:gd name="connsiteX6-2965" fmla="*/ 1262460 w 1423213"/>
                <a:gd name="connsiteY6-2966" fmla="*/ 1987074 h 2310347"/>
                <a:gd name="connsiteX7-2967" fmla="*/ 1421092 w 1423213"/>
                <a:gd name="connsiteY7-2968" fmla="*/ 1126548 h 2310347"/>
                <a:gd name="connsiteX8-2969" fmla="*/ 1378773 w 1423213"/>
                <a:gd name="connsiteY8-2970" fmla="*/ 734522 h 2310347"/>
                <a:gd name="connsiteX9-2971" fmla="*/ 1152597 w 1423213"/>
                <a:gd name="connsiteY9-2972" fmla="*/ 669082 h 2310347"/>
                <a:gd name="connsiteX10-2973" fmla="*/ 1168953 w 1423213"/>
                <a:gd name="connsiteY10-2974" fmla="*/ 968062 h 2310347"/>
                <a:gd name="connsiteX11-2975" fmla="*/ 927050 w 1423213"/>
                <a:gd name="connsiteY11-2976" fmla="*/ 614956 h 2310347"/>
                <a:gd name="connsiteX12-2977" fmla="*/ 957315 w 1423213"/>
                <a:gd name="connsiteY12-2978" fmla="*/ 944170 h 2310347"/>
                <a:gd name="connsiteX13-2979" fmla="*/ 711016 w 1423213"/>
                <a:gd name="connsiteY13-2980" fmla="*/ 569620 h 2310347"/>
                <a:gd name="connsiteX14-2981" fmla="*/ 729319 w 1423213"/>
                <a:gd name="connsiteY14-2982" fmla="*/ 957827 h 2310347"/>
                <a:gd name="connsiteX15-2983" fmla="*/ 543268 w 1423213"/>
                <a:gd name="connsiteY15-2984" fmla="*/ 8 h 2310347"/>
                <a:gd name="connsiteX16-2985" fmla="*/ 473286 w 1423213"/>
                <a:gd name="connsiteY16-2986" fmla="*/ 1312127 h 2310347"/>
                <a:gd name="connsiteX17-2987" fmla="*/ 338442 w 1423213"/>
                <a:gd name="connsiteY17-2988" fmla="*/ 1258222 h 2310347"/>
                <a:gd name="connsiteX18" fmla="*/ 719 w 1423213"/>
                <a:gd name="connsiteY18" fmla="*/ 957545 h 2310347"/>
                <a:gd name="connsiteX0-2989" fmla="*/ 719 w 1423213"/>
                <a:gd name="connsiteY0-2990" fmla="*/ 957545 h 2310347"/>
                <a:gd name="connsiteX1-2991" fmla="*/ 140932 w 1423213"/>
                <a:gd name="connsiteY1-2992" fmla="*/ 1353319 h 2310347"/>
                <a:gd name="connsiteX2-2993" fmla="*/ 309182 w 1423213"/>
                <a:gd name="connsiteY2-2994" fmla="*/ 1711764 h 2310347"/>
                <a:gd name="connsiteX3-2995" fmla="*/ 548773 w 1423213"/>
                <a:gd name="connsiteY3-2996" fmla="*/ 1936338 h 2310347"/>
                <a:gd name="connsiteX4-2997" fmla="*/ 582370 w 1423213"/>
                <a:gd name="connsiteY4-2998" fmla="*/ 2297232 h 2310347"/>
                <a:gd name="connsiteX5-2999" fmla="*/ 1253027 w 1423213"/>
                <a:gd name="connsiteY5-3000" fmla="*/ 2310347 h 2310347"/>
                <a:gd name="connsiteX6-3001" fmla="*/ 1262460 w 1423213"/>
                <a:gd name="connsiteY6-3002" fmla="*/ 1987074 h 2310347"/>
                <a:gd name="connsiteX7-3003" fmla="*/ 1421092 w 1423213"/>
                <a:gd name="connsiteY7-3004" fmla="*/ 1126548 h 2310347"/>
                <a:gd name="connsiteX8-3005" fmla="*/ 1378773 w 1423213"/>
                <a:gd name="connsiteY8-3006" fmla="*/ 734522 h 2310347"/>
                <a:gd name="connsiteX9-3007" fmla="*/ 1152597 w 1423213"/>
                <a:gd name="connsiteY9-3008" fmla="*/ 669082 h 2310347"/>
                <a:gd name="connsiteX10-3009" fmla="*/ 1168953 w 1423213"/>
                <a:gd name="connsiteY10-3010" fmla="*/ 968062 h 2310347"/>
                <a:gd name="connsiteX11-3011" fmla="*/ 927050 w 1423213"/>
                <a:gd name="connsiteY11-3012" fmla="*/ 614956 h 2310347"/>
                <a:gd name="connsiteX12-3013" fmla="*/ 957315 w 1423213"/>
                <a:gd name="connsiteY12-3014" fmla="*/ 944170 h 2310347"/>
                <a:gd name="connsiteX13-3015" fmla="*/ 711016 w 1423213"/>
                <a:gd name="connsiteY13-3016" fmla="*/ 569620 h 2310347"/>
                <a:gd name="connsiteX14-3017" fmla="*/ 729319 w 1423213"/>
                <a:gd name="connsiteY14-3018" fmla="*/ 957827 h 2310347"/>
                <a:gd name="connsiteX15-3019" fmla="*/ 543268 w 1423213"/>
                <a:gd name="connsiteY15-3020" fmla="*/ 8 h 2310347"/>
                <a:gd name="connsiteX16-3021" fmla="*/ 473286 w 1423213"/>
                <a:gd name="connsiteY16-3022" fmla="*/ 1312127 h 2310347"/>
                <a:gd name="connsiteX17-3023" fmla="*/ 338442 w 1423213"/>
                <a:gd name="connsiteY17-3024" fmla="*/ 1258222 h 2310347"/>
                <a:gd name="connsiteX18-3025" fmla="*/ 719 w 1423213"/>
                <a:gd name="connsiteY18-3026" fmla="*/ 957545 h 2310347"/>
                <a:gd name="connsiteX0-3027" fmla="*/ 719 w 1423213"/>
                <a:gd name="connsiteY0-3028" fmla="*/ 957545 h 2310347"/>
                <a:gd name="connsiteX1-3029" fmla="*/ 140932 w 1423213"/>
                <a:gd name="connsiteY1-3030" fmla="*/ 1353319 h 2310347"/>
                <a:gd name="connsiteX2-3031" fmla="*/ 309182 w 1423213"/>
                <a:gd name="connsiteY2-3032" fmla="*/ 1711764 h 2310347"/>
                <a:gd name="connsiteX3-3033" fmla="*/ 548773 w 1423213"/>
                <a:gd name="connsiteY3-3034" fmla="*/ 1936338 h 2310347"/>
                <a:gd name="connsiteX4-3035" fmla="*/ 582370 w 1423213"/>
                <a:gd name="connsiteY4-3036" fmla="*/ 2297232 h 2310347"/>
                <a:gd name="connsiteX5-3037" fmla="*/ 1253027 w 1423213"/>
                <a:gd name="connsiteY5-3038" fmla="*/ 2310347 h 2310347"/>
                <a:gd name="connsiteX6-3039" fmla="*/ 1262460 w 1423213"/>
                <a:gd name="connsiteY6-3040" fmla="*/ 1987074 h 2310347"/>
                <a:gd name="connsiteX7-3041" fmla="*/ 1421092 w 1423213"/>
                <a:gd name="connsiteY7-3042" fmla="*/ 1126548 h 2310347"/>
                <a:gd name="connsiteX8-3043" fmla="*/ 1378773 w 1423213"/>
                <a:gd name="connsiteY8-3044" fmla="*/ 734522 h 2310347"/>
                <a:gd name="connsiteX9-3045" fmla="*/ 1176719 w 1423213"/>
                <a:gd name="connsiteY9-3046" fmla="*/ 664258 h 2310347"/>
                <a:gd name="connsiteX10-3047" fmla="*/ 1168953 w 1423213"/>
                <a:gd name="connsiteY10-3048" fmla="*/ 968062 h 2310347"/>
                <a:gd name="connsiteX11-3049" fmla="*/ 927050 w 1423213"/>
                <a:gd name="connsiteY11-3050" fmla="*/ 614956 h 2310347"/>
                <a:gd name="connsiteX12-3051" fmla="*/ 957315 w 1423213"/>
                <a:gd name="connsiteY12-3052" fmla="*/ 944170 h 2310347"/>
                <a:gd name="connsiteX13-3053" fmla="*/ 711016 w 1423213"/>
                <a:gd name="connsiteY13-3054" fmla="*/ 569620 h 2310347"/>
                <a:gd name="connsiteX14-3055" fmla="*/ 729319 w 1423213"/>
                <a:gd name="connsiteY14-3056" fmla="*/ 957827 h 2310347"/>
                <a:gd name="connsiteX15-3057" fmla="*/ 543268 w 1423213"/>
                <a:gd name="connsiteY15-3058" fmla="*/ 8 h 2310347"/>
                <a:gd name="connsiteX16-3059" fmla="*/ 473286 w 1423213"/>
                <a:gd name="connsiteY16-3060" fmla="*/ 1312127 h 2310347"/>
                <a:gd name="connsiteX17-3061" fmla="*/ 338442 w 1423213"/>
                <a:gd name="connsiteY17-3062" fmla="*/ 1258222 h 2310347"/>
                <a:gd name="connsiteX18-3063" fmla="*/ 719 w 1423213"/>
                <a:gd name="connsiteY18-3064" fmla="*/ 957545 h 2310347"/>
                <a:gd name="connsiteX0-3065" fmla="*/ 719 w 1423213"/>
                <a:gd name="connsiteY0-3066" fmla="*/ 957545 h 2310347"/>
                <a:gd name="connsiteX1-3067" fmla="*/ 140932 w 1423213"/>
                <a:gd name="connsiteY1-3068" fmla="*/ 1353319 h 2310347"/>
                <a:gd name="connsiteX2-3069" fmla="*/ 309182 w 1423213"/>
                <a:gd name="connsiteY2-3070" fmla="*/ 1711764 h 2310347"/>
                <a:gd name="connsiteX3-3071" fmla="*/ 548773 w 1423213"/>
                <a:gd name="connsiteY3-3072" fmla="*/ 1936338 h 2310347"/>
                <a:gd name="connsiteX4-3073" fmla="*/ 582370 w 1423213"/>
                <a:gd name="connsiteY4-3074" fmla="*/ 2297232 h 2310347"/>
                <a:gd name="connsiteX5-3075" fmla="*/ 1253027 w 1423213"/>
                <a:gd name="connsiteY5-3076" fmla="*/ 2310347 h 2310347"/>
                <a:gd name="connsiteX6-3077" fmla="*/ 1262460 w 1423213"/>
                <a:gd name="connsiteY6-3078" fmla="*/ 1987074 h 2310347"/>
                <a:gd name="connsiteX7-3079" fmla="*/ 1421092 w 1423213"/>
                <a:gd name="connsiteY7-3080" fmla="*/ 1126548 h 2310347"/>
                <a:gd name="connsiteX8-3081" fmla="*/ 1378773 w 1423213"/>
                <a:gd name="connsiteY8-3082" fmla="*/ 734522 h 2310347"/>
                <a:gd name="connsiteX9-3083" fmla="*/ 1176719 w 1423213"/>
                <a:gd name="connsiteY9-3084" fmla="*/ 664258 h 2310347"/>
                <a:gd name="connsiteX10-3085" fmla="*/ 1168953 w 1423213"/>
                <a:gd name="connsiteY10-3086" fmla="*/ 968062 h 2310347"/>
                <a:gd name="connsiteX11-3087" fmla="*/ 1156855 w 1423213"/>
                <a:gd name="connsiteY11-3088" fmla="*/ 657333 h 2310347"/>
                <a:gd name="connsiteX12-3089" fmla="*/ 927050 w 1423213"/>
                <a:gd name="connsiteY12-3090" fmla="*/ 614956 h 2310347"/>
                <a:gd name="connsiteX13-3091" fmla="*/ 957315 w 1423213"/>
                <a:gd name="connsiteY13-3092" fmla="*/ 944170 h 2310347"/>
                <a:gd name="connsiteX14-3093" fmla="*/ 711016 w 1423213"/>
                <a:gd name="connsiteY14-3094" fmla="*/ 569620 h 2310347"/>
                <a:gd name="connsiteX15-3095" fmla="*/ 729319 w 1423213"/>
                <a:gd name="connsiteY15-3096" fmla="*/ 957827 h 2310347"/>
                <a:gd name="connsiteX16-3097" fmla="*/ 543268 w 1423213"/>
                <a:gd name="connsiteY16-3098" fmla="*/ 8 h 2310347"/>
                <a:gd name="connsiteX17-3099" fmla="*/ 473286 w 1423213"/>
                <a:gd name="connsiteY17-3100" fmla="*/ 1312127 h 2310347"/>
                <a:gd name="connsiteX18-3101" fmla="*/ 338442 w 1423213"/>
                <a:gd name="connsiteY18-3102" fmla="*/ 1258222 h 2310347"/>
                <a:gd name="connsiteX19" fmla="*/ 719 w 1423213"/>
                <a:gd name="connsiteY19" fmla="*/ 957545 h 2310347"/>
                <a:gd name="connsiteX0-3103" fmla="*/ 719 w 1423213"/>
                <a:gd name="connsiteY0-3104" fmla="*/ 957545 h 2310347"/>
                <a:gd name="connsiteX1-3105" fmla="*/ 140932 w 1423213"/>
                <a:gd name="connsiteY1-3106" fmla="*/ 1353319 h 2310347"/>
                <a:gd name="connsiteX2-3107" fmla="*/ 309182 w 1423213"/>
                <a:gd name="connsiteY2-3108" fmla="*/ 1711764 h 2310347"/>
                <a:gd name="connsiteX3-3109" fmla="*/ 548773 w 1423213"/>
                <a:gd name="connsiteY3-3110" fmla="*/ 1936338 h 2310347"/>
                <a:gd name="connsiteX4-3111" fmla="*/ 582370 w 1423213"/>
                <a:gd name="connsiteY4-3112" fmla="*/ 2297232 h 2310347"/>
                <a:gd name="connsiteX5-3113" fmla="*/ 1253027 w 1423213"/>
                <a:gd name="connsiteY5-3114" fmla="*/ 2310347 h 2310347"/>
                <a:gd name="connsiteX6-3115" fmla="*/ 1262460 w 1423213"/>
                <a:gd name="connsiteY6-3116" fmla="*/ 1987074 h 2310347"/>
                <a:gd name="connsiteX7-3117" fmla="*/ 1421092 w 1423213"/>
                <a:gd name="connsiteY7-3118" fmla="*/ 1126548 h 2310347"/>
                <a:gd name="connsiteX8-3119" fmla="*/ 1378773 w 1423213"/>
                <a:gd name="connsiteY8-3120" fmla="*/ 734522 h 2310347"/>
                <a:gd name="connsiteX9-3121" fmla="*/ 1176719 w 1423213"/>
                <a:gd name="connsiteY9-3122" fmla="*/ 664258 h 2310347"/>
                <a:gd name="connsiteX10-3123" fmla="*/ 1168953 w 1423213"/>
                <a:gd name="connsiteY10-3124" fmla="*/ 968062 h 2310347"/>
                <a:gd name="connsiteX11-3125" fmla="*/ 1156855 w 1423213"/>
                <a:gd name="connsiteY11-3126" fmla="*/ 657333 h 2310347"/>
                <a:gd name="connsiteX12-3127" fmla="*/ 927050 w 1423213"/>
                <a:gd name="connsiteY12-3128" fmla="*/ 614956 h 2310347"/>
                <a:gd name="connsiteX13-3129" fmla="*/ 957315 w 1423213"/>
                <a:gd name="connsiteY13-3130" fmla="*/ 944170 h 2310347"/>
                <a:gd name="connsiteX14-3131" fmla="*/ 711016 w 1423213"/>
                <a:gd name="connsiteY14-3132" fmla="*/ 569620 h 2310347"/>
                <a:gd name="connsiteX15-3133" fmla="*/ 729319 w 1423213"/>
                <a:gd name="connsiteY15-3134" fmla="*/ 957827 h 2310347"/>
                <a:gd name="connsiteX16-3135" fmla="*/ 543268 w 1423213"/>
                <a:gd name="connsiteY16-3136" fmla="*/ 8 h 2310347"/>
                <a:gd name="connsiteX17-3137" fmla="*/ 473286 w 1423213"/>
                <a:gd name="connsiteY17-3138" fmla="*/ 1312127 h 2310347"/>
                <a:gd name="connsiteX18-3139" fmla="*/ 338442 w 1423213"/>
                <a:gd name="connsiteY18-3140" fmla="*/ 1258222 h 2310347"/>
                <a:gd name="connsiteX19-3141" fmla="*/ 719 w 1423213"/>
                <a:gd name="connsiteY19-3142" fmla="*/ 957545 h 2310347"/>
                <a:gd name="connsiteX0-3143" fmla="*/ 719 w 1423213"/>
                <a:gd name="connsiteY0-3144" fmla="*/ 957545 h 2310347"/>
                <a:gd name="connsiteX1-3145" fmla="*/ 140932 w 1423213"/>
                <a:gd name="connsiteY1-3146" fmla="*/ 1353319 h 2310347"/>
                <a:gd name="connsiteX2-3147" fmla="*/ 309182 w 1423213"/>
                <a:gd name="connsiteY2-3148" fmla="*/ 1711764 h 2310347"/>
                <a:gd name="connsiteX3-3149" fmla="*/ 548773 w 1423213"/>
                <a:gd name="connsiteY3-3150" fmla="*/ 1936338 h 2310347"/>
                <a:gd name="connsiteX4-3151" fmla="*/ 582370 w 1423213"/>
                <a:gd name="connsiteY4-3152" fmla="*/ 2297232 h 2310347"/>
                <a:gd name="connsiteX5-3153" fmla="*/ 1253027 w 1423213"/>
                <a:gd name="connsiteY5-3154" fmla="*/ 2310347 h 2310347"/>
                <a:gd name="connsiteX6-3155" fmla="*/ 1262460 w 1423213"/>
                <a:gd name="connsiteY6-3156" fmla="*/ 1987074 h 2310347"/>
                <a:gd name="connsiteX7-3157" fmla="*/ 1421092 w 1423213"/>
                <a:gd name="connsiteY7-3158" fmla="*/ 1126548 h 2310347"/>
                <a:gd name="connsiteX8-3159" fmla="*/ 1378773 w 1423213"/>
                <a:gd name="connsiteY8-3160" fmla="*/ 734522 h 2310347"/>
                <a:gd name="connsiteX9-3161" fmla="*/ 1176719 w 1423213"/>
                <a:gd name="connsiteY9-3162" fmla="*/ 664258 h 2310347"/>
                <a:gd name="connsiteX10-3163" fmla="*/ 1168953 w 1423213"/>
                <a:gd name="connsiteY10-3164" fmla="*/ 968062 h 2310347"/>
                <a:gd name="connsiteX11-3165" fmla="*/ 1156855 w 1423213"/>
                <a:gd name="connsiteY11-3166" fmla="*/ 657333 h 2310347"/>
                <a:gd name="connsiteX12-3167" fmla="*/ 927050 w 1423213"/>
                <a:gd name="connsiteY12-3168" fmla="*/ 614956 h 2310347"/>
                <a:gd name="connsiteX13-3169" fmla="*/ 957315 w 1423213"/>
                <a:gd name="connsiteY13-3170" fmla="*/ 944170 h 2310347"/>
                <a:gd name="connsiteX14-3171" fmla="*/ 711016 w 1423213"/>
                <a:gd name="connsiteY14-3172" fmla="*/ 569620 h 2310347"/>
                <a:gd name="connsiteX15-3173" fmla="*/ 729319 w 1423213"/>
                <a:gd name="connsiteY15-3174" fmla="*/ 957827 h 2310347"/>
                <a:gd name="connsiteX16-3175" fmla="*/ 543268 w 1423213"/>
                <a:gd name="connsiteY16-3176" fmla="*/ 8 h 2310347"/>
                <a:gd name="connsiteX17-3177" fmla="*/ 473286 w 1423213"/>
                <a:gd name="connsiteY17-3178" fmla="*/ 1312127 h 2310347"/>
                <a:gd name="connsiteX18-3179" fmla="*/ 338442 w 1423213"/>
                <a:gd name="connsiteY18-3180" fmla="*/ 1258222 h 2310347"/>
                <a:gd name="connsiteX19-3181" fmla="*/ 719 w 1423213"/>
                <a:gd name="connsiteY19-3182" fmla="*/ 957545 h 2310347"/>
                <a:gd name="connsiteX0-3183" fmla="*/ 719 w 1423213"/>
                <a:gd name="connsiteY0-3184" fmla="*/ 957545 h 2310347"/>
                <a:gd name="connsiteX1-3185" fmla="*/ 140932 w 1423213"/>
                <a:gd name="connsiteY1-3186" fmla="*/ 1353319 h 2310347"/>
                <a:gd name="connsiteX2-3187" fmla="*/ 309182 w 1423213"/>
                <a:gd name="connsiteY2-3188" fmla="*/ 1711764 h 2310347"/>
                <a:gd name="connsiteX3-3189" fmla="*/ 548773 w 1423213"/>
                <a:gd name="connsiteY3-3190" fmla="*/ 1936338 h 2310347"/>
                <a:gd name="connsiteX4-3191" fmla="*/ 582370 w 1423213"/>
                <a:gd name="connsiteY4-3192" fmla="*/ 2297232 h 2310347"/>
                <a:gd name="connsiteX5-3193" fmla="*/ 1253027 w 1423213"/>
                <a:gd name="connsiteY5-3194" fmla="*/ 2310347 h 2310347"/>
                <a:gd name="connsiteX6-3195" fmla="*/ 1262460 w 1423213"/>
                <a:gd name="connsiteY6-3196" fmla="*/ 1987074 h 2310347"/>
                <a:gd name="connsiteX7-3197" fmla="*/ 1421092 w 1423213"/>
                <a:gd name="connsiteY7-3198" fmla="*/ 1126548 h 2310347"/>
                <a:gd name="connsiteX8-3199" fmla="*/ 1378773 w 1423213"/>
                <a:gd name="connsiteY8-3200" fmla="*/ 734522 h 2310347"/>
                <a:gd name="connsiteX9-3201" fmla="*/ 1176719 w 1423213"/>
                <a:gd name="connsiteY9-3202" fmla="*/ 664258 h 2310347"/>
                <a:gd name="connsiteX10-3203" fmla="*/ 1168953 w 1423213"/>
                <a:gd name="connsiteY10-3204" fmla="*/ 968062 h 2310347"/>
                <a:gd name="connsiteX11-3205" fmla="*/ 1156855 w 1423213"/>
                <a:gd name="connsiteY11-3206" fmla="*/ 657333 h 2310347"/>
                <a:gd name="connsiteX12-3207" fmla="*/ 927050 w 1423213"/>
                <a:gd name="connsiteY12-3208" fmla="*/ 614956 h 2310347"/>
                <a:gd name="connsiteX13-3209" fmla="*/ 957315 w 1423213"/>
                <a:gd name="connsiteY13-3210" fmla="*/ 944170 h 2310347"/>
                <a:gd name="connsiteX14-3211" fmla="*/ 711016 w 1423213"/>
                <a:gd name="connsiteY14-3212" fmla="*/ 569620 h 2310347"/>
                <a:gd name="connsiteX15-3213" fmla="*/ 729319 w 1423213"/>
                <a:gd name="connsiteY15-3214" fmla="*/ 957827 h 2310347"/>
                <a:gd name="connsiteX16-3215" fmla="*/ 543268 w 1423213"/>
                <a:gd name="connsiteY16-3216" fmla="*/ 8 h 2310347"/>
                <a:gd name="connsiteX17-3217" fmla="*/ 473286 w 1423213"/>
                <a:gd name="connsiteY17-3218" fmla="*/ 1312127 h 2310347"/>
                <a:gd name="connsiteX18-3219" fmla="*/ 338442 w 1423213"/>
                <a:gd name="connsiteY18-3220" fmla="*/ 1258222 h 2310347"/>
                <a:gd name="connsiteX19-3221" fmla="*/ 719 w 1423213"/>
                <a:gd name="connsiteY19-3222" fmla="*/ 957545 h 2310347"/>
                <a:gd name="connsiteX0-3223" fmla="*/ 719 w 1423213"/>
                <a:gd name="connsiteY0-3224" fmla="*/ 957545 h 2310347"/>
                <a:gd name="connsiteX1-3225" fmla="*/ 140932 w 1423213"/>
                <a:gd name="connsiteY1-3226" fmla="*/ 1353319 h 2310347"/>
                <a:gd name="connsiteX2-3227" fmla="*/ 309182 w 1423213"/>
                <a:gd name="connsiteY2-3228" fmla="*/ 1711764 h 2310347"/>
                <a:gd name="connsiteX3-3229" fmla="*/ 548773 w 1423213"/>
                <a:gd name="connsiteY3-3230" fmla="*/ 1936338 h 2310347"/>
                <a:gd name="connsiteX4-3231" fmla="*/ 582370 w 1423213"/>
                <a:gd name="connsiteY4-3232" fmla="*/ 2297232 h 2310347"/>
                <a:gd name="connsiteX5-3233" fmla="*/ 1253027 w 1423213"/>
                <a:gd name="connsiteY5-3234" fmla="*/ 2310347 h 2310347"/>
                <a:gd name="connsiteX6-3235" fmla="*/ 1262460 w 1423213"/>
                <a:gd name="connsiteY6-3236" fmla="*/ 1987074 h 2310347"/>
                <a:gd name="connsiteX7-3237" fmla="*/ 1421092 w 1423213"/>
                <a:gd name="connsiteY7-3238" fmla="*/ 1126548 h 2310347"/>
                <a:gd name="connsiteX8-3239" fmla="*/ 1378773 w 1423213"/>
                <a:gd name="connsiteY8-3240" fmla="*/ 734522 h 2310347"/>
                <a:gd name="connsiteX9-3241" fmla="*/ 1186368 w 1423213"/>
                <a:gd name="connsiteY9-3242" fmla="*/ 644961 h 2310347"/>
                <a:gd name="connsiteX10-3243" fmla="*/ 1168953 w 1423213"/>
                <a:gd name="connsiteY10-3244" fmla="*/ 968062 h 2310347"/>
                <a:gd name="connsiteX11-3245" fmla="*/ 1156855 w 1423213"/>
                <a:gd name="connsiteY11-3246" fmla="*/ 657333 h 2310347"/>
                <a:gd name="connsiteX12-3247" fmla="*/ 927050 w 1423213"/>
                <a:gd name="connsiteY12-3248" fmla="*/ 614956 h 2310347"/>
                <a:gd name="connsiteX13-3249" fmla="*/ 957315 w 1423213"/>
                <a:gd name="connsiteY13-3250" fmla="*/ 944170 h 2310347"/>
                <a:gd name="connsiteX14-3251" fmla="*/ 711016 w 1423213"/>
                <a:gd name="connsiteY14-3252" fmla="*/ 569620 h 2310347"/>
                <a:gd name="connsiteX15-3253" fmla="*/ 729319 w 1423213"/>
                <a:gd name="connsiteY15-3254" fmla="*/ 957827 h 2310347"/>
                <a:gd name="connsiteX16-3255" fmla="*/ 543268 w 1423213"/>
                <a:gd name="connsiteY16-3256" fmla="*/ 8 h 2310347"/>
                <a:gd name="connsiteX17-3257" fmla="*/ 473286 w 1423213"/>
                <a:gd name="connsiteY17-3258" fmla="*/ 1312127 h 2310347"/>
                <a:gd name="connsiteX18-3259" fmla="*/ 338442 w 1423213"/>
                <a:gd name="connsiteY18-3260" fmla="*/ 1258222 h 2310347"/>
                <a:gd name="connsiteX19-3261" fmla="*/ 719 w 1423213"/>
                <a:gd name="connsiteY19-3262" fmla="*/ 957545 h 2310347"/>
                <a:gd name="connsiteX0-3263" fmla="*/ 719 w 1423213"/>
                <a:gd name="connsiteY0-3264" fmla="*/ 957545 h 2310347"/>
                <a:gd name="connsiteX1-3265" fmla="*/ 140932 w 1423213"/>
                <a:gd name="connsiteY1-3266" fmla="*/ 1353319 h 2310347"/>
                <a:gd name="connsiteX2-3267" fmla="*/ 309182 w 1423213"/>
                <a:gd name="connsiteY2-3268" fmla="*/ 1711764 h 2310347"/>
                <a:gd name="connsiteX3-3269" fmla="*/ 548773 w 1423213"/>
                <a:gd name="connsiteY3-3270" fmla="*/ 1936338 h 2310347"/>
                <a:gd name="connsiteX4-3271" fmla="*/ 582370 w 1423213"/>
                <a:gd name="connsiteY4-3272" fmla="*/ 2297232 h 2310347"/>
                <a:gd name="connsiteX5-3273" fmla="*/ 1253027 w 1423213"/>
                <a:gd name="connsiteY5-3274" fmla="*/ 2310347 h 2310347"/>
                <a:gd name="connsiteX6-3275" fmla="*/ 1262460 w 1423213"/>
                <a:gd name="connsiteY6-3276" fmla="*/ 1987074 h 2310347"/>
                <a:gd name="connsiteX7-3277" fmla="*/ 1421092 w 1423213"/>
                <a:gd name="connsiteY7-3278" fmla="*/ 1126548 h 2310347"/>
                <a:gd name="connsiteX8-3279" fmla="*/ 1378773 w 1423213"/>
                <a:gd name="connsiteY8-3280" fmla="*/ 734522 h 2310347"/>
                <a:gd name="connsiteX9-3281" fmla="*/ 1186368 w 1423213"/>
                <a:gd name="connsiteY9-3282" fmla="*/ 644961 h 2310347"/>
                <a:gd name="connsiteX10-3283" fmla="*/ 1168953 w 1423213"/>
                <a:gd name="connsiteY10-3284" fmla="*/ 968062 h 2310347"/>
                <a:gd name="connsiteX11-3285" fmla="*/ 1156855 w 1423213"/>
                <a:gd name="connsiteY11-3286" fmla="*/ 657333 h 2310347"/>
                <a:gd name="connsiteX12-3287" fmla="*/ 927050 w 1423213"/>
                <a:gd name="connsiteY12-3288" fmla="*/ 614956 h 2310347"/>
                <a:gd name="connsiteX13-3289" fmla="*/ 957315 w 1423213"/>
                <a:gd name="connsiteY13-3290" fmla="*/ 944170 h 2310347"/>
                <a:gd name="connsiteX14-3291" fmla="*/ 711016 w 1423213"/>
                <a:gd name="connsiteY14-3292" fmla="*/ 569620 h 2310347"/>
                <a:gd name="connsiteX15-3293" fmla="*/ 729319 w 1423213"/>
                <a:gd name="connsiteY15-3294" fmla="*/ 957827 h 2310347"/>
                <a:gd name="connsiteX16-3295" fmla="*/ 543268 w 1423213"/>
                <a:gd name="connsiteY16-3296" fmla="*/ 8 h 2310347"/>
                <a:gd name="connsiteX17-3297" fmla="*/ 473286 w 1423213"/>
                <a:gd name="connsiteY17-3298" fmla="*/ 1312127 h 2310347"/>
                <a:gd name="connsiteX18-3299" fmla="*/ 338442 w 1423213"/>
                <a:gd name="connsiteY18-3300" fmla="*/ 1258222 h 2310347"/>
                <a:gd name="connsiteX19-3301" fmla="*/ 719 w 1423213"/>
                <a:gd name="connsiteY19-3302" fmla="*/ 957545 h 2310347"/>
                <a:gd name="connsiteX0-3303" fmla="*/ 719 w 1426650"/>
                <a:gd name="connsiteY0-3304" fmla="*/ 957545 h 2310347"/>
                <a:gd name="connsiteX1-3305" fmla="*/ 140932 w 1426650"/>
                <a:gd name="connsiteY1-3306" fmla="*/ 1353319 h 2310347"/>
                <a:gd name="connsiteX2-3307" fmla="*/ 309182 w 1426650"/>
                <a:gd name="connsiteY2-3308" fmla="*/ 1711764 h 2310347"/>
                <a:gd name="connsiteX3-3309" fmla="*/ 548773 w 1426650"/>
                <a:gd name="connsiteY3-3310" fmla="*/ 1936338 h 2310347"/>
                <a:gd name="connsiteX4-3311" fmla="*/ 582370 w 1426650"/>
                <a:gd name="connsiteY4-3312" fmla="*/ 2297232 h 2310347"/>
                <a:gd name="connsiteX5-3313" fmla="*/ 1253027 w 1426650"/>
                <a:gd name="connsiteY5-3314" fmla="*/ 2310347 h 2310347"/>
                <a:gd name="connsiteX6-3315" fmla="*/ 1262460 w 1426650"/>
                <a:gd name="connsiteY6-3316" fmla="*/ 1987074 h 2310347"/>
                <a:gd name="connsiteX7-3317" fmla="*/ 1421092 w 1426650"/>
                <a:gd name="connsiteY7-3318" fmla="*/ 1126548 h 2310347"/>
                <a:gd name="connsiteX8-3319" fmla="*/ 1393246 w 1426650"/>
                <a:gd name="connsiteY8-3320" fmla="*/ 734522 h 2310347"/>
                <a:gd name="connsiteX9-3321" fmla="*/ 1186368 w 1426650"/>
                <a:gd name="connsiteY9-3322" fmla="*/ 644961 h 2310347"/>
                <a:gd name="connsiteX10-3323" fmla="*/ 1168953 w 1426650"/>
                <a:gd name="connsiteY10-3324" fmla="*/ 968062 h 2310347"/>
                <a:gd name="connsiteX11-3325" fmla="*/ 1156855 w 1426650"/>
                <a:gd name="connsiteY11-3326" fmla="*/ 657333 h 2310347"/>
                <a:gd name="connsiteX12-3327" fmla="*/ 927050 w 1426650"/>
                <a:gd name="connsiteY12-3328" fmla="*/ 614956 h 2310347"/>
                <a:gd name="connsiteX13-3329" fmla="*/ 957315 w 1426650"/>
                <a:gd name="connsiteY13-3330" fmla="*/ 944170 h 2310347"/>
                <a:gd name="connsiteX14-3331" fmla="*/ 711016 w 1426650"/>
                <a:gd name="connsiteY14-3332" fmla="*/ 569620 h 2310347"/>
                <a:gd name="connsiteX15-3333" fmla="*/ 729319 w 1426650"/>
                <a:gd name="connsiteY15-3334" fmla="*/ 957827 h 2310347"/>
                <a:gd name="connsiteX16-3335" fmla="*/ 543268 w 1426650"/>
                <a:gd name="connsiteY16-3336" fmla="*/ 8 h 2310347"/>
                <a:gd name="connsiteX17-3337" fmla="*/ 473286 w 1426650"/>
                <a:gd name="connsiteY17-3338" fmla="*/ 1312127 h 2310347"/>
                <a:gd name="connsiteX18-3339" fmla="*/ 338442 w 1426650"/>
                <a:gd name="connsiteY18-3340" fmla="*/ 1258222 h 2310347"/>
                <a:gd name="connsiteX19-3341" fmla="*/ 719 w 1426650"/>
                <a:gd name="connsiteY19-3342" fmla="*/ 957545 h 2310347"/>
                <a:gd name="connsiteX0-3343" fmla="*/ 719 w 1422362"/>
                <a:gd name="connsiteY0-3344" fmla="*/ 957545 h 2310347"/>
                <a:gd name="connsiteX1-3345" fmla="*/ 140932 w 1422362"/>
                <a:gd name="connsiteY1-3346" fmla="*/ 1353319 h 2310347"/>
                <a:gd name="connsiteX2-3347" fmla="*/ 309182 w 1422362"/>
                <a:gd name="connsiteY2-3348" fmla="*/ 1711764 h 2310347"/>
                <a:gd name="connsiteX3-3349" fmla="*/ 548773 w 1422362"/>
                <a:gd name="connsiteY3-3350" fmla="*/ 1936338 h 2310347"/>
                <a:gd name="connsiteX4-3351" fmla="*/ 582370 w 1422362"/>
                <a:gd name="connsiteY4-3352" fmla="*/ 2297232 h 2310347"/>
                <a:gd name="connsiteX5-3353" fmla="*/ 1253027 w 1422362"/>
                <a:gd name="connsiteY5-3354" fmla="*/ 2310347 h 2310347"/>
                <a:gd name="connsiteX6-3355" fmla="*/ 1262460 w 1422362"/>
                <a:gd name="connsiteY6-3356" fmla="*/ 1987074 h 2310347"/>
                <a:gd name="connsiteX7-3357" fmla="*/ 1421092 w 1422362"/>
                <a:gd name="connsiteY7-3358" fmla="*/ 1126548 h 2310347"/>
                <a:gd name="connsiteX8-3359" fmla="*/ 1369124 w 1422362"/>
                <a:gd name="connsiteY8-3360" fmla="*/ 700752 h 2310347"/>
                <a:gd name="connsiteX9-3361" fmla="*/ 1186368 w 1422362"/>
                <a:gd name="connsiteY9-3362" fmla="*/ 644961 h 2310347"/>
                <a:gd name="connsiteX10-3363" fmla="*/ 1168953 w 1422362"/>
                <a:gd name="connsiteY10-3364" fmla="*/ 968062 h 2310347"/>
                <a:gd name="connsiteX11-3365" fmla="*/ 1156855 w 1422362"/>
                <a:gd name="connsiteY11-3366" fmla="*/ 657333 h 2310347"/>
                <a:gd name="connsiteX12-3367" fmla="*/ 927050 w 1422362"/>
                <a:gd name="connsiteY12-3368" fmla="*/ 614956 h 2310347"/>
                <a:gd name="connsiteX13-3369" fmla="*/ 957315 w 1422362"/>
                <a:gd name="connsiteY13-3370" fmla="*/ 944170 h 2310347"/>
                <a:gd name="connsiteX14-3371" fmla="*/ 711016 w 1422362"/>
                <a:gd name="connsiteY14-3372" fmla="*/ 569620 h 2310347"/>
                <a:gd name="connsiteX15-3373" fmla="*/ 729319 w 1422362"/>
                <a:gd name="connsiteY15-3374" fmla="*/ 957827 h 2310347"/>
                <a:gd name="connsiteX16-3375" fmla="*/ 543268 w 1422362"/>
                <a:gd name="connsiteY16-3376" fmla="*/ 8 h 2310347"/>
                <a:gd name="connsiteX17-3377" fmla="*/ 473286 w 1422362"/>
                <a:gd name="connsiteY17-3378" fmla="*/ 1312127 h 2310347"/>
                <a:gd name="connsiteX18-3379" fmla="*/ 338442 w 1422362"/>
                <a:gd name="connsiteY18-3380" fmla="*/ 1258222 h 2310347"/>
                <a:gd name="connsiteX19-3381" fmla="*/ 719 w 1422362"/>
                <a:gd name="connsiteY19-3382" fmla="*/ 957545 h 2310347"/>
                <a:gd name="connsiteX0-3383" fmla="*/ 719 w 1422362"/>
                <a:gd name="connsiteY0-3384" fmla="*/ 957545 h 2310347"/>
                <a:gd name="connsiteX1-3385" fmla="*/ 140932 w 1422362"/>
                <a:gd name="connsiteY1-3386" fmla="*/ 1353319 h 2310347"/>
                <a:gd name="connsiteX2-3387" fmla="*/ 309182 w 1422362"/>
                <a:gd name="connsiteY2-3388" fmla="*/ 1711764 h 2310347"/>
                <a:gd name="connsiteX3-3389" fmla="*/ 548773 w 1422362"/>
                <a:gd name="connsiteY3-3390" fmla="*/ 1936338 h 2310347"/>
                <a:gd name="connsiteX4-3391" fmla="*/ 582370 w 1422362"/>
                <a:gd name="connsiteY4-3392" fmla="*/ 2297232 h 2310347"/>
                <a:gd name="connsiteX5-3393" fmla="*/ 1253027 w 1422362"/>
                <a:gd name="connsiteY5-3394" fmla="*/ 2310347 h 2310347"/>
                <a:gd name="connsiteX6-3395" fmla="*/ 1262460 w 1422362"/>
                <a:gd name="connsiteY6-3396" fmla="*/ 1987074 h 2310347"/>
                <a:gd name="connsiteX7-3397" fmla="*/ 1421092 w 1422362"/>
                <a:gd name="connsiteY7-3398" fmla="*/ 1126548 h 2310347"/>
                <a:gd name="connsiteX8-3399" fmla="*/ 1369124 w 1422362"/>
                <a:gd name="connsiteY8-3400" fmla="*/ 700752 h 2310347"/>
                <a:gd name="connsiteX9-3401" fmla="*/ 1186368 w 1422362"/>
                <a:gd name="connsiteY9-3402" fmla="*/ 644961 h 2310347"/>
                <a:gd name="connsiteX10-3403" fmla="*/ 1168953 w 1422362"/>
                <a:gd name="connsiteY10-3404" fmla="*/ 968062 h 2310347"/>
                <a:gd name="connsiteX11-3405" fmla="*/ 1156855 w 1422362"/>
                <a:gd name="connsiteY11-3406" fmla="*/ 657333 h 2310347"/>
                <a:gd name="connsiteX12-3407" fmla="*/ 927050 w 1422362"/>
                <a:gd name="connsiteY12-3408" fmla="*/ 614956 h 2310347"/>
                <a:gd name="connsiteX13-3409" fmla="*/ 957315 w 1422362"/>
                <a:gd name="connsiteY13-3410" fmla="*/ 944170 h 2310347"/>
                <a:gd name="connsiteX14-3411" fmla="*/ 905990 w 1422362"/>
                <a:gd name="connsiteY14-3412" fmla="*/ 613914 h 2310347"/>
                <a:gd name="connsiteX15-3413" fmla="*/ 711016 w 1422362"/>
                <a:gd name="connsiteY15-3414" fmla="*/ 569620 h 2310347"/>
                <a:gd name="connsiteX16-3415" fmla="*/ 729319 w 1422362"/>
                <a:gd name="connsiteY16-3416" fmla="*/ 957827 h 2310347"/>
                <a:gd name="connsiteX17-3417" fmla="*/ 543268 w 1422362"/>
                <a:gd name="connsiteY17-3418" fmla="*/ 8 h 2310347"/>
                <a:gd name="connsiteX18-3419" fmla="*/ 473286 w 1422362"/>
                <a:gd name="connsiteY18-3420" fmla="*/ 1312127 h 2310347"/>
                <a:gd name="connsiteX19-3421" fmla="*/ 338442 w 1422362"/>
                <a:gd name="connsiteY19-3422" fmla="*/ 1258222 h 2310347"/>
                <a:gd name="connsiteX20" fmla="*/ 719 w 1422362"/>
                <a:gd name="connsiteY20" fmla="*/ 957545 h 2310347"/>
                <a:gd name="connsiteX0-3423" fmla="*/ 719 w 1422362"/>
                <a:gd name="connsiteY0-3424" fmla="*/ 957545 h 2310347"/>
                <a:gd name="connsiteX1-3425" fmla="*/ 140932 w 1422362"/>
                <a:gd name="connsiteY1-3426" fmla="*/ 1353319 h 2310347"/>
                <a:gd name="connsiteX2-3427" fmla="*/ 309182 w 1422362"/>
                <a:gd name="connsiteY2-3428" fmla="*/ 1711764 h 2310347"/>
                <a:gd name="connsiteX3-3429" fmla="*/ 548773 w 1422362"/>
                <a:gd name="connsiteY3-3430" fmla="*/ 1936338 h 2310347"/>
                <a:gd name="connsiteX4-3431" fmla="*/ 582370 w 1422362"/>
                <a:gd name="connsiteY4-3432" fmla="*/ 2297232 h 2310347"/>
                <a:gd name="connsiteX5-3433" fmla="*/ 1253027 w 1422362"/>
                <a:gd name="connsiteY5-3434" fmla="*/ 2310347 h 2310347"/>
                <a:gd name="connsiteX6-3435" fmla="*/ 1262460 w 1422362"/>
                <a:gd name="connsiteY6-3436" fmla="*/ 1987074 h 2310347"/>
                <a:gd name="connsiteX7-3437" fmla="*/ 1421092 w 1422362"/>
                <a:gd name="connsiteY7-3438" fmla="*/ 1126548 h 2310347"/>
                <a:gd name="connsiteX8-3439" fmla="*/ 1369124 w 1422362"/>
                <a:gd name="connsiteY8-3440" fmla="*/ 700752 h 2310347"/>
                <a:gd name="connsiteX9-3441" fmla="*/ 1186368 w 1422362"/>
                <a:gd name="connsiteY9-3442" fmla="*/ 644961 h 2310347"/>
                <a:gd name="connsiteX10-3443" fmla="*/ 1168953 w 1422362"/>
                <a:gd name="connsiteY10-3444" fmla="*/ 968062 h 2310347"/>
                <a:gd name="connsiteX11-3445" fmla="*/ 1156855 w 1422362"/>
                <a:gd name="connsiteY11-3446" fmla="*/ 657333 h 2310347"/>
                <a:gd name="connsiteX12-3447" fmla="*/ 927050 w 1422362"/>
                <a:gd name="connsiteY12-3448" fmla="*/ 614956 h 2310347"/>
                <a:gd name="connsiteX13-3449" fmla="*/ 957315 w 1422362"/>
                <a:gd name="connsiteY13-3450" fmla="*/ 944170 h 2310347"/>
                <a:gd name="connsiteX14-3451" fmla="*/ 905990 w 1422362"/>
                <a:gd name="connsiteY14-3452" fmla="*/ 613914 h 2310347"/>
                <a:gd name="connsiteX15-3453" fmla="*/ 711016 w 1422362"/>
                <a:gd name="connsiteY15-3454" fmla="*/ 569620 h 2310347"/>
                <a:gd name="connsiteX16-3455" fmla="*/ 729319 w 1422362"/>
                <a:gd name="connsiteY16-3456" fmla="*/ 957827 h 2310347"/>
                <a:gd name="connsiteX17-3457" fmla="*/ 543268 w 1422362"/>
                <a:gd name="connsiteY17-3458" fmla="*/ 8 h 2310347"/>
                <a:gd name="connsiteX18-3459" fmla="*/ 473286 w 1422362"/>
                <a:gd name="connsiteY18-3460" fmla="*/ 1312127 h 2310347"/>
                <a:gd name="connsiteX19-3461" fmla="*/ 338442 w 1422362"/>
                <a:gd name="connsiteY19-3462" fmla="*/ 1258222 h 2310347"/>
                <a:gd name="connsiteX20-3463" fmla="*/ 719 w 1422362"/>
                <a:gd name="connsiteY20-3464" fmla="*/ 957545 h 2310347"/>
                <a:gd name="connsiteX0-3465" fmla="*/ 719 w 1422362"/>
                <a:gd name="connsiteY0-3466" fmla="*/ 957545 h 2310347"/>
                <a:gd name="connsiteX1-3467" fmla="*/ 140932 w 1422362"/>
                <a:gd name="connsiteY1-3468" fmla="*/ 1353319 h 2310347"/>
                <a:gd name="connsiteX2-3469" fmla="*/ 309182 w 1422362"/>
                <a:gd name="connsiteY2-3470" fmla="*/ 1711764 h 2310347"/>
                <a:gd name="connsiteX3-3471" fmla="*/ 548773 w 1422362"/>
                <a:gd name="connsiteY3-3472" fmla="*/ 1936338 h 2310347"/>
                <a:gd name="connsiteX4-3473" fmla="*/ 582370 w 1422362"/>
                <a:gd name="connsiteY4-3474" fmla="*/ 2297232 h 2310347"/>
                <a:gd name="connsiteX5-3475" fmla="*/ 1253027 w 1422362"/>
                <a:gd name="connsiteY5-3476" fmla="*/ 2310347 h 2310347"/>
                <a:gd name="connsiteX6-3477" fmla="*/ 1262460 w 1422362"/>
                <a:gd name="connsiteY6-3478" fmla="*/ 1987074 h 2310347"/>
                <a:gd name="connsiteX7-3479" fmla="*/ 1421092 w 1422362"/>
                <a:gd name="connsiteY7-3480" fmla="*/ 1126548 h 2310347"/>
                <a:gd name="connsiteX8-3481" fmla="*/ 1369124 w 1422362"/>
                <a:gd name="connsiteY8-3482" fmla="*/ 700752 h 2310347"/>
                <a:gd name="connsiteX9-3483" fmla="*/ 1186368 w 1422362"/>
                <a:gd name="connsiteY9-3484" fmla="*/ 644961 h 2310347"/>
                <a:gd name="connsiteX10-3485" fmla="*/ 1168953 w 1422362"/>
                <a:gd name="connsiteY10-3486" fmla="*/ 968062 h 2310347"/>
                <a:gd name="connsiteX11-3487" fmla="*/ 1156855 w 1422362"/>
                <a:gd name="connsiteY11-3488" fmla="*/ 657333 h 2310347"/>
                <a:gd name="connsiteX12-3489" fmla="*/ 927050 w 1422362"/>
                <a:gd name="connsiteY12-3490" fmla="*/ 614956 h 2310347"/>
                <a:gd name="connsiteX13-3491" fmla="*/ 957315 w 1422362"/>
                <a:gd name="connsiteY13-3492" fmla="*/ 944170 h 2310347"/>
                <a:gd name="connsiteX14-3493" fmla="*/ 905990 w 1422362"/>
                <a:gd name="connsiteY14-3494" fmla="*/ 613914 h 2310347"/>
                <a:gd name="connsiteX15-3495" fmla="*/ 711016 w 1422362"/>
                <a:gd name="connsiteY15-3496" fmla="*/ 569620 h 2310347"/>
                <a:gd name="connsiteX16-3497" fmla="*/ 729319 w 1422362"/>
                <a:gd name="connsiteY16-3498" fmla="*/ 957827 h 2310347"/>
                <a:gd name="connsiteX17-3499" fmla="*/ 543268 w 1422362"/>
                <a:gd name="connsiteY17-3500" fmla="*/ 8 h 2310347"/>
                <a:gd name="connsiteX18-3501" fmla="*/ 473286 w 1422362"/>
                <a:gd name="connsiteY18-3502" fmla="*/ 1312127 h 2310347"/>
                <a:gd name="connsiteX19-3503" fmla="*/ 338442 w 1422362"/>
                <a:gd name="connsiteY19-3504" fmla="*/ 1258222 h 2310347"/>
                <a:gd name="connsiteX20-3505" fmla="*/ 719 w 1422362"/>
                <a:gd name="connsiteY20-3506" fmla="*/ 957545 h 2310347"/>
                <a:gd name="connsiteX0-3507" fmla="*/ 719 w 1422362"/>
                <a:gd name="connsiteY0-3508" fmla="*/ 957545 h 2310347"/>
                <a:gd name="connsiteX1-3509" fmla="*/ 140932 w 1422362"/>
                <a:gd name="connsiteY1-3510" fmla="*/ 1353319 h 2310347"/>
                <a:gd name="connsiteX2-3511" fmla="*/ 309182 w 1422362"/>
                <a:gd name="connsiteY2-3512" fmla="*/ 1711764 h 2310347"/>
                <a:gd name="connsiteX3-3513" fmla="*/ 548773 w 1422362"/>
                <a:gd name="connsiteY3-3514" fmla="*/ 1936338 h 2310347"/>
                <a:gd name="connsiteX4-3515" fmla="*/ 582370 w 1422362"/>
                <a:gd name="connsiteY4-3516" fmla="*/ 2297232 h 2310347"/>
                <a:gd name="connsiteX5-3517" fmla="*/ 1253027 w 1422362"/>
                <a:gd name="connsiteY5-3518" fmla="*/ 2310347 h 2310347"/>
                <a:gd name="connsiteX6-3519" fmla="*/ 1262460 w 1422362"/>
                <a:gd name="connsiteY6-3520" fmla="*/ 1987074 h 2310347"/>
                <a:gd name="connsiteX7-3521" fmla="*/ 1421092 w 1422362"/>
                <a:gd name="connsiteY7-3522" fmla="*/ 1126548 h 2310347"/>
                <a:gd name="connsiteX8-3523" fmla="*/ 1369124 w 1422362"/>
                <a:gd name="connsiteY8-3524" fmla="*/ 700752 h 2310347"/>
                <a:gd name="connsiteX9-3525" fmla="*/ 1186368 w 1422362"/>
                <a:gd name="connsiteY9-3526" fmla="*/ 644961 h 2310347"/>
                <a:gd name="connsiteX10-3527" fmla="*/ 1168953 w 1422362"/>
                <a:gd name="connsiteY10-3528" fmla="*/ 968062 h 2310347"/>
                <a:gd name="connsiteX11-3529" fmla="*/ 1156855 w 1422362"/>
                <a:gd name="connsiteY11-3530" fmla="*/ 657333 h 2310347"/>
                <a:gd name="connsiteX12-3531" fmla="*/ 927050 w 1422362"/>
                <a:gd name="connsiteY12-3532" fmla="*/ 614956 h 2310347"/>
                <a:gd name="connsiteX13-3533" fmla="*/ 957315 w 1422362"/>
                <a:gd name="connsiteY13-3534" fmla="*/ 944170 h 2310347"/>
                <a:gd name="connsiteX14-3535" fmla="*/ 905990 w 1422362"/>
                <a:gd name="connsiteY14-3536" fmla="*/ 613914 h 2310347"/>
                <a:gd name="connsiteX15-3537" fmla="*/ 711016 w 1422362"/>
                <a:gd name="connsiteY15-3538" fmla="*/ 569620 h 2310347"/>
                <a:gd name="connsiteX16-3539" fmla="*/ 729319 w 1422362"/>
                <a:gd name="connsiteY16-3540" fmla="*/ 957827 h 2310347"/>
                <a:gd name="connsiteX17-3541" fmla="*/ 543268 w 1422362"/>
                <a:gd name="connsiteY17-3542" fmla="*/ 8 h 2310347"/>
                <a:gd name="connsiteX18-3543" fmla="*/ 473286 w 1422362"/>
                <a:gd name="connsiteY18-3544" fmla="*/ 1312127 h 2310347"/>
                <a:gd name="connsiteX19-3545" fmla="*/ 338442 w 1422362"/>
                <a:gd name="connsiteY19-3546" fmla="*/ 1258222 h 2310347"/>
                <a:gd name="connsiteX20-3547" fmla="*/ 719 w 1422362"/>
                <a:gd name="connsiteY20-3548" fmla="*/ 957545 h 2310347"/>
                <a:gd name="connsiteX0-3549" fmla="*/ 719 w 1422362"/>
                <a:gd name="connsiteY0-3550" fmla="*/ 957545 h 2310347"/>
                <a:gd name="connsiteX1-3551" fmla="*/ 140932 w 1422362"/>
                <a:gd name="connsiteY1-3552" fmla="*/ 1353319 h 2310347"/>
                <a:gd name="connsiteX2-3553" fmla="*/ 309182 w 1422362"/>
                <a:gd name="connsiteY2-3554" fmla="*/ 1711764 h 2310347"/>
                <a:gd name="connsiteX3-3555" fmla="*/ 548773 w 1422362"/>
                <a:gd name="connsiteY3-3556" fmla="*/ 1936338 h 2310347"/>
                <a:gd name="connsiteX4-3557" fmla="*/ 582370 w 1422362"/>
                <a:gd name="connsiteY4-3558" fmla="*/ 2297232 h 2310347"/>
                <a:gd name="connsiteX5-3559" fmla="*/ 1253027 w 1422362"/>
                <a:gd name="connsiteY5-3560" fmla="*/ 2310347 h 2310347"/>
                <a:gd name="connsiteX6-3561" fmla="*/ 1262460 w 1422362"/>
                <a:gd name="connsiteY6-3562" fmla="*/ 1987074 h 2310347"/>
                <a:gd name="connsiteX7-3563" fmla="*/ 1421092 w 1422362"/>
                <a:gd name="connsiteY7-3564" fmla="*/ 1126548 h 2310347"/>
                <a:gd name="connsiteX8-3565" fmla="*/ 1369124 w 1422362"/>
                <a:gd name="connsiteY8-3566" fmla="*/ 700752 h 2310347"/>
                <a:gd name="connsiteX9-3567" fmla="*/ 1186368 w 1422362"/>
                <a:gd name="connsiteY9-3568" fmla="*/ 644961 h 2310347"/>
                <a:gd name="connsiteX10-3569" fmla="*/ 1168953 w 1422362"/>
                <a:gd name="connsiteY10-3570" fmla="*/ 968062 h 2310347"/>
                <a:gd name="connsiteX11-3571" fmla="*/ 1156855 w 1422362"/>
                <a:gd name="connsiteY11-3572" fmla="*/ 657333 h 2310347"/>
                <a:gd name="connsiteX12-3573" fmla="*/ 927050 w 1422362"/>
                <a:gd name="connsiteY12-3574" fmla="*/ 614956 h 2310347"/>
                <a:gd name="connsiteX13-3575" fmla="*/ 957315 w 1422362"/>
                <a:gd name="connsiteY13-3576" fmla="*/ 944170 h 2310347"/>
                <a:gd name="connsiteX14-3577" fmla="*/ 905990 w 1422362"/>
                <a:gd name="connsiteY14-3578" fmla="*/ 613914 h 2310347"/>
                <a:gd name="connsiteX15-3579" fmla="*/ 711016 w 1422362"/>
                <a:gd name="connsiteY15-3580" fmla="*/ 569620 h 2310347"/>
                <a:gd name="connsiteX16-3581" fmla="*/ 729319 w 1422362"/>
                <a:gd name="connsiteY16-3582" fmla="*/ 957827 h 2310347"/>
                <a:gd name="connsiteX17-3583" fmla="*/ 543268 w 1422362"/>
                <a:gd name="connsiteY17-3584" fmla="*/ 8 h 2310347"/>
                <a:gd name="connsiteX18-3585" fmla="*/ 473286 w 1422362"/>
                <a:gd name="connsiteY18-3586" fmla="*/ 1312127 h 2310347"/>
                <a:gd name="connsiteX19-3587" fmla="*/ 338442 w 1422362"/>
                <a:gd name="connsiteY19-3588" fmla="*/ 1258222 h 2310347"/>
                <a:gd name="connsiteX20-3589" fmla="*/ 719 w 1422362"/>
                <a:gd name="connsiteY20-3590" fmla="*/ 957545 h 2310347"/>
                <a:gd name="connsiteX0-3591" fmla="*/ 719 w 1422362"/>
                <a:gd name="connsiteY0-3592" fmla="*/ 957545 h 2310347"/>
                <a:gd name="connsiteX1-3593" fmla="*/ 140932 w 1422362"/>
                <a:gd name="connsiteY1-3594" fmla="*/ 1353319 h 2310347"/>
                <a:gd name="connsiteX2-3595" fmla="*/ 309182 w 1422362"/>
                <a:gd name="connsiteY2-3596" fmla="*/ 1711764 h 2310347"/>
                <a:gd name="connsiteX3-3597" fmla="*/ 548773 w 1422362"/>
                <a:gd name="connsiteY3-3598" fmla="*/ 1936338 h 2310347"/>
                <a:gd name="connsiteX4-3599" fmla="*/ 582370 w 1422362"/>
                <a:gd name="connsiteY4-3600" fmla="*/ 2297232 h 2310347"/>
                <a:gd name="connsiteX5-3601" fmla="*/ 1253027 w 1422362"/>
                <a:gd name="connsiteY5-3602" fmla="*/ 2310347 h 2310347"/>
                <a:gd name="connsiteX6-3603" fmla="*/ 1262460 w 1422362"/>
                <a:gd name="connsiteY6-3604" fmla="*/ 1987074 h 2310347"/>
                <a:gd name="connsiteX7-3605" fmla="*/ 1421092 w 1422362"/>
                <a:gd name="connsiteY7-3606" fmla="*/ 1126548 h 2310347"/>
                <a:gd name="connsiteX8-3607" fmla="*/ 1369124 w 1422362"/>
                <a:gd name="connsiteY8-3608" fmla="*/ 700752 h 2310347"/>
                <a:gd name="connsiteX9-3609" fmla="*/ 1176719 w 1422362"/>
                <a:gd name="connsiteY9-3610" fmla="*/ 669083 h 2310347"/>
                <a:gd name="connsiteX10-3611" fmla="*/ 1168953 w 1422362"/>
                <a:gd name="connsiteY10-3612" fmla="*/ 968062 h 2310347"/>
                <a:gd name="connsiteX11-3613" fmla="*/ 1156855 w 1422362"/>
                <a:gd name="connsiteY11-3614" fmla="*/ 657333 h 2310347"/>
                <a:gd name="connsiteX12-3615" fmla="*/ 927050 w 1422362"/>
                <a:gd name="connsiteY12-3616" fmla="*/ 614956 h 2310347"/>
                <a:gd name="connsiteX13-3617" fmla="*/ 957315 w 1422362"/>
                <a:gd name="connsiteY13-3618" fmla="*/ 944170 h 2310347"/>
                <a:gd name="connsiteX14-3619" fmla="*/ 905990 w 1422362"/>
                <a:gd name="connsiteY14-3620" fmla="*/ 613914 h 2310347"/>
                <a:gd name="connsiteX15-3621" fmla="*/ 711016 w 1422362"/>
                <a:gd name="connsiteY15-3622" fmla="*/ 569620 h 2310347"/>
                <a:gd name="connsiteX16-3623" fmla="*/ 729319 w 1422362"/>
                <a:gd name="connsiteY16-3624" fmla="*/ 957827 h 2310347"/>
                <a:gd name="connsiteX17-3625" fmla="*/ 543268 w 1422362"/>
                <a:gd name="connsiteY17-3626" fmla="*/ 8 h 2310347"/>
                <a:gd name="connsiteX18-3627" fmla="*/ 473286 w 1422362"/>
                <a:gd name="connsiteY18-3628" fmla="*/ 1312127 h 2310347"/>
                <a:gd name="connsiteX19-3629" fmla="*/ 338442 w 1422362"/>
                <a:gd name="connsiteY19-3630" fmla="*/ 1258222 h 2310347"/>
                <a:gd name="connsiteX20-3631" fmla="*/ 719 w 1422362"/>
                <a:gd name="connsiteY20-3632" fmla="*/ 957545 h 2310347"/>
                <a:gd name="connsiteX0-3633" fmla="*/ 719 w 1422362"/>
                <a:gd name="connsiteY0-3634" fmla="*/ 957545 h 2310347"/>
                <a:gd name="connsiteX1-3635" fmla="*/ 140932 w 1422362"/>
                <a:gd name="connsiteY1-3636" fmla="*/ 1353319 h 2310347"/>
                <a:gd name="connsiteX2-3637" fmla="*/ 309182 w 1422362"/>
                <a:gd name="connsiteY2-3638" fmla="*/ 1711764 h 2310347"/>
                <a:gd name="connsiteX3-3639" fmla="*/ 548773 w 1422362"/>
                <a:gd name="connsiteY3-3640" fmla="*/ 1936338 h 2310347"/>
                <a:gd name="connsiteX4-3641" fmla="*/ 582370 w 1422362"/>
                <a:gd name="connsiteY4-3642" fmla="*/ 2297232 h 2310347"/>
                <a:gd name="connsiteX5-3643" fmla="*/ 1253027 w 1422362"/>
                <a:gd name="connsiteY5-3644" fmla="*/ 2310347 h 2310347"/>
                <a:gd name="connsiteX6-3645" fmla="*/ 1262460 w 1422362"/>
                <a:gd name="connsiteY6-3646" fmla="*/ 1987074 h 2310347"/>
                <a:gd name="connsiteX7-3647" fmla="*/ 1421092 w 1422362"/>
                <a:gd name="connsiteY7-3648" fmla="*/ 1126548 h 2310347"/>
                <a:gd name="connsiteX8-3649" fmla="*/ 1369124 w 1422362"/>
                <a:gd name="connsiteY8-3650" fmla="*/ 700752 h 2310347"/>
                <a:gd name="connsiteX9-3651" fmla="*/ 1176719 w 1422362"/>
                <a:gd name="connsiteY9-3652" fmla="*/ 669083 h 2310347"/>
                <a:gd name="connsiteX10-3653" fmla="*/ 1168953 w 1422362"/>
                <a:gd name="connsiteY10-3654" fmla="*/ 968062 h 2310347"/>
                <a:gd name="connsiteX11-3655" fmla="*/ 1156855 w 1422362"/>
                <a:gd name="connsiteY11-3656" fmla="*/ 657333 h 2310347"/>
                <a:gd name="connsiteX12-3657" fmla="*/ 927050 w 1422362"/>
                <a:gd name="connsiteY12-3658" fmla="*/ 614956 h 2310347"/>
                <a:gd name="connsiteX13-3659" fmla="*/ 957315 w 1422362"/>
                <a:gd name="connsiteY13-3660" fmla="*/ 944170 h 2310347"/>
                <a:gd name="connsiteX14-3661" fmla="*/ 905990 w 1422362"/>
                <a:gd name="connsiteY14-3662" fmla="*/ 613914 h 2310347"/>
                <a:gd name="connsiteX15-3663" fmla="*/ 711016 w 1422362"/>
                <a:gd name="connsiteY15-3664" fmla="*/ 569620 h 2310347"/>
                <a:gd name="connsiteX16-3665" fmla="*/ 729319 w 1422362"/>
                <a:gd name="connsiteY16-3666" fmla="*/ 957827 h 2310347"/>
                <a:gd name="connsiteX17-3667" fmla="*/ 543268 w 1422362"/>
                <a:gd name="connsiteY17-3668" fmla="*/ 8 h 2310347"/>
                <a:gd name="connsiteX18-3669" fmla="*/ 473286 w 1422362"/>
                <a:gd name="connsiteY18-3670" fmla="*/ 1312127 h 2310347"/>
                <a:gd name="connsiteX19-3671" fmla="*/ 338442 w 1422362"/>
                <a:gd name="connsiteY19-3672" fmla="*/ 1258222 h 2310347"/>
                <a:gd name="connsiteX20-3673" fmla="*/ 719 w 1422362"/>
                <a:gd name="connsiteY20-3674" fmla="*/ 957545 h 2310347"/>
                <a:gd name="connsiteX0-3675" fmla="*/ 719 w 1422362"/>
                <a:gd name="connsiteY0-3676" fmla="*/ 957545 h 2310347"/>
                <a:gd name="connsiteX1-3677" fmla="*/ 140932 w 1422362"/>
                <a:gd name="connsiteY1-3678" fmla="*/ 1353319 h 2310347"/>
                <a:gd name="connsiteX2-3679" fmla="*/ 309182 w 1422362"/>
                <a:gd name="connsiteY2-3680" fmla="*/ 1711764 h 2310347"/>
                <a:gd name="connsiteX3-3681" fmla="*/ 548773 w 1422362"/>
                <a:gd name="connsiteY3-3682" fmla="*/ 1936338 h 2310347"/>
                <a:gd name="connsiteX4-3683" fmla="*/ 582370 w 1422362"/>
                <a:gd name="connsiteY4-3684" fmla="*/ 2297232 h 2310347"/>
                <a:gd name="connsiteX5-3685" fmla="*/ 1253027 w 1422362"/>
                <a:gd name="connsiteY5-3686" fmla="*/ 2310347 h 2310347"/>
                <a:gd name="connsiteX6-3687" fmla="*/ 1262460 w 1422362"/>
                <a:gd name="connsiteY6-3688" fmla="*/ 1987074 h 2310347"/>
                <a:gd name="connsiteX7-3689" fmla="*/ 1421092 w 1422362"/>
                <a:gd name="connsiteY7-3690" fmla="*/ 1126548 h 2310347"/>
                <a:gd name="connsiteX8-3691" fmla="*/ 1369124 w 1422362"/>
                <a:gd name="connsiteY8-3692" fmla="*/ 700752 h 2310347"/>
                <a:gd name="connsiteX9-3693" fmla="*/ 1176719 w 1422362"/>
                <a:gd name="connsiteY9-3694" fmla="*/ 669083 h 2310347"/>
                <a:gd name="connsiteX10-3695" fmla="*/ 1168953 w 1422362"/>
                <a:gd name="connsiteY10-3696" fmla="*/ 968062 h 2310347"/>
                <a:gd name="connsiteX11-3697" fmla="*/ 1156855 w 1422362"/>
                <a:gd name="connsiteY11-3698" fmla="*/ 657333 h 2310347"/>
                <a:gd name="connsiteX12-3699" fmla="*/ 927050 w 1422362"/>
                <a:gd name="connsiteY12-3700" fmla="*/ 614956 h 2310347"/>
                <a:gd name="connsiteX13-3701" fmla="*/ 957315 w 1422362"/>
                <a:gd name="connsiteY13-3702" fmla="*/ 944170 h 2310347"/>
                <a:gd name="connsiteX14-3703" fmla="*/ 905990 w 1422362"/>
                <a:gd name="connsiteY14-3704" fmla="*/ 613914 h 2310347"/>
                <a:gd name="connsiteX15-3705" fmla="*/ 711016 w 1422362"/>
                <a:gd name="connsiteY15-3706" fmla="*/ 569620 h 2310347"/>
                <a:gd name="connsiteX16-3707" fmla="*/ 729319 w 1422362"/>
                <a:gd name="connsiteY16-3708" fmla="*/ 957827 h 2310347"/>
                <a:gd name="connsiteX17-3709" fmla="*/ 543268 w 1422362"/>
                <a:gd name="connsiteY17-3710" fmla="*/ 8 h 2310347"/>
                <a:gd name="connsiteX18-3711" fmla="*/ 473286 w 1422362"/>
                <a:gd name="connsiteY18-3712" fmla="*/ 1312127 h 2310347"/>
                <a:gd name="connsiteX19-3713" fmla="*/ 338442 w 1422362"/>
                <a:gd name="connsiteY19-3714" fmla="*/ 1258222 h 2310347"/>
                <a:gd name="connsiteX20-3715" fmla="*/ 719 w 1422362"/>
                <a:gd name="connsiteY20-3716" fmla="*/ 957545 h 2310347"/>
                <a:gd name="connsiteX0-3717" fmla="*/ 719 w 1422362"/>
                <a:gd name="connsiteY0-3718" fmla="*/ 1028697 h 2381499"/>
                <a:gd name="connsiteX1-3719" fmla="*/ 140932 w 1422362"/>
                <a:gd name="connsiteY1-3720" fmla="*/ 1424471 h 2381499"/>
                <a:gd name="connsiteX2-3721" fmla="*/ 309182 w 1422362"/>
                <a:gd name="connsiteY2-3722" fmla="*/ 1782916 h 2381499"/>
                <a:gd name="connsiteX3-3723" fmla="*/ 548773 w 1422362"/>
                <a:gd name="connsiteY3-3724" fmla="*/ 2007490 h 2381499"/>
                <a:gd name="connsiteX4-3725" fmla="*/ 582370 w 1422362"/>
                <a:gd name="connsiteY4-3726" fmla="*/ 2368384 h 2381499"/>
                <a:gd name="connsiteX5-3727" fmla="*/ 1253027 w 1422362"/>
                <a:gd name="connsiteY5-3728" fmla="*/ 2381499 h 2381499"/>
                <a:gd name="connsiteX6-3729" fmla="*/ 1262460 w 1422362"/>
                <a:gd name="connsiteY6-3730" fmla="*/ 2058226 h 2381499"/>
                <a:gd name="connsiteX7-3731" fmla="*/ 1421092 w 1422362"/>
                <a:gd name="connsiteY7-3732" fmla="*/ 1197700 h 2381499"/>
                <a:gd name="connsiteX8-3733" fmla="*/ 1369124 w 1422362"/>
                <a:gd name="connsiteY8-3734" fmla="*/ 771904 h 2381499"/>
                <a:gd name="connsiteX9-3735" fmla="*/ 1176719 w 1422362"/>
                <a:gd name="connsiteY9-3736" fmla="*/ 740235 h 2381499"/>
                <a:gd name="connsiteX10-3737" fmla="*/ 1168953 w 1422362"/>
                <a:gd name="connsiteY10-3738" fmla="*/ 1039214 h 2381499"/>
                <a:gd name="connsiteX11-3739" fmla="*/ 1156855 w 1422362"/>
                <a:gd name="connsiteY11-3740" fmla="*/ 728485 h 2381499"/>
                <a:gd name="connsiteX12-3741" fmla="*/ 927050 w 1422362"/>
                <a:gd name="connsiteY12-3742" fmla="*/ 686108 h 2381499"/>
                <a:gd name="connsiteX13-3743" fmla="*/ 957315 w 1422362"/>
                <a:gd name="connsiteY13-3744" fmla="*/ 1015322 h 2381499"/>
                <a:gd name="connsiteX14-3745" fmla="*/ 905990 w 1422362"/>
                <a:gd name="connsiteY14-3746" fmla="*/ 685066 h 2381499"/>
                <a:gd name="connsiteX15-3747" fmla="*/ 711016 w 1422362"/>
                <a:gd name="connsiteY15-3748" fmla="*/ 640772 h 2381499"/>
                <a:gd name="connsiteX16-3749" fmla="*/ 729319 w 1422362"/>
                <a:gd name="connsiteY16-3750" fmla="*/ 1028979 h 2381499"/>
                <a:gd name="connsiteX17-3751" fmla="*/ 543268 w 1422362"/>
                <a:gd name="connsiteY17-3752" fmla="*/ 71160 h 2381499"/>
                <a:gd name="connsiteX18-3753" fmla="*/ 471802 w 1422362"/>
                <a:gd name="connsiteY18-3754" fmla="*/ 217109 h 2381499"/>
                <a:gd name="connsiteX19-3755" fmla="*/ 473286 w 1422362"/>
                <a:gd name="connsiteY19-3756" fmla="*/ 1383279 h 2381499"/>
                <a:gd name="connsiteX20-3757" fmla="*/ 338442 w 1422362"/>
                <a:gd name="connsiteY20-3758" fmla="*/ 1329374 h 2381499"/>
                <a:gd name="connsiteX21" fmla="*/ 719 w 1422362"/>
                <a:gd name="connsiteY21" fmla="*/ 1028697 h 2381499"/>
                <a:gd name="connsiteX0-3759" fmla="*/ 719 w 1422362"/>
                <a:gd name="connsiteY0-3760" fmla="*/ 1028697 h 2381499"/>
                <a:gd name="connsiteX1-3761" fmla="*/ 140932 w 1422362"/>
                <a:gd name="connsiteY1-3762" fmla="*/ 1424471 h 2381499"/>
                <a:gd name="connsiteX2-3763" fmla="*/ 309182 w 1422362"/>
                <a:gd name="connsiteY2-3764" fmla="*/ 1782916 h 2381499"/>
                <a:gd name="connsiteX3-3765" fmla="*/ 548773 w 1422362"/>
                <a:gd name="connsiteY3-3766" fmla="*/ 2007490 h 2381499"/>
                <a:gd name="connsiteX4-3767" fmla="*/ 582370 w 1422362"/>
                <a:gd name="connsiteY4-3768" fmla="*/ 2368384 h 2381499"/>
                <a:gd name="connsiteX5-3769" fmla="*/ 1253027 w 1422362"/>
                <a:gd name="connsiteY5-3770" fmla="*/ 2381499 h 2381499"/>
                <a:gd name="connsiteX6-3771" fmla="*/ 1262460 w 1422362"/>
                <a:gd name="connsiteY6-3772" fmla="*/ 2058226 h 2381499"/>
                <a:gd name="connsiteX7-3773" fmla="*/ 1421092 w 1422362"/>
                <a:gd name="connsiteY7-3774" fmla="*/ 1197700 h 2381499"/>
                <a:gd name="connsiteX8-3775" fmla="*/ 1369124 w 1422362"/>
                <a:gd name="connsiteY8-3776" fmla="*/ 771904 h 2381499"/>
                <a:gd name="connsiteX9-3777" fmla="*/ 1176719 w 1422362"/>
                <a:gd name="connsiteY9-3778" fmla="*/ 740235 h 2381499"/>
                <a:gd name="connsiteX10-3779" fmla="*/ 1168953 w 1422362"/>
                <a:gd name="connsiteY10-3780" fmla="*/ 1039214 h 2381499"/>
                <a:gd name="connsiteX11-3781" fmla="*/ 1156855 w 1422362"/>
                <a:gd name="connsiteY11-3782" fmla="*/ 728485 h 2381499"/>
                <a:gd name="connsiteX12-3783" fmla="*/ 927050 w 1422362"/>
                <a:gd name="connsiteY12-3784" fmla="*/ 686108 h 2381499"/>
                <a:gd name="connsiteX13-3785" fmla="*/ 957315 w 1422362"/>
                <a:gd name="connsiteY13-3786" fmla="*/ 1015322 h 2381499"/>
                <a:gd name="connsiteX14-3787" fmla="*/ 905990 w 1422362"/>
                <a:gd name="connsiteY14-3788" fmla="*/ 685066 h 2381499"/>
                <a:gd name="connsiteX15-3789" fmla="*/ 711016 w 1422362"/>
                <a:gd name="connsiteY15-3790" fmla="*/ 640772 h 2381499"/>
                <a:gd name="connsiteX16-3791" fmla="*/ 729319 w 1422362"/>
                <a:gd name="connsiteY16-3792" fmla="*/ 1028979 h 2381499"/>
                <a:gd name="connsiteX17-3793" fmla="*/ 543268 w 1422362"/>
                <a:gd name="connsiteY17-3794" fmla="*/ 71160 h 2381499"/>
                <a:gd name="connsiteX18-3795" fmla="*/ 471802 w 1422362"/>
                <a:gd name="connsiteY18-3796" fmla="*/ 217109 h 2381499"/>
                <a:gd name="connsiteX19-3797" fmla="*/ 473286 w 1422362"/>
                <a:gd name="connsiteY19-3798" fmla="*/ 1383279 h 2381499"/>
                <a:gd name="connsiteX20-3799" fmla="*/ 338442 w 1422362"/>
                <a:gd name="connsiteY20-3800" fmla="*/ 1329374 h 2381499"/>
                <a:gd name="connsiteX21-3801" fmla="*/ 719 w 1422362"/>
                <a:gd name="connsiteY21-3802" fmla="*/ 1028697 h 2381499"/>
                <a:gd name="connsiteX0-3803" fmla="*/ 719 w 1422362"/>
                <a:gd name="connsiteY0-3804" fmla="*/ 1025260 h 2378062"/>
                <a:gd name="connsiteX1-3805" fmla="*/ 140932 w 1422362"/>
                <a:gd name="connsiteY1-3806" fmla="*/ 1421034 h 2378062"/>
                <a:gd name="connsiteX2-3807" fmla="*/ 309182 w 1422362"/>
                <a:gd name="connsiteY2-3808" fmla="*/ 1779479 h 2378062"/>
                <a:gd name="connsiteX3-3809" fmla="*/ 548773 w 1422362"/>
                <a:gd name="connsiteY3-3810" fmla="*/ 2004053 h 2378062"/>
                <a:gd name="connsiteX4-3811" fmla="*/ 582370 w 1422362"/>
                <a:gd name="connsiteY4-3812" fmla="*/ 2364947 h 2378062"/>
                <a:gd name="connsiteX5-3813" fmla="*/ 1253027 w 1422362"/>
                <a:gd name="connsiteY5-3814" fmla="*/ 2378062 h 2378062"/>
                <a:gd name="connsiteX6-3815" fmla="*/ 1262460 w 1422362"/>
                <a:gd name="connsiteY6-3816" fmla="*/ 2054789 h 2378062"/>
                <a:gd name="connsiteX7-3817" fmla="*/ 1421092 w 1422362"/>
                <a:gd name="connsiteY7-3818" fmla="*/ 1194263 h 2378062"/>
                <a:gd name="connsiteX8-3819" fmla="*/ 1369124 w 1422362"/>
                <a:gd name="connsiteY8-3820" fmla="*/ 768467 h 2378062"/>
                <a:gd name="connsiteX9-3821" fmla="*/ 1176719 w 1422362"/>
                <a:gd name="connsiteY9-3822" fmla="*/ 736798 h 2378062"/>
                <a:gd name="connsiteX10-3823" fmla="*/ 1168953 w 1422362"/>
                <a:gd name="connsiteY10-3824" fmla="*/ 1035777 h 2378062"/>
                <a:gd name="connsiteX11-3825" fmla="*/ 1156855 w 1422362"/>
                <a:gd name="connsiteY11-3826" fmla="*/ 725048 h 2378062"/>
                <a:gd name="connsiteX12-3827" fmla="*/ 927050 w 1422362"/>
                <a:gd name="connsiteY12-3828" fmla="*/ 682671 h 2378062"/>
                <a:gd name="connsiteX13-3829" fmla="*/ 957315 w 1422362"/>
                <a:gd name="connsiteY13-3830" fmla="*/ 1011885 h 2378062"/>
                <a:gd name="connsiteX14-3831" fmla="*/ 905990 w 1422362"/>
                <a:gd name="connsiteY14-3832" fmla="*/ 681629 h 2378062"/>
                <a:gd name="connsiteX15-3833" fmla="*/ 711016 w 1422362"/>
                <a:gd name="connsiteY15-3834" fmla="*/ 637335 h 2378062"/>
                <a:gd name="connsiteX16-3835" fmla="*/ 729319 w 1422362"/>
                <a:gd name="connsiteY16-3836" fmla="*/ 1025542 h 2378062"/>
                <a:gd name="connsiteX17-3837" fmla="*/ 543268 w 1422362"/>
                <a:gd name="connsiteY17-3838" fmla="*/ 67723 h 2378062"/>
                <a:gd name="connsiteX18-3839" fmla="*/ 471802 w 1422362"/>
                <a:gd name="connsiteY18-3840" fmla="*/ 213672 h 2378062"/>
                <a:gd name="connsiteX19-3841" fmla="*/ 473286 w 1422362"/>
                <a:gd name="connsiteY19-3842" fmla="*/ 1379842 h 2378062"/>
                <a:gd name="connsiteX20-3843" fmla="*/ 338442 w 1422362"/>
                <a:gd name="connsiteY20-3844" fmla="*/ 1325937 h 2378062"/>
                <a:gd name="connsiteX21-3845" fmla="*/ 719 w 1422362"/>
                <a:gd name="connsiteY21-3846" fmla="*/ 1025260 h 2378062"/>
                <a:gd name="connsiteX0-3847" fmla="*/ 719 w 1422362"/>
                <a:gd name="connsiteY0-3848" fmla="*/ 1011512 h 2364314"/>
                <a:gd name="connsiteX1-3849" fmla="*/ 140932 w 1422362"/>
                <a:gd name="connsiteY1-3850" fmla="*/ 1407286 h 2364314"/>
                <a:gd name="connsiteX2-3851" fmla="*/ 309182 w 1422362"/>
                <a:gd name="connsiteY2-3852" fmla="*/ 1765731 h 2364314"/>
                <a:gd name="connsiteX3-3853" fmla="*/ 548773 w 1422362"/>
                <a:gd name="connsiteY3-3854" fmla="*/ 1990305 h 2364314"/>
                <a:gd name="connsiteX4-3855" fmla="*/ 582370 w 1422362"/>
                <a:gd name="connsiteY4-3856" fmla="*/ 2351199 h 2364314"/>
                <a:gd name="connsiteX5-3857" fmla="*/ 1253027 w 1422362"/>
                <a:gd name="connsiteY5-3858" fmla="*/ 2364314 h 2364314"/>
                <a:gd name="connsiteX6-3859" fmla="*/ 1262460 w 1422362"/>
                <a:gd name="connsiteY6-3860" fmla="*/ 2041041 h 2364314"/>
                <a:gd name="connsiteX7-3861" fmla="*/ 1421092 w 1422362"/>
                <a:gd name="connsiteY7-3862" fmla="*/ 1180515 h 2364314"/>
                <a:gd name="connsiteX8-3863" fmla="*/ 1369124 w 1422362"/>
                <a:gd name="connsiteY8-3864" fmla="*/ 754719 h 2364314"/>
                <a:gd name="connsiteX9-3865" fmla="*/ 1176719 w 1422362"/>
                <a:gd name="connsiteY9-3866" fmla="*/ 723050 h 2364314"/>
                <a:gd name="connsiteX10-3867" fmla="*/ 1168953 w 1422362"/>
                <a:gd name="connsiteY10-3868" fmla="*/ 1022029 h 2364314"/>
                <a:gd name="connsiteX11-3869" fmla="*/ 1156855 w 1422362"/>
                <a:gd name="connsiteY11-3870" fmla="*/ 711300 h 2364314"/>
                <a:gd name="connsiteX12-3871" fmla="*/ 927050 w 1422362"/>
                <a:gd name="connsiteY12-3872" fmla="*/ 668923 h 2364314"/>
                <a:gd name="connsiteX13-3873" fmla="*/ 957315 w 1422362"/>
                <a:gd name="connsiteY13-3874" fmla="*/ 998137 h 2364314"/>
                <a:gd name="connsiteX14-3875" fmla="*/ 905990 w 1422362"/>
                <a:gd name="connsiteY14-3876" fmla="*/ 667881 h 2364314"/>
                <a:gd name="connsiteX15-3877" fmla="*/ 711016 w 1422362"/>
                <a:gd name="connsiteY15-3878" fmla="*/ 623587 h 2364314"/>
                <a:gd name="connsiteX16-3879" fmla="*/ 729319 w 1422362"/>
                <a:gd name="connsiteY16-3880" fmla="*/ 1011794 h 2364314"/>
                <a:gd name="connsiteX17-3881" fmla="*/ 630106 w 1422362"/>
                <a:gd name="connsiteY17-3882" fmla="*/ 73272 h 2364314"/>
                <a:gd name="connsiteX18-3883" fmla="*/ 471802 w 1422362"/>
                <a:gd name="connsiteY18-3884" fmla="*/ 199924 h 2364314"/>
                <a:gd name="connsiteX19-3885" fmla="*/ 473286 w 1422362"/>
                <a:gd name="connsiteY19-3886" fmla="*/ 1366094 h 2364314"/>
                <a:gd name="connsiteX20-3887" fmla="*/ 338442 w 1422362"/>
                <a:gd name="connsiteY20-3888" fmla="*/ 1312189 h 2364314"/>
                <a:gd name="connsiteX21-3889" fmla="*/ 719 w 1422362"/>
                <a:gd name="connsiteY21-3890" fmla="*/ 1011512 h 2364314"/>
                <a:gd name="connsiteX0-3891" fmla="*/ 719 w 1422362"/>
                <a:gd name="connsiteY0-3892" fmla="*/ 938672 h 2291474"/>
                <a:gd name="connsiteX1-3893" fmla="*/ 140932 w 1422362"/>
                <a:gd name="connsiteY1-3894" fmla="*/ 1334446 h 2291474"/>
                <a:gd name="connsiteX2-3895" fmla="*/ 309182 w 1422362"/>
                <a:gd name="connsiteY2-3896" fmla="*/ 1692891 h 2291474"/>
                <a:gd name="connsiteX3-3897" fmla="*/ 548773 w 1422362"/>
                <a:gd name="connsiteY3-3898" fmla="*/ 1917465 h 2291474"/>
                <a:gd name="connsiteX4-3899" fmla="*/ 582370 w 1422362"/>
                <a:gd name="connsiteY4-3900" fmla="*/ 2278359 h 2291474"/>
                <a:gd name="connsiteX5-3901" fmla="*/ 1253027 w 1422362"/>
                <a:gd name="connsiteY5-3902" fmla="*/ 2291474 h 2291474"/>
                <a:gd name="connsiteX6-3903" fmla="*/ 1262460 w 1422362"/>
                <a:gd name="connsiteY6-3904" fmla="*/ 1968201 h 2291474"/>
                <a:gd name="connsiteX7-3905" fmla="*/ 1421092 w 1422362"/>
                <a:gd name="connsiteY7-3906" fmla="*/ 1107675 h 2291474"/>
                <a:gd name="connsiteX8-3907" fmla="*/ 1369124 w 1422362"/>
                <a:gd name="connsiteY8-3908" fmla="*/ 681879 h 2291474"/>
                <a:gd name="connsiteX9-3909" fmla="*/ 1176719 w 1422362"/>
                <a:gd name="connsiteY9-3910" fmla="*/ 650210 h 2291474"/>
                <a:gd name="connsiteX10-3911" fmla="*/ 1168953 w 1422362"/>
                <a:gd name="connsiteY10-3912" fmla="*/ 949189 h 2291474"/>
                <a:gd name="connsiteX11-3913" fmla="*/ 1156855 w 1422362"/>
                <a:gd name="connsiteY11-3914" fmla="*/ 638460 h 2291474"/>
                <a:gd name="connsiteX12-3915" fmla="*/ 927050 w 1422362"/>
                <a:gd name="connsiteY12-3916" fmla="*/ 596083 h 2291474"/>
                <a:gd name="connsiteX13-3917" fmla="*/ 957315 w 1422362"/>
                <a:gd name="connsiteY13-3918" fmla="*/ 925297 h 2291474"/>
                <a:gd name="connsiteX14-3919" fmla="*/ 905990 w 1422362"/>
                <a:gd name="connsiteY14-3920" fmla="*/ 595041 h 2291474"/>
                <a:gd name="connsiteX15-3921" fmla="*/ 711016 w 1422362"/>
                <a:gd name="connsiteY15-3922" fmla="*/ 550747 h 2291474"/>
                <a:gd name="connsiteX16-3923" fmla="*/ 729319 w 1422362"/>
                <a:gd name="connsiteY16-3924" fmla="*/ 938954 h 2291474"/>
                <a:gd name="connsiteX17-3925" fmla="*/ 673525 w 1422362"/>
                <a:gd name="connsiteY17-3926" fmla="*/ 130688 h 2291474"/>
                <a:gd name="connsiteX18-3927" fmla="*/ 471802 w 1422362"/>
                <a:gd name="connsiteY18-3928" fmla="*/ 127084 h 2291474"/>
                <a:gd name="connsiteX19-3929" fmla="*/ 473286 w 1422362"/>
                <a:gd name="connsiteY19-3930" fmla="*/ 1293254 h 2291474"/>
                <a:gd name="connsiteX20-3931" fmla="*/ 338442 w 1422362"/>
                <a:gd name="connsiteY20-3932" fmla="*/ 1239349 h 2291474"/>
                <a:gd name="connsiteX21-3933" fmla="*/ 719 w 1422362"/>
                <a:gd name="connsiteY21-3934" fmla="*/ 938672 h 2291474"/>
                <a:gd name="connsiteX0-3935" fmla="*/ 719 w 1422362"/>
                <a:gd name="connsiteY0-3936" fmla="*/ 948524 h 2301326"/>
                <a:gd name="connsiteX1-3937" fmla="*/ 140932 w 1422362"/>
                <a:gd name="connsiteY1-3938" fmla="*/ 1344298 h 2301326"/>
                <a:gd name="connsiteX2-3939" fmla="*/ 309182 w 1422362"/>
                <a:gd name="connsiteY2-3940" fmla="*/ 1702743 h 2301326"/>
                <a:gd name="connsiteX3-3941" fmla="*/ 548773 w 1422362"/>
                <a:gd name="connsiteY3-3942" fmla="*/ 1927317 h 2301326"/>
                <a:gd name="connsiteX4-3943" fmla="*/ 582370 w 1422362"/>
                <a:gd name="connsiteY4-3944" fmla="*/ 2288211 h 2301326"/>
                <a:gd name="connsiteX5-3945" fmla="*/ 1253027 w 1422362"/>
                <a:gd name="connsiteY5-3946" fmla="*/ 2301326 h 2301326"/>
                <a:gd name="connsiteX6-3947" fmla="*/ 1262460 w 1422362"/>
                <a:gd name="connsiteY6-3948" fmla="*/ 1978053 h 2301326"/>
                <a:gd name="connsiteX7-3949" fmla="*/ 1421092 w 1422362"/>
                <a:gd name="connsiteY7-3950" fmla="*/ 1117527 h 2301326"/>
                <a:gd name="connsiteX8-3951" fmla="*/ 1369124 w 1422362"/>
                <a:gd name="connsiteY8-3952" fmla="*/ 691731 h 2301326"/>
                <a:gd name="connsiteX9-3953" fmla="*/ 1176719 w 1422362"/>
                <a:gd name="connsiteY9-3954" fmla="*/ 660062 h 2301326"/>
                <a:gd name="connsiteX10-3955" fmla="*/ 1168953 w 1422362"/>
                <a:gd name="connsiteY10-3956" fmla="*/ 959041 h 2301326"/>
                <a:gd name="connsiteX11-3957" fmla="*/ 1156855 w 1422362"/>
                <a:gd name="connsiteY11-3958" fmla="*/ 648312 h 2301326"/>
                <a:gd name="connsiteX12-3959" fmla="*/ 927050 w 1422362"/>
                <a:gd name="connsiteY12-3960" fmla="*/ 605935 h 2301326"/>
                <a:gd name="connsiteX13-3961" fmla="*/ 957315 w 1422362"/>
                <a:gd name="connsiteY13-3962" fmla="*/ 935149 h 2301326"/>
                <a:gd name="connsiteX14-3963" fmla="*/ 905990 w 1422362"/>
                <a:gd name="connsiteY14-3964" fmla="*/ 604893 h 2301326"/>
                <a:gd name="connsiteX15-3965" fmla="*/ 711016 w 1422362"/>
                <a:gd name="connsiteY15-3966" fmla="*/ 560599 h 2301326"/>
                <a:gd name="connsiteX16-3967" fmla="*/ 729319 w 1422362"/>
                <a:gd name="connsiteY16-3968" fmla="*/ 948806 h 2301326"/>
                <a:gd name="connsiteX17-3969" fmla="*/ 673525 w 1422362"/>
                <a:gd name="connsiteY17-3970" fmla="*/ 140540 h 2301326"/>
                <a:gd name="connsiteX18-3971" fmla="*/ 471802 w 1422362"/>
                <a:gd name="connsiteY18-3972" fmla="*/ 136936 h 2301326"/>
                <a:gd name="connsiteX19-3973" fmla="*/ 473286 w 1422362"/>
                <a:gd name="connsiteY19-3974" fmla="*/ 1303106 h 2301326"/>
                <a:gd name="connsiteX20-3975" fmla="*/ 338442 w 1422362"/>
                <a:gd name="connsiteY20-3976" fmla="*/ 1249201 h 2301326"/>
                <a:gd name="connsiteX21-3977" fmla="*/ 719 w 1422362"/>
                <a:gd name="connsiteY21-3978" fmla="*/ 948524 h 2301326"/>
                <a:gd name="connsiteX0-3979" fmla="*/ 719 w 1422362"/>
                <a:gd name="connsiteY0-3980" fmla="*/ 948524 h 2301326"/>
                <a:gd name="connsiteX1-3981" fmla="*/ 140932 w 1422362"/>
                <a:gd name="connsiteY1-3982" fmla="*/ 1344298 h 2301326"/>
                <a:gd name="connsiteX2-3983" fmla="*/ 309182 w 1422362"/>
                <a:gd name="connsiteY2-3984" fmla="*/ 1702743 h 2301326"/>
                <a:gd name="connsiteX3-3985" fmla="*/ 548773 w 1422362"/>
                <a:gd name="connsiteY3-3986" fmla="*/ 1927317 h 2301326"/>
                <a:gd name="connsiteX4-3987" fmla="*/ 582370 w 1422362"/>
                <a:gd name="connsiteY4-3988" fmla="*/ 2288211 h 2301326"/>
                <a:gd name="connsiteX5-3989" fmla="*/ 1253027 w 1422362"/>
                <a:gd name="connsiteY5-3990" fmla="*/ 2301326 h 2301326"/>
                <a:gd name="connsiteX6-3991" fmla="*/ 1262460 w 1422362"/>
                <a:gd name="connsiteY6-3992" fmla="*/ 1978053 h 2301326"/>
                <a:gd name="connsiteX7-3993" fmla="*/ 1421092 w 1422362"/>
                <a:gd name="connsiteY7-3994" fmla="*/ 1117527 h 2301326"/>
                <a:gd name="connsiteX8-3995" fmla="*/ 1369124 w 1422362"/>
                <a:gd name="connsiteY8-3996" fmla="*/ 691731 h 2301326"/>
                <a:gd name="connsiteX9-3997" fmla="*/ 1176719 w 1422362"/>
                <a:gd name="connsiteY9-3998" fmla="*/ 660062 h 2301326"/>
                <a:gd name="connsiteX10-3999" fmla="*/ 1168953 w 1422362"/>
                <a:gd name="connsiteY10-4000" fmla="*/ 959041 h 2301326"/>
                <a:gd name="connsiteX11-4001" fmla="*/ 1156855 w 1422362"/>
                <a:gd name="connsiteY11-4002" fmla="*/ 648312 h 2301326"/>
                <a:gd name="connsiteX12-4003" fmla="*/ 927050 w 1422362"/>
                <a:gd name="connsiteY12-4004" fmla="*/ 605935 h 2301326"/>
                <a:gd name="connsiteX13-4005" fmla="*/ 957315 w 1422362"/>
                <a:gd name="connsiteY13-4006" fmla="*/ 935149 h 2301326"/>
                <a:gd name="connsiteX14-4007" fmla="*/ 905990 w 1422362"/>
                <a:gd name="connsiteY14-4008" fmla="*/ 604893 h 2301326"/>
                <a:gd name="connsiteX15-4009" fmla="*/ 711016 w 1422362"/>
                <a:gd name="connsiteY15-4010" fmla="*/ 560599 h 2301326"/>
                <a:gd name="connsiteX16-4011" fmla="*/ 729319 w 1422362"/>
                <a:gd name="connsiteY16-4012" fmla="*/ 948806 h 2301326"/>
                <a:gd name="connsiteX17-4013" fmla="*/ 673525 w 1422362"/>
                <a:gd name="connsiteY17-4014" fmla="*/ 140540 h 2301326"/>
                <a:gd name="connsiteX18-4015" fmla="*/ 471802 w 1422362"/>
                <a:gd name="connsiteY18-4016" fmla="*/ 136936 h 2301326"/>
                <a:gd name="connsiteX19-4017" fmla="*/ 473286 w 1422362"/>
                <a:gd name="connsiteY19-4018" fmla="*/ 1303106 h 2301326"/>
                <a:gd name="connsiteX20-4019" fmla="*/ 338442 w 1422362"/>
                <a:gd name="connsiteY20-4020" fmla="*/ 1249201 h 2301326"/>
                <a:gd name="connsiteX21-4021" fmla="*/ 719 w 1422362"/>
                <a:gd name="connsiteY21-4022" fmla="*/ 948524 h 2301326"/>
                <a:gd name="connsiteX0-4023" fmla="*/ 719 w 1422362"/>
                <a:gd name="connsiteY0-4024" fmla="*/ 948524 h 2301326"/>
                <a:gd name="connsiteX1-4025" fmla="*/ 140932 w 1422362"/>
                <a:gd name="connsiteY1-4026" fmla="*/ 1344298 h 2301326"/>
                <a:gd name="connsiteX2-4027" fmla="*/ 309182 w 1422362"/>
                <a:gd name="connsiteY2-4028" fmla="*/ 1702743 h 2301326"/>
                <a:gd name="connsiteX3-4029" fmla="*/ 548773 w 1422362"/>
                <a:gd name="connsiteY3-4030" fmla="*/ 1927317 h 2301326"/>
                <a:gd name="connsiteX4-4031" fmla="*/ 582370 w 1422362"/>
                <a:gd name="connsiteY4-4032" fmla="*/ 2288211 h 2301326"/>
                <a:gd name="connsiteX5-4033" fmla="*/ 1253027 w 1422362"/>
                <a:gd name="connsiteY5-4034" fmla="*/ 2301326 h 2301326"/>
                <a:gd name="connsiteX6-4035" fmla="*/ 1262460 w 1422362"/>
                <a:gd name="connsiteY6-4036" fmla="*/ 1978053 h 2301326"/>
                <a:gd name="connsiteX7-4037" fmla="*/ 1421092 w 1422362"/>
                <a:gd name="connsiteY7-4038" fmla="*/ 1117527 h 2301326"/>
                <a:gd name="connsiteX8-4039" fmla="*/ 1369124 w 1422362"/>
                <a:gd name="connsiteY8-4040" fmla="*/ 691731 h 2301326"/>
                <a:gd name="connsiteX9-4041" fmla="*/ 1176719 w 1422362"/>
                <a:gd name="connsiteY9-4042" fmla="*/ 660062 h 2301326"/>
                <a:gd name="connsiteX10-4043" fmla="*/ 1168953 w 1422362"/>
                <a:gd name="connsiteY10-4044" fmla="*/ 959041 h 2301326"/>
                <a:gd name="connsiteX11-4045" fmla="*/ 1156855 w 1422362"/>
                <a:gd name="connsiteY11-4046" fmla="*/ 648312 h 2301326"/>
                <a:gd name="connsiteX12-4047" fmla="*/ 927050 w 1422362"/>
                <a:gd name="connsiteY12-4048" fmla="*/ 605935 h 2301326"/>
                <a:gd name="connsiteX13-4049" fmla="*/ 957315 w 1422362"/>
                <a:gd name="connsiteY13-4050" fmla="*/ 935149 h 2301326"/>
                <a:gd name="connsiteX14-4051" fmla="*/ 905990 w 1422362"/>
                <a:gd name="connsiteY14-4052" fmla="*/ 604893 h 2301326"/>
                <a:gd name="connsiteX15-4053" fmla="*/ 711016 w 1422362"/>
                <a:gd name="connsiteY15-4054" fmla="*/ 560599 h 2301326"/>
                <a:gd name="connsiteX16-4055" fmla="*/ 729319 w 1422362"/>
                <a:gd name="connsiteY16-4056" fmla="*/ 948806 h 2301326"/>
                <a:gd name="connsiteX17-4057" fmla="*/ 673525 w 1422362"/>
                <a:gd name="connsiteY17-4058" fmla="*/ 140540 h 2301326"/>
                <a:gd name="connsiteX18-4059" fmla="*/ 471802 w 1422362"/>
                <a:gd name="connsiteY18-4060" fmla="*/ 136936 h 2301326"/>
                <a:gd name="connsiteX19-4061" fmla="*/ 473286 w 1422362"/>
                <a:gd name="connsiteY19-4062" fmla="*/ 1303106 h 2301326"/>
                <a:gd name="connsiteX20-4063" fmla="*/ 338442 w 1422362"/>
                <a:gd name="connsiteY20-4064" fmla="*/ 1249201 h 2301326"/>
                <a:gd name="connsiteX21-4065" fmla="*/ 719 w 1422362"/>
                <a:gd name="connsiteY21-4066" fmla="*/ 948524 h 2301326"/>
                <a:gd name="connsiteX0-4067" fmla="*/ 719 w 1422362"/>
                <a:gd name="connsiteY0-4068" fmla="*/ 948524 h 2301326"/>
                <a:gd name="connsiteX1-4069" fmla="*/ 140932 w 1422362"/>
                <a:gd name="connsiteY1-4070" fmla="*/ 1344298 h 2301326"/>
                <a:gd name="connsiteX2-4071" fmla="*/ 309182 w 1422362"/>
                <a:gd name="connsiteY2-4072" fmla="*/ 1702743 h 2301326"/>
                <a:gd name="connsiteX3-4073" fmla="*/ 548773 w 1422362"/>
                <a:gd name="connsiteY3-4074" fmla="*/ 1927317 h 2301326"/>
                <a:gd name="connsiteX4-4075" fmla="*/ 582370 w 1422362"/>
                <a:gd name="connsiteY4-4076" fmla="*/ 2288211 h 2301326"/>
                <a:gd name="connsiteX5-4077" fmla="*/ 1253027 w 1422362"/>
                <a:gd name="connsiteY5-4078" fmla="*/ 2301326 h 2301326"/>
                <a:gd name="connsiteX6-4079" fmla="*/ 1262460 w 1422362"/>
                <a:gd name="connsiteY6-4080" fmla="*/ 1978053 h 2301326"/>
                <a:gd name="connsiteX7-4081" fmla="*/ 1421092 w 1422362"/>
                <a:gd name="connsiteY7-4082" fmla="*/ 1117527 h 2301326"/>
                <a:gd name="connsiteX8-4083" fmla="*/ 1369124 w 1422362"/>
                <a:gd name="connsiteY8-4084" fmla="*/ 691731 h 2301326"/>
                <a:gd name="connsiteX9-4085" fmla="*/ 1176719 w 1422362"/>
                <a:gd name="connsiteY9-4086" fmla="*/ 660062 h 2301326"/>
                <a:gd name="connsiteX10-4087" fmla="*/ 1168953 w 1422362"/>
                <a:gd name="connsiteY10-4088" fmla="*/ 959041 h 2301326"/>
                <a:gd name="connsiteX11-4089" fmla="*/ 1156855 w 1422362"/>
                <a:gd name="connsiteY11-4090" fmla="*/ 648312 h 2301326"/>
                <a:gd name="connsiteX12-4091" fmla="*/ 927050 w 1422362"/>
                <a:gd name="connsiteY12-4092" fmla="*/ 605935 h 2301326"/>
                <a:gd name="connsiteX13-4093" fmla="*/ 957315 w 1422362"/>
                <a:gd name="connsiteY13-4094" fmla="*/ 935149 h 2301326"/>
                <a:gd name="connsiteX14-4095" fmla="*/ 905990 w 1422362"/>
                <a:gd name="connsiteY14-4096" fmla="*/ 604893 h 2301326"/>
                <a:gd name="connsiteX15-4097" fmla="*/ 711016 w 1422362"/>
                <a:gd name="connsiteY15-4098" fmla="*/ 560599 h 2301326"/>
                <a:gd name="connsiteX16-4099" fmla="*/ 714846 w 1422362"/>
                <a:gd name="connsiteY16-4100" fmla="*/ 948806 h 2301326"/>
                <a:gd name="connsiteX17-4101" fmla="*/ 673525 w 1422362"/>
                <a:gd name="connsiteY17-4102" fmla="*/ 140540 h 2301326"/>
                <a:gd name="connsiteX18-4103" fmla="*/ 471802 w 1422362"/>
                <a:gd name="connsiteY18-4104" fmla="*/ 136936 h 2301326"/>
                <a:gd name="connsiteX19-4105" fmla="*/ 473286 w 1422362"/>
                <a:gd name="connsiteY19-4106" fmla="*/ 1303106 h 2301326"/>
                <a:gd name="connsiteX20-4107" fmla="*/ 338442 w 1422362"/>
                <a:gd name="connsiteY20-4108" fmla="*/ 1249201 h 2301326"/>
                <a:gd name="connsiteX21-4109" fmla="*/ 719 w 1422362"/>
                <a:gd name="connsiteY21-4110" fmla="*/ 948524 h 2301326"/>
                <a:gd name="connsiteX0-4111" fmla="*/ 719 w 1422362"/>
                <a:gd name="connsiteY0-4112" fmla="*/ 948524 h 2301326"/>
                <a:gd name="connsiteX1-4113" fmla="*/ 140932 w 1422362"/>
                <a:gd name="connsiteY1-4114" fmla="*/ 1344298 h 2301326"/>
                <a:gd name="connsiteX2-4115" fmla="*/ 309182 w 1422362"/>
                <a:gd name="connsiteY2-4116" fmla="*/ 1702743 h 2301326"/>
                <a:gd name="connsiteX3-4117" fmla="*/ 548773 w 1422362"/>
                <a:gd name="connsiteY3-4118" fmla="*/ 1927317 h 2301326"/>
                <a:gd name="connsiteX4-4119" fmla="*/ 582370 w 1422362"/>
                <a:gd name="connsiteY4-4120" fmla="*/ 2288211 h 2301326"/>
                <a:gd name="connsiteX5-4121" fmla="*/ 1253027 w 1422362"/>
                <a:gd name="connsiteY5-4122" fmla="*/ 2301326 h 2301326"/>
                <a:gd name="connsiteX6-4123" fmla="*/ 1262460 w 1422362"/>
                <a:gd name="connsiteY6-4124" fmla="*/ 1978053 h 2301326"/>
                <a:gd name="connsiteX7-4125" fmla="*/ 1421092 w 1422362"/>
                <a:gd name="connsiteY7-4126" fmla="*/ 1117527 h 2301326"/>
                <a:gd name="connsiteX8-4127" fmla="*/ 1369124 w 1422362"/>
                <a:gd name="connsiteY8-4128" fmla="*/ 691731 h 2301326"/>
                <a:gd name="connsiteX9-4129" fmla="*/ 1176719 w 1422362"/>
                <a:gd name="connsiteY9-4130" fmla="*/ 660062 h 2301326"/>
                <a:gd name="connsiteX10-4131" fmla="*/ 1168953 w 1422362"/>
                <a:gd name="connsiteY10-4132" fmla="*/ 959041 h 2301326"/>
                <a:gd name="connsiteX11-4133" fmla="*/ 1156855 w 1422362"/>
                <a:gd name="connsiteY11-4134" fmla="*/ 648312 h 2301326"/>
                <a:gd name="connsiteX12-4135" fmla="*/ 927050 w 1422362"/>
                <a:gd name="connsiteY12-4136" fmla="*/ 605935 h 2301326"/>
                <a:gd name="connsiteX13-4137" fmla="*/ 957315 w 1422362"/>
                <a:gd name="connsiteY13-4138" fmla="*/ 935149 h 2301326"/>
                <a:gd name="connsiteX14-4139" fmla="*/ 905990 w 1422362"/>
                <a:gd name="connsiteY14-4140" fmla="*/ 604893 h 2301326"/>
                <a:gd name="connsiteX15-4141" fmla="*/ 711016 w 1422362"/>
                <a:gd name="connsiteY15-4142" fmla="*/ 560599 h 2301326"/>
                <a:gd name="connsiteX16-4143" fmla="*/ 714846 w 1422362"/>
                <a:gd name="connsiteY16-4144" fmla="*/ 948806 h 2301326"/>
                <a:gd name="connsiteX17-4145" fmla="*/ 673525 w 1422362"/>
                <a:gd name="connsiteY17-4146" fmla="*/ 140540 h 2301326"/>
                <a:gd name="connsiteX18-4147" fmla="*/ 471802 w 1422362"/>
                <a:gd name="connsiteY18-4148" fmla="*/ 136936 h 2301326"/>
                <a:gd name="connsiteX19-4149" fmla="*/ 473286 w 1422362"/>
                <a:gd name="connsiteY19-4150" fmla="*/ 1303106 h 2301326"/>
                <a:gd name="connsiteX20-4151" fmla="*/ 338442 w 1422362"/>
                <a:gd name="connsiteY20-4152" fmla="*/ 1249201 h 2301326"/>
                <a:gd name="connsiteX21-4153" fmla="*/ 719 w 1422362"/>
                <a:gd name="connsiteY21-4154" fmla="*/ 948524 h 2301326"/>
                <a:gd name="connsiteX0-4155" fmla="*/ 719 w 1422362"/>
                <a:gd name="connsiteY0-4156" fmla="*/ 948524 h 2301326"/>
                <a:gd name="connsiteX1-4157" fmla="*/ 140932 w 1422362"/>
                <a:gd name="connsiteY1-4158" fmla="*/ 1344298 h 2301326"/>
                <a:gd name="connsiteX2-4159" fmla="*/ 309182 w 1422362"/>
                <a:gd name="connsiteY2-4160" fmla="*/ 1702743 h 2301326"/>
                <a:gd name="connsiteX3-4161" fmla="*/ 548773 w 1422362"/>
                <a:gd name="connsiteY3-4162" fmla="*/ 1927317 h 2301326"/>
                <a:gd name="connsiteX4-4163" fmla="*/ 582370 w 1422362"/>
                <a:gd name="connsiteY4-4164" fmla="*/ 2288211 h 2301326"/>
                <a:gd name="connsiteX5-4165" fmla="*/ 1253027 w 1422362"/>
                <a:gd name="connsiteY5-4166" fmla="*/ 2301326 h 2301326"/>
                <a:gd name="connsiteX6-4167" fmla="*/ 1262460 w 1422362"/>
                <a:gd name="connsiteY6-4168" fmla="*/ 1978053 h 2301326"/>
                <a:gd name="connsiteX7-4169" fmla="*/ 1421092 w 1422362"/>
                <a:gd name="connsiteY7-4170" fmla="*/ 1117527 h 2301326"/>
                <a:gd name="connsiteX8-4171" fmla="*/ 1369124 w 1422362"/>
                <a:gd name="connsiteY8-4172" fmla="*/ 691731 h 2301326"/>
                <a:gd name="connsiteX9-4173" fmla="*/ 1176719 w 1422362"/>
                <a:gd name="connsiteY9-4174" fmla="*/ 660062 h 2301326"/>
                <a:gd name="connsiteX10-4175" fmla="*/ 1168953 w 1422362"/>
                <a:gd name="connsiteY10-4176" fmla="*/ 959041 h 2301326"/>
                <a:gd name="connsiteX11-4177" fmla="*/ 1156855 w 1422362"/>
                <a:gd name="connsiteY11-4178" fmla="*/ 648312 h 2301326"/>
                <a:gd name="connsiteX12-4179" fmla="*/ 927050 w 1422362"/>
                <a:gd name="connsiteY12-4180" fmla="*/ 605935 h 2301326"/>
                <a:gd name="connsiteX13-4181" fmla="*/ 957315 w 1422362"/>
                <a:gd name="connsiteY13-4182" fmla="*/ 935149 h 2301326"/>
                <a:gd name="connsiteX14-4183" fmla="*/ 905990 w 1422362"/>
                <a:gd name="connsiteY14-4184" fmla="*/ 604893 h 2301326"/>
                <a:gd name="connsiteX15-4185" fmla="*/ 711016 w 1422362"/>
                <a:gd name="connsiteY15-4186" fmla="*/ 560599 h 2301326"/>
                <a:gd name="connsiteX16-4187" fmla="*/ 714846 w 1422362"/>
                <a:gd name="connsiteY16-4188" fmla="*/ 948806 h 2301326"/>
                <a:gd name="connsiteX17-4189" fmla="*/ 673525 w 1422362"/>
                <a:gd name="connsiteY17-4190" fmla="*/ 140540 h 2301326"/>
                <a:gd name="connsiteX18-4191" fmla="*/ 471802 w 1422362"/>
                <a:gd name="connsiteY18-4192" fmla="*/ 136936 h 2301326"/>
                <a:gd name="connsiteX19-4193" fmla="*/ 473286 w 1422362"/>
                <a:gd name="connsiteY19-4194" fmla="*/ 1303106 h 2301326"/>
                <a:gd name="connsiteX20-4195" fmla="*/ 338442 w 1422362"/>
                <a:gd name="connsiteY20-4196" fmla="*/ 1249201 h 2301326"/>
                <a:gd name="connsiteX21-4197" fmla="*/ 719 w 1422362"/>
                <a:gd name="connsiteY21-4198" fmla="*/ 948524 h 2301326"/>
                <a:gd name="connsiteX0-4199" fmla="*/ 719 w 1422362"/>
                <a:gd name="connsiteY0-4200" fmla="*/ 948524 h 2301326"/>
                <a:gd name="connsiteX1-4201" fmla="*/ 140932 w 1422362"/>
                <a:gd name="connsiteY1-4202" fmla="*/ 1344298 h 2301326"/>
                <a:gd name="connsiteX2-4203" fmla="*/ 309182 w 1422362"/>
                <a:gd name="connsiteY2-4204" fmla="*/ 1702743 h 2301326"/>
                <a:gd name="connsiteX3-4205" fmla="*/ 548773 w 1422362"/>
                <a:gd name="connsiteY3-4206" fmla="*/ 1927317 h 2301326"/>
                <a:gd name="connsiteX4-4207" fmla="*/ 582370 w 1422362"/>
                <a:gd name="connsiteY4-4208" fmla="*/ 2288211 h 2301326"/>
                <a:gd name="connsiteX5-4209" fmla="*/ 1253027 w 1422362"/>
                <a:gd name="connsiteY5-4210" fmla="*/ 2301326 h 2301326"/>
                <a:gd name="connsiteX6-4211" fmla="*/ 1262460 w 1422362"/>
                <a:gd name="connsiteY6-4212" fmla="*/ 1978053 h 2301326"/>
                <a:gd name="connsiteX7-4213" fmla="*/ 1421092 w 1422362"/>
                <a:gd name="connsiteY7-4214" fmla="*/ 1117527 h 2301326"/>
                <a:gd name="connsiteX8-4215" fmla="*/ 1369124 w 1422362"/>
                <a:gd name="connsiteY8-4216" fmla="*/ 691731 h 2301326"/>
                <a:gd name="connsiteX9-4217" fmla="*/ 1176719 w 1422362"/>
                <a:gd name="connsiteY9-4218" fmla="*/ 660062 h 2301326"/>
                <a:gd name="connsiteX10-4219" fmla="*/ 1168953 w 1422362"/>
                <a:gd name="connsiteY10-4220" fmla="*/ 959041 h 2301326"/>
                <a:gd name="connsiteX11-4221" fmla="*/ 1156855 w 1422362"/>
                <a:gd name="connsiteY11-4222" fmla="*/ 648312 h 2301326"/>
                <a:gd name="connsiteX12-4223" fmla="*/ 927050 w 1422362"/>
                <a:gd name="connsiteY12-4224" fmla="*/ 605935 h 2301326"/>
                <a:gd name="connsiteX13-4225" fmla="*/ 957315 w 1422362"/>
                <a:gd name="connsiteY13-4226" fmla="*/ 935149 h 2301326"/>
                <a:gd name="connsiteX14-4227" fmla="*/ 905990 w 1422362"/>
                <a:gd name="connsiteY14-4228" fmla="*/ 604893 h 2301326"/>
                <a:gd name="connsiteX15-4229" fmla="*/ 711016 w 1422362"/>
                <a:gd name="connsiteY15-4230" fmla="*/ 560599 h 2301326"/>
                <a:gd name="connsiteX16-4231" fmla="*/ 714846 w 1422362"/>
                <a:gd name="connsiteY16-4232" fmla="*/ 948806 h 2301326"/>
                <a:gd name="connsiteX17-4233" fmla="*/ 673525 w 1422362"/>
                <a:gd name="connsiteY17-4234" fmla="*/ 140540 h 2301326"/>
                <a:gd name="connsiteX18-4235" fmla="*/ 471802 w 1422362"/>
                <a:gd name="connsiteY18-4236" fmla="*/ 136936 h 2301326"/>
                <a:gd name="connsiteX19-4237" fmla="*/ 473286 w 1422362"/>
                <a:gd name="connsiteY19-4238" fmla="*/ 1303106 h 2301326"/>
                <a:gd name="connsiteX20-4239" fmla="*/ 338442 w 1422362"/>
                <a:gd name="connsiteY20-4240" fmla="*/ 1249201 h 2301326"/>
                <a:gd name="connsiteX21-4241" fmla="*/ 719 w 1422362"/>
                <a:gd name="connsiteY21-4242" fmla="*/ 948524 h 2301326"/>
                <a:gd name="connsiteX0-4243" fmla="*/ 719 w 1422362"/>
                <a:gd name="connsiteY0-4244" fmla="*/ 948524 h 2301326"/>
                <a:gd name="connsiteX1-4245" fmla="*/ 140932 w 1422362"/>
                <a:gd name="connsiteY1-4246" fmla="*/ 1344298 h 2301326"/>
                <a:gd name="connsiteX2-4247" fmla="*/ 309182 w 1422362"/>
                <a:gd name="connsiteY2-4248" fmla="*/ 1702743 h 2301326"/>
                <a:gd name="connsiteX3-4249" fmla="*/ 548773 w 1422362"/>
                <a:gd name="connsiteY3-4250" fmla="*/ 1927317 h 2301326"/>
                <a:gd name="connsiteX4-4251" fmla="*/ 582370 w 1422362"/>
                <a:gd name="connsiteY4-4252" fmla="*/ 2288211 h 2301326"/>
                <a:gd name="connsiteX5-4253" fmla="*/ 1253027 w 1422362"/>
                <a:gd name="connsiteY5-4254" fmla="*/ 2301326 h 2301326"/>
                <a:gd name="connsiteX6-4255" fmla="*/ 1262460 w 1422362"/>
                <a:gd name="connsiteY6-4256" fmla="*/ 1978053 h 2301326"/>
                <a:gd name="connsiteX7-4257" fmla="*/ 1421092 w 1422362"/>
                <a:gd name="connsiteY7-4258" fmla="*/ 1117527 h 2301326"/>
                <a:gd name="connsiteX8-4259" fmla="*/ 1369124 w 1422362"/>
                <a:gd name="connsiteY8-4260" fmla="*/ 691731 h 2301326"/>
                <a:gd name="connsiteX9-4261" fmla="*/ 1176719 w 1422362"/>
                <a:gd name="connsiteY9-4262" fmla="*/ 660062 h 2301326"/>
                <a:gd name="connsiteX10-4263" fmla="*/ 1168953 w 1422362"/>
                <a:gd name="connsiteY10-4264" fmla="*/ 959041 h 2301326"/>
                <a:gd name="connsiteX11-4265" fmla="*/ 1156855 w 1422362"/>
                <a:gd name="connsiteY11-4266" fmla="*/ 648312 h 2301326"/>
                <a:gd name="connsiteX12-4267" fmla="*/ 927050 w 1422362"/>
                <a:gd name="connsiteY12-4268" fmla="*/ 605935 h 2301326"/>
                <a:gd name="connsiteX13-4269" fmla="*/ 957315 w 1422362"/>
                <a:gd name="connsiteY13-4270" fmla="*/ 935149 h 2301326"/>
                <a:gd name="connsiteX14-4271" fmla="*/ 905990 w 1422362"/>
                <a:gd name="connsiteY14-4272" fmla="*/ 604893 h 2301326"/>
                <a:gd name="connsiteX15-4273" fmla="*/ 711016 w 1422362"/>
                <a:gd name="connsiteY15-4274" fmla="*/ 560599 h 2301326"/>
                <a:gd name="connsiteX16-4275" fmla="*/ 714846 w 1422362"/>
                <a:gd name="connsiteY16-4276" fmla="*/ 948806 h 2301326"/>
                <a:gd name="connsiteX17-4277" fmla="*/ 673525 w 1422362"/>
                <a:gd name="connsiteY17-4278" fmla="*/ 140540 h 2301326"/>
                <a:gd name="connsiteX18-4279" fmla="*/ 471802 w 1422362"/>
                <a:gd name="connsiteY18-4280" fmla="*/ 136936 h 2301326"/>
                <a:gd name="connsiteX19-4281" fmla="*/ 473286 w 1422362"/>
                <a:gd name="connsiteY19-4282" fmla="*/ 1303106 h 2301326"/>
                <a:gd name="connsiteX20-4283" fmla="*/ 338442 w 1422362"/>
                <a:gd name="connsiteY20-4284" fmla="*/ 1249201 h 2301326"/>
                <a:gd name="connsiteX21-4285" fmla="*/ 719 w 1422362"/>
                <a:gd name="connsiteY21-4286" fmla="*/ 948524 h 2301326"/>
                <a:gd name="connsiteX0-4287" fmla="*/ 719 w 1422362"/>
                <a:gd name="connsiteY0-4288" fmla="*/ 914198 h 2267000"/>
                <a:gd name="connsiteX1-4289" fmla="*/ 140932 w 1422362"/>
                <a:gd name="connsiteY1-4290" fmla="*/ 1309972 h 2267000"/>
                <a:gd name="connsiteX2-4291" fmla="*/ 309182 w 1422362"/>
                <a:gd name="connsiteY2-4292" fmla="*/ 1668417 h 2267000"/>
                <a:gd name="connsiteX3-4293" fmla="*/ 548773 w 1422362"/>
                <a:gd name="connsiteY3-4294" fmla="*/ 1892991 h 2267000"/>
                <a:gd name="connsiteX4-4295" fmla="*/ 582370 w 1422362"/>
                <a:gd name="connsiteY4-4296" fmla="*/ 2253885 h 2267000"/>
                <a:gd name="connsiteX5-4297" fmla="*/ 1253027 w 1422362"/>
                <a:gd name="connsiteY5-4298" fmla="*/ 2267000 h 2267000"/>
                <a:gd name="connsiteX6-4299" fmla="*/ 1262460 w 1422362"/>
                <a:gd name="connsiteY6-4300" fmla="*/ 1943727 h 2267000"/>
                <a:gd name="connsiteX7-4301" fmla="*/ 1421092 w 1422362"/>
                <a:gd name="connsiteY7-4302" fmla="*/ 1083201 h 2267000"/>
                <a:gd name="connsiteX8-4303" fmla="*/ 1369124 w 1422362"/>
                <a:gd name="connsiteY8-4304" fmla="*/ 657405 h 2267000"/>
                <a:gd name="connsiteX9-4305" fmla="*/ 1176719 w 1422362"/>
                <a:gd name="connsiteY9-4306" fmla="*/ 625736 h 2267000"/>
                <a:gd name="connsiteX10-4307" fmla="*/ 1168953 w 1422362"/>
                <a:gd name="connsiteY10-4308" fmla="*/ 924715 h 2267000"/>
                <a:gd name="connsiteX11-4309" fmla="*/ 1156855 w 1422362"/>
                <a:gd name="connsiteY11-4310" fmla="*/ 613986 h 2267000"/>
                <a:gd name="connsiteX12-4311" fmla="*/ 927050 w 1422362"/>
                <a:gd name="connsiteY12-4312" fmla="*/ 571609 h 2267000"/>
                <a:gd name="connsiteX13-4313" fmla="*/ 957315 w 1422362"/>
                <a:gd name="connsiteY13-4314" fmla="*/ 900823 h 2267000"/>
                <a:gd name="connsiteX14-4315" fmla="*/ 905990 w 1422362"/>
                <a:gd name="connsiteY14-4316" fmla="*/ 570567 h 2267000"/>
                <a:gd name="connsiteX15-4317" fmla="*/ 711016 w 1422362"/>
                <a:gd name="connsiteY15-4318" fmla="*/ 526273 h 2267000"/>
                <a:gd name="connsiteX16-4319" fmla="*/ 714846 w 1422362"/>
                <a:gd name="connsiteY16-4320" fmla="*/ 914480 h 2267000"/>
                <a:gd name="connsiteX17-4321" fmla="*/ 673525 w 1422362"/>
                <a:gd name="connsiteY17-4322" fmla="*/ 106214 h 2267000"/>
                <a:gd name="connsiteX18-4323" fmla="*/ 486275 w 1422362"/>
                <a:gd name="connsiteY18-4324" fmla="*/ 174974 h 2267000"/>
                <a:gd name="connsiteX19-4325" fmla="*/ 473286 w 1422362"/>
                <a:gd name="connsiteY19-4326" fmla="*/ 1268780 h 2267000"/>
                <a:gd name="connsiteX20-4327" fmla="*/ 338442 w 1422362"/>
                <a:gd name="connsiteY20-4328" fmla="*/ 1214875 h 2267000"/>
                <a:gd name="connsiteX21-4329" fmla="*/ 719 w 1422362"/>
                <a:gd name="connsiteY21-4330" fmla="*/ 914198 h 2267000"/>
                <a:gd name="connsiteX0-4331" fmla="*/ 719 w 1422362"/>
                <a:gd name="connsiteY0-4332" fmla="*/ 897709 h 2250511"/>
                <a:gd name="connsiteX1-4333" fmla="*/ 140932 w 1422362"/>
                <a:gd name="connsiteY1-4334" fmla="*/ 1293483 h 2250511"/>
                <a:gd name="connsiteX2-4335" fmla="*/ 309182 w 1422362"/>
                <a:gd name="connsiteY2-4336" fmla="*/ 1651928 h 2250511"/>
                <a:gd name="connsiteX3-4337" fmla="*/ 548773 w 1422362"/>
                <a:gd name="connsiteY3-4338" fmla="*/ 1876502 h 2250511"/>
                <a:gd name="connsiteX4-4339" fmla="*/ 582370 w 1422362"/>
                <a:gd name="connsiteY4-4340" fmla="*/ 2237396 h 2250511"/>
                <a:gd name="connsiteX5-4341" fmla="*/ 1253027 w 1422362"/>
                <a:gd name="connsiteY5-4342" fmla="*/ 2250511 h 2250511"/>
                <a:gd name="connsiteX6-4343" fmla="*/ 1262460 w 1422362"/>
                <a:gd name="connsiteY6-4344" fmla="*/ 1927238 h 2250511"/>
                <a:gd name="connsiteX7-4345" fmla="*/ 1421092 w 1422362"/>
                <a:gd name="connsiteY7-4346" fmla="*/ 1066712 h 2250511"/>
                <a:gd name="connsiteX8-4347" fmla="*/ 1369124 w 1422362"/>
                <a:gd name="connsiteY8-4348" fmla="*/ 640916 h 2250511"/>
                <a:gd name="connsiteX9-4349" fmla="*/ 1176719 w 1422362"/>
                <a:gd name="connsiteY9-4350" fmla="*/ 609247 h 2250511"/>
                <a:gd name="connsiteX10-4351" fmla="*/ 1168953 w 1422362"/>
                <a:gd name="connsiteY10-4352" fmla="*/ 908226 h 2250511"/>
                <a:gd name="connsiteX11-4353" fmla="*/ 1156855 w 1422362"/>
                <a:gd name="connsiteY11-4354" fmla="*/ 597497 h 2250511"/>
                <a:gd name="connsiteX12-4355" fmla="*/ 927050 w 1422362"/>
                <a:gd name="connsiteY12-4356" fmla="*/ 555120 h 2250511"/>
                <a:gd name="connsiteX13-4357" fmla="*/ 957315 w 1422362"/>
                <a:gd name="connsiteY13-4358" fmla="*/ 884334 h 2250511"/>
                <a:gd name="connsiteX14-4359" fmla="*/ 905990 w 1422362"/>
                <a:gd name="connsiteY14-4360" fmla="*/ 554078 h 2250511"/>
                <a:gd name="connsiteX15-4361" fmla="*/ 711016 w 1422362"/>
                <a:gd name="connsiteY15-4362" fmla="*/ 509784 h 2250511"/>
                <a:gd name="connsiteX16-4363" fmla="*/ 714846 w 1422362"/>
                <a:gd name="connsiteY16-4364" fmla="*/ 897991 h 2250511"/>
                <a:gd name="connsiteX17-4365" fmla="*/ 683174 w 1422362"/>
                <a:gd name="connsiteY17-4366" fmla="*/ 118671 h 2250511"/>
                <a:gd name="connsiteX18-4367" fmla="*/ 486275 w 1422362"/>
                <a:gd name="connsiteY18-4368" fmla="*/ 158485 h 2250511"/>
                <a:gd name="connsiteX19-4369" fmla="*/ 473286 w 1422362"/>
                <a:gd name="connsiteY19-4370" fmla="*/ 1252291 h 2250511"/>
                <a:gd name="connsiteX20-4371" fmla="*/ 338442 w 1422362"/>
                <a:gd name="connsiteY20-4372" fmla="*/ 1198386 h 2250511"/>
                <a:gd name="connsiteX21-4373" fmla="*/ 719 w 1422362"/>
                <a:gd name="connsiteY21-4374" fmla="*/ 897709 h 2250511"/>
                <a:gd name="connsiteX0-4375" fmla="*/ 719 w 1422362"/>
                <a:gd name="connsiteY0-4376" fmla="*/ 897709 h 2250511"/>
                <a:gd name="connsiteX1-4377" fmla="*/ 140932 w 1422362"/>
                <a:gd name="connsiteY1-4378" fmla="*/ 1293483 h 2250511"/>
                <a:gd name="connsiteX2-4379" fmla="*/ 309182 w 1422362"/>
                <a:gd name="connsiteY2-4380" fmla="*/ 1651928 h 2250511"/>
                <a:gd name="connsiteX3-4381" fmla="*/ 548773 w 1422362"/>
                <a:gd name="connsiteY3-4382" fmla="*/ 1876502 h 2250511"/>
                <a:gd name="connsiteX4-4383" fmla="*/ 582370 w 1422362"/>
                <a:gd name="connsiteY4-4384" fmla="*/ 2237396 h 2250511"/>
                <a:gd name="connsiteX5-4385" fmla="*/ 1253027 w 1422362"/>
                <a:gd name="connsiteY5-4386" fmla="*/ 2250511 h 2250511"/>
                <a:gd name="connsiteX6-4387" fmla="*/ 1262460 w 1422362"/>
                <a:gd name="connsiteY6-4388" fmla="*/ 1927238 h 2250511"/>
                <a:gd name="connsiteX7-4389" fmla="*/ 1421092 w 1422362"/>
                <a:gd name="connsiteY7-4390" fmla="*/ 1066712 h 2250511"/>
                <a:gd name="connsiteX8-4391" fmla="*/ 1369124 w 1422362"/>
                <a:gd name="connsiteY8-4392" fmla="*/ 640916 h 2250511"/>
                <a:gd name="connsiteX9-4393" fmla="*/ 1176719 w 1422362"/>
                <a:gd name="connsiteY9-4394" fmla="*/ 609247 h 2250511"/>
                <a:gd name="connsiteX10-4395" fmla="*/ 1168953 w 1422362"/>
                <a:gd name="connsiteY10-4396" fmla="*/ 908226 h 2250511"/>
                <a:gd name="connsiteX11-4397" fmla="*/ 1156855 w 1422362"/>
                <a:gd name="connsiteY11-4398" fmla="*/ 597497 h 2250511"/>
                <a:gd name="connsiteX12-4399" fmla="*/ 927050 w 1422362"/>
                <a:gd name="connsiteY12-4400" fmla="*/ 555120 h 2250511"/>
                <a:gd name="connsiteX13-4401" fmla="*/ 957315 w 1422362"/>
                <a:gd name="connsiteY13-4402" fmla="*/ 884334 h 2250511"/>
                <a:gd name="connsiteX14-4403" fmla="*/ 905990 w 1422362"/>
                <a:gd name="connsiteY14-4404" fmla="*/ 554078 h 2250511"/>
                <a:gd name="connsiteX15-4405" fmla="*/ 711016 w 1422362"/>
                <a:gd name="connsiteY15-4406" fmla="*/ 509784 h 2250511"/>
                <a:gd name="connsiteX16-4407" fmla="*/ 714846 w 1422362"/>
                <a:gd name="connsiteY16-4408" fmla="*/ 897991 h 2250511"/>
                <a:gd name="connsiteX17-4409" fmla="*/ 683174 w 1422362"/>
                <a:gd name="connsiteY17-4410" fmla="*/ 118671 h 2250511"/>
                <a:gd name="connsiteX18-4411" fmla="*/ 486275 w 1422362"/>
                <a:gd name="connsiteY18-4412" fmla="*/ 158485 h 2250511"/>
                <a:gd name="connsiteX19-4413" fmla="*/ 473286 w 1422362"/>
                <a:gd name="connsiteY19-4414" fmla="*/ 1252291 h 2250511"/>
                <a:gd name="connsiteX20-4415" fmla="*/ 338442 w 1422362"/>
                <a:gd name="connsiteY20-4416" fmla="*/ 1198386 h 2250511"/>
                <a:gd name="connsiteX21-4417" fmla="*/ 719 w 1422362"/>
                <a:gd name="connsiteY21-4418" fmla="*/ 897709 h 2250511"/>
                <a:gd name="connsiteX0-4419" fmla="*/ 719 w 1422362"/>
                <a:gd name="connsiteY0-4420" fmla="*/ 904644 h 2257446"/>
                <a:gd name="connsiteX1-4421" fmla="*/ 140932 w 1422362"/>
                <a:gd name="connsiteY1-4422" fmla="*/ 1300418 h 2257446"/>
                <a:gd name="connsiteX2-4423" fmla="*/ 309182 w 1422362"/>
                <a:gd name="connsiteY2-4424" fmla="*/ 1658863 h 2257446"/>
                <a:gd name="connsiteX3-4425" fmla="*/ 548773 w 1422362"/>
                <a:gd name="connsiteY3-4426" fmla="*/ 1883437 h 2257446"/>
                <a:gd name="connsiteX4-4427" fmla="*/ 582370 w 1422362"/>
                <a:gd name="connsiteY4-4428" fmla="*/ 2244331 h 2257446"/>
                <a:gd name="connsiteX5-4429" fmla="*/ 1253027 w 1422362"/>
                <a:gd name="connsiteY5-4430" fmla="*/ 2257446 h 2257446"/>
                <a:gd name="connsiteX6-4431" fmla="*/ 1262460 w 1422362"/>
                <a:gd name="connsiteY6-4432" fmla="*/ 1934173 h 2257446"/>
                <a:gd name="connsiteX7-4433" fmla="*/ 1421092 w 1422362"/>
                <a:gd name="connsiteY7-4434" fmla="*/ 1073647 h 2257446"/>
                <a:gd name="connsiteX8-4435" fmla="*/ 1369124 w 1422362"/>
                <a:gd name="connsiteY8-4436" fmla="*/ 647851 h 2257446"/>
                <a:gd name="connsiteX9-4437" fmla="*/ 1176719 w 1422362"/>
                <a:gd name="connsiteY9-4438" fmla="*/ 616182 h 2257446"/>
                <a:gd name="connsiteX10-4439" fmla="*/ 1168953 w 1422362"/>
                <a:gd name="connsiteY10-4440" fmla="*/ 915161 h 2257446"/>
                <a:gd name="connsiteX11-4441" fmla="*/ 1156855 w 1422362"/>
                <a:gd name="connsiteY11-4442" fmla="*/ 604432 h 2257446"/>
                <a:gd name="connsiteX12-4443" fmla="*/ 927050 w 1422362"/>
                <a:gd name="connsiteY12-4444" fmla="*/ 562055 h 2257446"/>
                <a:gd name="connsiteX13-4445" fmla="*/ 957315 w 1422362"/>
                <a:gd name="connsiteY13-4446" fmla="*/ 891269 h 2257446"/>
                <a:gd name="connsiteX14-4447" fmla="*/ 905990 w 1422362"/>
                <a:gd name="connsiteY14-4448" fmla="*/ 561013 h 2257446"/>
                <a:gd name="connsiteX15-4449" fmla="*/ 711016 w 1422362"/>
                <a:gd name="connsiteY15-4450" fmla="*/ 516719 h 2257446"/>
                <a:gd name="connsiteX16-4451" fmla="*/ 714846 w 1422362"/>
                <a:gd name="connsiteY16-4452" fmla="*/ 904926 h 2257446"/>
                <a:gd name="connsiteX17-4453" fmla="*/ 683174 w 1422362"/>
                <a:gd name="connsiteY17-4454" fmla="*/ 125606 h 2257446"/>
                <a:gd name="connsiteX18-4455" fmla="*/ 486275 w 1422362"/>
                <a:gd name="connsiteY18-4456" fmla="*/ 165420 h 2257446"/>
                <a:gd name="connsiteX19-4457" fmla="*/ 473286 w 1422362"/>
                <a:gd name="connsiteY19-4458" fmla="*/ 1259226 h 2257446"/>
                <a:gd name="connsiteX20-4459" fmla="*/ 338442 w 1422362"/>
                <a:gd name="connsiteY20-4460" fmla="*/ 1205321 h 2257446"/>
                <a:gd name="connsiteX21-4461" fmla="*/ 719 w 1422362"/>
                <a:gd name="connsiteY21-4462" fmla="*/ 904644 h 2257446"/>
                <a:gd name="connsiteX0-4463" fmla="*/ 719 w 1422362"/>
                <a:gd name="connsiteY0-4464" fmla="*/ 900955 h 2253757"/>
                <a:gd name="connsiteX1-4465" fmla="*/ 140932 w 1422362"/>
                <a:gd name="connsiteY1-4466" fmla="*/ 1296729 h 2253757"/>
                <a:gd name="connsiteX2-4467" fmla="*/ 309182 w 1422362"/>
                <a:gd name="connsiteY2-4468" fmla="*/ 1655174 h 2253757"/>
                <a:gd name="connsiteX3-4469" fmla="*/ 548773 w 1422362"/>
                <a:gd name="connsiteY3-4470" fmla="*/ 1879748 h 2253757"/>
                <a:gd name="connsiteX4-4471" fmla="*/ 582370 w 1422362"/>
                <a:gd name="connsiteY4-4472" fmla="*/ 2240642 h 2253757"/>
                <a:gd name="connsiteX5-4473" fmla="*/ 1253027 w 1422362"/>
                <a:gd name="connsiteY5-4474" fmla="*/ 2253757 h 2253757"/>
                <a:gd name="connsiteX6-4475" fmla="*/ 1262460 w 1422362"/>
                <a:gd name="connsiteY6-4476" fmla="*/ 1930484 h 2253757"/>
                <a:gd name="connsiteX7-4477" fmla="*/ 1421092 w 1422362"/>
                <a:gd name="connsiteY7-4478" fmla="*/ 1069958 h 2253757"/>
                <a:gd name="connsiteX8-4479" fmla="*/ 1369124 w 1422362"/>
                <a:gd name="connsiteY8-4480" fmla="*/ 644162 h 2253757"/>
                <a:gd name="connsiteX9-4481" fmla="*/ 1176719 w 1422362"/>
                <a:gd name="connsiteY9-4482" fmla="*/ 612493 h 2253757"/>
                <a:gd name="connsiteX10-4483" fmla="*/ 1168953 w 1422362"/>
                <a:gd name="connsiteY10-4484" fmla="*/ 911472 h 2253757"/>
                <a:gd name="connsiteX11-4485" fmla="*/ 1156855 w 1422362"/>
                <a:gd name="connsiteY11-4486" fmla="*/ 600743 h 2253757"/>
                <a:gd name="connsiteX12-4487" fmla="*/ 927050 w 1422362"/>
                <a:gd name="connsiteY12-4488" fmla="*/ 558366 h 2253757"/>
                <a:gd name="connsiteX13-4489" fmla="*/ 957315 w 1422362"/>
                <a:gd name="connsiteY13-4490" fmla="*/ 887580 h 2253757"/>
                <a:gd name="connsiteX14-4491" fmla="*/ 905990 w 1422362"/>
                <a:gd name="connsiteY14-4492" fmla="*/ 557324 h 2253757"/>
                <a:gd name="connsiteX15-4493" fmla="*/ 711016 w 1422362"/>
                <a:gd name="connsiteY15-4494" fmla="*/ 513030 h 2253757"/>
                <a:gd name="connsiteX16-4495" fmla="*/ 714846 w 1422362"/>
                <a:gd name="connsiteY16-4496" fmla="*/ 901237 h 2253757"/>
                <a:gd name="connsiteX17-4497" fmla="*/ 683174 w 1422362"/>
                <a:gd name="connsiteY17-4498" fmla="*/ 121917 h 2253757"/>
                <a:gd name="connsiteX18-4499" fmla="*/ 486275 w 1422362"/>
                <a:gd name="connsiteY18-4500" fmla="*/ 161731 h 2253757"/>
                <a:gd name="connsiteX19-4501" fmla="*/ 473286 w 1422362"/>
                <a:gd name="connsiteY19-4502" fmla="*/ 1255537 h 2253757"/>
                <a:gd name="connsiteX20-4503" fmla="*/ 338442 w 1422362"/>
                <a:gd name="connsiteY20-4504" fmla="*/ 1201632 h 2253757"/>
                <a:gd name="connsiteX21-4505" fmla="*/ 719 w 1422362"/>
                <a:gd name="connsiteY21-4506" fmla="*/ 900955 h 2253757"/>
                <a:gd name="connsiteX0-4507" fmla="*/ 719 w 1422362"/>
                <a:gd name="connsiteY0-4508" fmla="*/ 900955 h 2253757"/>
                <a:gd name="connsiteX1-4509" fmla="*/ 140932 w 1422362"/>
                <a:gd name="connsiteY1-4510" fmla="*/ 1296729 h 2253757"/>
                <a:gd name="connsiteX2-4511" fmla="*/ 309182 w 1422362"/>
                <a:gd name="connsiteY2-4512" fmla="*/ 1655174 h 2253757"/>
                <a:gd name="connsiteX3-4513" fmla="*/ 548773 w 1422362"/>
                <a:gd name="connsiteY3-4514" fmla="*/ 1879748 h 2253757"/>
                <a:gd name="connsiteX4-4515" fmla="*/ 582370 w 1422362"/>
                <a:gd name="connsiteY4-4516" fmla="*/ 2240642 h 2253757"/>
                <a:gd name="connsiteX5-4517" fmla="*/ 1253027 w 1422362"/>
                <a:gd name="connsiteY5-4518" fmla="*/ 2253757 h 2253757"/>
                <a:gd name="connsiteX6-4519" fmla="*/ 1262460 w 1422362"/>
                <a:gd name="connsiteY6-4520" fmla="*/ 1930484 h 2253757"/>
                <a:gd name="connsiteX7-4521" fmla="*/ 1421092 w 1422362"/>
                <a:gd name="connsiteY7-4522" fmla="*/ 1069958 h 2253757"/>
                <a:gd name="connsiteX8-4523" fmla="*/ 1369124 w 1422362"/>
                <a:gd name="connsiteY8-4524" fmla="*/ 644162 h 2253757"/>
                <a:gd name="connsiteX9-4525" fmla="*/ 1176719 w 1422362"/>
                <a:gd name="connsiteY9-4526" fmla="*/ 612493 h 2253757"/>
                <a:gd name="connsiteX10-4527" fmla="*/ 1168953 w 1422362"/>
                <a:gd name="connsiteY10-4528" fmla="*/ 911472 h 2253757"/>
                <a:gd name="connsiteX11-4529" fmla="*/ 1156855 w 1422362"/>
                <a:gd name="connsiteY11-4530" fmla="*/ 600743 h 2253757"/>
                <a:gd name="connsiteX12-4531" fmla="*/ 927050 w 1422362"/>
                <a:gd name="connsiteY12-4532" fmla="*/ 558366 h 2253757"/>
                <a:gd name="connsiteX13-4533" fmla="*/ 957315 w 1422362"/>
                <a:gd name="connsiteY13-4534" fmla="*/ 887580 h 2253757"/>
                <a:gd name="connsiteX14-4535" fmla="*/ 905990 w 1422362"/>
                <a:gd name="connsiteY14-4536" fmla="*/ 557324 h 2253757"/>
                <a:gd name="connsiteX15-4537" fmla="*/ 711016 w 1422362"/>
                <a:gd name="connsiteY15-4538" fmla="*/ 513030 h 2253757"/>
                <a:gd name="connsiteX16-4539" fmla="*/ 714846 w 1422362"/>
                <a:gd name="connsiteY16-4540" fmla="*/ 901237 h 2253757"/>
                <a:gd name="connsiteX17-4541" fmla="*/ 683174 w 1422362"/>
                <a:gd name="connsiteY17-4542" fmla="*/ 121917 h 2253757"/>
                <a:gd name="connsiteX18-4543" fmla="*/ 486275 w 1422362"/>
                <a:gd name="connsiteY18-4544" fmla="*/ 161731 h 2253757"/>
                <a:gd name="connsiteX19-4545" fmla="*/ 463637 w 1422362"/>
                <a:gd name="connsiteY19-4546" fmla="*/ 1183173 h 2253757"/>
                <a:gd name="connsiteX20-4547" fmla="*/ 338442 w 1422362"/>
                <a:gd name="connsiteY20-4548" fmla="*/ 1201632 h 2253757"/>
                <a:gd name="connsiteX21-4549" fmla="*/ 719 w 1422362"/>
                <a:gd name="connsiteY21-4550" fmla="*/ 900955 h 2253757"/>
                <a:gd name="connsiteX0-4551" fmla="*/ 719 w 1422362"/>
                <a:gd name="connsiteY0-4552" fmla="*/ 900955 h 2253757"/>
                <a:gd name="connsiteX1-4553" fmla="*/ 140932 w 1422362"/>
                <a:gd name="connsiteY1-4554" fmla="*/ 1296729 h 2253757"/>
                <a:gd name="connsiteX2-4555" fmla="*/ 309182 w 1422362"/>
                <a:gd name="connsiteY2-4556" fmla="*/ 1655174 h 2253757"/>
                <a:gd name="connsiteX3-4557" fmla="*/ 548773 w 1422362"/>
                <a:gd name="connsiteY3-4558" fmla="*/ 1879748 h 2253757"/>
                <a:gd name="connsiteX4-4559" fmla="*/ 582370 w 1422362"/>
                <a:gd name="connsiteY4-4560" fmla="*/ 2240642 h 2253757"/>
                <a:gd name="connsiteX5-4561" fmla="*/ 1253027 w 1422362"/>
                <a:gd name="connsiteY5-4562" fmla="*/ 2253757 h 2253757"/>
                <a:gd name="connsiteX6-4563" fmla="*/ 1262460 w 1422362"/>
                <a:gd name="connsiteY6-4564" fmla="*/ 1930484 h 2253757"/>
                <a:gd name="connsiteX7-4565" fmla="*/ 1421092 w 1422362"/>
                <a:gd name="connsiteY7-4566" fmla="*/ 1069958 h 2253757"/>
                <a:gd name="connsiteX8-4567" fmla="*/ 1369124 w 1422362"/>
                <a:gd name="connsiteY8-4568" fmla="*/ 644162 h 2253757"/>
                <a:gd name="connsiteX9-4569" fmla="*/ 1176719 w 1422362"/>
                <a:gd name="connsiteY9-4570" fmla="*/ 612493 h 2253757"/>
                <a:gd name="connsiteX10-4571" fmla="*/ 1168953 w 1422362"/>
                <a:gd name="connsiteY10-4572" fmla="*/ 911472 h 2253757"/>
                <a:gd name="connsiteX11-4573" fmla="*/ 1156855 w 1422362"/>
                <a:gd name="connsiteY11-4574" fmla="*/ 600743 h 2253757"/>
                <a:gd name="connsiteX12-4575" fmla="*/ 927050 w 1422362"/>
                <a:gd name="connsiteY12-4576" fmla="*/ 558366 h 2253757"/>
                <a:gd name="connsiteX13-4577" fmla="*/ 957315 w 1422362"/>
                <a:gd name="connsiteY13-4578" fmla="*/ 887580 h 2253757"/>
                <a:gd name="connsiteX14-4579" fmla="*/ 905990 w 1422362"/>
                <a:gd name="connsiteY14-4580" fmla="*/ 557324 h 2253757"/>
                <a:gd name="connsiteX15-4581" fmla="*/ 711016 w 1422362"/>
                <a:gd name="connsiteY15-4582" fmla="*/ 513030 h 2253757"/>
                <a:gd name="connsiteX16-4583" fmla="*/ 714846 w 1422362"/>
                <a:gd name="connsiteY16-4584" fmla="*/ 901237 h 2253757"/>
                <a:gd name="connsiteX17-4585" fmla="*/ 683174 w 1422362"/>
                <a:gd name="connsiteY17-4586" fmla="*/ 121917 h 2253757"/>
                <a:gd name="connsiteX18-4587" fmla="*/ 486275 w 1422362"/>
                <a:gd name="connsiteY18-4588" fmla="*/ 161731 h 2253757"/>
                <a:gd name="connsiteX19-4589" fmla="*/ 463637 w 1422362"/>
                <a:gd name="connsiteY19-4590" fmla="*/ 1183173 h 2253757"/>
                <a:gd name="connsiteX20-4591" fmla="*/ 304672 w 1422362"/>
                <a:gd name="connsiteY20-4592" fmla="*/ 1148565 h 2253757"/>
                <a:gd name="connsiteX21-4593" fmla="*/ 719 w 1422362"/>
                <a:gd name="connsiteY21-4594" fmla="*/ 900955 h 2253757"/>
                <a:gd name="connsiteX0-4595" fmla="*/ 719 w 1422362"/>
                <a:gd name="connsiteY0-4596" fmla="*/ 900955 h 2253757"/>
                <a:gd name="connsiteX1-4597" fmla="*/ 140932 w 1422362"/>
                <a:gd name="connsiteY1-4598" fmla="*/ 1296729 h 2253757"/>
                <a:gd name="connsiteX2-4599" fmla="*/ 309182 w 1422362"/>
                <a:gd name="connsiteY2-4600" fmla="*/ 1655174 h 2253757"/>
                <a:gd name="connsiteX3-4601" fmla="*/ 548773 w 1422362"/>
                <a:gd name="connsiteY3-4602" fmla="*/ 1879748 h 2253757"/>
                <a:gd name="connsiteX4-4603" fmla="*/ 582370 w 1422362"/>
                <a:gd name="connsiteY4-4604" fmla="*/ 2240642 h 2253757"/>
                <a:gd name="connsiteX5-4605" fmla="*/ 1253027 w 1422362"/>
                <a:gd name="connsiteY5-4606" fmla="*/ 2253757 h 2253757"/>
                <a:gd name="connsiteX6-4607" fmla="*/ 1262460 w 1422362"/>
                <a:gd name="connsiteY6-4608" fmla="*/ 1930484 h 2253757"/>
                <a:gd name="connsiteX7-4609" fmla="*/ 1421092 w 1422362"/>
                <a:gd name="connsiteY7-4610" fmla="*/ 1069958 h 2253757"/>
                <a:gd name="connsiteX8-4611" fmla="*/ 1369124 w 1422362"/>
                <a:gd name="connsiteY8-4612" fmla="*/ 644162 h 2253757"/>
                <a:gd name="connsiteX9-4613" fmla="*/ 1176719 w 1422362"/>
                <a:gd name="connsiteY9-4614" fmla="*/ 612493 h 2253757"/>
                <a:gd name="connsiteX10-4615" fmla="*/ 1168953 w 1422362"/>
                <a:gd name="connsiteY10-4616" fmla="*/ 911472 h 2253757"/>
                <a:gd name="connsiteX11-4617" fmla="*/ 1156855 w 1422362"/>
                <a:gd name="connsiteY11-4618" fmla="*/ 600743 h 2253757"/>
                <a:gd name="connsiteX12-4619" fmla="*/ 927050 w 1422362"/>
                <a:gd name="connsiteY12-4620" fmla="*/ 558366 h 2253757"/>
                <a:gd name="connsiteX13-4621" fmla="*/ 957315 w 1422362"/>
                <a:gd name="connsiteY13-4622" fmla="*/ 887580 h 2253757"/>
                <a:gd name="connsiteX14-4623" fmla="*/ 905990 w 1422362"/>
                <a:gd name="connsiteY14-4624" fmla="*/ 557324 h 2253757"/>
                <a:gd name="connsiteX15-4625" fmla="*/ 711016 w 1422362"/>
                <a:gd name="connsiteY15-4626" fmla="*/ 513030 h 2253757"/>
                <a:gd name="connsiteX16-4627" fmla="*/ 714846 w 1422362"/>
                <a:gd name="connsiteY16-4628" fmla="*/ 901237 h 2253757"/>
                <a:gd name="connsiteX17-4629" fmla="*/ 683174 w 1422362"/>
                <a:gd name="connsiteY17-4630" fmla="*/ 121917 h 2253757"/>
                <a:gd name="connsiteX18-4631" fmla="*/ 486275 w 1422362"/>
                <a:gd name="connsiteY18-4632" fmla="*/ 161731 h 2253757"/>
                <a:gd name="connsiteX19-4633" fmla="*/ 463637 w 1422362"/>
                <a:gd name="connsiteY19-4634" fmla="*/ 1183173 h 2253757"/>
                <a:gd name="connsiteX20-4635" fmla="*/ 304672 w 1422362"/>
                <a:gd name="connsiteY20-4636" fmla="*/ 1148565 h 2253757"/>
                <a:gd name="connsiteX21-4637" fmla="*/ 719 w 1422362"/>
                <a:gd name="connsiteY21-4638" fmla="*/ 900955 h 2253757"/>
                <a:gd name="connsiteX0-4639" fmla="*/ 719 w 1422362"/>
                <a:gd name="connsiteY0-4640" fmla="*/ 900955 h 2253757"/>
                <a:gd name="connsiteX1-4641" fmla="*/ 140932 w 1422362"/>
                <a:gd name="connsiteY1-4642" fmla="*/ 1296729 h 2253757"/>
                <a:gd name="connsiteX2-4643" fmla="*/ 309182 w 1422362"/>
                <a:gd name="connsiteY2-4644" fmla="*/ 1655174 h 2253757"/>
                <a:gd name="connsiteX3-4645" fmla="*/ 548773 w 1422362"/>
                <a:gd name="connsiteY3-4646" fmla="*/ 1879748 h 2253757"/>
                <a:gd name="connsiteX4-4647" fmla="*/ 582370 w 1422362"/>
                <a:gd name="connsiteY4-4648" fmla="*/ 2240642 h 2253757"/>
                <a:gd name="connsiteX5-4649" fmla="*/ 1253027 w 1422362"/>
                <a:gd name="connsiteY5-4650" fmla="*/ 2253757 h 2253757"/>
                <a:gd name="connsiteX6-4651" fmla="*/ 1262460 w 1422362"/>
                <a:gd name="connsiteY6-4652" fmla="*/ 1930484 h 2253757"/>
                <a:gd name="connsiteX7-4653" fmla="*/ 1421092 w 1422362"/>
                <a:gd name="connsiteY7-4654" fmla="*/ 1069958 h 2253757"/>
                <a:gd name="connsiteX8-4655" fmla="*/ 1369124 w 1422362"/>
                <a:gd name="connsiteY8-4656" fmla="*/ 644162 h 2253757"/>
                <a:gd name="connsiteX9-4657" fmla="*/ 1176719 w 1422362"/>
                <a:gd name="connsiteY9-4658" fmla="*/ 612493 h 2253757"/>
                <a:gd name="connsiteX10-4659" fmla="*/ 1168953 w 1422362"/>
                <a:gd name="connsiteY10-4660" fmla="*/ 911472 h 2253757"/>
                <a:gd name="connsiteX11-4661" fmla="*/ 1156855 w 1422362"/>
                <a:gd name="connsiteY11-4662" fmla="*/ 600743 h 2253757"/>
                <a:gd name="connsiteX12-4663" fmla="*/ 927050 w 1422362"/>
                <a:gd name="connsiteY12-4664" fmla="*/ 558366 h 2253757"/>
                <a:gd name="connsiteX13-4665" fmla="*/ 957315 w 1422362"/>
                <a:gd name="connsiteY13-4666" fmla="*/ 887580 h 2253757"/>
                <a:gd name="connsiteX14-4667" fmla="*/ 905990 w 1422362"/>
                <a:gd name="connsiteY14-4668" fmla="*/ 557324 h 2253757"/>
                <a:gd name="connsiteX15-4669" fmla="*/ 711016 w 1422362"/>
                <a:gd name="connsiteY15-4670" fmla="*/ 513030 h 2253757"/>
                <a:gd name="connsiteX16-4671" fmla="*/ 714846 w 1422362"/>
                <a:gd name="connsiteY16-4672" fmla="*/ 901237 h 2253757"/>
                <a:gd name="connsiteX17-4673" fmla="*/ 683174 w 1422362"/>
                <a:gd name="connsiteY17-4674" fmla="*/ 121917 h 2253757"/>
                <a:gd name="connsiteX18-4675" fmla="*/ 486275 w 1422362"/>
                <a:gd name="connsiteY18-4676" fmla="*/ 161731 h 2253757"/>
                <a:gd name="connsiteX19-4677" fmla="*/ 463637 w 1422362"/>
                <a:gd name="connsiteY19-4678" fmla="*/ 1183173 h 2253757"/>
                <a:gd name="connsiteX20-4679" fmla="*/ 304672 w 1422362"/>
                <a:gd name="connsiteY20-4680" fmla="*/ 1148565 h 2253757"/>
                <a:gd name="connsiteX21-4681" fmla="*/ 719 w 1422362"/>
                <a:gd name="connsiteY21-4682" fmla="*/ 900955 h 2253757"/>
                <a:gd name="connsiteX0-4683" fmla="*/ 436 w 1494443"/>
                <a:gd name="connsiteY0-4684" fmla="*/ 886482 h 2253757"/>
                <a:gd name="connsiteX1-4685" fmla="*/ 213013 w 1494443"/>
                <a:gd name="connsiteY1-4686" fmla="*/ 1296729 h 2253757"/>
                <a:gd name="connsiteX2-4687" fmla="*/ 381263 w 1494443"/>
                <a:gd name="connsiteY2-4688" fmla="*/ 1655174 h 2253757"/>
                <a:gd name="connsiteX3-4689" fmla="*/ 620854 w 1494443"/>
                <a:gd name="connsiteY3-4690" fmla="*/ 1879748 h 2253757"/>
                <a:gd name="connsiteX4-4691" fmla="*/ 654451 w 1494443"/>
                <a:gd name="connsiteY4-4692" fmla="*/ 2240642 h 2253757"/>
                <a:gd name="connsiteX5-4693" fmla="*/ 1325108 w 1494443"/>
                <a:gd name="connsiteY5-4694" fmla="*/ 2253757 h 2253757"/>
                <a:gd name="connsiteX6-4695" fmla="*/ 1334541 w 1494443"/>
                <a:gd name="connsiteY6-4696" fmla="*/ 1930484 h 2253757"/>
                <a:gd name="connsiteX7-4697" fmla="*/ 1493173 w 1494443"/>
                <a:gd name="connsiteY7-4698" fmla="*/ 1069958 h 2253757"/>
                <a:gd name="connsiteX8-4699" fmla="*/ 1441205 w 1494443"/>
                <a:gd name="connsiteY8-4700" fmla="*/ 644162 h 2253757"/>
                <a:gd name="connsiteX9-4701" fmla="*/ 1248800 w 1494443"/>
                <a:gd name="connsiteY9-4702" fmla="*/ 612493 h 2253757"/>
                <a:gd name="connsiteX10-4703" fmla="*/ 1241034 w 1494443"/>
                <a:gd name="connsiteY10-4704" fmla="*/ 911472 h 2253757"/>
                <a:gd name="connsiteX11-4705" fmla="*/ 1228936 w 1494443"/>
                <a:gd name="connsiteY11-4706" fmla="*/ 600743 h 2253757"/>
                <a:gd name="connsiteX12-4707" fmla="*/ 999131 w 1494443"/>
                <a:gd name="connsiteY12-4708" fmla="*/ 558366 h 2253757"/>
                <a:gd name="connsiteX13-4709" fmla="*/ 1029396 w 1494443"/>
                <a:gd name="connsiteY13-4710" fmla="*/ 887580 h 2253757"/>
                <a:gd name="connsiteX14-4711" fmla="*/ 978071 w 1494443"/>
                <a:gd name="connsiteY14-4712" fmla="*/ 557324 h 2253757"/>
                <a:gd name="connsiteX15-4713" fmla="*/ 783097 w 1494443"/>
                <a:gd name="connsiteY15-4714" fmla="*/ 513030 h 2253757"/>
                <a:gd name="connsiteX16-4715" fmla="*/ 786927 w 1494443"/>
                <a:gd name="connsiteY16-4716" fmla="*/ 901237 h 2253757"/>
                <a:gd name="connsiteX17-4717" fmla="*/ 755255 w 1494443"/>
                <a:gd name="connsiteY17-4718" fmla="*/ 121917 h 2253757"/>
                <a:gd name="connsiteX18-4719" fmla="*/ 558356 w 1494443"/>
                <a:gd name="connsiteY18-4720" fmla="*/ 161731 h 2253757"/>
                <a:gd name="connsiteX19-4721" fmla="*/ 535718 w 1494443"/>
                <a:gd name="connsiteY19-4722" fmla="*/ 1183173 h 2253757"/>
                <a:gd name="connsiteX20-4723" fmla="*/ 376753 w 1494443"/>
                <a:gd name="connsiteY20-4724" fmla="*/ 1148565 h 2253757"/>
                <a:gd name="connsiteX21-4725" fmla="*/ 436 w 1494443"/>
                <a:gd name="connsiteY21-4726" fmla="*/ 886482 h 2253757"/>
                <a:gd name="connsiteX0-4727" fmla="*/ 436 w 1494443"/>
                <a:gd name="connsiteY0-4728" fmla="*/ 886482 h 2253757"/>
                <a:gd name="connsiteX1-4729" fmla="*/ 213013 w 1494443"/>
                <a:gd name="connsiteY1-4730" fmla="*/ 1296729 h 2253757"/>
                <a:gd name="connsiteX2-4731" fmla="*/ 381263 w 1494443"/>
                <a:gd name="connsiteY2-4732" fmla="*/ 1655174 h 2253757"/>
                <a:gd name="connsiteX3-4733" fmla="*/ 620854 w 1494443"/>
                <a:gd name="connsiteY3-4734" fmla="*/ 1879748 h 2253757"/>
                <a:gd name="connsiteX4-4735" fmla="*/ 654451 w 1494443"/>
                <a:gd name="connsiteY4-4736" fmla="*/ 2240642 h 2253757"/>
                <a:gd name="connsiteX5-4737" fmla="*/ 1325108 w 1494443"/>
                <a:gd name="connsiteY5-4738" fmla="*/ 2253757 h 2253757"/>
                <a:gd name="connsiteX6-4739" fmla="*/ 1334541 w 1494443"/>
                <a:gd name="connsiteY6-4740" fmla="*/ 1930484 h 2253757"/>
                <a:gd name="connsiteX7-4741" fmla="*/ 1493173 w 1494443"/>
                <a:gd name="connsiteY7-4742" fmla="*/ 1069958 h 2253757"/>
                <a:gd name="connsiteX8-4743" fmla="*/ 1441205 w 1494443"/>
                <a:gd name="connsiteY8-4744" fmla="*/ 644162 h 2253757"/>
                <a:gd name="connsiteX9-4745" fmla="*/ 1248800 w 1494443"/>
                <a:gd name="connsiteY9-4746" fmla="*/ 612493 h 2253757"/>
                <a:gd name="connsiteX10-4747" fmla="*/ 1241034 w 1494443"/>
                <a:gd name="connsiteY10-4748" fmla="*/ 911472 h 2253757"/>
                <a:gd name="connsiteX11-4749" fmla="*/ 1228936 w 1494443"/>
                <a:gd name="connsiteY11-4750" fmla="*/ 600743 h 2253757"/>
                <a:gd name="connsiteX12-4751" fmla="*/ 999131 w 1494443"/>
                <a:gd name="connsiteY12-4752" fmla="*/ 558366 h 2253757"/>
                <a:gd name="connsiteX13-4753" fmla="*/ 1029396 w 1494443"/>
                <a:gd name="connsiteY13-4754" fmla="*/ 887580 h 2253757"/>
                <a:gd name="connsiteX14-4755" fmla="*/ 978071 w 1494443"/>
                <a:gd name="connsiteY14-4756" fmla="*/ 557324 h 2253757"/>
                <a:gd name="connsiteX15-4757" fmla="*/ 783097 w 1494443"/>
                <a:gd name="connsiteY15-4758" fmla="*/ 513030 h 2253757"/>
                <a:gd name="connsiteX16-4759" fmla="*/ 786927 w 1494443"/>
                <a:gd name="connsiteY16-4760" fmla="*/ 901237 h 2253757"/>
                <a:gd name="connsiteX17-4761" fmla="*/ 755255 w 1494443"/>
                <a:gd name="connsiteY17-4762" fmla="*/ 121917 h 2253757"/>
                <a:gd name="connsiteX18-4763" fmla="*/ 558356 w 1494443"/>
                <a:gd name="connsiteY18-4764" fmla="*/ 161731 h 2253757"/>
                <a:gd name="connsiteX19-4765" fmla="*/ 535718 w 1494443"/>
                <a:gd name="connsiteY19-4766" fmla="*/ 1183173 h 2253757"/>
                <a:gd name="connsiteX20-4767" fmla="*/ 376753 w 1494443"/>
                <a:gd name="connsiteY20-4768" fmla="*/ 1148565 h 2253757"/>
                <a:gd name="connsiteX21-4769" fmla="*/ 436 w 1494443"/>
                <a:gd name="connsiteY21-4770" fmla="*/ 886482 h 2253757"/>
                <a:gd name="connsiteX0-4771" fmla="*/ 0 w 1494007"/>
                <a:gd name="connsiteY0-4772" fmla="*/ 886482 h 2253757"/>
                <a:gd name="connsiteX1-4773" fmla="*/ 212577 w 1494007"/>
                <a:gd name="connsiteY1-4774" fmla="*/ 1296729 h 2253757"/>
                <a:gd name="connsiteX2-4775" fmla="*/ 380827 w 1494007"/>
                <a:gd name="connsiteY2-4776" fmla="*/ 1655174 h 2253757"/>
                <a:gd name="connsiteX3-4777" fmla="*/ 620418 w 1494007"/>
                <a:gd name="connsiteY3-4778" fmla="*/ 1879748 h 2253757"/>
                <a:gd name="connsiteX4-4779" fmla="*/ 654015 w 1494007"/>
                <a:gd name="connsiteY4-4780" fmla="*/ 2240642 h 2253757"/>
                <a:gd name="connsiteX5-4781" fmla="*/ 1324672 w 1494007"/>
                <a:gd name="connsiteY5-4782" fmla="*/ 2253757 h 2253757"/>
                <a:gd name="connsiteX6-4783" fmla="*/ 1334105 w 1494007"/>
                <a:gd name="connsiteY6-4784" fmla="*/ 1930484 h 2253757"/>
                <a:gd name="connsiteX7-4785" fmla="*/ 1492737 w 1494007"/>
                <a:gd name="connsiteY7-4786" fmla="*/ 1069958 h 2253757"/>
                <a:gd name="connsiteX8-4787" fmla="*/ 1440769 w 1494007"/>
                <a:gd name="connsiteY8-4788" fmla="*/ 644162 h 2253757"/>
                <a:gd name="connsiteX9-4789" fmla="*/ 1248364 w 1494007"/>
                <a:gd name="connsiteY9-4790" fmla="*/ 612493 h 2253757"/>
                <a:gd name="connsiteX10-4791" fmla="*/ 1240598 w 1494007"/>
                <a:gd name="connsiteY10-4792" fmla="*/ 911472 h 2253757"/>
                <a:gd name="connsiteX11-4793" fmla="*/ 1228500 w 1494007"/>
                <a:gd name="connsiteY11-4794" fmla="*/ 600743 h 2253757"/>
                <a:gd name="connsiteX12-4795" fmla="*/ 998695 w 1494007"/>
                <a:gd name="connsiteY12-4796" fmla="*/ 558366 h 2253757"/>
                <a:gd name="connsiteX13-4797" fmla="*/ 1028960 w 1494007"/>
                <a:gd name="connsiteY13-4798" fmla="*/ 887580 h 2253757"/>
                <a:gd name="connsiteX14-4799" fmla="*/ 977635 w 1494007"/>
                <a:gd name="connsiteY14-4800" fmla="*/ 557324 h 2253757"/>
                <a:gd name="connsiteX15-4801" fmla="*/ 782661 w 1494007"/>
                <a:gd name="connsiteY15-4802" fmla="*/ 513030 h 2253757"/>
                <a:gd name="connsiteX16-4803" fmla="*/ 786491 w 1494007"/>
                <a:gd name="connsiteY16-4804" fmla="*/ 901237 h 2253757"/>
                <a:gd name="connsiteX17-4805" fmla="*/ 754819 w 1494007"/>
                <a:gd name="connsiteY17-4806" fmla="*/ 121917 h 2253757"/>
                <a:gd name="connsiteX18-4807" fmla="*/ 557920 w 1494007"/>
                <a:gd name="connsiteY18-4808" fmla="*/ 161731 h 2253757"/>
                <a:gd name="connsiteX19-4809" fmla="*/ 535282 w 1494007"/>
                <a:gd name="connsiteY19-4810" fmla="*/ 1183173 h 2253757"/>
                <a:gd name="connsiteX20-4811" fmla="*/ 376317 w 1494007"/>
                <a:gd name="connsiteY20-4812" fmla="*/ 1148565 h 2253757"/>
                <a:gd name="connsiteX21-4813" fmla="*/ 0 w 1494007"/>
                <a:gd name="connsiteY21-4814" fmla="*/ 886482 h 2253757"/>
                <a:gd name="connsiteX0-4815" fmla="*/ 0 w 1494007"/>
                <a:gd name="connsiteY0-4816" fmla="*/ 886482 h 2253757"/>
                <a:gd name="connsiteX1-4817" fmla="*/ 202929 w 1494007"/>
                <a:gd name="connsiteY1-4818" fmla="*/ 1320850 h 2253757"/>
                <a:gd name="connsiteX2-4819" fmla="*/ 380827 w 1494007"/>
                <a:gd name="connsiteY2-4820" fmla="*/ 1655174 h 2253757"/>
                <a:gd name="connsiteX3-4821" fmla="*/ 620418 w 1494007"/>
                <a:gd name="connsiteY3-4822" fmla="*/ 1879748 h 2253757"/>
                <a:gd name="connsiteX4-4823" fmla="*/ 654015 w 1494007"/>
                <a:gd name="connsiteY4-4824" fmla="*/ 2240642 h 2253757"/>
                <a:gd name="connsiteX5-4825" fmla="*/ 1324672 w 1494007"/>
                <a:gd name="connsiteY5-4826" fmla="*/ 2253757 h 2253757"/>
                <a:gd name="connsiteX6-4827" fmla="*/ 1334105 w 1494007"/>
                <a:gd name="connsiteY6-4828" fmla="*/ 1930484 h 2253757"/>
                <a:gd name="connsiteX7-4829" fmla="*/ 1492737 w 1494007"/>
                <a:gd name="connsiteY7-4830" fmla="*/ 1069958 h 2253757"/>
                <a:gd name="connsiteX8-4831" fmla="*/ 1440769 w 1494007"/>
                <a:gd name="connsiteY8-4832" fmla="*/ 644162 h 2253757"/>
                <a:gd name="connsiteX9-4833" fmla="*/ 1248364 w 1494007"/>
                <a:gd name="connsiteY9-4834" fmla="*/ 612493 h 2253757"/>
                <a:gd name="connsiteX10-4835" fmla="*/ 1240598 w 1494007"/>
                <a:gd name="connsiteY10-4836" fmla="*/ 911472 h 2253757"/>
                <a:gd name="connsiteX11-4837" fmla="*/ 1228500 w 1494007"/>
                <a:gd name="connsiteY11-4838" fmla="*/ 600743 h 2253757"/>
                <a:gd name="connsiteX12-4839" fmla="*/ 998695 w 1494007"/>
                <a:gd name="connsiteY12-4840" fmla="*/ 558366 h 2253757"/>
                <a:gd name="connsiteX13-4841" fmla="*/ 1028960 w 1494007"/>
                <a:gd name="connsiteY13-4842" fmla="*/ 887580 h 2253757"/>
                <a:gd name="connsiteX14-4843" fmla="*/ 977635 w 1494007"/>
                <a:gd name="connsiteY14-4844" fmla="*/ 557324 h 2253757"/>
                <a:gd name="connsiteX15-4845" fmla="*/ 782661 w 1494007"/>
                <a:gd name="connsiteY15-4846" fmla="*/ 513030 h 2253757"/>
                <a:gd name="connsiteX16-4847" fmla="*/ 786491 w 1494007"/>
                <a:gd name="connsiteY16-4848" fmla="*/ 901237 h 2253757"/>
                <a:gd name="connsiteX17-4849" fmla="*/ 754819 w 1494007"/>
                <a:gd name="connsiteY17-4850" fmla="*/ 121917 h 2253757"/>
                <a:gd name="connsiteX18-4851" fmla="*/ 557920 w 1494007"/>
                <a:gd name="connsiteY18-4852" fmla="*/ 161731 h 2253757"/>
                <a:gd name="connsiteX19-4853" fmla="*/ 535282 w 1494007"/>
                <a:gd name="connsiteY19-4854" fmla="*/ 1183173 h 2253757"/>
                <a:gd name="connsiteX20-4855" fmla="*/ 376317 w 1494007"/>
                <a:gd name="connsiteY20-4856" fmla="*/ 1148565 h 2253757"/>
                <a:gd name="connsiteX21-4857" fmla="*/ 0 w 1494007"/>
                <a:gd name="connsiteY21-4858" fmla="*/ 886482 h 2253757"/>
                <a:gd name="connsiteX0-4859" fmla="*/ 0 w 1494007"/>
                <a:gd name="connsiteY0-4860" fmla="*/ 886482 h 2253757"/>
                <a:gd name="connsiteX1-4861" fmla="*/ 202929 w 1494007"/>
                <a:gd name="connsiteY1-4862" fmla="*/ 1320850 h 2253757"/>
                <a:gd name="connsiteX2-4863" fmla="*/ 438719 w 1494007"/>
                <a:gd name="connsiteY2-4864" fmla="*/ 1655174 h 2253757"/>
                <a:gd name="connsiteX3-4865" fmla="*/ 620418 w 1494007"/>
                <a:gd name="connsiteY3-4866" fmla="*/ 1879748 h 2253757"/>
                <a:gd name="connsiteX4-4867" fmla="*/ 654015 w 1494007"/>
                <a:gd name="connsiteY4-4868" fmla="*/ 2240642 h 2253757"/>
                <a:gd name="connsiteX5-4869" fmla="*/ 1324672 w 1494007"/>
                <a:gd name="connsiteY5-4870" fmla="*/ 2253757 h 2253757"/>
                <a:gd name="connsiteX6-4871" fmla="*/ 1334105 w 1494007"/>
                <a:gd name="connsiteY6-4872" fmla="*/ 1930484 h 2253757"/>
                <a:gd name="connsiteX7-4873" fmla="*/ 1492737 w 1494007"/>
                <a:gd name="connsiteY7-4874" fmla="*/ 1069958 h 2253757"/>
                <a:gd name="connsiteX8-4875" fmla="*/ 1440769 w 1494007"/>
                <a:gd name="connsiteY8-4876" fmla="*/ 644162 h 2253757"/>
                <a:gd name="connsiteX9-4877" fmla="*/ 1248364 w 1494007"/>
                <a:gd name="connsiteY9-4878" fmla="*/ 612493 h 2253757"/>
                <a:gd name="connsiteX10-4879" fmla="*/ 1240598 w 1494007"/>
                <a:gd name="connsiteY10-4880" fmla="*/ 911472 h 2253757"/>
                <a:gd name="connsiteX11-4881" fmla="*/ 1228500 w 1494007"/>
                <a:gd name="connsiteY11-4882" fmla="*/ 600743 h 2253757"/>
                <a:gd name="connsiteX12-4883" fmla="*/ 998695 w 1494007"/>
                <a:gd name="connsiteY12-4884" fmla="*/ 558366 h 2253757"/>
                <a:gd name="connsiteX13-4885" fmla="*/ 1028960 w 1494007"/>
                <a:gd name="connsiteY13-4886" fmla="*/ 887580 h 2253757"/>
                <a:gd name="connsiteX14-4887" fmla="*/ 977635 w 1494007"/>
                <a:gd name="connsiteY14-4888" fmla="*/ 557324 h 2253757"/>
                <a:gd name="connsiteX15-4889" fmla="*/ 782661 w 1494007"/>
                <a:gd name="connsiteY15-4890" fmla="*/ 513030 h 2253757"/>
                <a:gd name="connsiteX16-4891" fmla="*/ 786491 w 1494007"/>
                <a:gd name="connsiteY16-4892" fmla="*/ 901237 h 2253757"/>
                <a:gd name="connsiteX17-4893" fmla="*/ 754819 w 1494007"/>
                <a:gd name="connsiteY17-4894" fmla="*/ 121917 h 2253757"/>
                <a:gd name="connsiteX18-4895" fmla="*/ 557920 w 1494007"/>
                <a:gd name="connsiteY18-4896" fmla="*/ 161731 h 2253757"/>
                <a:gd name="connsiteX19-4897" fmla="*/ 535282 w 1494007"/>
                <a:gd name="connsiteY19-4898" fmla="*/ 1183173 h 2253757"/>
                <a:gd name="connsiteX20-4899" fmla="*/ 376317 w 1494007"/>
                <a:gd name="connsiteY20-4900" fmla="*/ 1148565 h 2253757"/>
                <a:gd name="connsiteX21-4901" fmla="*/ 0 w 1494007"/>
                <a:gd name="connsiteY21-4902" fmla="*/ 886482 h 2253757"/>
                <a:gd name="connsiteX0-4903" fmla="*/ 0 w 1494007"/>
                <a:gd name="connsiteY0-4904" fmla="*/ 886482 h 2253757"/>
                <a:gd name="connsiteX1-4905" fmla="*/ 202929 w 1494007"/>
                <a:gd name="connsiteY1-4906" fmla="*/ 1320850 h 2253757"/>
                <a:gd name="connsiteX2-4907" fmla="*/ 438719 w 1494007"/>
                <a:gd name="connsiteY2-4908" fmla="*/ 1655174 h 2253757"/>
                <a:gd name="connsiteX3-4909" fmla="*/ 620418 w 1494007"/>
                <a:gd name="connsiteY3-4910" fmla="*/ 1879748 h 2253757"/>
                <a:gd name="connsiteX4-4911" fmla="*/ 654015 w 1494007"/>
                <a:gd name="connsiteY4-4912" fmla="*/ 2240642 h 2253757"/>
                <a:gd name="connsiteX5-4913" fmla="*/ 1324672 w 1494007"/>
                <a:gd name="connsiteY5-4914" fmla="*/ 2253757 h 2253757"/>
                <a:gd name="connsiteX6-4915" fmla="*/ 1334105 w 1494007"/>
                <a:gd name="connsiteY6-4916" fmla="*/ 1930484 h 2253757"/>
                <a:gd name="connsiteX7-4917" fmla="*/ 1492737 w 1494007"/>
                <a:gd name="connsiteY7-4918" fmla="*/ 1069958 h 2253757"/>
                <a:gd name="connsiteX8-4919" fmla="*/ 1440769 w 1494007"/>
                <a:gd name="connsiteY8-4920" fmla="*/ 644162 h 2253757"/>
                <a:gd name="connsiteX9-4921" fmla="*/ 1248364 w 1494007"/>
                <a:gd name="connsiteY9-4922" fmla="*/ 612493 h 2253757"/>
                <a:gd name="connsiteX10-4923" fmla="*/ 1240598 w 1494007"/>
                <a:gd name="connsiteY10-4924" fmla="*/ 911472 h 2253757"/>
                <a:gd name="connsiteX11-4925" fmla="*/ 1228500 w 1494007"/>
                <a:gd name="connsiteY11-4926" fmla="*/ 600743 h 2253757"/>
                <a:gd name="connsiteX12-4927" fmla="*/ 998695 w 1494007"/>
                <a:gd name="connsiteY12-4928" fmla="*/ 558366 h 2253757"/>
                <a:gd name="connsiteX13-4929" fmla="*/ 1028960 w 1494007"/>
                <a:gd name="connsiteY13-4930" fmla="*/ 887580 h 2253757"/>
                <a:gd name="connsiteX14-4931" fmla="*/ 977635 w 1494007"/>
                <a:gd name="connsiteY14-4932" fmla="*/ 557324 h 2253757"/>
                <a:gd name="connsiteX15-4933" fmla="*/ 782661 w 1494007"/>
                <a:gd name="connsiteY15-4934" fmla="*/ 513030 h 2253757"/>
                <a:gd name="connsiteX16-4935" fmla="*/ 786491 w 1494007"/>
                <a:gd name="connsiteY16-4936" fmla="*/ 901237 h 2253757"/>
                <a:gd name="connsiteX17-4937" fmla="*/ 754819 w 1494007"/>
                <a:gd name="connsiteY17-4938" fmla="*/ 121917 h 2253757"/>
                <a:gd name="connsiteX18-4939" fmla="*/ 557920 w 1494007"/>
                <a:gd name="connsiteY18-4940" fmla="*/ 161731 h 2253757"/>
                <a:gd name="connsiteX19-4941" fmla="*/ 535282 w 1494007"/>
                <a:gd name="connsiteY19-4942" fmla="*/ 1183173 h 2253757"/>
                <a:gd name="connsiteX20-4943" fmla="*/ 376317 w 1494007"/>
                <a:gd name="connsiteY20-4944" fmla="*/ 1148565 h 2253757"/>
                <a:gd name="connsiteX21-4945" fmla="*/ 0 w 1494007"/>
                <a:gd name="connsiteY21-4946" fmla="*/ 886482 h 2253757"/>
                <a:gd name="connsiteX0-4947" fmla="*/ 0 w 1494007"/>
                <a:gd name="connsiteY0-4948" fmla="*/ 886482 h 2253757"/>
                <a:gd name="connsiteX1-4949" fmla="*/ 202929 w 1494007"/>
                <a:gd name="connsiteY1-4950" fmla="*/ 1320850 h 2253757"/>
                <a:gd name="connsiteX2-4951" fmla="*/ 438719 w 1494007"/>
                <a:gd name="connsiteY2-4952" fmla="*/ 1655174 h 2253757"/>
                <a:gd name="connsiteX3-4953" fmla="*/ 620418 w 1494007"/>
                <a:gd name="connsiteY3-4954" fmla="*/ 1879748 h 2253757"/>
                <a:gd name="connsiteX4-4955" fmla="*/ 654015 w 1494007"/>
                <a:gd name="connsiteY4-4956" fmla="*/ 2240642 h 2253757"/>
                <a:gd name="connsiteX5-4957" fmla="*/ 1324672 w 1494007"/>
                <a:gd name="connsiteY5-4958" fmla="*/ 2253757 h 2253757"/>
                <a:gd name="connsiteX6-4959" fmla="*/ 1334105 w 1494007"/>
                <a:gd name="connsiteY6-4960" fmla="*/ 1930484 h 2253757"/>
                <a:gd name="connsiteX7-4961" fmla="*/ 1492737 w 1494007"/>
                <a:gd name="connsiteY7-4962" fmla="*/ 1069958 h 2253757"/>
                <a:gd name="connsiteX8-4963" fmla="*/ 1440769 w 1494007"/>
                <a:gd name="connsiteY8-4964" fmla="*/ 644162 h 2253757"/>
                <a:gd name="connsiteX9-4965" fmla="*/ 1248364 w 1494007"/>
                <a:gd name="connsiteY9-4966" fmla="*/ 612493 h 2253757"/>
                <a:gd name="connsiteX10-4967" fmla="*/ 1240598 w 1494007"/>
                <a:gd name="connsiteY10-4968" fmla="*/ 911472 h 2253757"/>
                <a:gd name="connsiteX11-4969" fmla="*/ 1228500 w 1494007"/>
                <a:gd name="connsiteY11-4970" fmla="*/ 600743 h 2253757"/>
                <a:gd name="connsiteX12-4971" fmla="*/ 998695 w 1494007"/>
                <a:gd name="connsiteY12-4972" fmla="*/ 558366 h 2253757"/>
                <a:gd name="connsiteX13-4973" fmla="*/ 1028960 w 1494007"/>
                <a:gd name="connsiteY13-4974" fmla="*/ 887580 h 2253757"/>
                <a:gd name="connsiteX14-4975" fmla="*/ 977635 w 1494007"/>
                <a:gd name="connsiteY14-4976" fmla="*/ 557324 h 2253757"/>
                <a:gd name="connsiteX15-4977" fmla="*/ 782661 w 1494007"/>
                <a:gd name="connsiteY15-4978" fmla="*/ 513030 h 2253757"/>
                <a:gd name="connsiteX16-4979" fmla="*/ 786491 w 1494007"/>
                <a:gd name="connsiteY16-4980" fmla="*/ 901237 h 2253757"/>
                <a:gd name="connsiteX17-4981" fmla="*/ 754819 w 1494007"/>
                <a:gd name="connsiteY17-4982" fmla="*/ 121917 h 2253757"/>
                <a:gd name="connsiteX18-4983" fmla="*/ 557920 w 1494007"/>
                <a:gd name="connsiteY18-4984" fmla="*/ 161731 h 2253757"/>
                <a:gd name="connsiteX19-4985" fmla="*/ 535282 w 1494007"/>
                <a:gd name="connsiteY19-4986" fmla="*/ 1183173 h 2253757"/>
                <a:gd name="connsiteX20-4987" fmla="*/ 376317 w 1494007"/>
                <a:gd name="connsiteY20-4988" fmla="*/ 1148565 h 2253757"/>
                <a:gd name="connsiteX21-4989" fmla="*/ 0 w 1494007"/>
                <a:gd name="connsiteY21-4990" fmla="*/ 886482 h 2253757"/>
                <a:gd name="connsiteX0-4991" fmla="*/ 0 w 1494007"/>
                <a:gd name="connsiteY0-4992" fmla="*/ 886482 h 2253757"/>
                <a:gd name="connsiteX1-4993" fmla="*/ 202929 w 1494007"/>
                <a:gd name="connsiteY1-4994" fmla="*/ 1320850 h 2253757"/>
                <a:gd name="connsiteX2-4995" fmla="*/ 438719 w 1494007"/>
                <a:gd name="connsiteY2-4996" fmla="*/ 1655174 h 2253757"/>
                <a:gd name="connsiteX3-4997" fmla="*/ 620418 w 1494007"/>
                <a:gd name="connsiteY3-4998" fmla="*/ 1879748 h 2253757"/>
                <a:gd name="connsiteX4-4999" fmla="*/ 654015 w 1494007"/>
                <a:gd name="connsiteY4-5000" fmla="*/ 2240642 h 2253757"/>
                <a:gd name="connsiteX5-5001" fmla="*/ 1324672 w 1494007"/>
                <a:gd name="connsiteY5-5002" fmla="*/ 2253757 h 2253757"/>
                <a:gd name="connsiteX6-5003" fmla="*/ 1334105 w 1494007"/>
                <a:gd name="connsiteY6-5004" fmla="*/ 1930484 h 2253757"/>
                <a:gd name="connsiteX7-5005" fmla="*/ 1492737 w 1494007"/>
                <a:gd name="connsiteY7-5006" fmla="*/ 1069958 h 2253757"/>
                <a:gd name="connsiteX8-5007" fmla="*/ 1440769 w 1494007"/>
                <a:gd name="connsiteY8-5008" fmla="*/ 644162 h 2253757"/>
                <a:gd name="connsiteX9-5009" fmla="*/ 1248364 w 1494007"/>
                <a:gd name="connsiteY9-5010" fmla="*/ 612493 h 2253757"/>
                <a:gd name="connsiteX10-5011" fmla="*/ 1240598 w 1494007"/>
                <a:gd name="connsiteY10-5012" fmla="*/ 911472 h 2253757"/>
                <a:gd name="connsiteX11-5013" fmla="*/ 1228500 w 1494007"/>
                <a:gd name="connsiteY11-5014" fmla="*/ 600743 h 2253757"/>
                <a:gd name="connsiteX12-5015" fmla="*/ 998695 w 1494007"/>
                <a:gd name="connsiteY12-5016" fmla="*/ 558366 h 2253757"/>
                <a:gd name="connsiteX13-5017" fmla="*/ 1028960 w 1494007"/>
                <a:gd name="connsiteY13-5018" fmla="*/ 887580 h 2253757"/>
                <a:gd name="connsiteX14-5019" fmla="*/ 977635 w 1494007"/>
                <a:gd name="connsiteY14-5020" fmla="*/ 557324 h 2253757"/>
                <a:gd name="connsiteX15-5021" fmla="*/ 782661 w 1494007"/>
                <a:gd name="connsiteY15-5022" fmla="*/ 513030 h 2253757"/>
                <a:gd name="connsiteX16-5023" fmla="*/ 786491 w 1494007"/>
                <a:gd name="connsiteY16-5024" fmla="*/ 901237 h 2253757"/>
                <a:gd name="connsiteX17-5025" fmla="*/ 754819 w 1494007"/>
                <a:gd name="connsiteY17-5026" fmla="*/ 121917 h 2253757"/>
                <a:gd name="connsiteX18-5027" fmla="*/ 557920 w 1494007"/>
                <a:gd name="connsiteY18-5028" fmla="*/ 161731 h 2253757"/>
                <a:gd name="connsiteX19-5029" fmla="*/ 535282 w 1494007"/>
                <a:gd name="connsiteY19-5030" fmla="*/ 1183173 h 2253757"/>
                <a:gd name="connsiteX20-5031" fmla="*/ 376317 w 1494007"/>
                <a:gd name="connsiteY20-5032" fmla="*/ 1148565 h 2253757"/>
                <a:gd name="connsiteX21-5033" fmla="*/ 0 w 1494007"/>
                <a:gd name="connsiteY21-5034" fmla="*/ 886482 h 2253757"/>
                <a:gd name="connsiteX0-5035" fmla="*/ 0 w 1494007"/>
                <a:gd name="connsiteY0-5036" fmla="*/ 886482 h 2253757"/>
                <a:gd name="connsiteX1-5037" fmla="*/ 202929 w 1494007"/>
                <a:gd name="connsiteY1-5038" fmla="*/ 1320850 h 2253757"/>
                <a:gd name="connsiteX2-5039" fmla="*/ 438719 w 1494007"/>
                <a:gd name="connsiteY2-5040" fmla="*/ 1655174 h 2253757"/>
                <a:gd name="connsiteX3-5041" fmla="*/ 620418 w 1494007"/>
                <a:gd name="connsiteY3-5042" fmla="*/ 1879748 h 2253757"/>
                <a:gd name="connsiteX4-5043" fmla="*/ 654015 w 1494007"/>
                <a:gd name="connsiteY4-5044" fmla="*/ 2240642 h 2253757"/>
                <a:gd name="connsiteX5-5045" fmla="*/ 1324672 w 1494007"/>
                <a:gd name="connsiteY5-5046" fmla="*/ 2253757 h 2253757"/>
                <a:gd name="connsiteX6-5047" fmla="*/ 1334105 w 1494007"/>
                <a:gd name="connsiteY6-5048" fmla="*/ 1930484 h 2253757"/>
                <a:gd name="connsiteX7-5049" fmla="*/ 1492737 w 1494007"/>
                <a:gd name="connsiteY7-5050" fmla="*/ 1069958 h 2253757"/>
                <a:gd name="connsiteX8-5051" fmla="*/ 1440769 w 1494007"/>
                <a:gd name="connsiteY8-5052" fmla="*/ 644162 h 2253757"/>
                <a:gd name="connsiteX9-5053" fmla="*/ 1248364 w 1494007"/>
                <a:gd name="connsiteY9-5054" fmla="*/ 612493 h 2253757"/>
                <a:gd name="connsiteX10-5055" fmla="*/ 1240598 w 1494007"/>
                <a:gd name="connsiteY10-5056" fmla="*/ 911472 h 2253757"/>
                <a:gd name="connsiteX11-5057" fmla="*/ 1228500 w 1494007"/>
                <a:gd name="connsiteY11-5058" fmla="*/ 600743 h 2253757"/>
                <a:gd name="connsiteX12-5059" fmla="*/ 998695 w 1494007"/>
                <a:gd name="connsiteY12-5060" fmla="*/ 558366 h 2253757"/>
                <a:gd name="connsiteX13-5061" fmla="*/ 1028960 w 1494007"/>
                <a:gd name="connsiteY13-5062" fmla="*/ 887580 h 2253757"/>
                <a:gd name="connsiteX14-5063" fmla="*/ 977635 w 1494007"/>
                <a:gd name="connsiteY14-5064" fmla="*/ 557324 h 2253757"/>
                <a:gd name="connsiteX15-5065" fmla="*/ 782661 w 1494007"/>
                <a:gd name="connsiteY15-5066" fmla="*/ 513030 h 2253757"/>
                <a:gd name="connsiteX16-5067" fmla="*/ 786491 w 1494007"/>
                <a:gd name="connsiteY16-5068" fmla="*/ 901237 h 2253757"/>
                <a:gd name="connsiteX17-5069" fmla="*/ 754819 w 1494007"/>
                <a:gd name="connsiteY17-5070" fmla="*/ 121917 h 2253757"/>
                <a:gd name="connsiteX18-5071" fmla="*/ 557920 w 1494007"/>
                <a:gd name="connsiteY18-5072" fmla="*/ 161731 h 2253757"/>
                <a:gd name="connsiteX19-5073" fmla="*/ 535282 w 1494007"/>
                <a:gd name="connsiteY19-5074" fmla="*/ 1183173 h 2253757"/>
                <a:gd name="connsiteX20-5075" fmla="*/ 376317 w 1494007"/>
                <a:gd name="connsiteY20-5076" fmla="*/ 1148565 h 2253757"/>
                <a:gd name="connsiteX21-5077" fmla="*/ 0 w 1494007"/>
                <a:gd name="connsiteY21-5078" fmla="*/ 886482 h 2253757"/>
                <a:gd name="connsiteX0-5079" fmla="*/ 0 w 1494007"/>
                <a:gd name="connsiteY0-5080" fmla="*/ 886482 h 2253757"/>
                <a:gd name="connsiteX1-5081" fmla="*/ 202929 w 1494007"/>
                <a:gd name="connsiteY1-5082" fmla="*/ 1320850 h 2253757"/>
                <a:gd name="connsiteX2-5083" fmla="*/ 438719 w 1494007"/>
                <a:gd name="connsiteY2-5084" fmla="*/ 1655174 h 2253757"/>
                <a:gd name="connsiteX3-5085" fmla="*/ 620418 w 1494007"/>
                <a:gd name="connsiteY3-5086" fmla="*/ 1879748 h 2253757"/>
                <a:gd name="connsiteX4-5087" fmla="*/ 654015 w 1494007"/>
                <a:gd name="connsiteY4-5088" fmla="*/ 2115210 h 2253757"/>
                <a:gd name="connsiteX5-5089" fmla="*/ 1324672 w 1494007"/>
                <a:gd name="connsiteY5-5090" fmla="*/ 2253757 h 2253757"/>
                <a:gd name="connsiteX6-5091" fmla="*/ 1334105 w 1494007"/>
                <a:gd name="connsiteY6-5092" fmla="*/ 1930484 h 2253757"/>
                <a:gd name="connsiteX7-5093" fmla="*/ 1492737 w 1494007"/>
                <a:gd name="connsiteY7-5094" fmla="*/ 1069958 h 2253757"/>
                <a:gd name="connsiteX8-5095" fmla="*/ 1440769 w 1494007"/>
                <a:gd name="connsiteY8-5096" fmla="*/ 644162 h 2253757"/>
                <a:gd name="connsiteX9-5097" fmla="*/ 1248364 w 1494007"/>
                <a:gd name="connsiteY9-5098" fmla="*/ 612493 h 2253757"/>
                <a:gd name="connsiteX10-5099" fmla="*/ 1240598 w 1494007"/>
                <a:gd name="connsiteY10-5100" fmla="*/ 911472 h 2253757"/>
                <a:gd name="connsiteX11-5101" fmla="*/ 1228500 w 1494007"/>
                <a:gd name="connsiteY11-5102" fmla="*/ 600743 h 2253757"/>
                <a:gd name="connsiteX12-5103" fmla="*/ 998695 w 1494007"/>
                <a:gd name="connsiteY12-5104" fmla="*/ 558366 h 2253757"/>
                <a:gd name="connsiteX13-5105" fmla="*/ 1028960 w 1494007"/>
                <a:gd name="connsiteY13-5106" fmla="*/ 887580 h 2253757"/>
                <a:gd name="connsiteX14-5107" fmla="*/ 977635 w 1494007"/>
                <a:gd name="connsiteY14-5108" fmla="*/ 557324 h 2253757"/>
                <a:gd name="connsiteX15-5109" fmla="*/ 782661 w 1494007"/>
                <a:gd name="connsiteY15-5110" fmla="*/ 513030 h 2253757"/>
                <a:gd name="connsiteX16-5111" fmla="*/ 786491 w 1494007"/>
                <a:gd name="connsiteY16-5112" fmla="*/ 901237 h 2253757"/>
                <a:gd name="connsiteX17-5113" fmla="*/ 754819 w 1494007"/>
                <a:gd name="connsiteY17-5114" fmla="*/ 121917 h 2253757"/>
                <a:gd name="connsiteX18-5115" fmla="*/ 557920 w 1494007"/>
                <a:gd name="connsiteY18-5116" fmla="*/ 161731 h 2253757"/>
                <a:gd name="connsiteX19-5117" fmla="*/ 535282 w 1494007"/>
                <a:gd name="connsiteY19-5118" fmla="*/ 1183173 h 2253757"/>
                <a:gd name="connsiteX20-5119" fmla="*/ 376317 w 1494007"/>
                <a:gd name="connsiteY20-5120" fmla="*/ 1148565 h 2253757"/>
                <a:gd name="connsiteX21-5121" fmla="*/ 0 w 1494007"/>
                <a:gd name="connsiteY21-5122" fmla="*/ 886482 h 2253757"/>
                <a:gd name="connsiteX0-5123" fmla="*/ 0 w 1494007"/>
                <a:gd name="connsiteY0-5124" fmla="*/ 886482 h 2147622"/>
                <a:gd name="connsiteX1-5125" fmla="*/ 202929 w 1494007"/>
                <a:gd name="connsiteY1-5126" fmla="*/ 1320850 h 2147622"/>
                <a:gd name="connsiteX2-5127" fmla="*/ 438719 w 1494007"/>
                <a:gd name="connsiteY2-5128" fmla="*/ 1655174 h 2147622"/>
                <a:gd name="connsiteX3-5129" fmla="*/ 620418 w 1494007"/>
                <a:gd name="connsiteY3-5130" fmla="*/ 1879748 h 2147622"/>
                <a:gd name="connsiteX4-5131" fmla="*/ 654015 w 1494007"/>
                <a:gd name="connsiteY4-5132" fmla="*/ 2115210 h 2147622"/>
                <a:gd name="connsiteX5-5133" fmla="*/ 1339145 w 1494007"/>
                <a:gd name="connsiteY5-5134" fmla="*/ 2147622 h 2147622"/>
                <a:gd name="connsiteX6-5135" fmla="*/ 1334105 w 1494007"/>
                <a:gd name="connsiteY6-5136" fmla="*/ 1930484 h 2147622"/>
                <a:gd name="connsiteX7-5137" fmla="*/ 1492737 w 1494007"/>
                <a:gd name="connsiteY7-5138" fmla="*/ 1069958 h 2147622"/>
                <a:gd name="connsiteX8-5139" fmla="*/ 1440769 w 1494007"/>
                <a:gd name="connsiteY8-5140" fmla="*/ 644162 h 2147622"/>
                <a:gd name="connsiteX9-5141" fmla="*/ 1248364 w 1494007"/>
                <a:gd name="connsiteY9-5142" fmla="*/ 612493 h 2147622"/>
                <a:gd name="connsiteX10-5143" fmla="*/ 1240598 w 1494007"/>
                <a:gd name="connsiteY10-5144" fmla="*/ 911472 h 2147622"/>
                <a:gd name="connsiteX11-5145" fmla="*/ 1228500 w 1494007"/>
                <a:gd name="connsiteY11-5146" fmla="*/ 600743 h 2147622"/>
                <a:gd name="connsiteX12-5147" fmla="*/ 998695 w 1494007"/>
                <a:gd name="connsiteY12-5148" fmla="*/ 558366 h 2147622"/>
                <a:gd name="connsiteX13-5149" fmla="*/ 1028960 w 1494007"/>
                <a:gd name="connsiteY13-5150" fmla="*/ 887580 h 2147622"/>
                <a:gd name="connsiteX14-5151" fmla="*/ 977635 w 1494007"/>
                <a:gd name="connsiteY14-5152" fmla="*/ 557324 h 2147622"/>
                <a:gd name="connsiteX15-5153" fmla="*/ 782661 w 1494007"/>
                <a:gd name="connsiteY15-5154" fmla="*/ 513030 h 2147622"/>
                <a:gd name="connsiteX16-5155" fmla="*/ 786491 w 1494007"/>
                <a:gd name="connsiteY16-5156" fmla="*/ 901237 h 2147622"/>
                <a:gd name="connsiteX17-5157" fmla="*/ 754819 w 1494007"/>
                <a:gd name="connsiteY17-5158" fmla="*/ 121917 h 2147622"/>
                <a:gd name="connsiteX18-5159" fmla="*/ 557920 w 1494007"/>
                <a:gd name="connsiteY18-5160" fmla="*/ 161731 h 2147622"/>
                <a:gd name="connsiteX19-5161" fmla="*/ 535282 w 1494007"/>
                <a:gd name="connsiteY19-5162" fmla="*/ 1183173 h 2147622"/>
                <a:gd name="connsiteX20-5163" fmla="*/ 376317 w 1494007"/>
                <a:gd name="connsiteY20-5164" fmla="*/ 1148565 h 2147622"/>
                <a:gd name="connsiteX21-5165" fmla="*/ 0 w 1494007"/>
                <a:gd name="connsiteY21-5166" fmla="*/ 886482 h 2147622"/>
                <a:gd name="connsiteX0-5167" fmla="*/ 0 w 1494007"/>
                <a:gd name="connsiteY0-5168" fmla="*/ 886482 h 2123500"/>
                <a:gd name="connsiteX1-5169" fmla="*/ 202929 w 1494007"/>
                <a:gd name="connsiteY1-5170" fmla="*/ 1320850 h 2123500"/>
                <a:gd name="connsiteX2-5171" fmla="*/ 438719 w 1494007"/>
                <a:gd name="connsiteY2-5172" fmla="*/ 1655174 h 2123500"/>
                <a:gd name="connsiteX3-5173" fmla="*/ 620418 w 1494007"/>
                <a:gd name="connsiteY3-5174" fmla="*/ 1879748 h 2123500"/>
                <a:gd name="connsiteX4-5175" fmla="*/ 654015 w 1494007"/>
                <a:gd name="connsiteY4-5176" fmla="*/ 2115210 h 2123500"/>
                <a:gd name="connsiteX5-5177" fmla="*/ 1334321 w 1494007"/>
                <a:gd name="connsiteY5-5178" fmla="*/ 2123500 h 2123500"/>
                <a:gd name="connsiteX6-5179" fmla="*/ 1334105 w 1494007"/>
                <a:gd name="connsiteY6-5180" fmla="*/ 1930484 h 2123500"/>
                <a:gd name="connsiteX7-5181" fmla="*/ 1492737 w 1494007"/>
                <a:gd name="connsiteY7-5182" fmla="*/ 1069958 h 2123500"/>
                <a:gd name="connsiteX8-5183" fmla="*/ 1440769 w 1494007"/>
                <a:gd name="connsiteY8-5184" fmla="*/ 644162 h 2123500"/>
                <a:gd name="connsiteX9-5185" fmla="*/ 1248364 w 1494007"/>
                <a:gd name="connsiteY9-5186" fmla="*/ 612493 h 2123500"/>
                <a:gd name="connsiteX10-5187" fmla="*/ 1240598 w 1494007"/>
                <a:gd name="connsiteY10-5188" fmla="*/ 911472 h 2123500"/>
                <a:gd name="connsiteX11-5189" fmla="*/ 1228500 w 1494007"/>
                <a:gd name="connsiteY11-5190" fmla="*/ 600743 h 2123500"/>
                <a:gd name="connsiteX12-5191" fmla="*/ 998695 w 1494007"/>
                <a:gd name="connsiteY12-5192" fmla="*/ 558366 h 2123500"/>
                <a:gd name="connsiteX13-5193" fmla="*/ 1028960 w 1494007"/>
                <a:gd name="connsiteY13-5194" fmla="*/ 887580 h 2123500"/>
                <a:gd name="connsiteX14-5195" fmla="*/ 977635 w 1494007"/>
                <a:gd name="connsiteY14-5196" fmla="*/ 557324 h 2123500"/>
                <a:gd name="connsiteX15-5197" fmla="*/ 782661 w 1494007"/>
                <a:gd name="connsiteY15-5198" fmla="*/ 513030 h 2123500"/>
                <a:gd name="connsiteX16-5199" fmla="*/ 786491 w 1494007"/>
                <a:gd name="connsiteY16-5200" fmla="*/ 901237 h 2123500"/>
                <a:gd name="connsiteX17-5201" fmla="*/ 754819 w 1494007"/>
                <a:gd name="connsiteY17-5202" fmla="*/ 121917 h 2123500"/>
                <a:gd name="connsiteX18-5203" fmla="*/ 557920 w 1494007"/>
                <a:gd name="connsiteY18-5204" fmla="*/ 161731 h 2123500"/>
                <a:gd name="connsiteX19-5205" fmla="*/ 535282 w 1494007"/>
                <a:gd name="connsiteY19-5206" fmla="*/ 1183173 h 2123500"/>
                <a:gd name="connsiteX20-5207" fmla="*/ 376317 w 1494007"/>
                <a:gd name="connsiteY20-5208" fmla="*/ 1148565 h 2123500"/>
                <a:gd name="connsiteX21-5209" fmla="*/ 0 w 1494007"/>
                <a:gd name="connsiteY21-5210" fmla="*/ 886482 h 2123500"/>
                <a:gd name="connsiteX0-5211" fmla="*/ 0 w 1494007"/>
                <a:gd name="connsiteY0-5212" fmla="*/ 886482 h 2123500"/>
                <a:gd name="connsiteX1-5213" fmla="*/ 202929 w 1494007"/>
                <a:gd name="connsiteY1-5214" fmla="*/ 1320850 h 2123500"/>
                <a:gd name="connsiteX2-5215" fmla="*/ 438719 w 1494007"/>
                <a:gd name="connsiteY2-5216" fmla="*/ 1655174 h 2123500"/>
                <a:gd name="connsiteX3-5217" fmla="*/ 620418 w 1494007"/>
                <a:gd name="connsiteY3-5218" fmla="*/ 1879748 h 2123500"/>
                <a:gd name="connsiteX4-5219" fmla="*/ 654015 w 1494007"/>
                <a:gd name="connsiteY4-5220" fmla="*/ 2115210 h 2123500"/>
                <a:gd name="connsiteX5-5221" fmla="*/ 1334321 w 1494007"/>
                <a:gd name="connsiteY5-5222" fmla="*/ 2123500 h 2123500"/>
                <a:gd name="connsiteX6-5223" fmla="*/ 1334105 w 1494007"/>
                <a:gd name="connsiteY6-5224" fmla="*/ 1930484 h 2123500"/>
                <a:gd name="connsiteX7-5225" fmla="*/ 1492737 w 1494007"/>
                <a:gd name="connsiteY7-5226" fmla="*/ 1069958 h 2123500"/>
                <a:gd name="connsiteX8-5227" fmla="*/ 1440769 w 1494007"/>
                <a:gd name="connsiteY8-5228" fmla="*/ 644162 h 2123500"/>
                <a:gd name="connsiteX9-5229" fmla="*/ 1248364 w 1494007"/>
                <a:gd name="connsiteY9-5230" fmla="*/ 612493 h 2123500"/>
                <a:gd name="connsiteX10-5231" fmla="*/ 1240598 w 1494007"/>
                <a:gd name="connsiteY10-5232" fmla="*/ 911472 h 2123500"/>
                <a:gd name="connsiteX11-5233" fmla="*/ 1228500 w 1494007"/>
                <a:gd name="connsiteY11-5234" fmla="*/ 600743 h 2123500"/>
                <a:gd name="connsiteX12-5235" fmla="*/ 998695 w 1494007"/>
                <a:gd name="connsiteY12-5236" fmla="*/ 558366 h 2123500"/>
                <a:gd name="connsiteX13-5237" fmla="*/ 1028960 w 1494007"/>
                <a:gd name="connsiteY13-5238" fmla="*/ 887580 h 2123500"/>
                <a:gd name="connsiteX14-5239" fmla="*/ 977635 w 1494007"/>
                <a:gd name="connsiteY14-5240" fmla="*/ 557324 h 2123500"/>
                <a:gd name="connsiteX15-5241" fmla="*/ 782661 w 1494007"/>
                <a:gd name="connsiteY15-5242" fmla="*/ 513030 h 2123500"/>
                <a:gd name="connsiteX16-5243" fmla="*/ 786491 w 1494007"/>
                <a:gd name="connsiteY16-5244" fmla="*/ 901237 h 2123500"/>
                <a:gd name="connsiteX17-5245" fmla="*/ 754819 w 1494007"/>
                <a:gd name="connsiteY17-5246" fmla="*/ 121917 h 2123500"/>
                <a:gd name="connsiteX18-5247" fmla="*/ 557920 w 1494007"/>
                <a:gd name="connsiteY18-5248" fmla="*/ 161731 h 2123500"/>
                <a:gd name="connsiteX19-5249" fmla="*/ 535282 w 1494007"/>
                <a:gd name="connsiteY19-5250" fmla="*/ 1183173 h 2123500"/>
                <a:gd name="connsiteX20-5251" fmla="*/ 376317 w 1494007"/>
                <a:gd name="connsiteY20-5252" fmla="*/ 1148565 h 2123500"/>
                <a:gd name="connsiteX21-5253" fmla="*/ 0 w 1494007"/>
                <a:gd name="connsiteY21-5254" fmla="*/ 886482 h 2123500"/>
                <a:gd name="connsiteX0-5255" fmla="*/ 0 w 1494007"/>
                <a:gd name="connsiteY0-5256" fmla="*/ 886482 h 2123500"/>
                <a:gd name="connsiteX1-5257" fmla="*/ 202929 w 1494007"/>
                <a:gd name="connsiteY1-5258" fmla="*/ 1320850 h 2123500"/>
                <a:gd name="connsiteX2-5259" fmla="*/ 438719 w 1494007"/>
                <a:gd name="connsiteY2-5260" fmla="*/ 1655174 h 2123500"/>
                <a:gd name="connsiteX3-5261" fmla="*/ 620418 w 1494007"/>
                <a:gd name="connsiteY3-5262" fmla="*/ 1879748 h 2123500"/>
                <a:gd name="connsiteX4-5263" fmla="*/ 654015 w 1494007"/>
                <a:gd name="connsiteY4-5264" fmla="*/ 2115210 h 2123500"/>
                <a:gd name="connsiteX5-5265" fmla="*/ 1334321 w 1494007"/>
                <a:gd name="connsiteY5-5266" fmla="*/ 2123500 h 2123500"/>
                <a:gd name="connsiteX6-5267" fmla="*/ 1334105 w 1494007"/>
                <a:gd name="connsiteY6-5268" fmla="*/ 1930484 h 2123500"/>
                <a:gd name="connsiteX7-5269" fmla="*/ 1492737 w 1494007"/>
                <a:gd name="connsiteY7-5270" fmla="*/ 1069958 h 2123500"/>
                <a:gd name="connsiteX8-5271" fmla="*/ 1440769 w 1494007"/>
                <a:gd name="connsiteY8-5272" fmla="*/ 644162 h 2123500"/>
                <a:gd name="connsiteX9-5273" fmla="*/ 1248364 w 1494007"/>
                <a:gd name="connsiteY9-5274" fmla="*/ 612493 h 2123500"/>
                <a:gd name="connsiteX10-5275" fmla="*/ 1240598 w 1494007"/>
                <a:gd name="connsiteY10-5276" fmla="*/ 911472 h 2123500"/>
                <a:gd name="connsiteX11-5277" fmla="*/ 1228500 w 1494007"/>
                <a:gd name="connsiteY11-5278" fmla="*/ 600743 h 2123500"/>
                <a:gd name="connsiteX12-5279" fmla="*/ 998695 w 1494007"/>
                <a:gd name="connsiteY12-5280" fmla="*/ 558366 h 2123500"/>
                <a:gd name="connsiteX13-5281" fmla="*/ 1028960 w 1494007"/>
                <a:gd name="connsiteY13-5282" fmla="*/ 887580 h 2123500"/>
                <a:gd name="connsiteX14-5283" fmla="*/ 977635 w 1494007"/>
                <a:gd name="connsiteY14-5284" fmla="*/ 557324 h 2123500"/>
                <a:gd name="connsiteX15-5285" fmla="*/ 782661 w 1494007"/>
                <a:gd name="connsiteY15-5286" fmla="*/ 513030 h 2123500"/>
                <a:gd name="connsiteX16-5287" fmla="*/ 786491 w 1494007"/>
                <a:gd name="connsiteY16-5288" fmla="*/ 901237 h 2123500"/>
                <a:gd name="connsiteX17-5289" fmla="*/ 754819 w 1494007"/>
                <a:gd name="connsiteY17-5290" fmla="*/ 121917 h 2123500"/>
                <a:gd name="connsiteX18-5291" fmla="*/ 557920 w 1494007"/>
                <a:gd name="connsiteY18-5292" fmla="*/ 161731 h 2123500"/>
                <a:gd name="connsiteX19-5293" fmla="*/ 535282 w 1494007"/>
                <a:gd name="connsiteY19-5294" fmla="*/ 1183173 h 2123500"/>
                <a:gd name="connsiteX20-5295" fmla="*/ 376317 w 1494007"/>
                <a:gd name="connsiteY20-5296" fmla="*/ 1148565 h 2123500"/>
                <a:gd name="connsiteX21-5297" fmla="*/ 0 w 1494007"/>
                <a:gd name="connsiteY21-5298" fmla="*/ 886482 h 2123500"/>
                <a:gd name="connsiteX0-5299" fmla="*/ 0 w 1494007"/>
                <a:gd name="connsiteY0-5300" fmla="*/ 886482 h 2123500"/>
                <a:gd name="connsiteX1-5301" fmla="*/ 202929 w 1494007"/>
                <a:gd name="connsiteY1-5302" fmla="*/ 1320850 h 2123500"/>
                <a:gd name="connsiteX2-5303" fmla="*/ 438719 w 1494007"/>
                <a:gd name="connsiteY2-5304" fmla="*/ 1655174 h 2123500"/>
                <a:gd name="connsiteX3-5305" fmla="*/ 620418 w 1494007"/>
                <a:gd name="connsiteY3-5306" fmla="*/ 1879748 h 2123500"/>
                <a:gd name="connsiteX4-5307" fmla="*/ 654015 w 1494007"/>
                <a:gd name="connsiteY4-5308" fmla="*/ 2115210 h 2123500"/>
                <a:gd name="connsiteX5-5309" fmla="*/ 1334321 w 1494007"/>
                <a:gd name="connsiteY5-5310" fmla="*/ 2123500 h 2123500"/>
                <a:gd name="connsiteX6-5311" fmla="*/ 1334105 w 1494007"/>
                <a:gd name="connsiteY6-5312" fmla="*/ 1930484 h 2123500"/>
                <a:gd name="connsiteX7-5313" fmla="*/ 1492737 w 1494007"/>
                <a:gd name="connsiteY7-5314" fmla="*/ 1069958 h 2123500"/>
                <a:gd name="connsiteX8-5315" fmla="*/ 1440769 w 1494007"/>
                <a:gd name="connsiteY8-5316" fmla="*/ 644162 h 2123500"/>
                <a:gd name="connsiteX9-5317" fmla="*/ 1248364 w 1494007"/>
                <a:gd name="connsiteY9-5318" fmla="*/ 612493 h 2123500"/>
                <a:gd name="connsiteX10-5319" fmla="*/ 1240598 w 1494007"/>
                <a:gd name="connsiteY10-5320" fmla="*/ 911472 h 2123500"/>
                <a:gd name="connsiteX11-5321" fmla="*/ 1228500 w 1494007"/>
                <a:gd name="connsiteY11-5322" fmla="*/ 600743 h 2123500"/>
                <a:gd name="connsiteX12-5323" fmla="*/ 998695 w 1494007"/>
                <a:gd name="connsiteY12-5324" fmla="*/ 558366 h 2123500"/>
                <a:gd name="connsiteX13-5325" fmla="*/ 1028960 w 1494007"/>
                <a:gd name="connsiteY13-5326" fmla="*/ 887580 h 2123500"/>
                <a:gd name="connsiteX14-5327" fmla="*/ 977635 w 1494007"/>
                <a:gd name="connsiteY14-5328" fmla="*/ 557324 h 2123500"/>
                <a:gd name="connsiteX15-5329" fmla="*/ 782661 w 1494007"/>
                <a:gd name="connsiteY15-5330" fmla="*/ 513030 h 2123500"/>
                <a:gd name="connsiteX16-5331" fmla="*/ 786491 w 1494007"/>
                <a:gd name="connsiteY16-5332" fmla="*/ 901237 h 2123500"/>
                <a:gd name="connsiteX17-5333" fmla="*/ 754819 w 1494007"/>
                <a:gd name="connsiteY17-5334" fmla="*/ 121917 h 2123500"/>
                <a:gd name="connsiteX18-5335" fmla="*/ 557920 w 1494007"/>
                <a:gd name="connsiteY18-5336" fmla="*/ 161731 h 2123500"/>
                <a:gd name="connsiteX19-5337" fmla="*/ 535282 w 1494007"/>
                <a:gd name="connsiteY19-5338" fmla="*/ 1183173 h 2123500"/>
                <a:gd name="connsiteX20-5339" fmla="*/ 376317 w 1494007"/>
                <a:gd name="connsiteY20-5340" fmla="*/ 1148565 h 2123500"/>
                <a:gd name="connsiteX21-5341" fmla="*/ 0 w 1494007"/>
                <a:gd name="connsiteY21-5342" fmla="*/ 886482 h 2123500"/>
                <a:gd name="connsiteX0-5343" fmla="*/ 0 w 1494007"/>
                <a:gd name="connsiteY0-5344" fmla="*/ 886482 h 2123500"/>
                <a:gd name="connsiteX1-5345" fmla="*/ 202929 w 1494007"/>
                <a:gd name="connsiteY1-5346" fmla="*/ 1320850 h 2123500"/>
                <a:gd name="connsiteX2-5347" fmla="*/ 438719 w 1494007"/>
                <a:gd name="connsiteY2-5348" fmla="*/ 1655174 h 2123500"/>
                <a:gd name="connsiteX3-5349" fmla="*/ 620418 w 1494007"/>
                <a:gd name="connsiteY3-5350" fmla="*/ 1879748 h 2123500"/>
                <a:gd name="connsiteX4-5351" fmla="*/ 654015 w 1494007"/>
                <a:gd name="connsiteY4-5352" fmla="*/ 2115210 h 2123500"/>
                <a:gd name="connsiteX5-5353" fmla="*/ 1334321 w 1494007"/>
                <a:gd name="connsiteY5-5354" fmla="*/ 2123500 h 2123500"/>
                <a:gd name="connsiteX6-5355" fmla="*/ 1334105 w 1494007"/>
                <a:gd name="connsiteY6-5356" fmla="*/ 1930484 h 2123500"/>
                <a:gd name="connsiteX7-5357" fmla="*/ 1492737 w 1494007"/>
                <a:gd name="connsiteY7-5358" fmla="*/ 1069958 h 2123500"/>
                <a:gd name="connsiteX8-5359" fmla="*/ 1440769 w 1494007"/>
                <a:gd name="connsiteY8-5360" fmla="*/ 644162 h 2123500"/>
                <a:gd name="connsiteX9-5361" fmla="*/ 1248364 w 1494007"/>
                <a:gd name="connsiteY9-5362" fmla="*/ 612493 h 2123500"/>
                <a:gd name="connsiteX10-5363" fmla="*/ 1240598 w 1494007"/>
                <a:gd name="connsiteY10-5364" fmla="*/ 911472 h 2123500"/>
                <a:gd name="connsiteX11-5365" fmla="*/ 1228500 w 1494007"/>
                <a:gd name="connsiteY11-5366" fmla="*/ 600743 h 2123500"/>
                <a:gd name="connsiteX12-5367" fmla="*/ 998695 w 1494007"/>
                <a:gd name="connsiteY12-5368" fmla="*/ 558366 h 2123500"/>
                <a:gd name="connsiteX13-5369" fmla="*/ 1028960 w 1494007"/>
                <a:gd name="connsiteY13-5370" fmla="*/ 887580 h 2123500"/>
                <a:gd name="connsiteX14-5371" fmla="*/ 977635 w 1494007"/>
                <a:gd name="connsiteY14-5372" fmla="*/ 557324 h 2123500"/>
                <a:gd name="connsiteX15-5373" fmla="*/ 782661 w 1494007"/>
                <a:gd name="connsiteY15-5374" fmla="*/ 513030 h 2123500"/>
                <a:gd name="connsiteX16-5375" fmla="*/ 786491 w 1494007"/>
                <a:gd name="connsiteY16-5376" fmla="*/ 901237 h 2123500"/>
                <a:gd name="connsiteX17-5377" fmla="*/ 754819 w 1494007"/>
                <a:gd name="connsiteY17-5378" fmla="*/ 121917 h 2123500"/>
                <a:gd name="connsiteX18-5379" fmla="*/ 557920 w 1494007"/>
                <a:gd name="connsiteY18-5380" fmla="*/ 161731 h 2123500"/>
                <a:gd name="connsiteX19-5381" fmla="*/ 535282 w 1494007"/>
                <a:gd name="connsiteY19-5382" fmla="*/ 1183173 h 2123500"/>
                <a:gd name="connsiteX20-5383" fmla="*/ 376317 w 1494007"/>
                <a:gd name="connsiteY20-5384" fmla="*/ 1148565 h 2123500"/>
                <a:gd name="connsiteX21-5385" fmla="*/ 0 w 1494007"/>
                <a:gd name="connsiteY21-5386" fmla="*/ 886482 h 2123500"/>
                <a:gd name="connsiteX0-5387" fmla="*/ 0 w 1494007"/>
                <a:gd name="connsiteY0-5388" fmla="*/ 886482 h 2123500"/>
                <a:gd name="connsiteX1-5389" fmla="*/ 202929 w 1494007"/>
                <a:gd name="connsiteY1-5390" fmla="*/ 1320850 h 2123500"/>
                <a:gd name="connsiteX2-5391" fmla="*/ 438719 w 1494007"/>
                <a:gd name="connsiteY2-5392" fmla="*/ 1655174 h 2123500"/>
                <a:gd name="connsiteX3-5393" fmla="*/ 620418 w 1494007"/>
                <a:gd name="connsiteY3-5394" fmla="*/ 1879748 h 2123500"/>
                <a:gd name="connsiteX4-5395" fmla="*/ 654015 w 1494007"/>
                <a:gd name="connsiteY4-5396" fmla="*/ 2115210 h 2123500"/>
                <a:gd name="connsiteX5-5397" fmla="*/ 1334321 w 1494007"/>
                <a:gd name="connsiteY5-5398" fmla="*/ 2123500 h 2123500"/>
                <a:gd name="connsiteX6-5399" fmla="*/ 1334105 w 1494007"/>
                <a:gd name="connsiteY6-5400" fmla="*/ 1930484 h 2123500"/>
                <a:gd name="connsiteX7-5401" fmla="*/ 1492737 w 1494007"/>
                <a:gd name="connsiteY7-5402" fmla="*/ 1069958 h 2123500"/>
                <a:gd name="connsiteX8-5403" fmla="*/ 1440769 w 1494007"/>
                <a:gd name="connsiteY8-5404" fmla="*/ 644162 h 2123500"/>
                <a:gd name="connsiteX9-5405" fmla="*/ 1248364 w 1494007"/>
                <a:gd name="connsiteY9-5406" fmla="*/ 612493 h 2123500"/>
                <a:gd name="connsiteX10-5407" fmla="*/ 1240598 w 1494007"/>
                <a:gd name="connsiteY10-5408" fmla="*/ 911472 h 2123500"/>
                <a:gd name="connsiteX11-5409" fmla="*/ 1228500 w 1494007"/>
                <a:gd name="connsiteY11-5410" fmla="*/ 600743 h 2123500"/>
                <a:gd name="connsiteX12-5411" fmla="*/ 998695 w 1494007"/>
                <a:gd name="connsiteY12-5412" fmla="*/ 558366 h 2123500"/>
                <a:gd name="connsiteX13-5413" fmla="*/ 1028960 w 1494007"/>
                <a:gd name="connsiteY13-5414" fmla="*/ 887580 h 2123500"/>
                <a:gd name="connsiteX14-5415" fmla="*/ 977635 w 1494007"/>
                <a:gd name="connsiteY14-5416" fmla="*/ 557324 h 2123500"/>
                <a:gd name="connsiteX15-5417" fmla="*/ 782661 w 1494007"/>
                <a:gd name="connsiteY15-5418" fmla="*/ 513030 h 2123500"/>
                <a:gd name="connsiteX16-5419" fmla="*/ 786491 w 1494007"/>
                <a:gd name="connsiteY16-5420" fmla="*/ 901237 h 2123500"/>
                <a:gd name="connsiteX17-5421" fmla="*/ 754819 w 1494007"/>
                <a:gd name="connsiteY17-5422" fmla="*/ 121917 h 2123500"/>
                <a:gd name="connsiteX18-5423" fmla="*/ 557920 w 1494007"/>
                <a:gd name="connsiteY18-5424" fmla="*/ 161731 h 2123500"/>
                <a:gd name="connsiteX19-5425" fmla="*/ 501512 w 1494007"/>
                <a:gd name="connsiteY19-5426" fmla="*/ 1192821 h 2123500"/>
                <a:gd name="connsiteX20-5427" fmla="*/ 376317 w 1494007"/>
                <a:gd name="connsiteY20-5428" fmla="*/ 1148565 h 2123500"/>
                <a:gd name="connsiteX21-5429" fmla="*/ 0 w 1494007"/>
                <a:gd name="connsiteY21-5430" fmla="*/ 886482 h 2123500"/>
                <a:gd name="connsiteX0-5431" fmla="*/ 0 w 1494007"/>
                <a:gd name="connsiteY0-5432" fmla="*/ 886482 h 2123500"/>
                <a:gd name="connsiteX1-5433" fmla="*/ 202929 w 1494007"/>
                <a:gd name="connsiteY1-5434" fmla="*/ 1320850 h 2123500"/>
                <a:gd name="connsiteX2-5435" fmla="*/ 438719 w 1494007"/>
                <a:gd name="connsiteY2-5436" fmla="*/ 1655174 h 2123500"/>
                <a:gd name="connsiteX3-5437" fmla="*/ 620418 w 1494007"/>
                <a:gd name="connsiteY3-5438" fmla="*/ 1879748 h 2123500"/>
                <a:gd name="connsiteX4-5439" fmla="*/ 654015 w 1494007"/>
                <a:gd name="connsiteY4-5440" fmla="*/ 2115210 h 2123500"/>
                <a:gd name="connsiteX5-5441" fmla="*/ 1334321 w 1494007"/>
                <a:gd name="connsiteY5-5442" fmla="*/ 2123500 h 2123500"/>
                <a:gd name="connsiteX6-5443" fmla="*/ 1334105 w 1494007"/>
                <a:gd name="connsiteY6-5444" fmla="*/ 1930484 h 2123500"/>
                <a:gd name="connsiteX7-5445" fmla="*/ 1492737 w 1494007"/>
                <a:gd name="connsiteY7-5446" fmla="*/ 1069958 h 2123500"/>
                <a:gd name="connsiteX8-5447" fmla="*/ 1440769 w 1494007"/>
                <a:gd name="connsiteY8-5448" fmla="*/ 644162 h 2123500"/>
                <a:gd name="connsiteX9-5449" fmla="*/ 1248364 w 1494007"/>
                <a:gd name="connsiteY9-5450" fmla="*/ 612493 h 2123500"/>
                <a:gd name="connsiteX10-5451" fmla="*/ 1240598 w 1494007"/>
                <a:gd name="connsiteY10-5452" fmla="*/ 911472 h 2123500"/>
                <a:gd name="connsiteX11-5453" fmla="*/ 1228500 w 1494007"/>
                <a:gd name="connsiteY11-5454" fmla="*/ 600743 h 2123500"/>
                <a:gd name="connsiteX12-5455" fmla="*/ 998695 w 1494007"/>
                <a:gd name="connsiteY12-5456" fmla="*/ 558366 h 2123500"/>
                <a:gd name="connsiteX13-5457" fmla="*/ 1028960 w 1494007"/>
                <a:gd name="connsiteY13-5458" fmla="*/ 887580 h 2123500"/>
                <a:gd name="connsiteX14-5459" fmla="*/ 977635 w 1494007"/>
                <a:gd name="connsiteY14-5460" fmla="*/ 557324 h 2123500"/>
                <a:gd name="connsiteX15-5461" fmla="*/ 782661 w 1494007"/>
                <a:gd name="connsiteY15-5462" fmla="*/ 513030 h 2123500"/>
                <a:gd name="connsiteX16-5463" fmla="*/ 786491 w 1494007"/>
                <a:gd name="connsiteY16-5464" fmla="*/ 901237 h 2123500"/>
                <a:gd name="connsiteX17-5465" fmla="*/ 754819 w 1494007"/>
                <a:gd name="connsiteY17-5466" fmla="*/ 121917 h 2123500"/>
                <a:gd name="connsiteX18-5467" fmla="*/ 557920 w 1494007"/>
                <a:gd name="connsiteY18-5468" fmla="*/ 161731 h 2123500"/>
                <a:gd name="connsiteX19-5469" fmla="*/ 501512 w 1494007"/>
                <a:gd name="connsiteY19-5470" fmla="*/ 1192821 h 2123500"/>
                <a:gd name="connsiteX20-5471" fmla="*/ 376317 w 1494007"/>
                <a:gd name="connsiteY20-5472" fmla="*/ 1148565 h 2123500"/>
                <a:gd name="connsiteX21-5473" fmla="*/ 0 w 1494007"/>
                <a:gd name="connsiteY21-5474" fmla="*/ 886482 h 2123500"/>
                <a:gd name="connsiteX0-5475" fmla="*/ 0 w 1494007"/>
                <a:gd name="connsiteY0-5476" fmla="*/ 886482 h 2123500"/>
                <a:gd name="connsiteX1-5477" fmla="*/ 202929 w 1494007"/>
                <a:gd name="connsiteY1-5478" fmla="*/ 1320850 h 2123500"/>
                <a:gd name="connsiteX2-5479" fmla="*/ 438719 w 1494007"/>
                <a:gd name="connsiteY2-5480" fmla="*/ 1655174 h 2123500"/>
                <a:gd name="connsiteX3-5481" fmla="*/ 620418 w 1494007"/>
                <a:gd name="connsiteY3-5482" fmla="*/ 1879748 h 2123500"/>
                <a:gd name="connsiteX4-5483" fmla="*/ 654015 w 1494007"/>
                <a:gd name="connsiteY4-5484" fmla="*/ 2115210 h 2123500"/>
                <a:gd name="connsiteX5-5485" fmla="*/ 1334321 w 1494007"/>
                <a:gd name="connsiteY5-5486" fmla="*/ 2123500 h 2123500"/>
                <a:gd name="connsiteX6-5487" fmla="*/ 1334105 w 1494007"/>
                <a:gd name="connsiteY6-5488" fmla="*/ 1930484 h 2123500"/>
                <a:gd name="connsiteX7-5489" fmla="*/ 1492737 w 1494007"/>
                <a:gd name="connsiteY7-5490" fmla="*/ 1069958 h 2123500"/>
                <a:gd name="connsiteX8-5491" fmla="*/ 1440769 w 1494007"/>
                <a:gd name="connsiteY8-5492" fmla="*/ 644162 h 2123500"/>
                <a:gd name="connsiteX9-5493" fmla="*/ 1248364 w 1494007"/>
                <a:gd name="connsiteY9-5494" fmla="*/ 612493 h 2123500"/>
                <a:gd name="connsiteX10-5495" fmla="*/ 1240598 w 1494007"/>
                <a:gd name="connsiteY10-5496" fmla="*/ 911472 h 2123500"/>
                <a:gd name="connsiteX11-5497" fmla="*/ 1228500 w 1494007"/>
                <a:gd name="connsiteY11-5498" fmla="*/ 600743 h 2123500"/>
                <a:gd name="connsiteX12-5499" fmla="*/ 998695 w 1494007"/>
                <a:gd name="connsiteY12-5500" fmla="*/ 558366 h 2123500"/>
                <a:gd name="connsiteX13-5501" fmla="*/ 1028960 w 1494007"/>
                <a:gd name="connsiteY13-5502" fmla="*/ 887580 h 2123500"/>
                <a:gd name="connsiteX14-5503" fmla="*/ 977635 w 1494007"/>
                <a:gd name="connsiteY14-5504" fmla="*/ 557324 h 2123500"/>
                <a:gd name="connsiteX15-5505" fmla="*/ 782661 w 1494007"/>
                <a:gd name="connsiteY15-5506" fmla="*/ 513030 h 2123500"/>
                <a:gd name="connsiteX16-5507" fmla="*/ 786491 w 1494007"/>
                <a:gd name="connsiteY16-5508" fmla="*/ 901237 h 2123500"/>
                <a:gd name="connsiteX17-5509" fmla="*/ 754819 w 1494007"/>
                <a:gd name="connsiteY17-5510" fmla="*/ 121917 h 2123500"/>
                <a:gd name="connsiteX18-5511" fmla="*/ 557920 w 1494007"/>
                <a:gd name="connsiteY18-5512" fmla="*/ 161731 h 2123500"/>
                <a:gd name="connsiteX19-5513" fmla="*/ 501512 w 1494007"/>
                <a:gd name="connsiteY19-5514" fmla="*/ 1192821 h 2123500"/>
                <a:gd name="connsiteX20-5515" fmla="*/ 376317 w 1494007"/>
                <a:gd name="connsiteY20-5516" fmla="*/ 1148565 h 2123500"/>
                <a:gd name="connsiteX21-5517" fmla="*/ 0 w 1494007"/>
                <a:gd name="connsiteY21-5518" fmla="*/ 886482 h 2123500"/>
                <a:gd name="connsiteX0-5519" fmla="*/ 0 w 1494007"/>
                <a:gd name="connsiteY0-5520" fmla="*/ 886482 h 2123500"/>
                <a:gd name="connsiteX1-5521" fmla="*/ 202929 w 1494007"/>
                <a:gd name="connsiteY1-5522" fmla="*/ 1320850 h 2123500"/>
                <a:gd name="connsiteX2-5523" fmla="*/ 438719 w 1494007"/>
                <a:gd name="connsiteY2-5524" fmla="*/ 1655174 h 2123500"/>
                <a:gd name="connsiteX3-5525" fmla="*/ 620418 w 1494007"/>
                <a:gd name="connsiteY3-5526" fmla="*/ 1879748 h 2123500"/>
                <a:gd name="connsiteX4-5527" fmla="*/ 654015 w 1494007"/>
                <a:gd name="connsiteY4-5528" fmla="*/ 2115210 h 2123500"/>
                <a:gd name="connsiteX5-5529" fmla="*/ 1334321 w 1494007"/>
                <a:gd name="connsiteY5-5530" fmla="*/ 2123500 h 2123500"/>
                <a:gd name="connsiteX6-5531" fmla="*/ 1334105 w 1494007"/>
                <a:gd name="connsiteY6-5532" fmla="*/ 1930484 h 2123500"/>
                <a:gd name="connsiteX7-5533" fmla="*/ 1492737 w 1494007"/>
                <a:gd name="connsiteY7-5534" fmla="*/ 1069958 h 2123500"/>
                <a:gd name="connsiteX8-5535" fmla="*/ 1440769 w 1494007"/>
                <a:gd name="connsiteY8-5536" fmla="*/ 644162 h 2123500"/>
                <a:gd name="connsiteX9-5537" fmla="*/ 1248364 w 1494007"/>
                <a:gd name="connsiteY9-5538" fmla="*/ 612493 h 2123500"/>
                <a:gd name="connsiteX10-5539" fmla="*/ 1240598 w 1494007"/>
                <a:gd name="connsiteY10-5540" fmla="*/ 911472 h 2123500"/>
                <a:gd name="connsiteX11-5541" fmla="*/ 1228500 w 1494007"/>
                <a:gd name="connsiteY11-5542" fmla="*/ 600743 h 2123500"/>
                <a:gd name="connsiteX12-5543" fmla="*/ 998695 w 1494007"/>
                <a:gd name="connsiteY12-5544" fmla="*/ 558366 h 2123500"/>
                <a:gd name="connsiteX13-5545" fmla="*/ 1028960 w 1494007"/>
                <a:gd name="connsiteY13-5546" fmla="*/ 887580 h 2123500"/>
                <a:gd name="connsiteX14-5547" fmla="*/ 977635 w 1494007"/>
                <a:gd name="connsiteY14-5548" fmla="*/ 557324 h 2123500"/>
                <a:gd name="connsiteX15-5549" fmla="*/ 782661 w 1494007"/>
                <a:gd name="connsiteY15-5550" fmla="*/ 513030 h 2123500"/>
                <a:gd name="connsiteX16-5551" fmla="*/ 786491 w 1494007"/>
                <a:gd name="connsiteY16-5552" fmla="*/ 901237 h 2123500"/>
                <a:gd name="connsiteX17-5553" fmla="*/ 754819 w 1494007"/>
                <a:gd name="connsiteY17-5554" fmla="*/ 121917 h 2123500"/>
                <a:gd name="connsiteX18-5555" fmla="*/ 557920 w 1494007"/>
                <a:gd name="connsiteY18-5556" fmla="*/ 161731 h 2123500"/>
                <a:gd name="connsiteX19-5557" fmla="*/ 530458 w 1494007"/>
                <a:gd name="connsiteY19-5558" fmla="*/ 1197645 h 2123500"/>
                <a:gd name="connsiteX20-5559" fmla="*/ 376317 w 1494007"/>
                <a:gd name="connsiteY20-5560" fmla="*/ 1148565 h 2123500"/>
                <a:gd name="connsiteX21-5561" fmla="*/ 0 w 1494007"/>
                <a:gd name="connsiteY21-5562" fmla="*/ 886482 h 2123500"/>
                <a:gd name="connsiteX0-5563" fmla="*/ 0 w 1494007"/>
                <a:gd name="connsiteY0-5564" fmla="*/ 886482 h 2123500"/>
                <a:gd name="connsiteX1-5565" fmla="*/ 202929 w 1494007"/>
                <a:gd name="connsiteY1-5566" fmla="*/ 1320850 h 2123500"/>
                <a:gd name="connsiteX2-5567" fmla="*/ 438719 w 1494007"/>
                <a:gd name="connsiteY2-5568" fmla="*/ 1655174 h 2123500"/>
                <a:gd name="connsiteX3-5569" fmla="*/ 620418 w 1494007"/>
                <a:gd name="connsiteY3-5570" fmla="*/ 1879748 h 2123500"/>
                <a:gd name="connsiteX4-5571" fmla="*/ 654015 w 1494007"/>
                <a:gd name="connsiteY4-5572" fmla="*/ 2115210 h 2123500"/>
                <a:gd name="connsiteX5-5573" fmla="*/ 1334321 w 1494007"/>
                <a:gd name="connsiteY5-5574" fmla="*/ 2123500 h 2123500"/>
                <a:gd name="connsiteX6-5575" fmla="*/ 1334105 w 1494007"/>
                <a:gd name="connsiteY6-5576" fmla="*/ 1930484 h 2123500"/>
                <a:gd name="connsiteX7-5577" fmla="*/ 1492737 w 1494007"/>
                <a:gd name="connsiteY7-5578" fmla="*/ 1069958 h 2123500"/>
                <a:gd name="connsiteX8-5579" fmla="*/ 1440769 w 1494007"/>
                <a:gd name="connsiteY8-5580" fmla="*/ 644162 h 2123500"/>
                <a:gd name="connsiteX9-5581" fmla="*/ 1248364 w 1494007"/>
                <a:gd name="connsiteY9-5582" fmla="*/ 612493 h 2123500"/>
                <a:gd name="connsiteX10-5583" fmla="*/ 1240598 w 1494007"/>
                <a:gd name="connsiteY10-5584" fmla="*/ 911472 h 2123500"/>
                <a:gd name="connsiteX11-5585" fmla="*/ 1228500 w 1494007"/>
                <a:gd name="connsiteY11-5586" fmla="*/ 600743 h 2123500"/>
                <a:gd name="connsiteX12-5587" fmla="*/ 998695 w 1494007"/>
                <a:gd name="connsiteY12-5588" fmla="*/ 558366 h 2123500"/>
                <a:gd name="connsiteX13-5589" fmla="*/ 1028960 w 1494007"/>
                <a:gd name="connsiteY13-5590" fmla="*/ 887580 h 2123500"/>
                <a:gd name="connsiteX14-5591" fmla="*/ 977635 w 1494007"/>
                <a:gd name="connsiteY14-5592" fmla="*/ 557324 h 2123500"/>
                <a:gd name="connsiteX15-5593" fmla="*/ 782661 w 1494007"/>
                <a:gd name="connsiteY15-5594" fmla="*/ 513030 h 2123500"/>
                <a:gd name="connsiteX16-5595" fmla="*/ 786491 w 1494007"/>
                <a:gd name="connsiteY16-5596" fmla="*/ 901237 h 2123500"/>
                <a:gd name="connsiteX17-5597" fmla="*/ 754819 w 1494007"/>
                <a:gd name="connsiteY17-5598" fmla="*/ 121917 h 2123500"/>
                <a:gd name="connsiteX18-5599" fmla="*/ 557920 w 1494007"/>
                <a:gd name="connsiteY18-5600" fmla="*/ 161731 h 2123500"/>
                <a:gd name="connsiteX19-5601" fmla="*/ 530458 w 1494007"/>
                <a:gd name="connsiteY19-5602" fmla="*/ 1197645 h 2123500"/>
                <a:gd name="connsiteX20-5603" fmla="*/ 395614 w 1494007"/>
                <a:gd name="connsiteY20-5604" fmla="*/ 1153389 h 2123500"/>
                <a:gd name="connsiteX21-5605" fmla="*/ 0 w 1494007"/>
                <a:gd name="connsiteY21-5606" fmla="*/ 886482 h 2123500"/>
                <a:gd name="connsiteX0-5607" fmla="*/ 0 w 1494007"/>
                <a:gd name="connsiteY0-5608" fmla="*/ 886482 h 2123500"/>
                <a:gd name="connsiteX1-5609" fmla="*/ 202929 w 1494007"/>
                <a:gd name="connsiteY1-5610" fmla="*/ 1320850 h 2123500"/>
                <a:gd name="connsiteX2-5611" fmla="*/ 438719 w 1494007"/>
                <a:gd name="connsiteY2-5612" fmla="*/ 1655174 h 2123500"/>
                <a:gd name="connsiteX3-5613" fmla="*/ 620418 w 1494007"/>
                <a:gd name="connsiteY3-5614" fmla="*/ 1879748 h 2123500"/>
                <a:gd name="connsiteX4-5615" fmla="*/ 654015 w 1494007"/>
                <a:gd name="connsiteY4-5616" fmla="*/ 2115210 h 2123500"/>
                <a:gd name="connsiteX5-5617" fmla="*/ 1334321 w 1494007"/>
                <a:gd name="connsiteY5-5618" fmla="*/ 2123500 h 2123500"/>
                <a:gd name="connsiteX6-5619" fmla="*/ 1334105 w 1494007"/>
                <a:gd name="connsiteY6-5620" fmla="*/ 1930484 h 2123500"/>
                <a:gd name="connsiteX7-5621" fmla="*/ 1492737 w 1494007"/>
                <a:gd name="connsiteY7-5622" fmla="*/ 1069958 h 2123500"/>
                <a:gd name="connsiteX8-5623" fmla="*/ 1440769 w 1494007"/>
                <a:gd name="connsiteY8-5624" fmla="*/ 644162 h 2123500"/>
                <a:gd name="connsiteX9-5625" fmla="*/ 1248364 w 1494007"/>
                <a:gd name="connsiteY9-5626" fmla="*/ 612493 h 2123500"/>
                <a:gd name="connsiteX10-5627" fmla="*/ 1240598 w 1494007"/>
                <a:gd name="connsiteY10-5628" fmla="*/ 911472 h 2123500"/>
                <a:gd name="connsiteX11-5629" fmla="*/ 1228500 w 1494007"/>
                <a:gd name="connsiteY11-5630" fmla="*/ 600743 h 2123500"/>
                <a:gd name="connsiteX12-5631" fmla="*/ 998695 w 1494007"/>
                <a:gd name="connsiteY12-5632" fmla="*/ 558366 h 2123500"/>
                <a:gd name="connsiteX13-5633" fmla="*/ 1028960 w 1494007"/>
                <a:gd name="connsiteY13-5634" fmla="*/ 887580 h 2123500"/>
                <a:gd name="connsiteX14-5635" fmla="*/ 977635 w 1494007"/>
                <a:gd name="connsiteY14-5636" fmla="*/ 557324 h 2123500"/>
                <a:gd name="connsiteX15-5637" fmla="*/ 782661 w 1494007"/>
                <a:gd name="connsiteY15-5638" fmla="*/ 513030 h 2123500"/>
                <a:gd name="connsiteX16-5639" fmla="*/ 786491 w 1494007"/>
                <a:gd name="connsiteY16-5640" fmla="*/ 901237 h 2123500"/>
                <a:gd name="connsiteX17-5641" fmla="*/ 754819 w 1494007"/>
                <a:gd name="connsiteY17-5642" fmla="*/ 121917 h 2123500"/>
                <a:gd name="connsiteX18-5643" fmla="*/ 557920 w 1494007"/>
                <a:gd name="connsiteY18-5644" fmla="*/ 161731 h 2123500"/>
                <a:gd name="connsiteX19-5645" fmla="*/ 530458 w 1494007"/>
                <a:gd name="connsiteY19-5646" fmla="*/ 1197645 h 2123500"/>
                <a:gd name="connsiteX20-5647" fmla="*/ 395614 w 1494007"/>
                <a:gd name="connsiteY20-5648" fmla="*/ 1153389 h 2123500"/>
                <a:gd name="connsiteX21-5649" fmla="*/ 0 w 1494007"/>
                <a:gd name="connsiteY21-5650" fmla="*/ 886482 h 2123500"/>
                <a:gd name="connsiteX0-5651" fmla="*/ 0 w 1518129"/>
                <a:gd name="connsiteY0-5652" fmla="*/ 891306 h 2123500"/>
                <a:gd name="connsiteX1-5653" fmla="*/ 227051 w 1518129"/>
                <a:gd name="connsiteY1-5654" fmla="*/ 1320850 h 2123500"/>
                <a:gd name="connsiteX2-5655" fmla="*/ 462841 w 1518129"/>
                <a:gd name="connsiteY2-5656" fmla="*/ 1655174 h 2123500"/>
                <a:gd name="connsiteX3-5657" fmla="*/ 644540 w 1518129"/>
                <a:gd name="connsiteY3-5658" fmla="*/ 1879748 h 2123500"/>
                <a:gd name="connsiteX4-5659" fmla="*/ 678137 w 1518129"/>
                <a:gd name="connsiteY4-5660" fmla="*/ 2115210 h 2123500"/>
                <a:gd name="connsiteX5-5661" fmla="*/ 1358443 w 1518129"/>
                <a:gd name="connsiteY5-5662" fmla="*/ 2123500 h 2123500"/>
                <a:gd name="connsiteX6-5663" fmla="*/ 1358227 w 1518129"/>
                <a:gd name="connsiteY6-5664" fmla="*/ 1930484 h 2123500"/>
                <a:gd name="connsiteX7-5665" fmla="*/ 1516859 w 1518129"/>
                <a:gd name="connsiteY7-5666" fmla="*/ 1069958 h 2123500"/>
                <a:gd name="connsiteX8-5667" fmla="*/ 1464891 w 1518129"/>
                <a:gd name="connsiteY8-5668" fmla="*/ 644162 h 2123500"/>
                <a:gd name="connsiteX9-5669" fmla="*/ 1272486 w 1518129"/>
                <a:gd name="connsiteY9-5670" fmla="*/ 612493 h 2123500"/>
                <a:gd name="connsiteX10-5671" fmla="*/ 1264720 w 1518129"/>
                <a:gd name="connsiteY10-5672" fmla="*/ 911472 h 2123500"/>
                <a:gd name="connsiteX11-5673" fmla="*/ 1252622 w 1518129"/>
                <a:gd name="connsiteY11-5674" fmla="*/ 600743 h 2123500"/>
                <a:gd name="connsiteX12-5675" fmla="*/ 1022817 w 1518129"/>
                <a:gd name="connsiteY12-5676" fmla="*/ 558366 h 2123500"/>
                <a:gd name="connsiteX13-5677" fmla="*/ 1053082 w 1518129"/>
                <a:gd name="connsiteY13-5678" fmla="*/ 887580 h 2123500"/>
                <a:gd name="connsiteX14-5679" fmla="*/ 1001757 w 1518129"/>
                <a:gd name="connsiteY14-5680" fmla="*/ 557324 h 2123500"/>
                <a:gd name="connsiteX15-5681" fmla="*/ 806783 w 1518129"/>
                <a:gd name="connsiteY15-5682" fmla="*/ 513030 h 2123500"/>
                <a:gd name="connsiteX16-5683" fmla="*/ 810613 w 1518129"/>
                <a:gd name="connsiteY16-5684" fmla="*/ 901237 h 2123500"/>
                <a:gd name="connsiteX17-5685" fmla="*/ 778941 w 1518129"/>
                <a:gd name="connsiteY17-5686" fmla="*/ 121917 h 2123500"/>
                <a:gd name="connsiteX18-5687" fmla="*/ 582042 w 1518129"/>
                <a:gd name="connsiteY18-5688" fmla="*/ 161731 h 2123500"/>
                <a:gd name="connsiteX19-5689" fmla="*/ 554580 w 1518129"/>
                <a:gd name="connsiteY19-5690" fmla="*/ 1197645 h 2123500"/>
                <a:gd name="connsiteX20-5691" fmla="*/ 419736 w 1518129"/>
                <a:gd name="connsiteY20-5692" fmla="*/ 1153389 h 2123500"/>
                <a:gd name="connsiteX21-5693" fmla="*/ 0 w 1518129"/>
                <a:gd name="connsiteY21-5694" fmla="*/ 891306 h 2123500"/>
                <a:gd name="connsiteX0-5695" fmla="*/ 0 w 1518129"/>
                <a:gd name="connsiteY0-5696" fmla="*/ 891306 h 2123500"/>
                <a:gd name="connsiteX1-5697" fmla="*/ 227051 w 1518129"/>
                <a:gd name="connsiteY1-5698" fmla="*/ 1320850 h 2123500"/>
                <a:gd name="connsiteX2-5699" fmla="*/ 462841 w 1518129"/>
                <a:gd name="connsiteY2-5700" fmla="*/ 1655174 h 2123500"/>
                <a:gd name="connsiteX3-5701" fmla="*/ 644540 w 1518129"/>
                <a:gd name="connsiteY3-5702" fmla="*/ 1879748 h 2123500"/>
                <a:gd name="connsiteX4-5703" fmla="*/ 678137 w 1518129"/>
                <a:gd name="connsiteY4-5704" fmla="*/ 2115210 h 2123500"/>
                <a:gd name="connsiteX5-5705" fmla="*/ 1358443 w 1518129"/>
                <a:gd name="connsiteY5-5706" fmla="*/ 2123500 h 2123500"/>
                <a:gd name="connsiteX6-5707" fmla="*/ 1358227 w 1518129"/>
                <a:gd name="connsiteY6-5708" fmla="*/ 1930484 h 2123500"/>
                <a:gd name="connsiteX7-5709" fmla="*/ 1516859 w 1518129"/>
                <a:gd name="connsiteY7-5710" fmla="*/ 1069958 h 2123500"/>
                <a:gd name="connsiteX8-5711" fmla="*/ 1464891 w 1518129"/>
                <a:gd name="connsiteY8-5712" fmla="*/ 644162 h 2123500"/>
                <a:gd name="connsiteX9-5713" fmla="*/ 1272486 w 1518129"/>
                <a:gd name="connsiteY9-5714" fmla="*/ 612493 h 2123500"/>
                <a:gd name="connsiteX10-5715" fmla="*/ 1264720 w 1518129"/>
                <a:gd name="connsiteY10-5716" fmla="*/ 911472 h 2123500"/>
                <a:gd name="connsiteX11-5717" fmla="*/ 1252622 w 1518129"/>
                <a:gd name="connsiteY11-5718" fmla="*/ 600743 h 2123500"/>
                <a:gd name="connsiteX12-5719" fmla="*/ 1022817 w 1518129"/>
                <a:gd name="connsiteY12-5720" fmla="*/ 558366 h 2123500"/>
                <a:gd name="connsiteX13-5721" fmla="*/ 1053082 w 1518129"/>
                <a:gd name="connsiteY13-5722" fmla="*/ 887580 h 2123500"/>
                <a:gd name="connsiteX14-5723" fmla="*/ 1001757 w 1518129"/>
                <a:gd name="connsiteY14-5724" fmla="*/ 557324 h 2123500"/>
                <a:gd name="connsiteX15-5725" fmla="*/ 806783 w 1518129"/>
                <a:gd name="connsiteY15-5726" fmla="*/ 513030 h 2123500"/>
                <a:gd name="connsiteX16-5727" fmla="*/ 810613 w 1518129"/>
                <a:gd name="connsiteY16-5728" fmla="*/ 901237 h 2123500"/>
                <a:gd name="connsiteX17-5729" fmla="*/ 778941 w 1518129"/>
                <a:gd name="connsiteY17-5730" fmla="*/ 121917 h 2123500"/>
                <a:gd name="connsiteX18-5731" fmla="*/ 582042 w 1518129"/>
                <a:gd name="connsiteY18-5732" fmla="*/ 161731 h 2123500"/>
                <a:gd name="connsiteX19-5733" fmla="*/ 554580 w 1518129"/>
                <a:gd name="connsiteY19-5734" fmla="*/ 1197645 h 2123500"/>
                <a:gd name="connsiteX20-5735" fmla="*/ 419736 w 1518129"/>
                <a:gd name="connsiteY20-5736" fmla="*/ 1153389 h 2123500"/>
                <a:gd name="connsiteX21-5737" fmla="*/ 0 w 1518129"/>
                <a:gd name="connsiteY21-5738" fmla="*/ 891306 h 2123500"/>
                <a:gd name="connsiteX0-5739" fmla="*/ 0 w 1518129"/>
                <a:gd name="connsiteY0-5740" fmla="*/ 891306 h 2123500"/>
                <a:gd name="connsiteX1-5741" fmla="*/ 227051 w 1518129"/>
                <a:gd name="connsiteY1-5742" fmla="*/ 1320850 h 2123500"/>
                <a:gd name="connsiteX2-5743" fmla="*/ 462841 w 1518129"/>
                <a:gd name="connsiteY2-5744" fmla="*/ 1655174 h 2123500"/>
                <a:gd name="connsiteX3-5745" fmla="*/ 644540 w 1518129"/>
                <a:gd name="connsiteY3-5746" fmla="*/ 1879748 h 2123500"/>
                <a:gd name="connsiteX4-5747" fmla="*/ 678137 w 1518129"/>
                <a:gd name="connsiteY4-5748" fmla="*/ 2115210 h 2123500"/>
                <a:gd name="connsiteX5-5749" fmla="*/ 1358443 w 1518129"/>
                <a:gd name="connsiteY5-5750" fmla="*/ 2123500 h 2123500"/>
                <a:gd name="connsiteX6-5751" fmla="*/ 1358227 w 1518129"/>
                <a:gd name="connsiteY6-5752" fmla="*/ 1930484 h 2123500"/>
                <a:gd name="connsiteX7-5753" fmla="*/ 1516859 w 1518129"/>
                <a:gd name="connsiteY7-5754" fmla="*/ 1069958 h 2123500"/>
                <a:gd name="connsiteX8-5755" fmla="*/ 1464891 w 1518129"/>
                <a:gd name="connsiteY8-5756" fmla="*/ 644162 h 2123500"/>
                <a:gd name="connsiteX9-5757" fmla="*/ 1272486 w 1518129"/>
                <a:gd name="connsiteY9-5758" fmla="*/ 612493 h 2123500"/>
                <a:gd name="connsiteX10-5759" fmla="*/ 1264720 w 1518129"/>
                <a:gd name="connsiteY10-5760" fmla="*/ 911472 h 2123500"/>
                <a:gd name="connsiteX11-5761" fmla="*/ 1252622 w 1518129"/>
                <a:gd name="connsiteY11-5762" fmla="*/ 600743 h 2123500"/>
                <a:gd name="connsiteX12-5763" fmla="*/ 1022817 w 1518129"/>
                <a:gd name="connsiteY12-5764" fmla="*/ 558366 h 2123500"/>
                <a:gd name="connsiteX13-5765" fmla="*/ 1053082 w 1518129"/>
                <a:gd name="connsiteY13-5766" fmla="*/ 887580 h 2123500"/>
                <a:gd name="connsiteX14-5767" fmla="*/ 1001757 w 1518129"/>
                <a:gd name="connsiteY14-5768" fmla="*/ 557324 h 2123500"/>
                <a:gd name="connsiteX15-5769" fmla="*/ 806783 w 1518129"/>
                <a:gd name="connsiteY15-5770" fmla="*/ 513030 h 2123500"/>
                <a:gd name="connsiteX16-5771" fmla="*/ 810613 w 1518129"/>
                <a:gd name="connsiteY16-5772" fmla="*/ 901237 h 2123500"/>
                <a:gd name="connsiteX17-5773" fmla="*/ 778941 w 1518129"/>
                <a:gd name="connsiteY17-5774" fmla="*/ 121917 h 2123500"/>
                <a:gd name="connsiteX18-5775" fmla="*/ 582042 w 1518129"/>
                <a:gd name="connsiteY18-5776" fmla="*/ 161731 h 2123500"/>
                <a:gd name="connsiteX19-5777" fmla="*/ 554580 w 1518129"/>
                <a:gd name="connsiteY19-5778" fmla="*/ 1197645 h 2123500"/>
                <a:gd name="connsiteX20-5779" fmla="*/ 419736 w 1518129"/>
                <a:gd name="connsiteY20-5780" fmla="*/ 1153389 h 2123500"/>
                <a:gd name="connsiteX21-5781" fmla="*/ 0 w 1518129"/>
                <a:gd name="connsiteY21-5782" fmla="*/ 891306 h 2123500"/>
                <a:gd name="connsiteX0-5783" fmla="*/ 0 w 1518129"/>
                <a:gd name="connsiteY0-5784" fmla="*/ 891306 h 2123500"/>
                <a:gd name="connsiteX1-5785" fmla="*/ 227051 w 1518129"/>
                <a:gd name="connsiteY1-5786" fmla="*/ 1320850 h 2123500"/>
                <a:gd name="connsiteX2-5787" fmla="*/ 462841 w 1518129"/>
                <a:gd name="connsiteY2-5788" fmla="*/ 1655174 h 2123500"/>
                <a:gd name="connsiteX3-5789" fmla="*/ 644540 w 1518129"/>
                <a:gd name="connsiteY3-5790" fmla="*/ 1879748 h 2123500"/>
                <a:gd name="connsiteX4-5791" fmla="*/ 678137 w 1518129"/>
                <a:gd name="connsiteY4-5792" fmla="*/ 2115210 h 2123500"/>
                <a:gd name="connsiteX5-5793" fmla="*/ 1358443 w 1518129"/>
                <a:gd name="connsiteY5-5794" fmla="*/ 2123500 h 2123500"/>
                <a:gd name="connsiteX6-5795" fmla="*/ 1358227 w 1518129"/>
                <a:gd name="connsiteY6-5796" fmla="*/ 1930484 h 2123500"/>
                <a:gd name="connsiteX7-5797" fmla="*/ 1516859 w 1518129"/>
                <a:gd name="connsiteY7-5798" fmla="*/ 1069958 h 2123500"/>
                <a:gd name="connsiteX8-5799" fmla="*/ 1464891 w 1518129"/>
                <a:gd name="connsiteY8-5800" fmla="*/ 644162 h 2123500"/>
                <a:gd name="connsiteX9-5801" fmla="*/ 1272486 w 1518129"/>
                <a:gd name="connsiteY9-5802" fmla="*/ 612493 h 2123500"/>
                <a:gd name="connsiteX10-5803" fmla="*/ 1264720 w 1518129"/>
                <a:gd name="connsiteY10-5804" fmla="*/ 911472 h 2123500"/>
                <a:gd name="connsiteX11-5805" fmla="*/ 1252622 w 1518129"/>
                <a:gd name="connsiteY11-5806" fmla="*/ 600743 h 2123500"/>
                <a:gd name="connsiteX12-5807" fmla="*/ 1022817 w 1518129"/>
                <a:gd name="connsiteY12-5808" fmla="*/ 558366 h 2123500"/>
                <a:gd name="connsiteX13-5809" fmla="*/ 1053082 w 1518129"/>
                <a:gd name="connsiteY13-5810" fmla="*/ 887580 h 2123500"/>
                <a:gd name="connsiteX14-5811" fmla="*/ 1001757 w 1518129"/>
                <a:gd name="connsiteY14-5812" fmla="*/ 557324 h 2123500"/>
                <a:gd name="connsiteX15-5813" fmla="*/ 806783 w 1518129"/>
                <a:gd name="connsiteY15-5814" fmla="*/ 513030 h 2123500"/>
                <a:gd name="connsiteX16-5815" fmla="*/ 810613 w 1518129"/>
                <a:gd name="connsiteY16-5816" fmla="*/ 901237 h 2123500"/>
                <a:gd name="connsiteX17-5817" fmla="*/ 778941 w 1518129"/>
                <a:gd name="connsiteY17-5818" fmla="*/ 121917 h 2123500"/>
                <a:gd name="connsiteX18-5819" fmla="*/ 582042 w 1518129"/>
                <a:gd name="connsiteY18-5820" fmla="*/ 161731 h 2123500"/>
                <a:gd name="connsiteX19-5821" fmla="*/ 554580 w 1518129"/>
                <a:gd name="connsiteY19-5822" fmla="*/ 1197645 h 2123500"/>
                <a:gd name="connsiteX20-5823" fmla="*/ 419736 w 1518129"/>
                <a:gd name="connsiteY20-5824" fmla="*/ 1153389 h 2123500"/>
                <a:gd name="connsiteX21-5825" fmla="*/ 0 w 1518129"/>
                <a:gd name="connsiteY21-5826" fmla="*/ 891306 h 2123500"/>
                <a:gd name="connsiteX0-5827" fmla="*/ 0 w 1518129"/>
                <a:gd name="connsiteY0-5828" fmla="*/ 891306 h 2123500"/>
                <a:gd name="connsiteX1-5829" fmla="*/ 227051 w 1518129"/>
                <a:gd name="connsiteY1-5830" fmla="*/ 1320850 h 2123500"/>
                <a:gd name="connsiteX2-5831" fmla="*/ 462841 w 1518129"/>
                <a:gd name="connsiteY2-5832" fmla="*/ 1655174 h 2123500"/>
                <a:gd name="connsiteX3-5833" fmla="*/ 644540 w 1518129"/>
                <a:gd name="connsiteY3-5834" fmla="*/ 1879748 h 2123500"/>
                <a:gd name="connsiteX4-5835" fmla="*/ 678137 w 1518129"/>
                <a:gd name="connsiteY4-5836" fmla="*/ 2115210 h 2123500"/>
                <a:gd name="connsiteX5-5837" fmla="*/ 1358443 w 1518129"/>
                <a:gd name="connsiteY5-5838" fmla="*/ 2123500 h 2123500"/>
                <a:gd name="connsiteX6-5839" fmla="*/ 1358227 w 1518129"/>
                <a:gd name="connsiteY6-5840" fmla="*/ 1930484 h 2123500"/>
                <a:gd name="connsiteX7-5841" fmla="*/ 1516859 w 1518129"/>
                <a:gd name="connsiteY7-5842" fmla="*/ 1069958 h 2123500"/>
                <a:gd name="connsiteX8-5843" fmla="*/ 1464891 w 1518129"/>
                <a:gd name="connsiteY8-5844" fmla="*/ 644162 h 2123500"/>
                <a:gd name="connsiteX9-5845" fmla="*/ 1272486 w 1518129"/>
                <a:gd name="connsiteY9-5846" fmla="*/ 612493 h 2123500"/>
                <a:gd name="connsiteX10-5847" fmla="*/ 1264720 w 1518129"/>
                <a:gd name="connsiteY10-5848" fmla="*/ 911472 h 2123500"/>
                <a:gd name="connsiteX11-5849" fmla="*/ 1252622 w 1518129"/>
                <a:gd name="connsiteY11-5850" fmla="*/ 600743 h 2123500"/>
                <a:gd name="connsiteX12-5851" fmla="*/ 1022817 w 1518129"/>
                <a:gd name="connsiteY12-5852" fmla="*/ 558366 h 2123500"/>
                <a:gd name="connsiteX13-5853" fmla="*/ 1053082 w 1518129"/>
                <a:gd name="connsiteY13-5854" fmla="*/ 887580 h 2123500"/>
                <a:gd name="connsiteX14-5855" fmla="*/ 1001757 w 1518129"/>
                <a:gd name="connsiteY14-5856" fmla="*/ 557324 h 2123500"/>
                <a:gd name="connsiteX15-5857" fmla="*/ 806783 w 1518129"/>
                <a:gd name="connsiteY15-5858" fmla="*/ 513030 h 2123500"/>
                <a:gd name="connsiteX16-5859" fmla="*/ 810613 w 1518129"/>
                <a:gd name="connsiteY16-5860" fmla="*/ 901237 h 2123500"/>
                <a:gd name="connsiteX17-5861" fmla="*/ 778941 w 1518129"/>
                <a:gd name="connsiteY17-5862" fmla="*/ 121917 h 2123500"/>
                <a:gd name="connsiteX18-5863" fmla="*/ 582042 w 1518129"/>
                <a:gd name="connsiteY18-5864" fmla="*/ 161731 h 2123500"/>
                <a:gd name="connsiteX19-5865" fmla="*/ 554580 w 1518129"/>
                <a:gd name="connsiteY19-5866" fmla="*/ 1197645 h 2123500"/>
                <a:gd name="connsiteX20-5867" fmla="*/ 419736 w 1518129"/>
                <a:gd name="connsiteY20-5868" fmla="*/ 1153389 h 2123500"/>
                <a:gd name="connsiteX21-5869" fmla="*/ 0 w 1518129"/>
                <a:gd name="connsiteY21-5870" fmla="*/ 891306 h 2123500"/>
                <a:gd name="connsiteX0-5871" fmla="*/ 0 w 1518129"/>
                <a:gd name="connsiteY0-5872" fmla="*/ 891306 h 2133149"/>
                <a:gd name="connsiteX1-5873" fmla="*/ 227051 w 1518129"/>
                <a:gd name="connsiteY1-5874" fmla="*/ 1320850 h 2133149"/>
                <a:gd name="connsiteX2-5875" fmla="*/ 462841 w 1518129"/>
                <a:gd name="connsiteY2-5876" fmla="*/ 1655174 h 2133149"/>
                <a:gd name="connsiteX3-5877" fmla="*/ 644540 w 1518129"/>
                <a:gd name="connsiteY3-5878" fmla="*/ 1879748 h 2133149"/>
                <a:gd name="connsiteX4-5879" fmla="*/ 678137 w 1518129"/>
                <a:gd name="connsiteY4-5880" fmla="*/ 2115210 h 2133149"/>
                <a:gd name="connsiteX5-5881" fmla="*/ 1348794 w 1518129"/>
                <a:gd name="connsiteY5-5882" fmla="*/ 2133149 h 2133149"/>
                <a:gd name="connsiteX6-5883" fmla="*/ 1358227 w 1518129"/>
                <a:gd name="connsiteY6-5884" fmla="*/ 1930484 h 2133149"/>
                <a:gd name="connsiteX7-5885" fmla="*/ 1516859 w 1518129"/>
                <a:gd name="connsiteY7-5886" fmla="*/ 1069958 h 2133149"/>
                <a:gd name="connsiteX8-5887" fmla="*/ 1464891 w 1518129"/>
                <a:gd name="connsiteY8-5888" fmla="*/ 644162 h 2133149"/>
                <a:gd name="connsiteX9-5889" fmla="*/ 1272486 w 1518129"/>
                <a:gd name="connsiteY9-5890" fmla="*/ 612493 h 2133149"/>
                <a:gd name="connsiteX10-5891" fmla="*/ 1264720 w 1518129"/>
                <a:gd name="connsiteY10-5892" fmla="*/ 911472 h 2133149"/>
                <a:gd name="connsiteX11-5893" fmla="*/ 1252622 w 1518129"/>
                <a:gd name="connsiteY11-5894" fmla="*/ 600743 h 2133149"/>
                <a:gd name="connsiteX12-5895" fmla="*/ 1022817 w 1518129"/>
                <a:gd name="connsiteY12-5896" fmla="*/ 558366 h 2133149"/>
                <a:gd name="connsiteX13-5897" fmla="*/ 1053082 w 1518129"/>
                <a:gd name="connsiteY13-5898" fmla="*/ 887580 h 2133149"/>
                <a:gd name="connsiteX14-5899" fmla="*/ 1001757 w 1518129"/>
                <a:gd name="connsiteY14-5900" fmla="*/ 557324 h 2133149"/>
                <a:gd name="connsiteX15-5901" fmla="*/ 806783 w 1518129"/>
                <a:gd name="connsiteY15-5902" fmla="*/ 513030 h 2133149"/>
                <a:gd name="connsiteX16-5903" fmla="*/ 810613 w 1518129"/>
                <a:gd name="connsiteY16-5904" fmla="*/ 901237 h 2133149"/>
                <a:gd name="connsiteX17-5905" fmla="*/ 778941 w 1518129"/>
                <a:gd name="connsiteY17-5906" fmla="*/ 121917 h 2133149"/>
                <a:gd name="connsiteX18-5907" fmla="*/ 582042 w 1518129"/>
                <a:gd name="connsiteY18-5908" fmla="*/ 161731 h 2133149"/>
                <a:gd name="connsiteX19-5909" fmla="*/ 554580 w 1518129"/>
                <a:gd name="connsiteY19-5910" fmla="*/ 1197645 h 2133149"/>
                <a:gd name="connsiteX20-5911" fmla="*/ 419736 w 1518129"/>
                <a:gd name="connsiteY20-5912" fmla="*/ 1153389 h 2133149"/>
                <a:gd name="connsiteX21-5913" fmla="*/ 0 w 1518129"/>
                <a:gd name="connsiteY21-5914" fmla="*/ 891306 h 2133149"/>
                <a:gd name="connsiteX0-5915" fmla="*/ 0 w 1518129"/>
                <a:gd name="connsiteY0-5916" fmla="*/ 891306 h 2115210"/>
                <a:gd name="connsiteX1-5917" fmla="*/ 227051 w 1518129"/>
                <a:gd name="connsiteY1-5918" fmla="*/ 1320850 h 2115210"/>
                <a:gd name="connsiteX2-5919" fmla="*/ 462841 w 1518129"/>
                <a:gd name="connsiteY2-5920" fmla="*/ 1655174 h 2115210"/>
                <a:gd name="connsiteX3-5921" fmla="*/ 644540 w 1518129"/>
                <a:gd name="connsiteY3-5922" fmla="*/ 1879748 h 2115210"/>
                <a:gd name="connsiteX4-5923" fmla="*/ 678137 w 1518129"/>
                <a:gd name="connsiteY4-5924" fmla="*/ 2115210 h 2115210"/>
                <a:gd name="connsiteX5-5925" fmla="*/ 1339145 w 1518129"/>
                <a:gd name="connsiteY5-5926" fmla="*/ 2113852 h 2115210"/>
                <a:gd name="connsiteX6-5927" fmla="*/ 1358227 w 1518129"/>
                <a:gd name="connsiteY6-5928" fmla="*/ 1930484 h 2115210"/>
                <a:gd name="connsiteX7-5929" fmla="*/ 1516859 w 1518129"/>
                <a:gd name="connsiteY7-5930" fmla="*/ 1069958 h 2115210"/>
                <a:gd name="connsiteX8-5931" fmla="*/ 1464891 w 1518129"/>
                <a:gd name="connsiteY8-5932" fmla="*/ 644162 h 2115210"/>
                <a:gd name="connsiteX9-5933" fmla="*/ 1272486 w 1518129"/>
                <a:gd name="connsiteY9-5934" fmla="*/ 612493 h 2115210"/>
                <a:gd name="connsiteX10-5935" fmla="*/ 1264720 w 1518129"/>
                <a:gd name="connsiteY10-5936" fmla="*/ 911472 h 2115210"/>
                <a:gd name="connsiteX11-5937" fmla="*/ 1252622 w 1518129"/>
                <a:gd name="connsiteY11-5938" fmla="*/ 600743 h 2115210"/>
                <a:gd name="connsiteX12-5939" fmla="*/ 1022817 w 1518129"/>
                <a:gd name="connsiteY12-5940" fmla="*/ 558366 h 2115210"/>
                <a:gd name="connsiteX13-5941" fmla="*/ 1053082 w 1518129"/>
                <a:gd name="connsiteY13-5942" fmla="*/ 887580 h 2115210"/>
                <a:gd name="connsiteX14-5943" fmla="*/ 1001757 w 1518129"/>
                <a:gd name="connsiteY14-5944" fmla="*/ 557324 h 2115210"/>
                <a:gd name="connsiteX15-5945" fmla="*/ 806783 w 1518129"/>
                <a:gd name="connsiteY15-5946" fmla="*/ 513030 h 2115210"/>
                <a:gd name="connsiteX16-5947" fmla="*/ 810613 w 1518129"/>
                <a:gd name="connsiteY16-5948" fmla="*/ 901237 h 2115210"/>
                <a:gd name="connsiteX17-5949" fmla="*/ 778941 w 1518129"/>
                <a:gd name="connsiteY17-5950" fmla="*/ 121917 h 2115210"/>
                <a:gd name="connsiteX18-5951" fmla="*/ 582042 w 1518129"/>
                <a:gd name="connsiteY18-5952" fmla="*/ 161731 h 2115210"/>
                <a:gd name="connsiteX19-5953" fmla="*/ 554580 w 1518129"/>
                <a:gd name="connsiteY19-5954" fmla="*/ 1197645 h 2115210"/>
                <a:gd name="connsiteX20-5955" fmla="*/ 419736 w 1518129"/>
                <a:gd name="connsiteY20-5956" fmla="*/ 1153389 h 2115210"/>
                <a:gd name="connsiteX21-5957" fmla="*/ 0 w 1518129"/>
                <a:gd name="connsiteY21-5958" fmla="*/ 891306 h 21152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2305" y="connsiteY16-2306"/>
                </a:cxn>
                <a:cxn ang="0">
                  <a:pos x="connsiteX17-2375" y="connsiteY17-2376"/>
                </a:cxn>
                <a:cxn ang="0">
                  <a:pos x="connsiteX18-3025" y="connsiteY18-3026"/>
                </a:cxn>
                <a:cxn ang="0">
                  <a:pos x="connsiteX19-3141" y="connsiteY19-3142"/>
                </a:cxn>
                <a:cxn ang="0">
                  <a:pos x="connsiteX20-3463" y="connsiteY20-3464"/>
                </a:cxn>
                <a:cxn ang="0">
                  <a:pos x="connsiteX21-3801" y="connsiteY21-3802"/>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nvGrpSpPr>
            <p:cNvPr id="5" name="Group 4"/>
            <p:cNvGrpSpPr/>
            <p:nvPr/>
          </p:nvGrpSpPr>
          <p:grpSpPr>
            <a:xfrm rot="5400000">
              <a:off x="-91119" y="4126341"/>
              <a:ext cx="1048447" cy="872955"/>
              <a:chOff x="967066" y="4263648"/>
              <a:chExt cx="670418" cy="1251022"/>
            </a:xfrm>
          </p:grpSpPr>
          <p:sp>
            <p:nvSpPr>
              <p:cNvPr id="6" name="Rectangle 5"/>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7" name="Rectangle 6"/>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grpSp>
      </p:grpSp>
    </p:spTree>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1732</Words>
  <Application>WPS Presentation</Application>
  <PresentationFormat>Widescreen</PresentationFormat>
  <Paragraphs>45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10</vt:i4>
      </vt:variant>
    </vt:vector>
  </HeadingPairs>
  <TitlesOfParts>
    <vt:vector size="21" baseType="lpstr">
      <vt:lpstr>Arial</vt:lpstr>
      <vt:lpstr>SimSun</vt:lpstr>
      <vt:lpstr>Wingdings</vt:lpstr>
      <vt:lpstr>Adobe Fan Heiti Std B</vt:lpstr>
      <vt:lpstr>Yu Gothic UI Semibold</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Anushka Jain</cp:lastModifiedBy>
  <cp:revision>228</cp:revision>
  <dcterms:created xsi:type="dcterms:W3CDTF">2018-04-24T17:14:00Z</dcterms:created>
  <dcterms:modified xsi:type="dcterms:W3CDTF">2023-05-28T04:09:56Z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7F0FBC569A324FD6AABFEB938EFB41A1</vt:lpwstr>
  </property>
  <property fmtid="{D5CDD505-2E9C-101B-9397-08002B2CF9AE}" pid="3" name="KSOProductBuildVer">
    <vt:lpwstr>1033-11.2.0.11537</vt:lpwstr>
  </property>
</Properties>
</file>