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3"/>
  </p:notesMasterIdLst>
  <p:handoutMasterIdLst>
    <p:handoutMasterId r:id="rId24"/>
  </p:handoutMasterIdLst>
  <p:sldIdLst>
    <p:sldId id="256" r:id="rId4"/>
    <p:sldId id="261" r:id="rId5"/>
    <p:sldId id="348" r:id="rId6"/>
    <p:sldId id="364" r:id="rId7"/>
    <p:sldId id="349" r:id="rId8"/>
    <p:sldId id="354" r:id="rId9"/>
    <p:sldId id="355" r:id="rId10"/>
    <p:sldId id="359" r:id="rId11"/>
    <p:sldId id="360" r:id="rId12"/>
    <p:sldId id="361" r:id="rId13"/>
    <p:sldId id="362" r:id="rId14"/>
    <p:sldId id="363" r:id="rId15"/>
    <p:sldId id="356" r:id="rId16"/>
    <p:sldId id="352" r:id="rId17"/>
    <p:sldId id="353" r:id="rId18"/>
    <p:sldId id="365" r:id="rId19"/>
    <p:sldId id="366" r:id="rId20"/>
    <p:sldId id="367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26" Type="http://schemas.openxmlformats.org/officeDocument/2006/relationships/viewProps" Target="viewProps.xml" /><Relationship Id="rId3" Type="http://schemas.openxmlformats.org/officeDocument/2006/relationships/slideMaster" Target="slideMasters/slideMaster3.xml" /><Relationship Id="rId21" Type="http://schemas.openxmlformats.org/officeDocument/2006/relationships/slide" Target="slides/slide18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5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0" Type="http://schemas.openxmlformats.org/officeDocument/2006/relationships/slide" Target="slides/slide17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24" Type="http://schemas.openxmlformats.org/officeDocument/2006/relationships/handoutMaster" Target="handoutMasters/handoutMaster1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notesMaster" Target="notesMasters/notesMaster1.xml" /><Relationship Id="rId28" Type="http://schemas.openxmlformats.org/officeDocument/2006/relationships/tableStyles" Target="tableStyles.xml" /><Relationship Id="rId10" Type="http://schemas.openxmlformats.org/officeDocument/2006/relationships/slide" Target="slides/slide7.xml" /><Relationship Id="rId19" Type="http://schemas.openxmlformats.org/officeDocument/2006/relationships/slide" Target="slides/slide16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slide" Target="slides/slide19.xml" /><Relationship Id="rId27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444C9-CBCA-44A0-96A5-E59D5EB9AC7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EEA7-C7F3-474D-BBF4-A63E51B3A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2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5.xml" /><Relationship Id="rId7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4.xml" /><Relationship Id="rId1" Type="http://schemas.openxmlformats.org/officeDocument/2006/relationships/slideLayout" Target="../slideLayouts/slideLayout3.xml" /><Relationship Id="rId6" Type="http://schemas.openxmlformats.org/officeDocument/2006/relationships/slideLayout" Target="../slideLayouts/slideLayout8.xml" /><Relationship Id="rId11" Type="http://schemas.openxmlformats.org/officeDocument/2006/relationships/slideLayout" Target="../slideLayouts/slideLayout13.xml" /><Relationship Id="rId5" Type="http://schemas.openxmlformats.org/officeDocument/2006/relationships/slideLayout" Target="../slideLayouts/slideLayout7.xml" /><Relationship Id="rId10" Type="http://schemas.openxmlformats.org/officeDocument/2006/relationships/slideLayout" Target="../slideLayouts/slideLayout12.xml" /><Relationship Id="rId4" Type="http://schemas.openxmlformats.org/officeDocument/2006/relationships/slideLayout" Target="../slideLayouts/slideLayout6.xml" /><Relationship Id="rId9" Type="http://schemas.openxmlformats.org/officeDocument/2006/relationships/slideLayout" Target="../slideLayouts/slideLayout11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1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64200" y="667376"/>
            <a:ext cx="953651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Object Oriented Design &amp; Programming </a:t>
            </a:r>
            <a:r>
              <a:rPr lang="en-US" altLang="ko-KR" sz="2400" b="1" dirty="0">
                <a:solidFill>
                  <a:schemeClr val="bg1"/>
                </a:solidFill>
              </a:rPr>
              <a:t>(18CSC202J)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18976" y="5607011"/>
            <a:ext cx="52006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DC4D8-27F2-446B-97D4-309B4EA2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06" y="1420266"/>
            <a:ext cx="3772824" cy="3772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IN" sz="2400" dirty="0"/>
              <a:t>#include&lt;iostream.h&gt;</a:t>
            </a:r>
          </a:p>
          <a:p>
            <a:pPr algn="just"/>
            <a:r>
              <a:rPr lang="en-IN" sz="2400" dirty="0"/>
              <a:t>#include&lt;conio.h&gt;</a:t>
            </a:r>
          </a:p>
          <a:p>
            <a:pPr algn="just"/>
            <a:r>
              <a:rPr lang="en-IN" sz="2400" dirty="0"/>
              <a:t>void main()</a:t>
            </a:r>
          </a:p>
          <a:p>
            <a:pPr algn="just"/>
            <a:r>
              <a:rPr lang="en-IN" sz="2400" dirty="0"/>
              <a:t>{</a:t>
            </a:r>
          </a:p>
          <a:p>
            <a:pPr algn="just"/>
            <a:r>
              <a:rPr lang="en-IN" sz="2400" dirty="0"/>
              <a:t>int m = 10;</a:t>
            </a:r>
          </a:p>
          <a:p>
            <a:pPr algn="just"/>
            <a:r>
              <a:rPr lang="en-IN" sz="2400" dirty="0"/>
              <a:t>int &amp; n = m;</a:t>
            </a:r>
          </a:p>
          <a:p>
            <a:pPr algn="just"/>
            <a:r>
              <a:rPr lang="en-IN" sz="2400" dirty="0" err="1"/>
              <a:t>clrscr</a:t>
            </a:r>
            <a:r>
              <a:rPr lang="en-IN" sz="2400" dirty="0"/>
              <a:t>();</a:t>
            </a:r>
          </a:p>
          <a:p>
            <a:pPr algn="just"/>
            <a:r>
              <a:rPr lang="en-IN" sz="2400" dirty="0"/>
              <a:t>n = n+10;</a:t>
            </a:r>
          </a:p>
          <a:p>
            <a:pPr algn="just"/>
            <a:r>
              <a:rPr lang="en-IN" sz="2400" dirty="0"/>
              <a:t>m = m*3;</a:t>
            </a:r>
          </a:p>
          <a:p>
            <a:pPr algn="just"/>
            <a:r>
              <a:rPr lang="en-IN" sz="2400" dirty="0" err="1"/>
              <a:t>cout</a:t>
            </a:r>
            <a:r>
              <a:rPr lang="en-IN" sz="2400" dirty="0"/>
              <a:t>&lt;&lt;m&lt;&lt;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pPr algn="just"/>
            <a:r>
              <a:rPr lang="en-IN" sz="2400" dirty="0" err="1"/>
              <a:t>cout</a:t>
            </a:r>
            <a:r>
              <a:rPr lang="en-IN" sz="2400" dirty="0"/>
              <a:t>&lt;&lt;n&lt;&lt;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pPr algn="just"/>
            <a:r>
              <a:rPr lang="en-IN" sz="2400" dirty="0" err="1"/>
              <a:t>getch</a:t>
            </a:r>
            <a:r>
              <a:rPr lang="en-IN" sz="2400" dirty="0"/>
              <a:t>();</a:t>
            </a:r>
          </a:p>
          <a:p>
            <a:pPr algn="just"/>
            <a:r>
              <a:rPr lang="en-IN" sz="2400" dirty="0"/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531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US" sz="3200" dirty="0"/>
              <a:t>Output:</a:t>
            </a:r>
          </a:p>
          <a:p>
            <a:pPr algn="just"/>
            <a:r>
              <a:rPr lang="en-IN" sz="3200" dirty="0"/>
              <a:t>60</a:t>
            </a:r>
          </a:p>
          <a:p>
            <a:pPr algn="just"/>
            <a:r>
              <a:rPr lang="en-IN" sz="3200" dirty="0"/>
              <a:t>60</a:t>
            </a:r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611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IN" sz="2400" dirty="0"/>
              <a:t>#include&lt;iostream.h&gt;</a:t>
            </a:r>
          </a:p>
          <a:p>
            <a:pPr algn="just"/>
            <a:r>
              <a:rPr lang="en-IN" sz="2400" dirty="0"/>
              <a:t>#include&lt;conio.h&gt;</a:t>
            </a:r>
          </a:p>
          <a:p>
            <a:pPr algn="just"/>
            <a:r>
              <a:rPr lang="en-IN" sz="2400" dirty="0"/>
              <a:t>void main()</a:t>
            </a:r>
          </a:p>
          <a:p>
            <a:pPr algn="just"/>
            <a:r>
              <a:rPr lang="en-IN" sz="2400" dirty="0"/>
              <a:t>{</a:t>
            </a:r>
          </a:p>
          <a:p>
            <a:pPr algn="just"/>
            <a:r>
              <a:rPr lang="en-IN" sz="2400" dirty="0"/>
              <a:t>int m = 10;</a:t>
            </a:r>
          </a:p>
          <a:p>
            <a:pPr algn="just"/>
            <a:r>
              <a:rPr lang="en-IN" sz="2400" dirty="0"/>
              <a:t>int &amp; n = m;</a:t>
            </a:r>
          </a:p>
          <a:p>
            <a:pPr algn="just"/>
            <a:r>
              <a:rPr lang="en-IN" sz="2400" dirty="0" err="1"/>
              <a:t>clrscr</a:t>
            </a:r>
            <a:r>
              <a:rPr lang="en-IN" sz="2400" dirty="0"/>
              <a:t>();</a:t>
            </a:r>
          </a:p>
          <a:p>
            <a:pPr algn="just"/>
            <a:r>
              <a:rPr lang="en-IN" sz="2400" dirty="0"/>
              <a:t>m = m*3;</a:t>
            </a:r>
          </a:p>
          <a:p>
            <a:pPr algn="just"/>
            <a:r>
              <a:rPr lang="en-IN" sz="2400" dirty="0"/>
              <a:t>n = n+10;</a:t>
            </a:r>
          </a:p>
          <a:p>
            <a:pPr algn="just"/>
            <a:r>
              <a:rPr lang="en-IN" sz="2400" dirty="0" err="1"/>
              <a:t>cout</a:t>
            </a:r>
            <a:r>
              <a:rPr lang="en-IN" sz="2400" dirty="0"/>
              <a:t>&lt;&lt;m&lt;&lt;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pPr algn="just"/>
            <a:r>
              <a:rPr lang="en-IN" sz="2400" dirty="0" err="1"/>
              <a:t>cout</a:t>
            </a:r>
            <a:r>
              <a:rPr lang="en-IN" sz="2400" dirty="0"/>
              <a:t>&lt;&lt;n&lt;&lt;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pPr algn="just"/>
            <a:r>
              <a:rPr lang="en-IN" sz="2400" dirty="0" err="1"/>
              <a:t>getch</a:t>
            </a:r>
            <a:r>
              <a:rPr lang="en-IN" sz="2400" dirty="0"/>
              <a:t>();</a:t>
            </a:r>
          </a:p>
          <a:p>
            <a:pPr algn="just"/>
            <a:r>
              <a:rPr lang="en-IN" sz="2400" dirty="0"/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320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US" sz="3200" dirty="0"/>
              <a:t>Output	?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78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600483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IN" sz="2400" dirty="0"/>
              <a:t>#include&lt;iostream.h&gt;</a:t>
            </a:r>
            <a:br>
              <a:rPr lang="en-IN" sz="2400" dirty="0"/>
            </a:br>
            <a:r>
              <a:rPr lang="en-IN" sz="2400" dirty="0"/>
              <a:t>#include&lt;conio.h&gt;</a:t>
            </a:r>
            <a:br>
              <a:rPr lang="en-IN" sz="2400" dirty="0"/>
            </a:br>
            <a:r>
              <a:rPr lang="en-IN" sz="2400" dirty="0"/>
              <a:t>void fun(int &amp;);</a:t>
            </a:r>
            <a:br>
              <a:rPr lang="en-IN" sz="2400" dirty="0"/>
            </a:br>
            <a:r>
              <a:rPr lang="en-IN" sz="2400" dirty="0"/>
              <a:t>void main()</a:t>
            </a:r>
            <a:br>
              <a:rPr lang="en-IN" sz="2400" dirty="0"/>
            </a:br>
            <a:r>
              <a:rPr lang="en-IN" sz="2400" dirty="0"/>
              <a:t>{</a:t>
            </a:r>
            <a:br>
              <a:rPr lang="en-IN" sz="2400" dirty="0"/>
            </a:br>
            <a:r>
              <a:rPr lang="en-IN" sz="2400" dirty="0"/>
              <a:t> int m = 10;</a:t>
            </a:r>
            <a:br>
              <a:rPr lang="en-IN" sz="2400" dirty="0"/>
            </a:br>
            <a:r>
              <a:rPr lang="en-IN" sz="2400" dirty="0"/>
              <a:t> </a:t>
            </a:r>
            <a:r>
              <a:rPr lang="en-IN" sz="2400" dirty="0" err="1"/>
              <a:t>clrscr</a:t>
            </a:r>
            <a:r>
              <a:rPr lang="en-IN" sz="2400" dirty="0"/>
              <a:t>();</a:t>
            </a:r>
            <a:br>
              <a:rPr lang="en-IN" sz="2400" dirty="0"/>
            </a:br>
            <a:r>
              <a:rPr lang="en-IN" sz="2400" dirty="0"/>
              <a:t> fun(m);</a:t>
            </a:r>
            <a:br>
              <a:rPr lang="en-IN" sz="2400" dirty="0"/>
            </a:br>
            <a:r>
              <a:rPr lang="en-IN" sz="2400" dirty="0"/>
              <a:t> </a:t>
            </a:r>
            <a:r>
              <a:rPr lang="en-IN" sz="2400" dirty="0" err="1"/>
              <a:t>cout</a:t>
            </a:r>
            <a:r>
              <a:rPr lang="en-IN" sz="2400" dirty="0"/>
              <a:t>&lt;&lt;"The value of m "&lt;&lt;m;</a:t>
            </a:r>
            <a:br>
              <a:rPr lang="en-IN" sz="2400" dirty="0"/>
            </a:br>
            <a:r>
              <a:rPr lang="en-IN" sz="2400" dirty="0"/>
              <a:t> </a:t>
            </a:r>
            <a:r>
              <a:rPr lang="en-IN" sz="2400" dirty="0" err="1"/>
              <a:t>getch</a:t>
            </a:r>
            <a:r>
              <a:rPr lang="en-IN" sz="2400" dirty="0"/>
              <a:t>();</a:t>
            </a:r>
            <a:br>
              <a:rPr lang="en-IN" sz="2400" dirty="0"/>
            </a:br>
            <a:r>
              <a:rPr lang="en-IN" sz="2400" dirty="0"/>
              <a:t>}</a:t>
            </a:r>
            <a:br>
              <a:rPr lang="en-IN" sz="2400" dirty="0"/>
            </a:br>
            <a:r>
              <a:rPr lang="en-IN" sz="2400" dirty="0"/>
              <a:t>void fun(int &amp; x)</a:t>
            </a:r>
            <a:br>
              <a:rPr lang="en-IN" sz="2400" dirty="0"/>
            </a:br>
            <a:r>
              <a:rPr lang="en-IN" sz="2400" dirty="0"/>
              <a:t>{</a:t>
            </a:r>
            <a:br>
              <a:rPr lang="en-IN" sz="2400" dirty="0"/>
            </a:br>
            <a:r>
              <a:rPr lang="en-IN" sz="2400" dirty="0"/>
              <a:t> x = x+10;</a:t>
            </a:r>
            <a:br>
              <a:rPr lang="en-IN" sz="2400" dirty="0"/>
            </a:br>
            <a:r>
              <a:rPr lang="en-IN" sz="2400" dirty="0"/>
              <a:t> </a:t>
            </a:r>
            <a:r>
              <a:rPr lang="en-IN" sz="2400" dirty="0" err="1"/>
              <a:t>cout</a:t>
            </a:r>
            <a:r>
              <a:rPr lang="en-IN" sz="2400" dirty="0"/>
              <a:t>&lt;&lt;"The value of x "&lt;&lt;x&lt;&lt;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  <a:br>
              <a:rPr lang="en-IN" sz="2400" dirty="0"/>
            </a:br>
            <a:r>
              <a:rPr lang="en-IN" sz="2400" dirty="0"/>
              <a:t> 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169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US" sz="3200" dirty="0"/>
              <a:t>Output:</a:t>
            </a:r>
          </a:p>
          <a:p>
            <a:pPr algn="just"/>
            <a:r>
              <a:rPr lang="en-IN" sz="3200" dirty="0"/>
              <a:t>The value of x 20</a:t>
            </a:r>
          </a:p>
          <a:p>
            <a:pPr algn="just"/>
            <a:r>
              <a:rPr lang="en-IN" sz="3200" dirty="0"/>
              <a:t>The value of m 20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861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6252480"/>
          </a:xfrm>
        </p:spPr>
        <p:txBody>
          <a:bodyPr/>
          <a:lstStyle/>
          <a:p>
            <a:pPr algn="l"/>
            <a:r>
              <a:rPr lang="en-IN" sz="2400" dirty="0"/>
              <a:t>#include&lt;iostream&gt;</a:t>
            </a:r>
            <a:br>
              <a:rPr lang="en-IN" sz="2400" dirty="0"/>
            </a:br>
            <a:r>
              <a:rPr lang="en-IN" sz="2400" dirty="0"/>
              <a:t>using namespace std;</a:t>
            </a:r>
            <a:br>
              <a:rPr lang="en-IN" sz="2400" dirty="0"/>
            </a:br>
            <a:r>
              <a:rPr lang="en-IN" sz="2400" dirty="0"/>
              <a:t>int main()</a:t>
            </a:r>
            <a:br>
              <a:rPr lang="en-IN" sz="2400" dirty="0"/>
            </a:br>
            <a:r>
              <a:rPr lang="en-IN" sz="2400" dirty="0"/>
              <a:t>{</a:t>
            </a:r>
            <a:br>
              <a:rPr lang="en-IN" sz="2400" dirty="0"/>
            </a:br>
            <a:r>
              <a:rPr lang="en-IN" sz="2400" dirty="0"/>
              <a:t>    int total = 100;</a:t>
            </a:r>
            <a:br>
              <a:rPr lang="en-IN" sz="2400" dirty="0"/>
            </a:br>
            <a:r>
              <a:rPr lang="en-IN" sz="2400" dirty="0"/>
              <a:t>    int sum = total;</a:t>
            </a:r>
            <a:br>
              <a:rPr lang="en-IN" sz="2400" dirty="0"/>
            </a:br>
            <a:r>
              <a:rPr lang="en-IN" sz="2400" dirty="0"/>
              <a:t>    </a:t>
            </a:r>
            <a:r>
              <a:rPr lang="en-IN" sz="2400" dirty="0" err="1"/>
              <a:t>cout</a:t>
            </a:r>
            <a:r>
              <a:rPr lang="en-IN" sz="2400" dirty="0"/>
              <a:t>&lt;&lt;total&lt;&lt;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  <a:br>
              <a:rPr lang="en-IN" sz="2400" dirty="0"/>
            </a:br>
            <a:r>
              <a:rPr lang="en-IN" sz="2400" dirty="0"/>
              <a:t>    </a:t>
            </a:r>
            <a:r>
              <a:rPr lang="en-IN" sz="2400" dirty="0" err="1"/>
              <a:t>cout</a:t>
            </a:r>
            <a:r>
              <a:rPr lang="en-IN" sz="2400" dirty="0"/>
              <a:t>&lt;&lt;sum&lt;&lt;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  <a:br>
              <a:rPr lang="en-IN" sz="2400" dirty="0"/>
            </a:br>
            <a:r>
              <a:rPr lang="en-IN" sz="2400" dirty="0"/>
              <a:t>    </a:t>
            </a:r>
            <a:r>
              <a:rPr lang="en-IN" sz="2400" dirty="0" err="1"/>
              <a:t>cout</a:t>
            </a:r>
            <a:r>
              <a:rPr lang="en-IN" sz="2400" dirty="0"/>
              <a:t>&lt;&lt;&amp;total&lt;&lt;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  <a:br>
              <a:rPr lang="en-IN" sz="2400" dirty="0"/>
            </a:br>
            <a:r>
              <a:rPr lang="en-IN" sz="2400" dirty="0"/>
              <a:t>    </a:t>
            </a:r>
            <a:r>
              <a:rPr lang="en-IN" sz="2400" dirty="0" err="1"/>
              <a:t>cout</a:t>
            </a:r>
            <a:r>
              <a:rPr lang="en-IN" sz="2400" dirty="0"/>
              <a:t>&lt;&lt;&amp;sum&lt;&lt;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  <a:br>
              <a:rPr lang="en-IN" sz="2400" dirty="0"/>
            </a:br>
            <a:r>
              <a:rPr lang="en-IN" sz="2400" dirty="0"/>
              <a:t>    return(0);</a:t>
            </a:r>
            <a:br>
              <a:rPr lang="en-IN" sz="2400" dirty="0"/>
            </a:br>
            <a:r>
              <a:rPr lang="en-IN" sz="2400" dirty="0"/>
              <a:t>}</a:t>
            </a:r>
          </a:p>
          <a:p>
            <a:pPr algn="l"/>
            <a:r>
              <a:rPr lang="en-IN" sz="2400" dirty="0"/>
              <a:t>Output</a:t>
            </a:r>
            <a:br>
              <a:rPr lang="en-IN" sz="2400" dirty="0"/>
            </a:br>
            <a:r>
              <a:rPr lang="en-IN" sz="2400" dirty="0"/>
              <a:t>100</a:t>
            </a:r>
            <a:br>
              <a:rPr lang="en-IN" sz="2400" dirty="0"/>
            </a:br>
            <a:r>
              <a:rPr lang="en-IN" sz="2400" dirty="0"/>
              <a:t>100</a:t>
            </a:r>
            <a:br>
              <a:rPr lang="en-IN" sz="2400" dirty="0"/>
            </a:br>
            <a:r>
              <a:rPr lang="en-IN" sz="2400" dirty="0"/>
              <a:t>0x61ff08</a:t>
            </a:r>
            <a:br>
              <a:rPr lang="en-IN" sz="2400" dirty="0"/>
            </a:br>
            <a:r>
              <a:rPr lang="en-IN" sz="2400" dirty="0"/>
              <a:t>0x61ff0c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306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6262005"/>
          </a:xfrm>
        </p:spPr>
        <p:txBody>
          <a:bodyPr/>
          <a:lstStyle/>
          <a:p>
            <a:pPr algn="l"/>
            <a:r>
              <a:rPr lang="en-IN" sz="2400" dirty="0"/>
              <a:t>#include&lt;iostream&gt;</a:t>
            </a:r>
            <a:br>
              <a:rPr lang="en-IN" sz="2400" dirty="0"/>
            </a:br>
            <a:r>
              <a:rPr lang="en-IN" sz="2400" dirty="0"/>
              <a:t>using namespace std;</a:t>
            </a:r>
            <a:br>
              <a:rPr lang="en-IN" sz="2400" dirty="0"/>
            </a:br>
            <a:r>
              <a:rPr lang="en-IN" sz="2400" dirty="0"/>
              <a:t>int main()</a:t>
            </a:r>
            <a:br>
              <a:rPr lang="en-IN" sz="2400" dirty="0"/>
            </a:br>
            <a:r>
              <a:rPr lang="en-IN" sz="2400" dirty="0"/>
              <a:t>{</a:t>
            </a:r>
            <a:br>
              <a:rPr lang="en-IN" sz="2400" dirty="0"/>
            </a:br>
            <a:r>
              <a:rPr lang="en-IN" sz="2400" dirty="0"/>
              <a:t>    int total = 100;</a:t>
            </a:r>
            <a:br>
              <a:rPr lang="en-IN" sz="2400" dirty="0"/>
            </a:br>
            <a:r>
              <a:rPr lang="en-IN" sz="2400" dirty="0"/>
              <a:t>    int &amp; sum = total;</a:t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err="1"/>
              <a:t>cout</a:t>
            </a:r>
            <a:r>
              <a:rPr lang="en-IN" sz="2400" dirty="0"/>
              <a:t>&lt;&lt;total&lt;&lt;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err="1"/>
              <a:t>cout</a:t>
            </a:r>
            <a:r>
              <a:rPr lang="en-IN" sz="2400" dirty="0"/>
              <a:t>&lt;&lt;sum&lt;&lt;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err="1"/>
              <a:t>cout</a:t>
            </a:r>
            <a:r>
              <a:rPr lang="en-IN" sz="2400" dirty="0"/>
              <a:t>&lt;&lt;&amp;total&lt;&lt;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err="1"/>
              <a:t>cout</a:t>
            </a:r>
            <a:r>
              <a:rPr lang="en-IN" sz="2400" dirty="0"/>
              <a:t>&lt;&lt;&amp;sum&lt;&lt;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  <a:br>
              <a:rPr lang="en-IN" sz="2400" dirty="0"/>
            </a:br>
            <a:r>
              <a:rPr lang="en-IN" sz="2400" dirty="0"/>
              <a:t>    return(0);</a:t>
            </a:r>
            <a:br>
              <a:rPr lang="en-IN" sz="2400" dirty="0"/>
            </a:br>
            <a:r>
              <a:rPr lang="en-IN" sz="2400" dirty="0"/>
              <a:t>}</a:t>
            </a:r>
          </a:p>
          <a:p>
            <a:pPr algn="l"/>
            <a:r>
              <a:rPr lang="en-IN" sz="2400" dirty="0"/>
              <a:t>Output</a:t>
            </a:r>
          </a:p>
          <a:p>
            <a:pPr algn="l"/>
            <a:r>
              <a:rPr lang="en-IN" sz="2400" dirty="0"/>
              <a:t>100</a:t>
            </a:r>
          </a:p>
          <a:p>
            <a:pPr algn="l"/>
            <a:r>
              <a:rPr lang="en-IN" sz="2400" dirty="0"/>
              <a:t>100</a:t>
            </a:r>
          </a:p>
          <a:p>
            <a:pPr algn="l"/>
            <a:r>
              <a:rPr lang="en-IN" sz="2400" dirty="0"/>
              <a:t>0x61ff08</a:t>
            </a:r>
          </a:p>
          <a:p>
            <a:pPr algn="l"/>
            <a:r>
              <a:rPr lang="en-IN" sz="2400" dirty="0"/>
              <a:t>0x61ff08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429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l"/>
            <a:r>
              <a:rPr lang="en-IN" sz="2400" dirty="0"/>
              <a:t>int main()</a:t>
            </a:r>
            <a:br>
              <a:rPr lang="en-IN" sz="2400" dirty="0"/>
            </a:br>
            <a:r>
              <a:rPr lang="en-IN" sz="2400" dirty="0"/>
              <a:t>{</a:t>
            </a:r>
            <a:br>
              <a:rPr lang="en-IN" sz="2400" dirty="0"/>
            </a:br>
            <a:r>
              <a:rPr lang="en-IN" sz="2400" dirty="0"/>
              <a:t>    int total = 100;</a:t>
            </a:r>
            <a:br>
              <a:rPr lang="en-IN" sz="2400" dirty="0"/>
            </a:br>
            <a:r>
              <a:rPr lang="en-IN" sz="2400" dirty="0"/>
              <a:t>    int &amp; sum = total;</a:t>
            </a:r>
            <a:br>
              <a:rPr lang="en-IN" sz="2400" dirty="0"/>
            </a:br>
            <a:r>
              <a:rPr lang="en-IN" sz="2400" dirty="0"/>
              <a:t>    sum = sum+50;</a:t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err="1"/>
              <a:t>cout</a:t>
            </a:r>
            <a:r>
              <a:rPr lang="en-IN" sz="2400" dirty="0"/>
              <a:t>&lt;&lt;total&lt;&lt;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err="1"/>
              <a:t>cout</a:t>
            </a:r>
            <a:r>
              <a:rPr lang="en-IN" sz="2400" dirty="0"/>
              <a:t>&lt;&lt;sum&lt;&lt;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err="1"/>
              <a:t>cout</a:t>
            </a:r>
            <a:r>
              <a:rPr lang="en-IN" sz="2400" dirty="0"/>
              <a:t>&lt;&lt;&amp;total&lt;&lt;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err="1"/>
              <a:t>cout</a:t>
            </a:r>
            <a:r>
              <a:rPr lang="en-IN" sz="2400" dirty="0"/>
              <a:t>&lt;&lt;&amp;sum&lt;&lt;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  <a:br>
              <a:rPr lang="en-IN" sz="2400" dirty="0"/>
            </a:br>
            <a:r>
              <a:rPr lang="en-IN" sz="2400" dirty="0"/>
              <a:t>    return(0);</a:t>
            </a:r>
            <a:br>
              <a:rPr lang="en-IN" sz="2400" dirty="0"/>
            </a:br>
            <a:r>
              <a:rPr lang="en-IN" sz="2400" dirty="0"/>
              <a:t>}</a:t>
            </a:r>
            <a:br>
              <a:rPr lang="en-IN" sz="2400" dirty="0"/>
            </a:br>
            <a:r>
              <a:rPr lang="en-IN" sz="2400" dirty="0"/>
              <a:t>Output</a:t>
            </a:r>
            <a:br>
              <a:rPr lang="en-IN" sz="2400" dirty="0"/>
            </a:br>
            <a:r>
              <a:rPr lang="en-IN" sz="2400" dirty="0"/>
              <a:t>150     </a:t>
            </a:r>
          </a:p>
          <a:p>
            <a:pPr algn="l"/>
            <a:r>
              <a:rPr lang="en-IN" sz="2400" dirty="0"/>
              <a:t>150     </a:t>
            </a:r>
          </a:p>
          <a:p>
            <a:pPr algn="l"/>
            <a:r>
              <a:rPr lang="en-IN" sz="2400" dirty="0"/>
              <a:t>0x61ff08</a:t>
            </a:r>
          </a:p>
          <a:p>
            <a:pPr algn="l"/>
            <a:r>
              <a:rPr lang="en-IN" sz="2400" dirty="0"/>
              <a:t>0x61ff08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9103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cs typeface="Arial" pitchFamily="34" charset="0"/>
              </a:rPr>
              <a:t>Reference Variable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2699655"/>
          </a:xfrm>
        </p:spPr>
        <p:txBody>
          <a:bodyPr/>
          <a:lstStyle/>
          <a:p>
            <a:pPr algn="just"/>
            <a:r>
              <a:rPr lang="en-US" sz="3200" dirty="0"/>
              <a:t>A reference variable provides an alias to a previously defined variable. For example, if we make the variable </a:t>
            </a:r>
            <a:r>
              <a:rPr lang="en-US" sz="3200" b="1" dirty="0"/>
              <a:t>sum</a:t>
            </a:r>
            <a:r>
              <a:rPr lang="en-US" sz="3200" dirty="0"/>
              <a:t> a reference to the variable </a:t>
            </a:r>
            <a:r>
              <a:rPr lang="en-US" sz="3200" b="1" dirty="0"/>
              <a:t>total, </a:t>
            </a:r>
            <a:r>
              <a:rPr lang="en-US" sz="3200" dirty="0"/>
              <a:t>then </a:t>
            </a:r>
            <a:r>
              <a:rPr lang="en-US" sz="3200" b="1" dirty="0"/>
              <a:t>sum</a:t>
            </a:r>
            <a:r>
              <a:rPr lang="en-US" sz="3200" dirty="0"/>
              <a:t> and </a:t>
            </a:r>
            <a:r>
              <a:rPr lang="en-US" sz="3200" b="1" dirty="0"/>
              <a:t>total</a:t>
            </a:r>
            <a:r>
              <a:rPr lang="en-US" sz="3200" dirty="0"/>
              <a:t> can be used interchangeably to represent that variable. </a:t>
            </a:r>
            <a:endParaRPr lang="en-US" sz="3200" b="1" dirty="0"/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786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US" sz="3200" dirty="0"/>
              <a:t>Syntax: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 reference variable is created as follows: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b="1" dirty="0"/>
              <a:t>data-type &amp; reference-name = variable-name</a:t>
            </a:r>
          </a:p>
          <a:p>
            <a:pPr algn="just"/>
            <a:endParaRPr lang="en-US" sz="3200" b="1" dirty="0"/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51979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305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US" sz="3200" dirty="0"/>
              <a:t>	float total = 100;</a:t>
            </a:r>
          </a:p>
          <a:p>
            <a:pPr algn="just"/>
            <a:r>
              <a:rPr lang="en-US" sz="3200" dirty="0"/>
              <a:t>	float sum = total;</a:t>
            </a:r>
          </a:p>
          <a:p>
            <a:pPr algn="just"/>
            <a:r>
              <a:rPr lang="en-US" sz="3200" dirty="0"/>
              <a:t>	</a:t>
            </a:r>
          </a:p>
          <a:p>
            <a:pPr algn="just"/>
            <a:r>
              <a:rPr lang="en-US" sz="3200" dirty="0"/>
              <a:t>The </a:t>
            </a:r>
            <a:r>
              <a:rPr lang="en-US" sz="3200" b="1" dirty="0"/>
              <a:t>total</a:t>
            </a:r>
            <a:r>
              <a:rPr lang="en-US" sz="3200" dirty="0"/>
              <a:t> is a float type of variable that has already been declared and </a:t>
            </a:r>
            <a:r>
              <a:rPr lang="en-US" sz="3200" b="1" dirty="0"/>
              <a:t>sum</a:t>
            </a:r>
            <a:r>
              <a:rPr lang="en-US" sz="3200" dirty="0"/>
              <a:t> is the alternative name declared to represent the variable </a:t>
            </a:r>
            <a:r>
              <a:rPr lang="en-US" sz="3200" b="1" dirty="0"/>
              <a:t>total</a:t>
            </a:r>
            <a:r>
              <a:rPr lang="en-US" sz="3200" dirty="0"/>
              <a:t>. </a:t>
            </a:r>
            <a:r>
              <a:rPr lang="en-IN" sz="3200" dirty="0"/>
              <a:t>Both the variables refer to the same data object in the memory. </a:t>
            </a:r>
          </a:p>
          <a:p>
            <a:pPr algn="just"/>
            <a:r>
              <a:rPr lang="en-US" sz="3200" dirty="0"/>
              <a:t>Now, if you print both variables, output would be 100.</a:t>
            </a:r>
          </a:p>
          <a:p>
            <a:pPr algn="just"/>
            <a:r>
              <a:rPr lang="en-US" sz="3200" dirty="0"/>
              <a:t>	cout&lt;&lt; total;</a:t>
            </a:r>
          </a:p>
          <a:p>
            <a:pPr algn="just"/>
            <a:r>
              <a:rPr lang="en-US" sz="3200" dirty="0"/>
              <a:t>	cout&lt;&lt;sum;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81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IN" sz="2400" dirty="0"/>
              <a:t>#include&lt;iostream.h&gt;</a:t>
            </a:r>
          </a:p>
          <a:p>
            <a:pPr algn="just"/>
            <a:r>
              <a:rPr lang="en-IN" sz="2400" dirty="0"/>
              <a:t>#include&lt;conio.h&gt;</a:t>
            </a:r>
          </a:p>
          <a:p>
            <a:pPr algn="just"/>
            <a:r>
              <a:rPr lang="en-IN" sz="2400" dirty="0"/>
              <a:t>void main()</a:t>
            </a:r>
          </a:p>
          <a:p>
            <a:pPr algn="just"/>
            <a:r>
              <a:rPr lang="en-IN" sz="2400" dirty="0"/>
              <a:t>{</a:t>
            </a:r>
          </a:p>
          <a:p>
            <a:pPr algn="just"/>
            <a:r>
              <a:rPr lang="en-IN" sz="2400" dirty="0"/>
              <a:t>int m = 10;</a:t>
            </a:r>
          </a:p>
          <a:p>
            <a:pPr algn="just"/>
            <a:r>
              <a:rPr lang="en-IN" sz="2400" dirty="0"/>
              <a:t>int &amp; n = m;</a:t>
            </a:r>
          </a:p>
          <a:p>
            <a:pPr algn="just"/>
            <a:r>
              <a:rPr lang="en-IN" sz="2400" dirty="0" err="1"/>
              <a:t>clrscr</a:t>
            </a:r>
            <a:r>
              <a:rPr lang="en-IN" sz="2400" dirty="0"/>
              <a:t>();</a:t>
            </a:r>
          </a:p>
          <a:p>
            <a:pPr algn="just"/>
            <a:r>
              <a:rPr lang="en-IN" sz="2400" dirty="0"/>
              <a:t>n = n+10;</a:t>
            </a:r>
          </a:p>
          <a:p>
            <a:pPr algn="just"/>
            <a:r>
              <a:rPr lang="en-IN" sz="2400" dirty="0" err="1"/>
              <a:t>cout</a:t>
            </a:r>
            <a:r>
              <a:rPr lang="en-IN" sz="2400" dirty="0"/>
              <a:t>&lt;&lt;m&lt;&lt;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pPr algn="just"/>
            <a:r>
              <a:rPr lang="en-IN" sz="2400" dirty="0" err="1"/>
              <a:t>cout</a:t>
            </a:r>
            <a:r>
              <a:rPr lang="en-IN" sz="2400" dirty="0"/>
              <a:t>&lt;&lt;n&lt;&lt;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pPr algn="just"/>
            <a:r>
              <a:rPr lang="en-IN" sz="2400" dirty="0" err="1"/>
              <a:t>getch</a:t>
            </a:r>
            <a:r>
              <a:rPr lang="en-IN" sz="2400" dirty="0"/>
              <a:t>();</a:t>
            </a:r>
          </a:p>
          <a:p>
            <a:pPr algn="just"/>
            <a:r>
              <a:rPr lang="en-IN" sz="2400" dirty="0"/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925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US" sz="3200" dirty="0"/>
              <a:t>Output:</a:t>
            </a:r>
          </a:p>
          <a:p>
            <a:pPr algn="just"/>
            <a:r>
              <a:rPr lang="en-IN" sz="3200" dirty="0"/>
              <a:t>20</a:t>
            </a:r>
          </a:p>
          <a:p>
            <a:pPr algn="just"/>
            <a:r>
              <a:rPr lang="en-IN" sz="3200" dirty="0"/>
              <a:t>20</a:t>
            </a:r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985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IN" sz="2400" dirty="0"/>
              <a:t>#include&lt;iostream.h&gt;</a:t>
            </a:r>
          </a:p>
          <a:p>
            <a:pPr algn="just"/>
            <a:r>
              <a:rPr lang="en-IN" sz="2400" dirty="0"/>
              <a:t>#include&lt;conio.h&gt;</a:t>
            </a:r>
          </a:p>
          <a:p>
            <a:pPr algn="just"/>
            <a:r>
              <a:rPr lang="en-IN" sz="2400" dirty="0"/>
              <a:t>void main()</a:t>
            </a:r>
          </a:p>
          <a:p>
            <a:pPr algn="just"/>
            <a:r>
              <a:rPr lang="en-IN" sz="2400" dirty="0"/>
              <a:t>{</a:t>
            </a:r>
          </a:p>
          <a:p>
            <a:pPr algn="just"/>
            <a:r>
              <a:rPr lang="en-IN" sz="2400" dirty="0"/>
              <a:t>int m = 10;</a:t>
            </a:r>
          </a:p>
          <a:p>
            <a:pPr algn="just"/>
            <a:r>
              <a:rPr lang="en-IN" sz="2400" dirty="0"/>
              <a:t>int &amp; n = m;</a:t>
            </a:r>
          </a:p>
          <a:p>
            <a:pPr algn="just"/>
            <a:r>
              <a:rPr lang="en-IN" sz="2400" dirty="0" err="1"/>
              <a:t>clrscr</a:t>
            </a:r>
            <a:r>
              <a:rPr lang="en-IN" sz="2400" dirty="0"/>
              <a:t>();</a:t>
            </a:r>
          </a:p>
          <a:p>
            <a:pPr algn="just"/>
            <a:r>
              <a:rPr lang="en-IN" sz="2400" dirty="0"/>
              <a:t>m = m*3;</a:t>
            </a:r>
          </a:p>
          <a:p>
            <a:pPr algn="just"/>
            <a:r>
              <a:rPr lang="en-IN" sz="2400" dirty="0" err="1"/>
              <a:t>cout</a:t>
            </a:r>
            <a:r>
              <a:rPr lang="en-IN" sz="2400" dirty="0"/>
              <a:t>&lt;&lt;m&lt;&lt;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pPr algn="just"/>
            <a:r>
              <a:rPr lang="en-IN" sz="2400" dirty="0" err="1"/>
              <a:t>cout</a:t>
            </a:r>
            <a:r>
              <a:rPr lang="en-IN" sz="2400" dirty="0"/>
              <a:t>&lt;&lt;n&lt;&lt;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pPr algn="just"/>
            <a:r>
              <a:rPr lang="en-IN" sz="2400" dirty="0" err="1"/>
              <a:t>getch</a:t>
            </a:r>
            <a:r>
              <a:rPr lang="en-IN" sz="2400" dirty="0"/>
              <a:t>();</a:t>
            </a:r>
          </a:p>
          <a:p>
            <a:pPr algn="just"/>
            <a:r>
              <a:rPr lang="en-IN" sz="2400" dirty="0"/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30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US" sz="3200" dirty="0"/>
              <a:t>Output:</a:t>
            </a:r>
          </a:p>
          <a:p>
            <a:pPr algn="just"/>
            <a:r>
              <a:rPr lang="en-IN" sz="3200" dirty="0"/>
              <a:t>30</a:t>
            </a:r>
          </a:p>
          <a:p>
            <a:pPr algn="just"/>
            <a:r>
              <a:rPr lang="en-IN" sz="3200" dirty="0"/>
              <a:t>30</a:t>
            </a:r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81152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717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Anushka Jain</cp:lastModifiedBy>
  <cp:revision>253</cp:revision>
  <dcterms:created xsi:type="dcterms:W3CDTF">2018-04-24T17:14:44Z</dcterms:created>
  <dcterms:modified xsi:type="dcterms:W3CDTF">2023-05-16T16:39:51Z</dcterms:modified>
</cp:coreProperties>
</file>