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handoutMasterIdLst>
    <p:handoutMasterId r:id="rId12"/>
  </p:handoutMasterIdLst>
  <p:sldIdLst>
    <p:sldId id="493" r:id="rId4"/>
    <p:sldId id="261" r:id="rId5"/>
    <p:sldId id="348" r:id="rId6"/>
    <p:sldId id="349" r:id="rId7"/>
    <p:sldId id="350" r:id="rId8"/>
    <p:sldId id="49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2.xml" /><Relationship Id="rId15" Type="http://schemas.openxmlformats.org/officeDocument/2006/relationships/theme" Target="theme/theme1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667376"/>
            <a:ext cx="95365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Object Oriented Design &amp; Programming </a:t>
            </a:r>
            <a:r>
              <a:rPr lang="en-US" altLang="ko-KR" sz="2400" b="1" dirty="0">
                <a:solidFill>
                  <a:schemeClr val="bg1"/>
                </a:solidFill>
              </a:rPr>
              <a:t>(21CSC101T)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976" y="5607011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760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Destructor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A destructor, as the name implies, is used to destroy the objects that have been created by a constructor.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Like constructor, the destructor is a member function whose name is the same as the class name but is preceded by a tilde sign.</a:t>
            </a:r>
          </a:p>
          <a:p>
            <a:endParaRPr lang="en-US" sz="3200" dirty="0"/>
          </a:p>
          <a:p>
            <a:pPr algn="l"/>
            <a:r>
              <a:rPr lang="en-US" sz="3200" dirty="0"/>
              <a:t>		~Example()</a:t>
            </a:r>
            <a:br>
              <a:rPr lang="en-US" sz="3200" dirty="0"/>
            </a:br>
            <a:r>
              <a:rPr lang="en-US" sz="3200" dirty="0"/>
              <a:t>		  { }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890280"/>
          </a:xfrm>
        </p:spPr>
        <p:txBody>
          <a:bodyPr/>
          <a:lstStyle/>
          <a:p>
            <a:pPr algn="just"/>
            <a:r>
              <a:rPr lang="en-US" sz="3200" dirty="0"/>
              <a:t>A destructor never takes any argument nor does it return any value.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It will be invoked implicitly by compiler upon exit from the program to clean up the storage that is no longer accessible.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62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US" sz="2800" dirty="0"/>
              <a:t>int count = 0;</a:t>
            </a:r>
            <a:br>
              <a:rPr lang="en-US" sz="2800" dirty="0"/>
            </a:br>
            <a:r>
              <a:rPr lang="en-US" sz="2800" dirty="0"/>
              <a:t>class Alpha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  public:</a:t>
            </a:r>
            <a:br>
              <a:rPr lang="en-US" sz="2800" dirty="0"/>
            </a:br>
            <a:r>
              <a:rPr lang="en-US" sz="2800" dirty="0"/>
              <a:t>    Alpha()</a:t>
            </a:r>
            <a:br>
              <a:rPr lang="en-US" sz="2800" dirty="0"/>
            </a:br>
            <a:r>
              <a:rPr lang="en-US" sz="2800" dirty="0"/>
              <a:t>    {</a:t>
            </a:r>
            <a:br>
              <a:rPr lang="en-US" sz="2800" dirty="0"/>
            </a:br>
            <a:r>
              <a:rPr lang="en-US" sz="2800" dirty="0"/>
              <a:t>        count++;</a:t>
            </a:r>
            <a:br>
              <a:rPr lang="en-US" sz="2800" dirty="0"/>
            </a:br>
            <a:r>
              <a:rPr lang="en-US" sz="2800" dirty="0"/>
              <a:t>        </a:t>
            </a:r>
            <a:r>
              <a:rPr lang="en-US" sz="2800" dirty="0" err="1"/>
              <a:t>cout</a:t>
            </a:r>
            <a:r>
              <a:rPr lang="en-US" sz="2800" dirty="0"/>
              <a:t>&lt;&lt;"\n The no of objects created: "&lt;&lt;count;</a:t>
            </a:r>
            <a:br>
              <a:rPr lang="en-US" sz="2800" dirty="0"/>
            </a:br>
            <a:r>
              <a:rPr lang="en-US" sz="2800" dirty="0"/>
              <a:t>    }</a:t>
            </a:r>
            <a:br>
              <a:rPr lang="en-US" sz="2800" dirty="0"/>
            </a:br>
            <a:r>
              <a:rPr lang="en-US" sz="2800" dirty="0"/>
              <a:t>    ~Alpha()</a:t>
            </a:r>
            <a:br>
              <a:rPr lang="en-US" sz="2800" dirty="0"/>
            </a:br>
            <a:r>
              <a:rPr lang="en-US" sz="2800" dirty="0"/>
              <a:t>    {</a:t>
            </a:r>
            <a:br>
              <a:rPr lang="en-US" sz="2800" dirty="0"/>
            </a:br>
            <a:r>
              <a:rPr lang="en-US" sz="2800" dirty="0"/>
              <a:t>         </a:t>
            </a:r>
            <a:r>
              <a:rPr lang="en-US" sz="2800" dirty="0" err="1"/>
              <a:t>cout</a:t>
            </a:r>
            <a:r>
              <a:rPr lang="en-US" sz="2800" dirty="0"/>
              <a:t>&lt;&lt;"\n The no of objects destroyed: "&lt;&lt;count;</a:t>
            </a:r>
            <a:br>
              <a:rPr lang="en-US" sz="2800" dirty="0"/>
            </a:br>
            <a:r>
              <a:rPr lang="en-US" sz="2800" dirty="0"/>
              <a:t>         count--;</a:t>
            </a:r>
            <a:br>
              <a:rPr lang="en-US" sz="2800" dirty="0"/>
            </a:br>
            <a:r>
              <a:rPr lang="en-US" sz="2800" dirty="0"/>
              <a:t>    }</a:t>
            </a:r>
            <a:br>
              <a:rPr lang="en-US" sz="2800" dirty="0"/>
            </a:br>
            <a:r>
              <a:rPr lang="en-US" sz="2800" dirty="0"/>
              <a:t>};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9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6176280"/>
          </a:xfrm>
        </p:spPr>
        <p:txBody>
          <a:bodyPr/>
          <a:lstStyle/>
          <a:p>
            <a:pPr algn="l"/>
            <a:r>
              <a:rPr lang="en-US" sz="3200" dirty="0"/>
              <a:t>int main()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Alpha A1,A2,A3;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pPr algn="l"/>
            <a:br>
              <a:rPr lang="en-US" sz="3200" dirty="0"/>
            </a:br>
            <a:r>
              <a:rPr lang="en-US" sz="3200" dirty="0"/>
              <a:t>Output:</a:t>
            </a:r>
          </a:p>
          <a:p>
            <a:pPr algn="l"/>
            <a:r>
              <a:rPr lang="en-US" sz="3200" dirty="0"/>
              <a:t>The no of objects created: 1</a:t>
            </a:r>
            <a:br>
              <a:rPr lang="en-US" sz="3200" dirty="0"/>
            </a:br>
            <a:r>
              <a:rPr lang="en-US" sz="3200" dirty="0"/>
              <a:t>The no of objects created: 2</a:t>
            </a:r>
            <a:br>
              <a:rPr lang="en-US" sz="3200" dirty="0"/>
            </a:br>
            <a:r>
              <a:rPr lang="en-US" sz="3200" dirty="0"/>
              <a:t>The no of objects created: 3</a:t>
            </a:r>
            <a:br>
              <a:rPr lang="en-US" sz="3200" dirty="0"/>
            </a:br>
            <a:r>
              <a:rPr lang="en-US" sz="3200" dirty="0"/>
              <a:t>The no of objects destroyed: 3</a:t>
            </a:r>
            <a:br>
              <a:rPr lang="en-US" sz="3200" dirty="0"/>
            </a:br>
            <a:r>
              <a:rPr lang="en-US" sz="3200" dirty="0"/>
              <a:t>The no of objects destroyed: 2</a:t>
            </a:r>
            <a:br>
              <a:rPr lang="en-US" sz="3200" dirty="0"/>
            </a:br>
            <a:r>
              <a:rPr lang="en-US" sz="3200" dirty="0"/>
              <a:t>The no of objects destroyed: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6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247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226</cp:revision>
  <dcterms:created xsi:type="dcterms:W3CDTF">2018-04-24T17:14:44Z</dcterms:created>
  <dcterms:modified xsi:type="dcterms:W3CDTF">2023-05-16T16:44:25Z</dcterms:modified>
</cp:coreProperties>
</file>