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1"/>
  </p:notesMasterIdLst>
  <p:handoutMasterIdLst>
    <p:handoutMasterId r:id="rId12"/>
  </p:handoutMasterIdLst>
  <p:sldIdLst>
    <p:sldId id="256" r:id="rId4"/>
    <p:sldId id="386" r:id="rId5"/>
    <p:sldId id="373" r:id="rId6"/>
    <p:sldId id="375" r:id="rId7"/>
    <p:sldId id="396" r:id="rId8"/>
    <p:sldId id="397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2.xml" /><Relationship Id="rId15" Type="http://schemas.openxmlformats.org/officeDocument/2006/relationships/theme" Target="theme/theme1.xml" /><Relationship Id="rId10" Type="http://schemas.openxmlformats.org/officeDocument/2006/relationships/slide" Target="slides/slide7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8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theme" Target="../theme/theme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944376"/>
            <a:ext cx="95365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Object Oriented Design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&amp; Programming (21CSC101T)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18951" y="5913624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67460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2632980"/>
          </a:xfrm>
        </p:spPr>
        <p:txBody>
          <a:bodyPr/>
          <a:lstStyle/>
          <a:p>
            <a:pPr algn="just"/>
            <a:r>
              <a:rPr lang="en-IN" sz="3200" dirty="0"/>
              <a:t>Data type defines the type of a value that a variable can hold. 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75792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860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7F43892-5875-4C71-B93D-17EA72FF79AB}"/>
              </a:ext>
            </a:extLst>
          </p:cNvPr>
          <p:cNvGrpSpPr/>
          <p:nvPr/>
        </p:nvGrpSpPr>
        <p:grpSpPr>
          <a:xfrm>
            <a:off x="766763" y="853919"/>
            <a:ext cx="10658474" cy="2794156"/>
            <a:chOff x="412937" y="453869"/>
            <a:chExt cx="10658474" cy="279415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A659A34-35FC-46D6-8504-B6048DEDA07C}"/>
                </a:ext>
              </a:extLst>
            </p:cNvPr>
            <p:cNvSpPr/>
            <p:nvPr/>
          </p:nvSpPr>
          <p:spPr>
            <a:xfrm>
              <a:off x="3538536" y="453869"/>
              <a:ext cx="4638675" cy="67960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C++ Data Types</a:t>
              </a:r>
              <a:endParaRPr lang="en-IN" sz="2000" b="1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2DA94AA-1A27-46F0-8BE6-86538744D347}"/>
                </a:ext>
              </a:extLst>
            </p:cNvPr>
            <p:cNvGrpSpPr/>
            <p:nvPr/>
          </p:nvGrpSpPr>
          <p:grpSpPr>
            <a:xfrm>
              <a:off x="412937" y="1133475"/>
              <a:ext cx="10658474" cy="2114550"/>
              <a:chOff x="495301" y="1085850"/>
              <a:chExt cx="10658474" cy="211455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18B4BA0-C7A8-4F16-98FD-98383660C877}"/>
                  </a:ext>
                </a:extLst>
              </p:cNvPr>
              <p:cNvSpPr/>
              <p:nvPr/>
            </p:nvSpPr>
            <p:spPr>
              <a:xfrm>
                <a:off x="495301" y="2520794"/>
                <a:ext cx="2952750" cy="679606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Built-in Data Types</a:t>
                </a:r>
                <a:endParaRPr lang="en-IN" sz="2000" b="1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915C8E0-92D6-49AE-B54D-176F8B72FBC3}"/>
                  </a:ext>
                </a:extLst>
              </p:cNvPr>
              <p:cNvSpPr/>
              <p:nvPr/>
            </p:nvSpPr>
            <p:spPr>
              <a:xfrm>
                <a:off x="4295775" y="2520794"/>
                <a:ext cx="2952750" cy="679606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Derived Data Types</a:t>
                </a:r>
                <a:endParaRPr lang="en-IN" sz="2000" b="1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7D08095-A11C-446E-8817-10F6259F313B}"/>
                  </a:ext>
                </a:extLst>
              </p:cNvPr>
              <p:cNvSpPr/>
              <p:nvPr/>
            </p:nvSpPr>
            <p:spPr>
              <a:xfrm>
                <a:off x="8201025" y="2520794"/>
                <a:ext cx="2952750" cy="679606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User Defined Data Types</a:t>
                </a:r>
                <a:endParaRPr lang="en-IN" b="1" dirty="0"/>
              </a:p>
            </p:txBody>
          </p: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E203BC6C-759E-40F7-969E-2559F2DC53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507365" y="1141336"/>
                <a:ext cx="1387319" cy="137159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142E5CD4-4460-4465-8E09-DE91362A1B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68705" y="1165146"/>
                <a:ext cx="1387319" cy="132397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47D99E-E8FD-4858-88A2-14D748BC1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874" y="1085850"/>
                <a:ext cx="11906" cy="14573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959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0F58BC-21C7-4B4E-B7E8-F8CF3FD28E29}"/>
              </a:ext>
            </a:extLst>
          </p:cNvPr>
          <p:cNvGrpSpPr/>
          <p:nvPr/>
        </p:nvGrpSpPr>
        <p:grpSpPr>
          <a:xfrm>
            <a:off x="585788" y="901544"/>
            <a:ext cx="10963274" cy="4133849"/>
            <a:chOff x="461963" y="901544"/>
            <a:chExt cx="10963274" cy="413384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F43892-5875-4C71-B93D-17EA72FF79AB}"/>
                </a:ext>
              </a:extLst>
            </p:cNvPr>
            <p:cNvGrpSpPr/>
            <p:nvPr/>
          </p:nvGrpSpPr>
          <p:grpSpPr>
            <a:xfrm>
              <a:off x="766763" y="901544"/>
              <a:ext cx="10658474" cy="2746531"/>
              <a:chOff x="412937" y="501494"/>
              <a:chExt cx="10658474" cy="274653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A659A34-35FC-46D6-8504-B6048DEDA07C}"/>
                  </a:ext>
                </a:extLst>
              </p:cNvPr>
              <p:cNvSpPr/>
              <p:nvPr/>
            </p:nvSpPr>
            <p:spPr>
              <a:xfrm>
                <a:off x="3468078" y="501494"/>
                <a:ext cx="4638675" cy="67960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Built-in Data Types</a:t>
                </a:r>
                <a:endParaRPr lang="en-IN" sz="2000" b="1" dirty="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2DA94AA-1A27-46F0-8BE6-86538744D347}"/>
                  </a:ext>
                </a:extLst>
              </p:cNvPr>
              <p:cNvGrpSpPr/>
              <p:nvPr/>
            </p:nvGrpSpPr>
            <p:grpSpPr>
              <a:xfrm>
                <a:off x="412937" y="1133475"/>
                <a:ext cx="10658474" cy="2114550"/>
                <a:chOff x="495301" y="1085850"/>
                <a:chExt cx="10658474" cy="2114550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18B4BA0-C7A8-4F16-98FD-98383660C877}"/>
                    </a:ext>
                  </a:extLst>
                </p:cNvPr>
                <p:cNvSpPr/>
                <p:nvPr/>
              </p:nvSpPr>
              <p:spPr>
                <a:xfrm>
                  <a:off x="495301" y="2520794"/>
                  <a:ext cx="2952750" cy="679606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/>
                    <a:t>Integral Type</a:t>
                  </a:r>
                  <a:endParaRPr lang="en-IN" sz="2000" b="1" dirty="0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8915C8E0-92D6-49AE-B54D-176F8B72FBC3}"/>
                    </a:ext>
                  </a:extLst>
                </p:cNvPr>
                <p:cNvSpPr/>
                <p:nvPr/>
              </p:nvSpPr>
              <p:spPr>
                <a:xfrm>
                  <a:off x="4295775" y="2520794"/>
                  <a:ext cx="2952750" cy="679606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/>
                    <a:t>Floating Type</a:t>
                  </a:r>
                  <a:endParaRPr lang="en-IN" sz="2000" b="1" dirty="0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7D08095-A11C-446E-8817-10F6259F313B}"/>
                    </a:ext>
                  </a:extLst>
                </p:cNvPr>
                <p:cNvSpPr/>
                <p:nvPr/>
              </p:nvSpPr>
              <p:spPr>
                <a:xfrm>
                  <a:off x="8201025" y="2520794"/>
                  <a:ext cx="2952750" cy="679606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void</a:t>
                  </a:r>
                  <a:endParaRPr lang="en-IN" b="1" dirty="0"/>
                </a:p>
              </p:txBody>
            </p:sp>
            <p:cxnSp>
              <p:nvCxnSpPr>
                <p:cNvPr id="13" name="Connector: Elbow 12">
                  <a:extLst>
                    <a:ext uri="{FF2B5EF4-FFF2-40B4-BE49-F238E27FC236}">
                      <a16:creationId xmlns:a16="http://schemas.microsoft.com/office/drawing/2014/main" id="{E203BC6C-759E-40F7-969E-2559F2DC5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507365" y="1141336"/>
                  <a:ext cx="1387319" cy="1371597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142E5CD4-4460-4465-8E09-DE91362A1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968705" y="1165146"/>
                  <a:ext cx="1387319" cy="1323977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247D99E-E8FD-4858-88A2-14D748BC1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7874" y="1085850"/>
                  <a:ext cx="11906" cy="14573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675A06-6EA1-4218-B13F-489F8AC49EEE}"/>
                </a:ext>
              </a:extLst>
            </p:cNvPr>
            <p:cNvSpPr/>
            <p:nvPr/>
          </p:nvSpPr>
          <p:spPr>
            <a:xfrm>
              <a:off x="461963" y="4562474"/>
              <a:ext cx="1481137" cy="472919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int </a:t>
              </a:r>
              <a:endParaRPr lang="en-IN" sz="2000" b="1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7A75DBD-A3E9-46A7-8FE7-9A06B5842B41}"/>
                </a:ext>
              </a:extLst>
            </p:cNvPr>
            <p:cNvSpPr/>
            <p:nvPr/>
          </p:nvSpPr>
          <p:spPr>
            <a:xfrm>
              <a:off x="2319338" y="4562473"/>
              <a:ext cx="1481137" cy="472919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char</a:t>
              </a:r>
              <a:endParaRPr lang="en-IN" sz="2000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382F5ED-354E-4AC3-B831-58B7B9C7A476}"/>
                </a:ext>
              </a:extLst>
            </p:cNvPr>
            <p:cNvSpPr/>
            <p:nvPr/>
          </p:nvSpPr>
          <p:spPr>
            <a:xfrm>
              <a:off x="4562475" y="4562472"/>
              <a:ext cx="1481137" cy="472919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float</a:t>
              </a:r>
              <a:endParaRPr lang="en-IN" sz="2000" b="1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12992B7-4C71-4C69-B6AF-F7B0700EDEF4}"/>
                </a:ext>
              </a:extLst>
            </p:cNvPr>
            <p:cNvSpPr/>
            <p:nvPr/>
          </p:nvSpPr>
          <p:spPr>
            <a:xfrm>
              <a:off x="6305551" y="4562471"/>
              <a:ext cx="1481137" cy="472919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double</a:t>
              </a:r>
              <a:endParaRPr lang="en-IN" sz="2000" b="1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84DFC62-D1B0-401B-84CF-9CE406304F77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1202532" y="3648075"/>
              <a:ext cx="854868" cy="914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107D77A-AE94-4DFD-AA8A-697CA1BB0B46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2" y="3648075"/>
              <a:ext cx="804862" cy="91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DBF9AA3-8F9A-4BC1-9E60-BECD651C8913}"/>
                </a:ext>
              </a:extLst>
            </p:cNvPr>
            <p:cNvCxnSpPr/>
            <p:nvPr/>
          </p:nvCxnSpPr>
          <p:spPr>
            <a:xfrm flipH="1">
              <a:off x="5243512" y="3648072"/>
              <a:ext cx="854868" cy="914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DEB007-5DB7-4393-B7FC-0C06491E1C99}"/>
              </a:ext>
            </a:extLst>
          </p:cNvPr>
          <p:cNvCxnSpPr>
            <a:cxnSpLocks/>
          </p:cNvCxnSpPr>
          <p:nvPr/>
        </p:nvCxnSpPr>
        <p:spPr>
          <a:xfrm>
            <a:off x="6141242" y="3648072"/>
            <a:ext cx="804862" cy="91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4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659A34-35FC-46D6-8504-B6048DEDA07C}"/>
              </a:ext>
            </a:extLst>
          </p:cNvPr>
          <p:cNvSpPr/>
          <p:nvPr/>
        </p:nvSpPr>
        <p:spPr>
          <a:xfrm>
            <a:off x="3892362" y="853919"/>
            <a:ext cx="4638675" cy="6796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Derived Data Types</a:t>
            </a:r>
            <a:endParaRPr lang="en-IN" sz="20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15C8E0-92D6-49AE-B54D-176F8B72FBC3}"/>
              </a:ext>
            </a:extLst>
          </p:cNvPr>
          <p:cNvSpPr/>
          <p:nvPr/>
        </p:nvSpPr>
        <p:spPr>
          <a:xfrm>
            <a:off x="3892362" y="2968469"/>
            <a:ext cx="4638675" cy="247030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Array </a:t>
            </a:r>
          </a:p>
          <a:p>
            <a:pPr algn="ctr"/>
            <a:r>
              <a:rPr lang="en-US" sz="2000" b="1" dirty="0"/>
              <a:t>Pointer</a:t>
            </a:r>
          </a:p>
          <a:p>
            <a:pPr algn="ctr"/>
            <a:r>
              <a:rPr lang="en-US" sz="2000" b="1" dirty="0"/>
              <a:t>Function</a:t>
            </a:r>
          </a:p>
          <a:p>
            <a:pPr algn="ctr"/>
            <a:r>
              <a:rPr lang="en-US" sz="2000" b="1" dirty="0"/>
              <a:t>Reference</a:t>
            </a:r>
            <a:endParaRPr lang="en-IN" sz="20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47D99E-E8FD-4858-88A2-14D748BC198C}"/>
              </a:ext>
            </a:extLst>
          </p:cNvPr>
          <p:cNvCxnSpPr>
            <a:cxnSpLocks/>
          </p:cNvCxnSpPr>
          <p:nvPr/>
        </p:nvCxnSpPr>
        <p:spPr>
          <a:xfrm>
            <a:off x="6129336" y="1533525"/>
            <a:ext cx="11906" cy="145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659A34-35FC-46D6-8504-B6048DEDA07C}"/>
              </a:ext>
            </a:extLst>
          </p:cNvPr>
          <p:cNvSpPr/>
          <p:nvPr/>
        </p:nvSpPr>
        <p:spPr>
          <a:xfrm>
            <a:off x="3892362" y="853919"/>
            <a:ext cx="4638675" cy="6796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User Defined Data Types</a:t>
            </a:r>
            <a:endParaRPr lang="en-IN" sz="20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15C8E0-92D6-49AE-B54D-176F8B72FBC3}"/>
              </a:ext>
            </a:extLst>
          </p:cNvPr>
          <p:cNvSpPr/>
          <p:nvPr/>
        </p:nvSpPr>
        <p:spPr>
          <a:xfrm>
            <a:off x="3892362" y="2968469"/>
            <a:ext cx="4638675" cy="247030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Class</a:t>
            </a:r>
          </a:p>
          <a:p>
            <a:pPr algn="ctr"/>
            <a:r>
              <a:rPr lang="en-US" sz="2000" b="1" dirty="0"/>
              <a:t>Structure</a:t>
            </a:r>
          </a:p>
          <a:p>
            <a:pPr algn="ctr"/>
            <a:r>
              <a:rPr lang="en-US" sz="2000" b="1" dirty="0"/>
              <a:t>Union</a:t>
            </a:r>
          </a:p>
          <a:p>
            <a:pPr algn="ctr"/>
            <a:r>
              <a:rPr lang="en-US" sz="2000" b="1" dirty="0"/>
              <a:t>Enumeration</a:t>
            </a:r>
          </a:p>
          <a:p>
            <a:pPr algn="ctr"/>
            <a:endParaRPr lang="en-IN" sz="20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47D99E-E8FD-4858-88A2-14D748BC198C}"/>
              </a:ext>
            </a:extLst>
          </p:cNvPr>
          <p:cNvCxnSpPr>
            <a:cxnSpLocks/>
          </p:cNvCxnSpPr>
          <p:nvPr/>
        </p:nvCxnSpPr>
        <p:spPr>
          <a:xfrm>
            <a:off x="6129336" y="1533525"/>
            <a:ext cx="11906" cy="145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958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68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320</cp:revision>
  <dcterms:created xsi:type="dcterms:W3CDTF">2018-04-24T17:14:44Z</dcterms:created>
  <dcterms:modified xsi:type="dcterms:W3CDTF">2023-05-16T16:26:55Z</dcterms:modified>
</cp:coreProperties>
</file>