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4" r:id="rId4"/>
  </p:sldMasterIdLst>
  <p:notesMasterIdLst>
    <p:notesMasterId r:id="rId17"/>
  </p:notesMasterIdLst>
  <p:handoutMasterIdLst>
    <p:handoutMasterId r:id="rId18"/>
  </p:handoutMasterIdLst>
  <p:sldIdLst>
    <p:sldId id="363" r:id="rId5"/>
    <p:sldId id="381" r:id="rId6"/>
    <p:sldId id="369" r:id="rId7"/>
    <p:sldId id="380" r:id="rId8"/>
    <p:sldId id="368" r:id="rId9"/>
    <p:sldId id="357" r:id="rId10"/>
    <p:sldId id="358" r:id="rId11"/>
    <p:sldId id="359" r:id="rId12"/>
    <p:sldId id="377" r:id="rId13"/>
    <p:sldId id="360" r:id="rId14"/>
    <p:sldId id="364" r:id="rId15"/>
    <p:sldId id="3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/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/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/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/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/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/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/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/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/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/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-1" fmla="*/ 2234976 w 2254431"/>
                  <a:gd name="connsiteY0-2" fmla="*/ 1132618 h 1867634"/>
                  <a:gd name="connsiteX1-3" fmla="*/ 2236496 w 2254431"/>
                  <a:gd name="connsiteY1-4" fmla="*/ 1135418 h 1867634"/>
                  <a:gd name="connsiteX2-5" fmla="*/ 2234976 w 2254431"/>
                  <a:gd name="connsiteY2-6" fmla="*/ 1140552 h 1867634"/>
                  <a:gd name="connsiteX3-7" fmla="*/ 2234976 w 2254431"/>
                  <a:gd name="connsiteY3-8" fmla="*/ 1132618 h 1867634"/>
                  <a:gd name="connsiteX4-9" fmla="*/ 2234976 w 2254431"/>
                  <a:gd name="connsiteY4-10" fmla="*/ 710150 h 1867634"/>
                  <a:gd name="connsiteX5-11" fmla="*/ 2240336 w 2254431"/>
                  <a:gd name="connsiteY5-12" fmla="*/ 727150 h 1867634"/>
                  <a:gd name="connsiteX6-13" fmla="*/ 2234976 w 2254431"/>
                  <a:gd name="connsiteY6-14" fmla="*/ 737448 h 1867634"/>
                  <a:gd name="connsiteX7-15" fmla="*/ 2234976 w 2254431"/>
                  <a:gd name="connsiteY7-16" fmla="*/ 710150 h 1867634"/>
                  <a:gd name="connsiteX8-17" fmla="*/ 1734909 w 2254431"/>
                  <a:gd name="connsiteY8-18" fmla="*/ 1232300 h 1867634"/>
                  <a:gd name="connsiteX9-19" fmla="*/ 1781182 w 2254431"/>
                  <a:gd name="connsiteY9-20" fmla="*/ 1232300 h 1867634"/>
                  <a:gd name="connsiteX10-21" fmla="*/ 1734909 w 2254431"/>
                  <a:gd name="connsiteY10-22" fmla="*/ 1237163 h 1867634"/>
                  <a:gd name="connsiteX11-23" fmla="*/ 1734909 w 2254431"/>
                  <a:gd name="connsiteY11-24" fmla="*/ 1232300 h 1867634"/>
                  <a:gd name="connsiteX12-25" fmla="*/ 1734908 w 2254431"/>
                  <a:gd name="connsiteY12-26" fmla="*/ 668096 h 1867634"/>
                  <a:gd name="connsiteX13-27" fmla="*/ 2124749 w 2254431"/>
                  <a:gd name="connsiteY13-28" fmla="*/ 668096 h 1867634"/>
                  <a:gd name="connsiteX14-29" fmla="*/ 1734908 w 2254431"/>
                  <a:gd name="connsiteY14-30" fmla="*/ 668096 h 1867634"/>
                  <a:gd name="connsiteX15-31" fmla="*/ 0 w 2254431"/>
                  <a:gd name="connsiteY15-32" fmla="*/ 933818 h 1867634"/>
                  <a:gd name="connsiteX16-33" fmla="*/ 273507 w 2254431"/>
                  <a:gd name="connsiteY16-34" fmla="*/ 1594126 h 1867634"/>
                  <a:gd name="connsiteX17-35" fmla="*/ 1594123 w 2254431"/>
                  <a:gd name="connsiteY17-36" fmla="*/ 1594126 h 1867634"/>
                  <a:gd name="connsiteX18-37" fmla="*/ 1818102 w 2254431"/>
                  <a:gd name="connsiteY18-38" fmla="*/ 1370146 h 1867634"/>
                  <a:gd name="connsiteX19-39" fmla="*/ 2067929 w 2254431"/>
                  <a:gd name="connsiteY19-40" fmla="*/ 1370150 h 1867634"/>
                  <a:gd name="connsiteX20-41" fmla="*/ 2249729 w 2254431"/>
                  <a:gd name="connsiteY20-42" fmla="*/ 1188348 h 1867634"/>
                  <a:gd name="connsiteX21-43" fmla="*/ 2249729 w 2254431"/>
                  <a:gd name="connsiteY21-44" fmla="*/ 938520 h 1867634"/>
                  <a:gd name="connsiteX22-45" fmla="*/ 2254431 w 2254431"/>
                  <a:gd name="connsiteY22-46" fmla="*/ 933818 h 1867634"/>
                  <a:gd name="connsiteX23-47" fmla="*/ 2249729 w 2254431"/>
                  <a:gd name="connsiteY23-48" fmla="*/ 929116 h 1867634"/>
                  <a:gd name="connsiteX24-49" fmla="*/ 2249729 w 2254431"/>
                  <a:gd name="connsiteY24-50" fmla="*/ 679292 h 1867634"/>
                  <a:gd name="connsiteX25-51" fmla="*/ 2067926 w 2254431"/>
                  <a:gd name="connsiteY25-52" fmla="*/ 497490 h 1867634"/>
                  <a:gd name="connsiteX26-53" fmla="*/ 1818099 w 2254431"/>
                  <a:gd name="connsiteY26-54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-55" fmla="*/ 2234976 w 2254431"/>
                  <a:gd name="connsiteY0-56" fmla="*/ 1132618 h 1867634"/>
                  <a:gd name="connsiteX1-57" fmla="*/ 2236496 w 2254431"/>
                  <a:gd name="connsiteY1-58" fmla="*/ 1135418 h 1867634"/>
                  <a:gd name="connsiteX2-59" fmla="*/ 2234976 w 2254431"/>
                  <a:gd name="connsiteY2-60" fmla="*/ 1140552 h 1867634"/>
                  <a:gd name="connsiteX3-61" fmla="*/ 2234976 w 2254431"/>
                  <a:gd name="connsiteY3-62" fmla="*/ 1132618 h 1867634"/>
                  <a:gd name="connsiteX4-63" fmla="*/ 2234976 w 2254431"/>
                  <a:gd name="connsiteY4-64" fmla="*/ 710150 h 1867634"/>
                  <a:gd name="connsiteX5-65" fmla="*/ 2240336 w 2254431"/>
                  <a:gd name="connsiteY5-66" fmla="*/ 727150 h 1867634"/>
                  <a:gd name="connsiteX6-67" fmla="*/ 2234976 w 2254431"/>
                  <a:gd name="connsiteY6-68" fmla="*/ 737448 h 1867634"/>
                  <a:gd name="connsiteX7-69" fmla="*/ 2234976 w 2254431"/>
                  <a:gd name="connsiteY7-70" fmla="*/ 710150 h 1867634"/>
                  <a:gd name="connsiteX8-71" fmla="*/ 1734909 w 2254431"/>
                  <a:gd name="connsiteY8-72" fmla="*/ 1232300 h 1867634"/>
                  <a:gd name="connsiteX9-73" fmla="*/ 1781182 w 2254431"/>
                  <a:gd name="connsiteY9-74" fmla="*/ 1232300 h 1867634"/>
                  <a:gd name="connsiteX10-75" fmla="*/ 1734909 w 2254431"/>
                  <a:gd name="connsiteY10-76" fmla="*/ 1237163 h 1867634"/>
                  <a:gd name="connsiteX11-77" fmla="*/ 1734909 w 2254431"/>
                  <a:gd name="connsiteY11-78" fmla="*/ 1232300 h 1867634"/>
                  <a:gd name="connsiteX12-79" fmla="*/ 0 w 2254431"/>
                  <a:gd name="connsiteY12-80" fmla="*/ 933818 h 1867634"/>
                  <a:gd name="connsiteX13-81" fmla="*/ 273507 w 2254431"/>
                  <a:gd name="connsiteY13-82" fmla="*/ 1594126 h 1867634"/>
                  <a:gd name="connsiteX14-83" fmla="*/ 1594123 w 2254431"/>
                  <a:gd name="connsiteY14-84" fmla="*/ 1594126 h 1867634"/>
                  <a:gd name="connsiteX15-85" fmla="*/ 1818102 w 2254431"/>
                  <a:gd name="connsiteY15-86" fmla="*/ 1370146 h 1867634"/>
                  <a:gd name="connsiteX16-87" fmla="*/ 2067929 w 2254431"/>
                  <a:gd name="connsiteY16-88" fmla="*/ 1370150 h 1867634"/>
                  <a:gd name="connsiteX17-89" fmla="*/ 2249729 w 2254431"/>
                  <a:gd name="connsiteY17-90" fmla="*/ 1188348 h 1867634"/>
                  <a:gd name="connsiteX18-91" fmla="*/ 2249729 w 2254431"/>
                  <a:gd name="connsiteY18-92" fmla="*/ 938520 h 1867634"/>
                  <a:gd name="connsiteX19-93" fmla="*/ 2254431 w 2254431"/>
                  <a:gd name="connsiteY19-94" fmla="*/ 933818 h 1867634"/>
                  <a:gd name="connsiteX20-95" fmla="*/ 2249729 w 2254431"/>
                  <a:gd name="connsiteY20-96" fmla="*/ 929116 h 1867634"/>
                  <a:gd name="connsiteX21-97" fmla="*/ 2249729 w 2254431"/>
                  <a:gd name="connsiteY21-98" fmla="*/ 679292 h 1867634"/>
                  <a:gd name="connsiteX22-99" fmla="*/ 2067926 w 2254431"/>
                  <a:gd name="connsiteY22-100" fmla="*/ 497490 h 1867634"/>
                  <a:gd name="connsiteX23-101" fmla="*/ 1818099 w 2254431"/>
                  <a:gd name="connsiteY23-102" fmla="*/ 497490 h 1867634"/>
                  <a:gd name="connsiteX24-103" fmla="*/ 1594123 w 2254431"/>
                  <a:gd name="connsiteY24-104" fmla="*/ 273510 h 1867634"/>
                  <a:gd name="connsiteX25-105" fmla="*/ 273507 w 2254431"/>
                  <a:gd name="connsiteY25-106" fmla="*/ 273510 h 1867634"/>
                  <a:gd name="connsiteX26-107" fmla="*/ 0 w 2254431"/>
                  <a:gd name="connsiteY26-108" fmla="*/ 933818 h 1867634"/>
                  <a:gd name="connsiteX0-109" fmla="*/ 2234976 w 2254431"/>
                  <a:gd name="connsiteY0-110" fmla="*/ 1132618 h 1867634"/>
                  <a:gd name="connsiteX1-111" fmla="*/ 2236496 w 2254431"/>
                  <a:gd name="connsiteY1-112" fmla="*/ 1135418 h 1867634"/>
                  <a:gd name="connsiteX2-113" fmla="*/ 2234976 w 2254431"/>
                  <a:gd name="connsiteY2-114" fmla="*/ 1140552 h 1867634"/>
                  <a:gd name="connsiteX3-115" fmla="*/ 2234976 w 2254431"/>
                  <a:gd name="connsiteY3-116" fmla="*/ 1132618 h 1867634"/>
                  <a:gd name="connsiteX4-117" fmla="*/ 2234976 w 2254431"/>
                  <a:gd name="connsiteY4-118" fmla="*/ 710150 h 1867634"/>
                  <a:gd name="connsiteX5-119" fmla="*/ 2240336 w 2254431"/>
                  <a:gd name="connsiteY5-120" fmla="*/ 727150 h 1867634"/>
                  <a:gd name="connsiteX6-121" fmla="*/ 2234976 w 2254431"/>
                  <a:gd name="connsiteY6-122" fmla="*/ 737448 h 1867634"/>
                  <a:gd name="connsiteX7-123" fmla="*/ 2234976 w 2254431"/>
                  <a:gd name="connsiteY7-124" fmla="*/ 710150 h 1867634"/>
                  <a:gd name="connsiteX8-125" fmla="*/ 1734909 w 2254431"/>
                  <a:gd name="connsiteY8-126" fmla="*/ 1237163 h 1867634"/>
                  <a:gd name="connsiteX9-127" fmla="*/ 1781182 w 2254431"/>
                  <a:gd name="connsiteY9-128" fmla="*/ 1232300 h 1867634"/>
                  <a:gd name="connsiteX10-129" fmla="*/ 1734909 w 2254431"/>
                  <a:gd name="connsiteY10-130" fmla="*/ 1237163 h 1867634"/>
                  <a:gd name="connsiteX11-131" fmla="*/ 0 w 2254431"/>
                  <a:gd name="connsiteY11-132" fmla="*/ 933818 h 1867634"/>
                  <a:gd name="connsiteX12-133" fmla="*/ 273507 w 2254431"/>
                  <a:gd name="connsiteY12-134" fmla="*/ 1594126 h 1867634"/>
                  <a:gd name="connsiteX13-135" fmla="*/ 1594123 w 2254431"/>
                  <a:gd name="connsiteY13-136" fmla="*/ 1594126 h 1867634"/>
                  <a:gd name="connsiteX14-137" fmla="*/ 1818102 w 2254431"/>
                  <a:gd name="connsiteY14-138" fmla="*/ 1370146 h 1867634"/>
                  <a:gd name="connsiteX15-139" fmla="*/ 2067929 w 2254431"/>
                  <a:gd name="connsiteY15-140" fmla="*/ 1370150 h 1867634"/>
                  <a:gd name="connsiteX16-141" fmla="*/ 2249729 w 2254431"/>
                  <a:gd name="connsiteY16-142" fmla="*/ 1188348 h 1867634"/>
                  <a:gd name="connsiteX17-143" fmla="*/ 2249729 w 2254431"/>
                  <a:gd name="connsiteY17-144" fmla="*/ 938520 h 1867634"/>
                  <a:gd name="connsiteX18-145" fmla="*/ 2254431 w 2254431"/>
                  <a:gd name="connsiteY18-146" fmla="*/ 933818 h 1867634"/>
                  <a:gd name="connsiteX19-147" fmla="*/ 2249729 w 2254431"/>
                  <a:gd name="connsiteY19-148" fmla="*/ 929116 h 1867634"/>
                  <a:gd name="connsiteX20-149" fmla="*/ 2249729 w 2254431"/>
                  <a:gd name="connsiteY20-150" fmla="*/ 679292 h 1867634"/>
                  <a:gd name="connsiteX21-151" fmla="*/ 2067926 w 2254431"/>
                  <a:gd name="connsiteY21-152" fmla="*/ 497490 h 1867634"/>
                  <a:gd name="connsiteX22-153" fmla="*/ 1818099 w 2254431"/>
                  <a:gd name="connsiteY22-154" fmla="*/ 497490 h 1867634"/>
                  <a:gd name="connsiteX23-155" fmla="*/ 1594123 w 2254431"/>
                  <a:gd name="connsiteY23-156" fmla="*/ 273510 h 1867634"/>
                  <a:gd name="connsiteX24-157" fmla="*/ 273507 w 2254431"/>
                  <a:gd name="connsiteY24-158" fmla="*/ 273510 h 1867634"/>
                  <a:gd name="connsiteX25-159" fmla="*/ 0 w 2254431"/>
                  <a:gd name="connsiteY25-160" fmla="*/ 933818 h 1867634"/>
                  <a:gd name="connsiteX0-161" fmla="*/ 2234976 w 2254431"/>
                  <a:gd name="connsiteY0-162" fmla="*/ 1132618 h 1867634"/>
                  <a:gd name="connsiteX1-163" fmla="*/ 2236496 w 2254431"/>
                  <a:gd name="connsiteY1-164" fmla="*/ 1135418 h 1867634"/>
                  <a:gd name="connsiteX2-165" fmla="*/ 2234976 w 2254431"/>
                  <a:gd name="connsiteY2-166" fmla="*/ 1140552 h 1867634"/>
                  <a:gd name="connsiteX3-167" fmla="*/ 2234976 w 2254431"/>
                  <a:gd name="connsiteY3-168" fmla="*/ 1132618 h 1867634"/>
                  <a:gd name="connsiteX4-169" fmla="*/ 2234976 w 2254431"/>
                  <a:gd name="connsiteY4-170" fmla="*/ 710150 h 1867634"/>
                  <a:gd name="connsiteX5-171" fmla="*/ 2240336 w 2254431"/>
                  <a:gd name="connsiteY5-172" fmla="*/ 727150 h 1867634"/>
                  <a:gd name="connsiteX6-173" fmla="*/ 2234976 w 2254431"/>
                  <a:gd name="connsiteY6-174" fmla="*/ 737448 h 1867634"/>
                  <a:gd name="connsiteX7-175" fmla="*/ 2234976 w 2254431"/>
                  <a:gd name="connsiteY7-176" fmla="*/ 710150 h 1867634"/>
                  <a:gd name="connsiteX8-177" fmla="*/ 0 w 2254431"/>
                  <a:gd name="connsiteY8-178" fmla="*/ 933818 h 1867634"/>
                  <a:gd name="connsiteX9-179" fmla="*/ 273507 w 2254431"/>
                  <a:gd name="connsiteY9-180" fmla="*/ 1594126 h 1867634"/>
                  <a:gd name="connsiteX10-181" fmla="*/ 1594123 w 2254431"/>
                  <a:gd name="connsiteY10-182" fmla="*/ 1594126 h 1867634"/>
                  <a:gd name="connsiteX11-183" fmla="*/ 1818102 w 2254431"/>
                  <a:gd name="connsiteY11-184" fmla="*/ 1370146 h 1867634"/>
                  <a:gd name="connsiteX12-185" fmla="*/ 2067929 w 2254431"/>
                  <a:gd name="connsiteY12-186" fmla="*/ 1370150 h 1867634"/>
                  <a:gd name="connsiteX13-187" fmla="*/ 2249729 w 2254431"/>
                  <a:gd name="connsiteY13-188" fmla="*/ 1188348 h 1867634"/>
                  <a:gd name="connsiteX14-189" fmla="*/ 2249729 w 2254431"/>
                  <a:gd name="connsiteY14-190" fmla="*/ 938520 h 1867634"/>
                  <a:gd name="connsiteX15-191" fmla="*/ 2254431 w 2254431"/>
                  <a:gd name="connsiteY15-192" fmla="*/ 933818 h 1867634"/>
                  <a:gd name="connsiteX16-193" fmla="*/ 2249729 w 2254431"/>
                  <a:gd name="connsiteY16-194" fmla="*/ 929116 h 1867634"/>
                  <a:gd name="connsiteX17-195" fmla="*/ 2249729 w 2254431"/>
                  <a:gd name="connsiteY17-196" fmla="*/ 679292 h 1867634"/>
                  <a:gd name="connsiteX18-197" fmla="*/ 2067926 w 2254431"/>
                  <a:gd name="connsiteY18-198" fmla="*/ 497490 h 1867634"/>
                  <a:gd name="connsiteX19-199" fmla="*/ 1818099 w 2254431"/>
                  <a:gd name="connsiteY19-200" fmla="*/ 497490 h 1867634"/>
                  <a:gd name="connsiteX20-201" fmla="*/ 1594123 w 2254431"/>
                  <a:gd name="connsiteY20-202" fmla="*/ 273510 h 1867634"/>
                  <a:gd name="connsiteX21-203" fmla="*/ 273507 w 2254431"/>
                  <a:gd name="connsiteY21-204" fmla="*/ 273510 h 1867634"/>
                  <a:gd name="connsiteX22-205" fmla="*/ 0 w 2254431"/>
                  <a:gd name="connsiteY22-206" fmla="*/ 933818 h 1867634"/>
                  <a:gd name="connsiteX0-207" fmla="*/ 2234976 w 2254431"/>
                  <a:gd name="connsiteY0-208" fmla="*/ 1140552 h 1867634"/>
                  <a:gd name="connsiteX1-209" fmla="*/ 2236496 w 2254431"/>
                  <a:gd name="connsiteY1-210" fmla="*/ 1135418 h 1867634"/>
                  <a:gd name="connsiteX2-211" fmla="*/ 2234976 w 2254431"/>
                  <a:gd name="connsiteY2-212" fmla="*/ 1140552 h 1867634"/>
                  <a:gd name="connsiteX3-213" fmla="*/ 2234976 w 2254431"/>
                  <a:gd name="connsiteY3-214" fmla="*/ 710150 h 1867634"/>
                  <a:gd name="connsiteX4-215" fmla="*/ 2240336 w 2254431"/>
                  <a:gd name="connsiteY4-216" fmla="*/ 727150 h 1867634"/>
                  <a:gd name="connsiteX5-217" fmla="*/ 2234976 w 2254431"/>
                  <a:gd name="connsiteY5-218" fmla="*/ 737448 h 1867634"/>
                  <a:gd name="connsiteX6-219" fmla="*/ 2234976 w 2254431"/>
                  <a:gd name="connsiteY6-220" fmla="*/ 710150 h 1867634"/>
                  <a:gd name="connsiteX7-221" fmla="*/ 0 w 2254431"/>
                  <a:gd name="connsiteY7-222" fmla="*/ 933818 h 1867634"/>
                  <a:gd name="connsiteX8-223" fmla="*/ 273507 w 2254431"/>
                  <a:gd name="connsiteY8-224" fmla="*/ 1594126 h 1867634"/>
                  <a:gd name="connsiteX9-225" fmla="*/ 1594123 w 2254431"/>
                  <a:gd name="connsiteY9-226" fmla="*/ 1594126 h 1867634"/>
                  <a:gd name="connsiteX10-227" fmla="*/ 1818102 w 2254431"/>
                  <a:gd name="connsiteY10-228" fmla="*/ 1370146 h 1867634"/>
                  <a:gd name="connsiteX11-229" fmla="*/ 2067929 w 2254431"/>
                  <a:gd name="connsiteY11-230" fmla="*/ 1370150 h 1867634"/>
                  <a:gd name="connsiteX12-231" fmla="*/ 2249729 w 2254431"/>
                  <a:gd name="connsiteY12-232" fmla="*/ 1188348 h 1867634"/>
                  <a:gd name="connsiteX13-233" fmla="*/ 2249729 w 2254431"/>
                  <a:gd name="connsiteY13-234" fmla="*/ 938520 h 1867634"/>
                  <a:gd name="connsiteX14-235" fmla="*/ 2254431 w 2254431"/>
                  <a:gd name="connsiteY14-236" fmla="*/ 933818 h 1867634"/>
                  <a:gd name="connsiteX15-237" fmla="*/ 2249729 w 2254431"/>
                  <a:gd name="connsiteY15-238" fmla="*/ 929116 h 1867634"/>
                  <a:gd name="connsiteX16-239" fmla="*/ 2249729 w 2254431"/>
                  <a:gd name="connsiteY16-240" fmla="*/ 679292 h 1867634"/>
                  <a:gd name="connsiteX17-241" fmla="*/ 2067926 w 2254431"/>
                  <a:gd name="connsiteY17-242" fmla="*/ 497490 h 1867634"/>
                  <a:gd name="connsiteX18-243" fmla="*/ 1818099 w 2254431"/>
                  <a:gd name="connsiteY18-244" fmla="*/ 497490 h 1867634"/>
                  <a:gd name="connsiteX19-245" fmla="*/ 1594123 w 2254431"/>
                  <a:gd name="connsiteY19-246" fmla="*/ 273510 h 1867634"/>
                  <a:gd name="connsiteX20-247" fmla="*/ 273507 w 2254431"/>
                  <a:gd name="connsiteY20-248" fmla="*/ 273510 h 1867634"/>
                  <a:gd name="connsiteX21-249" fmla="*/ 0 w 2254431"/>
                  <a:gd name="connsiteY21-250" fmla="*/ 933818 h 1867634"/>
                  <a:gd name="connsiteX0-251" fmla="*/ 2234976 w 2254431"/>
                  <a:gd name="connsiteY0-252" fmla="*/ 710150 h 1867634"/>
                  <a:gd name="connsiteX1-253" fmla="*/ 2240336 w 2254431"/>
                  <a:gd name="connsiteY1-254" fmla="*/ 727150 h 1867634"/>
                  <a:gd name="connsiteX2-255" fmla="*/ 2234976 w 2254431"/>
                  <a:gd name="connsiteY2-256" fmla="*/ 737448 h 1867634"/>
                  <a:gd name="connsiteX3-257" fmla="*/ 2234976 w 2254431"/>
                  <a:gd name="connsiteY3-258" fmla="*/ 710150 h 1867634"/>
                  <a:gd name="connsiteX4-259" fmla="*/ 0 w 2254431"/>
                  <a:gd name="connsiteY4-260" fmla="*/ 933818 h 1867634"/>
                  <a:gd name="connsiteX5-261" fmla="*/ 273507 w 2254431"/>
                  <a:gd name="connsiteY5-262" fmla="*/ 1594126 h 1867634"/>
                  <a:gd name="connsiteX6-263" fmla="*/ 1594123 w 2254431"/>
                  <a:gd name="connsiteY6-264" fmla="*/ 1594126 h 1867634"/>
                  <a:gd name="connsiteX7-265" fmla="*/ 1818102 w 2254431"/>
                  <a:gd name="connsiteY7-266" fmla="*/ 1370146 h 1867634"/>
                  <a:gd name="connsiteX8-267" fmla="*/ 2067929 w 2254431"/>
                  <a:gd name="connsiteY8-268" fmla="*/ 1370150 h 1867634"/>
                  <a:gd name="connsiteX9-269" fmla="*/ 2249729 w 2254431"/>
                  <a:gd name="connsiteY9-270" fmla="*/ 1188348 h 1867634"/>
                  <a:gd name="connsiteX10-271" fmla="*/ 2249729 w 2254431"/>
                  <a:gd name="connsiteY10-272" fmla="*/ 938520 h 1867634"/>
                  <a:gd name="connsiteX11-273" fmla="*/ 2254431 w 2254431"/>
                  <a:gd name="connsiteY11-274" fmla="*/ 933818 h 1867634"/>
                  <a:gd name="connsiteX12-275" fmla="*/ 2249729 w 2254431"/>
                  <a:gd name="connsiteY12-276" fmla="*/ 929116 h 1867634"/>
                  <a:gd name="connsiteX13-277" fmla="*/ 2249729 w 2254431"/>
                  <a:gd name="connsiteY13-278" fmla="*/ 679292 h 1867634"/>
                  <a:gd name="connsiteX14-279" fmla="*/ 2067926 w 2254431"/>
                  <a:gd name="connsiteY14-280" fmla="*/ 497490 h 1867634"/>
                  <a:gd name="connsiteX15-281" fmla="*/ 1818099 w 2254431"/>
                  <a:gd name="connsiteY15-282" fmla="*/ 497490 h 1867634"/>
                  <a:gd name="connsiteX16-283" fmla="*/ 1594123 w 2254431"/>
                  <a:gd name="connsiteY16-284" fmla="*/ 273510 h 1867634"/>
                  <a:gd name="connsiteX17-285" fmla="*/ 273507 w 2254431"/>
                  <a:gd name="connsiteY17-286" fmla="*/ 273510 h 1867634"/>
                  <a:gd name="connsiteX18-287" fmla="*/ 0 w 2254431"/>
                  <a:gd name="connsiteY18-288" fmla="*/ 933818 h 1867634"/>
                  <a:gd name="connsiteX0-289" fmla="*/ 2234976 w 2254431"/>
                  <a:gd name="connsiteY0-290" fmla="*/ 737448 h 1867634"/>
                  <a:gd name="connsiteX1-291" fmla="*/ 2240336 w 2254431"/>
                  <a:gd name="connsiteY1-292" fmla="*/ 727150 h 1867634"/>
                  <a:gd name="connsiteX2-293" fmla="*/ 2234976 w 2254431"/>
                  <a:gd name="connsiteY2-294" fmla="*/ 737448 h 1867634"/>
                  <a:gd name="connsiteX3-295" fmla="*/ 0 w 2254431"/>
                  <a:gd name="connsiteY3-296" fmla="*/ 933818 h 1867634"/>
                  <a:gd name="connsiteX4-297" fmla="*/ 273507 w 2254431"/>
                  <a:gd name="connsiteY4-298" fmla="*/ 1594126 h 1867634"/>
                  <a:gd name="connsiteX5-299" fmla="*/ 1594123 w 2254431"/>
                  <a:gd name="connsiteY5-300" fmla="*/ 1594126 h 1867634"/>
                  <a:gd name="connsiteX6-301" fmla="*/ 1818102 w 2254431"/>
                  <a:gd name="connsiteY6-302" fmla="*/ 1370146 h 1867634"/>
                  <a:gd name="connsiteX7-303" fmla="*/ 2067929 w 2254431"/>
                  <a:gd name="connsiteY7-304" fmla="*/ 1370150 h 1867634"/>
                  <a:gd name="connsiteX8-305" fmla="*/ 2249729 w 2254431"/>
                  <a:gd name="connsiteY8-306" fmla="*/ 1188348 h 1867634"/>
                  <a:gd name="connsiteX9-307" fmla="*/ 2249729 w 2254431"/>
                  <a:gd name="connsiteY9-308" fmla="*/ 938520 h 1867634"/>
                  <a:gd name="connsiteX10-309" fmla="*/ 2254431 w 2254431"/>
                  <a:gd name="connsiteY10-310" fmla="*/ 933818 h 1867634"/>
                  <a:gd name="connsiteX11-311" fmla="*/ 2249729 w 2254431"/>
                  <a:gd name="connsiteY11-312" fmla="*/ 929116 h 1867634"/>
                  <a:gd name="connsiteX12-313" fmla="*/ 2249729 w 2254431"/>
                  <a:gd name="connsiteY12-314" fmla="*/ 679292 h 1867634"/>
                  <a:gd name="connsiteX13-315" fmla="*/ 2067926 w 2254431"/>
                  <a:gd name="connsiteY13-316" fmla="*/ 497490 h 1867634"/>
                  <a:gd name="connsiteX14-317" fmla="*/ 1818099 w 2254431"/>
                  <a:gd name="connsiteY14-318" fmla="*/ 497490 h 1867634"/>
                  <a:gd name="connsiteX15-319" fmla="*/ 1594123 w 2254431"/>
                  <a:gd name="connsiteY15-320" fmla="*/ 273510 h 1867634"/>
                  <a:gd name="connsiteX16-321" fmla="*/ 273507 w 2254431"/>
                  <a:gd name="connsiteY16-322" fmla="*/ 273510 h 1867634"/>
                  <a:gd name="connsiteX17-323" fmla="*/ 0 w 2254431"/>
                  <a:gd name="connsiteY17-324" fmla="*/ 933818 h 1867634"/>
                  <a:gd name="connsiteX0-325" fmla="*/ 0 w 2254431"/>
                  <a:gd name="connsiteY0-326" fmla="*/ 933818 h 1867634"/>
                  <a:gd name="connsiteX1-327" fmla="*/ 273507 w 2254431"/>
                  <a:gd name="connsiteY1-328" fmla="*/ 1594126 h 1867634"/>
                  <a:gd name="connsiteX2-329" fmla="*/ 1594123 w 2254431"/>
                  <a:gd name="connsiteY2-330" fmla="*/ 1594126 h 1867634"/>
                  <a:gd name="connsiteX3-331" fmla="*/ 1818102 w 2254431"/>
                  <a:gd name="connsiteY3-332" fmla="*/ 1370146 h 1867634"/>
                  <a:gd name="connsiteX4-333" fmla="*/ 2067929 w 2254431"/>
                  <a:gd name="connsiteY4-334" fmla="*/ 1370150 h 1867634"/>
                  <a:gd name="connsiteX5-335" fmla="*/ 2249729 w 2254431"/>
                  <a:gd name="connsiteY5-336" fmla="*/ 1188348 h 1867634"/>
                  <a:gd name="connsiteX6-337" fmla="*/ 2249729 w 2254431"/>
                  <a:gd name="connsiteY6-338" fmla="*/ 938520 h 1867634"/>
                  <a:gd name="connsiteX7-339" fmla="*/ 2254431 w 2254431"/>
                  <a:gd name="connsiteY7-340" fmla="*/ 933818 h 1867634"/>
                  <a:gd name="connsiteX8-341" fmla="*/ 2249729 w 2254431"/>
                  <a:gd name="connsiteY8-342" fmla="*/ 929116 h 1867634"/>
                  <a:gd name="connsiteX9-343" fmla="*/ 2249729 w 2254431"/>
                  <a:gd name="connsiteY9-344" fmla="*/ 679292 h 1867634"/>
                  <a:gd name="connsiteX10-345" fmla="*/ 2067926 w 2254431"/>
                  <a:gd name="connsiteY10-346" fmla="*/ 497490 h 1867634"/>
                  <a:gd name="connsiteX11-347" fmla="*/ 1818099 w 2254431"/>
                  <a:gd name="connsiteY11-348" fmla="*/ 497490 h 1867634"/>
                  <a:gd name="connsiteX12-349" fmla="*/ 1594123 w 2254431"/>
                  <a:gd name="connsiteY12-350" fmla="*/ 273510 h 1867634"/>
                  <a:gd name="connsiteX13-351" fmla="*/ 273507 w 2254431"/>
                  <a:gd name="connsiteY13-352" fmla="*/ 273510 h 1867634"/>
                  <a:gd name="connsiteX14-353" fmla="*/ 0 w 2254431"/>
                  <a:gd name="connsiteY14-354" fmla="*/ 933818 h 1867634"/>
                  <a:gd name="connsiteX0-355" fmla="*/ 0 w 2249729"/>
                  <a:gd name="connsiteY0-356" fmla="*/ 933818 h 1867634"/>
                  <a:gd name="connsiteX1-357" fmla="*/ 273507 w 2249729"/>
                  <a:gd name="connsiteY1-358" fmla="*/ 1594126 h 1867634"/>
                  <a:gd name="connsiteX2-359" fmla="*/ 1594123 w 2249729"/>
                  <a:gd name="connsiteY2-360" fmla="*/ 1594126 h 1867634"/>
                  <a:gd name="connsiteX3-361" fmla="*/ 1818102 w 2249729"/>
                  <a:gd name="connsiteY3-362" fmla="*/ 1370146 h 1867634"/>
                  <a:gd name="connsiteX4-363" fmla="*/ 2067929 w 2249729"/>
                  <a:gd name="connsiteY4-364" fmla="*/ 1370150 h 1867634"/>
                  <a:gd name="connsiteX5-365" fmla="*/ 2249729 w 2249729"/>
                  <a:gd name="connsiteY5-366" fmla="*/ 1188348 h 1867634"/>
                  <a:gd name="connsiteX6-367" fmla="*/ 2249729 w 2249729"/>
                  <a:gd name="connsiteY6-368" fmla="*/ 938520 h 1867634"/>
                  <a:gd name="connsiteX7-369" fmla="*/ 2249729 w 2249729"/>
                  <a:gd name="connsiteY7-370" fmla="*/ 929116 h 1867634"/>
                  <a:gd name="connsiteX8-371" fmla="*/ 2249729 w 2249729"/>
                  <a:gd name="connsiteY8-372" fmla="*/ 679292 h 1867634"/>
                  <a:gd name="connsiteX9-373" fmla="*/ 2067926 w 2249729"/>
                  <a:gd name="connsiteY9-374" fmla="*/ 497490 h 1867634"/>
                  <a:gd name="connsiteX10-375" fmla="*/ 1818099 w 2249729"/>
                  <a:gd name="connsiteY10-376" fmla="*/ 497490 h 1867634"/>
                  <a:gd name="connsiteX11-377" fmla="*/ 1594123 w 2249729"/>
                  <a:gd name="connsiteY11-378" fmla="*/ 273510 h 1867634"/>
                  <a:gd name="connsiteX12-379" fmla="*/ 273507 w 2249729"/>
                  <a:gd name="connsiteY12-380" fmla="*/ 273510 h 1867634"/>
                  <a:gd name="connsiteX13-381" fmla="*/ 0 w 2249729"/>
                  <a:gd name="connsiteY13-382" fmla="*/ 933818 h 1867634"/>
                  <a:gd name="connsiteX0-383" fmla="*/ 0 w 2249729"/>
                  <a:gd name="connsiteY0-384" fmla="*/ 933818 h 1867634"/>
                  <a:gd name="connsiteX1-385" fmla="*/ 273507 w 2249729"/>
                  <a:gd name="connsiteY1-386" fmla="*/ 1594126 h 1867634"/>
                  <a:gd name="connsiteX2-387" fmla="*/ 1594123 w 2249729"/>
                  <a:gd name="connsiteY2-388" fmla="*/ 1594126 h 1867634"/>
                  <a:gd name="connsiteX3-389" fmla="*/ 1818102 w 2249729"/>
                  <a:gd name="connsiteY3-390" fmla="*/ 1370146 h 1867634"/>
                  <a:gd name="connsiteX4-391" fmla="*/ 2067929 w 2249729"/>
                  <a:gd name="connsiteY4-392" fmla="*/ 1370150 h 1867634"/>
                  <a:gd name="connsiteX5-393" fmla="*/ 2249729 w 2249729"/>
                  <a:gd name="connsiteY5-394" fmla="*/ 1188348 h 1867634"/>
                  <a:gd name="connsiteX6-395" fmla="*/ 2249729 w 2249729"/>
                  <a:gd name="connsiteY6-396" fmla="*/ 929116 h 1867634"/>
                  <a:gd name="connsiteX7-397" fmla="*/ 2249729 w 2249729"/>
                  <a:gd name="connsiteY7-398" fmla="*/ 679292 h 1867634"/>
                  <a:gd name="connsiteX8-399" fmla="*/ 2067926 w 2249729"/>
                  <a:gd name="connsiteY8-400" fmla="*/ 497490 h 1867634"/>
                  <a:gd name="connsiteX9-401" fmla="*/ 1818099 w 2249729"/>
                  <a:gd name="connsiteY9-402" fmla="*/ 497490 h 1867634"/>
                  <a:gd name="connsiteX10-403" fmla="*/ 1594123 w 2249729"/>
                  <a:gd name="connsiteY10-404" fmla="*/ 273510 h 1867634"/>
                  <a:gd name="connsiteX11-405" fmla="*/ 273507 w 2249729"/>
                  <a:gd name="connsiteY11-406" fmla="*/ 273510 h 1867634"/>
                  <a:gd name="connsiteX12-407" fmla="*/ 0 w 2249729"/>
                  <a:gd name="connsiteY12-408" fmla="*/ 933818 h 1867634"/>
                  <a:gd name="connsiteX0-409" fmla="*/ 0 w 2249729"/>
                  <a:gd name="connsiteY0-410" fmla="*/ 933818 h 1867634"/>
                  <a:gd name="connsiteX1-411" fmla="*/ 273507 w 2249729"/>
                  <a:gd name="connsiteY1-412" fmla="*/ 1594126 h 1867634"/>
                  <a:gd name="connsiteX2-413" fmla="*/ 1594123 w 2249729"/>
                  <a:gd name="connsiteY2-414" fmla="*/ 1594126 h 1867634"/>
                  <a:gd name="connsiteX3-415" fmla="*/ 1818102 w 2249729"/>
                  <a:gd name="connsiteY3-416" fmla="*/ 1370146 h 1867634"/>
                  <a:gd name="connsiteX4-417" fmla="*/ 2067929 w 2249729"/>
                  <a:gd name="connsiteY4-418" fmla="*/ 1370150 h 1867634"/>
                  <a:gd name="connsiteX5-419" fmla="*/ 2249729 w 2249729"/>
                  <a:gd name="connsiteY5-420" fmla="*/ 1188348 h 1867634"/>
                  <a:gd name="connsiteX6-421" fmla="*/ 2249729 w 2249729"/>
                  <a:gd name="connsiteY6-422" fmla="*/ 679292 h 1867634"/>
                  <a:gd name="connsiteX7-423" fmla="*/ 2067926 w 2249729"/>
                  <a:gd name="connsiteY7-424" fmla="*/ 497490 h 1867634"/>
                  <a:gd name="connsiteX8-425" fmla="*/ 1818099 w 2249729"/>
                  <a:gd name="connsiteY8-426" fmla="*/ 497490 h 1867634"/>
                  <a:gd name="connsiteX9-427" fmla="*/ 1594123 w 2249729"/>
                  <a:gd name="connsiteY9-428" fmla="*/ 273510 h 1867634"/>
                  <a:gd name="connsiteX10-429" fmla="*/ 273507 w 2249729"/>
                  <a:gd name="connsiteY10-430" fmla="*/ 273510 h 1867634"/>
                  <a:gd name="connsiteX11-431" fmla="*/ 0 w 2249729"/>
                  <a:gd name="connsiteY11-432" fmla="*/ 933818 h 186763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/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/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-1" fmla="*/ 614149 w 1119116"/>
                <a:gd name="connsiteY0-2" fmla="*/ 0 h 2330356"/>
                <a:gd name="connsiteX1-3" fmla="*/ 1115704 w 1119116"/>
                <a:gd name="connsiteY1-4" fmla="*/ 3412 h 2330356"/>
                <a:gd name="connsiteX2-5" fmla="*/ 1119116 w 1119116"/>
                <a:gd name="connsiteY2-6" fmla="*/ 2330356 h 2330356"/>
                <a:gd name="connsiteX3-7" fmla="*/ 0 w 1119116"/>
                <a:gd name="connsiteY3-8" fmla="*/ 2330356 h 2330356"/>
                <a:gd name="connsiteX4-9" fmla="*/ 614149 w 1119116"/>
                <a:gd name="connsiteY4-10" fmla="*/ 0 h 23303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/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/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76381" y="2924084"/>
            <a:ext cx="688229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Object Oriented Programming Paradigm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3918855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/>
              <a:t>Object Oriented Languages are divided into two categories. </a:t>
            </a:r>
            <a:endParaRPr lang="en-IN" sz="3200" dirty="0"/>
          </a:p>
          <a:p>
            <a:pPr marL="0" indent="0" algn="l">
              <a:buNone/>
            </a:pPr>
            <a:endParaRPr lang="en-IN" sz="3200" dirty="0"/>
          </a:p>
          <a:p>
            <a:pPr marL="457200" indent="-457200" algn="l">
              <a:buFont typeface="+mj-lt"/>
              <a:buAutoNum type="arabicPeriod"/>
            </a:pPr>
            <a:r>
              <a:rPr lang="en-IN" sz="3200" dirty="0"/>
              <a:t>Object based Programming languages</a:t>
            </a:r>
            <a:endParaRPr lang="en-IN" sz="3200" dirty="0"/>
          </a:p>
          <a:p>
            <a:pPr marL="457200" indent="-457200" algn="l">
              <a:buFont typeface="+mj-lt"/>
              <a:buAutoNum type="arabicPeriod"/>
            </a:pPr>
            <a:r>
              <a:rPr lang="en-IN" sz="3200" dirty="0"/>
              <a:t>Object Oriented Programming Languages</a:t>
            </a:r>
            <a:endParaRPr lang="en-IN" sz="3200" dirty="0"/>
          </a:p>
          <a:p>
            <a:pPr algn="l"/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IN" sz="3200" b="1" dirty="0"/>
              <a:t>Object based Programming languages:</a:t>
            </a:r>
            <a:endParaRPr lang="en-IN" sz="3200" b="1" dirty="0"/>
          </a:p>
          <a:p>
            <a:pPr algn="just"/>
            <a:endParaRPr lang="en-IN" sz="1800" b="1" dirty="0"/>
          </a:p>
          <a:p>
            <a:pPr marL="0" indent="0" algn="l">
              <a:buNone/>
            </a:pPr>
            <a:r>
              <a:rPr lang="en-IN" sz="3200" dirty="0"/>
              <a:t>Major features that are required for object based programming are:</a:t>
            </a:r>
            <a:endParaRPr lang="en-IN" sz="3200" dirty="0"/>
          </a:p>
          <a:p>
            <a:pPr marL="0" indent="0" algn="l">
              <a:buNone/>
            </a:pP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Data Encapsulation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Data hiding and access mechanism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Automatic initialization and clear up objects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Operator overloading</a:t>
            </a:r>
            <a:endParaRPr lang="en-IN" sz="3200" dirty="0"/>
          </a:p>
          <a:p>
            <a:pPr algn="just"/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IN" sz="3200" b="1" dirty="0"/>
              <a:t>Object Oriented Programming languages:</a:t>
            </a:r>
            <a:endParaRPr lang="en-IN" sz="3200" b="1" dirty="0"/>
          </a:p>
          <a:p>
            <a:pPr algn="just"/>
            <a:endParaRPr lang="en-IN" sz="3200" b="1" dirty="0"/>
          </a:p>
          <a:p>
            <a:pPr marL="0" indent="0" algn="l">
              <a:buNone/>
            </a:pPr>
            <a:r>
              <a:rPr lang="en-IN" sz="3200" dirty="0"/>
              <a:t>Major features that are required for object oriented programming are:</a:t>
            </a:r>
            <a:endParaRPr lang="en-IN" sz="3200" dirty="0"/>
          </a:p>
          <a:p>
            <a:pPr marL="0" indent="0" algn="l">
              <a:buNone/>
            </a:pPr>
            <a:endParaRPr lang="en-IN" sz="32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3200" dirty="0"/>
              <a:t>Object based Features</a:t>
            </a:r>
            <a:endParaRPr lang="en-IN" sz="32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3200" dirty="0"/>
              <a:t>Inheritance </a:t>
            </a:r>
            <a:endParaRPr lang="en-IN" sz="32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3200" dirty="0"/>
              <a:t>Dynamic Binding</a:t>
            </a:r>
            <a:endParaRPr lang="en-IN" sz="3200" dirty="0"/>
          </a:p>
          <a:p>
            <a:pPr algn="just"/>
            <a:endParaRPr lang="en-IN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4245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/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95456" y="3201084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Class</a:t>
            </a:r>
            <a:endParaRPr lang="en-IN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28700" y="281671"/>
            <a:ext cx="10716832" cy="1728104"/>
          </a:xfrm>
        </p:spPr>
        <p:txBody>
          <a:bodyPr/>
          <a:lstStyle/>
          <a:p>
            <a:pPr algn="just"/>
            <a:r>
              <a:rPr lang="en-IN" sz="3200" dirty="0"/>
              <a:t>A class is a collection of objects of similar type. </a:t>
            </a: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82459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/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95456" y="3201084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Object</a:t>
            </a:r>
            <a:endParaRPr lang="en-IN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3318780"/>
          </a:xfrm>
        </p:spPr>
        <p:txBody>
          <a:bodyPr/>
          <a:lstStyle/>
          <a:p>
            <a:pPr marL="0" indent="0" algn="just">
              <a:buNone/>
            </a:pPr>
            <a:r>
              <a:rPr lang="en-IN" sz="3200" dirty="0"/>
              <a:t>Objects are the basic run time entities in an object oriented system. They may represent a person, a bank account, a table of data or any item.</a:t>
            </a:r>
            <a:endParaRPr lang="en-IN" sz="3200" dirty="0"/>
          </a:p>
          <a:p>
            <a:pPr marL="0" indent="0" algn="just">
              <a:buNone/>
            </a:pP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8817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" name="Picture 2" descr="https://image.slidesharecdn.com/cchapter-1-150325133310-conversion-gate01/95/c-chapter-1-13-638.jpg?cb=142729063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49" y="548504"/>
            <a:ext cx="7612064" cy="56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4795155"/>
          </a:xfrm>
        </p:spPr>
        <p:txBody>
          <a:bodyPr/>
          <a:lstStyle/>
          <a:p>
            <a:pPr algn="l"/>
            <a:r>
              <a:rPr lang="en-IN" sz="3600" b="1" dirty="0"/>
              <a:t>Characteristics of Object Oriented Programming</a:t>
            </a:r>
            <a:endParaRPr lang="en-IN" sz="3600" b="1" dirty="0"/>
          </a:p>
          <a:p>
            <a:pPr algn="l"/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Emphasis is on data rather than procedure.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Programs are divided into objects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Functions that operate on data of an object are tied together.</a:t>
            </a: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415020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89" y="281670"/>
            <a:ext cx="11098235" cy="583337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Data is hidden and cannot be accessed by external functions.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Objects may communicate with each other through functions.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New data and functions can be added whenever necessary.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Follows bottom up approach in program design. </a:t>
            </a:r>
            <a:endParaRPr lang="en-IN" sz="3200" dirty="0"/>
          </a:p>
          <a:p>
            <a:pPr algn="l"/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1499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/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95456" y="3201084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Object Oriented Languages</a:t>
            </a:r>
            <a:endParaRPr lang="en-IN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WPS Presentation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327</cp:revision>
  <cp:lastPrinted>2023-01-16T04:01:00Z</cp:lastPrinted>
  <dcterms:created xsi:type="dcterms:W3CDTF">2018-04-24T17:14:00Z</dcterms:created>
  <dcterms:modified xsi:type="dcterms:W3CDTF">2023-05-27T18:03:50Z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955CAA4562F54D1D8A0FD0B473F864DB</vt:lpwstr>
  </property>
  <property fmtid="{D5CDD505-2E9C-101B-9397-08002B2CF9AE}" pid="3" name="KSOProductBuildVer">
    <vt:lpwstr>1033-11.2.0.11537</vt:lpwstr>
  </property>
</Properties>
</file>