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handoutMasterIdLst>
    <p:handoutMasterId r:id="rId14"/>
  </p:handoutMasterIdLst>
  <p:sldIdLst>
    <p:sldId id="256" r:id="rId4"/>
    <p:sldId id="400" r:id="rId5"/>
    <p:sldId id="389" r:id="rId6"/>
    <p:sldId id="401" r:id="rId7"/>
    <p:sldId id="390" r:id="rId8"/>
    <p:sldId id="391" r:id="rId9"/>
    <p:sldId id="410" r:id="rId10"/>
    <p:sldId id="39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presProps" Target="presProps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</a:t>
            </a:r>
            <a:r>
              <a:rPr lang="en-US" altLang="ko-KR" sz="3600" b="1">
                <a:solidFill>
                  <a:schemeClr val="bg1"/>
                </a:solidFill>
              </a:rPr>
              <a:t>Programming (21CSC101T)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Input Operator</a:t>
            </a:r>
          </a:p>
        </p:txBody>
      </p:sp>
    </p:spTree>
    <p:extLst>
      <p:ext uri="{BB962C8B-B14F-4D97-AF65-F5344CB8AC3E}">
        <p14:creationId xmlns:p14="http://schemas.microsoft.com/office/powerpoint/2010/main" val="32430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b="1" dirty="0"/>
              <a:t>Syntax:</a:t>
            </a:r>
          </a:p>
          <a:p>
            <a:pPr marL="0" indent="0" algn="l">
              <a:buNone/>
            </a:pPr>
            <a:endParaRPr lang="en-IN" sz="3200" b="1" dirty="0"/>
          </a:p>
          <a:p>
            <a:pPr marL="0" indent="0" algn="l">
              <a:buNone/>
            </a:pPr>
            <a:r>
              <a:rPr lang="en-IN" sz="3200" dirty="0" err="1"/>
              <a:t>cin</a:t>
            </a:r>
            <a:r>
              <a:rPr lang="en-IN" sz="3200" dirty="0"/>
              <a:t> &gt;&gt; number;</a:t>
            </a:r>
          </a:p>
          <a:p>
            <a:pPr marL="0" indent="0" algn="l">
              <a:buNone/>
            </a:pPr>
            <a:endParaRPr lang="en-IN" sz="3200" dirty="0"/>
          </a:p>
          <a:p>
            <a:pPr algn="l"/>
            <a:r>
              <a:rPr lang="en-IN" sz="3200" dirty="0"/>
              <a:t>It is an input statement.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 err="1"/>
              <a:t>cin</a:t>
            </a:r>
            <a:r>
              <a:rPr lang="en-IN" sz="3200" dirty="0"/>
              <a:t> is an object and  stands for standard console input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/>
              <a:t>The Operator &gt;&gt; is called the extraction or get from operator.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Output Operator</a:t>
            </a:r>
          </a:p>
        </p:txBody>
      </p:sp>
    </p:spTree>
    <p:extLst>
      <p:ext uri="{BB962C8B-B14F-4D97-AF65-F5344CB8AC3E}">
        <p14:creationId xmlns:p14="http://schemas.microsoft.com/office/powerpoint/2010/main" val="332794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b="1" dirty="0"/>
              <a:t>Syntax:</a:t>
            </a:r>
          </a:p>
          <a:p>
            <a:pPr marL="0" indent="0" algn="l">
              <a:buNone/>
            </a:pPr>
            <a:endParaRPr lang="en-IN" sz="3200" dirty="0"/>
          </a:p>
          <a:p>
            <a:pPr marL="0" indent="0" algn="l">
              <a:buNone/>
            </a:pPr>
            <a:r>
              <a:rPr lang="en-IN" sz="3200" dirty="0" err="1"/>
              <a:t>cout</a:t>
            </a:r>
            <a:r>
              <a:rPr lang="en-IN" sz="3200" dirty="0"/>
              <a:t>&lt;&lt; “Statement( string)”;</a:t>
            </a:r>
          </a:p>
          <a:p>
            <a:pPr marL="0" indent="0" algn="l">
              <a:buNone/>
            </a:pPr>
            <a:endParaRPr lang="en-IN" sz="3200" dirty="0"/>
          </a:p>
          <a:p>
            <a:pPr algn="l"/>
            <a:r>
              <a:rPr lang="en-IN" sz="3200" dirty="0" err="1"/>
              <a:t>cout</a:t>
            </a:r>
            <a:r>
              <a:rPr lang="en-IN" sz="3200" dirty="0"/>
              <a:t> is a object.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 err="1"/>
              <a:t>cout</a:t>
            </a:r>
            <a:r>
              <a:rPr lang="en-IN" sz="3200" dirty="0"/>
              <a:t> stands for standard console output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/>
              <a:t>The Operator &lt;&lt; is called the insertion or put to operator.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4680855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/>
              <a:t>We need to include following directive in the program. </a:t>
            </a:r>
          </a:p>
          <a:p>
            <a:pPr marL="0" indent="0" algn="l">
              <a:buNone/>
            </a:pPr>
            <a:endParaRPr lang="en-IN" sz="3200" dirty="0"/>
          </a:p>
          <a:p>
            <a:pPr marL="0" indent="0" algn="l">
              <a:buNone/>
            </a:pPr>
            <a:r>
              <a:rPr lang="en-IN" sz="3200" dirty="0"/>
              <a:t>If you are using </a:t>
            </a:r>
            <a:r>
              <a:rPr lang="en-IN" sz="3200" dirty="0" err="1"/>
              <a:t>turboc</a:t>
            </a:r>
            <a:r>
              <a:rPr lang="en-IN" sz="3200" dirty="0"/>
              <a:t>++ then use #include&lt;iostream.h&gt;</a:t>
            </a:r>
          </a:p>
          <a:p>
            <a:pPr marL="0" indent="0" algn="l">
              <a:buNone/>
            </a:pPr>
            <a:r>
              <a:rPr lang="en-IN" sz="3200" dirty="0"/>
              <a:t>Otherwise use #include&lt;iostream&gt;.</a:t>
            </a:r>
          </a:p>
          <a:p>
            <a:pPr marL="0" indent="0" algn="l">
              <a:buNone/>
            </a:pPr>
            <a:endParaRPr lang="en-IN" sz="3200" dirty="0"/>
          </a:p>
          <a:p>
            <a:pPr marL="0" indent="0" algn="l">
              <a:buNone/>
            </a:pPr>
            <a:r>
              <a:rPr lang="en-IN" sz="3200" dirty="0"/>
              <a:t>If you are using ANSI C++ (#include&lt;iostream&gt; approach), then you need to use namespaces std.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9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Cascading of I/O operators</a:t>
            </a:r>
          </a:p>
        </p:txBody>
      </p:sp>
    </p:spTree>
    <p:extLst>
      <p:ext uri="{BB962C8B-B14F-4D97-AF65-F5344CB8AC3E}">
        <p14:creationId xmlns:p14="http://schemas.microsoft.com/office/powerpoint/2010/main" val="36726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err="1"/>
              <a:t>cout</a:t>
            </a:r>
            <a:r>
              <a:rPr lang="en-IN" sz="3200" dirty="0"/>
              <a:t>&lt;&lt; “The sum is:”&lt;&lt;sum&lt;&lt;“\n”;</a:t>
            </a:r>
          </a:p>
          <a:p>
            <a:pPr marL="0" indent="0" algn="l">
              <a:buNone/>
            </a:pPr>
            <a:endParaRPr lang="en-IN" sz="3200" dirty="0"/>
          </a:p>
          <a:p>
            <a:pPr marL="0" indent="0" algn="l">
              <a:buNone/>
            </a:pPr>
            <a:r>
              <a:rPr lang="en-IN" sz="3200" dirty="0" err="1"/>
              <a:t>cin</a:t>
            </a:r>
            <a:r>
              <a:rPr lang="en-IN" sz="3200" dirty="0"/>
              <a:t>&gt;&gt;a&gt;&gt;b;</a:t>
            </a:r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64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160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322</cp:revision>
  <dcterms:created xsi:type="dcterms:W3CDTF">2018-04-24T17:14:44Z</dcterms:created>
  <dcterms:modified xsi:type="dcterms:W3CDTF">2023-05-16T16:31:12Z</dcterms:modified>
</cp:coreProperties>
</file>