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notesMasterIdLst>
    <p:notesMasterId r:id="rId8"/>
  </p:notesMasterIdLst>
  <p:handoutMasterIdLst>
    <p:handoutMasterId r:id="rId9"/>
  </p:handoutMasterIdLst>
  <p:sldIdLst>
    <p:sldId id="256" r:id="rId4"/>
    <p:sldId id="378" r:id="rId5"/>
    <p:sldId id="366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20" y="32"/>
      </p:cViewPr>
      <p:guideLst>
        <p:guide orient="horz" pos="225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3" d="100"/>
          <a:sy n="83" d="100"/>
        </p:scale>
        <p:origin x="504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 /><Relationship Id="rId13" Type="http://schemas.openxmlformats.org/officeDocument/2006/relationships/tableStyles" Target="tableStyles.xml" /><Relationship Id="rId3" Type="http://schemas.openxmlformats.org/officeDocument/2006/relationships/slideMaster" Target="slideMasters/slideMaster3.xml" /><Relationship Id="rId7" Type="http://schemas.openxmlformats.org/officeDocument/2006/relationships/slide" Target="slides/slide4.xml" /><Relationship Id="rId12" Type="http://schemas.openxmlformats.org/officeDocument/2006/relationships/theme" Target="theme/theme1.xml" /><Relationship Id="rId2" Type="http://schemas.openxmlformats.org/officeDocument/2006/relationships/slideMaster" Target="slideMasters/slideMaster2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3.xml" /><Relationship Id="rId11" Type="http://schemas.openxmlformats.org/officeDocument/2006/relationships/viewProps" Target="viewProps.xml" /><Relationship Id="rId5" Type="http://schemas.openxmlformats.org/officeDocument/2006/relationships/slide" Target="slides/slide2.xml" /><Relationship Id="rId10" Type="http://schemas.openxmlformats.org/officeDocument/2006/relationships/presProps" Target="presProps.xml" /><Relationship Id="rId4" Type="http://schemas.openxmlformats.org/officeDocument/2006/relationships/slide" Target="slides/slide1.xml" /><Relationship Id="rId9" Type="http://schemas.openxmlformats.org/officeDocument/2006/relationships/handoutMaster" Target="handoutMasters/handoutMaster1.xml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4B720C8-0F1F-4769-A95D-E70485508E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CA3493-3CF0-479D-887E-326CB01F427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84AB01-33F2-4890-81BC-94568158DB71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5946B1-632D-4B59-8997-E7256A57DBC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C78952-9C23-4261-888C-BF86D1BD583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82911A-3904-4D85-962F-6F98C8B80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219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1444C9-CBCA-44A0-96A5-E59D5EB9AC79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8EEA7-C7F3-474D-BBF4-A63E51B3A8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5720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 /><Relationship Id="rId1" Type="http://schemas.openxmlformats.org/officeDocument/2006/relationships/slideMaster" Target="../slideMasters/slideMaster2.xml" 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 /><Relationship Id="rId1" Type="http://schemas.openxmlformats.org/officeDocument/2006/relationships/slideMaster" Target="../slideMasters/slideMaster3.xml" 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 /><Relationship Id="rId1" Type="http://schemas.openxmlformats.org/officeDocument/2006/relationships/slideMaster" Target="../slideMasters/slideMaster2.xml" 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 /><Relationship Id="rId1" Type="http://schemas.openxmlformats.org/officeDocument/2006/relationships/slideMaster" Target="../slideMasters/slideMaster2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 /><Relationship Id="rId1" Type="http://schemas.openxmlformats.org/officeDocument/2006/relationships/slideMaster" Target="../slideMasters/slideMaster2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 /><Relationship Id="rId1" Type="http://schemas.openxmlformats.org/officeDocument/2006/relationships/slideMaster" Target="../slideMasters/slideMaster2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675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4E14D27-AD6A-4547-8A35-F0A6A7B2B893}"/>
              </a:ext>
            </a:extLst>
          </p:cNvPr>
          <p:cNvGrpSpPr/>
          <p:nvPr userDrawn="1"/>
        </p:nvGrpSpPr>
        <p:grpSpPr>
          <a:xfrm>
            <a:off x="739019" y="1801308"/>
            <a:ext cx="2251389" cy="4202048"/>
            <a:chOff x="3501573" y="3178068"/>
            <a:chExt cx="1340594" cy="2737840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1FFFD2AF-5064-446A-95B2-FCACE1D003DC}"/>
                </a:ext>
              </a:extLst>
            </p:cNvPr>
            <p:cNvSpPr/>
            <p:nvPr/>
          </p:nvSpPr>
          <p:spPr>
            <a:xfrm>
              <a:off x="3504728" y="3612346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CED64445-B2E0-4D7E-8491-252F042F0F6D}"/>
                </a:ext>
              </a:extLst>
            </p:cNvPr>
            <p:cNvSpPr/>
            <p:nvPr/>
          </p:nvSpPr>
          <p:spPr>
            <a:xfrm>
              <a:off x="3501573" y="3832632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A429A64-82C5-47BC-985E-3FDFE804E532}"/>
                </a:ext>
              </a:extLst>
            </p:cNvPr>
            <p:cNvSpPr/>
            <p:nvPr/>
          </p:nvSpPr>
          <p:spPr>
            <a:xfrm>
              <a:off x="4776089" y="3829487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9526" y="65246"/>
                    <a:pt x="16669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D8DF180B-C394-4B18-8CF3-2228F33ED174}"/>
                </a:ext>
              </a:extLst>
            </p:cNvPr>
            <p:cNvSpPr/>
            <p:nvPr/>
          </p:nvSpPr>
          <p:spPr>
            <a:xfrm>
              <a:off x="3520451" y="3178068"/>
              <a:ext cx="1321716" cy="2737840"/>
            </a:xfrm>
            <a:custGeom>
              <a:avLst/>
              <a:gdLst>
                <a:gd name="connsiteX0" fmla="*/ 350044 w 400050"/>
                <a:gd name="connsiteY0" fmla="*/ 7144 h 828675"/>
                <a:gd name="connsiteX1" fmla="*/ 53816 w 400050"/>
                <a:gd name="connsiteY1" fmla="*/ 7144 h 828675"/>
                <a:gd name="connsiteX2" fmla="*/ 7144 w 400050"/>
                <a:gd name="connsiteY2" fmla="*/ 53816 h 828675"/>
                <a:gd name="connsiteX3" fmla="*/ 7144 w 400050"/>
                <a:gd name="connsiteY3" fmla="*/ 781526 h 828675"/>
                <a:gd name="connsiteX4" fmla="*/ 53816 w 400050"/>
                <a:gd name="connsiteY4" fmla="*/ 828199 h 828675"/>
                <a:gd name="connsiteX5" fmla="*/ 350044 w 400050"/>
                <a:gd name="connsiteY5" fmla="*/ 828199 h 828675"/>
                <a:gd name="connsiteX6" fmla="*/ 396716 w 400050"/>
                <a:gd name="connsiteY6" fmla="*/ 781526 h 828675"/>
                <a:gd name="connsiteX7" fmla="*/ 396716 w 400050"/>
                <a:gd name="connsiteY7" fmla="*/ 53816 h 828675"/>
                <a:gd name="connsiteX8" fmla="*/ 350044 w 400050"/>
                <a:gd name="connsiteY8" fmla="*/ 7144 h 82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50" h="828675">
                  <a:moveTo>
                    <a:pt x="350044" y="7144"/>
                  </a:moveTo>
                  <a:lnTo>
                    <a:pt x="53816" y="7144"/>
                  </a:lnTo>
                  <a:cubicBezTo>
                    <a:pt x="28099" y="7144"/>
                    <a:pt x="7144" y="28099"/>
                    <a:pt x="7144" y="53816"/>
                  </a:cubicBezTo>
                  <a:lnTo>
                    <a:pt x="7144" y="781526"/>
                  </a:lnTo>
                  <a:cubicBezTo>
                    <a:pt x="7144" y="807244"/>
                    <a:pt x="28099" y="828199"/>
                    <a:pt x="53816" y="828199"/>
                  </a:cubicBezTo>
                  <a:lnTo>
                    <a:pt x="350044" y="828199"/>
                  </a:lnTo>
                  <a:cubicBezTo>
                    <a:pt x="375761" y="828199"/>
                    <a:pt x="396716" y="807244"/>
                    <a:pt x="396716" y="781526"/>
                  </a:cubicBezTo>
                  <a:lnTo>
                    <a:pt x="396716" y="53816"/>
                  </a:lnTo>
                  <a:cubicBezTo>
                    <a:pt x="396716" y="28099"/>
                    <a:pt x="375761" y="7144"/>
                    <a:pt x="350044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8B1C391E-60EC-4442-81F5-E5BD8E5FB94B}"/>
                </a:ext>
              </a:extLst>
            </p:cNvPr>
            <p:cNvSpPr/>
            <p:nvPr/>
          </p:nvSpPr>
          <p:spPr>
            <a:xfrm>
              <a:off x="3529897" y="3190652"/>
              <a:ext cx="1290246" cy="2706371"/>
            </a:xfrm>
            <a:custGeom>
              <a:avLst/>
              <a:gdLst>
                <a:gd name="connsiteX0" fmla="*/ 345281 w 390525"/>
                <a:gd name="connsiteY0" fmla="*/ 7144 h 819150"/>
                <a:gd name="connsiteX1" fmla="*/ 52864 w 390525"/>
                <a:gd name="connsiteY1" fmla="*/ 7144 h 819150"/>
                <a:gd name="connsiteX2" fmla="*/ 7144 w 390525"/>
                <a:gd name="connsiteY2" fmla="*/ 52864 h 819150"/>
                <a:gd name="connsiteX3" fmla="*/ 7144 w 390525"/>
                <a:gd name="connsiteY3" fmla="*/ 772954 h 819150"/>
                <a:gd name="connsiteX4" fmla="*/ 52864 w 390525"/>
                <a:gd name="connsiteY4" fmla="*/ 818674 h 819150"/>
                <a:gd name="connsiteX5" fmla="*/ 345281 w 390525"/>
                <a:gd name="connsiteY5" fmla="*/ 818674 h 819150"/>
                <a:gd name="connsiteX6" fmla="*/ 391001 w 390525"/>
                <a:gd name="connsiteY6" fmla="*/ 772954 h 819150"/>
                <a:gd name="connsiteX7" fmla="*/ 391001 w 390525"/>
                <a:gd name="connsiteY7" fmla="*/ 52864 h 819150"/>
                <a:gd name="connsiteX8" fmla="*/ 345281 w 390525"/>
                <a:gd name="connsiteY8" fmla="*/ 7144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525" h="819150">
                  <a:moveTo>
                    <a:pt x="345281" y="7144"/>
                  </a:moveTo>
                  <a:lnTo>
                    <a:pt x="52864" y="7144"/>
                  </a:lnTo>
                  <a:cubicBezTo>
                    <a:pt x="27146" y="7144"/>
                    <a:pt x="7144" y="27146"/>
                    <a:pt x="7144" y="52864"/>
                  </a:cubicBezTo>
                  <a:lnTo>
                    <a:pt x="7144" y="772954"/>
                  </a:lnTo>
                  <a:cubicBezTo>
                    <a:pt x="7144" y="798671"/>
                    <a:pt x="27146" y="818674"/>
                    <a:pt x="52864" y="818674"/>
                  </a:cubicBezTo>
                  <a:lnTo>
                    <a:pt x="345281" y="818674"/>
                  </a:lnTo>
                  <a:cubicBezTo>
                    <a:pt x="370999" y="818674"/>
                    <a:pt x="391001" y="798671"/>
                    <a:pt x="391001" y="772954"/>
                  </a:cubicBezTo>
                  <a:lnTo>
                    <a:pt x="391001" y="52864"/>
                  </a:lnTo>
                  <a:cubicBezTo>
                    <a:pt x="391001" y="28099"/>
                    <a:pt x="370046" y="7144"/>
                    <a:pt x="345281" y="7144"/>
                  </a:cubicBez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E1042DFF-AC0C-4A34-B83D-F94290F8566A}"/>
                </a:ext>
              </a:extLst>
            </p:cNvPr>
            <p:cNvSpPr/>
            <p:nvPr/>
          </p:nvSpPr>
          <p:spPr>
            <a:xfrm>
              <a:off x="3627447" y="3596610"/>
              <a:ext cx="1101430" cy="1951104"/>
            </a:xfrm>
            <a:custGeom>
              <a:avLst/>
              <a:gdLst>
                <a:gd name="connsiteX0" fmla="*/ 7144 w 333375"/>
                <a:gd name="connsiteY0" fmla="*/ 7144 h 590550"/>
                <a:gd name="connsiteX1" fmla="*/ 331946 w 333375"/>
                <a:gd name="connsiteY1" fmla="*/ 7144 h 590550"/>
                <a:gd name="connsiteX2" fmla="*/ 331946 w 333375"/>
                <a:gd name="connsiteY2" fmla="*/ 586264 h 590550"/>
                <a:gd name="connsiteX3" fmla="*/ 7144 w 333375"/>
                <a:gd name="connsiteY3" fmla="*/ 586264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590550">
                  <a:moveTo>
                    <a:pt x="7144" y="7144"/>
                  </a:moveTo>
                  <a:lnTo>
                    <a:pt x="331946" y="7144"/>
                  </a:lnTo>
                  <a:lnTo>
                    <a:pt x="331946" y="586264"/>
                  </a:lnTo>
                  <a:lnTo>
                    <a:pt x="7144" y="58626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033404E-34F2-4512-89D1-3226AA01335F}"/>
                </a:ext>
              </a:extLst>
            </p:cNvPr>
            <p:cNvGrpSpPr/>
            <p:nvPr/>
          </p:nvGrpSpPr>
          <p:grpSpPr>
            <a:xfrm>
              <a:off x="4088508" y="5635852"/>
              <a:ext cx="173080" cy="173080"/>
              <a:chOff x="6768665" y="6038214"/>
              <a:chExt cx="147968" cy="147968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C419DFAD-C059-430D-B51F-48079403ED7B}"/>
                  </a:ext>
                </a:extLst>
              </p:cNvPr>
              <p:cNvSpPr/>
              <p:nvPr/>
            </p:nvSpPr>
            <p:spPr>
              <a:xfrm>
                <a:off x="6768665" y="6038214"/>
                <a:ext cx="147968" cy="14796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4BAE4FA9-2632-4576-9E0A-CDF8B2A15BA5}"/>
                  </a:ext>
                </a:extLst>
              </p:cNvPr>
              <p:cNvSpPr/>
              <p:nvPr/>
            </p:nvSpPr>
            <p:spPr>
              <a:xfrm>
                <a:off x="6802088" y="6071634"/>
                <a:ext cx="81180" cy="8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B70F8A7-6A5E-4962-A676-F6F37304642E}"/>
                </a:ext>
              </a:extLst>
            </p:cNvPr>
            <p:cNvSpPr/>
            <p:nvPr/>
          </p:nvSpPr>
          <p:spPr>
            <a:xfrm>
              <a:off x="3821102" y="3628406"/>
              <a:ext cx="906450" cy="1887518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E8FB11B-C9EA-4E18-89D9-555C50D3B3E9}"/>
                </a:ext>
              </a:extLst>
            </p:cNvPr>
            <p:cNvSpPr/>
            <p:nvPr/>
          </p:nvSpPr>
          <p:spPr>
            <a:xfrm>
              <a:off x="4058661" y="3449093"/>
              <a:ext cx="254255" cy="5839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55F62B4-2F6F-4328-9162-DF7E3A0CF7C4}"/>
                </a:ext>
              </a:extLst>
            </p:cNvPr>
            <p:cNvSpPr/>
            <p:nvPr/>
          </p:nvSpPr>
          <p:spPr>
            <a:xfrm>
              <a:off x="3922825" y="3449093"/>
              <a:ext cx="58393" cy="5839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FC596008-C53D-454F-8BCC-25C7C09986FE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989494" y="2484310"/>
            <a:ext cx="1808430" cy="29539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65DD979-30EE-452B-BD97-08E76F947DDC}"/>
              </a:ext>
            </a:extLst>
          </p:cNvPr>
          <p:cNvSpPr/>
          <p:nvPr userDrawn="1"/>
        </p:nvSpPr>
        <p:spPr>
          <a:xfrm rot="1200000">
            <a:off x="-311854" y="-189268"/>
            <a:ext cx="714157" cy="2226584"/>
          </a:xfrm>
          <a:custGeom>
            <a:avLst/>
            <a:gdLst>
              <a:gd name="connsiteX0" fmla="*/ 622717 w 714157"/>
              <a:gd name="connsiteY0" fmla="*/ 33281 h 2226584"/>
              <a:gd name="connsiteX1" fmla="*/ 714157 w 714157"/>
              <a:gd name="connsiteY1" fmla="*/ 0 h 2226584"/>
              <a:gd name="connsiteX2" fmla="*/ 714157 w 714157"/>
              <a:gd name="connsiteY2" fmla="*/ 2226584 h 2226584"/>
              <a:gd name="connsiteX3" fmla="*/ 622717 w 714157"/>
              <a:gd name="connsiteY3" fmla="*/ 1975355 h 2226584"/>
              <a:gd name="connsiteX4" fmla="*/ 329492 w 714157"/>
              <a:gd name="connsiteY4" fmla="*/ 140006 h 2226584"/>
              <a:gd name="connsiteX5" fmla="*/ 329492 w 714157"/>
              <a:gd name="connsiteY5" fmla="*/ 1169726 h 2226584"/>
              <a:gd name="connsiteX6" fmla="*/ 238052 w 714157"/>
              <a:gd name="connsiteY6" fmla="*/ 918496 h 2226584"/>
              <a:gd name="connsiteX7" fmla="*/ 238052 w 714157"/>
              <a:gd name="connsiteY7" fmla="*/ 173288 h 2226584"/>
              <a:gd name="connsiteX8" fmla="*/ 567544 w 714157"/>
              <a:gd name="connsiteY8" fmla="*/ 53362 h 2226584"/>
              <a:gd name="connsiteX9" fmla="*/ 567544 w 714157"/>
              <a:gd name="connsiteY9" fmla="*/ 1823768 h 2226584"/>
              <a:gd name="connsiteX10" fmla="*/ 384664 w 714157"/>
              <a:gd name="connsiteY10" fmla="*/ 1321310 h 2226584"/>
              <a:gd name="connsiteX11" fmla="*/ 384664 w 714157"/>
              <a:gd name="connsiteY11" fmla="*/ 119925 h 2226584"/>
              <a:gd name="connsiteX12" fmla="*/ 0 w 714157"/>
              <a:gd name="connsiteY12" fmla="*/ 259931 h 2226584"/>
              <a:gd name="connsiteX13" fmla="*/ 182880 w 714157"/>
              <a:gd name="connsiteY13" fmla="*/ 193369 h 2226584"/>
              <a:gd name="connsiteX14" fmla="*/ 182880 w 714157"/>
              <a:gd name="connsiteY14" fmla="*/ 766913 h 2226584"/>
              <a:gd name="connsiteX15" fmla="*/ 0 w 714157"/>
              <a:gd name="connsiteY15" fmla="*/ 264454 h 222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4157" h="2226584">
                <a:moveTo>
                  <a:pt x="622717" y="33281"/>
                </a:moveTo>
                <a:lnTo>
                  <a:pt x="714157" y="0"/>
                </a:lnTo>
                <a:lnTo>
                  <a:pt x="714157" y="2226584"/>
                </a:lnTo>
                <a:lnTo>
                  <a:pt x="622717" y="1975355"/>
                </a:lnTo>
                <a:close/>
                <a:moveTo>
                  <a:pt x="329492" y="140006"/>
                </a:moveTo>
                <a:lnTo>
                  <a:pt x="329492" y="1169726"/>
                </a:lnTo>
                <a:lnTo>
                  <a:pt x="238052" y="918496"/>
                </a:lnTo>
                <a:lnTo>
                  <a:pt x="238052" y="173288"/>
                </a:lnTo>
                <a:close/>
                <a:moveTo>
                  <a:pt x="567544" y="53362"/>
                </a:moveTo>
                <a:lnTo>
                  <a:pt x="567544" y="1823768"/>
                </a:lnTo>
                <a:lnTo>
                  <a:pt x="384664" y="1321310"/>
                </a:lnTo>
                <a:lnTo>
                  <a:pt x="384664" y="119925"/>
                </a:lnTo>
                <a:close/>
                <a:moveTo>
                  <a:pt x="0" y="259931"/>
                </a:moveTo>
                <a:lnTo>
                  <a:pt x="182880" y="193369"/>
                </a:lnTo>
                <a:lnTo>
                  <a:pt x="182880" y="766913"/>
                </a:lnTo>
                <a:lnTo>
                  <a:pt x="0" y="26445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AEF8B7ED-1A1F-4CDE-83D3-C519FA5446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907130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65DD979-30EE-452B-BD97-08E76F947DDC}"/>
              </a:ext>
            </a:extLst>
          </p:cNvPr>
          <p:cNvSpPr/>
          <p:nvPr userDrawn="1"/>
        </p:nvSpPr>
        <p:spPr>
          <a:xfrm rot="1200000">
            <a:off x="-311854" y="-189268"/>
            <a:ext cx="714157" cy="2226584"/>
          </a:xfrm>
          <a:custGeom>
            <a:avLst/>
            <a:gdLst>
              <a:gd name="connsiteX0" fmla="*/ 622717 w 714157"/>
              <a:gd name="connsiteY0" fmla="*/ 33281 h 2226584"/>
              <a:gd name="connsiteX1" fmla="*/ 714157 w 714157"/>
              <a:gd name="connsiteY1" fmla="*/ 0 h 2226584"/>
              <a:gd name="connsiteX2" fmla="*/ 714157 w 714157"/>
              <a:gd name="connsiteY2" fmla="*/ 2226584 h 2226584"/>
              <a:gd name="connsiteX3" fmla="*/ 622717 w 714157"/>
              <a:gd name="connsiteY3" fmla="*/ 1975355 h 2226584"/>
              <a:gd name="connsiteX4" fmla="*/ 329492 w 714157"/>
              <a:gd name="connsiteY4" fmla="*/ 140006 h 2226584"/>
              <a:gd name="connsiteX5" fmla="*/ 329492 w 714157"/>
              <a:gd name="connsiteY5" fmla="*/ 1169726 h 2226584"/>
              <a:gd name="connsiteX6" fmla="*/ 238052 w 714157"/>
              <a:gd name="connsiteY6" fmla="*/ 918496 h 2226584"/>
              <a:gd name="connsiteX7" fmla="*/ 238052 w 714157"/>
              <a:gd name="connsiteY7" fmla="*/ 173288 h 2226584"/>
              <a:gd name="connsiteX8" fmla="*/ 567544 w 714157"/>
              <a:gd name="connsiteY8" fmla="*/ 53362 h 2226584"/>
              <a:gd name="connsiteX9" fmla="*/ 567544 w 714157"/>
              <a:gd name="connsiteY9" fmla="*/ 1823768 h 2226584"/>
              <a:gd name="connsiteX10" fmla="*/ 384664 w 714157"/>
              <a:gd name="connsiteY10" fmla="*/ 1321310 h 2226584"/>
              <a:gd name="connsiteX11" fmla="*/ 384664 w 714157"/>
              <a:gd name="connsiteY11" fmla="*/ 119925 h 2226584"/>
              <a:gd name="connsiteX12" fmla="*/ 0 w 714157"/>
              <a:gd name="connsiteY12" fmla="*/ 259931 h 2226584"/>
              <a:gd name="connsiteX13" fmla="*/ 182880 w 714157"/>
              <a:gd name="connsiteY13" fmla="*/ 193369 h 2226584"/>
              <a:gd name="connsiteX14" fmla="*/ 182880 w 714157"/>
              <a:gd name="connsiteY14" fmla="*/ 766913 h 2226584"/>
              <a:gd name="connsiteX15" fmla="*/ 0 w 714157"/>
              <a:gd name="connsiteY15" fmla="*/ 264454 h 222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4157" h="2226584">
                <a:moveTo>
                  <a:pt x="622717" y="33281"/>
                </a:moveTo>
                <a:lnTo>
                  <a:pt x="714157" y="0"/>
                </a:lnTo>
                <a:lnTo>
                  <a:pt x="714157" y="2226584"/>
                </a:lnTo>
                <a:lnTo>
                  <a:pt x="622717" y="1975355"/>
                </a:lnTo>
                <a:close/>
                <a:moveTo>
                  <a:pt x="329492" y="140006"/>
                </a:moveTo>
                <a:lnTo>
                  <a:pt x="329492" y="1169726"/>
                </a:lnTo>
                <a:lnTo>
                  <a:pt x="238052" y="918496"/>
                </a:lnTo>
                <a:lnTo>
                  <a:pt x="238052" y="173288"/>
                </a:lnTo>
                <a:close/>
                <a:moveTo>
                  <a:pt x="567544" y="53362"/>
                </a:moveTo>
                <a:lnTo>
                  <a:pt x="567544" y="1823768"/>
                </a:lnTo>
                <a:lnTo>
                  <a:pt x="384664" y="1321310"/>
                </a:lnTo>
                <a:lnTo>
                  <a:pt x="384664" y="119925"/>
                </a:lnTo>
                <a:close/>
                <a:moveTo>
                  <a:pt x="0" y="259931"/>
                </a:moveTo>
                <a:lnTo>
                  <a:pt x="182880" y="193369"/>
                </a:lnTo>
                <a:lnTo>
                  <a:pt x="182880" y="766913"/>
                </a:lnTo>
                <a:lnTo>
                  <a:pt x="0" y="26445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AEF8B7ED-1A1F-4CDE-83D3-C519FA5446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06CCA5E-451F-4542-B206-D2D13583114C}"/>
              </a:ext>
            </a:extLst>
          </p:cNvPr>
          <p:cNvGrpSpPr/>
          <p:nvPr userDrawn="1"/>
        </p:nvGrpSpPr>
        <p:grpSpPr>
          <a:xfrm>
            <a:off x="758507" y="2603862"/>
            <a:ext cx="5920691" cy="3565483"/>
            <a:chOff x="4098364" y="1571764"/>
            <a:chExt cx="7301609" cy="4397082"/>
          </a:xfrm>
        </p:grpSpPr>
        <p:grpSp>
          <p:nvGrpSpPr>
            <p:cNvPr id="23" name="Graphic 55">
              <a:extLst>
                <a:ext uri="{FF2B5EF4-FFF2-40B4-BE49-F238E27FC236}">
                  <a16:creationId xmlns:a16="http://schemas.microsoft.com/office/drawing/2014/main" id="{C49AFA94-CB02-406A-B68E-76F7985C97D6}"/>
                </a:ext>
              </a:extLst>
            </p:cNvPr>
            <p:cNvGrpSpPr/>
            <p:nvPr/>
          </p:nvGrpSpPr>
          <p:grpSpPr>
            <a:xfrm>
              <a:off x="4910815" y="1571764"/>
              <a:ext cx="5616422" cy="3644404"/>
              <a:chOff x="5769768" y="3217068"/>
              <a:chExt cx="651510" cy="422754"/>
            </a:xfrm>
          </p:grpSpPr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05F19F3B-FACD-4743-81B8-DE3B3FC0991C}"/>
                  </a:ext>
                </a:extLst>
              </p:cNvPr>
              <p:cNvSpPr/>
              <p:nvPr/>
            </p:nvSpPr>
            <p:spPr>
              <a:xfrm>
                <a:off x="5769768" y="3217068"/>
                <a:ext cx="647700" cy="419100"/>
              </a:xfrm>
              <a:custGeom>
                <a:avLst/>
                <a:gdLst>
                  <a:gd name="connsiteX0" fmla="*/ 639604 w 647700"/>
                  <a:gd name="connsiteY0" fmla="*/ 417671 h 419100"/>
                  <a:gd name="connsiteX1" fmla="*/ 14764 w 647700"/>
                  <a:gd name="connsiteY1" fmla="*/ 417671 h 419100"/>
                  <a:gd name="connsiteX2" fmla="*/ 7144 w 647700"/>
                  <a:gd name="connsiteY2" fmla="*/ 410051 h 419100"/>
                  <a:gd name="connsiteX3" fmla="*/ 7144 w 647700"/>
                  <a:gd name="connsiteY3" fmla="*/ 38576 h 419100"/>
                  <a:gd name="connsiteX4" fmla="*/ 37624 w 647700"/>
                  <a:gd name="connsiteY4" fmla="*/ 7144 h 419100"/>
                  <a:gd name="connsiteX5" fmla="*/ 616744 w 647700"/>
                  <a:gd name="connsiteY5" fmla="*/ 7144 h 419100"/>
                  <a:gd name="connsiteX6" fmla="*/ 647224 w 647700"/>
                  <a:gd name="connsiteY6" fmla="*/ 37624 h 419100"/>
                  <a:gd name="connsiteX7" fmla="*/ 647224 w 647700"/>
                  <a:gd name="connsiteY7" fmla="*/ 409099 h 419100"/>
                  <a:gd name="connsiteX8" fmla="*/ 639604 w 647700"/>
                  <a:gd name="connsiteY8" fmla="*/ 417671 h 41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47700" h="419100">
                    <a:moveTo>
                      <a:pt x="639604" y="417671"/>
                    </a:moveTo>
                    <a:lnTo>
                      <a:pt x="14764" y="417671"/>
                    </a:lnTo>
                    <a:cubicBezTo>
                      <a:pt x="10954" y="417671"/>
                      <a:pt x="7144" y="413861"/>
                      <a:pt x="7144" y="410051"/>
                    </a:cubicBezTo>
                    <a:lnTo>
                      <a:pt x="7144" y="38576"/>
                    </a:lnTo>
                    <a:cubicBezTo>
                      <a:pt x="7144" y="20479"/>
                      <a:pt x="20479" y="7144"/>
                      <a:pt x="37624" y="7144"/>
                    </a:cubicBezTo>
                    <a:lnTo>
                      <a:pt x="616744" y="7144"/>
                    </a:lnTo>
                    <a:cubicBezTo>
                      <a:pt x="633889" y="7144"/>
                      <a:pt x="647224" y="20479"/>
                      <a:pt x="647224" y="37624"/>
                    </a:cubicBezTo>
                    <a:lnTo>
                      <a:pt x="647224" y="409099"/>
                    </a:lnTo>
                    <a:cubicBezTo>
                      <a:pt x="647224" y="413861"/>
                      <a:pt x="643414" y="417671"/>
                      <a:pt x="639604" y="417671"/>
                    </a:cubicBezTo>
                    <a:close/>
                  </a:path>
                </a:pathLst>
              </a:custGeom>
              <a:solidFill>
                <a:srgbClr val="80808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611E77FD-F910-47B9-9EE0-9CA9EBB5AD17}"/>
                  </a:ext>
                </a:extLst>
              </p:cNvPr>
              <p:cNvSpPr/>
              <p:nvPr/>
            </p:nvSpPr>
            <p:spPr>
              <a:xfrm>
                <a:off x="5773578" y="3220722"/>
                <a:ext cx="647700" cy="419100"/>
              </a:xfrm>
              <a:custGeom>
                <a:avLst/>
                <a:gdLst>
                  <a:gd name="connsiteX0" fmla="*/ 631984 w 647700"/>
                  <a:gd name="connsiteY0" fmla="*/ 412909 h 419100"/>
                  <a:gd name="connsiteX1" fmla="*/ 14764 w 647700"/>
                  <a:gd name="connsiteY1" fmla="*/ 412909 h 419100"/>
                  <a:gd name="connsiteX2" fmla="*/ 7144 w 647700"/>
                  <a:gd name="connsiteY2" fmla="*/ 405289 h 419100"/>
                  <a:gd name="connsiteX3" fmla="*/ 7144 w 647700"/>
                  <a:gd name="connsiteY3" fmla="*/ 34766 h 419100"/>
                  <a:gd name="connsiteX4" fmla="*/ 34766 w 647700"/>
                  <a:gd name="connsiteY4" fmla="*/ 7144 h 419100"/>
                  <a:gd name="connsiteX5" fmla="*/ 612934 w 647700"/>
                  <a:gd name="connsiteY5" fmla="*/ 7144 h 419100"/>
                  <a:gd name="connsiteX6" fmla="*/ 640556 w 647700"/>
                  <a:gd name="connsiteY6" fmla="*/ 34766 h 419100"/>
                  <a:gd name="connsiteX7" fmla="*/ 640556 w 647700"/>
                  <a:gd name="connsiteY7" fmla="*/ 405289 h 419100"/>
                  <a:gd name="connsiteX8" fmla="*/ 631984 w 647700"/>
                  <a:gd name="connsiteY8" fmla="*/ 412909 h 41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47700" h="419100">
                    <a:moveTo>
                      <a:pt x="631984" y="412909"/>
                    </a:moveTo>
                    <a:lnTo>
                      <a:pt x="14764" y="412909"/>
                    </a:lnTo>
                    <a:cubicBezTo>
                      <a:pt x="10954" y="412909"/>
                      <a:pt x="7144" y="409099"/>
                      <a:pt x="7144" y="405289"/>
                    </a:cubicBezTo>
                    <a:lnTo>
                      <a:pt x="7144" y="34766"/>
                    </a:lnTo>
                    <a:cubicBezTo>
                      <a:pt x="7144" y="19526"/>
                      <a:pt x="19526" y="7144"/>
                      <a:pt x="34766" y="7144"/>
                    </a:cubicBezTo>
                    <a:lnTo>
                      <a:pt x="612934" y="7144"/>
                    </a:lnTo>
                    <a:cubicBezTo>
                      <a:pt x="628174" y="7144"/>
                      <a:pt x="640556" y="19526"/>
                      <a:pt x="640556" y="34766"/>
                    </a:cubicBezTo>
                    <a:lnTo>
                      <a:pt x="640556" y="405289"/>
                    </a:lnTo>
                    <a:cubicBezTo>
                      <a:pt x="639604" y="410051"/>
                      <a:pt x="635794" y="412909"/>
                      <a:pt x="631984" y="412909"/>
                    </a:cubicBez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B00050F-BBCF-4B07-B144-24AF043BE2C0}"/>
                </a:ext>
              </a:extLst>
            </p:cNvPr>
            <p:cNvSpPr/>
            <p:nvPr/>
          </p:nvSpPr>
          <p:spPr>
            <a:xfrm>
              <a:off x="5130280" y="1781416"/>
              <a:ext cx="5163280" cy="3278273"/>
            </a:xfrm>
            <a:custGeom>
              <a:avLst/>
              <a:gdLst>
                <a:gd name="connsiteX0" fmla="*/ 7144 w 600075"/>
                <a:gd name="connsiteY0" fmla="*/ 7144 h 381000"/>
                <a:gd name="connsiteX1" fmla="*/ 597694 w 600075"/>
                <a:gd name="connsiteY1" fmla="*/ 7144 h 381000"/>
                <a:gd name="connsiteX2" fmla="*/ 597694 w 600075"/>
                <a:gd name="connsiteY2" fmla="*/ 376714 h 381000"/>
                <a:gd name="connsiteX3" fmla="*/ 7144 w 600075"/>
                <a:gd name="connsiteY3" fmla="*/ 376714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0075" h="381000">
                  <a:moveTo>
                    <a:pt x="7144" y="7144"/>
                  </a:moveTo>
                  <a:lnTo>
                    <a:pt x="597694" y="7144"/>
                  </a:lnTo>
                  <a:lnTo>
                    <a:pt x="597694" y="376714"/>
                  </a:lnTo>
                  <a:lnTo>
                    <a:pt x="7144" y="376714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8BADC4B-6EB9-42D0-A753-3C5C7C5FCBF3}"/>
                </a:ext>
              </a:extLst>
            </p:cNvPr>
            <p:cNvSpPr/>
            <p:nvPr/>
          </p:nvSpPr>
          <p:spPr>
            <a:xfrm>
              <a:off x="5210103" y="5108863"/>
              <a:ext cx="4999367" cy="245870"/>
            </a:xfrm>
            <a:custGeom>
              <a:avLst/>
              <a:gdLst>
                <a:gd name="connsiteX0" fmla="*/ 553174 w 581025"/>
                <a:gd name="connsiteY0" fmla="*/ 7144 h 28575"/>
                <a:gd name="connsiteX1" fmla="*/ 574129 w 581025"/>
                <a:gd name="connsiteY1" fmla="*/ 23336 h 28575"/>
                <a:gd name="connsiteX2" fmla="*/ 574129 w 581025"/>
                <a:gd name="connsiteY2" fmla="*/ 30004 h 28575"/>
                <a:gd name="connsiteX3" fmla="*/ 19774 w 581025"/>
                <a:gd name="connsiteY3" fmla="*/ 30004 h 28575"/>
                <a:gd name="connsiteX4" fmla="*/ 8344 w 581025"/>
                <a:gd name="connsiteY4" fmla="*/ 26194 h 28575"/>
                <a:gd name="connsiteX5" fmla="*/ 35014 w 581025"/>
                <a:gd name="connsiteY5" fmla="*/ 7144 h 28575"/>
                <a:gd name="connsiteX6" fmla="*/ 553174 w 58102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1025" h="28575">
                  <a:moveTo>
                    <a:pt x="553174" y="7144"/>
                  </a:moveTo>
                  <a:cubicBezTo>
                    <a:pt x="553174" y="7144"/>
                    <a:pt x="566509" y="16669"/>
                    <a:pt x="574129" y="23336"/>
                  </a:cubicBezTo>
                  <a:cubicBezTo>
                    <a:pt x="581749" y="30004"/>
                    <a:pt x="574129" y="30004"/>
                    <a:pt x="574129" y="30004"/>
                  </a:cubicBezTo>
                  <a:cubicBezTo>
                    <a:pt x="574129" y="30004"/>
                    <a:pt x="37871" y="30004"/>
                    <a:pt x="19774" y="30004"/>
                  </a:cubicBezTo>
                  <a:cubicBezTo>
                    <a:pt x="1676" y="30004"/>
                    <a:pt x="8344" y="26194"/>
                    <a:pt x="8344" y="26194"/>
                  </a:cubicBezTo>
                  <a:lnTo>
                    <a:pt x="35014" y="7144"/>
                  </a:lnTo>
                  <a:lnTo>
                    <a:pt x="553174" y="7144"/>
                  </a:lnTo>
                  <a:close/>
                </a:path>
              </a:pathLst>
            </a:custGeom>
            <a:solidFill>
              <a:srgbClr val="32333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378FDA6-D5BA-443E-8CD4-3C2B46AB6C8A}"/>
                </a:ext>
              </a:extLst>
            </p:cNvPr>
            <p:cNvSpPr/>
            <p:nvPr/>
          </p:nvSpPr>
          <p:spPr>
            <a:xfrm>
              <a:off x="5403495" y="5242756"/>
              <a:ext cx="4589582" cy="81957"/>
            </a:xfrm>
            <a:custGeom>
              <a:avLst/>
              <a:gdLst>
                <a:gd name="connsiteX0" fmla="*/ 538318 w 533400"/>
                <a:gd name="connsiteY0" fmla="*/ 3965 h 0"/>
                <a:gd name="connsiteX1" fmla="*/ 3965 w 533400"/>
                <a:gd name="connsiteY1" fmla="*/ 396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33400">
                  <a:moveTo>
                    <a:pt x="538318" y="3965"/>
                  </a:moveTo>
                  <a:lnTo>
                    <a:pt x="3965" y="3965"/>
                  </a:lnTo>
                </a:path>
              </a:pathLst>
            </a:custGeom>
            <a:ln w="5287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5070495-6AB5-4439-8EED-4223B30F9EAF}"/>
                </a:ext>
              </a:extLst>
            </p:cNvPr>
            <p:cNvSpPr/>
            <p:nvPr/>
          </p:nvSpPr>
          <p:spPr>
            <a:xfrm>
              <a:off x="5469061" y="5201782"/>
              <a:ext cx="4507626" cy="81957"/>
            </a:xfrm>
            <a:custGeom>
              <a:avLst/>
              <a:gdLst>
                <a:gd name="connsiteX0" fmla="*/ 3965 w 523875"/>
                <a:gd name="connsiteY0" fmla="*/ 3965 h 0"/>
                <a:gd name="connsiteX1" fmla="*/ 524031 w 523875"/>
                <a:gd name="connsiteY1" fmla="*/ 396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3875">
                  <a:moveTo>
                    <a:pt x="3965" y="3965"/>
                  </a:moveTo>
                  <a:lnTo>
                    <a:pt x="524031" y="3965"/>
                  </a:lnTo>
                </a:path>
              </a:pathLst>
            </a:custGeom>
            <a:ln w="5287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9821168E-844C-481A-B8F3-32C75B5054F4}"/>
                </a:ext>
              </a:extLst>
            </p:cNvPr>
            <p:cNvSpPr/>
            <p:nvPr/>
          </p:nvSpPr>
          <p:spPr>
            <a:xfrm>
              <a:off x="5354321" y="5291930"/>
              <a:ext cx="4753496" cy="81957"/>
            </a:xfrm>
            <a:custGeom>
              <a:avLst/>
              <a:gdLst>
                <a:gd name="connsiteX0" fmla="*/ 550701 w 552450"/>
                <a:gd name="connsiteY0" fmla="*/ 3965 h 0"/>
                <a:gd name="connsiteX1" fmla="*/ 3965 w 552450"/>
                <a:gd name="connsiteY1" fmla="*/ 396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2450">
                  <a:moveTo>
                    <a:pt x="550701" y="3965"/>
                  </a:moveTo>
                  <a:lnTo>
                    <a:pt x="3965" y="3965"/>
                  </a:lnTo>
                </a:path>
              </a:pathLst>
            </a:custGeom>
            <a:ln w="5287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F376C1E-829F-4627-A9FC-603E3F9D8239}"/>
                </a:ext>
              </a:extLst>
            </p:cNvPr>
            <p:cNvSpPr/>
            <p:nvPr/>
          </p:nvSpPr>
          <p:spPr>
            <a:xfrm>
              <a:off x="5424729" y="5180579"/>
              <a:ext cx="4343712" cy="81957"/>
            </a:xfrm>
            <a:custGeom>
              <a:avLst/>
              <a:gdLst>
                <a:gd name="connsiteX0" fmla="*/ 1586 w 504825"/>
                <a:gd name="connsiteY0" fmla="*/ 1586 h 0"/>
                <a:gd name="connsiteX1" fmla="*/ 511173 w 504825"/>
                <a:gd name="connsiteY1" fmla="*/ 1586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4825">
                  <a:moveTo>
                    <a:pt x="1586" y="1586"/>
                  </a:moveTo>
                  <a:lnTo>
                    <a:pt x="511173" y="1586"/>
                  </a:lnTo>
                </a:path>
              </a:pathLst>
            </a:custGeom>
            <a:ln w="2115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CDCC7A37-C1A5-44ED-8513-F2059D79E78B}"/>
                </a:ext>
              </a:extLst>
            </p:cNvPr>
            <p:cNvSpPr/>
            <p:nvPr/>
          </p:nvSpPr>
          <p:spPr>
            <a:xfrm>
              <a:off x="5269602" y="5117063"/>
              <a:ext cx="4917410" cy="245870"/>
            </a:xfrm>
            <a:custGeom>
              <a:avLst/>
              <a:gdLst>
                <a:gd name="connsiteX0" fmla="*/ 32861 w 571500"/>
                <a:gd name="connsiteY0" fmla="*/ 7144 h 28575"/>
                <a:gd name="connsiteX1" fmla="*/ 7144 w 571500"/>
                <a:gd name="connsiteY1" fmla="*/ 26194 h 28575"/>
                <a:gd name="connsiteX2" fmla="*/ 566261 w 571500"/>
                <a:gd name="connsiteY2" fmla="*/ 26194 h 28575"/>
                <a:gd name="connsiteX3" fmla="*/ 541496 w 57150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8575">
                  <a:moveTo>
                    <a:pt x="32861" y="7144"/>
                  </a:moveTo>
                  <a:lnTo>
                    <a:pt x="7144" y="26194"/>
                  </a:lnTo>
                  <a:lnTo>
                    <a:pt x="566261" y="26194"/>
                  </a:lnTo>
                  <a:lnTo>
                    <a:pt x="541496" y="7144"/>
                  </a:lnTo>
                  <a:close/>
                </a:path>
              </a:pathLst>
            </a:custGeom>
            <a:solidFill>
              <a:srgbClr val="323334">
                <a:alpha val="56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E8CCBE0-1B0C-438D-94FF-E082C11F048B}"/>
                </a:ext>
              </a:extLst>
            </p:cNvPr>
            <p:cNvSpPr/>
            <p:nvPr/>
          </p:nvSpPr>
          <p:spPr>
            <a:xfrm>
              <a:off x="4105815" y="5559062"/>
              <a:ext cx="7294158" cy="409784"/>
            </a:xfrm>
            <a:custGeom>
              <a:avLst/>
              <a:gdLst>
                <a:gd name="connsiteX0" fmla="*/ 842486 w 847725"/>
                <a:gd name="connsiteY0" fmla="*/ 30069 h 47625"/>
                <a:gd name="connsiteX1" fmla="*/ 830104 w 847725"/>
                <a:gd name="connsiteY1" fmla="*/ 44357 h 47625"/>
                <a:gd name="connsiteX2" fmla="*/ 41434 w 847725"/>
                <a:gd name="connsiteY2" fmla="*/ 44357 h 47625"/>
                <a:gd name="connsiteX3" fmla="*/ 20479 w 847725"/>
                <a:gd name="connsiteY3" fmla="*/ 43404 h 47625"/>
                <a:gd name="connsiteX4" fmla="*/ 7144 w 847725"/>
                <a:gd name="connsiteY4" fmla="*/ 29117 h 47625"/>
                <a:gd name="connsiteX5" fmla="*/ 7144 w 847725"/>
                <a:gd name="connsiteY5" fmla="*/ 9114 h 47625"/>
                <a:gd name="connsiteX6" fmla="*/ 9049 w 847725"/>
                <a:gd name="connsiteY6" fmla="*/ 9114 h 47625"/>
                <a:gd name="connsiteX7" fmla="*/ 27146 w 847725"/>
                <a:gd name="connsiteY7" fmla="*/ 9114 h 47625"/>
                <a:gd name="connsiteX8" fmla="*/ 752951 w 847725"/>
                <a:gd name="connsiteY8" fmla="*/ 7209 h 47625"/>
                <a:gd name="connsiteX9" fmla="*/ 842486 w 847725"/>
                <a:gd name="connsiteY9" fmla="*/ 7209 h 47625"/>
                <a:gd name="connsiteX10" fmla="*/ 842486 w 847725"/>
                <a:gd name="connsiteY10" fmla="*/ 7209 h 47625"/>
                <a:gd name="connsiteX11" fmla="*/ 842486 w 847725"/>
                <a:gd name="connsiteY11" fmla="*/ 3006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47725" h="47625">
                  <a:moveTo>
                    <a:pt x="842486" y="30069"/>
                  </a:moveTo>
                  <a:cubicBezTo>
                    <a:pt x="842486" y="44357"/>
                    <a:pt x="830104" y="44357"/>
                    <a:pt x="830104" y="44357"/>
                  </a:cubicBezTo>
                  <a:cubicBezTo>
                    <a:pt x="830104" y="44357"/>
                    <a:pt x="71914" y="44357"/>
                    <a:pt x="41434" y="44357"/>
                  </a:cubicBezTo>
                  <a:cubicBezTo>
                    <a:pt x="31909" y="44357"/>
                    <a:pt x="25241" y="44357"/>
                    <a:pt x="20479" y="43404"/>
                  </a:cubicBezTo>
                  <a:cubicBezTo>
                    <a:pt x="12859" y="42452"/>
                    <a:pt x="7144" y="36737"/>
                    <a:pt x="7144" y="29117"/>
                  </a:cubicBezTo>
                  <a:lnTo>
                    <a:pt x="7144" y="9114"/>
                  </a:lnTo>
                  <a:lnTo>
                    <a:pt x="9049" y="9114"/>
                  </a:lnTo>
                  <a:lnTo>
                    <a:pt x="27146" y="9114"/>
                  </a:lnTo>
                  <a:lnTo>
                    <a:pt x="752951" y="7209"/>
                  </a:lnTo>
                  <a:lnTo>
                    <a:pt x="842486" y="7209"/>
                  </a:lnTo>
                  <a:lnTo>
                    <a:pt x="842486" y="7209"/>
                  </a:lnTo>
                  <a:cubicBezTo>
                    <a:pt x="841534" y="6257"/>
                    <a:pt x="842486" y="15782"/>
                    <a:pt x="842486" y="30069"/>
                  </a:cubicBezTo>
                  <a:close/>
                </a:path>
              </a:pathLst>
            </a:custGeom>
            <a:solidFill>
              <a:srgbClr val="66666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3BC099-A056-42DA-9F53-27069C0E9109}"/>
                </a:ext>
              </a:extLst>
            </p:cNvPr>
            <p:cNvSpPr/>
            <p:nvPr/>
          </p:nvSpPr>
          <p:spPr>
            <a:xfrm>
              <a:off x="4098364" y="5051498"/>
              <a:ext cx="7294158" cy="655655"/>
            </a:xfrm>
            <a:custGeom>
              <a:avLst/>
              <a:gdLst>
                <a:gd name="connsiteX0" fmla="*/ 827161 w 847725"/>
                <a:gd name="connsiteY0" fmla="*/ 70009 h 76200"/>
                <a:gd name="connsiteX1" fmla="*/ 753818 w 847725"/>
                <a:gd name="connsiteY1" fmla="*/ 70009 h 76200"/>
                <a:gd name="connsiteX2" fmla="*/ 24203 w 847725"/>
                <a:gd name="connsiteY2" fmla="*/ 70009 h 76200"/>
                <a:gd name="connsiteX3" fmla="*/ 17535 w 847725"/>
                <a:gd name="connsiteY3" fmla="*/ 70009 h 76200"/>
                <a:gd name="connsiteX4" fmla="*/ 8010 w 847725"/>
                <a:gd name="connsiteY4" fmla="*/ 67151 h 76200"/>
                <a:gd name="connsiteX5" fmla="*/ 13725 w 847725"/>
                <a:gd name="connsiteY5" fmla="*/ 58579 h 76200"/>
                <a:gd name="connsiteX6" fmla="*/ 97545 w 847725"/>
                <a:gd name="connsiteY6" fmla="*/ 9049 h 76200"/>
                <a:gd name="connsiteX7" fmla="*/ 101355 w 847725"/>
                <a:gd name="connsiteY7" fmla="*/ 7144 h 76200"/>
                <a:gd name="connsiteX8" fmla="*/ 739531 w 847725"/>
                <a:gd name="connsiteY8" fmla="*/ 7144 h 76200"/>
                <a:gd name="connsiteX9" fmla="*/ 742388 w 847725"/>
                <a:gd name="connsiteY9" fmla="*/ 8096 h 76200"/>
                <a:gd name="connsiteX10" fmla="*/ 746198 w 847725"/>
                <a:gd name="connsiteY10" fmla="*/ 9049 h 76200"/>
                <a:gd name="connsiteX11" fmla="*/ 747150 w 847725"/>
                <a:gd name="connsiteY11" fmla="*/ 9049 h 76200"/>
                <a:gd name="connsiteX12" fmla="*/ 757628 w 847725"/>
                <a:gd name="connsiteY12" fmla="*/ 14764 h 76200"/>
                <a:gd name="connsiteX13" fmla="*/ 840496 w 847725"/>
                <a:gd name="connsiteY13" fmla="*/ 62389 h 76200"/>
                <a:gd name="connsiteX14" fmla="*/ 842400 w 847725"/>
                <a:gd name="connsiteY14" fmla="*/ 65246 h 76200"/>
                <a:gd name="connsiteX15" fmla="*/ 827161 w 847725"/>
                <a:gd name="connsiteY15" fmla="*/ 7000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47725" h="76200">
                  <a:moveTo>
                    <a:pt x="827161" y="70009"/>
                  </a:moveTo>
                  <a:cubicBezTo>
                    <a:pt x="823350" y="70009"/>
                    <a:pt x="795728" y="70009"/>
                    <a:pt x="753818" y="70009"/>
                  </a:cubicBezTo>
                  <a:cubicBezTo>
                    <a:pt x="566175" y="70009"/>
                    <a:pt x="85163" y="70009"/>
                    <a:pt x="24203" y="70009"/>
                  </a:cubicBezTo>
                  <a:cubicBezTo>
                    <a:pt x="20393" y="70009"/>
                    <a:pt x="17535" y="70009"/>
                    <a:pt x="17535" y="70009"/>
                  </a:cubicBezTo>
                  <a:cubicBezTo>
                    <a:pt x="17535" y="70009"/>
                    <a:pt x="10868" y="70009"/>
                    <a:pt x="8010" y="67151"/>
                  </a:cubicBezTo>
                  <a:cubicBezTo>
                    <a:pt x="6105" y="65246"/>
                    <a:pt x="7058" y="63341"/>
                    <a:pt x="13725" y="58579"/>
                  </a:cubicBezTo>
                  <a:cubicBezTo>
                    <a:pt x="27060" y="49054"/>
                    <a:pt x="82305" y="17621"/>
                    <a:pt x="97545" y="9049"/>
                  </a:cubicBezTo>
                  <a:cubicBezTo>
                    <a:pt x="100403" y="8096"/>
                    <a:pt x="101355" y="7144"/>
                    <a:pt x="101355" y="7144"/>
                  </a:cubicBezTo>
                  <a:lnTo>
                    <a:pt x="739531" y="7144"/>
                  </a:lnTo>
                  <a:cubicBezTo>
                    <a:pt x="739531" y="7144"/>
                    <a:pt x="740483" y="7144"/>
                    <a:pt x="742388" y="8096"/>
                  </a:cubicBezTo>
                  <a:cubicBezTo>
                    <a:pt x="743340" y="8096"/>
                    <a:pt x="744293" y="9049"/>
                    <a:pt x="746198" y="9049"/>
                  </a:cubicBezTo>
                  <a:cubicBezTo>
                    <a:pt x="746198" y="9049"/>
                    <a:pt x="746198" y="9049"/>
                    <a:pt x="747150" y="9049"/>
                  </a:cubicBezTo>
                  <a:cubicBezTo>
                    <a:pt x="750008" y="10001"/>
                    <a:pt x="753818" y="11906"/>
                    <a:pt x="757628" y="14764"/>
                  </a:cubicBezTo>
                  <a:cubicBezTo>
                    <a:pt x="770963" y="23336"/>
                    <a:pt x="840496" y="62389"/>
                    <a:pt x="840496" y="62389"/>
                  </a:cubicBezTo>
                  <a:cubicBezTo>
                    <a:pt x="840496" y="62389"/>
                    <a:pt x="842400" y="63341"/>
                    <a:pt x="842400" y="65246"/>
                  </a:cubicBezTo>
                  <a:cubicBezTo>
                    <a:pt x="844306" y="67151"/>
                    <a:pt x="842400" y="70009"/>
                    <a:pt x="827161" y="70009"/>
                  </a:cubicBezTo>
                  <a:close/>
                </a:path>
              </a:pathLst>
            </a:custGeom>
            <a:solidFill>
              <a:srgbClr val="9DA4A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2B8C23E-608C-4981-A399-48E23E7525CC}"/>
                </a:ext>
              </a:extLst>
            </p:cNvPr>
            <p:cNvSpPr/>
            <p:nvPr/>
          </p:nvSpPr>
          <p:spPr>
            <a:xfrm>
              <a:off x="6803481" y="5354734"/>
              <a:ext cx="1868616" cy="245870"/>
            </a:xfrm>
            <a:custGeom>
              <a:avLst/>
              <a:gdLst>
                <a:gd name="connsiteX0" fmla="*/ 23187 w 209550"/>
                <a:gd name="connsiteY0" fmla="*/ 7144 h 28575"/>
                <a:gd name="connsiteX1" fmla="*/ 12710 w 209550"/>
                <a:gd name="connsiteY1" fmla="*/ 12859 h 28575"/>
                <a:gd name="connsiteX2" fmla="*/ 7947 w 209550"/>
                <a:gd name="connsiteY2" fmla="*/ 19526 h 28575"/>
                <a:gd name="connsiteX3" fmla="*/ 21282 w 209550"/>
                <a:gd name="connsiteY3" fmla="*/ 25241 h 28575"/>
                <a:gd name="connsiteX4" fmla="*/ 111770 w 209550"/>
                <a:gd name="connsiteY4" fmla="*/ 25241 h 28575"/>
                <a:gd name="connsiteX5" fmla="*/ 111770 w 209550"/>
                <a:gd name="connsiteY5" fmla="*/ 25241 h 28575"/>
                <a:gd name="connsiteX6" fmla="*/ 195590 w 209550"/>
                <a:gd name="connsiteY6" fmla="*/ 25241 h 28575"/>
                <a:gd name="connsiteX7" fmla="*/ 208925 w 209550"/>
                <a:gd name="connsiteY7" fmla="*/ 19526 h 28575"/>
                <a:gd name="connsiteX8" fmla="*/ 204162 w 209550"/>
                <a:gd name="connsiteY8" fmla="*/ 12859 h 28575"/>
                <a:gd name="connsiteX9" fmla="*/ 193685 w 209550"/>
                <a:gd name="connsiteY9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9550" h="28575">
                  <a:moveTo>
                    <a:pt x="23187" y="7144"/>
                  </a:moveTo>
                  <a:cubicBezTo>
                    <a:pt x="19377" y="7144"/>
                    <a:pt x="15567" y="9049"/>
                    <a:pt x="12710" y="12859"/>
                  </a:cubicBezTo>
                  <a:lnTo>
                    <a:pt x="7947" y="19526"/>
                  </a:lnTo>
                  <a:cubicBezTo>
                    <a:pt x="7947" y="19526"/>
                    <a:pt x="2232" y="26194"/>
                    <a:pt x="21282" y="25241"/>
                  </a:cubicBezTo>
                  <a:cubicBezTo>
                    <a:pt x="30807" y="25241"/>
                    <a:pt x="72717" y="25241"/>
                    <a:pt x="111770" y="25241"/>
                  </a:cubicBezTo>
                  <a:lnTo>
                    <a:pt x="111770" y="25241"/>
                  </a:lnTo>
                  <a:cubicBezTo>
                    <a:pt x="148917" y="25241"/>
                    <a:pt x="187017" y="25241"/>
                    <a:pt x="195590" y="25241"/>
                  </a:cubicBezTo>
                  <a:cubicBezTo>
                    <a:pt x="213687" y="26194"/>
                    <a:pt x="208925" y="19526"/>
                    <a:pt x="208925" y="19526"/>
                  </a:cubicBezTo>
                  <a:lnTo>
                    <a:pt x="204162" y="12859"/>
                  </a:lnTo>
                  <a:cubicBezTo>
                    <a:pt x="202257" y="9049"/>
                    <a:pt x="198447" y="7144"/>
                    <a:pt x="193685" y="7144"/>
                  </a:cubicBezTo>
                </a:path>
              </a:pathLst>
            </a:custGeom>
            <a:solidFill>
              <a:srgbClr val="70757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FD903373-9B9B-454A-8CB4-E269AA113942}"/>
                </a:ext>
              </a:extLst>
            </p:cNvPr>
            <p:cNvSpPr/>
            <p:nvPr/>
          </p:nvSpPr>
          <p:spPr>
            <a:xfrm>
              <a:off x="5179454" y="5125255"/>
              <a:ext cx="4917410" cy="245870"/>
            </a:xfrm>
            <a:custGeom>
              <a:avLst/>
              <a:gdLst>
                <a:gd name="connsiteX0" fmla="*/ 566261 w 571500"/>
                <a:gd name="connsiteY0" fmla="*/ 30004 h 28575"/>
                <a:gd name="connsiteX1" fmla="*/ 7144 w 571500"/>
                <a:gd name="connsiteY1" fmla="*/ 30004 h 28575"/>
                <a:gd name="connsiteX2" fmla="*/ 28099 w 571500"/>
                <a:gd name="connsiteY2" fmla="*/ 7144 h 28575"/>
                <a:gd name="connsiteX3" fmla="*/ 543401 w 57150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8575">
                  <a:moveTo>
                    <a:pt x="566261" y="30004"/>
                  </a:moveTo>
                  <a:lnTo>
                    <a:pt x="7144" y="30004"/>
                  </a:lnTo>
                  <a:lnTo>
                    <a:pt x="28099" y="7144"/>
                  </a:lnTo>
                  <a:lnTo>
                    <a:pt x="543401" y="7144"/>
                  </a:lnTo>
                  <a:close/>
                </a:path>
              </a:pathLst>
            </a:custGeom>
            <a:solidFill>
              <a:srgbClr val="575A5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2F0A2CF-6C4D-4D84-9F0B-0C8B25E6F53C}"/>
                </a:ext>
              </a:extLst>
            </p:cNvPr>
            <p:cNvSpPr/>
            <p:nvPr/>
          </p:nvSpPr>
          <p:spPr>
            <a:xfrm>
              <a:off x="5146671" y="5125255"/>
              <a:ext cx="4917410" cy="245870"/>
            </a:xfrm>
            <a:custGeom>
              <a:avLst/>
              <a:gdLst>
                <a:gd name="connsiteX0" fmla="*/ 571024 w 571500"/>
                <a:gd name="connsiteY0" fmla="*/ 30004 h 28575"/>
                <a:gd name="connsiteX1" fmla="*/ 7144 w 571500"/>
                <a:gd name="connsiteY1" fmla="*/ 30004 h 28575"/>
                <a:gd name="connsiteX2" fmla="*/ 28099 w 571500"/>
                <a:gd name="connsiteY2" fmla="*/ 7144 h 28575"/>
                <a:gd name="connsiteX3" fmla="*/ 548164 w 57150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8575">
                  <a:moveTo>
                    <a:pt x="571024" y="30004"/>
                  </a:moveTo>
                  <a:lnTo>
                    <a:pt x="7144" y="30004"/>
                  </a:lnTo>
                  <a:lnTo>
                    <a:pt x="28099" y="7144"/>
                  </a:lnTo>
                  <a:lnTo>
                    <a:pt x="548164" y="7144"/>
                  </a:lnTo>
                  <a:close/>
                </a:path>
              </a:pathLst>
            </a:custGeom>
            <a:solidFill>
              <a:srgbClr val="575A5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C3A2E818-EF4F-458C-8F18-9578121D3660}"/>
                </a:ext>
              </a:extLst>
            </p:cNvPr>
            <p:cNvSpPr/>
            <p:nvPr/>
          </p:nvSpPr>
          <p:spPr>
            <a:xfrm>
              <a:off x="7022398" y="1844838"/>
              <a:ext cx="3271162" cy="3198464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63C6B529-B489-4639-A7B2-5AA9180E9729}"/>
                </a:ext>
              </a:extLst>
            </p:cNvPr>
            <p:cNvGrpSpPr/>
            <p:nvPr/>
          </p:nvGrpSpPr>
          <p:grpSpPr>
            <a:xfrm>
              <a:off x="5370712" y="5206368"/>
              <a:ext cx="4572000" cy="149296"/>
              <a:chOff x="5370712" y="5206368"/>
              <a:chExt cx="4572000" cy="149296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4F3DA74A-1C4B-4138-A563-129A39FD9B7F}"/>
                  </a:ext>
                </a:extLst>
              </p:cNvPr>
              <p:cNvSpPr/>
              <p:nvPr/>
            </p:nvSpPr>
            <p:spPr>
              <a:xfrm>
                <a:off x="5370712" y="5337376"/>
                <a:ext cx="457200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E22AAAA6-2F39-4DD6-8134-716B9CF62E97}"/>
                  </a:ext>
                </a:extLst>
              </p:cNvPr>
              <p:cNvSpPr/>
              <p:nvPr/>
            </p:nvSpPr>
            <p:spPr>
              <a:xfrm>
                <a:off x="5416432" y="5293706"/>
                <a:ext cx="448056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BE744CD6-14E4-479D-8F9D-0DF957DAAD2D}"/>
                  </a:ext>
                </a:extLst>
              </p:cNvPr>
              <p:cNvSpPr/>
              <p:nvPr/>
            </p:nvSpPr>
            <p:spPr>
              <a:xfrm>
                <a:off x="5462152" y="5250037"/>
                <a:ext cx="438912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531A40E9-999D-4DB7-A1CE-6B1F19EA0EF4}"/>
                  </a:ext>
                </a:extLst>
              </p:cNvPr>
              <p:cNvSpPr/>
              <p:nvPr/>
            </p:nvSpPr>
            <p:spPr>
              <a:xfrm>
                <a:off x="5507872" y="5206368"/>
                <a:ext cx="429768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68C9FECB-7A52-4CDC-994B-69A5B24ABCE8}"/>
                </a:ext>
              </a:extLst>
            </p:cNvPr>
            <p:cNvGrpSpPr/>
            <p:nvPr/>
          </p:nvGrpSpPr>
          <p:grpSpPr>
            <a:xfrm>
              <a:off x="7661590" y="1698465"/>
              <a:ext cx="114873" cy="114873"/>
              <a:chOff x="7627525" y="1132589"/>
              <a:chExt cx="234846" cy="234846"/>
            </a:xfrm>
          </p:grpSpPr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A6AAC56F-62D7-45DE-87B5-B9D9F6A9BFCE}"/>
                  </a:ext>
                </a:extLst>
              </p:cNvPr>
              <p:cNvSpPr/>
              <p:nvPr/>
            </p:nvSpPr>
            <p:spPr>
              <a:xfrm>
                <a:off x="7627525" y="1132589"/>
                <a:ext cx="234846" cy="234846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E075BA51-0F2B-4136-85AE-6668752886FD}"/>
                  </a:ext>
                </a:extLst>
              </p:cNvPr>
              <p:cNvSpPr/>
              <p:nvPr/>
            </p:nvSpPr>
            <p:spPr>
              <a:xfrm>
                <a:off x="7656971" y="1162035"/>
                <a:ext cx="175955" cy="175955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2599569D-ABEC-4CDC-8AEC-FB8A512A7CB6}"/>
                  </a:ext>
                </a:extLst>
              </p:cNvPr>
              <p:cNvSpPr/>
              <p:nvPr/>
            </p:nvSpPr>
            <p:spPr>
              <a:xfrm>
                <a:off x="7683825" y="1188889"/>
                <a:ext cx="122247" cy="122247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FFF08BBD-F12B-4D72-905D-82425437657C}"/>
                </a:ext>
              </a:extLst>
            </p:cNvPr>
            <p:cNvSpPr/>
            <p:nvPr/>
          </p:nvSpPr>
          <p:spPr>
            <a:xfrm>
              <a:off x="7370377" y="5752599"/>
              <a:ext cx="748642" cy="885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37A376A-6189-420B-8C13-3900F127BE7C}"/>
                </a:ext>
              </a:extLst>
            </p:cNvPr>
            <p:cNvSpPr/>
            <p:nvPr/>
          </p:nvSpPr>
          <p:spPr>
            <a:xfrm>
              <a:off x="7133919" y="5752598"/>
              <a:ext cx="101303" cy="10130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FC596008-C53D-454F-8BCC-25C7C09986FE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1619684" y="2798339"/>
            <a:ext cx="4140889" cy="26122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04352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icture Placeholder 20">
            <a:extLst>
              <a:ext uri="{FF2B5EF4-FFF2-40B4-BE49-F238E27FC236}">
                <a16:creationId xmlns:a16="http://schemas.microsoft.com/office/drawing/2014/main" id="{6FE311F5-A9A3-4147-874B-14B212E901EC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6587381" y="3577044"/>
            <a:ext cx="3100540" cy="3100540"/>
          </a:xfrm>
          <a:custGeom>
            <a:avLst/>
            <a:gdLst>
              <a:gd name="connsiteX0" fmla="*/ 1550270 w 3100540"/>
              <a:gd name="connsiteY0" fmla="*/ 0 h 3100540"/>
              <a:gd name="connsiteX1" fmla="*/ 1677815 w 3100540"/>
              <a:gd name="connsiteY1" fmla="*/ 52831 h 3100540"/>
              <a:gd name="connsiteX2" fmla="*/ 3047709 w 3100540"/>
              <a:gd name="connsiteY2" fmla="*/ 1422726 h 3100540"/>
              <a:gd name="connsiteX3" fmla="*/ 3047709 w 3100540"/>
              <a:gd name="connsiteY3" fmla="*/ 1677816 h 3100540"/>
              <a:gd name="connsiteX4" fmla="*/ 1677816 w 3100540"/>
              <a:gd name="connsiteY4" fmla="*/ 3047710 h 3100540"/>
              <a:gd name="connsiteX5" fmla="*/ 1422726 w 3100540"/>
              <a:gd name="connsiteY5" fmla="*/ 3047710 h 3100540"/>
              <a:gd name="connsiteX6" fmla="*/ 52831 w 3100540"/>
              <a:gd name="connsiteY6" fmla="*/ 1677815 h 3100540"/>
              <a:gd name="connsiteX7" fmla="*/ 52831 w 3100540"/>
              <a:gd name="connsiteY7" fmla="*/ 1422724 h 3100540"/>
              <a:gd name="connsiteX8" fmla="*/ 1422724 w 3100540"/>
              <a:gd name="connsiteY8" fmla="*/ 52831 h 3100540"/>
              <a:gd name="connsiteX9" fmla="*/ 1550270 w 3100540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0" h="3100540">
                <a:moveTo>
                  <a:pt x="1550270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09" y="1422726"/>
                </a:lnTo>
                <a:cubicBezTo>
                  <a:pt x="3118151" y="1493167"/>
                  <a:pt x="3118151" y="1607375"/>
                  <a:pt x="3047709" y="1677816"/>
                </a:cubicBezTo>
                <a:lnTo>
                  <a:pt x="1677816" y="3047710"/>
                </a:lnTo>
                <a:cubicBezTo>
                  <a:pt x="1607375" y="3118151"/>
                  <a:pt x="1493167" y="3118151"/>
                  <a:pt x="1422726" y="3047710"/>
                </a:cubicBezTo>
                <a:lnTo>
                  <a:pt x="52831" y="1677815"/>
                </a:lnTo>
                <a:cubicBezTo>
                  <a:pt x="-17610" y="1607373"/>
                  <a:pt x="-17610" y="1493166"/>
                  <a:pt x="52831" y="1422724"/>
                </a:cubicBezTo>
                <a:lnTo>
                  <a:pt x="1422724" y="52831"/>
                </a:lnTo>
                <a:cubicBezTo>
                  <a:pt x="1457945" y="17610"/>
                  <a:pt x="1504107" y="0"/>
                  <a:pt x="155027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1" name="Picture Placeholder 18">
            <a:extLst>
              <a:ext uri="{FF2B5EF4-FFF2-40B4-BE49-F238E27FC236}">
                <a16:creationId xmlns:a16="http://schemas.microsoft.com/office/drawing/2014/main" id="{11224CB0-F9E0-437C-86B4-895C27988953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6587381" y="204021"/>
            <a:ext cx="3100540" cy="3100540"/>
          </a:xfrm>
          <a:custGeom>
            <a:avLst/>
            <a:gdLst>
              <a:gd name="connsiteX0" fmla="*/ 1550269 w 3100540"/>
              <a:gd name="connsiteY0" fmla="*/ 0 h 3100540"/>
              <a:gd name="connsiteX1" fmla="*/ 1677815 w 3100540"/>
              <a:gd name="connsiteY1" fmla="*/ 52831 h 3100540"/>
              <a:gd name="connsiteX2" fmla="*/ 3047709 w 3100540"/>
              <a:gd name="connsiteY2" fmla="*/ 1422726 h 3100540"/>
              <a:gd name="connsiteX3" fmla="*/ 3047709 w 3100540"/>
              <a:gd name="connsiteY3" fmla="*/ 1677816 h 3100540"/>
              <a:gd name="connsiteX4" fmla="*/ 1677816 w 3100540"/>
              <a:gd name="connsiteY4" fmla="*/ 3047709 h 3100540"/>
              <a:gd name="connsiteX5" fmla="*/ 1422726 w 3100540"/>
              <a:gd name="connsiteY5" fmla="*/ 3047709 h 3100540"/>
              <a:gd name="connsiteX6" fmla="*/ 52831 w 3100540"/>
              <a:gd name="connsiteY6" fmla="*/ 1677814 h 3100540"/>
              <a:gd name="connsiteX7" fmla="*/ 52831 w 3100540"/>
              <a:gd name="connsiteY7" fmla="*/ 1422724 h 3100540"/>
              <a:gd name="connsiteX8" fmla="*/ 1422724 w 3100540"/>
              <a:gd name="connsiteY8" fmla="*/ 52831 h 3100540"/>
              <a:gd name="connsiteX9" fmla="*/ 1550269 w 3100540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0" h="3100540">
                <a:moveTo>
                  <a:pt x="1550269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09" y="1422726"/>
                </a:lnTo>
                <a:cubicBezTo>
                  <a:pt x="3118151" y="1493167"/>
                  <a:pt x="3118151" y="1607375"/>
                  <a:pt x="3047709" y="1677816"/>
                </a:cubicBezTo>
                <a:lnTo>
                  <a:pt x="1677816" y="3047709"/>
                </a:lnTo>
                <a:cubicBezTo>
                  <a:pt x="1607375" y="3118151"/>
                  <a:pt x="1493167" y="3118151"/>
                  <a:pt x="1422726" y="3047709"/>
                </a:cubicBezTo>
                <a:lnTo>
                  <a:pt x="52831" y="1677814"/>
                </a:lnTo>
                <a:cubicBezTo>
                  <a:pt x="-17610" y="1607373"/>
                  <a:pt x="-17610" y="1493166"/>
                  <a:pt x="52831" y="1422724"/>
                </a:cubicBezTo>
                <a:lnTo>
                  <a:pt x="1422724" y="52831"/>
                </a:lnTo>
                <a:cubicBezTo>
                  <a:pt x="1457945" y="17610"/>
                  <a:pt x="1504107" y="0"/>
                  <a:pt x="155026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2" name="Picture Placeholder 19">
            <a:extLst>
              <a:ext uri="{FF2B5EF4-FFF2-40B4-BE49-F238E27FC236}">
                <a16:creationId xmlns:a16="http://schemas.microsoft.com/office/drawing/2014/main" id="{90C4F28F-E0C5-4C6F-9778-5071266AA6DB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8420748" y="1890533"/>
            <a:ext cx="3100541" cy="3100540"/>
          </a:xfrm>
          <a:custGeom>
            <a:avLst/>
            <a:gdLst>
              <a:gd name="connsiteX0" fmla="*/ 1550270 w 3100541"/>
              <a:gd name="connsiteY0" fmla="*/ 0 h 3100540"/>
              <a:gd name="connsiteX1" fmla="*/ 1677815 w 3100541"/>
              <a:gd name="connsiteY1" fmla="*/ 52831 h 3100540"/>
              <a:gd name="connsiteX2" fmla="*/ 3047710 w 3100541"/>
              <a:gd name="connsiteY2" fmla="*/ 1422726 h 3100540"/>
              <a:gd name="connsiteX3" fmla="*/ 3047710 w 3100541"/>
              <a:gd name="connsiteY3" fmla="*/ 1677816 h 3100540"/>
              <a:gd name="connsiteX4" fmla="*/ 1677817 w 3100541"/>
              <a:gd name="connsiteY4" fmla="*/ 3047710 h 3100540"/>
              <a:gd name="connsiteX5" fmla="*/ 1422727 w 3100541"/>
              <a:gd name="connsiteY5" fmla="*/ 3047710 h 3100540"/>
              <a:gd name="connsiteX6" fmla="*/ 52832 w 3100541"/>
              <a:gd name="connsiteY6" fmla="*/ 1677815 h 3100540"/>
              <a:gd name="connsiteX7" fmla="*/ 52832 w 3100541"/>
              <a:gd name="connsiteY7" fmla="*/ 1422724 h 3100540"/>
              <a:gd name="connsiteX8" fmla="*/ 1422725 w 3100541"/>
              <a:gd name="connsiteY8" fmla="*/ 52831 h 3100540"/>
              <a:gd name="connsiteX9" fmla="*/ 1550270 w 3100541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1" h="3100540">
                <a:moveTo>
                  <a:pt x="1550270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10" y="1422726"/>
                </a:lnTo>
                <a:cubicBezTo>
                  <a:pt x="3118152" y="1493167"/>
                  <a:pt x="3118152" y="1607375"/>
                  <a:pt x="3047710" y="1677816"/>
                </a:cubicBezTo>
                <a:lnTo>
                  <a:pt x="1677817" y="3047710"/>
                </a:lnTo>
                <a:cubicBezTo>
                  <a:pt x="1607376" y="3118151"/>
                  <a:pt x="1493168" y="3118151"/>
                  <a:pt x="1422727" y="3047710"/>
                </a:cubicBezTo>
                <a:lnTo>
                  <a:pt x="52832" y="1677815"/>
                </a:lnTo>
                <a:cubicBezTo>
                  <a:pt x="-17610" y="1607373"/>
                  <a:pt x="-17610" y="1493166"/>
                  <a:pt x="52832" y="1422724"/>
                </a:cubicBezTo>
                <a:lnTo>
                  <a:pt x="1422725" y="52831"/>
                </a:lnTo>
                <a:cubicBezTo>
                  <a:pt x="1457946" y="17610"/>
                  <a:pt x="1504108" y="0"/>
                  <a:pt x="155027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56745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icture Placeholder 18">
            <a:extLst>
              <a:ext uri="{FF2B5EF4-FFF2-40B4-BE49-F238E27FC236}">
                <a16:creationId xmlns:a16="http://schemas.microsoft.com/office/drawing/2014/main" id="{11224CB0-F9E0-437C-86B4-895C27988953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6480636" y="1431517"/>
            <a:ext cx="3994966" cy="3994966"/>
          </a:xfrm>
          <a:custGeom>
            <a:avLst/>
            <a:gdLst>
              <a:gd name="connsiteX0" fmla="*/ 1550269 w 3100540"/>
              <a:gd name="connsiteY0" fmla="*/ 0 h 3100540"/>
              <a:gd name="connsiteX1" fmla="*/ 1677815 w 3100540"/>
              <a:gd name="connsiteY1" fmla="*/ 52831 h 3100540"/>
              <a:gd name="connsiteX2" fmla="*/ 3047709 w 3100540"/>
              <a:gd name="connsiteY2" fmla="*/ 1422726 h 3100540"/>
              <a:gd name="connsiteX3" fmla="*/ 3047709 w 3100540"/>
              <a:gd name="connsiteY3" fmla="*/ 1677816 h 3100540"/>
              <a:gd name="connsiteX4" fmla="*/ 1677816 w 3100540"/>
              <a:gd name="connsiteY4" fmla="*/ 3047709 h 3100540"/>
              <a:gd name="connsiteX5" fmla="*/ 1422726 w 3100540"/>
              <a:gd name="connsiteY5" fmla="*/ 3047709 h 3100540"/>
              <a:gd name="connsiteX6" fmla="*/ 52831 w 3100540"/>
              <a:gd name="connsiteY6" fmla="*/ 1677814 h 3100540"/>
              <a:gd name="connsiteX7" fmla="*/ 52831 w 3100540"/>
              <a:gd name="connsiteY7" fmla="*/ 1422724 h 3100540"/>
              <a:gd name="connsiteX8" fmla="*/ 1422724 w 3100540"/>
              <a:gd name="connsiteY8" fmla="*/ 52831 h 3100540"/>
              <a:gd name="connsiteX9" fmla="*/ 1550269 w 3100540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0" h="3100540">
                <a:moveTo>
                  <a:pt x="1550269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09" y="1422726"/>
                </a:lnTo>
                <a:cubicBezTo>
                  <a:pt x="3118151" y="1493167"/>
                  <a:pt x="3118151" y="1607375"/>
                  <a:pt x="3047709" y="1677816"/>
                </a:cubicBezTo>
                <a:lnTo>
                  <a:pt x="1677816" y="3047709"/>
                </a:lnTo>
                <a:cubicBezTo>
                  <a:pt x="1607375" y="3118151"/>
                  <a:pt x="1493167" y="3118151"/>
                  <a:pt x="1422726" y="3047709"/>
                </a:cubicBezTo>
                <a:lnTo>
                  <a:pt x="52831" y="1677814"/>
                </a:lnTo>
                <a:cubicBezTo>
                  <a:pt x="-17610" y="1607373"/>
                  <a:pt x="-17610" y="1493166"/>
                  <a:pt x="52831" y="1422724"/>
                </a:cubicBezTo>
                <a:lnTo>
                  <a:pt x="1422724" y="52831"/>
                </a:lnTo>
                <a:cubicBezTo>
                  <a:pt x="1457945" y="17610"/>
                  <a:pt x="1504107" y="0"/>
                  <a:pt x="155026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69770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icture Placeholder 18">
            <a:extLst>
              <a:ext uri="{FF2B5EF4-FFF2-40B4-BE49-F238E27FC236}">
                <a16:creationId xmlns:a16="http://schemas.microsoft.com/office/drawing/2014/main" id="{11224CB0-F9E0-437C-86B4-895C27988953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85348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08831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535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9254204-7576-4E7F-BCC2-47087CDF8998}"/>
              </a:ext>
            </a:extLst>
          </p:cNvPr>
          <p:cNvSpPr/>
          <p:nvPr/>
        </p:nvSpPr>
        <p:spPr>
          <a:xfrm rot="1200000">
            <a:off x="-311854" y="-189268"/>
            <a:ext cx="714157" cy="2226584"/>
          </a:xfrm>
          <a:custGeom>
            <a:avLst/>
            <a:gdLst>
              <a:gd name="connsiteX0" fmla="*/ 622717 w 714157"/>
              <a:gd name="connsiteY0" fmla="*/ 33281 h 2226584"/>
              <a:gd name="connsiteX1" fmla="*/ 714157 w 714157"/>
              <a:gd name="connsiteY1" fmla="*/ 0 h 2226584"/>
              <a:gd name="connsiteX2" fmla="*/ 714157 w 714157"/>
              <a:gd name="connsiteY2" fmla="*/ 2226584 h 2226584"/>
              <a:gd name="connsiteX3" fmla="*/ 622717 w 714157"/>
              <a:gd name="connsiteY3" fmla="*/ 1975355 h 2226584"/>
              <a:gd name="connsiteX4" fmla="*/ 329492 w 714157"/>
              <a:gd name="connsiteY4" fmla="*/ 140006 h 2226584"/>
              <a:gd name="connsiteX5" fmla="*/ 329492 w 714157"/>
              <a:gd name="connsiteY5" fmla="*/ 1169726 h 2226584"/>
              <a:gd name="connsiteX6" fmla="*/ 238052 w 714157"/>
              <a:gd name="connsiteY6" fmla="*/ 918496 h 2226584"/>
              <a:gd name="connsiteX7" fmla="*/ 238052 w 714157"/>
              <a:gd name="connsiteY7" fmla="*/ 173288 h 2226584"/>
              <a:gd name="connsiteX8" fmla="*/ 567544 w 714157"/>
              <a:gd name="connsiteY8" fmla="*/ 53362 h 2226584"/>
              <a:gd name="connsiteX9" fmla="*/ 567544 w 714157"/>
              <a:gd name="connsiteY9" fmla="*/ 1823768 h 2226584"/>
              <a:gd name="connsiteX10" fmla="*/ 384664 w 714157"/>
              <a:gd name="connsiteY10" fmla="*/ 1321310 h 2226584"/>
              <a:gd name="connsiteX11" fmla="*/ 384664 w 714157"/>
              <a:gd name="connsiteY11" fmla="*/ 119925 h 2226584"/>
              <a:gd name="connsiteX12" fmla="*/ 0 w 714157"/>
              <a:gd name="connsiteY12" fmla="*/ 259931 h 2226584"/>
              <a:gd name="connsiteX13" fmla="*/ 182880 w 714157"/>
              <a:gd name="connsiteY13" fmla="*/ 193369 h 2226584"/>
              <a:gd name="connsiteX14" fmla="*/ 182880 w 714157"/>
              <a:gd name="connsiteY14" fmla="*/ 766913 h 2226584"/>
              <a:gd name="connsiteX15" fmla="*/ 0 w 714157"/>
              <a:gd name="connsiteY15" fmla="*/ 264454 h 222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4157" h="2226584">
                <a:moveTo>
                  <a:pt x="622717" y="33281"/>
                </a:moveTo>
                <a:lnTo>
                  <a:pt x="714157" y="0"/>
                </a:lnTo>
                <a:lnTo>
                  <a:pt x="714157" y="2226584"/>
                </a:lnTo>
                <a:lnTo>
                  <a:pt x="622717" y="1975355"/>
                </a:lnTo>
                <a:close/>
                <a:moveTo>
                  <a:pt x="329492" y="140006"/>
                </a:moveTo>
                <a:lnTo>
                  <a:pt x="329492" y="1169726"/>
                </a:lnTo>
                <a:lnTo>
                  <a:pt x="238052" y="918496"/>
                </a:lnTo>
                <a:lnTo>
                  <a:pt x="238052" y="173288"/>
                </a:lnTo>
                <a:close/>
                <a:moveTo>
                  <a:pt x="567544" y="53362"/>
                </a:moveTo>
                <a:lnTo>
                  <a:pt x="567544" y="1823768"/>
                </a:lnTo>
                <a:lnTo>
                  <a:pt x="384664" y="1321310"/>
                </a:lnTo>
                <a:lnTo>
                  <a:pt x="384664" y="119925"/>
                </a:lnTo>
                <a:close/>
                <a:moveTo>
                  <a:pt x="0" y="259931"/>
                </a:moveTo>
                <a:lnTo>
                  <a:pt x="182880" y="193369"/>
                </a:lnTo>
                <a:lnTo>
                  <a:pt x="182880" y="766913"/>
                </a:lnTo>
                <a:lnTo>
                  <a:pt x="0" y="26445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310287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444163C-3BE8-445F-BF4D-6FF683F7A99F}"/>
              </a:ext>
            </a:extLst>
          </p:cNvPr>
          <p:cNvGrpSpPr/>
          <p:nvPr userDrawn="1"/>
        </p:nvGrpSpPr>
        <p:grpSpPr>
          <a:xfrm>
            <a:off x="0" y="5030641"/>
            <a:ext cx="11784650" cy="1581249"/>
            <a:chOff x="0" y="5030641"/>
            <a:chExt cx="11784650" cy="158124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C382616-4BAD-46F2-A9B1-3719C195BD07}"/>
                </a:ext>
              </a:extLst>
            </p:cNvPr>
            <p:cNvGrpSpPr/>
            <p:nvPr/>
          </p:nvGrpSpPr>
          <p:grpSpPr>
            <a:xfrm>
              <a:off x="10972494" y="5030641"/>
              <a:ext cx="812156" cy="1343445"/>
              <a:chOff x="10042059" y="85076"/>
              <a:chExt cx="1867634" cy="3089387"/>
            </a:xfrm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4F57692B-CB59-4909-9EE5-9842EC389960}"/>
                  </a:ext>
                </a:extLst>
              </p:cNvPr>
              <p:cNvSpPr/>
              <p:nvPr/>
            </p:nvSpPr>
            <p:spPr>
              <a:xfrm rot="16200000" flipH="1">
                <a:off x="9851011" y="276124"/>
                <a:ext cx="2249729" cy="1867634"/>
              </a:xfrm>
              <a:custGeom>
                <a:avLst/>
                <a:gdLst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710150 h 1867634"/>
                  <a:gd name="connsiteX4" fmla="*/ 2240336 w 2254431"/>
                  <a:gd name="connsiteY4" fmla="*/ 727150 h 1867634"/>
                  <a:gd name="connsiteX5" fmla="*/ 2234976 w 2254431"/>
                  <a:gd name="connsiteY5" fmla="*/ 737448 h 1867634"/>
                  <a:gd name="connsiteX6" fmla="*/ 1734909 w 2254431"/>
                  <a:gd name="connsiteY6" fmla="*/ 1232300 h 1867634"/>
                  <a:gd name="connsiteX7" fmla="*/ 1781182 w 2254431"/>
                  <a:gd name="connsiteY7" fmla="*/ 1232300 h 1867634"/>
                  <a:gd name="connsiteX8" fmla="*/ 1734909 w 2254431"/>
                  <a:gd name="connsiteY8" fmla="*/ 1237163 h 1867634"/>
                  <a:gd name="connsiteX9" fmla="*/ 1734908 w 2254431"/>
                  <a:gd name="connsiteY9" fmla="*/ 633988 h 1867634"/>
                  <a:gd name="connsiteX10" fmla="*/ 2124749 w 2254431"/>
                  <a:gd name="connsiteY10" fmla="*/ 668096 h 1867634"/>
                  <a:gd name="connsiteX11" fmla="*/ 1734908 w 2254431"/>
                  <a:gd name="connsiteY11" fmla="*/ 668096 h 1867634"/>
                  <a:gd name="connsiteX12" fmla="*/ 0 w 2254431"/>
                  <a:gd name="connsiteY12" fmla="*/ 933818 h 1867634"/>
                  <a:gd name="connsiteX13" fmla="*/ 273507 w 2254431"/>
                  <a:gd name="connsiteY13" fmla="*/ 1594126 h 1867634"/>
                  <a:gd name="connsiteX14" fmla="*/ 1594123 w 2254431"/>
                  <a:gd name="connsiteY14" fmla="*/ 1594126 h 1867634"/>
                  <a:gd name="connsiteX15" fmla="*/ 1818102 w 2254431"/>
                  <a:gd name="connsiteY15" fmla="*/ 1370146 h 1867634"/>
                  <a:gd name="connsiteX16" fmla="*/ 2067929 w 2254431"/>
                  <a:gd name="connsiteY16" fmla="*/ 1370150 h 1867634"/>
                  <a:gd name="connsiteX17" fmla="*/ 2249729 w 2254431"/>
                  <a:gd name="connsiteY17" fmla="*/ 1188348 h 1867634"/>
                  <a:gd name="connsiteX18" fmla="*/ 2249729 w 2254431"/>
                  <a:gd name="connsiteY18" fmla="*/ 938520 h 1867634"/>
                  <a:gd name="connsiteX19" fmla="*/ 2254431 w 2254431"/>
                  <a:gd name="connsiteY19" fmla="*/ 933818 h 1867634"/>
                  <a:gd name="connsiteX20" fmla="*/ 2249729 w 2254431"/>
                  <a:gd name="connsiteY20" fmla="*/ 929116 h 1867634"/>
                  <a:gd name="connsiteX21" fmla="*/ 2249729 w 2254431"/>
                  <a:gd name="connsiteY21" fmla="*/ 679292 h 1867634"/>
                  <a:gd name="connsiteX22" fmla="*/ 2067926 w 2254431"/>
                  <a:gd name="connsiteY22" fmla="*/ 497490 h 1867634"/>
                  <a:gd name="connsiteX23" fmla="*/ 1818099 w 2254431"/>
                  <a:gd name="connsiteY23" fmla="*/ 497490 h 1867634"/>
                  <a:gd name="connsiteX24" fmla="*/ 1594123 w 2254431"/>
                  <a:gd name="connsiteY24" fmla="*/ 273510 h 1867634"/>
                  <a:gd name="connsiteX25" fmla="*/ 273507 w 2254431"/>
                  <a:gd name="connsiteY25" fmla="*/ 273510 h 1867634"/>
                  <a:gd name="connsiteX26" fmla="*/ 0 w 2254431"/>
                  <a:gd name="connsiteY26" fmla="*/ 933818 h 1867634"/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1132618 h 1867634"/>
                  <a:gd name="connsiteX4" fmla="*/ 2234976 w 2254431"/>
                  <a:gd name="connsiteY4" fmla="*/ 710150 h 1867634"/>
                  <a:gd name="connsiteX5" fmla="*/ 2240336 w 2254431"/>
                  <a:gd name="connsiteY5" fmla="*/ 727150 h 1867634"/>
                  <a:gd name="connsiteX6" fmla="*/ 2234976 w 2254431"/>
                  <a:gd name="connsiteY6" fmla="*/ 737448 h 1867634"/>
                  <a:gd name="connsiteX7" fmla="*/ 2234976 w 2254431"/>
                  <a:gd name="connsiteY7" fmla="*/ 710150 h 1867634"/>
                  <a:gd name="connsiteX8" fmla="*/ 1734909 w 2254431"/>
                  <a:gd name="connsiteY8" fmla="*/ 1232300 h 1867634"/>
                  <a:gd name="connsiteX9" fmla="*/ 1781182 w 2254431"/>
                  <a:gd name="connsiteY9" fmla="*/ 1232300 h 1867634"/>
                  <a:gd name="connsiteX10" fmla="*/ 1734909 w 2254431"/>
                  <a:gd name="connsiteY10" fmla="*/ 1237163 h 1867634"/>
                  <a:gd name="connsiteX11" fmla="*/ 1734909 w 2254431"/>
                  <a:gd name="connsiteY11" fmla="*/ 1232300 h 1867634"/>
                  <a:gd name="connsiteX12" fmla="*/ 1734908 w 2254431"/>
                  <a:gd name="connsiteY12" fmla="*/ 668096 h 1867634"/>
                  <a:gd name="connsiteX13" fmla="*/ 2124749 w 2254431"/>
                  <a:gd name="connsiteY13" fmla="*/ 668096 h 1867634"/>
                  <a:gd name="connsiteX14" fmla="*/ 1734908 w 2254431"/>
                  <a:gd name="connsiteY14" fmla="*/ 668096 h 1867634"/>
                  <a:gd name="connsiteX15" fmla="*/ 0 w 2254431"/>
                  <a:gd name="connsiteY15" fmla="*/ 933818 h 1867634"/>
                  <a:gd name="connsiteX16" fmla="*/ 273507 w 2254431"/>
                  <a:gd name="connsiteY16" fmla="*/ 1594126 h 1867634"/>
                  <a:gd name="connsiteX17" fmla="*/ 1594123 w 2254431"/>
                  <a:gd name="connsiteY17" fmla="*/ 1594126 h 1867634"/>
                  <a:gd name="connsiteX18" fmla="*/ 1818102 w 2254431"/>
                  <a:gd name="connsiteY18" fmla="*/ 1370146 h 1867634"/>
                  <a:gd name="connsiteX19" fmla="*/ 2067929 w 2254431"/>
                  <a:gd name="connsiteY19" fmla="*/ 1370150 h 1867634"/>
                  <a:gd name="connsiteX20" fmla="*/ 2249729 w 2254431"/>
                  <a:gd name="connsiteY20" fmla="*/ 1188348 h 1867634"/>
                  <a:gd name="connsiteX21" fmla="*/ 2249729 w 2254431"/>
                  <a:gd name="connsiteY21" fmla="*/ 938520 h 1867634"/>
                  <a:gd name="connsiteX22" fmla="*/ 2254431 w 2254431"/>
                  <a:gd name="connsiteY22" fmla="*/ 933818 h 1867634"/>
                  <a:gd name="connsiteX23" fmla="*/ 2249729 w 2254431"/>
                  <a:gd name="connsiteY23" fmla="*/ 929116 h 1867634"/>
                  <a:gd name="connsiteX24" fmla="*/ 2249729 w 2254431"/>
                  <a:gd name="connsiteY24" fmla="*/ 679292 h 1867634"/>
                  <a:gd name="connsiteX25" fmla="*/ 2067926 w 2254431"/>
                  <a:gd name="connsiteY25" fmla="*/ 497490 h 1867634"/>
                  <a:gd name="connsiteX26" fmla="*/ 1818099 w 2254431"/>
                  <a:gd name="connsiteY26" fmla="*/ 497490 h 1867634"/>
                  <a:gd name="connsiteX27" fmla="*/ 1594123 w 2254431"/>
                  <a:gd name="connsiteY27" fmla="*/ 273510 h 1867634"/>
                  <a:gd name="connsiteX28" fmla="*/ 273507 w 2254431"/>
                  <a:gd name="connsiteY28" fmla="*/ 273510 h 1867634"/>
                  <a:gd name="connsiteX29" fmla="*/ 0 w 2254431"/>
                  <a:gd name="connsiteY29" fmla="*/ 933818 h 1867634"/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1132618 h 1867634"/>
                  <a:gd name="connsiteX4" fmla="*/ 2234976 w 2254431"/>
                  <a:gd name="connsiteY4" fmla="*/ 710150 h 1867634"/>
                  <a:gd name="connsiteX5" fmla="*/ 2240336 w 2254431"/>
                  <a:gd name="connsiteY5" fmla="*/ 727150 h 1867634"/>
                  <a:gd name="connsiteX6" fmla="*/ 2234976 w 2254431"/>
                  <a:gd name="connsiteY6" fmla="*/ 737448 h 1867634"/>
                  <a:gd name="connsiteX7" fmla="*/ 2234976 w 2254431"/>
                  <a:gd name="connsiteY7" fmla="*/ 710150 h 1867634"/>
                  <a:gd name="connsiteX8" fmla="*/ 1734909 w 2254431"/>
                  <a:gd name="connsiteY8" fmla="*/ 1232300 h 1867634"/>
                  <a:gd name="connsiteX9" fmla="*/ 1781182 w 2254431"/>
                  <a:gd name="connsiteY9" fmla="*/ 1232300 h 1867634"/>
                  <a:gd name="connsiteX10" fmla="*/ 1734909 w 2254431"/>
                  <a:gd name="connsiteY10" fmla="*/ 1237163 h 1867634"/>
                  <a:gd name="connsiteX11" fmla="*/ 1734909 w 2254431"/>
                  <a:gd name="connsiteY11" fmla="*/ 1232300 h 1867634"/>
                  <a:gd name="connsiteX12" fmla="*/ 0 w 2254431"/>
                  <a:gd name="connsiteY12" fmla="*/ 933818 h 1867634"/>
                  <a:gd name="connsiteX13" fmla="*/ 273507 w 2254431"/>
                  <a:gd name="connsiteY13" fmla="*/ 1594126 h 1867634"/>
                  <a:gd name="connsiteX14" fmla="*/ 1594123 w 2254431"/>
                  <a:gd name="connsiteY14" fmla="*/ 1594126 h 1867634"/>
                  <a:gd name="connsiteX15" fmla="*/ 1818102 w 2254431"/>
                  <a:gd name="connsiteY15" fmla="*/ 1370146 h 1867634"/>
                  <a:gd name="connsiteX16" fmla="*/ 2067929 w 2254431"/>
                  <a:gd name="connsiteY16" fmla="*/ 1370150 h 1867634"/>
                  <a:gd name="connsiteX17" fmla="*/ 2249729 w 2254431"/>
                  <a:gd name="connsiteY17" fmla="*/ 1188348 h 1867634"/>
                  <a:gd name="connsiteX18" fmla="*/ 2249729 w 2254431"/>
                  <a:gd name="connsiteY18" fmla="*/ 938520 h 1867634"/>
                  <a:gd name="connsiteX19" fmla="*/ 2254431 w 2254431"/>
                  <a:gd name="connsiteY19" fmla="*/ 933818 h 1867634"/>
                  <a:gd name="connsiteX20" fmla="*/ 2249729 w 2254431"/>
                  <a:gd name="connsiteY20" fmla="*/ 929116 h 1867634"/>
                  <a:gd name="connsiteX21" fmla="*/ 2249729 w 2254431"/>
                  <a:gd name="connsiteY21" fmla="*/ 679292 h 1867634"/>
                  <a:gd name="connsiteX22" fmla="*/ 2067926 w 2254431"/>
                  <a:gd name="connsiteY22" fmla="*/ 497490 h 1867634"/>
                  <a:gd name="connsiteX23" fmla="*/ 1818099 w 2254431"/>
                  <a:gd name="connsiteY23" fmla="*/ 497490 h 1867634"/>
                  <a:gd name="connsiteX24" fmla="*/ 1594123 w 2254431"/>
                  <a:gd name="connsiteY24" fmla="*/ 273510 h 1867634"/>
                  <a:gd name="connsiteX25" fmla="*/ 273507 w 2254431"/>
                  <a:gd name="connsiteY25" fmla="*/ 273510 h 1867634"/>
                  <a:gd name="connsiteX26" fmla="*/ 0 w 2254431"/>
                  <a:gd name="connsiteY26" fmla="*/ 933818 h 1867634"/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1132618 h 1867634"/>
                  <a:gd name="connsiteX4" fmla="*/ 2234976 w 2254431"/>
                  <a:gd name="connsiteY4" fmla="*/ 710150 h 1867634"/>
                  <a:gd name="connsiteX5" fmla="*/ 2240336 w 2254431"/>
                  <a:gd name="connsiteY5" fmla="*/ 727150 h 1867634"/>
                  <a:gd name="connsiteX6" fmla="*/ 2234976 w 2254431"/>
                  <a:gd name="connsiteY6" fmla="*/ 737448 h 1867634"/>
                  <a:gd name="connsiteX7" fmla="*/ 2234976 w 2254431"/>
                  <a:gd name="connsiteY7" fmla="*/ 710150 h 1867634"/>
                  <a:gd name="connsiteX8" fmla="*/ 1734909 w 2254431"/>
                  <a:gd name="connsiteY8" fmla="*/ 1237163 h 1867634"/>
                  <a:gd name="connsiteX9" fmla="*/ 1781182 w 2254431"/>
                  <a:gd name="connsiteY9" fmla="*/ 1232300 h 1867634"/>
                  <a:gd name="connsiteX10" fmla="*/ 1734909 w 2254431"/>
                  <a:gd name="connsiteY10" fmla="*/ 1237163 h 1867634"/>
                  <a:gd name="connsiteX11" fmla="*/ 0 w 2254431"/>
                  <a:gd name="connsiteY11" fmla="*/ 933818 h 1867634"/>
                  <a:gd name="connsiteX12" fmla="*/ 273507 w 2254431"/>
                  <a:gd name="connsiteY12" fmla="*/ 1594126 h 1867634"/>
                  <a:gd name="connsiteX13" fmla="*/ 1594123 w 2254431"/>
                  <a:gd name="connsiteY13" fmla="*/ 1594126 h 1867634"/>
                  <a:gd name="connsiteX14" fmla="*/ 1818102 w 2254431"/>
                  <a:gd name="connsiteY14" fmla="*/ 1370146 h 1867634"/>
                  <a:gd name="connsiteX15" fmla="*/ 2067929 w 2254431"/>
                  <a:gd name="connsiteY15" fmla="*/ 1370150 h 1867634"/>
                  <a:gd name="connsiteX16" fmla="*/ 2249729 w 2254431"/>
                  <a:gd name="connsiteY16" fmla="*/ 1188348 h 1867634"/>
                  <a:gd name="connsiteX17" fmla="*/ 2249729 w 2254431"/>
                  <a:gd name="connsiteY17" fmla="*/ 938520 h 1867634"/>
                  <a:gd name="connsiteX18" fmla="*/ 2254431 w 2254431"/>
                  <a:gd name="connsiteY18" fmla="*/ 933818 h 1867634"/>
                  <a:gd name="connsiteX19" fmla="*/ 2249729 w 2254431"/>
                  <a:gd name="connsiteY19" fmla="*/ 929116 h 1867634"/>
                  <a:gd name="connsiteX20" fmla="*/ 2249729 w 2254431"/>
                  <a:gd name="connsiteY20" fmla="*/ 679292 h 1867634"/>
                  <a:gd name="connsiteX21" fmla="*/ 2067926 w 2254431"/>
                  <a:gd name="connsiteY21" fmla="*/ 497490 h 1867634"/>
                  <a:gd name="connsiteX22" fmla="*/ 1818099 w 2254431"/>
                  <a:gd name="connsiteY22" fmla="*/ 497490 h 1867634"/>
                  <a:gd name="connsiteX23" fmla="*/ 1594123 w 2254431"/>
                  <a:gd name="connsiteY23" fmla="*/ 273510 h 1867634"/>
                  <a:gd name="connsiteX24" fmla="*/ 273507 w 2254431"/>
                  <a:gd name="connsiteY24" fmla="*/ 273510 h 1867634"/>
                  <a:gd name="connsiteX25" fmla="*/ 0 w 2254431"/>
                  <a:gd name="connsiteY25" fmla="*/ 933818 h 1867634"/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1132618 h 1867634"/>
                  <a:gd name="connsiteX4" fmla="*/ 2234976 w 2254431"/>
                  <a:gd name="connsiteY4" fmla="*/ 710150 h 1867634"/>
                  <a:gd name="connsiteX5" fmla="*/ 2240336 w 2254431"/>
                  <a:gd name="connsiteY5" fmla="*/ 727150 h 1867634"/>
                  <a:gd name="connsiteX6" fmla="*/ 2234976 w 2254431"/>
                  <a:gd name="connsiteY6" fmla="*/ 737448 h 1867634"/>
                  <a:gd name="connsiteX7" fmla="*/ 2234976 w 2254431"/>
                  <a:gd name="connsiteY7" fmla="*/ 710150 h 1867634"/>
                  <a:gd name="connsiteX8" fmla="*/ 0 w 2254431"/>
                  <a:gd name="connsiteY8" fmla="*/ 933818 h 1867634"/>
                  <a:gd name="connsiteX9" fmla="*/ 273507 w 2254431"/>
                  <a:gd name="connsiteY9" fmla="*/ 1594126 h 1867634"/>
                  <a:gd name="connsiteX10" fmla="*/ 1594123 w 2254431"/>
                  <a:gd name="connsiteY10" fmla="*/ 1594126 h 1867634"/>
                  <a:gd name="connsiteX11" fmla="*/ 1818102 w 2254431"/>
                  <a:gd name="connsiteY11" fmla="*/ 1370146 h 1867634"/>
                  <a:gd name="connsiteX12" fmla="*/ 2067929 w 2254431"/>
                  <a:gd name="connsiteY12" fmla="*/ 1370150 h 1867634"/>
                  <a:gd name="connsiteX13" fmla="*/ 2249729 w 2254431"/>
                  <a:gd name="connsiteY13" fmla="*/ 1188348 h 1867634"/>
                  <a:gd name="connsiteX14" fmla="*/ 2249729 w 2254431"/>
                  <a:gd name="connsiteY14" fmla="*/ 938520 h 1867634"/>
                  <a:gd name="connsiteX15" fmla="*/ 2254431 w 2254431"/>
                  <a:gd name="connsiteY15" fmla="*/ 933818 h 1867634"/>
                  <a:gd name="connsiteX16" fmla="*/ 2249729 w 2254431"/>
                  <a:gd name="connsiteY16" fmla="*/ 929116 h 1867634"/>
                  <a:gd name="connsiteX17" fmla="*/ 2249729 w 2254431"/>
                  <a:gd name="connsiteY17" fmla="*/ 679292 h 1867634"/>
                  <a:gd name="connsiteX18" fmla="*/ 2067926 w 2254431"/>
                  <a:gd name="connsiteY18" fmla="*/ 497490 h 1867634"/>
                  <a:gd name="connsiteX19" fmla="*/ 1818099 w 2254431"/>
                  <a:gd name="connsiteY19" fmla="*/ 497490 h 1867634"/>
                  <a:gd name="connsiteX20" fmla="*/ 1594123 w 2254431"/>
                  <a:gd name="connsiteY20" fmla="*/ 273510 h 1867634"/>
                  <a:gd name="connsiteX21" fmla="*/ 273507 w 2254431"/>
                  <a:gd name="connsiteY21" fmla="*/ 273510 h 1867634"/>
                  <a:gd name="connsiteX22" fmla="*/ 0 w 2254431"/>
                  <a:gd name="connsiteY22" fmla="*/ 933818 h 1867634"/>
                  <a:gd name="connsiteX0" fmla="*/ 2234976 w 2254431"/>
                  <a:gd name="connsiteY0" fmla="*/ 1140552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710150 h 1867634"/>
                  <a:gd name="connsiteX4" fmla="*/ 2240336 w 2254431"/>
                  <a:gd name="connsiteY4" fmla="*/ 727150 h 1867634"/>
                  <a:gd name="connsiteX5" fmla="*/ 2234976 w 2254431"/>
                  <a:gd name="connsiteY5" fmla="*/ 737448 h 1867634"/>
                  <a:gd name="connsiteX6" fmla="*/ 2234976 w 2254431"/>
                  <a:gd name="connsiteY6" fmla="*/ 710150 h 1867634"/>
                  <a:gd name="connsiteX7" fmla="*/ 0 w 2254431"/>
                  <a:gd name="connsiteY7" fmla="*/ 933818 h 1867634"/>
                  <a:gd name="connsiteX8" fmla="*/ 273507 w 2254431"/>
                  <a:gd name="connsiteY8" fmla="*/ 1594126 h 1867634"/>
                  <a:gd name="connsiteX9" fmla="*/ 1594123 w 2254431"/>
                  <a:gd name="connsiteY9" fmla="*/ 1594126 h 1867634"/>
                  <a:gd name="connsiteX10" fmla="*/ 1818102 w 2254431"/>
                  <a:gd name="connsiteY10" fmla="*/ 1370146 h 1867634"/>
                  <a:gd name="connsiteX11" fmla="*/ 2067929 w 2254431"/>
                  <a:gd name="connsiteY11" fmla="*/ 1370150 h 1867634"/>
                  <a:gd name="connsiteX12" fmla="*/ 2249729 w 2254431"/>
                  <a:gd name="connsiteY12" fmla="*/ 1188348 h 1867634"/>
                  <a:gd name="connsiteX13" fmla="*/ 2249729 w 2254431"/>
                  <a:gd name="connsiteY13" fmla="*/ 938520 h 1867634"/>
                  <a:gd name="connsiteX14" fmla="*/ 2254431 w 2254431"/>
                  <a:gd name="connsiteY14" fmla="*/ 933818 h 1867634"/>
                  <a:gd name="connsiteX15" fmla="*/ 2249729 w 2254431"/>
                  <a:gd name="connsiteY15" fmla="*/ 929116 h 1867634"/>
                  <a:gd name="connsiteX16" fmla="*/ 2249729 w 2254431"/>
                  <a:gd name="connsiteY16" fmla="*/ 679292 h 1867634"/>
                  <a:gd name="connsiteX17" fmla="*/ 2067926 w 2254431"/>
                  <a:gd name="connsiteY17" fmla="*/ 497490 h 1867634"/>
                  <a:gd name="connsiteX18" fmla="*/ 1818099 w 2254431"/>
                  <a:gd name="connsiteY18" fmla="*/ 497490 h 1867634"/>
                  <a:gd name="connsiteX19" fmla="*/ 1594123 w 2254431"/>
                  <a:gd name="connsiteY19" fmla="*/ 273510 h 1867634"/>
                  <a:gd name="connsiteX20" fmla="*/ 273507 w 2254431"/>
                  <a:gd name="connsiteY20" fmla="*/ 273510 h 1867634"/>
                  <a:gd name="connsiteX21" fmla="*/ 0 w 2254431"/>
                  <a:gd name="connsiteY21" fmla="*/ 933818 h 1867634"/>
                  <a:gd name="connsiteX0" fmla="*/ 2234976 w 2254431"/>
                  <a:gd name="connsiteY0" fmla="*/ 710150 h 1867634"/>
                  <a:gd name="connsiteX1" fmla="*/ 2240336 w 2254431"/>
                  <a:gd name="connsiteY1" fmla="*/ 727150 h 1867634"/>
                  <a:gd name="connsiteX2" fmla="*/ 2234976 w 2254431"/>
                  <a:gd name="connsiteY2" fmla="*/ 737448 h 1867634"/>
                  <a:gd name="connsiteX3" fmla="*/ 2234976 w 2254431"/>
                  <a:gd name="connsiteY3" fmla="*/ 710150 h 1867634"/>
                  <a:gd name="connsiteX4" fmla="*/ 0 w 2254431"/>
                  <a:gd name="connsiteY4" fmla="*/ 933818 h 1867634"/>
                  <a:gd name="connsiteX5" fmla="*/ 273507 w 2254431"/>
                  <a:gd name="connsiteY5" fmla="*/ 1594126 h 1867634"/>
                  <a:gd name="connsiteX6" fmla="*/ 1594123 w 2254431"/>
                  <a:gd name="connsiteY6" fmla="*/ 1594126 h 1867634"/>
                  <a:gd name="connsiteX7" fmla="*/ 1818102 w 2254431"/>
                  <a:gd name="connsiteY7" fmla="*/ 1370146 h 1867634"/>
                  <a:gd name="connsiteX8" fmla="*/ 2067929 w 2254431"/>
                  <a:gd name="connsiteY8" fmla="*/ 1370150 h 1867634"/>
                  <a:gd name="connsiteX9" fmla="*/ 2249729 w 2254431"/>
                  <a:gd name="connsiteY9" fmla="*/ 1188348 h 1867634"/>
                  <a:gd name="connsiteX10" fmla="*/ 2249729 w 2254431"/>
                  <a:gd name="connsiteY10" fmla="*/ 938520 h 1867634"/>
                  <a:gd name="connsiteX11" fmla="*/ 2254431 w 2254431"/>
                  <a:gd name="connsiteY11" fmla="*/ 933818 h 1867634"/>
                  <a:gd name="connsiteX12" fmla="*/ 2249729 w 2254431"/>
                  <a:gd name="connsiteY12" fmla="*/ 929116 h 1867634"/>
                  <a:gd name="connsiteX13" fmla="*/ 2249729 w 2254431"/>
                  <a:gd name="connsiteY13" fmla="*/ 679292 h 1867634"/>
                  <a:gd name="connsiteX14" fmla="*/ 2067926 w 2254431"/>
                  <a:gd name="connsiteY14" fmla="*/ 497490 h 1867634"/>
                  <a:gd name="connsiteX15" fmla="*/ 1818099 w 2254431"/>
                  <a:gd name="connsiteY15" fmla="*/ 497490 h 1867634"/>
                  <a:gd name="connsiteX16" fmla="*/ 1594123 w 2254431"/>
                  <a:gd name="connsiteY16" fmla="*/ 273510 h 1867634"/>
                  <a:gd name="connsiteX17" fmla="*/ 273507 w 2254431"/>
                  <a:gd name="connsiteY17" fmla="*/ 273510 h 1867634"/>
                  <a:gd name="connsiteX18" fmla="*/ 0 w 2254431"/>
                  <a:gd name="connsiteY18" fmla="*/ 933818 h 1867634"/>
                  <a:gd name="connsiteX0" fmla="*/ 2234976 w 2254431"/>
                  <a:gd name="connsiteY0" fmla="*/ 737448 h 1867634"/>
                  <a:gd name="connsiteX1" fmla="*/ 2240336 w 2254431"/>
                  <a:gd name="connsiteY1" fmla="*/ 727150 h 1867634"/>
                  <a:gd name="connsiteX2" fmla="*/ 2234976 w 2254431"/>
                  <a:gd name="connsiteY2" fmla="*/ 737448 h 1867634"/>
                  <a:gd name="connsiteX3" fmla="*/ 0 w 2254431"/>
                  <a:gd name="connsiteY3" fmla="*/ 933818 h 1867634"/>
                  <a:gd name="connsiteX4" fmla="*/ 273507 w 2254431"/>
                  <a:gd name="connsiteY4" fmla="*/ 1594126 h 1867634"/>
                  <a:gd name="connsiteX5" fmla="*/ 1594123 w 2254431"/>
                  <a:gd name="connsiteY5" fmla="*/ 1594126 h 1867634"/>
                  <a:gd name="connsiteX6" fmla="*/ 1818102 w 2254431"/>
                  <a:gd name="connsiteY6" fmla="*/ 1370146 h 1867634"/>
                  <a:gd name="connsiteX7" fmla="*/ 2067929 w 2254431"/>
                  <a:gd name="connsiteY7" fmla="*/ 1370150 h 1867634"/>
                  <a:gd name="connsiteX8" fmla="*/ 2249729 w 2254431"/>
                  <a:gd name="connsiteY8" fmla="*/ 1188348 h 1867634"/>
                  <a:gd name="connsiteX9" fmla="*/ 2249729 w 2254431"/>
                  <a:gd name="connsiteY9" fmla="*/ 938520 h 1867634"/>
                  <a:gd name="connsiteX10" fmla="*/ 2254431 w 2254431"/>
                  <a:gd name="connsiteY10" fmla="*/ 933818 h 1867634"/>
                  <a:gd name="connsiteX11" fmla="*/ 2249729 w 2254431"/>
                  <a:gd name="connsiteY11" fmla="*/ 929116 h 1867634"/>
                  <a:gd name="connsiteX12" fmla="*/ 2249729 w 2254431"/>
                  <a:gd name="connsiteY12" fmla="*/ 679292 h 1867634"/>
                  <a:gd name="connsiteX13" fmla="*/ 2067926 w 2254431"/>
                  <a:gd name="connsiteY13" fmla="*/ 497490 h 1867634"/>
                  <a:gd name="connsiteX14" fmla="*/ 1818099 w 2254431"/>
                  <a:gd name="connsiteY14" fmla="*/ 497490 h 1867634"/>
                  <a:gd name="connsiteX15" fmla="*/ 1594123 w 2254431"/>
                  <a:gd name="connsiteY15" fmla="*/ 273510 h 1867634"/>
                  <a:gd name="connsiteX16" fmla="*/ 273507 w 2254431"/>
                  <a:gd name="connsiteY16" fmla="*/ 273510 h 1867634"/>
                  <a:gd name="connsiteX17" fmla="*/ 0 w 2254431"/>
                  <a:gd name="connsiteY17" fmla="*/ 933818 h 1867634"/>
                  <a:gd name="connsiteX0" fmla="*/ 0 w 2254431"/>
                  <a:gd name="connsiteY0" fmla="*/ 933818 h 1867634"/>
                  <a:gd name="connsiteX1" fmla="*/ 273507 w 2254431"/>
                  <a:gd name="connsiteY1" fmla="*/ 1594126 h 1867634"/>
                  <a:gd name="connsiteX2" fmla="*/ 1594123 w 2254431"/>
                  <a:gd name="connsiteY2" fmla="*/ 1594126 h 1867634"/>
                  <a:gd name="connsiteX3" fmla="*/ 1818102 w 2254431"/>
                  <a:gd name="connsiteY3" fmla="*/ 1370146 h 1867634"/>
                  <a:gd name="connsiteX4" fmla="*/ 2067929 w 2254431"/>
                  <a:gd name="connsiteY4" fmla="*/ 1370150 h 1867634"/>
                  <a:gd name="connsiteX5" fmla="*/ 2249729 w 2254431"/>
                  <a:gd name="connsiteY5" fmla="*/ 1188348 h 1867634"/>
                  <a:gd name="connsiteX6" fmla="*/ 2249729 w 2254431"/>
                  <a:gd name="connsiteY6" fmla="*/ 938520 h 1867634"/>
                  <a:gd name="connsiteX7" fmla="*/ 2254431 w 2254431"/>
                  <a:gd name="connsiteY7" fmla="*/ 933818 h 1867634"/>
                  <a:gd name="connsiteX8" fmla="*/ 2249729 w 2254431"/>
                  <a:gd name="connsiteY8" fmla="*/ 929116 h 1867634"/>
                  <a:gd name="connsiteX9" fmla="*/ 2249729 w 2254431"/>
                  <a:gd name="connsiteY9" fmla="*/ 679292 h 1867634"/>
                  <a:gd name="connsiteX10" fmla="*/ 2067926 w 2254431"/>
                  <a:gd name="connsiteY10" fmla="*/ 497490 h 1867634"/>
                  <a:gd name="connsiteX11" fmla="*/ 1818099 w 2254431"/>
                  <a:gd name="connsiteY11" fmla="*/ 497490 h 1867634"/>
                  <a:gd name="connsiteX12" fmla="*/ 1594123 w 2254431"/>
                  <a:gd name="connsiteY12" fmla="*/ 273510 h 1867634"/>
                  <a:gd name="connsiteX13" fmla="*/ 273507 w 2254431"/>
                  <a:gd name="connsiteY13" fmla="*/ 273510 h 1867634"/>
                  <a:gd name="connsiteX14" fmla="*/ 0 w 2254431"/>
                  <a:gd name="connsiteY14" fmla="*/ 933818 h 1867634"/>
                  <a:gd name="connsiteX0" fmla="*/ 0 w 2249729"/>
                  <a:gd name="connsiteY0" fmla="*/ 933818 h 1867634"/>
                  <a:gd name="connsiteX1" fmla="*/ 273507 w 2249729"/>
                  <a:gd name="connsiteY1" fmla="*/ 1594126 h 1867634"/>
                  <a:gd name="connsiteX2" fmla="*/ 1594123 w 2249729"/>
                  <a:gd name="connsiteY2" fmla="*/ 1594126 h 1867634"/>
                  <a:gd name="connsiteX3" fmla="*/ 1818102 w 2249729"/>
                  <a:gd name="connsiteY3" fmla="*/ 1370146 h 1867634"/>
                  <a:gd name="connsiteX4" fmla="*/ 2067929 w 2249729"/>
                  <a:gd name="connsiteY4" fmla="*/ 1370150 h 1867634"/>
                  <a:gd name="connsiteX5" fmla="*/ 2249729 w 2249729"/>
                  <a:gd name="connsiteY5" fmla="*/ 1188348 h 1867634"/>
                  <a:gd name="connsiteX6" fmla="*/ 2249729 w 2249729"/>
                  <a:gd name="connsiteY6" fmla="*/ 938520 h 1867634"/>
                  <a:gd name="connsiteX7" fmla="*/ 2249729 w 2249729"/>
                  <a:gd name="connsiteY7" fmla="*/ 929116 h 1867634"/>
                  <a:gd name="connsiteX8" fmla="*/ 2249729 w 2249729"/>
                  <a:gd name="connsiteY8" fmla="*/ 679292 h 1867634"/>
                  <a:gd name="connsiteX9" fmla="*/ 2067926 w 2249729"/>
                  <a:gd name="connsiteY9" fmla="*/ 497490 h 1867634"/>
                  <a:gd name="connsiteX10" fmla="*/ 1818099 w 2249729"/>
                  <a:gd name="connsiteY10" fmla="*/ 497490 h 1867634"/>
                  <a:gd name="connsiteX11" fmla="*/ 1594123 w 2249729"/>
                  <a:gd name="connsiteY11" fmla="*/ 273510 h 1867634"/>
                  <a:gd name="connsiteX12" fmla="*/ 273507 w 2249729"/>
                  <a:gd name="connsiteY12" fmla="*/ 273510 h 1867634"/>
                  <a:gd name="connsiteX13" fmla="*/ 0 w 2249729"/>
                  <a:gd name="connsiteY13" fmla="*/ 933818 h 1867634"/>
                  <a:gd name="connsiteX0" fmla="*/ 0 w 2249729"/>
                  <a:gd name="connsiteY0" fmla="*/ 933818 h 1867634"/>
                  <a:gd name="connsiteX1" fmla="*/ 273507 w 2249729"/>
                  <a:gd name="connsiteY1" fmla="*/ 1594126 h 1867634"/>
                  <a:gd name="connsiteX2" fmla="*/ 1594123 w 2249729"/>
                  <a:gd name="connsiteY2" fmla="*/ 1594126 h 1867634"/>
                  <a:gd name="connsiteX3" fmla="*/ 1818102 w 2249729"/>
                  <a:gd name="connsiteY3" fmla="*/ 1370146 h 1867634"/>
                  <a:gd name="connsiteX4" fmla="*/ 2067929 w 2249729"/>
                  <a:gd name="connsiteY4" fmla="*/ 1370150 h 1867634"/>
                  <a:gd name="connsiteX5" fmla="*/ 2249729 w 2249729"/>
                  <a:gd name="connsiteY5" fmla="*/ 1188348 h 1867634"/>
                  <a:gd name="connsiteX6" fmla="*/ 2249729 w 2249729"/>
                  <a:gd name="connsiteY6" fmla="*/ 929116 h 1867634"/>
                  <a:gd name="connsiteX7" fmla="*/ 2249729 w 2249729"/>
                  <a:gd name="connsiteY7" fmla="*/ 679292 h 1867634"/>
                  <a:gd name="connsiteX8" fmla="*/ 2067926 w 2249729"/>
                  <a:gd name="connsiteY8" fmla="*/ 497490 h 1867634"/>
                  <a:gd name="connsiteX9" fmla="*/ 1818099 w 2249729"/>
                  <a:gd name="connsiteY9" fmla="*/ 497490 h 1867634"/>
                  <a:gd name="connsiteX10" fmla="*/ 1594123 w 2249729"/>
                  <a:gd name="connsiteY10" fmla="*/ 273510 h 1867634"/>
                  <a:gd name="connsiteX11" fmla="*/ 273507 w 2249729"/>
                  <a:gd name="connsiteY11" fmla="*/ 273510 h 1867634"/>
                  <a:gd name="connsiteX12" fmla="*/ 0 w 2249729"/>
                  <a:gd name="connsiteY12" fmla="*/ 933818 h 1867634"/>
                  <a:gd name="connsiteX0" fmla="*/ 0 w 2249729"/>
                  <a:gd name="connsiteY0" fmla="*/ 933818 h 1867634"/>
                  <a:gd name="connsiteX1" fmla="*/ 273507 w 2249729"/>
                  <a:gd name="connsiteY1" fmla="*/ 1594126 h 1867634"/>
                  <a:gd name="connsiteX2" fmla="*/ 1594123 w 2249729"/>
                  <a:gd name="connsiteY2" fmla="*/ 1594126 h 1867634"/>
                  <a:gd name="connsiteX3" fmla="*/ 1818102 w 2249729"/>
                  <a:gd name="connsiteY3" fmla="*/ 1370146 h 1867634"/>
                  <a:gd name="connsiteX4" fmla="*/ 2067929 w 2249729"/>
                  <a:gd name="connsiteY4" fmla="*/ 1370150 h 1867634"/>
                  <a:gd name="connsiteX5" fmla="*/ 2249729 w 2249729"/>
                  <a:gd name="connsiteY5" fmla="*/ 1188348 h 1867634"/>
                  <a:gd name="connsiteX6" fmla="*/ 2249729 w 2249729"/>
                  <a:gd name="connsiteY6" fmla="*/ 679292 h 1867634"/>
                  <a:gd name="connsiteX7" fmla="*/ 2067926 w 2249729"/>
                  <a:gd name="connsiteY7" fmla="*/ 497490 h 1867634"/>
                  <a:gd name="connsiteX8" fmla="*/ 1818099 w 2249729"/>
                  <a:gd name="connsiteY8" fmla="*/ 497490 h 1867634"/>
                  <a:gd name="connsiteX9" fmla="*/ 1594123 w 2249729"/>
                  <a:gd name="connsiteY9" fmla="*/ 273510 h 1867634"/>
                  <a:gd name="connsiteX10" fmla="*/ 273507 w 2249729"/>
                  <a:gd name="connsiteY10" fmla="*/ 273510 h 1867634"/>
                  <a:gd name="connsiteX11" fmla="*/ 0 w 2249729"/>
                  <a:gd name="connsiteY11" fmla="*/ 933818 h 18676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249729" h="1867634">
                    <a:moveTo>
                      <a:pt x="0" y="933818"/>
                    </a:moveTo>
                    <a:cubicBezTo>
                      <a:pt x="0" y="1172804"/>
                      <a:pt x="91169" y="1411786"/>
                      <a:pt x="273507" y="1594126"/>
                    </a:cubicBezTo>
                    <a:cubicBezTo>
                      <a:pt x="638186" y="1958804"/>
                      <a:pt x="1229447" y="1958804"/>
                      <a:pt x="1594123" y="1594126"/>
                    </a:cubicBezTo>
                    <a:lnTo>
                      <a:pt x="1818102" y="1370146"/>
                    </a:lnTo>
                    <a:lnTo>
                      <a:pt x="2067929" y="1370150"/>
                    </a:lnTo>
                    <a:cubicBezTo>
                      <a:pt x="2168336" y="1370146"/>
                      <a:pt x="2249729" y="1288752"/>
                      <a:pt x="2249729" y="1188348"/>
                    </a:cubicBezTo>
                    <a:lnTo>
                      <a:pt x="2249729" y="679292"/>
                    </a:lnTo>
                    <a:cubicBezTo>
                      <a:pt x="2249729" y="578884"/>
                      <a:pt x="2168334" y="497490"/>
                      <a:pt x="2067926" y="497490"/>
                    </a:cubicBezTo>
                    <a:lnTo>
                      <a:pt x="1818099" y="497490"/>
                    </a:lnTo>
                    <a:lnTo>
                      <a:pt x="1594123" y="273510"/>
                    </a:lnTo>
                    <a:cubicBezTo>
                      <a:pt x="1229444" y="-91169"/>
                      <a:pt x="638186" y="-91169"/>
                      <a:pt x="273507" y="273510"/>
                    </a:cubicBezTo>
                    <a:cubicBezTo>
                      <a:pt x="91169" y="455848"/>
                      <a:pt x="0" y="694834"/>
                      <a:pt x="0" y="933818"/>
                    </a:cubicBezTo>
                    <a:close/>
                  </a:path>
                </a:pathLst>
              </a:custGeom>
              <a:solidFill>
                <a:schemeClr val="bg1"/>
              </a:solidFill>
              <a:ln w="444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6DBEC21B-8490-4613-893F-081AAB39C3FB}"/>
                  </a:ext>
                </a:extLst>
              </p:cNvPr>
              <p:cNvSpPr/>
              <p:nvPr/>
            </p:nvSpPr>
            <p:spPr>
              <a:xfrm>
                <a:off x="10573107" y="2486534"/>
                <a:ext cx="805533" cy="687929"/>
              </a:xfrm>
              <a:custGeom>
                <a:avLst/>
                <a:gdLst>
                  <a:gd name="connsiteX0" fmla="*/ 184600 w 805532"/>
                  <a:gd name="connsiteY0" fmla="*/ 520107 h 687929"/>
                  <a:gd name="connsiteX1" fmla="*/ 620929 w 805532"/>
                  <a:gd name="connsiteY1" fmla="*/ 520110 h 687929"/>
                  <a:gd name="connsiteX2" fmla="*/ 704838 w 805532"/>
                  <a:gd name="connsiteY2" fmla="*/ 604019 h 687929"/>
                  <a:gd name="connsiteX3" fmla="*/ 620926 w 805532"/>
                  <a:gd name="connsiteY3" fmla="*/ 687929 h 687929"/>
                  <a:gd name="connsiteX4" fmla="*/ 184600 w 805532"/>
                  <a:gd name="connsiteY4" fmla="*/ 687926 h 687929"/>
                  <a:gd name="connsiteX5" fmla="*/ 100691 w 805532"/>
                  <a:gd name="connsiteY5" fmla="*/ 604019 h 687929"/>
                  <a:gd name="connsiteX6" fmla="*/ 184600 w 805532"/>
                  <a:gd name="connsiteY6" fmla="*/ 520107 h 687929"/>
                  <a:gd name="connsiteX7" fmla="*/ 117472 w 805532"/>
                  <a:gd name="connsiteY7" fmla="*/ 260053 h 687929"/>
                  <a:gd name="connsiteX8" fmla="*/ 688057 w 805532"/>
                  <a:gd name="connsiteY8" fmla="*/ 260053 h 687929"/>
                  <a:gd name="connsiteX9" fmla="*/ 771967 w 805532"/>
                  <a:gd name="connsiteY9" fmla="*/ 343963 h 687929"/>
                  <a:gd name="connsiteX10" fmla="*/ 688057 w 805532"/>
                  <a:gd name="connsiteY10" fmla="*/ 427875 h 687929"/>
                  <a:gd name="connsiteX11" fmla="*/ 117472 w 805532"/>
                  <a:gd name="connsiteY11" fmla="*/ 427872 h 687929"/>
                  <a:gd name="connsiteX12" fmla="*/ 33563 w 805532"/>
                  <a:gd name="connsiteY12" fmla="*/ 343963 h 687929"/>
                  <a:gd name="connsiteX13" fmla="*/ 117472 w 805532"/>
                  <a:gd name="connsiteY13" fmla="*/ 260053 h 687929"/>
                  <a:gd name="connsiteX14" fmla="*/ 83910 w 805532"/>
                  <a:gd name="connsiteY14" fmla="*/ 0 h 687929"/>
                  <a:gd name="connsiteX15" fmla="*/ 721623 w 805532"/>
                  <a:gd name="connsiteY15" fmla="*/ 0 h 687929"/>
                  <a:gd name="connsiteX16" fmla="*/ 805532 w 805532"/>
                  <a:gd name="connsiteY16" fmla="*/ 83910 h 687929"/>
                  <a:gd name="connsiteX17" fmla="*/ 805529 w 805532"/>
                  <a:gd name="connsiteY17" fmla="*/ 83910 h 687929"/>
                  <a:gd name="connsiteX18" fmla="*/ 721620 w 805532"/>
                  <a:gd name="connsiteY18" fmla="*/ 167819 h 687929"/>
                  <a:gd name="connsiteX19" fmla="*/ 83910 w 805532"/>
                  <a:gd name="connsiteY19" fmla="*/ 167819 h 687929"/>
                  <a:gd name="connsiteX20" fmla="*/ 0 w 805532"/>
                  <a:gd name="connsiteY20" fmla="*/ 83910 h 687929"/>
                  <a:gd name="connsiteX21" fmla="*/ 83910 w 805532"/>
                  <a:gd name="connsiteY21" fmla="*/ 0 h 6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805532" h="687929">
                    <a:moveTo>
                      <a:pt x="184600" y="520107"/>
                    </a:moveTo>
                    <a:lnTo>
                      <a:pt x="620929" y="520110"/>
                    </a:lnTo>
                    <a:cubicBezTo>
                      <a:pt x="667269" y="520110"/>
                      <a:pt x="704838" y="557676"/>
                      <a:pt x="704838" y="604019"/>
                    </a:cubicBezTo>
                    <a:cubicBezTo>
                      <a:pt x="704838" y="650360"/>
                      <a:pt x="667269" y="687929"/>
                      <a:pt x="620926" y="687929"/>
                    </a:cubicBezTo>
                    <a:lnTo>
                      <a:pt x="184600" y="687926"/>
                    </a:lnTo>
                    <a:cubicBezTo>
                      <a:pt x="138257" y="687926"/>
                      <a:pt x="100691" y="650360"/>
                      <a:pt x="100691" y="604019"/>
                    </a:cubicBezTo>
                    <a:cubicBezTo>
                      <a:pt x="100691" y="557676"/>
                      <a:pt x="138257" y="520107"/>
                      <a:pt x="184600" y="520107"/>
                    </a:cubicBezTo>
                    <a:close/>
                    <a:moveTo>
                      <a:pt x="117472" y="260053"/>
                    </a:moveTo>
                    <a:lnTo>
                      <a:pt x="688057" y="260053"/>
                    </a:lnTo>
                    <a:cubicBezTo>
                      <a:pt x="734401" y="260053"/>
                      <a:pt x="771967" y="297622"/>
                      <a:pt x="771967" y="343963"/>
                    </a:cubicBezTo>
                    <a:cubicBezTo>
                      <a:pt x="771967" y="390306"/>
                      <a:pt x="734398" y="427875"/>
                      <a:pt x="688057" y="427875"/>
                    </a:cubicBezTo>
                    <a:lnTo>
                      <a:pt x="117472" y="427872"/>
                    </a:lnTo>
                    <a:cubicBezTo>
                      <a:pt x="71132" y="427872"/>
                      <a:pt x="33566" y="390306"/>
                      <a:pt x="33563" y="343963"/>
                    </a:cubicBezTo>
                    <a:cubicBezTo>
                      <a:pt x="33566" y="297622"/>
                      <a:pt x="71132" y="260053"/>
                      <a:pt x="117472" y="260053"/>
                    </a:cubicBezTo>
                    <a:close/>
                    <a:moveTo>
                      <a:pt x="83910" y="0"/>
                    </a:moveTo>
                    <a:lnTo>
                      <a:pt x="721623" y="0"/>
                    </a:lnTo>
                    <a:cubicBezTo>
                      <a:pt x="767963" y="0"/>
                      <a:pt x="805532" y="37569"/>
                      <a:pt x="805532" y="83910"/>
                    </a:cubicBezTo>
                    <a:lnTo>
                      <a:pt x="805529" y="83910"/>
                    </a:lnTo>
                    <a:cubicBezTo>
                      <a:pt x="805529" y="130253"/>
                      <a:pt x="767963" y="167819"/>
                      <a:pt x="721620" y="167819"/>
                    </a:cubicBezTo>
                    <a:lnTo>
                      <a:pt x="83910" y="167819"/>
                    </a:lnTo>
                    <a:cubicBezTo>
                      <a:pt x="37569" y="167819"/>
                      <a:pt x="0" y="130253"/>
                      <a:pt x="0" y="83910"/>
                    </a:cubicBezTo>
                    <a:cubicBezTo>
                      <a:pt x="0" y="37566"/>
                      <a:pt x="37569" y="0"/>
                      <a:pt x="83910" y="0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3C12866D-7C50-423B-97C6-3A44AEC2FF89}"/>
                  </a:ext>
                </a:extLst>
              </p:cNvPr>
              <p:cNvSpPr/>
              <p:nvPr/>
            </p:nvSpPr>
            <p:spPr>
              <a:xfrm>
                <a:off x="10608146" y="1032479"/>
                <a:ext cx="761035" cy="1312187"/>
              </a:xfrm>
              <a:custGeom>
                <a:avLst/>
                <a:gdLst>
                  <a:gd name="connsiteX0" fmla="*/ 1028878 w 3847556"/>
                  <a:gd name="connsiteY0" fmla="*/ 0 h 6633998"/>
                  <a:gd name="connsiteX1" fmla="*/ 1293726 w 3847556"/>
                  <a:gd name="connsiteY1" fmla="*/ 264865 h 6633998"/>
                  <a:gd name="connsiteX2" fmla="*/ 1293726 w 3847556"/>
                  <a:gd name="connsiteY2" fmla="*/ 664770 h 6633998"/>
                  <a:gd name="connsiteX3" fmla="*/ 1656529 w 3847556"/>
                  <a:gd name="connsiteY3" fmla="*/ 664770 h 6633998"/>
                  <a:gd name="connsiteX4" fmla="*/ 1656545 w 3847556"/>
                  <a:gd name="connsiteY4" fmla="*/ 264865 h 6633998"/>
                  <a:gd name="connsiteX5" fmla="*/ 1921394 w 3847556"/>
                  <a:gd name="connsiteY5" fmla="*/ 0 h 6633998"/>
                  <a:gd name="connsiteX6" fmla="*/ 2186253 w 3847556"/>
                  <a:gd name="connsiteY6" fmla="*/ 264865 h 6633998"/>
                  <a:gd name="connsiteX7" fmla="*/ 2186253 w 3847556"/>
                  <a:gd name="connsiteY7" fmla="*/ 664770 h 6633998"/>
                  <a:gd name="connsiteX8" fmla="*/ 2549056 w 3847556"/>
                  <a:gd name="connsiteY8" fmla="*/ 664770 h 6633998"/>
                  <a:gd name="connsiteX9" fmla="*/ 2549056 w 3847556"/>
                  <a:gd name="connsiteY9" fmla="*/ 264865 h 6633998"/>
                  <a:gd name="connsiteX10" fmla="*/ 2813921 w 3847556"/>
                  <a:gd name="connsiteY10" fmla="*/ 0 h 6633998"/>
                  <a:gd name="connsiteX11" fmla="*/ 3078781 w 3847556"/>
                  <a:gd name="connsiteY11" fmla="*/ 264865 h 6633998"/>
                  <a:gd name="connsiteX12" fmla="*/ 3078764 w 3847556"/>
                  <a:gd name="connsiteY12" fmla="*/ 664770 h 6633998"/>
                  <a:gd name="connsiteX13" fmla="*/ 3512447 w 3847556"/>
                  <a:gd name="connsiteY13" fmla="*/ 664770 h 6633998"/>
                  <a:gd name="connsiteX14" fmla="*/ 3520693 w 3847556"/>
                  <a:gd name="connsiteY14" fmla="*/ 668198 h 6633998"/>
                  <a:gd name="connsiteX15" fmla="*/ 3610357 w 3847556"/>
                  <a:gd name="connsiteY15" fmla="*/ 641623 h 6633998"/>
                  <a:gd name="connsiteX16" fmla="*/ 3846084 w 3847556"/>
                  <a:gd name="connsiteY16" fmla="*/ 932715 h 6633998"/>
                  <a:gd name="connsiteX17" fmla="*/ 3273917 w 3847556"/>
                  <a:gd name="connsiteY17" fmla="*/ 6376417 h 6633998"/>
                  <a:gd name="connsiteX18" fmla="*/ 2982826 w 3847556"/>
                  <a:gd name="connsiteY18" fmla="*/ 6612116 h 6633998"/>
                  <a:gd name="connsiteX19" fmla="*/ 2747105 w 3847556"/>
                  <a:gd name="connsiteY19" fmla="*/ 6321024 h 6633998"/>
                  <a:gd name="connsiteX20" fmla="*/ 3304490 w 3847556"/>
                  <a:gd name="connsiteY20" fmla="*/ 1017914 h 6633998"/>
                  <a:gd name="connsiteX21" fmla="*/ 3078764 w 3847556"/>
                  <a:gd name="connsiteY21" fmla="*/ 1017930 h 6633998"/>
                  <a:gd name="connsiteX22" fmla="*/ 3078764 w 3847556"/>
                  <a:gd name="connsiteY22" fmla="*/ 1417857 h 6633998"/>
                  <a:gd name="connsiteX23" fmla="*/ 2813921 w 3847556"/>
                  <a:gd name="connsiteY23" fmla="*/ 1682700 h 6633998"/>
                  <a:gd name="connsiteX24" fmla="*/ 2549056 w 3847556"/>
                  <a:gd name="connsiteY24" fmla="*/ 1417841 h 6633998"/>
                  <a:gd name="connsiteX25" fmla="*/ 2549056 w 3847556"/>
                  <a:gd name="connsiteY25" fmla="*/ 1017930 h 6633998"/>
                  <a:gd name="connsiteX26" fmla="*/ 2186253 w 3847556"/>
                  <a:gd name="connsiteY26" fmla="*/ 1017930 h 6633998"/>
                  <a:gd name="connsiteX27" fmla="*/ 2186237 w 3847556"/>
                  <a:gd name="connsiteY27" fmla="*/ 1417841 h 6633998"/>
                  <a:gd name="connsiteX28" fmla="*/ 1921394 w 3847556"/>
                  <a:gd name="connsiteY28" fmla="*/ 1682700 h 6633998"/>
                  <a:gd name="connsiteX29" fmla="*/ 1656529 w 3847556"/>
                  <a:gd name="connsiteY29" fmla="*/ 1417841 h 6633998"/>
                  <a:gd name="connsiteX30" fmla="*/ 1656529 w 3847556"/>
                  <a:gd name="connsiteY30" fmla="*/ 1017930 h 6633998"/>
                  <a:gd name="connsiteX31" fmla="*/ 1293726 w 3847556"/>
                  <a:gd name="connsiteY31" fmla="*/ 1017930 h 6633998"/>
                  <a:gd name="connsiteX32" fmla="*/ 1293726 w 3847556"/>
                  <a:gd name="connsiteY32" fmla="*/ 1417841 h 6633998"/>
                  <a:gd name="connsiteX33" fmla="*/ 1216149 w 3847556"/>
                  <a:gd name="connsiteY33" fmla="*/ 1605128 h 6633998"/>
                  <a:gd name="connsiteX34" fmla="*/ 1028872 w 3847556"/>
                  <a:gd name="connsiteY34" fmla="*/ 1682700 h 6633998"/>
                  <a:gd name="connsiteX35" fmla="*/ 841580 w 3847556"/>
                  <a:gd name="connsiteY35" fmla="*/ 1605122 h 6633998"/>
                  <a:gd name="connsiteX36" fmla="*/ 764018 w 3847556"/>
                  <a:gd name="connsiteY36" fmla="*/ 1417841 h 6633998"/>
                  <a:gd name="connsiteX37" fmla="*/ 764018 w 3847556"/>
                  <a:gd name="connsiteY37" fmla="*/ 1017914 h 6633998"/>
                  <a:gd name="connsiteX38" fmla="*/ 539645 w 3847556"/>
                  <a:gd name="connsiteY38" fmla="*/ 1017930 h 6633998"/>
                  <a:gd name="connsiteX39" fmla="*/ 1005791 w 3847556"/>
                  <a:gd name="connsiteY39" fmla="*/ 6346040 h 6633998"/>
                  <a:gd name="connsiteX40" fmla="*/ 765023 w 3847556"/>
                  <a:gd name="connsiteY40" fmla="*/ 6632976 h 6633998"/>
                  <a:gd name="connsiteX41" fmla="*/ 478087 w 3847556"/>
                  <a:gd name="connsiteY41" fmla="*/ 6392208 h 6633998"/>
                  <a:gd name="connsiteX42" fmla="*/ 1023 w 3847556"/>
                  <a:gd name="connsiteY42" fmla="*/ 939358 h 6633998"/>
                  <a:gd name="connsiteX43" fmla="*/ 241807 w 3847556"/>
                  <a:gd name="connsiteY43" fmla="*/ 652422 h 6633998"/>
                  <a:gd name="connsiteX44" fmla="*/ 311187 w 3847556"/>
                  <a:gd name="connsiteY44" fmla="*/ 674309 h 6633998"/>
                  <a:gd name="connsiteX45" fmla="*/ 334193 w 3847556"/>
                  <a:gd name="connsiteY45" fmla="*/ 664770 h 6633998"/>
                  <a:gd name="connsiteX46" fmla="*/ 764018 w 3847556"/>
                  <a:gd name="connsiteY46" fmla="*/ 664770 h 6633998"/>
                  <a:gd name="connsiteX47" fmla="*/ 764018 w 3847556"/>
                  <a:gd name="connsiteY47" fmla="*/ 264865 h 6633998"/>
                  <a:gd name="connsiteX48" fmla="*/ 1028878 w 3847556"/>
                  <a:gd name="connsiteY48" fmla="*/ 0 h 6633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3847556" h="6633998">
                    <a:moveTo>
                      <a:pt x="1028878" y="0"/>
                    </a:moveTo>
                    <a:cubicBezTo>
                      <a:pt x="1175157" y="0"/>
                      <a:pt x="1293726" y="118591"/>
                      <a:pt x="1293726" y="264865"/>
                    </a:cubicBezTo>
                    <a:lnTo>
                      <a:pt x="1293726" y="664770"/>
                    </a:lnTo>
                    <a:lnTo>
                      <a:pt x="1656529" y="664770"/>
                    </a:lnTo>
                    <a:lnTo>
                      <a:pt x="1656545" y="264865"/>
                    </a:lnTo>
                    <a:cubicBezTo>
                      <a:pt x="1656529" y="118591"/>
                      <a:pt x="1775115" y="17"/>
                      <a:pt x="1921394" y="0"/>
                    </a:cubicBezTo>
                    <a:cubicBezTo>
                      <a:pt x="2067668" y="17"/>
                      <a:pt x="2186237" y="118591"/>
                      <a:pt x="2186253" y="264865"/>
                    </a:cubicBezTo>
                    <a:lnTo>
                      <a:pt x="2186253" y="664770"/>
                    </a:lnTo>
                    <a:lnTo>
                      <a:pt x="2549056" y="664770"/>
                    </a:lnTo>
                    <a:lnTo>
                      <a:pt x="2549056" y="264865"/>
                    </a:lnTo>
                    <a:cubicBezTo>
                      <a:pt x="2549056" y="118575"/>
                      <a:pt x="2667642" y="0"/>
                      <a:pt x="2813921" y="0"/>
                    </a:cubicBezTo>
                    <a:cubicBezTo>
                      <a:pt x="2960211" y="0"/>
                      <a:pt x="3078781" y="118591"/>
                      <a:pt x="3078781" y="264865"/>
                    </a:cubicBezTo>
                    <a:lnTo>
                      <a:pt x="3078764" y="664770"/>
                    </a:lnTo>
                    <a:lnTo>
                      <a:pt x="3512447" y="664770"/>
                    </a:lnTo>
                    <a:lnTo>
                      <a:pt x="3520693" y="668198"/>
                    </a:lnTo>
                    <a:cubicBezTo>
                      <a:pt x="3545659" y="640863"/>
                      <a:pt x="3577628" y="638174"/>
                      <a:pt x="3610357" y="641623"/>
                    </a:cubicBezTo>
                    <a:cubicBezTo>
                      <a:pt x="3755838" y="656915"/>
                      <a:pt x="3861375" y="787234"/>
                      <a:pt x="3846084" y="932715"/>
                    </a:cubicBezTo>
                    <a:cubicBezTo>
                      <a:pt x="3655380" y="2747282"/>
                      <a:pt x="3464643" y="4561839"/>
                      <a:pt x="3273917" y="6376417"/>
                    </a:cubicBezTo>
                    <a:cubicBezTo>
                      <a:pt x="3258626" y="6521887"/>
                      <a:pt x="3128312" y="6627419"/>
                      <a:pt x="2982826" y="6612116"/>
                    </a:cubicBezTo>
                    <a:cubicBezTo>
                      <a:pt x="2837361" y="6596835"/>
                      <a:pt x="2731824" y="6466505"/>
                      <a:pt x="2747105" y="6321024"/>
                    </a:cubicBezTo>
                    <a:lnTo>
                      <a:pt x="3304490" y="1017914"/>
                    </a:lnTo>
                    <a:lnTo>
                      <a:pt x="3078764" y="1017930"/>
                    </a:lnTo>
                    <a:cubicBezTo>
                      <a:pt x="3078764" y="1151232"/>
                      <a:pt x="3078764" y="1284539"/>
                      <a:pt x="3078764" y="1417857"/>
                    </a:cubicBezTo>
                    <a:cubicBezTo>
                      <a:pt x="3078764" y="1564114"/>
                      <a:pt x="2960195" y="1682700"/>
                      <a:pt x="2813921" y="1682700"/>
                    </a:cubicBezTo>
                    <a:cubicBezTo>
                      <a:pt x="2667631" y="1682700"/>
                      <a:pt x="2549056" y="1564131"/>
                      <a:pt x="2549056" y="1417841"/>
                    </a:cubicBezTo>
                    <a:lnTo>
                      <a:pt x="2549056" y="1017930"/>
                    </a:lnTo>
                    <a:lnTo>
                      <a:pt x="2186253" y="1017930"/>
                    </a:lnTo>
                    <a:cubicBezTo>
                      <a:pt x="2186237" y="1151221"/>
                      <a:pt x="2186237" y="1284555"/>
                      <a:pt x="2186237" y="1417841"/>
                    </a:cubicBezTo>
                    <a:cubicBezTo>
                      <a:pt x="2186237" y="1564131"/>
                      <a:pt x="2067651" y="1682700"/>
                      <a:pt x="1921394" y="1682700"/>
                    </a:cubicBezTo>
                    <a:cubicBezTo>
                      <a:pt x="1775115" y="1682700"/>
                      <a:pt x="1656529" y="1564131"/>
                      <a:pt x="1656529" y="1417841"/>
                    </a:cubicBezTo>
                    <a:lnTo>
                      <a:pt x="1656529" y="1017930"/>
                    </a:lnTo>
                    <a:lnTo>
                      <a:pt x="1293726" y="1017930"/>
                    </a:lnTo>
                    <a:cubicBezTo>
                      <a:pt x="1293710" y="1151221"/>
                      <a:pt x="1293726" y="1284539"/>
                      <a:pt x="1293726" y="1417841"/>
                    </a:cubicBezTo>
                    <a:cubicBezTo>
                      <a:pt x="1293726" y="1490986"/>
                      <a:pt x="1264077" y="1557199"/>
                      <a:pt x="1216149" y="1605128"/>
                    </a:cubicBezTo>
                    <a:lnTo>
                      <a:pt x="1028872" y="1682700"/>
                    </a:lnTo>
                    <a:lnTo>
                      <a:pt x="841580" y="1605122"/>
                    </a:lnTo>
                    <a:cubicBezTo>
                      <a:pt x="793651" y="1557199"/>
                      <a:pt x="764007" y="1490986"/>
                      <a:pt x="764018" y="1417841"/>
                    </a:cubicBezTo>
                    <a:lnTo>
                      <a:pt x="764018" y="1017914"/>
                    </a:lnTo>
                    <a:lnTo>
                      <a:pt x="539645" y="1017930"/>
                    </a:lnTo>
                    <a:cubicBezTo>
                      <a:pt x="695040" y="2793967"/>
                      <a:pt x="850418" y="4570003"/>
                      <a:pt x="1005791" y="6346040"/>
                    </a:cubicBezTo>
                    <a:cubicBezTo>
                      <a:pt x="1018529" y="6491754"/>
                      <a:pt x="910743" y="6620221"/>
                      <a:pt x="765023" y="6632976"/>
                    </a:cubicBezTo>
                    <a:cubicBezTo>
                      <a:pt x="619293" y="6645714"/>
                      <a:pt x="490842" y="6537928"/>
                      <a:pt x="478087" y="6392208"/>
                    </a:cubicBezTo>
                    <a:lnTo>
                      <a:pt x="1023" y="939358"/>
                    </a:lnTo>
                    <a:cubicBezTo>
                      <a:pt x="-11716" y="793639"/>
                      <a:pt x="96076" y="665177"/>
                      <a:pt x="241807" y="652422"/>
                    </a:cubicBezTo>
                    <a:lnTo>
                      <a:pt x="311187" y="674309"/>
                    </a:lnTo>
                    <a:cubicBezTo>
                      <a:pt x="317983" y="665335"/>
                      <a:pt x="326028" y="664770"/>
                      <a:pt x="334193" y="664770"/>
                    </a:cubicBezTo>
                    <a:lnTo>
                      <a:pt x="764018" y="664770"/>
                    </a:lnTo>
                    <a:lnTo>
                      <a:pt x="764018" y="264865"/>
                    </a:lnTo>
                    <a:cubicBezTo>
                      <a:pt x="764018" y="118591"/>
                      <a:pt x="882588" y="0"/>
                      <a:pt x="1028878" y="0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91F9EF7-4F87-415C-8160-7E56B60DA9F9}"/>
                </a:ext>
              </a:extLst>
            </p:cNvPr>
            <p:cNvGrpSpPr/>
            <p:nvPr/>
          </p:nvGrpSpPr>
          <p:grpSpPr>
            <a:xfrm>
              <a:off x="0" y="6374086"/>
              <a:ext cx="11401431" cy="237804"/>
              <a:chOff x="0" y="6374086"/>
              <a:chExt cx="11401431" cy="237804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AE59EE2-572E-4B51-AE32-612BBCC09DE1}"/>
                  </a:ext>
                </a:extLst>
              </p:cNvPr>
              <p:cNvSpPr/>
              <p:nvPr/>
            </p:nvSpPr>
            <p:spPr>
              <a:xfrm>
                <a:off x="0" y="6566170"/>
                <a:ext cx="11311128" cy="4572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CB77414-9E89-4E91-A109-7F250477ACA9}"/>
                  </a:ext>
                </a:extLst>
              </p:cNvPr>
              <p:cNvSpPr/>
              <p:nvPr/>
            </p:nvSpPr>
            <p:spPr>
              <a:xfrm>
                <a:off x="11355711" y="6374086"/>
                <a:ext cx="45720" cy="15544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Block Arc 7">
                <a:extLst>
                  <a:ext uri="{FF2B5EF4-FFF2-40B4-BE49-F238E27FC236}">
                    <a16:creationId xmlns:a16="http://schemas.microsoft.com/office/drawing/2014/main" id="{5F4ACB2E-D9DA-474D-ACD0-6D4C5B5B69E1}"/>
                  </a:ext>
                </a:extLst>
              </p:cNvPr>
              <p:cNvSpPr/>
              <p:nvPr/>
            </p:nvSpPr>
            <p:spPr>
              <a:xfrm>
                <a:off x="11229678" y="6440137"/>
                <a:ext cx="171753" cy="171753"/>
              </a:xfrm>
              <a:prstGeom prst="blockArc">
                <a:avLst>
                  <a:gd name="adj1" fmla="val 21339429"/>
                  <a:gd name="adj2" fmla="val 6091498"/>
                  <a:gd name="adj3" fmla="val 2709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84069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9917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448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7FA6D39-9DFD-4F67-94B9-4D1042BB365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273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C4437516-06DB-4972-90D9-3F56529C786D}"/>
              </a:ext>
            </a:extLst>
          </p:cNvPr>
          <p:cNvSpPr/>
          <p:nvPr userDrawn="1"/>
        </p:nvSpPr>
        <p:spPr>
          <a:xfrm>
            <a:off x="0" y="0"/>
            <a:ext cx="9569302" cy="6858000"/>
          </a:xfrm>
          <a:custGeom>
            <a:avLst/>
            <a:gdLst>
              <a:gd name="connsiteX0" fmla="*/ 0 w 9703610"/>
              <a:gd name="connsiteY0" fmla="*/ 0 h 6858000"/>
              <a:gd name="connsiteX1" fmla="*/ 5546070 w 9703610"/>
              <a:gd name="connsiteY1" fmla="*/ 0 h 6858000"/>
              <a:gd name="connsiteX2" fmla="*/ 9703610 w 9703610"/>
              <a:gd name="connsiteY2" fmla="*/ 6858000 h 6858000"/>
              <a:gd name="connsiteX3" fmla="*/ 0 w 970361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3610" h="6858000">
                <a:moveTo>
                  <a:pt x="0" y="0"/>
                </a:moveTo>
                <a:lnTo>
                  <a:pt x="5546070" y="0"/>
                </a:lnTo>
                <a:lnTo>
                  <a:pt x="970361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544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F246FC87-D219-463B-8334-E16E14819052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9178591" y="1010532"/>
            <a:ext cx="2286000" cy="2743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8C9F45-5627-4842-A3EA-25038EF99EC8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186490" y="1010532"/>
            <a:ext cx="2286000" cy="2743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9871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 /><Relationship Id="rId13" Type="http://schemas.openxmlformats.org/officeDocument/2006/relationships/slideLayout" Target="../slideLayouts/slideLayout15.xml" /><Relationship Id="rId3" Type="http://schemas.openxmlformats.org/officeDocument/2006/relationships/slideLayout" Target="../slideLayouts/slideLayout5.xml" /><Relationship Id="rId7" Type="http://schemas.openxmlformats.org/officeDocument/2006/relationships/slideLayout" Target="../slideLayouts/slideLayout9.xml" /><Relationship Id="rId12" Type="http://schemas.openxmlformats.org/officeDocument/2006/relationships/slideLayout" Target="../slideLayouts/slideLayout14.xml" /><Relationship Id="rId2" Type="http://schemas.openxmlformats.org/officeDocument/2006/relationships/slideLayout" Target="../slideLayouts/slideLayout4.xml" /><Relationship Id="rId1" Type="http://schemas.openxmlformats.org/officeDocument/2006/relationships/slideLayout" Target="../slideLayouts/slideLayout3.xml" /><Relationship Id="rId6" Type="http://schemas.openxmlformats.org/officeDocument/2006/relationships/slideLayout" Target="../slideLayouts/slideLayout8.xml" /><Relationship Id="rId11" Type="http://schemas.openxmlformats.org/officeDocument/2006/relationships/slideLayout" Target="../slideLayouts/slideLayout13.xml" /><Relationship Id="rId5" Type="http://schemas.openxmlformats.org/officeDocument/2006/relationships/slideLayout" Target="../slideLayouts/slideLayout7.xml" /><Relationship Id="rId10" Type="http://schemas.openxmlformats.org/officeDocument/2006/relationships/slideLayout" Target="../slideLayouts/slideLayout12.xml" /><Relationship Id="rId4" Type="http://schemas.openxmlformats.org/officeDocument/2006/relationships/slideLayout" Target="../slideLayouts/slideLayout6.xml" /><Relationship Id="rId9" Type="http://schemas.openxmlformats.org/officeDocument/2006/relationships/slideLayout" Target="../slideLayouts/slideLayout11.xml" /><Relationship Id="rId14" Type="http://schemas.openxmlformats.org/officeDocument/2006/relationships/theme" Target="../theme/theme2.xml" 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 /><Relationship Id="rId1" Type="http://schemas.openxmlformats.org/officeDocument/2006/relationships/slideLayout" Target="../slideLayouts/slideLayout16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55" r:id="rId2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43" r:id="rId2"/>
    <p:sldLayoutId id="2147483742" r:id="rId3"/>
    <p:sldLayoutId id="2147483736" r:id="rId4"/>
    <p:sldLayoutId id="2147483737" r:id="rId5"/>
    <p:sldLayoutId id="2147483740" r:id="rId6"/>
    <p:sldLayoutId id="2147483739" r:id="rId7"/>
    <p:sldLayoutId id="2147483744" r:id="rId8"/>
    <p:sldLayoutId id="2147483745" r:id="rId9"/>
    <p:sldLayoutId id="2147483748" r:id="rId10"/>
    <p:sldLayoutId id="2147483749" r:id="rId11"/>
    <p:sldLayoutId id="2147483750" r:id="rId12"/>
    <p:sldLayoutId id="2147483751" r:id="rId13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4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50F8743-FFB4-4FAE-8605-DEE70EC88649}"/>
              </a:ext>
            </a:extLst>
          </p:cNvPr>
          <p:cNvSpPr/>
          <p:nvPr/>
        </p:nvSpPr>
        <p:spPr>
          <a:xfrm>
            <a:off x="0" y="510363"/>
            <a:ext cx="12191999" cy="206835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78000"/>
                </a:schemeClr>
              </a:gs>
              <a:gs pos="27000">
                <a:schemeClr val="accent1">
                  <a:alpha val="52000"/>
                </a:schemeClr>
              </a:gs>
              <a:gs pos="86000">
                <a:schemeClr val="accent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21F751-3C5B-4561-AD14-8637C5B66736}"/>
              </a:ext>
            </a:extLst>
          </p:cNvPr>
          <p:cNvSpPr txBox="1"/>
          <p:nvPr/>
        </p:nvSpPr>
        <p:spPr>
          <a:xfrm>
            <a:off x="164200" y="944376"/>
            <a:ext cx="9536518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</a:rPr>
              <a:t>Object Oriented Design </a:t>
            </a:r>
            <a:br>
              <a:rPr lang="en-US" altLang="ko-KR" sz="3600" b="1" dirty="0">
                <a:solidFill>
                  <a:schemeClr val="bg1"/>
                </a:solidFill>
              </a:rPr>
            </a:br>
            <a:r>
              <a:rPr lang="en-US" altLang="ko-KR" sz="3600" b="1" dirty="0">
                <a:solidFill>
                  <a:schemeClr val="bg1"/>
                </a:solidFill>
              </a:rPr>
              <a:t>&amp; </a:t>
            </a:r>
            <a:r>
              <a:rPr lang="en-US" altLang="ko-KR" sz="3600" b="1">
                <a:solidFill>
                  <a:schemeClr val="bg1"/>
                </a:solidFill>
              </a:rPr>
              <a:t>Programming (21CSC101T) 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166F6B-B975-4F3C-BCF2-9971086140FB}"/>
              </a:ext>
            </a:extLst>
          </p:cNvPr>
          <p:cNvSpPr txBox="1"/>
          <p:nvPr/>
        </p:nvSpPr>
        <p:spPr>
          <a:xfrm>
            <a:off x="418951" y="5913624"/>
            <a:ext cx="520065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rial" pitchFamily="34" charset="0"/>
              </a:rPr>
              <a:t>Arvind Kharwal</a:t>
            </a:r>
            <a:endParaRPr lang="ko-KR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Adobe Fan Heiti Std B" panose="020B0700000000000000" pitchFamily="34" charset="-128"/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6DC4D8-27F2-446B-97D4-309B4EA2B6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4306" y="1420266"/>
            <a:ext cx="3772824" cy="377282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  <a:reflection blurRad="6350" stA="50000" endA="300" endPos="90000" dir="5400000" sy="-100000" algn="bl" rotWithShape="0"/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4B0FF5B-5857-4DD2-8316-525F7AB76D4C}"/>
              </a:ext>
            </a:extLst>
          </p:cNvPr>
          <p:cNvGrpSpPr/>
          <p:nvPr/>
        </p:nvGrpSpPr>
        <p:grpSpPr>
          <a:xfrm>
            <a:off x="5207975" y="2668329"/>
            <a:ext cx="6983876" cy="1711842"/>
            <a:chOff x="5207975" y="2573079"/>
            <a:chExt cx="6983876" cy="171184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FD24A37-A04F-4CF8-80D7-1D65CB9073FD}"/>
                </a:ext>
              </a:extLst>
            </p:cNvPr>
            <p:cNvSpPr/>
            <p:nvPr/>
          </p:nvSpPr>
          <p:spPr>
            <a:xfrm>
              <a:off x="5208124" y="2573079"/>
              <a:ext cx="6983727" cy="171184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E50E034-FB76-415F-B18C-807D285EA85C}"/>
                </a:ext>
              </a:extLst>
            </p:cNvPr>
            <p:cNvSpPr/>
            <p:nvPr/>
          </p:nvSpPr>
          <p:spPr>
            <a:xfrm>
              <a:off x="5207975" y="2573079"/>
              <a:ext cx="168406" cy="17118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5595456" y="3201084"/>
            <a:ext cx="688229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3600" b="1" dirty="0"/>
              <a:t>Structure of C++ Program</a:t>
            </a:r>
          </a:p>
        </p:txBody>
      </p:sp>
    </p:spTree>
    <p:extLst>
      <p:ext uri="{BB962C8B-B14F-4D97-AF65-F5344CB8AC3E}">
        <p14:creationId xmlns:p14="http://schemas.microsoft.com/office/powerpoint/2010/main" val="2780340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9A2186A-C326-48DC-8E09-0BB48FF9D3DE}"/>
              </a:ext>
            </a:extLst>
          </p:cNvPr>
          <p:cNvGrpSpPr/>
          <p:nvPr/>
        </p:nvGrpSpPr>
        <p:grpSpPr>
          <a:xfrm>
            <a:off x="0" y="281670"/>
            <a:ext cx="648068" cy="476518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:a16="http://schemas.microsoft.com/office/drawing/2014/main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8" name="Picture 2" descr="http://ecomputernotes.com/images/Structure-of-a-C-Program.jpg">
            <a:extLst>
              <a:ext uri="{FF2B5EF4-FFF2-40B4-BE49-F238E27FC236}">
                <a16:creationId xmlns:a16="http://schemas.microsoft.com/office/drawing/2014/main" id="{E6611BA5-8EA8-4D50-B8FF-DF0984A2A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837" y="1057275"/>
            <a:ext cx="4235920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9835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6084E4B-5F7E-4B0D-9538-D7ABEB183593}"/>
              </a:ext>
            </a:extLst>
          </p:cNvPr>
          <p:cNvSpPr/>
          <p:nvPr/>
        </p:nvSpPr>
        <p:spPr>
          <a:xfrm>
            <a:off x="7857460" y="1"/>
            <a:ext cx="4334539" cy="685800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691C40-340A-44BC-A6B3-C3A20A9ED913}"/>
              </a:ext>
            </a:extLst>
          </p:cNvPr>
          <p:cNvSpPr txBox="1"/>
          <p:nvPr/>
        </p:nvSpPr>
        <p:spPr>
          <a:xfrm>
            <a:off x="7857460" y="2629120"/>
            <a:ext cx="4334539" cy="9952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867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5867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224218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trave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65874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trave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65874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trave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65874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4916</TotalTime>
  <Words>18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Anushka Jain</cp:lastModifiedBy>
  <cp:revision>321</cp:revision>
  <dcterms:created xsi:type="dcterms:W3CDTF">2018-04-24T17:14:44Z</dcterms:created>
  <dcterms:modified xsi:type="dcterms:W3CDTF">2023-05-16T16:31:41Z</dcterms:modified>
</cp:coreProperties>
</file>