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0"/>
  </p:notesMasterIdLst>
  <p:handoutMasterIdLst>
    <p:handoutMasterId r:id="rId11"/>
  </p:handoutMasterIdLst>
  <p:sldIdLst>
    <p:sldId id="256" r:id="rId4"/>
    <p:sldId id="386" r:id="rId5"/>
    <p:sldId id="391" r:id="rId6"/>
    <p:sldId id="373" r:id="rId7"/>
    <p:sldId id="390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2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8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theme" Target="../theme/theme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944376"/>
            <a:ext cx="95365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Object Oriented Design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&amp; </a:t>
            </a:r>
            <a:r>
              <a:rPr lang="en-US" altLang="ko-KR" sz="3600" b="1">
                <a:solidFill>
                  <a:schemeClr val="bg1"/>
                </a:solidFill>
              </a:rPr>
              <a:t>Programming (21CSC101T)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18951" y="5913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95456" y="2924087"/>
            <a:ext cx="688229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 dirty="0"/>
              <a:t>Dynamic Initialization of Variables</a:t>
            </a:r>
          </a:p>
        </p:txBody>
      </p:sp>
    </p:spTree>
    <p:extLst>
      <p:ext uri="{BB962C8B-B14F-4D97-AF65-F5344CB8AC3E}">
        <p14:creationId xmlns:p14="http://schemas.microsoft.com/office/powerpoint/2010/main" val="267460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347604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In C Programming, a variable must be initialized using a constant expression and C compiler would fix the initialization code at the time of compilation. </a:t>
            </a:r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r>
              <a:rPr lang="en-US" sz="3200" dirty="0"/>
              <a:t>C++, however, permits initialization of the variables at run time. This is referred to as Dynamic Initialization. </a:t>
            </a:r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r>
              <a:rPr lang="en-US" sz="3200" dirty="0"/>
              <a:t>In C++, a variable can be initialized at run time using the expressions at the place of declaration. 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795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1050610" cy="4299854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In C Programming, we follow this approach:</a:t>
            </a:r>
          </a:p>
          <a:p>
            <a:pPr algn="l">
              <a:buNone/>
            </a:pPr>
            <a:r>
              <a:rPr lang="en-US" sz="3200" dirty="0"/>
              <a:t>	int a;</a:t>
            </a:r>
          </a:p>
          <a:p>
            <a:pPr algn="l">
              <a:buNone/>
            </a:pPr>
            <a:r>
              <a:rPr lang="en-US" sz="3200" dirty="0"/>
              <a:t>	a = 10;</a:t>
            </a:r>
          </a:p>
          <a:p>
            <a:pPr algn="l">
              <a:buNone/>
            </a:pPr>
            <a:endParaRPr lang="en-IN" sz="3200" dirty="0"/>
          </a:p>
          <a:p>
            <a:pPr algn="l">
              <a:buNone/>
            </a:pPr>
            <a:r>
              <a:rPr lang="en-IN" sz="3200" dirty="0"/>
              <a:t>But in case of C++, we can do like this one:</a:t>
            </a:r>
          </a:p>
          <a:p>
            <a:pPr algn="l">
              <a:buNone/>
            </a:pPr>
            <a:r>
              <a:rPr lang="en-IN" sz="3200" dirty="0"/>
              <a:t>	int a = 10;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60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3766453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	float average;			</a:t>
            </a:r>
            <a:r>
              <a:rPr lang="en-US" sz="2400" i="1" dirty="0"/>
              <a:t>// declare where it is necessary</a:t>
            </a:r>
            <a:br>
              <a:rPr lang="en-US" sz="2800" i="1" dirty="0"/>
            </a:br>
            <a:r>
              <a:rPr lang="en-US" sz="3200" dirty="0"/>
              <a:t>	average = sum/</a:t>
            </a:r>
            <a:r>
              <a:rPr lang="en-US" sz="3200" dirty="0" err="1"/>
              <a:t>i</a:t>
            </a:r>
            <a:r>
              <a:rPr lang="en-US" sz="3200" dirty="0"/>
              <a:t>;</a:t>
            </a:r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r>
              <a:rPr lang="en-US" sz="3200" dirty="0"/>
              <a:t>	float average = sum/</a:t>
            </a:r>
            <a:r>
              <a:rPr lang="en-US" sz="3200" dirty="0" err="1"/>
              <a:t>i</a:t>
            </a:r>
            <a:r>
              <a:rPr lang="en-US" sz="3200" dirty="0"/>
              <a:t>;	</a:t>
            </a:r>
            <a:r>
              <a:rPr lang="en-US" sz="2400" i="1" dirty="0"/>
              <a:t>// initialize dynamically at run time</a:t>
            </a:r>
            <a:endParaRPr lang="en-IN" sz="32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842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</TotalTime>
  <Words>158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337</cp:revision>
  <dcterms:created xsi:type="dcterms:W3CDTF">2018-04-24T17:14:44Z</dcterms:created>
  <dcterms:modified xsi:type="dcterms:W3CDTF">2023-05-16T16:32:09Z</dcterms:modified>
</cp:coreProperties>
</file>