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3"/>
  </p:notesMasterIdLst>
  <p:handoutMasterIdLst>
    <p:handoutMasterId r:id="rId14"/>
  </p:handoutMasterIdLst>
  <p:sldIdLst>
    <p:sldId id="356" r:id="rId4"/>
    <p:sldId id="357" r:id="rId5"/>
    <p:sldId id="358" r:id="rId6"/>
    <p:sldId id="359" r:id="rId7"/>
    <p:sldId id="360" r:id="rId8"/>
    <p:sldId id="361" r:id="rId9"/>
    <p:sldId id="261" r:id="rId10"/>
    <p:sldId id="348" r:id="rId11"/>
    <p:sldId id="349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5" Type="http://schemas.openxmlformats.org/officeDocument/2006/relationships/slide" Target="slides/slide2.xml" /><Relationship Id="rId15" Type="http://schemas.openxmlformats.org/officeDocument/2006/relationships/presProps" Target="presProps.xml" /><Relationship Id="rId10" Type="http://schemas.openxmlformats.org/officeDocument/2006/relationships/slide" Target="slides/slide7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09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237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4" Type="http://schemas.openxmlformats.org/officeDocument/2006/relationships/theme" Target="../theme/theme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6.xml" /><Relationship Id="rId7" Type="http://schemas.openxmlformats.org/officeDocument/2006/relationships/slideLayout" Target="../slideLayouts/slideLayout10.xml" /><Relationship Id="rId12" Type="http://schemas.openxmlformats.org/officeDocument/2006/relationships/slideLayout" Target="../slideLayouts/slideLayout15.xml" /><Relationship Id="rId2" Type="http://schemas.openxmlformats.org/officeDocument/2006/relationships/slideLayout" Target="../slideLayouts/slideLayout5.xml" /><Relationship Id="rId1" Type="http://schemas.openxmlformats.org/officeDocument/2006/relationships/slideLayout" Target="../slideLayouts/slideLayout4.xml" /><Relationship Id="rId6" Type="http://schemas.openxmlformats.org/officeDocument/2006/relationships/slideLayout" Target="../slideLayouts/slideLayout9.xml" /><Relationship Id="rId11" Type="http://schemas.openxmlformats.org/officeDocument/2006/relationships/slideLayout" Target="../slideLayouts/slideLayout14.xml" /><Relationship Id="rId5" Type="http://schemas.openxmlformats.org/officeDocument/2006/relationships/slideLayout" Target="../slideLayouts/slideLayout8.xml" /><Relationship Id="rId10" Type="http://schemas.openxmlformats.org/officeDocument/2006/relationships/slideLayout" Target="../slideLayouts/slideLayout13.xml" /><Relationship Id="rId4" Type="http://schemas.openxmlformats.org/officeDocument/2006/relationships/slideLayout" Target="../slideLayouts/slideLayout7.xml" /><Relationship Id="rId9" Type="http://schemas.openxmlformats.org/officeDocument/2006/relationships/slideLayout" Target="../slideLayouts/slideLayout1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1" r:id="rId2"/>
    <p:sldLayoutId id="2147483752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7940" y="3105834"/>
            <a:ext cx="63440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3600" b="1" dirty="0">
                <a:cs typeface="Arial" pitchFamily="34" charset="0"/>
              </a:rPr>
              <a:t>Inline Function</a:t>
            </a:r>
            <a:endParaRPr lang="ko-KR" altLang="en-US" sz="3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6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marL="0" indent="0" algn="just">
              <a:buNone/>
            </a:pPr>
            <a:r>
              <a:rPr lang="en-IN" sz="3200" dirty="0"/>
              <a:t>One of the objectives of using functions in a program is to save some memory space, which becomes appreciable when a function is likely to be called many time.</a:t>
            </a:r>
          </a:p>
          <a:p>
            <a:pPr marL="0" indent="0" algn="just">
              <a:buNone/>
            </a:pPr>
            <a:endParaRPr lang="en-IN" sz="3200" dirty="0"/>
          </a:p>
          <a:p>
            <a:pPr marL="0" indent="0" algn="just">
              <a:buNone/>
            </a:pPr>
            <a:r>
              <a:rPr lang="en-IN" sz="3200" dirty="0"/>
              <a:t>However, every time a function is called, it takes a lot extra time in executing a series of instructions for tasks such as jumping to the function, saving registers, pushing arguments into stack and returning to calling function. 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120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3718830"/>
          </a:xfrm>
        </p:spPr>
        <p:txBody>
          <a:bodyPr/>
          <a:lstStyle/>
          <a:p>
            <a:pPr marL="0" indent="0" algn="just">
              <a:buNone/>
            </a:pPr>
            <a:r>
              <a:rPr lang="en-IN" sz="3200" dirty="0"/>
              <a:t>An inline function is a function that is expanded in a line when it is invoked. </a:t>
            </a:r>
          </a:p>
          <a:p>
            <a:pPr marL="0" indent="0" algn="just">
              <a:buNone/>
            </a:pPr>
            <a:endParaRPr lang="en-IN" sz="3200" dirty="0"/>
          </a:p>
          <a:p>
            <a:pPr marL="0" indent="0" algn="just">
              <a:buNone/>
            </a:pPr>
            <a:r>
              <a:rPr lang="en-IN" sz="3200" dirty="0"/>
              <a:t>The compiler replaces the function call with corresponding function( something similar to the macro expansion).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101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4423680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b="1" dirty="0"/>
              <a:t>Syntax:</a:t>
            </a:r>
          </a:p>
          <a:p>
            <a:pPr marL="0" indent="0" algn="l">
              <a:buNone/>
            </a:pPr>
            <a:endParaRPr lang="en-IN" sz="3200" dirty="0"/>
          </a:p>
          <a:p>
            <a:pPr marL="0" indent="0" algn="l">
              <a:buNone/>
            </a:pPr>
            <a:endParaRPr lang="en-IN" sz="3200" dirty="0"/>
          </a:p>
          <a:p>
            <a:pPr marL="0" indent="0" algn="l">
              <a:buNone/>
            </a:pPr>
            <a:r>
              <a:rPr lang="en-IN" sz="3200" dirty="0"/>
              <a:t>	inline function-header()</a:t>
            </a:r>
            <a:br>
              <a:rPr lang="en-IN" sz="3200" dirty="0"/>
            </a:br>
            <a:r>
              <a:rPr lang="en-IN" sz="3200" dirty="0"/>
              <a:t>	{</a:t>
            </a:r>
            <a:br>
              <a:rPr lang="en-IN" sz="3200" dirty="0"/>
            </a:br>
            <a:r>
              <a:rPr lang="en-IN" sz="3200" dirty="0"/>
              <a:t> 		 function body</a:t>
            </a:r>
            <a:br>
              <a:rPr lang="en-IN" sz="3200" dirty="0"/>
            </a:br>
            <a:r>
              <a:rPr lang="en-IN" sz="3200" dirty="0"/>
              <a:t>	}</a:t>
            </a:r>
          </a:p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459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IN" sz="3200" dirty="0"/>
              <a:t>The inline keyword merely sends a request (not a command) to the compiler. 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The compiler may ignore this request if the function definition is too long or too complicated and compile the function as normal function. 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039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4947555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b="1" dirty="0"/>
              <a:t>Some of the situations where inline function may not work are:</a:t>
            </a:r>
          </a:p>
          <a:p>
            <a:pPr marL="0" indent="0" algn="l">
              <a:buNone/>
            </a:pPr>
            <a:endParaRPr lang="en-IN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For function returning values, if a loop, as switch or </a:t>
            </a:r>
            <a:r>
              <a:rPr lang="en-IN" sz="3200" dirty="0" err="1"/>
              <a:t>goto</a:t>
            </a:r>
            <a:r>
              <a:rPr lang="en-IN" sz="3200" dirty="0"/>
              <a:t> exists.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For function not returning values, if a return statement exists.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If function contain static variables.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If inline function are recursive.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05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7940" y="2828835"/>
            <a:ext cx="634409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3600" b="1" dirty="0">
                <a:cs typeface="Arial" pitchFamily="34" charset="0"/>
              </a:rPr>
              <a:t>Making an outside function inline in a class</a:t>
            </a:r>
            <a:endParaRPr lang="ko-KR" altLang="en-US" sz="3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One of the objectives of OOP is to separate the details of implementation from the class definition. It is therefore good practice to define the member functions outside the class.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We can define a member function outside the class definition and still make it inline by just using the qualifier inline in the header line of the function definition.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86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4633230"/>
          </a:xfrm>
        </p:spPr>
        <p:txBody>
          <a:bodyPr/>
          <a:lstStyle/>
          <a:p>
            <a:pPr algn="just"/>
            <a:r>
              <a:rPr lang="en-US" sz="3200" dirty="0"/>
              <a:t>Syntax:</a:t>
            </a:r>
          </a:p>
          <a:p>
            <a:pPr algn="just"/>
            <a:endParaRPr lang="en-US" sz="3200" dirty="0"/>
          </a:p>
          <a:p>
            <a:pPr algn="l"/>
            <a:r>
              <a:rPr lang="en-US" sz="3200" dirty="0"/>
              <a:t>	inline void item::</a:t>
            </a:r>
            <a:r>
              <a:rPr lang="en-US" sz="3200" dirty="0" err="1"/>
              <a:t>getdata</a:t>
            </a:r>
            <a:r>
              <a:rPr lang="en-US" sz="3200" dirty="0"/>
              <a:t>()</a:t>
            </a:r>
            <a:br>
              <a:rPr lang="en-US" sz="3200" dirty="0"/>
            </a:br>
            <a:r>
              <a:rPr lang="en-US" sz="3200" dirty="0"/>
              <a:t>	{</a:t>
            </a:r>
          </a:p>
          <a:p>
            <a:pPr algn="l"/>
            <a:r>
              <a:rPr lang="en-US" sz="3200" dirty="0"/>
              <a:t>		a = 10;</a:t>
            </a:r>
          </a:p>
          <a:p>
            <a:pPr algn="l"/>
            <a:r>
              <a:rPr lang="en-US" sz="3200" dirty="0"/>
              <a:t>		b = 20;</a:t>
            </a:r>
            <a:br>
              <a:rPr lang="en-US" sz="3200" dirty="0"/>
            </a:br>
            <a:r>
              <a:rPr lang="en-US" sz="3200" dirty="0"/>
              <a:t>	}</a:t>
            </a:r>
            <a:br>
              <a:rPr lang="en-IN" sz="3200" dirty="0"/>
            </a:b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8112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4781</TotalTime>
  <Words>318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235</cp:revision>
  <dcterms:created xsi:type="dcterms:W3CDTF">2018-04-24T17:14:44Z</dcterms:created>
  <dcterms:modified xsi:type="dcterms:W3CDTF">2023-05-16T16:34:47Z</dcterms:modified>
</cp:coreProperties>
</file>