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9"/>
  </p:notesMasterIdLst>
  <p:handoutMasterIdLst>
    <p:handoutMasterId r:id="rId20"/>
  </p:handoutMasterIdLst>
  <p:sldIdLst>
    <p:sldId id="256" r:id="rId4"/>
    <p:sldId id="584" r:id="rId5"/>
    <p:sldId id="562" r:id="rId6"/>
    <p:sldId id="642" r:id="rId7"/>
    <p:sldId id="656" r:id="rId8"/>
    <p:sldId id="643" r:id="rId9"/>
    <p:sldId id="657" r:id="rId10"/>
    <p:sldId id="644" r:id="rId11"/>
    <p:sldId id="658" r:id="rId12"/>
    <p:sldId id="645" r:id="rId13"/>
    <p:sldId id="659" r:id="rId14"/>
    <p:sldId id="646" r:id="rId15"/>
    <p:sldId id="660" r:id="rId16"/>
    <p:sldId id="647" r:id="rId17"/>
    <p:sldId id="260" r:id="rId18"/>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autoAdjust="0"/>
    <p:restoredTop sz="94660"/>
  </p:normalViewPr>
  <p:slideViewPr>
    <p:cSldViewPr snapToGrid="0">
      <p:cViewPr varScale="1">
        <p:scale>
          <a:sx n="67" d="100"/>
          <a:sy n="67" d="100"/>
        </p:scale>
        <p:origin x="620" y="56"/>
      </p:cViewPr>
      <p:guideLst>
        <p:guide orient="horz" pos="2256"/>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B720C8-0F1F-4769-A95D-E70485508E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CA3493-3CF0-479D-887E-326CB01F4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84AB01-33F2-4890-81BC-94568158DB71}" type="datetimeFigureOut">
              <a:rPr lang="en-US" smtClean="0"/>
              <a:t>5/8/2023</a:t>
            </a:fld>
            <a:endParaRPr lang="en-US"/>
          </a:p>
        </p:txBody>
      </p:sp>
      <p:sp>
        <p:nvSpPr>
          <p:cNvPr id="4" name="Footer Placeholder 3">
            <a:extLst>
              <a:ext uri="{FF2B5EF4-FFF2-40B4-BE49-F238E27FC236}">
                <a16:creationId xmlns:a16="http://schemas.microsoft.com/office/drawing/2014/main" id="{CA5946B1-632D-4B59-8997-E7256A57D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C78952-9C23-4261-888C-BF86D1BD58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82911A-3904-4D85-962F-6F98C8B8092A}" type="slidenum">
              <a:rPr lang="en-US" smtClean="0"/>
              <a:t>‹#›</a:t>
            </a:fld>
            <a:endParaRPr lang="en-US"/>
          </a:p>
        </p:txBody>
      </p:sp>
    </p:spTree>
    <p:extLst>
      <p:ext uri="{BB962C8B-B14F-4D97-AF65-F5344CB8AC3E}">
        <p14:creationId xmlns:p14="http://schemas.microsoft.com/office/powerpoint/2010/main" val="3342219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444C9-CBCA-44A0-96A5-E59D5EB9AC79}" type="datetimeFigureOut">
              <a:rPr lang="en-IN" smtClean="0"/>
              <a:t>08-05-2023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8EEA7-C7F3-474D-BBF4-A63E51B3A826}" type="slidenum">
              <a:rPr lang="en-IN" smtClean="0"/>
              <a:t>‹#›</a:t>
            </a:fld>
            <a:endParaRPr lang="en-IN"/>
          </a:p>
        </p:txBody>
      </p:sp>
    </p:spTree>
    <p:extLst>
      <p:ext uri="{BB962C8B-B14F-4D97-AF65-F5344CB8AC3E}">
        <p14:creationId xmlns:p14="http://schemas.microsoft.com/office/powerpoint/2010/main" val="120572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4E14D27-AD6A-4547-8A35-F0A6A7B2B893}"/>
              </a:ext>
            </a:extLst>
          </p:cNvPr>
          <p:cNvGrpSpPr/>
          <p:nvPr userDrawn="1"/>
        </p:nvGrpSpPr>
        <p:grpSpPr>
          <a:xfrm>
            <a:off x="739019" y="1801308"/>
            <a:ext cx="2251389" cy="4202048"/>
            <a:chOff x="3501573" y="3178068"/>
            <a:chExt cx="1340594" cy="2737840"/>
          </a:xfrm>
        </p:grpSpPr>
        <p:sp>
          <p:nvSpPr>
            <p:cNvPr id="4" name="Freeform: Shape 3">
              <a:extLst>
                <a:ext uri="{FF2B5EF4-FFF2-40B4-BE49-F238E27FC236}">
                  <a16:creationId xmlns:a16="http://schemas.microsoft.com/office/drawing/2014/main" id="{1FFFD2AF-5064-446A-95B2-FCACE1D003DC}"/>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ED64445-B2E0-4D7E-8491-252F042F0F6D}"/>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BA429A64-82C5-47BC-985E-3FDFE804E532}"/>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8DF180B-C394-4B18-8CF3-2228F33ED174}"/>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B1C391E-60EC-4442-81F5-E5BD8E5FB94B}"/>
                </a:ext>
              </a:extLst>
            </p:cNvPr>
            <p:cNvSpPr/>
            <p:nvPr/>
          </p:nvSpPr>
          <p:spPr>
            <a:xfrm>
              <a:off x="3529897" y="3190652"/>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1042DFF-AC0C-4A34-B83D-F94290F8566A}"/>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10" name="Group 9">
              <a:extLst>
                <a:ext uri="{FF2B5EF4-FFF2-40B4-BE49-F238E27FC236}">
                  <a16:creationId xmlns:a16="http://schemas.microsoft.com/office/drawing/2014/main" id="{4033404E-34F2-4512-89D1-3226AA01335F}"/>
                </a:ext>
              </a:extLst>
            </p:cNvPr>
            <p:cNvGrpSpPr/>
            <p:nvPr/>
          </p:nvGrpSpPr>
          <p:grpSpPr>
            <a:xfrm>
              <a:off x="4088508" y="5635852"/>
              <a:ext cx="173080" cy="173080"/>
              <a:chOff x="6768665" y="6038214"/>
              <a:chExt cx="147968" cy="147968"/>
            </a:xfrm>
          </p:grpSpPr>
          <p:sp>
            <p:nvSpPr>
              <p:cNvPr id="14" name="Oval 13">
                <a:extLst>
                  <a:ext uri="{FF2B5EF4-FFF2-40B4-BE49-F238E27FC236}">
                    <a16:creationId xmlns:a16="http://schemas.microsoft.com/office/drawing/2014/main" id="{C419DFAD-C059-430D-B51F-48079403ED7B}"/>
                  </a:ext>
                </a:extLst>
              </p:cNvPr>
              <p:cNvSpPr/>
              <p:nvPr/>
            </p:nvSpPr>
            <p:spPr>
              <a:xfrm>
                <a:off x="6768665" y="6038214"/>
                <a:ext cx="147968"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BAE4FA9-2632-4576-9E0A-CDF8B2A15BA5}"/>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4B70F8A7-6A5E-4962-A676-F6F37304642E}"/>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2" name="Rectangle: Rounded Corners 11">
              <a:extLst>
                <a:ext uri="{FF2B5EF4-FFF2-40B4-BE49-F238E27FC236}">
                  <a16:creationId xmlns:a16="http://schemas.microsoft.com/office/drawing/2014/main" id="{FE8FB11B-C9EA-4E18-89D9-555C50D3B3E9}"/>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55F62B4-2F6F-4328-9162-DF7E3A0CF7C4}"/>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id="{FC596008-C53D-454F-8BCC-25C7C09986FE}"/>
              </a:ext>
            </a:extLst>
          </p:cNvPr>
          <p:cNvSpPr>
            <a:spLocks noGrp="1"/>
          </p:cNvSpPr>
          <p:nvPr>
            <p:ph type="pic" idx="13" hasCustomPrompt="1"/>
          </p:nvPr>
        </p:nvSpPr>
        <p:spPr>
          <a:xfrm>
            <a:off x="989494" y="2484310"/>
            <a:ext cx="1808430" cy="295393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Freeform: Shape 16">
            <a:extLst>
              <a:ext uri="{FF2B5EF4-FFF2-40B4-BE49-F238E27FC236}">
                <a16:creationId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90713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Layou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65DD979-30EE-452B-BD97-08E76F947DDC}"/>
              </a:ext>
            </a:extLst>
          </p:cNvPr>
          <p:cNvSpPr/>
          <p:nvPr userDrawn="1"/>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9">
            <a:extLst>
              <a:ext uri="{FF2B5EF4-FFF2-40B4-BE49-F238E27FC236}">
                <a16:creationId xmlns:a16="http://schemas.microsoft.com/office/drawing/2014/main" id="{AEF8B7ED-1A1F-4CDE-83D3-C519FA54465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2" name="Group 21">
            <a:extLst>
              <a:ext uri="{FF2B5EF4-FFF2-40B4-BE49-F238E27FC236}">
                <a16:creationId xmlns:a16="http://schemas.microsoft.com/office/drawing/2014/main" id="{A06CCA5E-451F-4542-B206-D2D13583114C}"/>
              </a:ext>
            </a:extLst>
          </p:cNvPr>
          <p:cNvGrpSpPr/>
          <p:nvPr userDrawn="1"/>
        </p:nvGrpSpPr>
        <p:grpSpPr>
          <a:xfrm>
            <a:off x="758507" y="2603862"/>
            <a:ext cx="5920691" cy="3565483"/>
            <a:chOff x="4098364" y="1571764"/>
            <a:chExt cx="7301609" cy="4397082"/>
          </a:xfrm>
        </p:grpSpPr>
        <p:grpSp>
          <p:nvGrpSpPr>
            <p:cNvPr id="23" name="Graphic 55">
              <a:extLst>
                <a:ext uri="{FF2B5EF4-FFF2-40B4-BE49-F238E27FC236}">
                  <a16:creationId xmlns:a16="http://schemas.microsoft.com/office/drawing/2014/main" id="{C49AFA94-CB02-406A-B68E-76F7985C97D6}"/>
                </a:ext>
              </a:extLst>
            </p:cNvPr>
            <p:cNvGrpSpPr/>
            <p:nvPr/>
          </p:nvGrpSpPr>
          <p:grpSpPr>
            <a:xfrm>
              <a:off x="4910815" y="1571764"/>
              <a:ext cx="5616422" cy="3644404"/>
              <a:chOff x="5769768" y="3217068"/>
              <a:chExt cx="651510" cy="422754"/>
            </a:xfrm>
          </p:grpSpPr>
          <p:sp>
            <p:nvSpPr>
              <p:cNvPr id="48" name="Freeform: Shape 47">
                <a:extLst>
                  <a:ext uri="{FF2B5EF4-FFF2-40B4-BE49-F238E27FC236}">
                    <a16:creationId xmlns:a16="http://schemas.microsoft.com/office/drawing/2014/main" id="{05F19F3B-FACD-4743-81B8-DE3B3FC0991C}"/>
                  </a:ext>
                </a:extLst>
              </p:cNvPr>
              <p:cNvSpPr/>
              <p:nvPr/>
            </p:nvSpPr>
            <p:spPr>
              <a:xfrm>
                <a:off x="5769768" y="3217068"/>
                <a:ext cx="647700" cy="419100"/>
              </a:xfrm>
              <a:custGeom>
                <a:avLst/>
                <a:gdLst>
                  <a:gd name="connsiteX0" fmla="*/ 639604 w 647700"/>
                  <a:gd name="connsiteY0" fmla="*/ 417671 h 419100"/>
                  <a:gd name="connsiteX1" fmla="*/ 14764 w 647700"/>
                  <a:gd name="connsiteY1" fmla="*/ 417671 h 419100"/>
                  <a:gd name="connsiteX2" fmla="*/ 7144 w 647700"/>
                  <a:gd name="connsiteY2" fmla="*/ 410051 h 419100"/>
                  <a:gd name="connsiteX3" fmla="*/ 7144 w 647700"/>
                  <a:gd name="connsiteY3" fmla="*/ 38576 h 419100"/>
                  <a:gd name="connsiteX4" fmla="*/ 37624 w 647700"/>
                  <a:gd name="connsiteY4" fmla="*/ 7144 h 419100"/>
                  <a:gd name="connsiteX5" fmla="*/ 616744 w 647700"/>
                  <a:gd name="connsiteY5" fmla="*/ 7144 h 419100"/>
                  <a:gd name="connsiteX6" fmla="*/ 647224 w 647700"/>
                  <a:gd name="connsiteY6" fmla="*/ 37624 h 419100"/>
                  <a:gd name="connsiteX7" fmla="*/ 647224 w 647700"/>
                  <a:gd name="connsiteY7" fmla="*/ 409099 h 419100"/>
                  <a:gd name="connsiteX8" fmla="*/ 639604 w 647700"/>
                  <a:gd name="connsiteY8" fmla="*/ 417671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9604" y="417671"/>
                    </a:moveTo>
                    <a:lnTo>
                      <a:pt x="14764" y="417671"/>
                    </a:lnTo>
                    <a:cubicBezTo>
                      <a:pt x="10954" y="417671"/>
                      <a:pt x="7144" y="413861"/>
                      <a:pt x="7144" y="410051"/>
                    </a:cubicBezTo>
                    <a:lnTo>
                      <a:pt x="7144" y="38576"/>
                    </a:lnTo>
                    <a:cubicBezTo>
                      <a:pt x="7144" y="20479"/>
                      <a:pt x="20479" y="7144"/>
                      <a:pt x="37624" y="7144"/>
                    </a:cubicBezTo>
                    <a:lnTo>
                      <a:pt x="616744" y="7144"/>
                    </a:lnTo>
                    <a:cubicBezTo>
                      <a:pt x="633889" y="7144"/>
                      <a:pt x="647224" y="20479"/>
                      <a:pt x="647224" y="37624"/>
                    </a:cubicBezTo>
                    <a:lnTo>
                      <a:pt x="647224" y="409099"/>
                    </a:lnTo>
                    <a:cubicBezTo>
                      <a:pt x="647224" y="413861"/>
                      <a:pt x="643414" y="417671"/>
                      <a:pt x="639604" y="417671"/>
                    </a:cubicBezTo>
                    <a:close/>
                  </a:path>
                </a:pathLst>
              </a:custGeom>
              <a:solidFill>
                <a:srgbClr val="808080"/>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11E77FD-F910-47B9-9EE0-9CA9EBB5AD17}"/>
                  </a:ext>
                </a:extLst>
              </p:cNvPr>
              <p:cNvSpPr/>
              <p:nvPr/>
            </p:nvSpPr>
            <p:spPr>
              <a:xfrm>
                <a:off x="5773578" y="3220722"/>
                <a:ext cx="647700" cy="419100"/>
              </a:xfrm>
              <a:custGeom>
                <a:avLst/>
                <a:gdLst>
                  <a:gd name="connsiteX0" fmla="*/ 631984 w 647700"/>
                  <a:gd name="connsiteY0" fmla="*/ 412909 h 419100"/>
                  <a:gd name="connsiteX1" fmla="*/ 14764 w 647700"/>
                  <a:gd name="connsiteY1" fmla="*/ 412909 h 419100"/>
                  <a:gd name="connsiteX2" fmla="*/ 7144 w 647700"/>
                  <a:gd name="connsiteY2" fmla="*/ 405289 h 419100"/>
                  <a:gd name="connsiteX3" fmla="*/ 7144 w 647700"/>
                  <a:gd name="connsiteY3" fmla="*/ 34766 h 419100"/>
                  <a:gd name="connsiteX4" fmla="*/ 34766 w 647700"/>
                  <a:gd name="connsiteY4" fmla="*/ 7144 h 419100"/>
                  <a:gd name="connsiteX5" fmla="*/ 612934 w 647700"/>
                  <a:gd name="connsiteY5" fmla="*/ 7144 h 419100"/>
                  <a:gd name="connsiteX6" fmla="*/ 640556 w 647700"/>
                  <a:gd name="connsiteY6" fmla="*/ 34766 h 419100"/>
                  <a:gd name="connsiteX7" fmla="*/ 640556 w 647700"/>
                  <a:gd name="connsiteY7" fmla="*/ 405289 h 419100"/>
                  <a:gd name="connsiteX8" fmla="*/ 631984 w 647700"/>
                  <a:gd name="connsiteY8" fmla="*/ 412909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419100">
                    <a:moveTo>
                      <a:pt x="631984" y="412909"/>
                    </a:moveTo>
                    <a:lnTo>
                      <a:pt x="14764" y="412909"/>
                    </a:lnTo>
                    <a:cubicBezTo>
                      <a:pt x="10954" y="412909"/>
                      <a:pt x="7144" y="409099"/>
                      <a:pt x="7144" y="405289"/>
                    </a:cubicBezTo>
                    <a:lnTo>
                      <a:pt x="7144" y="34766"/>
                    </a:lnTo>
                    <a:cubicBezTo>
                      <a:pt x="7144" y="19526"/>
                      <a:pt x="19526" y="7144"/>
                      <a:pt x="34766" y="7144"/>
                    </a:cubicBezTo>
                    <a:lnTo>
                      <a:pt x="612934" y="7144"/>
                    </a:lnTo>
                    <a:cubicBezTo>
                      <a:pt x="628174" y="7144"/>
                      <a:pt x="640556" y="19526"/>
                      <a:pt x="640556" y="34766"/>
                    </a:cubicBezTo>
                    <a:lnTo>
                      <a:pt x="640556" y="405289"/>
                    </a:lnTo>
                    <a:cubicBezTo>
                      <a:pt x="639604" y="410051"/>
                      <a:pt x="635794" y="412909"/>
                      <a:pt x="631984" y="412909"/>
                    </a:cubicBezTo>
                    <a:close/>
                  </a:path>
                </a:pathLst>
              </a:custGeom>
              <a:solidFill>
                <a:srgbClr val="333333"/>
              </a:solidFill>
              <a:ln w="9525" cap="flat">
                <a:noFill/>
                <a:prstDash val="solid"/>
                <a:miter/>
              </a:ln>
            </p:spPr>
            <p:txBody>
              <a:bodyPr rtlCol="0" anchor="ctr"/>
              <a:lstStyle/>
              <a:p>
                <a:endParaRPr lang="en-US"/>
              </a:p>
            </p:txBody>
          </p:sp>
        </p:grpSp>
        <p:sp>
          <p:nvSpPr>
            <p:cNvPr id="24" name="Freeform: Shape 23">
              <a:extLst>
                <a:ext uri="{FF2B5EF4-FFF2-40B4-BE49-F238E27FC236}">
                  <a16:creationId xmlns:a16="http://schemas.microsoft.com/office/drawing/2014/main" id="{AB00050F-BBCF-4B07-B144-24AF043BE2C0}"/>
                </a:ext>
              </a:extLst>
            </p:cNvPr>
            <p:cNvSpPr/>
            <p:nvPr/>
          </p:nvSpPr>
          <p:spPr>
            <a:xfrm>
              <a:off x="5130280" y="1781416"/>
              <a:ext cx="5163280" cy="3278273"/>
            </a:xfrm>
            <a:custGeom>
              <a:avLst/>
              <a:gdLst>
                <a:gd name="connsiteX0" fmla="*/ 7144 w 600075"/>
                <a:gd name="connsiteY0" fmla="*/ 7144 h 381000"/>
                <a:gd name="connsiteX1" fmla="*/ 597694 w 600075"/>
                <a:gd name="connsiteY1" fmla="*/ 7144 h 381000"/>
                <a:gd name="connsiteX2" fmla="*/ 597694 w 600075"/>
                <a:gd name="connsiteY2" fmla="*/ 376714 h 381000"/>
                <a:gd name="connsiteX3" fmla="*/ 7144 w 600075"/>
                <a:gd name="connsiteY3" fmla="*/ 376714 h 381000"/>
              </a:gdLst>
              <a:ahLst/>
              <a:cxnLst>
                <a:cxn ang="0">
                  <a:pos x="connsiteX0" y="connsiteY0"/>
                </a:cxn>
                <a:cxn ang="0">
                  <a:pos x="connsiteX1" y="connsiteY1"/>
                </a:cxn>
                <a:cxn ang="0">
                  <a:pos x="connsiteX2" y="connsiteY2"/>
                </a:cxn>
                <a:cxn ang="0">
                  <a:pos x="connsiteX3" y="connsiteY3"/>
                </a:cxn>
              </a:cxnLst>
              <a:rect l="l" t="t" r="r" b="b"/>
              <a:pathLst>
                <a:path w="600075" h="381000">
                  <a:moveTo>
                    <a:pt x="7144" y="7144"/>
                  </a:moveTo>
                  <a:lnTo>
                    <a:pt x="597694" y="7144"/>
                  </a:lnTo>
                  <a:lnTo>
                    <a:pt x="597694" y="376714"/>
                  </a:lnTo>
                  <a:lnTo>
                    <a:pt x="7144" y="376714"/>
                  </a:lnTo>
                  <a:close/>
                </a:path>
              </a:pathLst>
            </a:custGeom>
            <a:solidFill>
              <a:srgbClr val="F2F2F2"/>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8BADC4B-6EB9-42D0-A753-3C5C7C5FCBF3}"/>
                </a:ext>
              </a:extLst>
            </p:cNvPr>
            <p:cNvSpPr/>
            <p:nvPr/>
          </p:nvSpPr>
          <p:spPr>
            <a:xfrm>
              <a:off x="5210103" y="5108863"/>
              <a:ext cx="4999367" cy="245870"/>
            </a:xfrm>
            <a:custGeom>
              <a:avLst/>
              <a:gdLst>
                <a:gd name="connsiteX0" fmla="*/ 553174 w 581025"/>
                <a:gd name="connsiteY0" fmla="*/ 7144 h 28575"/>
                <a:gd name="connsiteX1" fmla="*/ 574129 w 581025"/>
                <a:gd name="connsiteY1" fmla="*/ 23336 h 28575"/>
                <a:gd name="connsiteX2" fmla="*/ 574129 w 581025"/>
                <a:gd name="connsiteY2" fmla="*/ 30004 h 28575"/>
                <a:gd name="connsiteX3" fmla="*/ 19774 w 581025"/>
                <a:gd name="connsiteY3" fmla="*/ 30004 h 28575"/>
                <a:gd name="connsiteX4" fmla="*/ 8344 w 581025"/>
                <a:gd name="connsiteY4" fmla="*/ 26194 h 28575"/>
                <a:gd name="connsiteX5" fmla="*/ 35014 w 581025"/>
                <a:gd name="connsiteY5" fmla="*/ 7144 h 28575"/>
                <a:gd name="connsiteX6" fmla="*/ 553174 w 58102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1025" h="28575">
                  <a:moveTo>
                    <a:pt x="553174" y="7144"/>
                  </a:moveTo>
                  <a:cubicBezTo>
                    <a:pt x="553174" y="7144"/>
                    <a:pt x="566509" y="16669"/>
                    <a:pt x="574129" y="23336"/>
                  </a:cubicBezTo>
                  <a:cubicBezTo>
                    <a:pt x="581749" y="30004"/>
                    <a:pt x="574129" y="30004"/>
                    <a:pt x="574129" y="30004"/>
                  </a:cubicBezTo>
                  <a:cubicBezTo>
                    <a:pt x="574129" y="30004"/>
                    <a:pt x="37871" y="30004"/>
                    <a:pt x="19774" y="30004"/>
                  </a:cubicBezTo>
                  <a:cubicBezTo>
                    <a:pt x="1676" y="30004"/>
                    <a:pt x="8344" y="26194"/>
                    <a:pt x="8344" y="26194"/>
                  </a:cubicBezTo>
                  <a:lnTo>
                    <a:pt x="35014" y="7144"/>
                  </a:lnTo>
                  <a:lnTo>
                    <a:pt x="553174" y="7144"/>
                  </a:lnTo>
                  <a:close/>
                </a:path>
              </a:pathLst>
            </a:custGeom>
            <a:solidFill>
              <a:srgbClr val="32333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378FDA6-D5BA-443E-8CD4-3C2B46AB6C8A}"/>
                </a:ext>
              </a:extLst>
            </p:cNvPr>
            <p:cNvSpPr/>
            <p:nvPr/>
          </p:nvSpPr>
          <p:spPr>
            <a:xfrm>
              <a:off x="5403495" y="5242756"/>
              <a:ext cx="4589582" cy="81957"/>
            </a:xfrm>
            <a:custGeom>
              <a:avLst/>
              <a:gdLst>
                <a:gd name="connsiteX0" fmla="*/ 538318 w 533400"/>
                <a:gd name="connsiteY0" fmla="*/ 3965 h 0"/>
                <a:gd name="connsiteX1" fmla="*/ 3965 w 533400"/>
                <a:gd name="connsiteY1" fmla="*/ 3965 h 0"/>
              </a:gdLst>
              <a:ahLst/>
              <a:cxnLst>
                <a:cxn ang="0">
                  <a:pos x="connsiteX0" y="connsiteY0"/>
                </a:cxn>
                <a:cxn ang="0">
                  <a:pos x="connsiteX1" y="connsiteY1"/>
                </a:cxn>
              </a:cxnLst>
              <a:rect l="l" t="t" r="r" b="b"/>
              <a:pathLst>
                <a:path w="533400">
                  <a:moveTo>
                    <a:pt x="538318" y="3965"/>
                  </a:moveTo>
                  <a:lnTo>
                    <a:pt x="3965" y="3965"/>
                  </a:lnTo>
                </a:path>
              </a:pathLst>
            </a:custGeom>
            <a:ln w="5287" cap="rnd">
              <a:solidFill>
                <a:srgbClr val="FFFFFF"/>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5070495-6AB5-4439-8EED-4223B30F9EAF}"/>
                </a:ext>
              </a:extLst>
            </p:cNvPr>
            <p:cNvSpPr/>
            <p:nvPr/>
          </p:nvSpPr>
          <p:spPr>
            <a:xfrm>
              <a:off x="5469061" y="5201782"/>
              <a:ext cx="4507626" cy="81957"/>
            </a:xfrm>
            <a:custGeom>
              <a:avLst/>
              <a:gdLst>
                <a:gd name="connsiteX0" fmla="*/ 3965 w 523875"/>
                <a:gd name="connsiteY0" fmla="*/ 3965 h 0"/>
                <a:gd name="connsiteX1" fmla="*/ 524031 w 523875"/>
                <a:gd name="connsiteY1" fmla="*/ 3965 h 0"/>
              </a:gdLst>
              <a:ahLst/>
              <a:cxnLst>
                <a:cxn ang="0">
                  <a:pos x="connsiteX0" y="connsiteY0"/>
                </a:cxn>
                <a:cxn ang="0">
                  <a:pos x="connsiteX1" y="connsiteY1"/>
                </a:cxn>
              </a:cxnLst>
              <a:rect l="l" t="t" r="r" b="b"/>
              <a:pathLst>
                <a:path w="523875">
                  <a:moveTo>
                    <a:pt x="3965" y="3965"/>
                  </a:moveTo>
                  <a:lnTo>
                    <a:pt x="524031" y="3965"/>
                  </a:lnTo>
                </a:path>
              </a:pathLst>
            </a:custGeom>
            <a:ln w="5287" cap="rnd">
              <a:solidFill>
                <a:srgbClr val="FFFFFF"/>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21168E-844C-481A-B8F3-32C75B5054F4}"/>
                </a:ext>
              </a:extLst>
            </p:cNvPr>
            <p:cNvSpPr/>
            <p:nvPr/>
          </p:nvSpPr>
          <p:spPr>
            <a:xfrm>
              <a:off x="5354321" y="5291930"/>
              <a:ext cx="4753496" cy="81957"/>
            </a:xfrm>
            <a:custGeom>
              <a:avLst/>
              <a:gdLst>
                <a:gd name="connsiteX0" fmla="*/ 550701 w 552450"/>
                <a:gd name="connsiteY0" fmla="*/ 3965 h 0"/>
                <a:gd name="connsiteX1" fmla="*/ 3965 w 552450"/>
                <a:gd name="connsiteY1" fmla="*/ 3965 h 0"/>
              </a:gdLst>
              <a:ahLst/>
              <a:cxnLst>
                <a:cxn ang="0">
                  <a:pos x="connsiteX0" y="connsiteY0"/>
                </a:cxn>
                <a:cxn ang="0">
                  <a:pos x="connsiteX1" y="connsiteY1"/>
                </a:cxn>
              </a:cxnLst>
              <a:rect l="l" t="t" r="r" b="b"/>
              <a:pathLst>
                <a:path w="552450">
                  <a:moveTo>
                    <a:pt x="550701" y="3965"/>
                  </a:moveTo>
                  <a:lnTo>
                    <a:pt x="3965" y="3965"/>
                  </a:lnTo>
                </a:path>
              </a:pathLst>
            </a:custGeom>
            <a:ln w="5287" cap="rnd">
              <a:solidFill>
                <a:srgbClr val="FFFF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F376C1E-829F-4627-A9FC-603E3F9D8239}"/>
                </a:ext>
              </a:extLst>
            </p:cNvPr>
            <p:cNvSpPr/>
            <p:nvPr/>
          </p:nvSpPr>
          <p:spPr>
            <a:xfrm>
              <a:off x="5424729" y="5180579"/>
              <a:ext cx="4343712" cy="81957"/>
            </a:xfrm>
            <a:custGeom>
              <a:avLst/>
              <a:gdLst>
                <a:gd name="connsiteX0" fmla="*/ 1586 w 504825"/>
                <a:gd name="connsiteY0" fmla="*/ 1586 h 0"/>
                <a:gd name="connsiteX1" fmla="*/ 511173 w 504825"/>
                <a:gd name="connsiteY1" fmla="*/ 1586 h 0"/>
              </a:gdLst>
              <a:ahLst/>
              <a:cxnLst>
                <a:cxn ang="0">
                  <a:pos x="connsiteX0" y="connsiteY0"/>
                </a:cxn>
                <a:cxn ang="0">
                  <a:pos x="connsiteX1" y="connsiteY1"/>
                </a:cxn>
              </a:cxnLst>
              <a:rect l="l" t="t" r="r" b="b"/>
              <a:pathLst>
                <a:path w="504825">
                  <a:moveTo>
                    <a:pt x="1586" y="1586"/>
                  </a:moveTo>
                  <a:lnTo>
                    <a:pt x="511173" y="1586"/>
                  </a:lnTo>
                </a:path>
              </a:pathLst>
            </a:custGeom>
            <a:ln w="2115" cap="rnd">
              <a:solidFill>
                <a:srgbClr val="FFFFFF"/>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CDCC7A37-C1A5-44ED-8513-F2059D79E78B}"/>
                </a:ext>
              </a:extLst>
            </p:cNvPr>
            <p:cNvSpPr/>
            <p:nvPr/>
          </p:nvSpPr>
          <p:spPr>
            <a:xfrm>
              <a:off x="5269602" y="5117063"/>
              <a:ext cx="4917410" cy="245870"/>
            </a:xfrm>
            <a:custGeom>
              <a:avLst/>
              <a:gdLst>
                <a:gd name="connsiteX0" fmla="*/ 32861 w 571500"/>
                <a:gd name="connsiteY0" fmla="*/ 7144 h 28575"/>
                <a:gd name="connsiteX1" fmla="*/ 7144 w 571500"/>
                <a:gd name="connsiteY1" fmla="*/ 26194 h 28575"/>
                <a:gd name="connsiteX2" fmla="*/ 566261 w 571500"/>
                <a:gd name="connsiteY2" fmla="*/ 26194 h 28575"/>
                <a:gd name="connsiteX3" fmla="*/ 541496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32861" y="7144"/>
                  </a:moveTo>
                  <a:lnTo>
                    <a:pt x="7144" y="26194"/>
                  </a:lnTo>
                  <a:lnTo>
                    <a:pt x="566261" y="26194"/>
                  </a:lnTo>
                  <a:lnTo>
                    <a:pt x="541496" y="7144"/>
                  </a:lnTo>
                  <a:close/>
                </a:path>
              </a:pathLst>
            </a:custGeom>
            <a:solidFill>
              <a:srgbClr val="323334">
                <a:alpha val="56000"/>
              </a:srgb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E8CCBE0-1B0C-438D-94FF-E082C11F048B}"/>
                </a:ext>
              </a:extLst>
            </p:cNvPr>
            <p:cNvSpPr/>
            <p:nvPr/>
          </p:nvSpPr>
          <p:spPr>
            <a:xfrm>
              <a:off x="4105815" y="5559062"/>
              <a:ext cx="7294158" cy="409784"/>
            </a:xfrm>
            <a:custGeom>
              <a:avLst/>
              <a:gdLst>
                <a:gd name="connsiteX0" fmla="*/ 842486 w 847725"/>
                <a:gd name="connsiteY0" fmla="*/ 30069 h 47625"/>
                <a:gd name="connsiteX1" fmla="*/ 830104 w 847725"/>
                <a:gd name="connsiteY1" fmla="*/ 44357 h 47625"/>
                <a:gd name="connsiteX2" fmla="*/ 41434 w 847725"/>
                <a:gd name="connsiteY2" fmla="*/ 44357 h 47625"/>
                <a:gd name="connsiteX3" fmla="*/ 20479 w 847725"/>
                <a:gd name="connsiteY3" fmla="*/ 43404 h 47625"/>
                <a:gd name="connsiteX4" fmla="*/ 7144 w 847725"/>
                <a:gd name="connsiteY4" fmla="*/ 29117 h 47625"/>
                <a:gd name="connsiteX5" fmla="*/ 7144 w 847725"/>
                <a:gd name="connsiteY5" fmla="*/ 9114 h 47625"/>
                <a:gd name="connsiteX6" fmla="*/ 9049 w 847725"/>
                <a:gd name="connsiteY6" fmla="*/ 9114 h 47625"/>
                <a:gd name="connsiteX7" fmla="*/ 27146 w 847725"/>
                <a:gd name="connsiteY7" fmla="*/ 9114 h 47625"/>
                <a:gd name="connsiteX8" fmla="*/ 752951 w 847725"/>
                <a:gd name="connsiteY8" fmla="*/ 7209 h 47625"/>
                <a:gd name="connsiteX9" fmla="*/ 842486 w 847725"/>
                <a:gd name="connsiteY9" fmla="*/ 7209 h 47625"/>
                <a:gd name="connsiteX10" fmla="*/ 842486 w 847725"/>
                <a:gd name="connsiteY10" fmla="*/ 7209 h 47625"/>
                <a:gd name="connsiteX11" fmla="*/ 842486 w 847725"/>
                <a:gd name="connsiteY11" fmla="*/ 3006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47625">
                  <a:moveTo>
                    <a:pt x="842486" y="30069"/>
                  </a:moveTo>
                  <a:cubicBezTo>
                    <a:pt x="842486" y="44357"/>
                    <a:pt x="830104" y="44357"/>
                    <a:pt x="830104" y="44357"/>
                  </a:cubicBezTo>
                  <a:cubicBezTo>
                    <a:pt x="830104" y="44357"/>
                    <a:pt x="71914" y="44357"/>
                    <a:pt x="41434" y="44357"/>
                  </a:cubicBezTo>
                  <a:cubicBezTo>
                    <a:pt x="31909" y="44357"/>
                    <a:pt x="25241" y="44357"/>
                    <a:pt x="20479" y="43404"/>
                  </a:cubicBezTo>
                  <a:cubicBezTo>
                    <a:pt x="12859" y="42452"/>
                    <a:pt x="7144" y="36737"/>
                    <a:pt x="7144" y="29117"/>
                  </a:cubicBezTo>
                  <a:lnTo>
                    <a:pt x="7144" y="9114"/>
                  </a:lnTo>
                  <a:lnTo>
                    <a:pt x="9049" y="9114"/>
                  </a:lnTo>
                  <a:lnTo>
                    <a:pt x="27146" y="9114"/>
                  </a:lnTo>
                  <a:lnTo>
                    <a:pt x="752951" y="7209"/>
                  </a:lnTo>
                  <a:lnTo>
                    <a:pt x="842486" y="7209"/>
                  </a:lnTo>
                  <a:lnTo>
                    <a:pt x="842486" y="7209"/>
                  </a:lnTo>
                  <a:cubicBezTo>
                    <a:pt x="841534" y="6257"/>
                    <a:pt x="842486" y="15782"/>
                    <a:pt x="842486" y="30069"/>
                  </a:cubicBezTo>
                  <a:close/>
                </a:path>
              </a:pathLst>
            </a:custGeom>
            <a:solidFill>
              <a:srgbClr val="666666"/>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43BC099-A056-42DA-9F53-27069C0E9109}"/>
                </a:ext>
              </a:extLst>
            </p:cNvPr>
            <p:cNvSpPr/>
            <p:nvPr/>
          </p:nvSpPr>
          <p:spPr>
            <a:xfrm>
              <a:off x="4098364" y="5051498"/>
              <a:ext cx="7294158" cy="655655"/>
            </a:xfrm>
            <a:custGeom>
              <a:avLst/>
              <a:gdLst>
                <a:gd name="connsiteX0" fmla="*/ 827161 w 847725"/>
                <a:gd name="connsiteY0" fmla="*/ 70009 h 76200"/>
                <a:gd name="connsiteX1" fmla="*/ 753818 w 847725"/>
                <a:gd name="connsiteY1" fmla="*/ 70009 h 76200"/>
                <a:gd name="connsiteX2" fmla="*/ 24203 w 847725"/>
                <a:gd name="connsiteY2" fmla="*/ 70009 h 76200"/>
                <a:gd name="connsiteX3" fmla="*/ 17535 w 847725"/>
                <a:gd name="connsiteY3" fmla="*/ 70009 h 76200"/>
                <a:gd name="connsiteX4" fmla="*/ 8010 w 847725"/>
                <a:gd name="connsiteY4" fmla="*/ 67151 h 76200"/>
                <a:gd name="connsiteX5" fmla="*/ 13725 w 847725"/>
                <a:gd name="connsiteY5" fmla="*/ 58579 h 76200"/>
                <a:gd name="connsiteX6" fmla="*/ 97545 w 847725"/>
                <a:gd name="connsiteY6" fmla="*/ 9049 h 76200"/>
                <a:gd name="connsiteX7" fmla="*/ 101355 w 847725"/>
                <a:gd name="connsiteY7" fmla="*/ 7144 h 76200"/>
                <a:gd name="connsiteX8" fmla="*/ 739531 w 847725"/>
                <a:gd name="connsiteY8" fmla="*/ 7144 h 76200"/>
                <a:gd name="connsiteX9" fmla="*/ 742388 w 847725"/>
                <a:gd name="connsiteY9" fmla="*/ 8096 h 76200"/>
                <a:gd name="connsiteX10" fmla="*/ 746198 w 847725"/>
                <a:gd name="connsiteY10" fmla="*/ 9049 h 76200"/>
                <a:gd name="connsiteX11" fmla="*/ 747150 w 847725"/>
                <a:gd name="connsiteY11" fmla="*/ 9049 h 76200"/>
                <a:gd name="connsiteX12" fmla="*/ 757628 w 847725"/>
                <a:gd name="connsiteY12" fmla="*/ 14764 h 76200"/>
                <a:gd name="connsiteX13" fmla="*/ 840496 w 847725"/>
                <a:gd name="connsiteY13" fmla="*/ 62389 h 76200"/>
                <a:gd name="connsiteX14" fmla="*/ 842400 w 847725"/>
                <a:gd name="connsiteY14" fmla="*/ 65246 h 76200"/>
                <a:gd name="connsiteX15" fmla="*/ 827161 w 847725"/>
                <a:gd name="connsiteY15" fmla="*/ 70009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7725" h="76200">
                  <a:moveTo>
                    <a:pt x="827161" y="70009"/>
                  </a:moveTo>
                  <a:cubicBezTo>
                    <a:pt x="823350" y="70009"/>
                    <a:pt x="795728" y="70009"/>
                    <a:pt x="753818" y="70009"/>
                  </a:cubicBezTo>
                  <a:cubicBezTo>
                    <a:pt x="566175" y="70009"/>
                    <a:pt x="85163" y="70009"/>
                    <a:pt x="24203" y="70009"/>
                  </a:cubicBezTo>
                  <a:cubicBezTo>
                    <a:pt x="20393" y="70009"/>
                    <a:pt x="17535" y="70009"/>
                    <a:pt x="17535" y="70009"/>
                  </a:cubicBezTo>
                  <a:cubicBezTo>
                    <a:pt x="17535" y="70009"/>
                    <a:pt x="10868" y="70009"/>
                    <a:pt x="8010" y="67151"/>
                  </a:cubicBezTo>
                  <a:cubicBezTo>
                    <a:pt x="6105" y="65246"/>
                    <a:pt x="7058" y="63341"/>
                    <a:pt x="13725" y="58579"/>
                  </a:cubicBezTo>
                  <a:cubicBezTo>
                    <a:pt x="27060" y="49054"/>
                    <a:pt x="82305" y="17621"/>
                    <a:pt x="97545" y="9049"/>
                  </a:cubicBezTo>
                  <a:cubicBezTo>
                    <a:pt x="100403" y="8096"/>
                    <a:pt x="101355" y="7144"/>
                    <a:pt x="101355" y="7144"/>
                  </a:cubicBezTo>
                  <a:lnTo>
                    <a:pt x="739531" y="7144"/>
                  </a:lnTo>
                  <a:cubicBezTo>
                    <a:pt x="739531" y="7144"/>
                    <a:pt x="740483" y="7144"/>
                    <a:pt x="742388" y="8096"/>
                  </a:cubicBezTo>
                  <a:cubicBezTo>
                    <a:pt x="743340" y="8096"/>
                    <a:pt x="744293" y="9049"/>
                    <a:pt x="746198" y="9049"/>
                  </a:cubicBezTo>
                  <a:cubicBezTo>
                    <a:pt x="746198" y="9049"/>
                    <a:pt x="746198" y="9049"/>
                    <a:pt x="747150" y="9049"/>
                  </a:cubicBezTo>
                  <a:cubicBezTo>
                    <a:pt x="750008" y="10001"/>
                    <a:pt x="753818" y="11906"/>
                    <a:pt x="757628" y="14764"/>
                  </a:cubicBezTo>
                  <a:cubicBezTo>
                    <a:pt x="770963" y="23336"/>
                    <a:pt x="840496" y="62389"/>
                    <a:pt x="840496" y="62389"/>
                  </a:cubicBezTo>
                  <a:cubicBezTo>
                    <a:pt x="840496" y="62389"/>
                    <a:pt x="842400" y="63341"/>
                    <a:pt x="842400" y="65246"/>
                  </a:cubicBezTo>
                  <a:cubicBezTo>
                    <a:pt x="844306" y="67151"/>
                    <a:pt x="842400" y="70009"/>
                    <a:pt x="827161" y="70009"/>
                  </a:cubicBezTo>
                  <a:close/>
                </a:path>
              </a:pathLst>
            </a:custGeom>
            <a:solidFill>
              <a:srgbClr val="9DA4AA"/>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B8C23E-608C-4981-A399-48E23E7525CC}"/>
                </a:ext>
              </a:extLst>
            </p:cNvPr>
            <p:cNvSpPr/>
            <p:nvPr/>
          </p:nvSpPr>
          <p:spPr>
            <a:xfrm>
              <a:off x="6803481" y="5354734"/>
              <a:ext cx="1868616" cy="245870"/>
            </a:xfrm>
            <a:custGeom>
              <a:avLst/>
              <a:gdLst>
                <a:gd name="connsiteX0" fmla="*/ 23187 w 209550"/>
                <a:gd name="connsiteY0" fmla="*/ 7144 h 28575"/>
                <a:gd name="connsiteX1" fmla="*/ 12710 w 209550"/>
                <a:gd name="connsiteY1" fmla="*/ 12859 h 28575"/>
                <a:gd name="connsiteX2" fmla="*/ 7947 w 209550"/>
                <a:gd name="connsiteY2" fmla="*/ 19526 h 28575"/>
                <a:gd name="connsiteX3" fmla="*/ 21282 w 209550"/>
                <a:gd name="connsiteY3" fmla="*/ 25241 h 28575"/>
                <a:gd name="connsiteX4" fmla="*/ 111770 w 209550"/>
                <a:gd name="connsiteY4" fmla="*/ 25241 h 28575"/>
                <a:gd name="connsiteX5" fmla="*/ 111770 w 209550"/>
                <a:gd name="connsiteY5" fmla="*/ 25241 h 28575"/>
                <a:gd name="connsiteX6" fmla="*/ 195590 w 209550"/>
                <a:gd name="connsiteY6" fmla="*/ 25241 h 28575"/>
                <a:gd name="connsiteX7" fmla="*/ 208925 w 209550"/>
                <a:gd name="connsiteY7" fmla="*/ 19526 h 28575"/>
                <a:gd name="connsiteX8" fmla="*/ 204162 w 209550"/>
                <a:gd name="connsiteY8" fmla="*/ 12859 h 28575"/>
                <a:gd name="connsiteX9" fmla="*/ 193685 w 209550"/>
                <a:gd name="connsiteY9"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9550" h="28575">
                  <a:moveTo>
                    <a:pt x="23187" y="7144"/>
                  </a:moveTo>
                  <a:cubicBezTo>
                    <a:pt x="19377" y="7144"/>
                    <a:pt x="15567" y="9049"/>
                    <a:pt x="12710" y="12859"/>
                  </a:cubicBezTo>
                  <a:lnTo>
                    <a:pt x="7947" y="19526"/>
                  </a:lnTo>
                  <a:cubicBezTo>
                    <a:pt x="7947" y="19526"/>
                    <a:pt x="2232" y="26194"/>
                    <a:pt x="21282" y="25241"/>
                  </a:cubicBezTo>
                  <a:cubicBezTo>
                    <a:pt x="30807" y="25241"/>
                    <a:pt x="72717" y="25241"/>
                    <a:pt x="111770" y="25241"/>
                  </a:cubicBezTo>
                  <a:lnTo>
                    <a:pt x="111770" y="25241"/>
                  </a:lnTo>
                  <a:cubicBezTo>
                    <a:pt x="148917" y="25241"/>
                    <a:pt x="187017" y="25241"/>
                    <a:pt x="195590" y="25241"/>
                  </a:cubicBezTo>
                  <a:cubicBezTo>
                    <a:pt x="213687" y="26194"/>
                    <a:pt x="208925" y="19526"/>
                    <a:pt x="208925" y="19526"/>
                  </a:cubicBezTo>
                  <a:lnTo>
                    <a:pt x="204162" y="12859"/>
                  </a:lnTo>
                  <a:cubicBezTo>
                    <a:pt x="202257" y="9049"/>
                    <a:pt x="198447" y="7144"/>
                    <a:pt x="193685" y="7144"/>
                  </a:cubicBezTo>
                </a:path>
              </a:pathLst>
            </a:custGeom>
            <a:solidFill>
              <a:srgbClr val="70757B"/>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D903373-9B9B-454A-8CB4-E269AA113942}"/>
                </a:ext>
              </a:extLst>
            </p:cNvPr>
            <p:cNvSpPr/>
            <p:nvPr/>
          </p:nvSpPr>
          <p:spPr>
            <a:xfrm>
              <a:off x="5179454" y="5125255"/>
              <a:ext cx="4917410" cy="245870"/>
            </a:xfrm>
            <a:custGeom>
              <a:avLst/>
              <a:gdLst>
                <a:gd name="connsiteX0" fmla="*/ 566261 w 571500"/>
                <a:gd name="connsiteY0" fmla="*/ 30004 h 28575"/>
                <a:gd name="connsiteX1" fmla="*/ 7144 w 571500"/>
                <a:gd name="connsiteY1" fmla="*/ 30004 h 28575"/>
                <a:gd name="connsiteX2" fmla="*/ 28099 w 571500"/>
                <a:gd name="connsiteY2" fmla="*/ 7144 h 28575"/>
                <a:gd name="connsiteX3" fmla="*/ 543401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66261" y="30004"/>
                  </a:moveTo>
                  <a:lnTo>
                    <a:pt x="7144" y="30004"/>
                  </a:lnTo>
                  <a:lnTo>
                    <a:pt x="28099" y="7144"/>
                  </a:lnTo>
                  <a:lnTo>
                    <a:pt x="543401" y="7144"/>
                  </a:lnTo>
                  <a:close/>
                </a:path>
              </a:pathLst>
            </a:custGeom>
            <a:solidFill>
              <a:srgbClr val="575A5A"/>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2F0A2CF-6C4D-4D84-9F0B-0C8B25E6F53C}"/>
                </a:ext>
              </a:extLst>
            </p:cNvPr>
            <p:cNvSpPr/>
            <p:nvPr/>
          </p:nvSpPr>
          <p:spPr>
            <a:xfrm>
              <a:off x="5146671" y="5125255"/>
              <a:ext cx="4917410" cy="245870"/>
            </a:xfrm>
            <a:custGeom>
              <a:avLst/>
              <a:gdLst>
                <a:gd name="connsiteX0" fmla="*/ 571024 w 571500"/>
                <a:gd name="connsiteY0" fmla="*/ 30004 h 28575"/>
                <a:gd name="connsiteX1" fmla="*/ 7144 w 571500"/>
                <a:gd name="connsiteY1" fmla="*/ 30004 h 28575"/>
                <a:gd name="connsiteX2" fmla="*/ 28099 w 571500"/>
                <a:gd name="connsiteY2" fmla="*/ 7144 h 28575"/>
                <a:gd name="connsiteX3" fmla="*/ 548164 w 571500"/>
                <a:gd name="connsiteY3" fmla="*/ 7144 h 28575"/>
              </a:gdLst>
              <a:ahLst/>
              <a:cxnLst>
                <a:cxn ang="0">
                  <a:pos x="connsiteX0" y="connsiteY0"/>
                </a:cxn>
                <a:cxn ang="0">
                  <a:pos x="connsiteX1" y="connsiteY1"/>
                </a:cxn>
                <a:cxn ang="0">
                  <a:pos x="connsiteX2" y="connsiteY2"/>
                </a:cxn>
                <a:cxn ang="0">
                  <a:pos x="connsiteX3" y="connsiteY3"/>
                </a:cxn>
              </a:cxnLst>
              <a:rect l="l" t="t" r="r" b="b"/>
              <a:pathLst>
                <a:path w="571500" h="28575">
                  <a:moveTo>
                    <a:pt x="571024" y="30004"/>
                  </a:moveTo>
                  <a:lnTo>
                    <a:pt x="7144" y="30004"/>
                  </a:lnTo>
                  <a:lnTo>
                    <a:pt x="28099" y="7144"/>
                  </a:lnTo>
                  <a:lnTo>
                    <a:pt x="548164" y="7144"/>
                  </a:lnTo>
                  <a:close/>
                </a:path>
              </a:pathLst>
            </a:custGeom>
            <a:solidFill>
              <a:srgbClr val="575A5A"/>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3A2E818-EF4F-458C-8F18-9578121D3660}"/>
                </a:ext>
              </a:extLst>
            </p:cNvPr>
            <p:cNvSpPr/>
            <p:nvPr/>
          </p:nvSpPr>
          <p:spPr>
            <a:xfrm>
              <a:off x="7022398" y="1844838"/>
              <a:ext cx="3271162" cy="3198464"/>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nvGrpSpPr>
            <p:cNvPr id="37" name="Group 36">
              <a:extLst>
                <a:ext uri="{FF2B5EF4-FFF2-40B4-BE49-F238E27FC236}">
                  <a16:creationId xmlns:a16="http://schemas.microsoft.com/office/drawing/2014/main" id="{63C6B529-B489-4639-A7B2-5AA9180E9729}"/>
                </a:ext>
              </a:extLst>
            </p:cNvPr>
            <p:cNvGrpSpPr/>
            <p:nvPr/>
          </p:nvGrpSpPr>
          <p:grpSpPr>
            <a:xfrm>
              <a:off x="5370712" y="5206368"/>
              <a:ext cx="4572000" cy="149296"/>
              <a:chOff x="5370712" y="5206368"/>
              <a:chExt cx="4572000" cy="149296"/>
            </a:xfrm>
          </p:grpSpPr>
          <p:sp>
            <p:nvSpPr>
              <p:cNvPr id="44" name="Rectangle 43">
                <a:extLst>
                  <a:ext uri="{FF2B5EF4-FFF2-40B4-BE49-F238E27FC236}">
                    <a16:creationId xmlns:a16="http://schemas.microsoft.com/office/drawing/2014/main" id="{4F3DA74A-1C4B-4138-A563-129A39FD9B7F}"/>
                  </a:ext>
                </a:extLst>
              </p:cNvPr>
              <p:cNvSpPr/>
              <p:nvPr/>
            </p:nvSpPr>
            <p:spPr>
              <a:xfrm>
                <a:off x="5370712" y="5337376"/>
                <a:ext cx="457200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22AAAA6-2F39-4DD6-8134-716B9CF62E97}"/>
                  </a:ext>
                </a:extLst>
              </p:cNvPr>
              <p:cNvSpPr/>
              <p:nvPr/>
            </p:nvSpPr>
            <p:spPr>
              <a:xfrm>
                <a:off x="5416432" y="5293706"/>
                <a:ext cx="448056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E744CD6-14E4-479D-8F9D-0DF957DAAD2D}"/>
                  </a:ext>
                </a:extLst>
              </p:cNvPr>
              <p:cNvSpPr/>
              <p:nvPr/>
            </p:nvSpPr>
            <p:spPr>
              <a:xfrm>
                <a:off x="5462152" y="5250037"/>
                <a:ext cx="438912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31A40E9-999D-4DB7-A1CE-6B1F19EA0EF4}"/>
                  </a:ext>
                </a:extLst>
              </p:cNvPr>
              <p:cNvSpPr/>
              <p:nvPr/>
            </p:nvSpPr>
            <p:spPr>
              <a:xfrm>
                <a:off x="5507872" y="5206368"/>
                <a:ext cx="4297680" cy="18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68C9FECB-7A52-4CDC-994B-69A5B24ABCE8}"/>
                </a:ext>
              </a:extLst>
            </p:cNvPr>
            <p:cNvGrpSpPr/>
            <p:nvPr/>
          </p:nvGrpSpPr>
          <p:grpSpPr>
            <a:xfrm>
              <a:off x="7661590" y="1698465"/>
              <a:ext cx="114873" cy="114873"/>
              <a:chOff x="7627525" y="1132589"/>
              <a:chExt cx="234846" cy="234846"/>
            </a:xfrm>
          </p:grpSpPr>
          <p:sp>
            <p:nvSpPr>
              <p:cNvPr id="41" name="Oval 40">
                <a:extLst>
                  <a:ext uri="{FF2B5EF4-FFF2-40B4-BE49-F238E27FC236}">
                    <a16:creationId xmlns:a16="http://schemas.microsoft.com/office/drawing/2014/main" id="{A6AAC56F-62D7-45DE-87B5-B9D9F6A9BFCE}"/>
                  </a:ext>
                </a:extLst>
              </p:cNvPr>
              <p:cNvSpPr/>
              <p:nvPr/>
            </p:nvSpPr>
            <p:spPr>
              <a:xfrm>
                <a:off x="7627525" y="1132589"/>
                <a:ext cx="234846" cy="234846"/>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075BA51-0F2B-4136-85AE-6668752886FD}"/>
                  </a:ext>
                </a:extLst>
              </p:cNvPr>
              <p:cNvSpPr/>
              <p:nvPr/>
            </p:nvSpPr>
            <p:spPr>
              <a:xfrm>
                <a:off x="7656971" y="1162035"/>
                <a:ext cx="175955" cy="175955"/>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599569D-ABEC-4CDC-8AEC-FB8A512A7CB6}"/>
                  </a:ext>
                </a:extLst>
              </p:cNvPr>
              <p:cNvSpPr/>
              <p:nvPr/>
            </p:nvSpPr>
            <p:spPr>
              <a:xfrm>
                <a:off x="7683825" y="1188889"/>
                <a:ext cx="122247" cy="122247"/>
              </a:xfrm>
              <a:prstGeom prst="ellipse">
                <a:avLst/>
              </a:prstGeom>
              <a:solidFill>
                <a:schemeClr val="bg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Rounded Corners 38">
              <a:extLst>
                <a:ext uri="{FF2B5EF4-FFF2-40B4-BE49-F238E27FC236}">
                  <a16:creationId xmlns:a16="http://schemas.microsoft.com/office/drawing/2014/main" id="{FFF08BBD-F12B-4D72-905D-82425437657C}"/>
                </a:ext>
              </a:extLst>
            </p:cNvPr>
            <p:cNvSpPr/>
            <p:nvPr/>
          </p:nvSpPr>
          <p:spPr>
            <a:xfrm>
              <a:off x="7370377" y="5752599"/>
              <a:ext cx="748642" cy="88504"/>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37A376A-6189-420B-8C13-3900F127BE7C}"/>
                </a:ext>
              </a:extLst>
            </p:cNvPr>
            <p:cNvSpPr/>
            <p:nvPr/>
          </p:nvSpPr>
          <p:spPr>
            <a:xfrm>
              <a:off x="7133919" y="5752598"/>
              <a:ext cx="101303" cy="10130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2">
            <a:extLst>
              <a:ext uri="{FF2B5EF4-FFF2-40B4-BE49-F238E27FC236}">
                <a16:creationId xmlns:a16="http://schemas.microsoft.com/office/drawing/2014/main" id="{FC596008-C53D-454F-8BCC-25C7C09986FE}"/>
              </a:ext>
            </a:extLst>
          </p:cNvPr>
          <p:cNvSpPr>
            <a:spLocks noGrp="1"/>
          </p:cNvSpPr>
          <p:nvPr>
            <p:ph type="pic" idx="13" hasCustomPrompt="1"/>
          </p:nvPr>
        </p:nvSpPr>
        <p:spPr>
          <a:xfrm>
            <a:off x="1619684" y="2798339"/>
            <a:ext cx="4140889" cy="261223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196043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Layout">
    <p:spTree>
      <p:nvGrpSpPr>
        <p:cNvPr id="1" name=""/>
        <p:cNvGrpSpPr/>
        <p:nvPr/>
      </p:nvGrpSpPr>
      <p:grpSpPr>
        <a:xfrm>
          <a:off x="0" y="0"/>
          <a:ext cx="0" cy="0"/>
          <a:chOff x="0" y="0"/>
          <a:chExt cx="0" cy="0"/>
        </a:xfrm>
      </p:grpSpPr>
      <p:sp>
        <p:nvSpPr>
          <p:cNvPr id="50" name="Picture Placeholder 20">
            <a:extLst>
              <a:ext uri="{FF2B5EF4-FFF2-40B4-BE49-F238E27FC236}">
                <a16:creationId xmlns:a16="http://schemas.microsoft.com/office/drawing/2014/main" id="{6FE311F5-A9A3-4147-874B-14B212E901EC}"/>
              </a:ext>
            </a:extLst>
          </p:cNvPr>
          <p:cNvSpPr>
            <a:spLocks noGrp="1"/>
          </p:cNvSpPr>
          <p:nvPr>
            <p:ph type="pic" idx="11" hasCustomPrompt="1"/>
          </p:nvPr>
        </p:nvSpPr>
        <p:spPr>
          <a:xfrm>
            <a:off x="6587381" y="3577044"/>
            <a:ext cx="3100540" cy="3100540"/>
          </a:xfrm>
          <a:custGeom>
            <a:avLst/>
            <a:gdLst>
              <a:gd name="connsiteX0" fmla="*/ 1550270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10 h 3100540"/>
              <a:gd name="connsiteX5" fmla="*/ 1422726 w 3100540"/>
              <a:gd name="connsiteY5" fmla="*/ 3047710 h 3100540"/>
              <a:gd name="connsiteX6" fmla="*/ 52831 w 3100540"/>
              <a:gd name="connsiteY6" fmla="*/ 1677815 h 3100540"/>
              <a:gd name="connsiteX7" fmla="*/ 52831 w 3100540"/>
              <a:gd name="connsiteY7" fmla="*/ 1422724 h 3100540"/>
              <a:gd name="connsiteX8" fmla="*/ 1422724 w 3100540"/>
              <a:gd name="connsiteY8" fmla="*/ 52831 h 3100540"/>
              <a:gd name="connsiteX9" fmla="*/ 1550270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70" y="0"/>
                </a:moveTo>
                <a:cubicBezTo>
                  <a:pt x="1596432" y="0"/>
                  <a:pt x="1642594" y="17610"/>
                  <a:pt x="1677815" y="52831"/>
                </a:cubicBezTo>
                <a:lnTo>
                  <a:pt x="3047709" y="1422726"/>
                </a:lnTo>
                <a:cubicBezTo>
                  <a:pt x="3118151" y="1493167"/>
                  <a:pt x="3118151" y="1607375"/>
                  <a:pt x="3047709" y="1677816"/>
                </a:cubicBezTo>
                <a:lnTo>
                  <a:pt x="1677816" y="3047710"/>
                </a:lnTo>
                <a:cubicBezTo>
                  <a:pt x="1607375" y="3118151"/>
                  <a:pt x="1493167" y="3118151"/>
                  <a:pt x="1422726" y="3047710"/>
                </a:cubicBezTo>
                <a:lnTo>
                  <a:pt x="52831" y="1677815"/>
                </a:lnTo>
                <a:cubicBezTo>
                  <a:pt x="-17610" y="1607373"/>
                  <a:pt x="-17610" y="1493166"/>
                  <a:pt x="52831" y="1422724"/>
                </a:cubicBezTo>
                <a:lnTo>
                  <a:pt x="1422724" y="52831"/>
                </a:lnTo>
                <a:cubicBezTo>
                  <a:pt x="1457945" y="17610"/>
                  <a:pt x="1504107"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587381" y="204021"/>
            <a:ext cx="3100540" cy="3100540"/>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2" name="Picture Placeholder 19">
            <a:extLst>
              <a:ext uri="{FF2B5EF4-FFF2-40B4-BE49-F238E27FC236}">
                <a16:creationId xmlns:a16="http://schemas.microsoft.com/office/drawing/2014/main" id="{90C4F28F-E0C5-4C6F-9778-5071266AA6DB}"/>
              </a:ext>
            </a:extLst>
          </p:cNvPr>
          <p:cNvSpPr>
            <a:spLocks noGrp="1"/>
          </p:cNvSpPr>
          <p:nvPr>
            <p:ph type="pic" idx="13" hasCustomPrompt="1"/>
          </p:nvPr>
        </p:nvSpPr>
        <p:spPr>
          <a:xfrm>
            <a:off x="8420748" y="1890533"/>
            <a:ext cx="3100541" cy="3100540"/>
          </a:xfrm>
          <a:custGeom>
            <a:avLst/>
            <a:gdLst>
              <a:gd name="connsiteX0" fmla="*/ 1550270 w 3100541"/>
              <a:gd name="connsiteY0" fmla="*/ 0 h 3100540"/>
              <a:gd name="connsiteX1" fmla="*/ 1677815 w 3100541"/>
              <a:gd name="connsiteY1" fmla="*/ 52831 h 3100540"/>
              <a:gd name="connsiteX2" fmla="*/ 3047710 w 3100541"/>
              <a:gd name="connsiteY2" fmla="*/ 1422726 h 3100540"/>
              <a:gd name="connsiteX3" fmla="*/ 3047710 w 3100541"/>
              <a:gd name="connsiteY3" fmla="*/ 1677816 h 3100540"/>
              <a:gd name="connsiteX4" fmla="*/ 1677817 w 3100541"/>
              <a:gd name="connsiteY4" fmla="*/ 3047710 h 3100540"/>
              <a:gd name="connsiteX5" fmla="*/ 1422727 w 3100541"/>
              <a:gd name="connsiteY5" fmla="*/ 3047710 h 3100540"/>
              <a:gd name="connsiteX6" fmla="*/ 52832 w 3100541"/>
              <a:gd name="connsiteY6" fmla="*/ 1677815 h 3100540"/>
              <a:gd name="connsiteX7" fmla="*/ 52832 w 3100541"/>
              <a:gd name="connsiteY7" fmla="*/ 1422724 h 3100540"/>
              <a:gd name="connsiteX8" fmla="*/ 1422725 w 3100541"/>
              <a:gd name="connsiteY8" fmla="*/ 52831 h 3100540"/>
              <a:gd name="connsiteX9" fmla="*/ 1550270 w 3100541"/>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1" h="3100540">
                <a:moveTo>
                  <a:pt x="1550270" y="0"/>
                </a:moveTo>
                <a:cubicBezTo>
                  <a:pt x="1596432" y="0"/>
                  <a:pt x="1642594" y="17610"/>
                  <a:pt x="1677815" y="52831"/>
                </a:cubicBezTo>
                <a:lnTo>
                  <a:pt x="3047710" y="1422726"/>
                </a:lnTo>
                <a:cubicBezTo>
                  <a:pt x="3118152" y="1493167"/>
                  <a:pt x="3118152" y="1607375"/>
                  <a:pt x="3047710" y="1677816"/>
                </a:cubicBezTo>
                <a:lnTo>
                  <a:pt x="1677817" y="3047710"/>
                </a:lnTo>
                <a:cubicBezTo>
                  <a:pt x="1607376" y="3118151"/>
                  <a:pt x="1493168" y="3118151"/>
                  <a:pt x="1422727" y="3047710"/>
                </a:cubicBezTo>
                <a:lnTo>
                  <a:pt x="52832" y="1677815"/>
                </a:lnTo>
                <a:cubicBezTo>
                  <a:pt x="-17610" y="1607373"/>
                  <a:pt x="-17610" y="1493166"/>
                  <a:pt x="52832" y="1422724"/>
                </a:cubicBezTo>
                <a:lnTo>
                  <a:pt x="1422725" y="52831"/>
                </a:lnTo>
                <a:cubicBezTo>
                  <a:pt x="1457946" y="17610"/>
                  <a:pt x="1504108" y="0"/>
                  <a:pt x="1550270"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95674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6480636" y="1431517"/>
            <a:ext cx="3994966" cy="3994966"/>
          </a:xfrm>
          <a:custGeom>
            <a:avLst/>
            <a:gdLst>
              <a:gd name="connsiteX0" fmla="*/ 1550269 w 3100540"/>
              <a:gd name="connsiteY0" fmla="*/ 0 h 3100540"/>
              <a:gd name="connsiteX1" fmla="*/ 1677815 w 3100540"/>
              <a:gd name="connsiteY1" fmla="*/ 52831 h 3100540"/>
              <a:gd name="connsiteX2" fmla="*/ 3047709 w 3100540"/>
              <a:gd name="connsiteY2" fmla="*/ 1422726 h 3100540"/>
              <a:gd name="connsiteX3" fmla="*/ 3047709 w 3100540"/>
              <a:gd name="connsiteY3" fmla="*/ 1677816 h 3100540"/>
              <a:gd name="connsiteX4" fmla="*/ 1677816 w 3100540"/>
              <a:gd name="connsiteY4" fmla="*/ 3047709 h 3100540"/>
              <a:gd name="connsiteX5" fmla="*/ 1422726 w 3100540"/>
              <a:gd name="connsiteY5" fmla="*/ 3047709 h 3100540"/>
              <a:gd name="connsiteX6" fmla="*/ 52831 w 3100540"/>
              <a:gd name="connsiteY6" fmla="*/ 1677814 h 3100540"/>
              <a:gd name="connsiteX7" fmla="*/ 52831 w 3100540"/>
              <a:gd name="connsiteY7" fmla="*/ 1422724 h 3100540"/>
              <a:gd name="connsiteX8" fmla="*/ 1422724 w 3100540"/>
              <a:gd name="connsiteY8" fmla="*/ 52831 h 3100540"/>
              <a:gd name="connsiteX9" fmla="*/ 1550269 w 3100540"/>
              <a:gd name="connsiteY9" fmla="*/ 0 h 310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00540" h="3100540">
                <a:moveTo>
                  <a:pt x="1550269" y="0"/>
                </a:moveTo>
                <a:cubicBezTo>
                  <a:pt x="1596432" y="0"/>
                  <a:pt x="1642594" y="17610"/>
                  <a:pt x="1677815" y="52831"/>
                </a:cubicBezTo>
                <a:lnTo>
                  <a:pt x="3047709" y="1422726"/>
                </a:lnTo>
                <a:cubicBezTo>
                  <a:pt x="3118151" y="1493167"/>
                  <a:pt x="3118151" y="1607375"/>
                  <a:pt x="3047709" y="1677816"/>
                </a:cubicBezTo>
                <a:lnTo>
                  <a:pt x="1677816" y="3047709"/>
                </a:lnTo>
                <a:cubicBezTo>
                  <a:pt x="1607375" y="3118151"/>
                  <a:pt x="1493167" y="3118151"/>
                  <a:pt x="1422726" y="3047709"/>
                </a:cubicBezTo>
                <a:lnTo>
                  <a:pt x="52831" y="1677814"/>
                </a:lnTo>
                <a:cubicBezTo>
                  <a:pt x="-17610" y="1607373"/>
                  <a:pt x="-17610" y="1493166"/>
                  <a:pt x="52831" y="1422724"/>
                </a:cubicBezTo>
                <a:lnTo>
                  <a:pt x="1422724" y="52831"/>
                </a:lnTo>
                <a:cubicBezTo>
                  <a:pt x="1457945" y="17610"/>
                  <a:pt x="1504107" y="0"/>
                  <a:pt x="1550269" y="0"/>
                </a:cubicBezTo>
                <a:close/>
              </a:path>
            </a:pathLst>
          </a:cu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169770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 Layout">
    <p:spTree>
      <p:nvGrpSpPr>
        <p:cNvPr id="1" name=""/>
        <p:cNvGrpSpPr/>
        <p:nvPr/>
      </p:nvGrpSpPr>
      <p:grpSpPr>
        <a:xfrm>
          <a:off x="0" y="0"/>
          <a:ext cx="0" cy="0"/>
          <a:chOff x="0" y="0"/>
          <a:chExt cx="0" cy="0"/>
        </a:xfrm>
      </p:grpSpPr>
      <p:sp>
        <p:nvSpPr>
          <p:cNvPr id="51" name="Picture Placeholder 18">
            <a:extLst>
              <a:ext uri="{FF2B5EF4-FFF2-40B4-BE49-F238E27FC236}">
                <a16:creationId xmlns:a16="http://schemas.microsoft.com/office/drawing/2014/main" id="{11224CB0-F9E0-437C-86B4-895C27988953}"/>
              </a:ext>
            </a:extLst>
          </p:cNvPr>
          <p:cNvSpPr>
            <a:spLocks noGrp="1"/>
          </p:cNvSpPr>
          <p:nvPr>
            <p:ph type="pic" idx="12" hasCustomPrompt="1"/>
          </p:nvPr>
        </p:nvSpPr>
        <p:spPr>
          <a:xfrm>
            <a:off x="0" y="0"/>
            <a:ext cx="12192000" cy="6858000"/>
          </a:xfrm>
          <a:prstGeom prst="rect">
            <a:avLst/>
          </a:prstGeom>
          <a:solidFill>
            <a:schemeClr val="bg1">
              <a:lumMod val="95000"/>
            </a:schemeClr>
          </a:solidFill>
          <a:ln w="50800">
            <a:noFill/>
          </a:ln>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0085348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35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2187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81404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9254204-7576-4E7F-BCC2-47087CDF8998}"/>
              </a:ext>
            </a:extLst>
          </p:cNvPr>
          <p:cNvSpPr/>
          <p:nvPr/>
        </p:nvSpPr>
        <p:spPr>
          <a:xfrm rot="1200000">
            <a:off x="-311854" y="-189268"/>
            <a:ext cx="714157" cy="2226584"/>
          </a:xfrm>
          <a:custGeom>
            <a:avLst/>
            <a:gdLst>
              <a:gd name="connsiteX0" fmla="*/ 622717 w 714157"/>
              <a:gd name="connsiteY0" fmla="*/ 33281 h 2226584"/>
              <a:gd name="connsiteX1" fmla="*/ 714157 w 714157"/>
              <a:gd name="connsiteY1" fmla="*/ 0 h 2226584"/>
              <a:gd name="connsiteX2" fmla="*/ 714157 w 714157"/>
              <a:gd name="connsiteY2" fmla="*/ 2226584 h 2226584"/>
              <a:gd name="connsiteX3" fmla="*/ 622717 w 714157"/>
              <a:gd name="connsiteY3" fmla="*/ 1975355 h 2226584"/>
              <a:gd name="connsiteX4" fmla="*/ 329492 w 714157"/>
              <a:gd name="connsiteY4" fmla="*/ 140006 h 2226584"/>
              <a:gd name="connsiteX5" fmla="*/ 329492 w 714157"/>
              <a:gd name="connsiteY5" fmla="*/ 1169726 h 2226584"/>
              <a:gd name="connsiteX6" fmla="*/ 238052 w 714157"/>
              <a:gd name="connsiteY6" fmla="*/ 918496 h 2226584"/>
              <a:gd name="connsiteX7" fmla="*/ 238052 w 714157"/>
              <a:gd name="connsiteY7" fmla="*/ 173288 h 2226584"/>
              <a:gd name="connsiteX8" fmla="*/ 567544 w 714157"/>
              <a:gd name="connsiteY8" fmla="*/ 53362 h 2226584"/>
              <a:gd name="connsiteX9" fmla="*/ 567544 w 714157"/>
              <a:gd name="connsiteY9" fmla="*/ 1823768 h 2226584"/>
              <a:gd name="connsiteX10" fmla="*/ 384664 w 714157"/>
              <a:gd name="connsiteY10" fmla="*/ 1321310 h 2226584"/>
              <a:gd name="connsiteX11" fmla="*/ 384664 w 714157"/>
              <a:gd name="connsiteY11" fmla="*/ 119925 h 2226584"/>
              <a:gd name="connsiteX12" fmla="*/ 0 w 714157"/>
              <a:gd name="connsiteY12" fmla="*/ 259931 h 2226584"/>
              <a:gd name="connsiteX13" fmla="*/ 182880 w 714157"/>
              <a:gd name="connsiteY13" fmla="*/ 193369 h 2226584"/>
              <a:gd name="connsiteX14" fmla="*/ 182880 w 714157"/>
              <a:gd name="connsiteY14" fmla="*/ 766913 h 2226584"/>
              <a:gd name="connsiteX15" fmla="*/ 0 w 714157"/>
              <a:gd name="connsiteY15" fmla="*/ 264454 h 2226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4157" h="2226584">
                <a:moveTo>
                  <a:pt x="622717" y="33281"/>
                </a:moveTo>
                <a:lnTo>
                  <a:pt x="714157" y="0"/>
                </a:lnTo>
                <a:lnTo>
                  <a:pt x="714157" y="2226584"/>
                </a:lnTo>
                <a:lnTo>
                  <a:pt x="622717" y="1975355"/>
                </a:lnTo>
                <a:close/>
                <a:moveTo>
                  <a:pt x="329492" y="140006"/>
                </a:moveTo>
                <a:lnTo>
                  <a:pt x="329492" y="1169726"/>
                </a:lnTo>
                <a:lnTo>
                  <a:pt x="238052" y="918496"/>
                </a:lnTo>
                <a:lnTo>
                  <a:pt x="238052" y="173288"/>
                </a:lnTo>
                <a:close/>
                <a:moveTo>
                  <a:pt x="567544" y="53362"/>
                </a:moveTo>
                <a:lnTo>
                  <a:pt x="567544" y="1823768"/>
                </a:lnTo>
                <a:lnTo>
                  <a:pt x="384664" y="1321310"/>
                </a:lnTo>
                <a:lnTo>
                  <a:pt x="384664" y="119925"/>
                </a:lnTo>
                <a:close/>
                <a:moveTo>
                  <a:pt x="0" y="259931"/>
                </a:moveTo>
                <a:lnTo>
                  <a:pt x="182880" y="193369"/>
                </a:lnTo>
                <a:lnTo>
                  <a:pt x="182880" y="766913"/>
                </a:lnTo>
                <a:lnTo>
                  <a:pt x="0" y="2644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A444163C-3BE8-445F-BF4D-6FF683F7A99F}"/>
              </a:ext>
            </a:extLst>
          </p:cNvPr>
          <p:cNvGrpSpPr/>
          <p:nvPr userDrawn="1"/>
        </p:nvGrpSpPr>
        <p:grpSpPr>
          <a:xfrm>
            <a:off x="0" y="5030641"/>
            <a:ext cx="11784650" cy="1581249"/>
            <a:chOff x="0" y="5030641"/>
            <a:chExt cx="11784650" cy="1581249"/>
          </a:xfrm>
        </p:grpSpPr>
        <p:grpSp>
          <p:nvGrpSpPr>
            <p:cNvPr id="4" name="Group 3">
              <a:extLst>
                <a:ext uri="{FF2B5EF4-FFF2-40B4-BE49-F238E27FC236}">
                  <a16:creationId xmlns:a16="http://schemas.microsoft.com/office/drawing/2014/main" id="{4C382616-4BAD-46F2-A9B1-3719C195BD07}"/>
                </a:ext>
              </a:extLst>
            </p:cNvPr>
            <p:cNvGrpSpPr/>
            <p:nvPr/>
          </p:nvGrpSpPr>
          <p:grpSpPr>
            <a:xfrm>
              <a:off x="10972494" y="5030641"/>
              <a:ext cx="812156" cy="1343445"/>
              <a:chOff x="10042059" y="85076"/>
              <a:chExt cx="1867634" cy="3089387"/>
            </a:xfrm>
          </p:grpSpPr>
          <p:sp>
            <p:nvSpPr>
              <p:cNvPr id="9" name="Freeform: Shape 8">
                <a:extLst>
                  <a:ext uri="{FF2B5EF4-FFF2-40B4-BE49-F238E27FC236}">
                    <a16:creationId xmlns:a16="http://schemas.microsoft.com/office/drawing/2014/main" id="{4F57692B-CB59-4909-9EE5-9842EC389960}"/>
                  </a:ext>
                </a:extLst>
              </p:cNvPr>
              <p:cNvSpPr/>
              <p:nvPr/>
            </p:nvSpPr>
            <p:spPr>
              <a:xfrm rot="16200000" flipH="1">
                <a:off x="9851011" y="276124"/>
                <a:ext cx="2249729" cy="1867634"/>
              </a:xfrm>
              <a:custGeom>
                <a:avLst/>
                <a:gdLst>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1734909 w 2254431"/>
                  <a:gd name="connsiteY6" fmla="*/ 1232300 h 1867634"/>
                  <a:gd name="connsiteX7" fmla="*/ 1781182 w 2254431"/>
                  <a:gd name="connsiteY7" fmla="*/ 1232300 h 1867634"/>
                  <a:gd name="connsiteX8" fmla="*/ 1734909 w 2254431"/>
                  <a:gd name="connsiteY8" fmla="*/ 1237163 h 1867634"/>
                  <a:gd name="connsiteX9" fmla="*/ 1734908 w 2254431"/>
                  <a:gd name="connsiteY9" fmla="*/ 633988 h 1867634"/>
                  <a:gd name="connsiteX10" fmla="*/ 2124749 w 2254431"/>
                  <a:gd name="connsiteY10" fmla="*/ 668096 h 1867634"/>
                  <a:gd name="connsiteX11" fmla="*/ 1734908 w 2254431"/>
                  <a:gd name="connsiteY11" fmla="*/ 668096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1734908 w 2254431"/>
                  <a:gd name="connsiteY12" fmla="*/ 668096 h 1867634"/>
                  <a:gd name="connsiteX13" fmla="*/ 2124749 w 2254431"/>
                  <a:gd name="connsiteY13" fmla="*/ 668096 h 1867634"/>
                  <a:gd name="connsiteX14" fmla="*/ 1734908 w 2254431"/>
                  <a:gd name="connsiteY14" fmla="*/ 668096 h 1867634"/>
                  <a:gd name="connsiteX15" fmla="*/ 0 w 2254431"/>
                  <a:gd name="connsiteY15" fmla="*/ 933818 h 1867634"/>
                  <a:gd name="connsiteX16" fmla="*/ 273507 w 2254431"/>
                  <a:gd name="connsiteY16" fmla="*/ 1594126 h 1867634"/>
                  <a:gd name="connsiteX17" fmla="*/ 1594123 w 2254431"/>
                  <a:gd name="connsiteY17" fmla="*/ 1594126 h 1867634"/>
                  <a:gd name="connsiteX18" fmla="*/ 1818102 w 2254431"/>
                  <a:gd name="connsiteY18" fmla="*/ 1370146 h 1867634"/>
                  <a:gd name="connsiteX19" fmla="*/ 2067929 w 2254431"/>
                  <a:gd name="connsiteY19" fmla="*/ 1370150 h 1867634"/>
                  <a:gd name="connsiteX20" fmla="*/ 2249729 w 2254431"/>
                  <a:gd name="connsiteY20" fmla="*/ 1188348 h 1867634"/>
                  <a:gd name="connsiteX21" fmla="*/ 2249729 w 2254431"/>
                  <a:gd name="connsiteY21" fmla="*/ 938520 h 1867634"/>
                  <a:gd name="connsiteX22" fmla="*/ 2254431 w 2254431"/>
                  <a:gd name="connsiteY22" fmla="*/ 933818 h 1867634"/>
                  <a:gd name="connsiteX23" fmla="*/ 2249729 w 2254431"/>
                  <a:gd name="connsiteY23" fmla="*/ 929116 h 1867634"/>
                  <a:gd name="connsiteX24" fmla="*/ 2249729 w 2254431"/>
                  <a:gd name="connsiteY24" fmla="*/ 679292 h 1867634"/>
                  <a:gd name="connsiteX25" fmla="*/ 2067926 w 2254431"/>
                  <a:gd name="connsiteY25" fmla="*/ 497490 h 1867634"/>
                  <a:gd name="connsiteX26" fmla="*/ 1818099 w 2254431"/>
                  <a:gd name="connsiteY26" fmla="*/ 497490 h 1867634"/>
                  <a:gd name="connsiteX27" fmla="*/ 1594123 w 2254431"/>
                  <a:gd name="connsiteY27" fmla="*/ 273510 h 1867634"/>
                  <a:gd name="connsiteX28" fmla="*/ 273507 w 2254431"/>
                  <a:gd name="connsiteY28" fmla="*/ 273510 h 1867634"/>
                  <a:gd name="connsiteX29" fmla="*/ 0 w 2254431"/>
                  <a:gd name="connsiteY29"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2300 h 1867634"/>
                  <a:gd name="connsiteX9" fmla="*/ 1781182 w 2254431"/>
                  <a:gd name="connsiteY9" fmla="*/ 1232300 h 1867634"/>
                  <a:gd name="connsiteX10" fmla="*/ 1734909 w 2254431"/>
                  <a:gd name="connsiteY10" fmla="*/ 1237163 h 1867634"/>
                  <a:gd name="connsiteX11" fmla="*/ 1734909 w 2254431"/>
                  <a:gd name="connsiteY11" fmla="*/ 1232300 h 1867634"/>
                  <a:gd name="connsiteX12" fmla="*/ 0 w 2254431"/>
                  <a:gd name="connsiteY12" fmla="*/ 933818 h 1867634"/>
                  <a:gd name="connsiteX13" fmla="*/ 273507 w 2254431"/>
                  <a:gd name="connsiteY13" fmla="*/ 1594126 h 1867634"/>
                  <a:gd name="connsiteX14" fmla="*/ 1594123 w 2254431"/>
                  <a:gd name="connsiteY14" fmla="*/ 1594126 h 1867634"/>
                  <a:gd name="connsiteX15" fmla="*/ 1818102 w 2254431"/>
                  <a:gd name="connsiteY15" fmla="*/ 1370146 h 1867634"/>
                  <a:gd name="connsiteX16" fmla="*/ 2067929 w 2254431"/>
                  <a:gd name="connsiteY16" fmla="*/ 1370150 h 1867634"/>
                  <a:gd name="connsiteX17" fmla="*/ 2249729 w 2254431"/>
                  <a:gd name="connsiteY17" fmla="*/ 1188348 h 1867634"/>
                  <a:gd name="connsiteX18" fmla="*/ 2249729 w 2254431"/>
                  <a:gd name="connsiteY18" fmla="*/ 938520 h 1867634"/>
                  <a:gd name="connsiteX19" fmla="*/ 2254431 w 2254431"/>
                  <a:gd name="connsiteY19" fmla="*/ 933818 h 1867634"/>
                  <a:gd name="connsiteX20" fmla="*/ 2249729 w 2254431"/>
                  <a:gd name="connsiteY20" fmla="*/ 929116 h 1867634"/>
                  <a:gd name="connsiteX21" fmla="*/ 2249729 w 2254431"/>
                  <a:gd name="connsiteY21" fmla="*/ 679292 h 1867634"/>
                  <a:gd name="connsiteX22" fmla="*/ 2067926 w 2254431"/>
                  <a:gd name="connsiteY22" fmla="*/ 497490 h 1867634"/>
                  <a:gd name="connsiteX23" fmla="*/ 1818099 w 2254431"/>
                  <a:gd name="connsiteY23" fmla="*/ 497490 h 1867634"/>
                  <a:gd name="connsiteX24" fmla="*/ 1594123 w 2254431"/>
                  <a:gd name="connsiteY24" fmla="*/ 273510 h 1867634"/>
                  <a:gd name="connsiteX25" fmla="*/ 273507 w 2254431"/>
                  <a:gd name="connsiteY25" fmla="*/ 273510 h 1867634"/>
                  <a:gd name="connsiteX26" fmla="*/ 0 w 2254431"/>
                  <a:gd name="connsiteY26"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1734909 w 2254431"/>
                  <a:gd name="connsiteY8" fmla="*/ 1237163 h 1867634"/>
                  <a:gd name="connsiteX9" fmla="*/ 1781182 w 2254431"/>
                  <a:gd name="connsiteY9" fmla="*/ 1232300 h 1867634"/>
                  <a:gd name="connsiteX10" fmla="*/ 1734909 w 2254431"/>
                  <a:gd name="connsiteY10" fmla="*/ 1237163 h 1867634"/>
                  <a:gd name="connsiteX11" fmla="*/ 0 w 2254431"/>
                  <a:gd name="connsiteY11" fmla="*/ 933818 h 1867634"/>
                  <a:gd name="connsiteX12" fmla="*/ 273507 w 2254431"/>
                  <a:gd name="connsiteY12" fmla="*/ 1594126 h 1867634"/>
                  <a:gd name="connsiteX13" fmla="*/ 1594123 w 2254431"/>
                  <a:gd name="connsiteY13" fmla="*/ 1594126 h 1867634"/>
                  <a:gd name="connsiteX14" fmla="*/ 1818102 w 2254431"/>
                  <a:gd name="connsiteY14" fmla="*/ 1370146 h 1867634"/>
                  <a:gd name="connsiteX15" fmla="*/ 2067929 w 2254431"/>
                  <a:gd name="connsiteY15" fmla="*/ 1370150 h 1867634"/>
                  <a:gd name="connsiteX16" fmla="*/ 2249729 w 2254431"/>
                  <a:gd name="connsiteY16" fmla="*/ 1188348 h 1867634"/>
                  <a:gd name="connsiteX17" fmla="*/ 2249729 w 2254431"/>
                  <a:gd name="connsiteY17" fmla="*/ 938520 h 1867634"/>
                  <a:gd name="connsiteX18" fmla="*/ 2254431 w 2254431"/>
                  <a:gd name="connsiteY18" fmla="*/ 933818 h 1867634"/>
                  <a:gd name="connsiteX19" fmla="*/ 2249729 w 2254431"/>
                  <a:gd name="connsiteY19" fmla="*/ 929116 h 1867634"/>
                  <a:gd name="connsiteX20" fmla="*/ 2249729 w 2254431"/>
                  <a:gd name="connsiteY20" fmla="*/ 679292 h 1867634"/>
                  <a:gd name="connsiteX21" fmla="*/ 2067926 w 2254431"/>
                  <a:gd name="connsiteY21" fmla="*/ 497490 h 1867634"/>
                  <a:gd name="connsiteX22" fmla="*/ 1818099 w 2254431"/>
                  <a:gd name="connsiteY22" fmla="*/ 497490 h 1867634"/>
                  <a:gd name="connsiteX23" fmla="*/ 1594123 w 2254431"/>
                  <a:gd name="connsiteY23" fmla="*/ 273510 h 1867634"/>
                  <a:gd name="connsiteX24" fmla="*/ 273507 w 2254431"/>
                  <a:gd name="connsiteY24" fmla="*/ 273510 h 1867634"/>
                  <a:gd name="connsiteX25" fmla="*/ 0 w 2254431"/>
                  <a:gd name="connsiteY25" fmla="*/ 933818 h 1867634"/>
                  <a:gd name="connsiteX0" fmla="*/ 2234976 w 2254431"/>
                  <a:gd name="connsiteY0" fmla="*/ 1132618 h 1867634"/>
                  <a:gd name="connsiteX1" fmla="*/ 2236496 w 2254431"/>
                  <a:gd name="connsiteY1" fmla="*/ 1135418 h 1867634"/>
                  <a:gd name="connsiteX2" fmla="*/ 2234976 w 2254431"/>
                  <a:gd name="connsiteY2" fmla="*/ 1140552 h 1867634"/>
                  <a:gd name="connsiteX3" fmla="*/ 2234976 w 2254431"/>
                  <a:gd name="connsiteY3" fmla="*/ 1132618 h 1867634"/>
                  <a:gd name="connsiteX4" fmla="*/ 2234976 w 2254431"/>
                  <a:gd name="connsiteY4" fmla="*/ 710150 h 1867634"/>
                  <a:gd name="connsiteX5" fmla="*/ 2240336 w 2254431"/>
                  <a:gd name="connsiteY5" fmla="*/ 727150 h 1867634"/>
                  <a:gd name="connsiteX6" fmla="*/ 2234976 w 2254431"/>
                  <a:gd name="connsiteY6" fmla="*/ 737448 h 1867634"/>
                  <a:gd name="connsiteX7" fmla="*/ 2234976 w 2254431"/>
                  <a:gd name="connsiteY7" fmla="*/ 710150 h 1867634"/>
                  <a:gd name="connsiteX8" fmla="*/ 0 w 2254431"/>
                  <a:gd name="connsiteY8" fmla="*/ 933818 h 1867634"/>
                  <a:gd name="connsiteX9" fmla="*/ 273507 w 2254431"/>
                  <a:gd name="connsiteY9" fmla="*/ 1594126 h 1867634"/>
                  <a:gd name="connsiteX10" fmla="*/ 1594123 w 2254431"/>
                  <a:gd name="connsiteY10" fmla="*/ 1594126 h 1867634"/>
                  <a:gd name="connsiteX11" fmla="*/ 1818102 w 2254431"/>
                  <a:gd name="connsiteY11" fmla="*/ 1370146 h 1867634"/>
                  <a:gd name="connsiteX12" fmla="*/ 2067929 w 2254431"/>
                  <a:gd name="connsiteY12" fmla="*/ 1370150 h 1867634"/>
                  <a:gd name="connsiteX13" fmla="*/ 2249729 w 2254431"/>
                  <a:gd name="connsiteY13" fmla="*/ 1188348 h 1867634"/>
                  <a:gd name="connsiteX14" fmla="*/ 2249729 w 2254431"/>
                  <a:gd name="connsiteY14" fmla="*/ 938520 h 1867634"/>
                  <a:gd name="connsiteX15" fmla="*/ 2254431 w 2254431"/>
                  <a:gd name="connsiteY15" fmla="*/ 933818 h 1867634"/>
                  <a:gd name="connsiteX16" fmla="*/ 2249729 w 2254431"/>
                  <a:gd name="connsiteY16" fmla="*/ 929116 h 1867634"/>
                  <a:gd name="connsiteX17" fmla="*/ 2249729 w 2254431"/>
                  <a:gd name="connsiteY17" fmla="*/ 679292 h 1867634"/>
                  <a:gd name="connsiteX18" fmla="*/ 2067926 w 2254431"/>
                  <a:gd name="connsiteY18" fmla="*/ 497490 h 1867634"/>
                  <a:gd name="connsiteX19" fmla="*/ 1818099 w 2254431"/>
                  <a:gd name="connsiteY19" fmla="*/ 497490 h 1867634"/>
                  <a:gd name="connsiteX20" fmla="*/ 1594123 w 2254431"/>
                  <a:gd name="connsiteY20" fmla="*/ 273510 h 1867634"/>
                  <a:gd name="connsiteX21" fmla="*/ 273507 w 2254431"/>
                  <a:gd name="connsiteY21" fmla="*/ 273510 h 1867634"/>
                  <a:gd name="connsiteX22" fmla="*/ 0 w 2254431"/>
                  <a:gd name="connsiteY22" fmla="*/ 933818 h 1867634"/>
                  <a:gd name="connsiteX0" fmla="*/ 2234976 w 2254431"/>
                  <a:gd name="connsiteY0" fmla="*/ 1140552 h 1867634"/>
                  <a:gd name="connsiteX1" fmla="*/ 2236496 w 2254431"/>
                  <a:gd name="connsiteY1" fmla="*/ 1135418 h 1867634"/>
                  <a:gd name="connsiteX2" fmla="*/ 2234976 w 2254431"/>
                  <a:gd name="connsiteY2" fmla="*/ 1140552 h 1867634"/>
                  <a:gd name="connsiteX3" fmla="*/ 2234976 w 2254431"/>
                  <a:gd name="connsiteY3" fmla="*/ 710150 h 1867634"/>
                  <a:gd name="connsiteX4" fmla="*/ 2240336 w 2254431"/>
                  <a:gd name="connsiteY4" fmla="*/ 727150 h 1867634"/>
                  <a:gd name="connsiteX5" fmla="*/ 2234976 w 2254431"/>
                  <a:gd name="connsiteY5" fmla="*/ 737448 h 1867634"/>
                  <a:gd name="connsiteX6" fmla="*/ 2234976 w 2254431"/>
                  <a:gd name="connsiteY6" fmla="*/ 710150 h 1867634"/>
                  <a:gd name="connsiteX7" fmla="*/ 0 w 2254431"/>
                  <a:gd name="connsiteY7" fmla="*/ 933818 h 1867634"/>
                  <a:gd name="connsiteX8" fmla="*/ 273507 w 2254431"/>
                  <a:gd name="connsiteY8" fmla="*/ 1594126 h 1867634"/>
                  <a:gd name="connsiteX9" fmla="*/ 1594123 w 2254431"/>
                  <a:gd name="connsiteY9" fmla="*/ 1594126 h 1867634"/>
                  <a:gd name="connsiteX10" fmla="*/ 1818102 w 2254431"/>
                  <a:gd name="connsiteY10" fmla="*/ 1370146 h 1867634"/>
                  <a:gd name="connsiteX11" fmla="*/ 2067929 w 2254431"/>
                  <a:gd name="connsiteY11" fmla="*/ 1370150 h 1867634"/>
                  <a:gd name="connsiteX12" fmla="*/ 2249729 w 2254431"/>
                  <a:gd name="connsiteY12" fmla="*/ 1188348 h 1867634"/>
                  <a:gd name="connsiteX13" fmla="*/ 2249729 w 2254431"/>
                  <a:gd name="connsiteY13" fmla="*/ 938520 h 1867634"/>
                  <a:gd name="connsiteX14" fmla="*/ 2254431 w 2254431"/>
                  <a:gd name="connsiteY14" fmla="*/ 933818 h 1867634"/>
                  <a:gd name="connsiteX15" fmla="*/ 2249729 w 2254431"/>
                  <a:gd name="connsiteY15" fmla="*/ 929116 h 1867634"/>
                  <a:gd name="connsiteX16" fmla="*/ 2249729 w 2254431"/>
                  <a:gd name="connsiteY16" fmla="*/ 679292 h 1867634"/>
                  <a:gd name="connsiteX17" fmla="*/ 2067926 w 2254431"/>
                  <a:gd name="connsiteY17" fmla="*/ 497490 h 1867634"/>
                  <a:gd name="connsiteX18" fmla="*/ 1818099 w 2254431"/>
                  <a:gd name="connsiteY18" fmla="*/ 497490 h 1867634"/>
                  <a:gd name="connsiteX19" fmla="*/ 1594123 w 2254431"/>
                  <a:gd name="connsiteY19" fmla="*/ 273510 h 1867634"/>
                  <a:gd name="connsiteX20" fmla="*/ 273507 w 2254431"/>
                  <a:gd name="connsiteY20" fmla="*/ 273510 h 1867634"/>
                  <a:gd name="connsiteX21" fmla="*/ 0 w 2254431"/>
                  <a:gd name="connsiteY21" fmla="*/ 933818 h 1867634"/>
                  <a:gd name="connsiteX0" fmla="*/ 2234976 w 2254431"/>
                  <a:gd name="connsiteY0" fmla="*/ 710150 h 1867634"/>
                  <a:gd name="connsiteX1" fmla="*/ 2240336 w 2254431"/>
                  <a:gd name="connsiteY1" fmla="*/ 727150 h 1867634"/>
                  <a:gd name="connsiteX2" fmla="*/ 2234976 w 2254431"/>
                  <a:gd name="connsiteY2" fmla="*/ 737448 h 1867634"/>
                  <a:gd name="connsiteX3" fmla="*/ 2234976 w 2254431"/>
                  <a:gd name="connsiteY3" fmla="*/ 710150 h 1867634"/>
                  <a:gd name="connsiteX4" fmla="*/ 0 w 2254431"/>
                  <a:gd name="connsiteY4" fmla="*/ 933818 h 1867634"/>
                  <a:gd name="connsiteX5" fmla="*/ 273507 w 2254431"/>
                  <a:gd name="connsiteY5" fmla="*/ 1594126 h 1867634"/>
                  <a:gd name="connsiteX6" fmla="*/ 1594123 w 2254431"/>
                  <a:gd name="connsiteY6" fmla="*/ 1594126 h 1867634"/>
                  <a:gd name="connsiteX7" fmla="*/ 1818102 w 2254431"/>
                  <a:gd name="connsiteY7" fmla="*/ 1370146 h 1867634"/>
                  <a:gd name="connsiteX8" fmla="*/ 2067929 w 2254431"/>
                  <a:gd name="connsiteY8" fmla="*/ 1370150 h 1867634"/>
                  <a:gd name="connsiteX9" fmla="*/ 2249729 w 2254431"/>
                  <a:gd name="connsiteY9" fmla="*/ 1188348 h 1867634"/>
                  <a:gd name="connsiteX10" fmla="*/ 2249729 w 2254431"/>
                  <a:gd name="connsiteY10" fmla="*/ 938520 h 1867634"/>
                  <a:gd name="connsiteX11" fmla="*/ 2254431 w 2254431"/>
                  <a:gd name="connsiteY11" fmla="*/ 933818 h 1867634"/>
                  <a:gd name="connsiteX12" fmla="*/ 2249729 w 2254431"/>
                  <a:gd name="connsiteY12" fmla="*/ 929116 h 1867634"/>
                  <a:gd name="connsiteX13" fmla="*/ 2249729 w 2254431"/>
                  <a:gd name="connsiteY13" fmla="*/ 679292 h 1867634"/>
                  <a:gd name="connsiteX14" fmla="*/ 2067926 w 2254431"/>
                  <a:gd name="connsiteY14" fmla="*/ 497490 h 1867634"/>
                  <a:gd name="connsiteX15" fmla="*/ 1818099 w 2254431"/>
                  <a:gd name="connsiteY15" fmla="*/ 497490 h 1867634"/>
                  <a:gd name="connsiteX16" fmla="*/ 1594123 w 2254431"/>
                  <a:gd name="connsiteY16" fmla="*/ 273510 h 1867634"/>
                  <a:gd name="connsiteX17" fmla="*/ 273507 w 2254431"/>
                  <a:gd name="connsiteY17" fmla="*/ 273510 h 1867634"/>
                  <a:gd name="connsiteX18" fmla="*/ 0 w 2254431"/>
                  <a:gd name="connsiteY18" fmla="*/ 933818 h 1867634"/>
                  <a:gd name="connsiteX0" fmla="*/ 2234976 w 2254431"/>
                  <a:gd name="connsiteY0" fmla="*/ 737448 h 1867634"/>
                  <a:gd name="connsiteX1" fmla="*/ 2240336 w 2254431"/>
                  <a:gd name="connsiteY1" fmla="*/ 727150 h 1867634"/>
                  <a:gd name="connsiteX2" fmla="*/ 2234976 w 2254431"/>
                  <a:gd name="connsiteY2" fmla="*/ 737448 h 1867634"/>
                  <a:gd name="connsiteX3" fmla="*/ 0 w 2254431"/>
                  <a:gd name="connsiteY3" fmla="*/ 933818 h 1867634"/>
                  <a:gd name="connsiteX4" fmla="*/ 273507 w 2254431"/>
                  <a:gd name="connsiteY4" fmla="*/ 1594126 h 1867634"/>
                  <a:gd name="connsiteX5" fmla="*/ 1594123 w 2254431"/>
                  <a:gd name="connsiteY5" fmla="*/ 1594126 h 1867634"/>
                  <a:gd name="connsiteX6" fmla="*/ 1818102 w 2254431"/>
                  <a:gd name="connsiteY6" fmla="*/ 1370146 h 1867634"/>
                  <a:gd name="connsiteX7" fmla="*/ 2067929 w 2254431"/>
                  <a:gd name="connsiteY7" fmla="*/ 1370150 h 1867634"/>
                  <a:gd name="connsiteX8" fmla="*/ 2249729 w 2254431"/>
                  <a:gd name="connsiteY8" fmla="*/ 1188348 h 1867634"/>
                  <a:gd name="connsiteX9" fmla="*/ 2249729 w 2254431"/>
                  <a:gd name="connsiteY9" fmla="*/ 938520 h 1867634"/>
                  <a:gd name="connsiteX10" fmla="*/ 2254431 w 2254431"/>
                  <a:gd name="connsiteY10" fmla="*/ 933818 h 1867634"/>
                  <a:gd name="connsiteX11" fmla="*/ 2249729 w 2254431"/>
                  <a:gd name="connsiteY11" fmla="*/ 929116 h 1867634"/>
                  <a:gd name="connsiteX12" fmla="*/ 2249729 w 2254431"/>
                  <a:gd name="connsiteY12" fmla="*/ 679292 h 1867634"/>
                  <a:gd name="connsiteX13" fmla="*/ 2067926 w 2254431"/>
                  <a:gd name="connsiteY13" fmla="*/ 497490 h 1867634"/>
                  <a:gd name="connsiteX14" fmla="*/ 1818099 w 2254431"/>
                  <a:gd name="connsiteY14" fmla="*/ 497490 h 1867634"/>
                  <a:gd name="connsiteX15" fmla="*/ 1594123 w 2254431"/>
                  <a:gd name="connsiteY15" fmla="*/ 273510 h 1867634"/>
                  <a:gd name="connsiteX16" fmla="*/ 273507 w 2254431"/>
                  <a:gd name="connsiteY16" fmla="*/ 273510 h 1867634"/>
                  <a:gd name="connsiteX17" fmla="*/ 0 w 2254431"/>
                  <a:gd name="connsiteY17" fmla="*/ 933818 h 1867634"/>
                  <a:gd name="connsiteX0" fmla="*/ 0 w 2254431"/>
                  <a:gd name="connsiteY0" fmla="*/ 933818 h 1867634"/>
                  <a:gd name="connsiteX1" fmla="*/ 273507 w 2254431"/>
                  <a:gd name="connsiteY1" fmla="*/ 1594126 h 1867634"/>
                  <a:gd name="connsiteX2" fmla="*/ 1594123 w 2254431"/>
                  <a:gd name="connsiteY2" fmla="*/ 1594126 h 1867634"/>
                  <a:gd name="connsiteX3" fmla="*/ 1818102 w 2254431"/>
                  <a:gd name="connsiteY3" fmla="*/ 1370146 h 1867634"/>
                  <a:gd name="connsiteX4" fmla="*/ 2067929 w 2254431"/>
                  <a:gd name="connsiteY4" fmla="*/ 1370150 h 1867634"/>
                  <a:gd name="connsiteX5" fmla="*/ 2249729 w 2254431"/>
                  <a:gd name="connsiteY5" fmla="*/ 1188348 h 1867634"/>
                  <a:gd name="connsiteX6" fmla="*/ 2249729 w 2254431"/>
                  <a:gd name="connsiteY6" fmla="*/ 938520 h 1867634"/>
                  <a:gd name="connsiteX7" fmla="*/ 2254431 w 2254431"/>
                  <a:gd name="connsiteY7" fmla="*/ 933818 h 1867634"/>
                  <a:gd name="connsiteX8" fmla="*/ 2249729 w 2254431"/>
                  <a:gd name="connsiteY8" fmla="*/ 929116 h 1867634"/>
                  <a:gd name="connsiteX9" fmla="*/ 2249729 w 2254431"/>
                  <a:gd name="connsiteY9" fmla="*/ 679292 h 1867634"/>
                  <a:gd name="connsiteX10" fmla="*/ 2067926 w 2254431"/>
                  <a:gd name="connsiteY10" fmla="*/ 497490 h 1867634"/>
                  <a:gd name="connsiteX11" fmla="*/ 1818099 w 2254431"/>
                  <a:gd name="connsiteY11" fmla="*/ 497490 h 1867634"/>
                  <a:gd name="connsiteX12" fmla="*/ 1594123 w 2254431"/>
                  <a:gd name="connsiteY12" fmla="*/ 273510 h 1867634"/>
                  <a:gd name="connsiteX13" fmla="*/ 273507 w 2254431"/>
                  <a:gd name="connsiteY13" fmla="*/ 273510 h 1867634"/>
                  <a:gd name="connsiteX14" fmla="*/ 0 w 2254431"/>
                  <a:gd name="connsiteY14"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38520 h 1867634"/>
                  <a:gd name="connsiteX7" fmla="*/ 2249729 w 2249729"/>
                  <a:gd name="connsiteY7" fmla="*/ 929116 h 1867634"/>
                  <a:gd name="connsiteX8" fmla="*/ 2249729 w 2249729"/>
                  <a:gd name="connsiteY8" fmla="*/ 679292 h 1867634"/>
                  <a:gd name="connsiteX9" fmla="*/ 2067926 w 2249729"/>
                  <a:gd name="connsiteY9" fmla="*/ 497490 h 1867634"/>
                  <a:gd name="connsiteX10" fmla="*/ 1818099 w 2249729"/>
                  <a:gd name="connsiteY10" fmla="*/ 497490 h 1867634"/>
                  <a:gd name="connsiteX11" fmla="*/ 1594123 w 2249729"/>
                  <a:gd name="connsiteY11" fmla="*/ 273510 h 1867634"/>
                  <a:gd name="connsiteX12" fmla="*/ 273507 w 2249729"/>
                  <a:gd name="connsiteY12" fmla="*/ 273510 h 1867634"/>
                  <a:gd name="connsiteX13" fmla="*/ 0 w 2249729"/>
                  <a:gd name="connsiteY13"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929116 h 1867634"/>
                  <a:gd name="connsiteX7" fmla="*/ 2249729 w 2249729"/>
                  <a:gd name="connsiteY7" fmla="*/ 679292 h 1867634"/>
                  <a:gd name="connsiteX8" fmla="*/ 2067926 w 2249729"/>
                  <a:gd name="connsiteY8" fmla="*/ 497490 h 1867634"/>
                  <a:gd name="connsiteX9" fmla="*/ 1818099 w 2249729"/>
                  <a:gd name="connsiteY9" fmla="*/ 497490 h 1867634"/>
                  <a:gd name="connsiteX10" fmla="*/ 1594123 w 2249729"/>
                  <a:gd name="connsiteY10" fmla="*/ 273510 h 1867634"/>
                  <a:gd name="connsiteX11" fmla="*/ 273507 w 2249729"/>
                  <a:gd name="connsiteY11" fmla="*/ 273510 h 1867634"/>
                  <a:gd name="connsiteX12" fmla="*/ 0 w 2249729"/>
                  <a:gd name="connsiteY12" fmla="*/ 933818 h 1867634"/>
                  <a:gd name="connsiteX0" fmla="*/ 0 w 2249729"/>
                  <a:gd name="connsiteY0" fmla="*/ 933818 h 1867634"/>
                  <a:gd name="connsiteX1" fmla="*/ 273507 w 2249729"/>
                  <a:gd name="connsiteY1" fmla="*/ 1594126 h 1867634"/>
                  <a:gd name="connsiteX2" fmla="*/ 1594123 w 2249729"/>
                  <a:gd name="connsiteY2" fmla="*/ 1594126 h 1867634"/>
                  <a:gd name="connsiteX3" fmla="*/ 1818102 w 2249729"/>
                  <a:gd name="connsiteY3" fmla="*/ 1370146 h 1867634"/>
                  <a:gd name="connsiteX4" fmla="*/ 2067929 w 2249729"/>
                  <a:gd name="connsiteY4" fmla="*/ 1370150 h 1867634"/>
                  <a:gd name="connsiteX5" fmla="*/ 2249729 w 2249729"/>
                  <a:gd name="connsiteY5" fmla="*/ 1188348 h 1867634"/>
                  <a:gd name="connsiteX6" fmla="*/ 2249729 w 2249729"/>
                  <a:gd name="connsiteY6" fmla="*/ 679292 h 1867634"/>
                  <a:gd name="connsiteX7" fmla="*/ 2067926 w 2249729"/>
                  <a:gd name="connsiteY7" fmla="*/ 497490 h 1867634"/>
                  <a:gd name="connsiteX8" fmla="*/ 1818099 w 2249729"/>
                  <a:gd name="connsiteY8" fmla="*/ 497490 h 1867634"/>
                  <a:gd name="connsiteX9" fmla="*/ 1594123 w 2249729"/>
                  <a:gd name="connsiteY9" fmla="*/ 273510 h 1867634"/>
                  <a:gd name="connsiteX10" fmla="*/ 273507 w 2249729"/>
                  <a:gd name="connsiteY10" fmla="*/ 273510 h 1867634"/>
                  <a:gd name="connsiteX11" fmla="*/ 0 w 2249729"/>
                  <a:gd name="connsiteY11" fmla="*/ 933818 h 186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9729" h="1867634">
                    <a:moveTo>
                      <a:pt x="0" y="933818"/>
                    </a:moveTo>
                    <a:cubicBezTo>
                      <a:pt x="0" y="1172804"/>
                      <a:pt x="91169" y="1411786"/>
                      <a:pt x="273507" y="1594126"/>
                    </a:cubicBezTo>
                    <a:cubicBezTo>
                      <a:pt x="638186" y="1958804"/>
                      <a:pt x="1229447" y="1958804"/>
                      <a:pt x="1594123" y="1594126"/>
                    </a:cubicBezTo>
                    <a:lnTo>
                      <a:pt x="1818102" y="1370146"/>
                    </a:lnTo>
                    <a:lnTo>
                      <a:pt x="2067929" y="1370150"/>
                    </a:lnTo>
                    <a:cubicBezTo>
                      <a:pt x="2168336" y="1370146"/>
                      <a:pt x="2249729" y="1288752"/>
                      <a:pt x="2249729" y="1188348"/>
                    </a:cubicBezTo>
                    <a:lnTo>
                      <a:pt x="2249729" y="679292"/>
                    </a:lnTo>
                    <a:cubicBezTo>
                      <a:pt x="2249729" y="578884"/>
                      <a:pt x="2168334" y="497490"/>
                      <a:pt x="2067926" y="497490"/>
                    </a:cubicBezTo>
                    <a:lnTo>
                      <a:pt x="1818099" y="497490"/>
                    </a:lnTo>
                    <a:lnTo>
                      <a:pt x="1594123" y="273510"/>
                    </a:lnTo>
                    <a:cubicBezTo>
                      <a:pt x="1229444" y="-91169"/>
                      <a:pt x="638186" y="-91169"/>
                      <a:pt x="273507" y="273510"/>
                    </a:cubicBezTo>
                    <a:cubicBezTo>
                      <a:pt x="91169" y="455848"/>
                      <a:pt x="0" y="694834"/>
                      <a:pt x="0" y="933818"/>
                    </a:cubicBezTo>
                    <a:close/>
                  </a:path>
                </a:pathLst>
              </a:custGeom>
              <a:solidFill>
                <a:schemeClr val="bg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0" name="Freeform: Shape 9">
                <a:extLst>
                  <a:ext uri="{FF2B5EF4-FFF2-40B4-BE49-F238E27FC236}">
                    <a16:creationId xmlns:a16="http://schemas.microsoft.com/office/drawing/2014/main" id="{6DBEC21B-8490-4613-893F-081AAB39C3FB}"/>
                  </a:ext>
                </a:extLst>
              </p:cNvPr>
              <p:cNvSpPr/>
              <p:nvPr/>
            </p:nvSpPr>
            <p:spPr>
              <a:xfrm>
                <a:off x="10573107" y="2486534"/>
                <a:ext cx="805533" cy="687929"/>
              </a:xfrm>
              <a:custGeom>
                <a:avLst/>
                <a:gdLst>
                  <a:gd name="connsiteX0" fmla="*/ 184600 w 805532"/>
                  <a:gd name="connsiteY0" fmla="*/ 520107 h 687929"/>
                  <a:gd name="connsiteX1" fmla="*/ 620929 w 805532"/>
                  <a:gd name="connsiteY1" fmla="*/ 520110 h 687929"/>
                  <a:gd name="connsiteX2" fmla="*/ 704838 w 805532"/>
                  <a:gd name="connsiteY2" fmla="*/ 604019 h 687929"/>
                  <a:gd name="connsiteX3" fmla="*/ 620926 w 805532"/>
                  <a:gd name="connsiteY3" fmla="*/ 687929 h 687929"/>
                  <a:gd name="connsiteX4" fmla="*/ 184600 w 805532"/>
                  <a:gd name="connsiteY4" fmla="*/ 687926 h 687929"/>
                  <a:gd name="connsiteX5" fmla="*/ 100691 w 805532"/>
                  <a:gd name="connsiteY5" fmla="*/ 604019 h 687929"/>
                  <a:gd name="connsiteX6" fmla="*/ 184600 w 805532"/>
                  <a:gd name="connsiteY6" fmla="*/ 520107 h 687929"/>
                  <a:gd name="connsiteX7" fmla="*/ 117472 w 805532"/>
                  <a:gd name="connsiteY7" fmla="*/ 260053 h 687929"/>
                  <a:gd name="connsiteX8" fmla="*/ 688057 w 805532"/>
                  <a:gd name="connsiteY8" fmla="*/ 260053 h 687929"/>
                  <a:gd name="connsiteX9" fmla="*/ 771967 w 805532"/>
                  <a:gd name="connsiteY9" fmla="*/ 343963 h 687929"/>
                  <a:gd name="connsiteX10" fmla="*/ 688057 w 805532"/>
                  <a:gd name="connsiteY10" fmla="*/ 427875 h 687929"/>
                  <a:gd name="connsiteX11" fmla="*/ 117472 w 805532"/>
                  <a:gd name="connsiteY11" fmla="*/ 427872 h 687929"/>
                  <a:gd name="connsiteX12" fmla="*/ 33563 w 805532"/>
                  <a:gd name="connsiteY12" fmla="*/ 343963 h 687929"/>
                  <a:gd name="connsiteX13" fmla="*/ 117472 w 805532"/>
                  <a:gd name="connsiteY13" fmla="*/ 260053 h 687929"/>
                  <a:gd name="connsiteX14" fmla="*/ 83910 w 805532"/>
                  <a:gd name="connsiteY14" fmla="*/ 0 h 687929"/>
                  <a:gd name="connsiteX15" fmla="*/ 721623 w 805532"/>
                  <a:gd name="connsiteY15" fmla="*/ 0 h 687929"/>
                  <a:gd name="connsiteX16" fmla="*/ 805532 w 805532"/>
                  <a:gd name="connsiteY16" fmla="*/ 83910 h 687929"/>
                  <a:gd name="connsiteX17" fmla="*/ 805529 w 805532"/>
                  <a:gd name="connsiteY17" fmla="*/ 83910 h 687929"/>
                  <a:gd name="connsiteX18" fmla="*/ 721620 w 805532"/>
                  <a:gd name="connsiteY18" fmla="*/ 167819 h 687929"/>
                  <a:gd name="connsiteX19" fmla="*/ 83910 w 805532"/>
                  <a:gd name="connsiteY19" fmla="*/ 167819 h 687929"/>
                  <a:gd name="connsiteX20" fmla="*/ 0 w 805532"/>
                  <a:gd name="connsiteY20" fmla="*/ 83910 h 687929"/>
                  <a:gd name="connsiteX21" fmla="*/ 83910 w 805532"/>
                  <a:gd name="connsiteY21" fmla="*/ 0 h 68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5532" h="687929">
                    <a:moveTo>
                      <a:pt x="184600" y="520107"/>
                    </a:moveTo>
                    <a:lnTo>
                      <a:pt x="620929" y="520110"/>
                    </a:lnTo>
                    <a:cubicBezTo>
                      <a:pt x="667269" y="520110"/>
                      <a:pt x="704838" y="557676"/>
                      <a:pt x="704838" y="604019"/>
                    </a:cubicBezTo>
                    <a:cubicBezTo>
                      <a:pt x="704838" y="650360"/>
                      <a:pt x="667269" y="687929"/>
                      <a:pt x="620926" y="687929"/>
                    </a:cubicBezTo>
                    <a:lnTo>
                      <a:pt x="184600" y="687926"/>
                    </a:lnTo>
                    <a:cubicBezTo>
                      <a:pt x="138257" y="687926"/>
                      <a:pt x="100691" y="650360"/>
                      <a:pt x="100691" y="604019"/>
                    </a:cubicBezTo>
                    <a:cubicBezTo>
                      <a:pt x="100691" y="557676"/>
                      <a:pt x="138257" y="520107"/>
                      <a:pt x="184600" y="520107"/>
                    </a:cubicBezTo>
                    <a:close/>
                    <a:moveTo>
                      <a:pt x="117472" y="260053"/>
                    </a:moveTo>
                    <a:lnTo>
                      <a:pt x="688057" y="260053"/>
                    </a:lnTo>
                    <a:cubicBezTo>
                      <a:pt x="734401" y="260053"/>
                      <a:pt x="771967" y="297622"/>
                      <a:pt x="771967" y="343963"/>
                    </a:cubicBezTo>
                    <a:cubicBezTo>
                      <a:pt x="771967" y="390306"/>
                      <a:pt x="734398" y="427875"/>
                      <a:pt x="688057" y="427875"/>
                    </a:cubicBezTo>
                    <a:lnTo>
                      <a:pt x="117472" y="427872"/>
                    </a:lnTo>
                    <a:cubicBezTo>
                      <a:pt x="71132" y="427872"/>
                      <a:pt x="33566" y="390306"/>
                      <a:pt x="33563" y="343963"/>
                    </a:cubicBezTo>
                    <a:cubicBezTo>
                      <a:pt x="33566" y="297622"/>
                      <a:pt x="71132" y="260053"/>
                      <a:pt x="117472" y="260053"/>
                    </a:cubicBezTo>
                    <a:close/>
                    <a:moveTo>
                      <a:pt x="83910" y="0"/>
                    </a:moveTo>
                    <a:lnTo>
                      <a:pt x="721623" y="0"/>
                    </a:lnTo>
                    <a:cubicBezTo>
                      <a:pt x="767963" y="0"/>
                      <a:pt x="805532" y="37569"/>
                      <a:pt x="805532" y="83910"/>
                    </a:cubicBezTo>
                    <a:lnTo>
                      <a:pt x="805529" y="83910"/>
                    </a:lnTo>
                    <a:cubicBezTo>
                      <a:pt x="805529" y="130253"/>
                      <a:pt x="767963" y="167819"/>
                      <a:pt x="721620" y="167819"/>
                    </a:cubicBezTo>
                    <a:lnTo>
                      <a:pt x="83910" y="167819"/>
                    </a:lnTo>
                    <a:cubicBezTo>
                      <a:pt x="37569" y="167819"/>
                      <a:pt x="0" y="130253"/>
                      <a:pt x="0" y="83910"/>
                    </a:cubicBezTo>
                    <a:cubicBezTo>
                      <a:pt x="0" y="37566"/>
                      <a:pt x="37569" y="0"/>
                      <a:pt x="8391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C12866D-7C50-423B-97C6-3A44AEC2FF89}"/>
                  </a:ext>
                </a:extLst>
              </p:cNvPr>
              <p:cNvSpPr/>
              <p:nvPr/>
            </p:nvSpPr>
            <p:spPr>
              <a:xfrm>
                <a:off x="10608146" y="1032479"/>
                <a:ext cx="761035" cy="1312187"/>
              </a:xfrm>
              <a:custGeom>
                <a:avLst/>
                <a:gdLst>
                  <a:gd name="connsiteX0" fmla="*/ 1028878 w 3847556"/>
                  <a:gd name="connsiteY0" fmla="*/ 0 h 6633998"/>
                  <a:gd name="connsiteX1" fmla="*/ 1293726 w 3847556"/>
                  <a:gd name="connsiteY1" fmla="*/ 264865 h 6633998"/>
                  <a:gd name="connsiteX2" fmla="*/ 1293726 w 3847556"/>
                  <a:gd name="connsiteY2" fmla="*/ 664770 h 6633998"/>
                  <a:gd name="connsiteX3" fmla="*/ 1656529 w 3847556"/>
                  <a:gd name="connsiteY3" fmla="*/ 664770 h 6633998"/>
                  <a:gd name="connsiteX4" fmla="*/ 1656545 w 3847556"/>
                  <a:gd name="connsiteY4" fmla="*/ 264865 h 6633998"/>
                  <a:gd name="connsiteX5" fmla="*/ 1921394 w 3847556"/>
                  <a:gd name="connsiteY5" fmla="*/ 0 h 6633998"/>
                  <a:gd name="connsiteX6" fmla="*/ 2186253 w 3847556"/>
                  <a:gd name="connsiteY6" fmla="*/ 264865 h 6633998"/>
                  <a:gd name="connsiteX7" fmla="*/ 2186253 w 3847556"/>
                  <a:gd name="connsiteY7" fmla="*/ 664770 h 6633998"/>
                  <a:gd name="connsiteX8" fmla="*/ 2549056 w 3847556"/>
                  <a:gd name="connsiteY8" fmla="*/ 664770 h 6633998"/>
                  <a:gd name="connsiteX9" fmla="*/ 2549056 w 3847556"/>
                  <a:gd name="connsiteY9" fmla="*/ 264865 h 6633998"/>
                  <a:gd name="connsiteX10" fmla="*/ 2813921 w 3847556"/>
                  <a:gd name="connsiteY10" fmla="*/ 0 h 6633998"/>
                  <a:gd name="connsiteX11" fmla="*/ 3078781 w 3847556"/>
                  <a:gd name="connsiteY11" fmla="*/ 264865 h 6633998"/>
                  <a:gd name="connsiteX12" fmla="*/ 3078764 w 3847556"/>
                  <a:gd name="connsiteY12" fmla="*/ 664770 h 6633998"/>
                  <a:gd name="connsiteX13" fmla="*/ 3512447 w 3847556"/>
                  <a:gd name="connsiteY13" fmla="*/ 664770 h 6633998"/>
                  <a:gd name="connsiteX14" fmla="*/ 3520693 w 3847556"/>
                  <a:gd name="connsiteY14" fmla="*/ 668198 h 6633998"/>
                  <a:gd name="connsiteX15" fmla="*/ 3610357 w 3847556"/>
                  <a:gd name="connsiteY15" fmla="*/ 641623 h 6633998"/>
                  <a:gd name="connsiteX16" fmla="*/ 3846084 w 3847556"/>
                  <a:gd name="connsiteY16" fmla="*/ 932715 h 6633998"/>
                  <a:gd name="connsiteX17" fmla="*/ 3273917 w 3847556"/>
                  <a:gd name="connsiteY17" fmla="*/ 6376417 h 6633998"/>
                  <a:gd name="connsiteX18" fmla="*/ 2982826 w 3847556"/>
                  <a:gd name="connsiteY18" fmla="*/ 6612116 h 6633998"/>
                  <a:gd name="connsiteX19" fmla="*/ 2747105 w 3847556"/>
                  <a:gd name="connsiteY19" fmla="*/ 6321024 h 6633998"/>
                  <a:gd name="connsiteX20" fmla="*/ 3304490 w 3847556"/>
                  <a:gd name="connsiteY20" fmla="*/ 1017914 h 6633998"/>
                  <a:gd name="connsiteX21" fmla="*/ 3078764 w 3847556"/>
                  <a:gd name="connsiteY21" fmla="*/ 1017930 h 6633998"/>
                  <a:gd name="connsiteX22" fmla="*/ 3078764 w 3847556"/>
                  <a:gd name="connsiteY22" fmla="*/ 1417857 h 6633998"/>
                  <a:gd name="connsiteX23" fmla="*/ 2813921 w 3847556"/>
                  <a:gd name="connsiteY23" fmla="*/ 1682700 h 6633998"/>
                  <a:gd name="connsiteX24" fmla="*/ 2549056 w 3847556"/>
                  <a:gd name="connsiteY24" fmla="*/ 1417841 h 6633998"/>
                  <a:gd name="connsiteX25" fmla="*/ 2549056 w 3847556"/>
                  <a:gd name="connsiteY25" fmla="*/ 1017930 h 6633998"/>
                  <a:gd name="connsiteX26" fmla="*/ 2186253 w 3847556"/>
                  <a:gd name="connsiteY26" fmla="*/ 1017930 h 6633998"/>
                  <a:gd name="connsiteX27" fmla="*/ 2186237 w 3847556"/>
                  <a:gd name="connsiteY27" fmla="*/ 1417841 h 6633998"/>
                  <a:gd name="connsiteX28" fmla="*/ 1921394 w 3847556"/>
                  <a:gd name="connsiteY28" fmla="*/ 1682700 h 6633998"/>
                  <a:gd name="connsiteX29" fmla="*/ 1656529 w 3847556"/>
                  <a:gd name="connsiteY29" fmla="*/ 1417841 h 6633998"/>
                  <a:gd name="connsiteX30" fmla="*/ 1656529 w 3847556"/>
                  <a:gd name="connsiteY30" fmla="*/ 1017930 h 6633998"/>
                  <a:gd name="connsiteX31" fmla="*/ 1293726 w 3847556"/>
                  <a:gd name="connsiteY31" fmla="*/ 1017930 h 6633998"/>
                  <a:gd name="connsiteX32" fmla="*/ 1293726 w 3847556"/>
                  <a:gd name="connsiteY32" fmla="*/ 1417841 h 6633998"/>
                  <a:gd name="connsiteX33" fmla="*/ 1216149 w 3847556"/>
                  <a:gd name="connsiteY33" fmla="*/ 1605128 h 6633998"/>
                  <a:gd name="connsiteX34" fmla="*/ 1028872 w 3847556"/>
                  <a:gd name="connsiteY34" fmla="*/ 1682700 h 6633998"/>
                  <a:gd name="connsiteX35" fmla="*/ 841580 w 3847556"/>
                  <a:gd name="connsiteY35" fmla="*/ 1605122 h 6633998"/>
                  <a:gd name="connsiteX36" fmla="*/ 764018 w 3847556"/>
                  <a:gd name="connsiteY36" fmla="*/ 1417841 h 6633998"/>
                  <a:gd name="connsiteX37" fmla="*/ 764018 w 3847556"/>
                  <a:gd name="connsiteY37" fmla="*/ 1017914 h 6633998"/>
                  <a:gd name="connsiteX38" fmla="*/ 539645 w 3847556"/>
                  <a:gd name="connsiteY38" fmla="*/ 1017930 h 6633998"/>
                  <a:gd name="connsiteX39" fmla="*/ 1005791 w 3847556"/>
                  <a:gd name="connsiteY39" fmla="*/ 6346040 h 6633998"/>
                  <a:gd name="connsiteX40" fmla="*/ 765023 w 3847556"/>
                  <a:gd name="connsiteY40" fmla="*/ 6632976 h 6633998"/>
                  <a:gd name="connsiteX41" fmla="*/ 478087 w 3847556"/>
                  <a:gd name="connsiteY41" fmla="*/ 6392208 h 6633998"/>
                  <a:gd name="connsiteX42" fmla="*/ 1023 w 3847556"/>
                  <a:gd name="connsiteY42" fmla="*/ 939358 h 6633998"/>
                  <a:gd name="connsiteX43" fmla="*/ 241807 w 3847556"/>
                  <a:gd name="connsiteY43" fmla="*/ 652422 h 6633998"/>
                  <a:gd name="connsiteX44" fmla="*/ 311187 w 3847556"/>
                  <a:gd name="connsiteY44" fmla="*/ 674309 h 6633998"/>
                  <a:gd name="connsiteX45" fmla="*/ 334193 w 3847556"/>
                  <a:gd name="connsiteY45" fmla="*/ 664770 h 6633998"/>
                  <a:gd name="connsiteX46" fmla="*/ 764018 w 3847556"/>
                  <a:gd name="connsiteY46" fmla="*/ 664770 h 6633998"/>
                  <a:gd name="connsiteX47" fmla="*/ 764018 w 3847556"/>
                  <a:gd name="connsiteY47" fmla="*/ 264865 h 6633998"/>
                  <a:gd name="connsiteX48" fmla="*/ 1028878 w 3847556"/>
                  <a:gd name="connsiteY48" fmla="*/ 0 h 663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47556" h="6633998">
                    <a:moveTo>
                      <a:pt x="1028878" y="0"/>
                    </a:moveTo>
                    <a:cubicBezTo>
                      <a:pt x="1175157" y="0"/>
                      <a:pt x="1293726" y="118591"/>
                      <a:pt x="1293726" y="264865"/>
                    </a:cubicBezTo>
                    <a:lnTo>
                      <a:pt x="1293726" y="664770"/>
                    </a:lnTo>
                    <a:lnTo>
                      <a:pt x="1656529" y="664770"/>
                    </a:lnTo>
                    <a:lnTo>
                      <a:pt x="1656545" y="264865"/>
                    </a:lnTo>
                    <a:cubicBezTo>
                      <a:pt x="1656529" y="118591"/>
                      <a:pt x="1775115" y="17"/>
                      <a:pt x="1921394" y="0"/>
                    </a:cubicBezTo>
                    <a:cubicBezTo>
                      <a:pt x="2067668" y="17"/>
                      <a:pt x="2186237" y="118591"/>
                      <a:pt x="2186253" y="264865"/>
                    </a:cubicBezTo>
                    <a:lnTo>
                      <a:pt x="2186253" y="664770"/>
                    </a:lnTo>
                    <a:lnTo>
                      <a:pt x="2549056" y="664770"/>
                    </a:lnTo>
                    <a:lnTo>
                      <a:pt x="2549056" y="264865"/>
                    </a:lnTo>
                    <a:cubicBezTo>
                      <a:pt x="2549056" y="118575"/>
                      <a:pt x="2667642" y="0"/>
                      <a:pt x="2813921" y="0"/>
                    </a:cubicBezTo>
                    <a:cubicBezTo>
                      <a:pt x="2960211" y="0"/>
                      <a:pt x="3078781" y="118591"/>
                      <a:pt x="3078781" y="264865"/>
                    </a:cubicBezTo>
                    <a:lnTo>
                      <a:pt x="3078764" y="664770"/>
                    </a:lnTo>
                    <a:lnTo>
                      <a:pt x="3512447" y="664770"/>
                    </a:lnTo>
                    <a:lnTo>
                      <a:pt x="3520693" y="668198"/>
                    </a:lnTo>
                    <a:cubicBezTo>
                      <a:pt x="3545659" y="640863"/>
                      <a:pt x="3577628" y="638174"/>
                      <a:pt x="3610357" y="641623"/>
                    </a:cubicBezTo>
                    <a:cubicBezTo>
                      <a:pt x="3755838" y="656915"/>
                      <a:pt x="3861375" y="787234"/>
                      <a:pt x="3846084" y="932715"/>
                    </a:cubicBezTo>
                    <a:cubicBezTo>
                      <a:pt x="3655380" y="2747282"/>
                      <a:pt x="3464643" y="4561839"/>
                      <a:pt x="3273917" y="6376417"/>
                    </a:cubicBezTo>
                    <a:cubicBezTo>
                      <a:pt x="3258626" y="6521887"/>
                      <a:pt x="3128312" y="6627419"/>
                      <a:pt x="2982826" y="6612116"/>
                    </a:cubicBezTo>
                    <a:cubicBezTo>
                      <a:pt x="2837361" y="6596835"/>
                      <a:pt x="2731824" y="6466505"/>
                      <a:pt x="2747105" y="6321024"/>
                    </a:cubicBezTo>
                    <a:lnTo>
                      <a:pt x="3304490" y="1017914"/>
                    </a:lnTo>
                    <a:lnTo>
                      <a:pt x="3078764" y="1017930"/>
                    </a:lnTo>
                    <a:cubicBezTo>
                      <a:pt x="3078764" y="1151232"/>
                      <a:pt x="3078764" y="1284539"/>
                      <a:pt x="3078764" y="1417857"/>
                    </a:cubicBezTo>
                    <a:cubicBezTo>
                      <a:pt x="3078764" y="1564114"/>
                      <a:pt x="2960195" y="1682700"/>
                      <a:pt x="2813921" y="1682700"/>
                    </a:cubicBezTo>
                    <a:cubicBezTo>
                      <a:pt x="2667631" y="1682700"/>
                      <a:pt x="2549056" y="1564131"/>
                      <a:pt x="2549056" y="1417841"/>
                    </a:cubicBezTo>
                    <a:lnTo>
                      <a:pt x="2549056" y="1017930"/>
                    </a:lnTo>
                    <a:lnTo>
                      <a:pt x="2186253" y="1017930"/>
                    </a:lnTo>
                    <a:cubicBezTo>
                      <a:pt x="2186237" y="1151221"/>
                      <a:pt x="2186237" y="1284555"/>
                      <a:pt x="2186237" y="1417841"/>
                    </a:cubicBezTo>
                    <a:cubicBezTo>
                      <a:pt x="2186237" y="1564131"/>
                      <a:pt x="2067651" y="1682700"/>
                      <a:pt x="1921394" y="1682700"/>
                    </a:cubicBezTo>
                    <a:cubicBezTo>
                      <a:pt x="1775115" y="1682700"/>
                      <a:pt x="1656529" y="1564131"/>
                      <a:pt x="1656529" y="1417841"/>
                    </a:cubicBezTo>
                    <a:lnTo>
                      <a:pt x="1656529" y="1017930"/>
                    </a:lnTo>
                    <a:lnTo>
                      <a:pt x="1293726" y="1017930"/>
                    </a:lnTo>
                    <a:cubicBezTo>
                      <a:pt x="1293710" y="1151221"/>
                      <a:pt x="1293726" y="1284539"/>
                      <a:pt x="1293726" y="1417841"/>
                    </a:cubicBezTo>
                    <a:cubicBezTo>
                      <a:pt x="1293726" y="1490986"/>
                      <a:pt x="1264077" y="1557199"/>
                      <a:pt x="1216149" y="1605128"/>
                    </a:cubicBezTo>
                    <a:lnTo>
                      <a:pt x="1028872" y="1682700"/>
                    </a:lnTo>
                    <a:lnTo>
                      <a:pt x="841580" y="1605122"/>
                    </a:lnTo>
                    <a:cubicBezTo>
                      <a:pt x="793651" y="1557199"/>
                      <a:pt x="764007" y="1490986"/>
                      <a:pt x="764018" y="1417841"/>
                    </a:cubicBezTo>
                    <a:lnTo>
                      <a:pt x="764018" y="1017914"/>
                    </a:lnTo>
                    <a:lnTo>
                      <a:pt x="539645" y="1017930"/>
                    </a:lnTo>
                    <a:cubicBezTo>
                      <a:pt x="695040" y="2793967"/>
                      <a:pt x="850418" y="4570003"/>
                      <a:pt x="1005791" y="6346040"/>
                    </a:cubicBezTo>
                    <a:cubicBezTo>
                      <a:pt x="1018529" y="6491754"/>
                      <a:pt x="910743" y="6620221"/>
                      <a:pt x="765023" y="6632976"/>
                    </a:cubicBezTo>
                    <a:cubicBezTo>
                      <a:pt x="619293" y="6645714"/>
                      <a:pt x="490842" y="6537928"/>
                      <a:pt x="478087" y="6392208"/>
                    </a:cubicBezTo>
                    <a:lnTo>
                      <a:pt x="1023" y="939358"/>
                    </a:lnTo>
                    <a:cubicBezTo>
                      <a:pt x="-11716" y="793639"/>
                      <a:pt x="96076" y="665177"/>
                      <a:pt x="241807" y="652422"/>
                    </a:cubicBezTo>
                    <a:lnTo>
                      <a:pt x="311187" y="674309"/>
                    </a:lnTo>
                    <a:cubicBezTo>
                      <a:pt x="317983" y="665335"/>
                      <a:pt x="326028" y="664770"/>
                      <a:pt x="334193" y="664770"/>
                    </a:cubicBezTo>
                    <a:lnTo>
                      <a:pt x="764018" y="664770"/>
                    </a:lnTo>
                    <a:lnTo>
                      <a:pt x="764018" y="264865"/>
                    </a:lnTo>
                    <a:cubicBezTo>
                      <a:pt x="764018" y="118591"/>
                      <a:pt x="882588" y="0"/>
                      <a:pt x="10288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D91F9EF7-4F87-415C-8160-7E56B60DA9F9}"/>
                </a:ext>
              </a:extLst>
            </p:cNvPr>
            <p:cNvGrpSpPr/>
            <p:nvPr/>
          </p:nvGrpSpPr>
          <p:grpSpPr>
            <a:xfrm>
              <a:off x="0" y="6374086"/>
              <a:ext cx="11401431" cy="237804"/>
              <a:chOff x="0" y="6374086"/>
              <a:chExt cx="11401431" cy="237804"/>
            </a:xfrm>
          </p:grpSpPr>
          <p:sp>
            <p:nvSpPr>
              <p:cNvPr id="6" name="Rectangle 5">
                <a:extLst>
                  <a:ext uri="{FF2B5EF4-FFF2-40B4-BE49-F238E27FC236}">
                    <a16:creationId xmlns:a16="http://schemas.microsoft.com/office/drawing/2014/main" id="{5AE59EE2-572E-4B51-AE32-612BBCC09DE1}"/>
                  </a:ext>
                </a:extLst>
              </p:cNvPr>
              <p:cNvSpPr/>
              <p:nvPr/>
            </p:nvSpPr>
            <p:spPr>
              <a:xfrm>
                <a:off x="0" y="6566170"/>
                <a:ext cx="11311128" cy="457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CB77414-9E89-4E91-A109-7F250477ACA9}"/>
                  </a:ext>
                </a:extLst>
              </p:cNvPr>
              <p:cNvSpPr/>
              <p:nvPr/>
            </p:nvSpPr>
            <p:spPr>
              <a:xfrm>
                <a:off x="11355711" y="6374086"/>
                <a:ext cx="45720" cy="1554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lock Arc 7">
                <a:extLst>
                  <a:ext uri="{FF2B5EF4-FFF2-40B4-BE49-F238E27FC236}">
                    <a16:creationId xmlns:a16="http://schemas.microsoft.com/office/drawing/2014/main" id="{5F4ACB2E-D9DA-474D-ACD0-6D4C5B5B69E1}"/>
                  </a:ext>
                </a:extLst>
              </p:cNvPr>
              <p:cNvSpPr/>
              <p:nvPr/>
            </p:nvSpPr>
            <p:spPr>
              <a:xfrm>
                <a:off x="11229678" y="6440137"/>
                <a:ext cx="171753" cy="171753"/>
              </a:xfrm>
              <a:prstGeom prst="blockArc">
                <a:avLst>
                  <a:gd name="adj1" fmla="val 21339429"/>
                  <a:gd name="adj2" fmla="val 6091498"/>
                  <a:gd name="adj3" fmla="val 270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Tree>
    <p:extLst>
      <p:ext uri="{BB962C8B-B14F-4D97-AF65-F5344CB8AC3E}">
        <p14:creationId xmlns:p14="http://schemas.microsoft.com/office/powerpoint/2010/main" val="278406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91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9227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4437516-06DB-4972-90D9-3F56529C786D}"/>
              </a:ext>
            </a:extLst>
          </p:cNvPr>
          <p:cNvSpPr/>
          <p:nvPr userDrawn="1"/>
        </p:nvSpPr>
        <p:spPr>
          <a:xfrm>
            <a:off x="0" y="0"/>
            <a:ext cx="9569302" cy="6858000"/>
          </a:xfrm>
          <a:custGeom>
            <a:avLst/>
            <a:gdLst>
              <a:gd name="connsiteX0" fmla="*/ 0 w 9703610"/>
              <a:gd name="connsiteY0" fmla="*/ 0 h 6858000"/>
              <a:gd name="connsiteX1" fmla="*/ 5546070 w 9703610"/>
              <a:gd name="connsiteY1" fmla="*/ 0 h 6858000"/>
              <a:gd name="connsiteX2" fmla="*/ 9703610 w 9703610"/>
              <a:gd name="connsiteY2" fmla="*/ 6858000 h 6858000"/>
              <a:gd name="connsiteX3" fmla="*/ 0 w 970361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703610" h="6858000">
                <a:moveTo>
                  <a:pt x="0" y="0"/>
                </a:moveTo>
                <a:lnTo>
                  <a:pt x="5546070" y="0"/>
                </a:lnTo>
                <a:lnTo>
                  <a:pt x="9703610" y="6858000"/>
                </a:lnTo>
                <a:lnTo>
                  <a:pt x="0" y="6858000"/>
                </a:lnTo>
                <a:close/>
              </a:path>
            </a:pathLst>
          </a:custGeom>
          <a:solidFill>
            <a:schemeClr val="accent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4754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F246FC87-D219-463B-8334-E16E14819052}"/>
              </a:ext>
            </a:extLst>
          </p:cNvPr>
          <p:cNvSpPr>
            <a:spLocks noGrp="1"/>
          </p:cNvSpPr>
          <p:nvPr>
            <p:ph type="pic" idx="12" hasCustomPrompt="1"/>
          </p:nvPr>
        </p:nvSpPr>
        <p:spPr>
          <a:xfrm>
            <a:off x="9178591"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 name="Picture Placeholder 2">
            <a:extLst>
              <a:ext uri="{FF2B5EF4-FFF2-40B4-BE49-F238E27FC236}">
                <a16:creationId xmlns:a16="http://schemas.microsoft.com/office/drawing/2014/main" id="{608C9F45-5627-4842-A3EA-25038EF99EC8}"/>
              </a:ext>
            </a:extLst>
          </p:cNvPr>
          <p:cNvSpPr>
            <a:spLocks noGrp="1"/>
          </p:cNvSpPr>
          <p:nvPr>
            <p:ph type="pic" idx="13" hasCustomPrompt="1"/>
          </p:nvPr>
        </p:nvSpPr>
        <p:spPr>
          <a:xfrm>
            <a:off x="6186490" y="1010532"/>
            <a:ext cx="2286000" cy="27432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1798717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8" r:id="rId1"/>
    <p:sldLayoutId id="2147483743" r:id="rId2"/>
    <p:sldLayoutId id="2147483742" r:id="rId3"/>
    <p:sldLayoutId id="2147483736" r:id="rId4"/>
    <p:sldLayoutId id="2147483737" r:id="rId5"/>
    <p:sldLayoutId id="2147483740" r:id="rId6"/>
    <p:sldLayoutId id="2147483739" r:id="rId7"/>
    <p:sldLayoutId id="2147483744" r:id="rId8"/>
    <p:sldLayoutId id="2147483745" r:id="rId9"/>
    <p:sldLayoutId id="2147483748" r:id="rId10"/>
    <p:sldLayoutId id="2147483749" r:id="rId11"/>
    <p:sldLayoutId id="2147483750" r:id="rId1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741" r:id="rId1"/>
    <p:sldLayoutId id="2147483751" r:id="rId2"/>
    <p:sldLayoutId id="2147483754"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0F8743-FFB4-4FAE-8605-DEE70EC88649}"/>
              </a:ext>
            </a:extLst>
          </p:cNvPr>
          <p:cNvSpPr/>
          <p:nvPr/>
        </p:nvSpPr>
        <p:spPr>
          <a:xfrm>
            <a:off x="0" y="510363"/>
            <a:ext cx="12191999" cy="2068353"/>
          </a:xfrm>
          <a:prstGeom prst="rect">
            <a:avLst/>
          </a:prstGeom>
          <a:gradFill flip="none" rotWithShape="1">
            <a:gsLst>
              <a:gs pos="0">
                <a:schemeClr val="accent1">
                  <a:alpha val="78000"/>
                </a:schemeClr>
              </a:gs>
              <a:gs pos="27000">
                <a:schemeClr val="accent1">
                  <a:alpha val="52000"/>
                </a:schemeClr>
              </a:gs>
              <a:gs pos="86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221F751-3C5B-4561-AD14-8637C5B66736}"/>
              </a:ext>
            </a:extLst>
          </p:cNvPr>
          <p:cNvSpPr txBox="1"/>
          <p:nvPr/>
        </p:nvSpPr>
        <p:spPr>
          <a:xfrm>
            <a:off x="164200" y="667376"/>
            <a:ext cx="9536518" cy="1754326"/>
          </a:xfrm>
          <a:prstGeom prst="rect">
            <a:avLst/>
          </a:prstGeom>
          <a:noFill/>
        </p:spPr>
        <p:txBody>
          <a:bodyPr wrap="square" rtlCol="0" anchor="ctr">
            <a:spAutoFit/>
          </a:bodyPr>
          <a:lstStyle/>
          <a:p>
            <a:r>
              <a:rPr lang="en-US" altLang="ko-KR" sz="5400" b="1" dirty="0">
                <a:solidFill>
                  <a:schemeClr val="bg1"/>
                </a:solidFill>
                <a:cs typeface="Arial" pitchFamily="34" charset="0"/>
              </a:rPr>
              <a:t>Object Oriented Design &amp; Programming </a:t>
            </a:r>
            <a:r>
              <a:rPr lang="en-US" altLang="ko-KR" sz="2400" b="1" dirty="0">
                <a:solidFill>
                  <a:schemeClr val="bg1"/>
                </a:solidFill>
              </a:rPr>
              <a:t>(21CSC101T) </a:t>
            </a:r>
            <a:endParaRPr lang="ko-KR" altLang="en-US" sz="2400" b="1" dirty="0">
              <a:solidFill>
                <a:schemeClr val="bg1"/>
              </a:solidFill>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18976" y="5607011"/>
            <a:ext cx="5200650" cy="584775"/>
          </a:xfrm>
          <a:prstGeom prst="rect">
            <a:avLst/>
          </a:prstGeom>
          <a:noFill/>
        </p:spPr>
        <p:txBody>
          <a:bodyPr wrap="square" rtlCol="0" anchor="ctr">
            <a:spAutoFit/>
          </a:bodyPr>
          <a:lstStyle/>
          <a:p>
            <a:r>
              <a:rPr lang="en-US" altLang="ko-KR" sz="3200" b="1" dirty="0">
                <a:solidFill>
                  <a:schemeClr val="tx1">
                    <a:lumMod val="85000"/>
                    <a:lumOff val="15000"/>
                  </a:schemeClr>
                </a:solidFill>
                <a:latin typeface="Adobe Fan Heiti Std B" panose="020B0700000000000000" pitchFamily="34" charset="-128"/>
                <a:ea typeface="Adobe Fan Heiti Std B" panose="020B0700000000000000" pitchFamily="34" charset="-128"/>
                <a:cs typeface="Arial" pitchFamily="34" charset="0"/>
              </a:rPr>
              <a:t>Arvind Kharwal</a:t>
            </a:r>
            <a:endParaRPr lang="ko-KR" altLang="en-US" sz="3200" b="1" dirty="0">
              <a:solidFill>
                <a:schemeClr val="tx1">
                  <a:lumMod val="85000"/>
                  <a:lumOff val="15000"/>
                </a:schemeClr>
              </a:solidFill>
              <a:latin typeface="Adobe Fan Heiti Std B" panose="020B0700000000000000" pitchFamily="34" charset="-128"/>
              <a:cs typeface="Arial" pitchFamily="34" charset="0"/>
            </a:endParaRPr>
          </a:p>
        </p:txBody>
      </p:sp>
      <p:pic>
        <p:nvPicPr>
          <p:cNvPr id="3" name="Picture 2">
            <a:extLst>
              <a:ext uri="{FF2B5EF4-FFF2-40B4-BE49-F238E27FC236}">
                <a16:creationId xmlns:a16="http://schemas.microsoft.com/office/drawing/2014/main" id="{9D6DC4D8-27F2-446B-97D4-309B4EA2B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306" y="1420266"/>
            <a:ext cx="3772824" cy="3772824"/>
          </a:xfrm>
          <a:prstGeom prst="roundRect">
            <a:avLst>
              <a:gd name="adj" fmla="val 16667"/>
            </a:avLst>
          </a:prstGeom>
          <a:ln>
            <a:noFill/>
          </a:ln>
          <a:effectLst>
            <a:outerShdw blurRad="76200" dist="38100" dir="7800000" algn="tl" rotWithShape="0">
              <a:srgbClr val="000000">
                <a:alpha val="40000"/>
              </a:srgbClr>
            </a:outerShdw>
            <a:reflection blurRad="6350" stA="50000" endA="300" endPos="90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3830"/>
          </a:xfrm>
        </p:spPr>
        <p:txBody>
          <a:bodyPr/>
          <a:lstStyle/>
          <a:p>
            <a:pPr algn="just"/>
            <a:r>
              <a:rPr lang="en-US" sz="3200" dirty="0"/>
              <a:t>An artifact represents the specification of a concrete real-world entity related to software development. Artifacts are deployed on the nodes. Artifacts are deployed on the nodes. The most common artifacts are as follows,</a:t>
            </a:r>
          </a:p>
          <a:p>
            <a:pPr marL="457200" indent="-457200" algn="just">
              <a:buFont typeface="Arial" panose="020B0604020202020204" pitchFamily="34" charset="0"/>
              <a:buChar char="•"/>
            </a:pPr>
            <a:r>
              <a:rPr lang="en-US" sz="2800" dirty="0"/>
              <a:t>Source files</a:t>
            </a:r>
          </a:p>
          <a:p>
            <a:pPr marL="457200" indent="-457200" algn="just">
              <a:buFont typeface="Arial" panose="020B0604020202020204" pitchFamily="34" charset="0"/>
              <a:buChar char="•"/>
            </a:pPr>
            <a:r>
              <a:rPr lang="en-US" sz="2800" dirty="0"/>
              <a:t>Executable files</a:t>
            </a:r>
          </a:p>
          <a:p>
            <a:pPr marL="457200" indent="-457200" algn="just">
              <a:buFont typeface="Arial" panose="020B0604020202020204" pitchFamily="34" charset="0"/>
              <a:buChar char="•"/>
            </a:pPr>
            <a:r>
              <a:rPr lang="en-US" sz="2800" dirty="0"/>
              <a:t>Database tables</a:t>
            </a:r>
          </a:p>
          <a:p>
            <a:pPr marL="457200" indent="-457200" algn="just">
              <a:buFont typeface="Arial" panose="020B0604020202020204" pitchFamily="34" charset="0"/>
              <a:buChar char="•"/>
            </a:pPr>
            <a:r>
              <a:rPr lang="en-US" sz="2800" dirty="0"/>
              <a:t>Scripts</a:t>
            </a:r>
          </a:p>
          <a:p>
            <a:pPr marL="457200" indent="-457200" algn="just">
              <a:buFont typeface="Arial" panose="020B0604020202020204" pitchFamily="34" charset="0"/>
              <a:buChar char="•"/>
            </a:pPr>
            <a:r>
              <a:rPr lang="en-US" sz="2800" dirty="0"/>
              <a:t>DLL files</a:t>
            </a:r>
          </a:p>
          <a:p>
            <a:pPr marL="457200" indent="-457200" algn="just">
              <a:buFont typeface="Arial" panose="020B0604020202020204" pitchFamily="34" charset="0"/>
              <a:buChar char="•"/>
            </a:pPr>
            <a:r>
              <a:rPr lang="en-US" sz="2800" dirty="0"/>
              <a:t>User manuals or documentation</a:t>
            </a:r>
          </a:p>
          <a:p>
            <a:pPr marL="457200" indent="-457200" algn="just">
              <a:buFont typeface="Arial" panose="020B0604020202020204" pitchFamily="34" charset="0"/>
              <a:buChar char="•"/>
            </a:pPr>
            <a:r>
              <a:rPr lang="en-US" sz="2800" dirty="0"/>
              <a:t>Output files</a:t>
            </a:r>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80685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id="{948A2979-A456-4286-B8FC-8FF4C0C58EFD}"/>
              </a:ext>
            </a:extLst>
          </p:cNvPr>
          <p:cNvSpPr txBox="1"/>
          <p:nvPr/>
        </p:nvSpPr>
        <p:spPr>
          <a:xfrm>
            <a:off x="5657850" y="3075059"/>
            <a:ext cx="6362700" cy="707886"/>
          </a:xfrm>
          <a:prstGeom prst="rect">
            <a:avLst/>
          </a:prstGeom>
          <a:noFill/>
        </p:spPr>
        <p:txBody>
          <a:bodyPr wrap="square" rtlCol="0" anchor="ctr">
            <a:spAutoFit/>
          </a:bodyPr>
          <a:lstStyle/>
          <a:p>
            <a:r>
              <a:rPr lang="en-US" sz="4000" b="1" dirty="0"/>
              <a:t>What is a node?</a:t>
            </a:r>
          </a:p>
        </p:txBody>
      </p:sp>
    </p:spTree>
    <p:extLst>
      <p:ext uri="{BB962C8B-B14F-4D97-AF65-F5344CB8AC3E}">
        <p14:creationId xmlns:p14="http://schemas.microsoft.com/office/powerpoint/2010/main" val="126061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3830"/>
          </a:xfrm>
        </p:spPr>
        <p:txBody>
          <a:bodyPr/>
          <a:lstStyle/>
          <a:p>
            <a:pPr algn="just"/>
            <a:r>
              <a:rPr lang="en-US" sz="3200" dirty="0"/>
              <a:t>Node is a computational resource upon which artifacts are deployed for execution. A node is a physical thing that can execute one or more artifacts. A node may vary in its size depending upon the size of the project.</a:t>
            </a:r>
          </a:p>
          <a:p>
            <a:pPr algn="just"/>
            <a:r>
              <a:rPr lang="en-US" sz="3200" dirty="0"/>
              <a:t>Node is an essential UML element that describes the execution of code and the communication between various entities of a system. It is denoted by a 3D box with the node name written inside of it. Nodes help to convey the hardware which is used to deploy the software.</a:t>
            </a:r>
          </a:p>
          <a:p>
            <a:pPr algn="just"/>
            <a:r>
              <a:rPr lang="en-US" sz="3200" dirty="0"/>
              <a:t>An association between nodes represents a communication path from which information is exchanged in any direction.</a:t>
            </a:r>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187195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id="{948A2979-A456-4286-B8FC-8FF4C0C58EFD}"/>
              </a:ext>
            </a:extLst>
          </p:cNvPr>
          <p:cNvSpPr txBox="1"/>
          <p:nvPr/>
        </p:nvSpPr>
        <p:spPr>
          <a:xfrm>
            <a:off x="5657850" y="3075059"/>
            <a:ext cx="6362700" cy="707886"/>
          </a:xfrm>
          <a:prstGeom prst="rect">
            <a:avLst/>
          </a:prstGeom>
          <a:noFill/>
        </p:spPr>
        <p:txBody>
          <a:bodyPr wrap="square" rtlCol="0" anchor="ctr">
            <a:spAutoFit/>
          </a:bodyPr>
          <a:lstStyle/>
          <a:p>
            <a:r>
              <a:rPr lang="en-US" sz="4000" b="1" dirty="0"/>
              <a:t>Example</a:t>
            </a:r>
          </a:p>
        </p:txBody>
      </p:sp>
    </p:spTree>
    <p:extLst>
      <p:ext uri="{BB962C8B-B14F-4D97-AF65-F5344CB8AC3E}">
        <p14:creationId xmlns:p14="http://schemas.microsoft.com/office/powerpoint/2010/main" val="1584617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pic>
        <p:nvPicPr>
          <p:cNvPr id="2050" name="Picture 2">
            <a:extLst>
              <a:ext uri="{FF2B5EF4-FFF2-40B4-BE49-F238E27FC236}">
                <a16:creationId xmlns:a16="http://schemas.microsoft.com/office/drawing/2014/main" id="{041AD574-A3BA-E843-AC9D-6B084C45D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1055216"/>
            <a:ext cx="6510337" cy="510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554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084E4B-5F7E-4B0D-9538-D7ABEB183593}"/>
              </a:ext>
            </a:extLst>
          </p:cNvPr>
          <p:cNvSpPr/>
          <p:nvPr/>
        </p:nvSpPr>
        <p:spPr>
          <a:xfrm>
            <a:off x="7857460" y="1"/>
            <a:ext cx="4334539" cy="685800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DF691C40-340A-44BC-A6B3-C3A20A9ED913}"/>
              </a:ext>
            </a:extLst>
          </p:cNvPr>
          <p:cNvSpPr txBox="1"/>
          <p:nvPr/>
        </p:nvSpPr>
        <p:spPr>
          <a:xfrm>
            <a:off x="7857460" y="2629120"/>
            <a:ext cx="433453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7AAFB6-1107-4205-BA7B-E7CED5DA1BEC}"/>
              </a:ext>
            </a:extLst>
          </p:cNvPr>
          <p:cNvSpPr/>
          <p:nvPr/>
        </p:nvSpPr>
        <p:spPr>
          <a:xfrm>
            <a:off x="0" y="3258356"/>
            <a:ext cx="12192000" cy="19969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48A2979-A456-4286-B8FC-8FF4C0C58EFD}"/>
              </a:ext>
            </a:extLst>
          </p:cNvPr>
          <p:cNvSpPr txBox="1"/>
          <p:nvPr/>
        </p:nvSpPr>
        <p:spPr>
          <a:xfrm>
            <a:off x="180305" y="3742141"/>
            <a:ext cx="12192000" cy="769441"/>
          </a:xfrm>
          <a:prstGeom prst="rect">
            <a:avLst/>
          </a:prstGeom>
          <a:noFill/>
        </p:spPr>
        <p:txBody>
          <a:bodyPr wrap="square" rtlCol="0" anchor="ctr">
            <a:spAutoFit/>
          </a:bodyPr>
          <a:lstStyle/>
          <a:p>
            <a:pPr algn="ctr"/>
            <a:r>
              <a:rPr lang="en-US" altLang="en-US" sz="4400" b="1" dirty="0">
                <a:solidFill>
                  <a:schemeClr val="bg1"/>
                </a:solidFill>
              </a:rPr>
              <a:t>Deployment Diagram</a:t>
            </a:r>
            <a:endParaRPr lang="ko-KR" altLang="en-US" sz="4400" b="1" dirty="0">
              <a:solidFill>
                <a:schemeClr val="bg1"/>
              </a:solidFill>
            </a:endParaRPr>
          </a:p>
        </p:txBody>
      </p:sp>
      <p:grpSp>
        <p:nvGrpSpPr>
          <p:cNvPr id="11" name="Group 10">
            <a:extLst>
              <a:ext uri="{FF2B5EF4-FFF2-40B4-BE49-F238E27FC236}">
                <a16:creationId xmlns:a16="http://schemas.microsoft.com/office/drawing/2014/main" id="{AD8A3A5C-1921-44FB-BE01-8447A43412CD}"/>
              </a:ext>
            </a:extLst>
          </p:cNvPr>
          <p:cNvGrpSpPr/>
          <p:nvPr/>
        </p:nvGrpSpPr>
        <p:grpSpPr>
          <a:xfrm rot="2082564" flipH="1">
            <a:off x="8709247" y="1247390"/>
            <a:ext cx="59697" cy="378290"/>
            <a:chOff x="6246591" y="2972793"/>
            <a:chExt cx="205168" cy="1300125"/>
          </a:xfrm>
        </p:grpSpPr>
        <p:sp>
          <p:nvSpPr>
            <p:cNvPr id="12" name="Freeform: Shape 11">
              <a:extLst>
                <a:ext uri="{FF2B5EF4-FFF2-40B4-BE49-F238E27FC236}">
                  <a16:creationId xmlns:a16="http://schemas.microsoft.com/office/drawing/2014/main" id="{0857E05D-BDAC-4149-A694-6957B7EED6A2}"/>
                </a:ext>
              </a:extLst>
            </p:cNvPr>
            <p:cNvSpPr/>
            <p:nvPr/>
          </p:nvSpPr>
          <p:spPr>
            <a:xfrm>
              <a:off x="6264116" y="3118566"/>
              <a:ext cx="19050" cy="9525"/>
            </a:xfrm>
            <a:custGeom>
              <a:avLst/>
              <a:gdLst>
                <a:gd name="connsiteX0" fmla="*/ 11906 w 19050"/>
                <a:gd name="connsiteY0" fmla="*/ 7538 h 9525"/>
                <a:gd name="connsiteX1" fmla="*/ 7144 w 19050"/>
                <a:gd name="connsiteY1" fmla="*/ 8491 h 9525"/>
                <a:gd name="connsiteX2" fmla="*/ 11906 w 19050"/>
                <a:gd name="connsiteY2" fmla="*/ 7538 h 9525"/>
              </a:gdLst>
              <a:ahLst/>
              <a:cxnLst>
                <a:cxn ang="0">
                  <a:pos x="connsiteX0" y="connsiteY0"/>
                </a:cxn>
                <a:cxn ang="0">
                  <a:pos x="connsiteX1" y="connsiteY1"/>
                </a:cxn>
                <a:cxn ang="0">
                  <a:pos x="connsiteX2" y="connsiteY2"/>
                </a:cxn>
              </a:cxnLst>
              <a:rect l="l" t="t" r="r" b="b"/>
              <a:pathLst>
                <a:path w="19050" h="9525">
                  <a:moveTo>
                    <a:pt x="11906" y="7538"/>
                  </a:moveTo>
                  <a:cubicBezTo>
                    <a:pt x="4286" y="8491"/>
                    <a:pt x="16669" y="9443"/>
                    <a:pt x="7144" y="8491"/>
                  </a:cubicBezTo>
                  <a:cubicBezTo>
                    <a:pt x="7144" y="7538"/>
                    <a:pt x="9049" y="6586"/>
                    <a:pt x="11906"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D158DCA-5F9F-45D5-9E10-42169DDAA49C}"/>
                </a:ext>
              </a:extLst>
            </p:cNvPr>
            <p:cNvSpPr/>
            <p:nvPr/>
          </p:nvSpPr>
          <p:spPr>
            <a:xfrm>
              <a:off x="6261259" y="3113246"/>
              <a:ext cx="190500" cy="1000125"/>
            </a:xfrm>
            <a:custGeom>
              <a:avLst/>
              <a:gdLst>
                <a:gd name="connsiteX0" fmla="*/ 7144 w 190500"/>
                <a:gd name="connsiteY0" fmla="*/ 64294 h 1000125"/>
                <a:gd name="connsiteX1" fmla="*/ 35719 w 190500"/>
                <a:gd name="connsiteY1" fmla="*/ 511016 h 1000125"/>
                <a:gd name="connsiteX2" fmla="*/ 80486 w 190500"/>
                <a:gd name="connsiteY2" fmla="*/ 829151 h 1000125"/>
                <a:gd name="connsiteX3" fmla="*/ 92869 w 190500"/>
                <a:gd name="connsiteY3" fmla="*/ 924401 h 1000125"/>
                <a:gd name="connsiteX4" fmla="*/ 135731 w 190500"/>
                <a:gd name="connsiteY4" fmla="*/ 981551 h 1000125"/>
                <a:gd name="connsiteX5" fmla="*/ 120491 w 190500"/>
                <a:gd name="connsiteY5" fmla="*/ 981551 h 1000125"/>
                <a:gd name="connsiteX6" fmla="*/ 144304 w 190500"/>
                <a:gd name="connsiteY6" fmla="*/ 810101 h 1000125"/>
                <a:gd name="connsiteX7" fmla="*/ 144304 w 190500"/>
                <a:gd name="connsiteY7" fmla="*/ 750094 h 1000125"/>
                <a:gd name="connsiteX8" fmla="*/ 142399 w 190500"/>
                <a:gd name="connsiteY8" fmla="*/ 370999 h 1000125"/>
                <a:gd name="connsiteX9" fmla="*/ 152876 w 190500"/>
                <a:gd name="connsiteY9" fmla="*/ 375761 h 1000125"/>
                <a:gd name="connsiteX10" fmla="*/ 125254 w 190500"/>
                <a:gd name="connsiteY10" fmla="*/ 170974 h 1000125"/>
                <a:gd name="connsiteX11" fmla="*/ 133826 w 190500"/>
                <a:gd name="connsiteY11" fmla="*/ 172879 h 1000125"/>
                <a:gd name="connsiteX12" fmla="*/ 128111 w 190500"/>
                <a:gd name="connsiteY12" fmla="*/ 150971 h 1000125"/>
                <a:gd name="connsiteX13" fmla="*/ 127159 w 190500"/>
                <a:gd name="connsiteY13" fmla="*/ 141446 h 1000125"/>
                <a:gd name="connsiteX14" fmla="*/ 125254 w 190500"/>
                <a:gd name="connsiteY14" fmla="*/ 102394 h 1000125"/>
                <a:gd name="connsiteX15" fmla="*/ 130969 w 190500"/>
                <a:gd name="connsiteY15" fmla="*/ 133826 h 1000125"/>
                <a:gd name="connsiteX16" fmla="*/ 120491 w 190500"/>
                <a:gd name="connsiteY16" fmla="*/ 68104 h 1000125"/>
                <a:gd name="connsiteX17" fmla="*/ 121444 w 190500"/>
                <a:gd name="connsiteY17" fmla="*/ 55721 h 1000125"/>
                <a:gd name="connsiteX18" fmla="*/ 30956 w 190500"/>
                <a:gd name="connsiteY18" fmla="*/ 18574 h 1000125"/>
                <a:gd name="connsiteX19" fmla="*/ 101441 w 190500"/>
                <a:gd name="connsiteY19" fmla="*/ 9049 h 1000125"/>
                <a:gd name="connsiteX20" fmla="*/ 136684 w 190500"/>
                <a:gd name="connsiteY20" fmla="*/ 7144 h 1000125"/>
                <a:gd name="connsiteX21" fmla="*/ 159544 w 190500"/>
                <a:gd name="connsiteY21" fmla="*/ 556736 h 1000125"/>
                <a:gd name="connsiteX22" fmla="*/ 130969 w 190500"/>
                <a:gd name="connsiteY22" fmla="*/ 1000601 h 1000125"/>
                <a:gd name="connsiteX23" fmla="*/ 21431 w 190500"/>
                <a:gd name="connsiteY23" fmla="*/ 538639 h 1000125"/>
                <a:gd name="connsiteX24" fmla="*/ 7144 w 190500"/>
                <a:gd name="connsiteY24" fmla="*/ 64294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1000125">
                  <a:moveTo>
                    <a:pt x="7144" y="64294"/>
                  </a:moveTo>
                  <a:cubicBezTo>
                    <a:pt x="13811" y="90011"/>
                    <a:pt x="23336" y="513874"/>
                    <a:pt x="35719" y="511016"/>
                  </a:cubicBezTo>
                  <a:cubicBezTo>
                    <a:pt x="6191" y="580549"/>
                    <a:pt x="74771" y="760571"/>
                    <a:pt x="80486" y="829151"/>
                  </a:cubicBezTo>
                  <a:cubicBezTo>
                    <a:pt x="83344" y="862489"/>
                    <a:pt x="83344" y="891064"/>
                    <a:pt x="92869" y="924401"/>
                  </a:cubicBezTo>
                  <a:cubicBezTo>
                    <a:pt x="100489" y="950119"/>
                    <a:pt x="134779" y="976789"/>
                    <a:pt x="135731" y="981551"/>
                  </a:cubicBezTo>
                  <a:cubicBezTo>
                    <a:pt x="130969" y="981551"/>
                    <a:pt x="125254" y="981551"/>
                    <a:pt x="120491" y="981551"/>
                  </a:cubicBezTo>
                  <a:cubicBezTo>
                    <a:pt x="201454" y="1036796"/>
                    <a:pt x="104299" y="841534"/>
                    <a:pt x="144304" y="810101"/>
                  </a:cubicBezTo>
                  <a:cubicBezTo>
                    <a:pt x="140494" y="819626"/>
                    <a:pt x="147161" y="761524"/>
                    <a:pt x="144304" y="750094"/>
                  </a:cubicBezTo>
                  <a:cubicBezTo>
                    <a:pt x="136684" y="691991"/>
                    <a:pt x="149066" y="472916"/>
                    <a:pt x="142399" y="370999"/>
                  </a:cubicBezTo>
                  <a:cubicBezTo>
                    <a:pt x="141446" y="373856"/>
                    <a:pt x="152876" y="377666"/>
                    <a:pt x="152876" y="375761"/>
                  </a:cubicBezTo>
                  <a:cubicBezTo>
                    <a:pt x="131921" y="307181"/>
                    <a:pt x="118586" y="236696"/>
                    <a:pt x="125254" y="170974"/>
                  </a:cubicBezTo>
                  <a:cubicBezTo>
                    <a:pt x="125254" y="170021"/>
                    <a:pt x="134779" y="187166"/>
                    <a:pt x="133826" y="172879"/>
                  </a:cubicBezTo>
                  <a:cubicBezTo>
                    <a:pt x="130969" y="150019"/>
                    <a:pt x="119539" y="155734"/>
                    <a:pt x="128111" y="150971"/>
                  </a:cubicBezTo>
                  <a:cubicBezTo>
                    <a:pt x="126206" y="134779"/>
                    <a:pt x="125254" y="131921"/>
                    <a:pt x="127159" y="141446"/>
                  </a:cubicBezTo>
                  <a:cubicBezTo>
                    <a:pt x="127159" y="132874"/>
                    <a:pt x="127159" y="107156"/>
                    <a:pt x="125254" y="102394"/>
                  </a:cubicBezTo>
                  <a:cubicBezTo>
                    <a:pt x="125254" y="113824"/>
                    <a:pt x="127159" y="124301"/>
                    <a:pt x="130969" y="133826"/>
                  </a:cubicBezTo>
                  <a:cubicBezTo>
                    <a:pt x="130016" y="114776"/>
                    <a:pt x="122396" y="70009"/>
                    <a:pt x="120491" y="68104"/>
                  </a:cubicBezTo>
                  <a:cubicBezTo>
                    <a:pt x="125254" y="66199"/>
                    <a:pt x="125254" y="61436"/>
                    <a:pt x="121444" y="55721"/>
                  </a:cubicBezTo>
                  <a:cubicBezTo>
                    <a:pt x="117634" y="29051"/>
                    <a:pt x="87154" y="-10954"/>
                    <a:pt x="30956" y="18574"/>
                  </a:cubicBezTo>
                  <a:cubicBezTo>
                    <a:pt x="60484" y="13811"/>
                    <a:pt x="50959" y="7144"/>
                    <a:pt x="101441" y="9049"/>
                  </a:cubicBezTo>
                  <a:cubicBezTo>
                    <a:pt x="78581" y="24289"/>
                    <a:pt x="120491" y="7144"/>
                    <a:pt x="136684" y="7144"/>
                  </a:cubicBezTo>
                  <a:cubicBezTo>
                    <a:pt x="143351" y="182404"/>
                    <a:pt x="151924" y="388144"/>
                    <a:pt x="159544" y="556736"/>
                  </a:cubicBezTo>
                  <a:cubicBezTo>
                    <a:pt x="206216" y="656749"/>
                    <a:pt x="199549" y="1001554"/>
                    <a:pt x="130969" y="1000601"/>
                  </a:cubicBezTo>
                  <a:cubicBezTo>
                    <a:pt x="10001" y="999649"/>
                    <a:pt x="24289" y="619601"/>
                    <a:pt x="21431" y="538639"/>
                  </a:cubicBezTo>
                  <a:cubicBezTo>
                    <a:pt x="12859" y="391954"/>
                    <a:pt x="12859" y="123349"/>
                    <a:pt x="7144"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B860D46-0934-421D-A245-3E49526EC0DB}"/>
                </a:ext>
              </a:extLst>
            </p:cNvPr>
            <p:cNvSpPr/>
            <p:nvPr/>
          </p:nvSpPr>
          <p:spPr>
            <a:xfrm>
              <a:off x="6278212" y="3118008"/>
              <a:ext cx="19050" cy="9525"/>
            </a:xfrm>
            <a:custGeom>
              <a:avLst/>
              <a:gdLst>
                <a:gd name="connsiteX0" fmla="*/ 7335 w 19050"/>
                <a:gd name="connsiteY0" fmla="*/ 7144 h 9525"/>
                <a:gd name="connsiteX1" fmla="*/ 10193 w 19050"/>
                <a:gd name="connsiteY1" fmla="*/ 10954 h 9525"/>
                <a:gd name="connsiteX2" fmla="*/ 7335 w 19050"/>
                <a:gd name="connsiteY2" fmla="*/ 7144 h 9525"/>
              </a:gdLst>
              <a:ahLst/>
              <a:cxnLst>
                <a:cxn ang="0">
                  <a:pos x="connsiteX0" y="connsiteY0"/>
                </a:cxn>
                <a:cxn ang="0">
                  <a:pos x="connsiteX1" y="connsiteY1"/>
                </a:cxn>
                <a:cxn ang="0">
                  <a:pos x="connsiteX2" y="connsiteY2"/>
                </a:cxn>
              </a:cxnLst>
              <a:rect l="l" t="t" r="r" b="b"/>
              <a:pathLst>
                <a:path w="19050" h="9525">
                  <a:moveTo>
                    <a:pt x="7335" y="7144"/>
                  </a:moveTo>
                  <a:cubicBezTo>
                    <a:pt x="9241" y="8096"/>
                    <a:pt x="14955" y="9049"/>
                    <a:pt x="10193" y="10954"/>
                  </a:cubicBezTo>
                  <a:cubicBezTo>
                    <a:pt x="9241" y="10001"/>
                    <a:pt x="6383" y="8096"/>
                    <a:pt x="733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927DF50-F52E-4A98-AD56-60EE47F27719}"/>
                </a:ext>
              </a:extLst>
            </p:cNvPr>
            <p:cNvSpPr/>
            <p:nvPr/>
          </p:nvSpPr>
          <p:spPr>
            <a:xfrm>
              <a:off x="6377333" y="3157272"/>
              <a:ext cx="9525" cy="9525"/>
            </a:xfrm>
            <a:custGeom>
              <a:avLst/>
              <a:gdLst>
                <a:gd name="connsiteX0" fmla="*/ 8227 w 9525"/>
                <a:gd name="connsiteY0" fmla="*/ 8837 h 9525"/>
                <a:gd name="connsiteX1" fmla="*/ 8227 w 9525"/>
                <a:gd name="connsiteY1" fmla="*/ 8837 h 9525"/>
              </a:gdLst>
              <a:ahLst/>
              <a:cxnLst>
                <a:cxn ang="0">
                  <a:pos x="connsiteX0" y="connsiteY0"/>
                </a:cxn>
                <a:cxn ang="0">
                  <a:pos x="connsiteX1" y="connsiteY1"/>
                </a:cxn>
              </a:cxnLst>
              <a:rect l="l" t="t" r="r" b="b"/>
              <a:pathLst>
                <a:path w="9525" h="9525">
                  <a:moveTo>
                    <a:pt x="8227" y="8837"/>
                  </a:moveTo>
                  <a:cubicBezTo>
                    <a:pt x="9179" y="8837"/>
                    <a:pt x="5369" y="5027"/>
                    <a:pt x="8227"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9E9922B-B558-4247-86B2-378BAEF1F506}"/>
                </a:ext>
              </a:extLst>
            </p:cNvPr>
            <p:cNvSpPr/>
            <p:nvPr/>
          </p:nvSpPr>
          <p:spPr>
            <a:xfrm>
              <a:off x="6376511" y="3182778"/>
              <a:ext cx="9525" cy="19050"/>
            </a:xfrm>
            <a:custGeom>
              <a:avLst/>
              <a:gdLst>
                <a:gd name="connsiteX0" fmla="*/ 10001 w 9525"/>
                <a:gd name="connsiteY0" fmla="*/ 20479 h 19050"/>
                <a:gd name="connsiteX1" fmla="*/ 7144 w 9525"/>
                <a:gd name="connsiteY1" fmla="*/ 7144 h 19050"/>
                <a:gd name="connsiteX2" fmla="*/ 10001 w 9525"/>
                <a:gd name="connsiteY2" fmla="*/ 20479 h 19050"/>
              </a:gdLst>
              <a:ahLst/>
              <a:cxnLst>
                <a:cxn ang="0">
                  <a:pos x="connsiteX0" y="connsiteY0"/>
                </a:cxn>
                <a:cxn ang="0">
                  <a:pos x="connsiteX1" y="connsiteY1"/>
                </a:cxn>
                <a:cxn ang="0">
                  <a:pos x="connsiteX2" y="connsiteY2"/>
                </a:cxn>
              </a:cxnLst>
              <a:rect l="l" t="t" r="r" b="b"/>
              <a:pathLst>
                <a:path w="9525" h="19050">
                  <a:moveTo>
                    <a:pt x="10001" y="20479"/>
                  </a:moveTo>
                  <a:cubicBezTo>
                    <a:pt x="9049" y="19526"/>
                    <a:pt x="7144" y="11906"/>
                    <a:pt x="7144" y="7144"/>
                  </a:cubicBezTo>
                  <a:lnTo>
                    <a:pt x="10001" y="2047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455E0E1-A457-4533-AB16-90206890B05E}"/>
                </a:ext>
              </a:extLst>
            </p:cNvPr>
            <p:cNvSpPr/>
            <p:nvPr/>
          </p:nvSpPr>
          <p:spPr>
            <a:xfrm>
              <a:off x="6375559" y="322945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11906"/>
                    <a:pt x="8096" y="10954"/>
                    <a:pt x="7144" y="7144"/>
                  </a:cubicBezTo>
                  <a:cubicBezTo>
                    <a:pt x="8096" y="7144"/>
                    <a:pt x="8096" y="8096"/>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1DFEBD3-8CA8-4384-AD3F-3266083DEF46}"/>
                </a:ext>
              </a:extLst>
            </p:cNvPr>
            <p:cNvSpPr/>
            <p:nvPr/>
          </p:nvSpPr>
          <p:spPr>
            <a:xfrm>
              <a:off x="6378416" y="3234120"/>
              <a:ext cx="9525" cy="19050"/>
            </a:xfrm>
            <a:custGeom>
              <a:avLst/>
              <a:gdLst>
                <a:gd name="connsiteX0" fmla="*/ 8096 w 9525"/>
                <a:gd name="connsiteY0" fmla="*/ 7237 h 19050"/>
                <a:gd name="connsiteX1" fmla="*/ 7144 w 9525"/>
                <a:gd name="connsiteY1" fmla="*/ 12952 h 19050"/>
                <a:gd name="connsiteX2" fmla="*/ 8096 w 9525"/>
                <a:gd name="connsiteY2" fmla="*/ 7237 h 19050"/>
              </a:gdLst>
              <a:ahLst/>
              <a:cxnLst>
                <a:cxn ang="0">
                  <a:pos x="connsiteX0" y="connsiteY0"/>
                </a:cxn>
                <a:cxn ang="0">
                  <a:pos x="connsiteX1" y="connsiteY1"/>
                </a:cxn>
                <a:cxn ang="0">
                  <a:pos x="connsiteX2" y="connsiteY2"/>
                </a:cxn>
              </a:cxnLst>
              <a:rect l="l" t="t" r="r" b="b"/>
              <a:pathLst>
                <a:path w="9525" h="19050">
                  <a:moveTo>
                    <a:pt x="8096" y="7237"/>
                  </a:moveTo>
                  <a:cubicBezTo>
                    <a:pt x="8096" y="10095"/>
                    <a:pt x="8096" y="11999"/>
                    <a:pt x="7144" y="12952"/>
                  </a:cubicBezTo>
                  <a:cubicBezTo>
                    <a:pt x="8096" y="12952"/>
                    <a:pt x="6191" y="6285"/>
                    <a:pt x="8096" y="72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5B56422-FCE8-49A6-9D15-6E46FFC712F2}"/>
                </a:ext>
              </a:extLst>
            </p:cNvPr>
            <p:cNvSpPr/>
            <p:nvPr/>
          </p:nvSpPr>
          <p:spPr>
            <a:xfrm>
              <a:off x="6380603" y="3310076"/>
              <a:ext cx="9525" cy="19050"/>
            </a:xfrm>
            <a:custGeom>
              <a:avLst/>
              <a:gdLst>
                <a:gd name="connsiteX0" fmla="*/ 7814 w 9525"/>
                <a:gd name="connsiteY0" fmla="*/ 7481 h 19050"/>
                <a:gd name="connsiteX1" fmla="*/ 7814 w 9525"/>
                <a:gd name="connsiteY1" fmla="*/ 15101 h 19050"/>
                <a:gd name="connsiteX2" fmla="*/ 7814 w 9525"/>
                <a:gd name="connsiteY2" fmla="*/ 7481 h 19050"/>
              </a:gdLst>
              <a:ahLst/>
              <a:cxnLst>
                <a:cxn ang="0">
                  <a:pos x="connsiteX0" y="connsiteY0"/>
                </a:cxn>
                <a:cxn ang="0">
                  <a:pos x="connsiteX1" y="connsiteY1"/>
                </a:cxn>
                <a:cxn ang="0">
                  <a:pos x="connsiteX2" y="connsiteY2"/>
                </a:cxn>
              </a:cxnLst>
              <a:rect l="l" t="t" r="r" b="b"/>
              <a:pathLst>
                <a:path w="9525" h="19050">
                  <a:moveTo>
                    <a:pt x="7814" y="7481"/>
                  </a:moveTo>
                  <a:cubicBezTo>
                    <a:pt x="7814" y="9386"/>
                    <a:pt x="8767" y="13196"/>
                    <a:pt x="7814" y="15101"/>
                  </a:cubicBezTo>
                  <a:cubicBezTo>
                    <a:pt x="8767" y="12243"/>
                    <a:pt x="5910" y="5576"/>
                    <a:pt x="7814" y="74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A01912C-1DB2-4937-B445-1D1035C5C598}"/>
                </a:ext>
              </a:extLst>
            </p:cNvPr>
            <p:cNvSpPr/>
            <p:nvPr/>
          </p:nvSpPr>
          <p:spPr>
            <a:xfrm>
              <a:off x="6385084" y="33456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772BC5C1-9DF9-4302-9074-508630639C5B}"/>
                </a:ext>
              </a:extLst>
            </p:cNvPr>
            <p:cNvSpPr/>
            <p:nvPr/>
          </p:nvSpPr>
          <p:spPr>
            <a:xfrm>
              <a:off x="6399371" y="3988698"/>
              <a:ext cx="9525" cy="9525"/>
            </a:xfrm>
            <a:custGeom>
              <a:avLst/>
              <a:gdLst>
                <a:gd name="connsiteX0" fmla="*/ 7144 w 9525"/>
                <a:gd name="connsiteY0" fmla="*/ 10849 h 9525"/>
                <a:gd name="connsiteX1" fmla="*/ 7144 w 9525"/>
                <a:gd name="connsiteY1" fmla="*/ 10849 h 9525"/>
              </a:gdLst>
              <a:ahLst/>
              <a:cxnLst>
                <a:cxn ang="0">
                  <a:pos x="connsiteX0" y="connsiteY0"/>
                </a:cxn>
                <a:cxn ang="0">
                  <a:pos x="connsiteX1" y="connsiteY1"/>
                </a:cxn>
              </a:cxnLst>
              <a:rect l="l" t="t" r="r" b="b"/>
              <a:pathLst>
                <a:path w="9525" h="9525">
                  <a:moveTo>
                    <a:pt x="7144" y="10849"/>
                  </a:moveTo>
                  <a:cubicBezTo>
                    <a:pt x="7144" y="4181"/>
                    <a:pt x="7144" y="7991"/>
                    <a:pt x="7144" y="108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8D9975D-6A48-40F3-B3A0-2A5DB4480270}"/>
                </a:ext>
              </a:extLst>
            </p:cNvPr>
            <p:cNvSpPr/>
            <p:nvPr/>
          </p:nvSpPr>
          <p:spPr>
            <a:xfrm>
              <a:off x="6344812" y="4005738"/>
              <a:ext cx="9525" cy="9525"/>
            </a:xfrm>
            <a:custGeom>
              <a:avLst/>
              <a:gdLst>
                <a:gd name="connsiteX0" fmla="*/ 7410 w 9525"/>
                <a:gd name="connsiteY0" fmla="*/ 10954 h 9525"/>
                <a:gd name="connsiteX1" fmla="*/ 8363 w 9525"/>
                <a:gd name="connsiteY1" fmla="*/ 7144 h 9525"/>
                <a:gd name="connsiteX2" fmla="*/ 7410 w 9525"/>
                <a:gd name="connsiteY2" fmla="*/ 10954 h 9525"/>
              </a:gdLst>
              <a:ahLst/>
              <a:cxnLst>
                <a:cxn ang="0">
                  <a:pos x="connsiteX0" y="connsiteY0"/>
                </a:cxn>
                <a:cxn ang="0">
                  <a:pos x="connsiteX1" y="connsiteY1"/>
                </a:cxn>
                <a:cxn ang="0">
                  <a:pos x="connsiteX2" y="connsiteY2"/>
                </a:cxn>
              </a:cxnLst>
              <a:rect l="l" t="t" r="r" b="b"/>
              <a:pathLst>
                <a:path w="9525" h="9525">
                  <a:moveTo>
                    <a:pt x="7410" y="10954"/>
                  </a:moveTo>
                  <a:cubicBezTo>
                    <a:pt x="6458" y="7144"/>
                    <a:pt x="8363" y="8096"/>
                    <a:pt x="8363" y="7144"/>
                  </a:cubicBezTo>
                  <a:cubicBezTo>
                    <a:pt x="9316" y="10954"/>
                    <a:pt x="7410" y="7144"/>
                    <a:pt x="7410"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4DEAEE5-7B10-4461-ACA0-00942048426F}"/>
                </a:ext>
              </a:extLst>
            </p:cNvPr>
            <p:cNvSpPr/>
            <p:nvPr/>
          </p:nvSpPr>
          <p:spPr>
            <a:xfrm>
              <a:off x="6325288" y="3859053"/>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10001"/>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F6F06F05-E6FC-48D0-B236-37448DEB5165}"/>
                </a:ext>
              </a:extLst>
            </p:cNvPr>
            <p:cNvSpPr/>
            <p:nvPr/>
          </p:nvSpPr>
          <p:spPr>
            <a:xfrm>
              <a:off x="6328492" y="4108846"/>
              <a:ext cx="9525" cy="9525"/>
            </a:xfrm>
            <a:custGeom>
              <a:avLst/>
              <a:gdLst>
                <a:gd name="connsiteX0" fmla="*/ 8491 w 9525"/>
                <a:gd name="connsiteY0" fmla="*/ 7858 h 9525"/>
                <a:gd name="connsiteX1" fmla="*/ 7538 w 9525"/>
                <a:gd name="connsiteY1" fmla="*/ 7858 h 9525"/>
                <a:gd name="connsiteX2" fmla="*/ 8491 w 9525"/>
                <a:gd name="connsiteY2" fmla="*/ 7858 h 9525"/>
              </a:gdLst>
              <a:ahLst/>
              <a:cxnLst>
                <a:cxn ang="0">
                  <a:pos x="connsiteX0" y="connsiteY0"/>
                </a:cxn>
                <a:cxn ang="0">
                  <a:pos x="connsiteX1" y="connsiteY1"/>
                </a:cxn>
                <a:cxn ang="0">
                  <a:pos x="connsiteX2" y="connsiteY2"/>
                </a:cxn>
              </a:cxnLst>
              <a:rect l="l" t="t" r="r" b="b"/>
              <a:pathLst>
                <a:path w="9525" h="9525">
                  <a:moveTo>
                    <a:pt x="8491" y="7858"/>
                  </a:moveTo>
                  <a:cubicBezTo>
                    <a:pt x="7538" y="6906"/>
                    <a:pt x="6586" y="9763"/>
                    <a:pt x="7538" y="7858"/>
                  </a:cubicBezTo>
                  <a:cubicBezTo>
                    <a:pt x="8491" y="6906"/>
                    <a:pt x="8491" y="6906"/>
                    <a:pt x="8491"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A2F35F9-0A58-41AB-AF1D-D21C91C86FA4}"/>
                </a:ext>
              </a:extLst>
            </p:cNvPr>
            <p:cNvSpPr/>
            <p:nvPr/>
          </p:nvSpPr>
          <p:spPr>
            <a:xfrm>
              <a:off x="6325903" y="4110993"/>
              <a:ext cx="104775" cy="161925"/>
            </a:xfrm>
            <a:custGeom>
              <a:avLst/>
              <a:gdLst>
                <a:gd name="connsiteX0" fmla="*/ 100614 w 104775"/>
                <a:gd name="connsiteY0" fmla="*/ 7616 h 161925"/>
                <a:gd name="connsiteX1" fmla="*/ 68229 w 104775"/>
                <a:gd name="connsiteY1" fmla="*/ 128584 h 161925"/>
                <a:gd name="connsiteX2" fmla="*/ 63467 w 104775"/>
                <a:gd name="connsiteY2" fmla="*/ 127631 h 161925"/>
                <a:gd name="connsiteX3" fmla="*/ 30129 w 104775"/>
                <a:gd name="connsiteY3" fmla="*/ 79054 h 161925"/>
                <a:gd name="connsiteX4" fmla="*/ 39654 w 104775"/>
                <a:gd name="connsiteY4" fmla="*/ 74291 h 161925"/>
                <a:gd name="connsiteX5" fmla="*/ 42512 w 104775"/>
                <a:gd name="connsiteY5" fmla="*/ 72386 h 161925"/>
                <a:gd name="connsiteX6" fmla="*/ 27272 w 104775"/>
                <a:gd name="connsiteY6" fmla="*/ 51431 h 161925"/>
                <a:gd name="connsiteX7" fmla="*/ 21556 w 104775"/>
                <a:gd name="connsiteY7" fmla="*/ 46669 h 161925"/>
                <a:gd name="connsiteX8" fmla="*/ 12031 w 104775"/>
                <a:gd name="connsiteY8" fmla="*/ 48574 h 161925"/>
                <a:gd name="connsiteX9" fmla="*/ 10127 w 104775"/>
                <a:gd name="connsiteY9" fmla="*/ 47621 h 161925"/>
                <a:gd name="connsiteX10" fmla="*/ 10127 w 104775"/>
                <a:gd name="connsiteY10" fmla="*/ 40954 h 161925"/>
                <a:gd name="connsiteX11" fmla="*/ 21556 w 104775"/>
                <a:gd name="connsiteY11" fmla="*/ 38096 h 161925"/>
                <a:gd name="connsiteX12" fmla="*/ 7269 w 104775"/>
                <a:gd name="connsiteY12" fmla="*/ 35239 h 161925"/>
                <a:gd name="connsiteX13" fmla="*/ 12031 w 104775"/>
                <a:gd name="connsiteY13" fmla="*/ 8569 h 161925"/>
                <a:gd name="connsiteX14" fmla="*/ 9174 w 104775"/>
                <a:gd name="connsiteY14" fmla="*/ 11426 h 161925"/>
                <a:gd name="connsiteX15" fmla="*/ 12984 w 104775"/>
                <a:gd name="connsiteY15" fmla="*/ 9521 h 161925"/>
                <a:gd name="connsiteX16" fmla="*/ 66324 w 104775"/>
                <a:gd name="connsiteY16" fmla="*/ 136204 h 161925"/>
                <a:gd name="connsiteX17" fmla="*/ 71087 w 104775"/>
                <a:gd name="connsiteY17" fmla="*/ 134299 h 161925"/>
                <a:gd name="connsiteX18" fmla="*/ 72039 w 104775"/>
                <a:gd name="connsiteY18" fmla="*/ 135251 h 161925"/>
                <a:gd name="connsiteX19" fmla="*/ 72992 w 104775"/>
                <a:gd name="connsiteY19" fmla="*/ 133346 h 161925"/>
                <a:gd name="connsiteX20" fmla="*/ 100614 w 104775"/>
                <a:gd name="connsiteY20" fmla="*/ 761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4775" h="161925">
                  <a:moveTo>
                    <a:pt x="100614" y="7616"/>
                  </a:moveTo>
                  <a:cubicBezTo>
                    <a:pt x="90137" y="-2861"/>
                    <a:pt x="41559" y="164779"/>
                    <a:pt x="68229" y="128584"/>
                  </a:cubicBezTo>
                  <a:cubicBezTo>
                    <a:pt x="24414" y="189544"/>
                    <a:pt x="105377" y="132394"/>
                    <a:pt x="63467" y="127631"/>
                  </a:cubicBezTo>
                  <a:cubicBezTo>
                    <a:pt x="65372" y="129536"/>
                    <a:pt x="32987" y="78101"/>
                    <a:pt x="30129" y="79054"/>
                  </a:cubicBezTo>
                  <a:cubicBezTo>
                    <a:pt x="38702" y="70481"/>
                    <a:pt x="23462" y="89531"/>
                    <a:pt x="39654" y="74291"/>
                  </a:cubicBezTo>
                  <a:cubicBezTo>
                    <a:pt x="37749" y="73339"/>
                    <a:pt x="38702" y="72386"/>
                    <a:pt x="42512" y="72386"/>
                  </a:cubicBezTo>
                  <a:cubicBezTo>
                    <a:pt x="32034" y="71434"/>
                    <a:pt x="8222" y="57146"/>
                    <a:pt x="27272" y="51431"/>
                  </a:cubicBezTo>
                  <a:cubicBezTo>
                    <a:pt x="22509" y="71434"/>
                    <a:pt x="15842" y="35239"/>
                    <a:pt x="21556" y="46669"/>
                  </a:cubicBezTo>
                  <a:cubicBezTo>
                    <a:pt x="19652" y="44764"/>
                    <a:pt x="12984" y="49526"/>
                    <a:pt x="12031" y="48574"/>
                  </a:cubicBezTo>
                  <a:cubicBezTo>
                    <a:pt x="13937" y="48574"/>
                    <a:pt x="13937" y="47621"/>
                    <a:pt x="10127" y="47621"/>
                  </a:cubicBezTo>
                  <a:cubicBezTo>
                    <a:pt x="10127" y="39049"/>
                    <a:pt x="18699" y="52384"/>
                    <a:pt x="10127" y="40954"/>
                  </a:cubicBezTo>
                  <a:cubicBezTo>
                    <a:pt x="15842" y="38096"/>
                    <a:pt x="14889" y="42859"/>
                    <a:pt x="21556" y="38096"/>
                  </a:cubicBezTo>
                  <a:cubicBezTo>
                    <a:pt x="21556" y="38096"/>
                    <a:pt x="9174" y="35239"/>
                    <a:pt x="7269" y="35239"/>
                  </a:cubicBezTo>
                  <a:cubicBezTo>
                    <a:pt x="6317" y="25714"/>
                    <a:pt x="11079" y="12379"/>
                    <a:pt x="12031" y="8569"/>
                  </a:cubicBezTo>
                  <a:cubicBezTo>
                    <a:pt x="11079" y="10474"/>
                    <a:pt x="8222" y="10474"/>
                    <a:pt x="9174" y="11426"/>
                  </a:cubicBezTo>
                  <a:cubicBezTo>
                    <a:pt x="12984" y="11426"/>
                    <a:pt x="13937" y="11426"/>
                    <a:pt x="12984" y="9521"/>
                  </a:cubicBezTo>
                  <a:cubicBezTo>
                    <a:pt x="11079" y="9521"/>
                    <a:pt x="71087" y="107629"/>
                    <a:pt x="66324" y="136204"/>
                  </a:cubicBezTo>
                  <a:cubicBezTo>
                    <a:pt x="67277" y="137156"/>
                    <a:pt x="70134" y="123821"/>
                    <a:pt x="71087" y="134299"/>
                  </a:cubicBezTo>
                  <a:cubicBezTo>
                    <a:pt x="70134" y="132394"/>
                    <a:pt x="71087" y="133346"/>
                    <a:pt x="72039" y="135251"/>
                  </a:cubicBezTo>
                  <a:cubicBezTo>
                    <a:pt x="69181" y="129536"/>
                    <a:pt x="72039" y="131441"/>
                    <a:pt x="72992" y="133346"/>
                  </a:cubicBezTo>
                  <a:cubicBezTo>
                    <a:pt x="59656" y="100009"/>
                    <a:pt x="104424" y="22856"/>
                    <a:pt x="100614" y="76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B85DC4E-846C-4E45-B341-1056F3E6A15F}"/>
                </a:ext>
              </a:extLst>
            </p:cNvPr>
            <p:cNvSpPr/>
            <p:nvPr/>
          </p:nvSpPr>
          <p:spPr>
            <a:xfrm>
              <a:off x="6327934" y="411051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9049"/>
                    <a:pt x="7144" y="9049"/>
                  </a:cubicBezTo>
                  <a:cubicBezTo>
                    <a:pt x="8096" y="9049"/>
                    <a:pt x="9049"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AC731C8-8FA0-431E-B4C2-DCB8C6EEC72C}"/>
                </a:ext>
              </a:extLst>
            </p:cNvPr>
            <p:cNvSpPr/>
            <p:nvPr/>
          </p:nvSpPr>
          <p:spPr>
            <a:xfrm>
              <a:off x="6328739" y="413718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767FE2AA-CBAD-4B45-9F2E-3ACCF1C65F4C}"/>
                </a:ext>
              </a:extLst>
            </p:cNvPr>
            <p:cNvSpPr/>
            <p:nvPr/>
          </p:nvSpPr>
          <p:spPr>
            <a:xfrm>
              <a:off x="6328886" y="414194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7144" y="8096"/>
                    <a:pt x="7144" y="7144"/>
                  </a:cubicBezTo>
                  <a:lnTo>
                    <a:pt x="10001"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D736EBF-1999-44B3-A219-197D8FF9F5D1}"/>
                </a:ext>
              </a:extLst>
            </p:cNvPr>
            <p:cNvSpPr/>
            <p:nvPr/>
          </p:nvSpPr>
          <p:spPr>
            <a:xfrm>
              <a:off x="6328886" y="414956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5587AE4-17ED-44D9-A7FD-DEA347FE4CC6}"/>
                </a:ext>
              </a:extLst>
            </p:cNvPr>
            <p:cNvSpPr/>
            <p:nvPr/>
          </p:nvSpPr>
          <p:spPr>
            <a:xfrm>
              <a:off x="6331744" y="414861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8096" y="8096"/>
                    <a:pt x="7144" y="8096"/>
                  </a:cubicBezTo>
                  <a:cubicBezTo>
                    <a:pt x="8096" y="8096"/>
                    <a:pt x="6191"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4D18AD0B-B945-43C8-A90A-5D50B15120FE}"/>
                </a:ext>
              </a:extLst>
            </p:cNvPr>
            <p:cNvSpPr/>
            <p:nvPr/>
          </p:nvSpPr>
          <p:spPr>
            <a:xfrm>
              <a:off x="6334883" y="4160996"/>
              <a:ext cx="9525" cy="9525"/>
            </a:xfrm>
            <a:custGeom>
              <a:avLst/>
              <a:gdLst>
                <a:gd name="connsiteX0" fmla="*/ 7814 w 9525"/>
                <a:gd name="connsiteY0" fmla="*/ 7144 h 9525"/>
                <a:gd name="connsiteX1" fmla="*/ 7814 w 9525"/>
                <a:gd name="connsiteY1" fmla="*/ 8096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7814" y="7144"/>
                    <a:pt x="8767" y="7144"/>
                    <a:pt x="7814" y="8096"/>
                  </a:cubicBezTo>
                  <a:cubicBezTo>
                    <a:pt x="8767" y="7144"/>
                    <a:pt x="5910" y="7144"/>
                    <a:pt x="78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F7F87FB-4215-4C55-A5BA-3ADD0C911BF0}"/>
                </a:ext>
              </a:extLst>
            </p:cNvPr>
            <p:cNvSpPr/>
            <p:nvPr/>
          </p:nvSpPr>
          <p:spPr>
            <a:xfrm>
              <a:off x="6338517" y="41648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10001"/>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6238FD7-A802-40BE-994E-B898964ADF82}"/>
                </a:ext>
              </a:extLst>
            </p:cNvPr>
            <p:cNvSpPr/>
            <p:nvPr/>
          </p:nvSpPr>
          <p:spPr>
            <a:xfrm>
              <a:off x="6391604" y="4256642"/>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7291" y="7701"/>
                    <a:pt x="6339" y="5795"/>
                    <a:pt x="82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E8B6E19-51E8-4BAA-B223-931DA9C34DCD}"/>
                </a:ext>
              </a:extLst>
            </p:cNvPr>
            <p:cNvSpPr/>
            <p:nvPr/>
          </p:nvSpPr>
          <p:spPr>
            <a:xfrm>
              <a:off x="6389846" y="424153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6615"/>
                    <a:pt x="8096" y="7567"/>
                    <a:pt x="8096" y="7567"/>
                  </a:cubicBezTo>
                  <a:cubicBezTo>
                    <a:pt x="8096" y="8520"/>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70245C6-53B5-4DDE-916F-BA1CA1DE4619}"/>
                </a:ext>
              </a:extLst>
            </p:cNvPr>
            <p:cNvSpPr/>
            <p:nvPr/>
          </p:nvSpPr>
          <p:spPr>
            <a:xfrm>
              <a:off x="6391844" y="4216347"/>
              <a:ext cx="9525" cy="9525"/>
            </a:xfrm>
            <a:custGeom>
              <a:avLst/>
              <a:gdLst>
                <a:gd name="connsiteX0" fmla="*/ 9909 w 9525"/>
                <a:gd name="connsiteY0" fmla="*/ 7990 h 9525"/>
                <a:gd name="connsiteX1" fmla="*/ 9909 w 9525"/>
                <a:gd name="connsiteY1" fmla="*/ 7990 h 9525"/>
              </a:gdLst>
              <a:ahLst/>
              <a:cxnLst>
                <a:cxn ang="0">
                  <a:pos x="connsiteX0" y="connsiteY0"/>
                </a:cxn>
                <a:cxn ang="0">
                  <a:pos x="connsiteX1" y="connsiteY1"/>
                </a:cxn>
              </a:cxnLst>
              <a:rect l="l" t="t" r="r" b="b"/>
              <a:pathLst>
                <a:path w="9525" h="9525">
                  <a:moveTo>
                    <a:pt x="9909" y="7990"/>
                  </a:moveTo>
                  <a:cubicBezTo>
                    <a:pt x="8956" y="7990"/>
                    <a:pt x="4194" y="6085"/>
                    <a:pt x="990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183729C-1336-4097-87B7-AEBFDB96BF69}"/>
                </a:ext>
              </a:extLst>
            </p:cNvPr>
            <p:cNvSpPr/>
            <p:nvPr/>
          </p:nvSpPr>
          <p:spPr>
            <a:xfrm>
              <a:off x="6252292" y="3120866"/>
              <a:ext cx="9525" cy="9525"/>
            </a:xfrm>
            <a:custGeom>
              <a:avLst/>
              <a:gdLst>
                <a:gd name="connsiteX0" fmla="*/ 7538 w 9525"/>
                <a:gd name="connsiteY0" fmla="*/ 7144 h 9525"/>
                <a:gd name="connsiteX1" fmla="*/ 8491 w 9525"/>
                <a:gd name="connsiteY1" fmla="*/ 8096 h 9525"/>
                <a:gd name="connsiteX2" fmla="*/ 7538 w 9525"/>
                <a:gd name="connsiteY2" fmla="*/ 7144 h 9525"/>
              </a:gdLst>
              <a:ahLst/>
              <a:cxnLst>
                <a:cxn ang="0">
                  <a:pos x="connsiteX0" y="connsiteY0"/>
                </a:cxn>
                <a:cxn ang="0">
                  <a:pos x="connsiteX1" y="connsiteY1"/>
                </a:cxn>
                <a:cxn ang="0">
                  <a:pos x="connsiteX2" y="connsiteY2"/>
                </a:cxn>
              </a:cxnLst>
              <a:rect l="l" t="t" r="r" b="b"/>
              <a:pathLst>
                <a:path w="9525" h="9525">
                  <a:moveTo>
                    <a:pt x="7538" y="7144"/>
                  </a:moveTo>
                  <a:cubicBezTo>
                    <a:pt x="8491" y="8096"/>
                    <a:pt x="9443" y="6191"/>
                    <a:pt x="8491" y="8096"/>
                  </a:cubicBezTo>
                  <a:cubicBezTo>
                    <a:pt x="7538" y="8096"/>
                    <a:pt x="6586" y="8096"/>
                    <a:pt x="753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7471001-D809-4BF0-A9E1-54434710774D}"/>
                </a:ext>
              </a:extLst>
            </p:cNvPr>
            <p:cNvSpPr/>
            <p:nvPr/>
          </p:nvSpPr>
          <p:spPr>
            <a:xfrm>
              <a:off x="6246591" y="2972793"/>
              <a:ext cx="152400" cy="171450"/>
            </a:xfrm>
            <a:custGeom>
              <a:avLst/>
              <a:gdLst>
                <a:gd name="connsiteX0" fmla="*/ 152304 w 152400"/>
                <a:gd name="connsiteY0" fmla="*/ 173314 h 171450"/>
                <a:gd name="connsiteX1" fmla="*/ 123729 w 152400"/>
                <a:gd name="connsiteY1" fmla="*/ 43774 h 171450"/>
                <a:gd name="connsiteX2" fmla="*/ 58006 w 152400"/>
                <a:gd name="connsiteY2" fmla="*/ 39964 h 171450"/>
                <a:gd name="connsiteX3" fmla="*/ 34194 w 152400"/>
                <a:gd name="connsiteY3" fmla="*/ 80922 h 171450"/>
                <a:gd name="connsiteX4" fmla="*/ 24669 w 152400"/>
                <a:gd name="connsiteY4" fmla="*/ 77112 h 171450"/>
                <a:gd name="connsiteX5" fmla="*/ 21811 w 152400"/>
                <a:gd name="connsiteY5" fmla="*/ 77112 h 171450"/>
                <a:gd name="connsiteX6" fmla="*/ 19906 w 152400"/>
                <a:gd name="connsiteY6" fmla="*/ 103782 h 171450"/>
                <a:gd name="connsiteX7" fmla="*/ 21811 w 152400"/>
                <a:gd name="connsiteY7" fmla="*/ 110449 h 171450"/>
                <a:gd name="connsiteX8" fmla="*/ 30384 w 152400"/>
                <a:gd name="connsiteY8" fmla="*/ 113307 h 171450"/>
                <a:gd name="connsiteX9" fmla="*/ 31336 w 152400"/>
                <a:gd name="connsiteY9" fmla="*/ 115212 h 171450"/>
                <a:gd name="connsiteX10" fmla="*/ 28479 w 152400"/>
                <a:gd name="connsiteY10" fmla="*/ 120927 h 171450"/>
                <a:gd name="connsiteX11" fmla="*/ 17049 w 152400"/>
                <a:gd name="connsiteY11" fmla="*/ 118069 h 171450"/>
                <a:gd name="connsiteX12" fmla="*/ 28479 w 152400"/>
                <a:gd name="connsiteY12" fmla="*/ 126642 h 171450"/>
                <a:gd name="connsiteX13" fmla="*/ 13239 w 152400"/>
                <a:gd name="connsiteY13" fmla="*/ 150454 h 171450"/>
                <a:gd name="connsiteX14" fmla="*/ 17049 w 152400"/>
                <a:gd name="connsiteY14" fmla="*/ 149502 h 171450"/>
                <a:gd name="connsiteX15" fmla="*/ 13239 w 152400"/>
                <a:gd name="connsiteY15" fmla="*/ 149502 h 171450"/>
                <a:gd name="connsiteX16" fmla="*/ 32289 w 152400"/>
                <a:gd name="connsiteY16" fmla="*/ 32344 h 171450"/>
                <a:gd name="connsiteX17" fmla="*/ 152304 w 152400"/>
                <a:gd name="connsiteY17" fmla="*/ 1733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171450">
                  <a:moveTo>
                    <a:pt x="152304" y="173314"/>
                  </a:moveTo>
                  <a:cubicBezTo>
                    <a:pt x="131349" y="158074"/>
                    <a:pt x="139921" y="57109"/>
                    <a:pt x="123729" y="43774"/>
                  </a:cubicBezTo>
                  <a:cubicBezTo>
                    <a:pt x="102774" y="26629"/>
                    <a:pt x="66579" y="35202"/>
                    <a:pt x="58006" y="39964"/>
                  </a:cubicBezTo>
                  <a:cubicBezTo>
                    <a:pt x="53244" y="41869"/>
                    <a:pt x="24669" y="77112"/>
                    <a:pt x="34194" y="80922"/>
                  </a:cubicBezTo>
                  <a:cubicBezTo>
                    <a:pt x="21811" y="80922"/>
                    <a:pt x="47529" y="78064"/>
                    <a:pt x="24669" y="77112"/>
                  </a:cubicBezTo>
                  <a:cubicBezTo>
                    <a:pt x="25621" y="79017"/>
                    <a:pt x="23716" y="79017"/>
                    <a:pt x="21811" y="77112"/>
                  </a:cubicBezTo>
                  <a:cubicBezTo>
                    <a:pt x="27526" y="84732"/>
                    <a:pt x="40861" y="109497"/>
                    <a:pt x="19906" y="103782"/>
                  </a:cubicBezTo>
                  <a:cubicBezTo>
                    <a:pt x="34194" y="89494"/>
                    <a:pt x="21811" y="123784"/>
                    <a:pt x="21811" y="110449"/>
                  </a:cubicBezTo>
                  <a:cubicBezTo>
                    <a:pt x="22764" y="113307"/>
                    <a:pt x="30384" y="112354"/>
                    <a:pt x="30384" y="113307"/>
                  </a:cubicBezTo>
                  <a:cubicBezTo>
                    <a:pt x="28479" y="112354"/>
                    <a:pt x="28479" y="113307"/>
                    <a:pt x="31336" y="115212"/>
                  </a:cubicBezTo>
                  <a:cubicBezTo>
                    <a:pt x="26574" y="122832"/>
                    <a:pt x="25621" y="107592"/>
                    <a:pt x="28479" y="120927"/>
                  </a:cubicBezTo>
                  <a:cubicBezTo>
                    <a:pt x="22764" y="120927"/>
                    <a:pt x="25621" y="117117"/>
                    <a:pt x="17049" y="118069"/>
                  </a:cubicBezTo>
                  <a:cubicBezTo>
                    <a:pt x="17049" y="119022"/>
                    <a:pt x="26574" y="126642"/>
                    <a:pt x="28479" y="126642"/>
                  </a:cubicBezTo>
                  <a:cubicBezTo>
                    <a:pt x="25621" y="136167"/>
                    <a:pt x="15144" y="146644"/>
                    <a:pt x="13239" y="150454"/>
                  </a:cubicBezTo>
                  <a:cubicBezTo>
                    <a:pt x="15144" y="148549"/>
                    <a:pt x="17049" y="149502"/>
                    <a:pt x="17049" y="149502"/>
                  </a:cubicBezTo>
                  <a:cubicBezTo>
                    <a:pt x="14191" y="147597"/>
                    <a:pt x="12286" y="147597"/>
                    <a:pt x="13239" y="149502"/>
                  </a:cubicBezTo>
                  <a:cubicBezTo>
                    <a:pt x="-96" y="144739"/>
                    <a:pt x="9429" y="50442"/>
                    <a:pt x="32289" y="32344"/>
                  </a:cubicBezTo>
                  <a:cubicBezTo>
                    <a:pt x="157066" y="-64811"/>
                    <a:pt x="139921" y="148549"/>
                    <a:pt x="152304" y="1733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9508DBF-551D-4A2E-A7CC-D1AD75F023EB}"/>
                </a:ext>
              </a:extLst>
            </p:cNvPr>
            <p:cNvSpPr/>
            <p:nvPr/>
          </p:nvSpPr>
          <p:spPr>
            <a:xfrm>
              <a:off x="6252686" y="3118961"/>
              <a:ext cx="9525" cy="9525"/>
            </a:xfrm>
            <a:custGeom>
              <a:avLst/>
              <a:gdLst>
                <a:gd name="connsiteX0" fmla="*/ 7144 w 9525"/>
                <a:gd name="connsiteY0" fmla="*/ 8096 h 9525"/>
                <a:gd name="connsiteX1" fmla="*/ 1095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9049" y="7144"/>
                    <a:pt x="10954" y="7144"/>
                  </a:cubicBezTo>
                  <a:cubicBezTo>
                    <a:pt x="9049" y="7144"/>
                    <a:pt x="8096"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421C7451-DC5B-476F-89EE-9A5C8F9A8CF3}"/>
                </a:ext>
              </a:extLst>
            </p:cNvPr>
            <p:cNvSpPr/>
            <p:nvPr/>
          </p:nvSpPr>
          <p:spPr>
            <a:xfrm>
              <a:off x="6263164" y="30941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FD3BEA6-FDDA-4360-8509-DC9FD6D3B3E8}"/>
                </a:ext>
              </a:extLst>
            </p:cNvPr>
            <p:cNvSpPr/>
            <p:nvPr/>
          </p:nvSpPr>
          <p:spPr>
            <a:xfrm>
              <a:off x="6264116" y="308848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8096"/>
                    <a:pt x="9049"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D0D95CA-B377-4D03-8D23-7DB2FC387B4D}"/>
                </a:ext>
              </a:extLst>
            </p:cNvPr>
            <p:cNvSpPr/>
            <p:nvPr/>
          </p:nvSpPr>
          <p:spPr>
            <a:xfrm>
              <a:off x="6268879" y="308276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9049"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2B7F5833-AD99-41D1-A9D4-DC5B2B9DBB95}"/>
                </a:ext>
              </a:extLst>
            </p:cNvPr>
            <p:cNvSpPr/>
            <p:nvPr/>
          </p:nvSpPr>
          <p:spPr>
            <a:xfrm>
              <a:off x="6266021" y="308086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7144" y="8096"/>
                    <a:pt x="9049" y="9049"/>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31C67B2E-42E5-4DFB-AC85-0C782501E12A}"/>
                </a:ext>
              </a:extLst>
            </p:cNvPr>
            <p:cNvSpPr/>
            <p:nvPr/>
          </p:nvSpPr>
          <p:spPr>
            <a:xfrm>
              <a:off x="6269408" y="3069431"/>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7567" y="8096"/>
                    <a:pt x="6615" y="7144"/>
                    <a:pt x="7567" y="7144"/>
                  </a:cubicBezTo>
                  <a:cubicBezTo>
                    <a:pt x="6615" y="7144"/>
                    <a:pt x="8520" y="9049"/>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53BC299-A3A8-4628-A921-3DDD2E00955B}"/>
                </a:ext>
              </a:extLst>
            </p:cNvPr>
            <p:cNvSpPr/>
            <p:nvPr/>
          </p:nvSpPr>
          <p:spPr>
            <a:xfrm>
              <a:off x="6268879" y="306519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001"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7DC5303-9121-4ED4-A667-47E651E48E7A}"/>
                </a:ext>
              </a:extLst>
            </p:cNvPr>
            <p:cNvSpPr/>
            <p:nvPr/>
          </p:nvSpPr>
          <p:spPr>
            <a:xfrm>
              <a:off x="6321266" y="29998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F227A4A-51AE-4B51-8412-5116248E3F21}"/>
                </a:ext>
              </a:extLst>
            </p:cNvPr>
            <p:cNvSpPr/>
            <p:nvPr/>
          </p:nvSpPr>
          <p:spPr>
            <a:xfrm>
              <a:off x="6359091" y="3012281"/>
              <a:ext cx="9525" cy="9525"/>
            </a:xfrm>
            <a:custGeom>
              <a:avLst/>
              <a:gdLst>
                <a:gd name="connsiteX0" fmla="*/ 7419 w 9525"/>
                <a:gd name="connsiteY0" fmla="*/ 7144 h 9525"/>
                <a:gd name="connsiteX1" fmla="*/ 7419 w 9525"/>
                <a:gd name="connsiteY1" fmla="*/ 8096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8371" y="7144"/>
                    <a:pt x="7419" y="8096"/>
                    <a:pt x="7419" y="8096"/>
                  </a:cubicBezTo>
                  <a:cubicBezTo>
                    <a:pt x="6466" y="8096"/>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004FF45B-45AF-4488-93D8-BB45B13E81EB}"/>
                </a:ext>
              </a:extLst>
            </p:cNvPr>
            <p:cNvSpPr/>
            <p:nvPr/>
          </p:nvSpPr>
          <p:spPr>
            <a:xfrm>
              <a:off x="6378416" y="302529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11906"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4DAE506A-1EED-44FC-B59F-0A4A2F1661E8}"/>
                </a:ext>
              </a:extLst>
            </p:cNvPr>
            <p:cNvSpPr/>
            <p:nvPr/>
          </p:nvSpPr>
          <p:spPr>
            <a:xfrm>
              <a:off x="6398419" y="4080965"/>
              <a:ext cx="19050" cy="38100"/>
            </a:xfrm>
            <a:custGeom>
              <a:avLst/>
              <a:gdLst>
                <a:gd name="connsiteX0" fmla="*/ 7144 w 19050"/>
                <a:gd name="connsiteY0" fmla="*/ 8117 h 38100"/>
                <a:gd name="connsiteX1" fmla="*/ 15716 w 19050"/>
                <a:gd name="connsiteY1" fmla="*/ 31929 h 38100"/>
                <a:gd name="connsiteX2" fmla="*/ 7144 w 19050"/>
                <a:gd name="connsiteY2" fmla="*/ 8117 h 38100"/>
              </a:gdLst>
              <a:ahLst/>
              <a:cxnLst>
                <a:cxn ang="0">
                  <a:pos x="connsiteX0" y="connsiteY0"/>
                </a:cxn>
                <a:cxn ang="0">
                  <a:pos x="connsiteX1" y="connsiteY1"/>
                </a:cxn>
                <a:cxn ang="0">
                  <a:pos x="connsiteX2" y="connsiteY2"/>
                </a:cxn>
              </a:cxnLst>
              <a:rect l="l" t="t" r="r" b="b"/>
              <a:pathLst>
                <a:path w="19050" h="38100">
                  <a:moveTo>
                    <a:pt x="7144" y="8117"/>
                  </a:moveTo>
                  <a:cubicBezTo>
                    <a:pt x="9049" y="16690"/>
                    <a:pt x="6191" y="30025"/>
                    <a:pt x="15716" y="31929"/>
                  </a:cubicBezTo>
                  <a:cubicBezTo>
                    <a:pt x="18574" y="23357"/>
                    <a:pt x="9049" y="2402"/>
                    <a:pt x="7144" y="81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822FCF-B40B-4CEA-9850-0C914B1B6000}"/>
                </a:ext>
              </a:extLst>
            </p:cNvPr>
            <p:cNvSpPr/>
            <p:nvPr/>
          </p:nvSpPr>
          <p:spPr>
            <a:xfrm>
              <a:off x="6392911" y="4059918"/>
              <a:ext cx="28575" cy="28575"/>
            </a:xfrm>
            <a:custGeom>
              <a:avLst/>
              <a:gdLst>
                <a:gd name="connsiteX0" fmla="*/ 23129 w 28575"/>
                <a:gd name="connsiteY0" fmla="*/ 18687 h 28575"/>
                <a:gd name="connsiteX1" fmla="*/ 12652 w 28575"/>
                <a:gd name="connsiteY1" fmla="*/ 26306 h 28575"/>
                <a:gd name="connsiteX2" fmla="*/ 23129 w 28575"/>
                <a:gd name="connsiteY2" fmla="*/ 18687 h 28575"/>
              </a:gdLst>
              <a:ahLst/>
              <a:cxnLst>
                <a:cxn ang="0">
                  <a:pos x="connsiteX0" y="connsiteY0"/>
                </a:cxn>
                <a:cxn ang="0">
                  <a:pos x="connsiteX1" y="connsiteY1"/>
                </a:cxn>
                <a:cxn ang="0">
                  <a:pos x="connsiteX2" y="connsiteY2"/>
                </a:cxn>
              </a:cxnLst>
              <a:rect l="l" t="t" r="r" b="b"/>
              <a:pathLst>
                <a:path w="28575" h="28575">
                  <a:moveTo>
                    <a:pt x="23129" y="18687"/>
                  </a:moveTo>
                  <a:cubicBezTo>
                    <a:pt x="15509" y="18687"/>
                    <a:pt x="-1636" y="-11794"/>
                    <a:pt x="12652" y="26306"/>
                  </a:cubicBezTo>
                  <a:cubicBezTo>
                    <a:pt x="14557" y="34879"/>
                    <a:pt x="32654" y="1541"/>
                    <a:pt x="23129" y="186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47B73C0-F7AA-4A1D-950D-D23778B9D0C5}"/>
                </a:ext>
              </a:extLst>
            </p:cNvPr>
            <p:cNvSpPr/>
            <p:nvPr/>
          </p:nvSpPr>
          <p:spPr>
            <a:xfrm>
              <a:off x="6398419" y="40790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61EFBC5C-809F-4F59-842B-1D479807A6B4}"/>
                </a:ext>
              </a:extLst>
            </p:cNvPr>
            <p:cNvSpPr/>
            <p:nvPr/>
          </p:nvSpPr>
          <p:spPr>
            <a:xfrm>
              <a:off x="6329331" y="3523631"/>
              <a:ext cx="9525" cy="28575"/>
            </a:xfrm>
            <a:custGeom>
              <a:avLst/>
              <a:gdLst>
                <a:gd name="connsiteX0" fmla="*/ 7652 w 9525"/>
                <a:gd name="connsiteY0" fmla="*/ 10144 h 28575"/>
                <a:gd name="connsiteX1" fmla="*/ 7652 w 9525"/>
                <a:gd name="connsiteY1" fmla="*/ 10144 h 28575"/>
              </a:gdLst>
              <a:ahLst/>
              <a:cxnLst>
                <a:cxn ang="0">
                  <a:pos x="connsiteX0" y="connsiteY0"/>
                </a:cxn>
                <a:cxn ang="0">
                  <a:pos x="connsiteX1" y="connsiteY1"/>
                </a:cxn>
              </a:cxnLst>
              <a:rect l="l" t="t" r="r" b="b"/>
              <a:pathLst>
                <a:path w="9525" h="28575">
                  <a:moveTo>
                    <a:pt x="7652" y="10144"/>
                  </a:moveTo>
                  <a:cubicBezTo>
                    <a:pt x="15272" y="44434"/>
                    <a:pt x="4794" y="-5096"/>
                    <a:pt x="7652" y="10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DE077EA-8495-4B1C-9E0C-11F7EA4C9F53}"/>
                </a:ext>
              </a:extLst>
            </p:cNvPr>
            <p:cNvSpPr/>
            <p:nvPr/>
          </p:nvSpPr>
          <p:spPr>
            <a:xfrm>
              <a:off x="6301264" y="3158966"/>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9049" y="9049"/>
                  </a:cubicBezTo>
                  <a:cubicBezTo>
                    <a:pt x="9049"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D1E973B-58DD-4E17-B3A1-C93E2671F89B}"/>
                </a:ext>
              </a:extLst>
            </p:cNvPr>
            <p:cNvSpPr/>
            <p:nvPr/>
          </p:nvSpPr>
          <p:spPr>
            <a:xfrm>
              <a:off x="6316504" y="3514248"/>
              <a:ext cx="19050" cy="9525"/>
            </a:xfrm>
            <a:custGeom>
              <a:avLst/>
              <a:gdLst>
                <a:gd name="connsiteX0" fmla="*/ 11906 w 19050"/>
                <a:gd name="connsiteY0" fmla="*/ 10001 h 9525"/>
                <a:gd name="connsiteX1" fmla="*/ 7144 w 19050"/>
                <a:gd name="connsiteY1" fmla="*/ 7144 h 9525"/>
                <a:gd name="connsiteX2" fmla="*/ 11906 w 19050"/>
                <a:gd name="connsiteY2" fmla="*/ 10001 h 9525"/>
              </a:gdLst>
              <a:ahLst/>
              <a:cxnLst>
                <a:cxn ang="0">
                  <a:pos x="connsiteX0" y="connsiteY0"/>
                </a:cxn>
                <a:cxn ang="0">
                  <a:pos x="connsiteX1" y="connsiteY1"/>
                </a:cxn>
                <a:cxn ang="0">
                  <a:pos x="connsiteX2" y="connsiteY2"/>
                </a:cxn>
              </a:cxnLst>
              <a:rect l="l" t="t" r="r" b="b"/>
              <a:pathLst>
                <a:path w="19050" h="9525">
                  <a:moveTo>
                    <a:pt x="11906" y="10001"/>
                  </a:moveTo>
                  <a:lnTo>
                    <a:pt x="7144" y="7144"/>
                  </a:lnTo>
                  <a:cubicBezTo>
                    <a:pt x="8096" y="8096"/>
                    <a:pt x="10001" y="9049"/>
                    <a:pt x="1190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51FCF0A-C503-4045-8AC4-6EB69B6E8ACA}"/>
                </a:ext>
              </a:extLst>
            </p:cNvPr>
            <p:cNvSpPr/>
            <p:nvPr/>
          </p:nvSpPr>
          <p:spPr>
            <a:xfrm>
              <a:off x="6383583" y="3530653"/>
              <a:ext cx="9525" cy="9525"/>
            </a:xfrm>
            <a:custGeom>
              <a:avLst/>
              <a:gdLst>
                <a:gd name="connsiteX0" fmla="*/ 8644 w 9525"/>
                <a:gd name="connsiteY0" fmla="*/ 8837 h 9525"/>
                <a:gd name="connsiteX1" fmla="*/ 8644 w 9525"/>
                <a:gd name="connsiteY1" fmla="*/ 8837 h 9525"/>
              </a:gdLst>
              <a:ahLst/>
              <a:cxnLst>
                <a:cxn ang="0">
                  <a:pos x="connsiteX0" y="connsiteY0"/>
                </a:cxn>
                <a:cxn ang="0">
                  <a:pos x="connsiteX1" y="connsiteY1"/>
                </a:cxn>
              </a:cxnLst>
              <a:rect l="l" t="t" r="r" b="b"/>
              <a:pathLst>
                <a:path w="9525" h="9525">
                  <a:moveTo>
                    <a:pt x="8644" y="8837"/>
                  </a:moveTo>
                  <a:cubicBezTo>
                    <a:pt x="9597" y="8837"/>
                    <a:pt x="4834" y="5027"/>
                    <a:pt x="86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70826FC-078C-47DB-8566-E0A678AAD588}"/>
                </a:ext>
              </a:extLst>
            </p:cNvPr>
            <p:cNvSpPr/>
            <p:nvPr/>
          </p:nvSpPr>
          <p:spPr>
            <a:xfrm>
              <a:off x="6294596" y="343709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CF674A4-3463-4771-8995-EB60FFA931B3}"/>
                </a:ext>
              </a:extLst>
            </p:cNvPr>
            <p:cNvSpPr/>
            <p:nvPr/>
          </p:nvSpPr>
          <p:spPr>
            <a:xfrm>
              <a:off x="6403613" y="3564317"/>
              <a:ext cx="19050" cy="19050"/>
            </a:xfrm>
            <a:custGeom>
              <a:avLst/>
              <a:gdLst>
                <a:gd name="connsiteX0" fmla="*/ 18142 w 19050"/>
                <a:gd name="connsiteY0" fmla="*/ 19940 h 19050"/>
                <a:gd name="connsiteX1" fmla="*/ 18142 w 19050"/>
                <a:gd name="connsiteY1" fmla="*/ 19940 h 19050"/>
              </a:gdLst>
              <a:ahLst/>
              <a:cxnLst>
                <a:cxn ang="0">
                  <a:pos x="connsiteX0" y="connsiteY0"/>
                </a:cxn>
                <a:cxn ang="0">
                  <a:pos x="connsiteX1" y="connsiteY1"/>
                </a:cxn>
              </a:cxnLst>
              <a:rect l="l" t="t" r="r" b="b"/>
              <a:pathLst>
                <a:path w="19050" h="19050">
                  <a:moveTo>
                    <a:pt x="18142" y="19940"/>
                  </a:moveTo>
                  <a:cubicBezTo>
                    <a:pt x="8617" y="8510"/>
                    <a:pt x="-908" y="-1967"/>
                    <a:pt x="18142" y="199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2D57297-6DBA-4510-A3BB-2DB06A1050CF}"/>
                </a:ext>
              </a:extLst>
            </p:cNvPr>
            <p:cNvSpPr/>
            <p:nvPr/>
          </p:nvSpPr>
          <p:spPr>
            <a:xfrm>
              <a:off x="6337459" y="32675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2C8EAEC-0225-4469-92CF-EC780F256077}"/>
                </a:ext>
              </a:extLst>
            </p:cNvPr>
            <p:cNvSpPr/>
            <p:nvPr/>
          </p:nvSpPr>
          <p:spPr>
            <a:xfrm>
              <a:off x="6337459" y="326755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9049"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D5CA79F-7CD3-4C2F-8375-80D1BE276D4A}"/>
                </a:ext>
              </a:extLst>
            </p:cNvPr>
            <p:cNvSpPr/>
            <p:nvPr/>
          </p:nvSpPr>
          <p:spPr>
            <a:xfrm>
              <a:off x="6320737" y="3517106"/>
              <a:ext cx="9525" cy="9525"/>
            </a:xfrm>
            <a:custGeom>
              <a:avLst/>
              <a:gdLst>
                <a:gd name="connsiteX0" fmla="*/ 10530 w 9525"/>
                <a:gd name="connsiteY0" fmla="*/ 7144 h 9525"/>
                <a:gd name="connsiteX1" fmla="*/ 10530 w 9525"/>
                <a:gd name="connsiteY1" fmla="*/ 7144 h 9525"/>
              </a:gdLst>
              <a:ahLst/>
              <a:cxnLst>
                <a:cxn ang="0">
                  <a:pos x="connsiteX0" y="connsiteY0"/>
                </a:cxn>
                <a:cxn ang="0">
                  <a:pos x="connsiteX1" y="connsiteY1"/>
                </a:cxn>
              </a:cxnLst>
              <a:rect l="l" t="t" r="r" b="b"/>
              <a:pathLst>
                <a:path w="9525" h="9525">
                  <a:moveTo>
                    <a:pt x="10530" y="7144"/>
                  </a:moveTo>
                  <a:cubicBezTo>
                    <a:pt x="2910" y="8096"/>
                    <a:pt x="10530" y="8096"/>
                    <a:pt x="1053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56921EFC-EABA-42FA-8A6F-46D11A55BD38}"/>
                </a:ext>
              </a:extLst>
            </p:cNvPr>
            <p:cNvSpPr/>
            <p:nvPr/>
          </p:nvSpPr>
          <p:spPr>
            <a:xfrm>
              <a:off x="6336506" y="352186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0954" y="14764"/>
                    <a:pt x="16669" y="2047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74424C3-B72F-4433-BA8B-52CE60F45A13}"/>
                </a:ext>
              </a:extLst>
            </p:cNvPr>
            <p:cNvSpPr/>
            <p:nvPr/>
          </p:nvSpPr>
          <p:spPr>
            <a:xfrm>
              <a:off x="6272902" y="3410426"/>
              <a:ext cx="57150" cy="114300"/>
            </a:xfrm>
            <a:custGeom>
              <a:avLst/>
              <a:gdLst>
                <a:gd name="connsiteX0" fmla="*/ 26933 w 57150"/>
                <a:gd name="connsiteY0" fmla="*/ 45244 h 114300"/>
                <a:gd name="connsiteX1" fmla="*/ 15503 w 57150"/>
                <a:gd name="connsiteY1" fmla="*/ 33814 h 114300"/>
                <a:gd name="connsiteX2" fmla="*/ 10740 w 57150"/>
                <a:gd name="connsiteY2" fmla="*/ 7144 h 114300"/>
                <a:gd name="connsiteX3" fmla="*/ 49793 w 57150"/>
                <a:gd name="connsiteY3" fmla="*/ 110966 h 114300"/>
                <a:gd name="connsiteX4" fmla="*/ 56460 w 57150"/>
                <a:gd name="connsiteY4" fmla="*/ 107156 h 114300"/>
                <a:gd name="connsiteX5" fmla="*/ 26933 w 57150"/>
                <a:gd name="connsiteY5" fmla="*/ 452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14300">
                  <a:moveTo>
                    <a:pt x="26933" y="45244"/>
                  </a:moveTo>
                  <a:cubicBezTo>
                    <a:pt x="25980" y="42386"/>
                    <a:pt x="15503" y="33814"/>
                    <a:pt x="15503" y="33814"/>
                  </a:cubicBezTo>
                  <a:cubicBezTo>
                    <a:pt x="15503" y="33814"/>
                    <a:pt x="31695" y="24289"/>
                    <a:pt x="10740" y="7144"/>
                  </a:cubicBezTo>
                  <a:cubicBezTo>
                    <a:pt x="-3547" y="7144"/>
                    <a:pt x="27885" y="90011"/>
                    <a:pt x="49793" y="110966"/>
                  </a:cubicBezTo>
                  <a:cubicBezTo>
                    <a:pt x="45983" y="107156"/>
                    <a:pt x="47888" y="105251"/>
                    <a:pt x="56460" y="107156"/>
                  </a:cubicBezTo>
                  <a:cubicBezTo>
                    <a:pt x="41220" y="88106"/>
                    <a:pt x="25980" y="44291"/>
                    <a:pt x="26933" y="45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412AE38-1C45-4FA5-BCD3-52C510C0BAED}"/>
                </a:ext>
              </a:extLst>
            </p:cNvPr>
            <p:cNvSpPr/>
            <p:nvPr/>
          </p:nvSpPr>
          <p:spPr>
            <a:xfrm>
              <a:off x="6309836" y="34790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42ABCF3-2116-4E43-ACD1-F0D7F5225714}"/>
                </a:ext>
              </a:extLst>
            </p:cNvPr>
            <p:cNvSpPr/>
            <p:nvPr/>
          </p:nvSpPr>
          <p:spPr>
            <a:xfrm>
              <a:off x="6302216" y="345868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EC775A1-107F-4513-A3B5-ED78266EB655}"/>
                </a:ext>
              </a:extLst>
            </p:cNvPr>
            <p:cNvSpPr/>
            <p:nvPr/>
          </p:nvSpPr>
          <p:spPr>
            <a:xfrm>
              <a:off x="6332696" y="3513167"/>
              <a:ext cx="9525" cy="9525"/>
            </a:xfrm>
            <a:custGeom>
              <a:avLst/>
              <a:gdLst>
                <a:gd name="connsiteX0" fmla="*/ 7144 w 9525"/>
                <a:gd name="connsiteY0" fmla="*/ 7273 h 9525"/>
                <a:gd name="connsiteX1" fmla="*/ 7144 w 9525"/>
                <a:gd name="connsiteY1" fmla="*/ 7273 h 9525"/>
              </a:gdLst>
              <a:ahLst/>
              <a:cxnLst>
                <a:cxn ang="0">
                  <a:pos x="connsiteX0" y="connsiteY0"/>
                </a:cxn>
                <a:cxn ang="0">
                  <a:pos x="connsiteX1" y="connsiteY1"/>
                </a:cxn>
              </a:cxnLst>
              <a:rect l="l" t="t" r="r" b="b"/>
              <a:pathLst>
                <a:path w="9525" h="9525">
                  <a:moveTo>
                    <a:pt x="7144" y="7273"/>
                  </a:moveTo>
                  <a:cubicBezTo>
                    <a:pt x="14764" y="11083"/>
                    <a:pt x="7144" y="6320"/>
                    <a:pt x="7144"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925D18A-C1C4-4198-AB97-AB35E7064B94}"/>
                </a:ext>
              </a:extLst>
            </p:cNvPr>
            <p:cNvSpPr/>
            <p:nvPr/>
          </p:nvSpPr>
          <p:spPr>
            <a:xfrm>
              <a:off x="6324335" y="351710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5027" y="7144"/>
                    <a:pt x="883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A35073F-623C-4BC2-A11C-81ACCABAC0C6}"/>
                </a:ext>
              </a:extLst>
            </p:cNvPr>
            <p:cNvSpPr/>
            <p:nvPr/>
          </p:nvSpPr>
          <p:spPr>
            <a:xfrm>
              <a:off x="6319361" y="339042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0641BB3-3E2D-40A5-ACB0-014A63BB4B8D}"/>
                </a:ext>
              </a:extLst>
            </p:cNvPr>
            <p:cNvSpPr/>
            <p:nvPr/>
          </p:nvSpPr>
          <p:spPr>
            <a:xfrm>
              <a:off x="6296755" y="3429609"/>
              <a:ext cx="28575" cy="57150"/>
            </a:xfrm>
            <a:custGeom>
              <a:avLst/>
              <a:gdLst>
                <a:gd name="connsiteX0" fmla="*/ 7843 w 28575"/>
                <a:gd name="connsiteY0" fmla="*/ 9868 h 57150"/>
                <a:gd name="connsiteX1" fmla="*/ 21178 w 28575"/>
                <a:gd name="connsiteY1" fmla="*/ 55588 h 57150"/>
                <a:gd name="connsiteX2" fmla="*/ 25940 w 28575"/>
                <a:gd name="connsiteY2" fmla="*/ 52731 h 57150"/>
                <a:gd name="connsiteX3" fmla="*/ 7843 w 28575"/>
                <a:gd name="connsiteY3" fmla="*/ 9868 h 57150"/>
              </a:gdLst>
              <a:ahLst/>
              <a:cxnLst>
                <a:cxn ang="0">
                  <a:pos x="connsiteX0" y="connsiteY0"/>
                </a:cxn>
                <a:cxn ang="0">
                  <a:pos x="connsiteX1" y="connsiteY1"/>
                </a:cxn>
                <a:cxn ang="0">
                  <a:pos x="connsiteX2" y="connsiteY2"/>
                </a:cxn>
                <a:cxn ang="0">
                  <a:pos x="connsiteX3" y="connsiteY3"/>
                </a:cxn>
              </a:cxnLst>
              <a:rect l="l" t="t" r="r" b="b"/>
              <a:pathLst>
                <a:path w="28575" h="57150">
                  <a:moveTo>
                    <a:pt x="7843" y="9868"/>
                  </a:moveTo>
                  <a:cubicBezTo>
                    <a:pt x="9748" y="18441"/>
                    <a:pt x="24988" y="42253"/>
                    <a:pt x="21178" y="55588"/>
                  </a:cubicBezTo>
                  <a:cubicBezTo>
                    <a:pt x="23083" y="51778"/>
                    <a:pt x="24035" y="50826"/>
                    <a:pt x="25940" y="52731"/>
                  </a:cubicBezTo>
                  <a:cubicBezTo>
                    <a:pt x="33560" y="35586"/>
                    <a:pt x="2128" y="-3467"/>
                    <a:pt x="7843" y="98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836FB1C-8D45-4FBC-BBAE-78A5DD833961}"/>
                </a:ext>
              </a:extLst>
            </p:cNvPr>
            <p:cNvSpPr/>
            <p:nvPr/>
          </p:nvSpPr>
          <p:spPr>
            <a:xfrm>
              <a:off x="6330791" y="35047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9AF685E-12DB-4E79-86DC-C392C8F9EE1F}"/>
                </a:ext>
              </a:extLst>
            </p:cNvPr>
            <p:cNvSpPr/>
            <p:nvPr/>
          </p:nvSpPr>
          <p:spPr>
            <a:xfrm>
              <a:off x="6296435" y="3511391"/>
              <a:ext cx="38100" cy="66675"/>
            </a:xfrm>
            <a:custGeom>
              <a:avLst/>
              <a:gdLst>
                <a:gd name="connsiteX0" fmla="*/ 19593 w 38100"/>
                <a:gd name="connsiteY0" fmla="*/ 65246 h 66675"/>
                <a:gd name="connsiteX1" fmla="*/ 7210 w 38100"/>
                <a:gd name="connsiteY1" fmla="*/ 7144 h 66675"/>
                <a:gd name="connsiteX2" fmla="*/ 18640 w 38100"/>
                <a:gd name="connsiteY2" fmla="*/ 12859 h 66675"/>
                <a:gd name="connsiteX3" fmla="*/ 33880 w 38100"/>
                <a:gd name="connsiteY3" fmla="*/ 43339 h 66675"/>
                <a:gd name="connsiteX4" fmla="*/ 12925 w 38100"/>
                <a:gd name="connsiteY4" fmla="*/ 36671 h 66675"/>
                <a:gd name="connsiteX5" fmla="*/ 19593 w 38100"/>
                <a:gd name="connsiteY5" fmla="*/ 65246 h 66675"/>
                <a:gd name="connsiteX6" fmla="*/ 17688 w 38100"/>
                <a:gd name="connsiteY6" fmla="*/ 59531 h 66675"/>
                <a:gd name="connsiteX7" fmla="*/ 17688 w 38100"/>
                <a:gd name="connsiteY7" fmla="*/ 55721 h 66675"/>
                <a:gd name="connsiteX8" fmla="*/ 17688 w 38100"/>
                <a:gd name="connsiteY8" fmla="*/ 5953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66675">
                  <a:moveTo>
                    <a:pt x="19593" y="65246"/>
                  </a:moveTo>
                  <a:cubicBezTo>
                    <a:pt x="15783" y="49054"/>
                    <a:pt x="6258" y="30004"/>
                    <a:pt x="7210" y="7144"/>
                  </a:cubicBezTo>
                  <a:cubicBezTo>
                    <a:pt x="8163" y="7144"/>
                    <a:pt x="19593" y="13811"/>
                    <a:pt x="18640" y="12859"/>
                  </a:cubicBezTo>
                  <a:cubicBezTo>
                    <a:pt x="1495" y="25241"/>
                    <a:pt x="24355" y="24289"/>
                    <a:pt x="33880" y="43339"/>
                  </a:cubicBezTo>
                  <a:cubicBezTo>
                    <a:pt x="43405" y="46196"/>
                    <a:pt x="6258" y="41434"/>
                    <a:pt x="12925" y="36671"/>
                  </a:cubicBezTo>
                  <a:cubicBezTo>
                    <a:pt x="15783" y="39529"/>
                    <a:pt x="20545" y="65246"/>
                    <a:pt x="19593" y="65246"/>
                  </a:cubicBezTo>
                  <a:close/>
                  <a:moveTo>
                    <a:pt x="17688" y="59531"/>
                  </a:moveTo>
                  <a:lnTo>
                    <a:pt x="17688" y="55721"/>
                  </a:lnTo>
                  <a:cubicBezTo>
                    <a:pt x="16735" y="56674"/>
                    <a:pt x="16735" y="58579"/>
                    <a:pt x="17688" y="59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DF28DD9-B2C2-4DEC-947C-A8F087199FAA}"/>
                </a:ext>
              </a:extLst>
            </p:cNvPr>
            <p:cNvSpPr/>
            <p:nvPr/>
          </p:nvSpPr>
          <p:spPr>
            <a:xfrm>
              <a:off x="6404134" y="402097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1A3800D-FC04-442F-B5F1-BD93506209AD}"/>
                </a:ext>
              </a:extLst>
            </p:cNvPr>
            <p:cNvSpPr/>
            <p:nvPr/>
          </p:nvSpPr>
          <p:spPr>
            <a:xfrm>
              <a:off x="6382226" y="369522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DD53008-C20C-4B0C-8631-1736589E5D73}"/>
                </a:ext>
              </a:extLst>
            </p:cNvPr>
            <p:cNvSpPr/>
            <p:nvPr/>
          </p:nvSpPr>
          <p:spPr>
            <a:xfrm>
              <a:off x="6407944" y="3740943"/>
              <a:ext cx="9525" cy="9525"/>
            </a:xfrm>
            <a:custGeom>
              <a:avLst/>
              <a:gdLst>
                <a:gd name="connsiteX0" fmla="*/ 7144 w 9525"/>
                <a:gd name="connsiteY0" fmla="*/ 7144 h 9525"/>
                <a:gd name="connsiteX1" fmla="*/ 9049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10001"/>
                  </a:ln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3ACFC8B-19BF-495F-B9B3-AB95DA9AA2B6}"/>
                </a:ext>
              </a:extLst>
            </p:cNvPr>
            <p:cNvSpPr/>
            <p:nvPr/>
          </p:nvSpPr>
          <p:spPr>
            <a:xfrm>
              <a:off x="6402758" y="3994838"/>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7214847-3321-46FA-B39D-B3FB21181298}"/>
                </a:ext>
              </a:extLst>
            </p:cNvPr>
            <p:cNvSpPr/>
            <p:nvPr/>
          </p:nvSpPr>
          <p:spPr>
            <a:xfrm>
              <a:off x="6398419" y="383809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9049"/>
                  </a:cubicBezTo>
                  <a:cubicBezTo>
                    <a:pt x="8096"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1CAF6B1-9132-4C46-9257-E15527D26247}"/>
                </a:ext>
              </a:extLst>
            </p:cNvPr>
            <p:cNvSpPr/>
            <p:nvPr/>
          </p:nvSpPr>
          <p:spPr>
            <a:xfrm>
              <a:off x="6406991" y="37409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DC3DF3E-16C6-4247-8EC8-888284D05AE7}"/>
                </a:ext>
              </a:extLst>
            </p:cNvPr>
            <p:cNvSpPr/>
            <p:nvPr/>
          </p:nvSpPr>
          <p:spPr>
            <a:xfrm>
              <a:off x="6399371" y="367236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8096" y="7144"/>
                    <a:pt x="7144" y="7144"/>
                  </a:cubicBezTo>
                  <a:cubicBezTo>
                    <a:pt x="7144" y="7144"/>
                    <a:pt x="7144"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870CAE7-22B3-43A3-92CA-1E5B91F6B076}"/>
                </a:ext>
              </a:extLst>
            </p:cNvPr>
            <p:cNvSpPr/>
            <p:nvPr/>
          </p:nvSpPr>
          <p:spPr>
            <a:xfrm>
              <a:off x="6380321" y="367617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8096"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A1A7572-B0E1-4E1E-93E8-464817974D65}"/>
                </a:ext>
              </a:extLst>
            </p:cNvPr>
            <p:cNvSpPr/>
            <p:nvPr/>
          </p:nvSpPr>
          <p:spPr>
            <a:xfrm>
              <a:off x="6404134" y="3596163"/>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9049"/>
                    <a:pt x="7144" y="10001"/>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B239B1E-20C9-43C2-8150-72DC392C7B3C}"/>
                </a:ext>
              </a:extLst>
            </p:cNvPr>
            <p:cNvSpPr/>
            <p:nvPr/>
          </p:nvSpPr>
          <p:spPr>
            <a:xfrm>
              <a:off x="6404134" y="36695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10891FCF-10FD-41D3-834A-EA80B358B164}"/>
                </a:ext>
              </a:extLst>
            </p:cNvPr>
            <p:cNvSpPr/>
            <p:nvPr/>
          </p:nvSpPr>
          <p:spPr>
            <a:xfrm>
              <a:off x="6386142" y="403960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DBE3F3C3-8977-4B9F-9313-B4A29E36C3CB}"/>
                </a:ext>
              </a:extLst>
            </p:cNvPr>
            <p:cNvSpPr/>
            <p:nvPr/>
          </p:nvSpPr>
          <p:spPr>
            <a:xfrm>
              <a:off x="6396514" y="404669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1"/>
                  </a:ln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E4D64373-5CF4-42B0-B00F-FFC647DFE947}"/>
                </a:ext>
              </a:extLst>
            </p:cNvPr>
            <p:cNvSpPr/>
            <p:nvPr/>
          </p:nvSpPr>
          <p:spPr>
            <a:xfrm>
              <a:off x="6389846" y="3880008"/>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8096" y="10001"/>
                    <a:pt x="7144" y="9049"/>
                  </a:cubicBezTo>
                  <a:cubicBezTo>
                    <a:pt x="8096" y="10954"/>
                    <a:pt x="10954" y="10001"/>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E4028EB9-6D0A-4DDF-81F3-8D72A7288E80}"/>
                </a:ext>
              </a:extLst>
            </p:cNvPr>
            <p:cNvSpPr/>
            <p:nvPr/>
          </p:nvSpPr>
          <p:spPr>
            <a:xfrm>
              <a:off x="6383179" y="4029156"/>
              <a:ext cx="9525" cy="9525"/>
            </a:xfrm>
            <a:custGeom>
              <a:avLst/>
              <a:gdLst>
                <a:gd name="connsiteX0" fmla="*/ 7144 w 9525"/>
                <a:gd name="connsiteY0" fmla="*/ 7538 h 9525"/>
                <a:gd name="connsiteX1" fmla="*/ 9049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7538"/>
                    <a:pt x="9049" y="8491"/>
                    <a:pt x="9049" y="8491"/>
                  </a:cubicBezTo>
                  <a:cubicBezTo>
                    <a:pt x="8096" y="7538"/>
                    <a:pt x="7144" y="6586"/>
                    <a:pt x="7144"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6C2F335-4FA5-47B9-BC79-419D7D47F7EF}"/>
                </a:ext>
              </a:extLst>
            </p:cNvPr>
            <p:cNvSpPr/>
            <p:nvPr/>
          </p:nvSpPr>
          <p:spPr>
            <a:xfrm>
              <a:off x="6385084" y="403050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9049"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91DCB381-456A-42C8-81D8-AAB880059C37}"/>
                </a:ext>
              </a:extLst>
            </p:cNvPr>
            <p:cNvSpPr/>
            <p:nvPr/>
          </p:nvSpPr>
          <p:spPr>
            <a:xfrm>
              <a:off x="6374606" y="386476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0E5E47DB-CD08-43DB-A60C-C1745DC6B2AE}"/>
                </a:ext>
              </a:extLst>
            </p:cNvPr>
            <p:cNvSpPr/>
            <p:nvPr/>
          </p:nvSpPr>
          <p:spPr>
            <a:xfrm>
              <a:off x="6396514" y="4045452"/>
              <a:ext cx="28575" cy="28575"/>
            </a:xfrm>
            <a:custGeom>
              <a:avLst/>
              <a:gdLst>
                <a:gd name="connsiteX0" fmla="*/ 7144 w 28575"/>
                <a:gd name="connsiteY0" fmla="*/ 12197 h 28575"/>
                <a:gd name="connsiteX1" fmla="*/ 29051 w 28575"/>
                <a:gd name="connsiteY1" fmla="*/ 20769 h 28575"/>
                <a:gd name="connsiteX2" fmla="*/ 7144 w 28575"/>
                <a:gd name="connsiteY2" fmla="*/ 12197 h 28575"/>
              </a:gdLst>
              <a:ahLst/>
              <a:cxnLst>
                <a:cxn ang="0">
                  <a:pos x="connsiteX0" y="connsiteY0"/>
                </a:cxn>
                <a:cxn ang="0">
                  <a:pos x="connsiteX1" y="connsiteY1"/>
                </a:cxn>
                <a:cxn ang="0">
                  <a:pos x="connsiteX2" y="connsiteY2"/>
                </a:cxn>
              </a:cxnLst>
              <a:rect l="l" t="t" r="r" b="b"/>
              <a:pathLst>
                <a:path w="28575" h="28575">
                  <a:moveTo>
                    <a:pt x="7144" y="12197"/>
                  </a:moveTo>
                  <a:cubicBezTo>
                    <a:pt x="11906" y="13150"/>
                    <a:pt x="26194" y="29342"/>
                    <a:pt x="29051" y="20769"/>
                  </a:cubicBezTo>
                  <a:cubicBezTo>
                    <a:pt x="22384" y="-2090"/>
                    <a:pt x="13811" y="10292"/>
                    <a:pt x="7144" y="121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074D90D-F4DE-4675-8FBF-15F080D5345C}"/>
                </a:ext>
              </a:extLst>
            </p:cNvPr>
            <p:cNvSpPr/>
            <p:nvPr/>
          </p:nvSpPr>
          <p:spPr>
            <a:xfrm>
              <a:off x="6378416" y="40466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4ADB3C94-CE9B-489D-B3E4-92A5840FD07F}"/>
                </a:ext>
              </a:extLst>
            </p:cNvPr>
            <p:cNvSpPr/>
            <p:nvPr/>
          </p:nvSpPr>
          <p:spPr>
            <a:xfrm>
              <a:off x="6319361" y="36104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8096"/>
                    <a:pt x="9049"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F39954B-F976-4674-905F-71253454DB92}"/>
                </a:ext>
              </a:extLst>
            </p:cNvPr>
            <p:cNvSpPr/>
            <p:nvPr/>
          </p:nvSpPr>
          <p:spPr>
            <a:xfrm>
              <a:off x="6379369" y="40390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028999E-CB55-4CD9-BF7D-EA3A0251BFFD}"/>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15EF3362-4850-4E6D-AFD6-AAE16E9D4F7A}"/>
                </a:ext>
              </a:extLst>
            </p:cNvPr>
            <p:cNvSpPr/>
            <p:nvPr/>
          </p:nvSpPr>
          <p:spPr>
            <a:xfrm>
              <a:off x="6414611" y="362622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2B7F0A5-AEC5-41BD-88BB-3ABD204B05F1}"/>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85BA46C-AD91-43C9-83CC-D217E123D27C}"/>
                </a:ext>
              </a:extLst>
            </p:cNvPr>
            <p:cNvSpPr/>
            <p:nvPr/>
          </p:nvSpPr>
          <p:spPr>
            <a:xfrm>
              <a:off x="6367939" y="37371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8096"/>
                    <a:pt x="8096" y="7144"/>
                  </a:cubicBezTo>
                  <a:cubicBezTo>
                    <a:pt x="8096"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BC13C18-9DEE-411E-A702-FBB1D64D7F17}"/>
                </a:ext>
              </a:extLst>
            </p:cNvPr>
            <p:cNvSpPr/>
            <p:nvPr/>
          </p:nvSpPr>
          <p:spPr>
            <a:xfrm>
              <a:off x="6372701" y="371641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lnTo>
                    <a:pt x="7144" y="7858"/>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7CE9CB71-8914-4286-AC86-13B3E1231C70}"/>
                </a:ext>
              </a:extLst>
            </p:cNvPr>
            <p:cNvSpPr/>
            <p:nvPr/>
          </p:nvSpPr>
          <p:spPr>
            <a:xfrm>
              <a:off x="6410087" y="3870483"/>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cubicBezTo>
                    <a:pt x="7858" y="9049"/>
                    <a:pt x="7858" y="8096"/>
                    <a:pt x="7858" y="7144"/>
                  </a:cubicBezTo>
                  <a:cubicBezTo>
                    <a:pt x="6906" y="9049"/>
                    <a:pt x="6906" y="10001"/>
                    <a:pt x="785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D158C3A-6302-4F2E-82C7-26307BC3D31B}"/>
                </a:ext>
              </a:extLst>
            </p:cNvPr>
            <p:cNvSpPr/>
            <p:nvPr/>
          </p:nvSpPr>
          <p:spPr>
            <a:xfrm>
              <a:off x="6322219" y="3632092"/>
              <a:ext cx="9525" cy="9525"/>
            </a:xfrm>
            <a:custGeom>
              <a:avLst/>
              <a:gdLst>
                <a:gd name="connsiteX0" fmla="*/ 9049 w 9525"/>
                <a:gd name="connsiteY0" fmla="*/ 7410 h 9525"/>
                <a:gd name="connsiteX1" fmla="*/ 7144 w 9525"/>
                <a:gd name="connsiteY1" fmla="*/ 8363 h 9525"/>
                <a:gd name="connsiteX2" fmla="*/ 9049 w 9525"/>
                <a:gd name="connsiteY2" fmla="*/ 7410 h 9525"/>
              </a:gdLst>
              <a:ahLst/>
              <a:cxnLst>
                <a:cxn ang="0">
                  <a:pos x="connsiteX0" y="connsiteY0"/>
                </a:cxn>
                <a:cxn ang="0">
                  <a:pos x="connsiteX1" y="connsiteY1"/>
                </a:cxn>
                <a:cxn ang="0">
                  <a:pos x="connsiteX2" y="connsiteY2"/>
                </a:cxn>
              </a:cxnLst>
              <a:rect l="l" t="t" r="r" b="b"/>
              <a:pathLst>
                <a:path w="9525" h="9525">
                  <a:moveTo>
                    <a:pt x="9049" y="7410"/>
                  </a:moveTo>
                  <a:cubicBezTo>
                    <a:pt x="9049" y="7410"/>
                    <a:pt x="7144" y="8363"/>
                    <a:pt x="7144" y="8363"/>
                  </a:cubicBezTo>
                  <a:cubicBezTo>
                    <a:pt x="8096" y="8363"/>
                    <a:pt x="9049" y="6458"/>
                    <a:pt x="9049"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D2902BA-4C57-4E6D-8866-5FA783915A31}"/>
                </a:ext>
              </a:extLst>
            </p:cNvPr>
            <p:cNvSpPr/>
            <p:nvPr/>
          </p:nvSpPr>
          <p:spPr>
            <a:xfrm>
              <a:off x="6390375" y="3768804"/>
              <a:ext cx="9525" cy="9525"/>
            </a:xfrm>
            <a:custGeom>
              <a:avLst/>
              <a:gdLst>
                <a:gd name="connsiteX0" fmla="*/ 7567 w 9525"/>
                <a:gd name="connsiteY0" fmla="*/ 7858 h 9525"/>
                <a:gd name="connsiteX1" fmla="*/ 7567 w 9525"/>
                <a:gd name="connsiteY1" fmla="*/ 7858 h 9525"/>
              </a:gdLst>
              <a:ahLst/>
              <a:cxnLst>
                <a:cxn ang="0">
                  <a:pos x="connsiteX0" y="connsiteY0"/>
                </a:cxn>
                <a:cxn ang="0">
                  <a:pos x="connsiteX1" y="connsiteY1"/>
                </a:cxn>
              </a:cxnLst>
              <a:rect l="l" t="t" r="r" b="b"/>
              <a:pathLst>
                <a:path w="9525" h="9525">
                  <a:moveTo>
                    <a:pt x="7567" y="7858"/>
                  </a:moveTo>
                  <a:cubicBezTo>
                    <a:pt x="6615" y="6906"/>
                    <a:pt x="7567"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C1B0B7D-90C5-4F2E-925B-0AEAF7FAECAB}"/>
                </a:ext>
              </a:extLst>
            </p:cNvPr>
            <p:cNvSpPr/>
            <p:nvPr/>
          </p:nvSpPr>
          <p:spPr>
            <a:xfrm>
              <a:off x="6386538" y="3769146"/>
              <a:ext cx="19050" cy="28575"/>
            </a:xfrm>
            <a:custGeom>
              <a:avLst/>
              <a:gdLst>
                <a:gd name="connsiteX0" fmla="*/ 9500 w 19050"/>
                <a:gd name="connsiteY0" fmla="*/ 17994 h 28575"/>
                <a:gd name="connsiteX1" fmla="*/ 9500 w 19050"/>
                <a:gd name="connsiteY1" fmla="*/ 17994 h 28575"/>
              </a:gdLst>
              <a:ahLst/>
              <a:cxnLst>
                <a:cxn ang="0">
                  <a:pos x="connsiteX0" y="connsiteY0"/>
                </a:cxn>
                <a:cxn ang="0">
                  <a:pos x="connsiteX1" y="connsiteY1"/>
                </a:cxn>
              </a:cxnLst>
              <a:rect l="l" t="t" r="r" b="b"/>
              <a:pathLst>
                <a:path w="19050" h="28575">
                  <a:moveTo>
                    <a:pt x="9500" y="17994"/>
                  </a:moveTo>
                  <a:cubicBezTo>
                    <a:pt x="39027" y="37996"/>
                    <a:pt x="-2883" y="-14391"/>
                    <a:pt x="9500" y="179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FACE1D6-DB8D-4A33-96E1-9DA3B6013324}"/>
                </a:ext>
              </a:extLst>
            </p:cNvPr>
            <p:cNvSpPr/>
            <p:nvPr/>
          </p:nvSpPr>
          <p:spPr>
            <a:xfrm>
              <a:off x="6386594" y="377809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8491" y="8096"/>
                    <a:pt x="7538" y="8096"/>
                    <a:pt x="7538" y="7144"/>
                  </a:cubicBezTo>
                  <a:cubicBezTo>
                    <a:pt x="6586" y="8096"/>
                    <a:pt x="7538" y="9049"/>
                    <a:pt x="849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04EFE2D-D4B7-461C-95BA-548E7FF5C108}"/>
                </a:ext>
              </a:extLst>
            </p:cNvPr>
            <p:cNvSpPr/>
            <p:nvPr/>
          </p:nvSpPr>
          <p:spPr>
            <a:xfrm>
              <a:off x="6383179" y="3819048"/>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0F6B2CA-9132-463E-A2E0-915E0D26185D}"/>
                </a:ext>
              </a:extLst>
            </p:cNvPr>
            <p:cNvSpPr/>
            <p:nvPr/>
          </p:nvSpPr>
          <p:spPr>
            <a:xfrm>
              <a:off x="6341269" y="35352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01C34EB-C5E0-42DD-B07D-3F048EE49F74}"/>
                </a:ext>
              </a:extLst>
            </p:cNvPr>
            <p:cNvSpPr/>
            <p:nvPr/>
          </p:nvSpPr>
          <p:spPr>
            <a:xfrm>
              <a:off x="6390905" y="3921067"/>
              <a:ext cx="9525" cy="9525"/>
            </a:xfrm>
            <a:custGeom>
              <a:avLst/>
              <a:gdLst>
                <a:gd name="connsiteX0" fmla="*/ 7990 w 9525"/>
                <a:gd name="connsiteY0" fmla="*/ 8947 h 9525"/>
                <a:gd name="connsiteX1" fmla="*/ 7990 w 9525"/>
                <a:gd name="connsiteY1" fmla="*/ 8947 h 9525"/>
              </a:gdLst>
              <a:ahLst/>
              <a:cxnLst>
                <a:cxn ang="0">
                  <a:pos x="connsiteX0" y="connsiteY0"/>
                </a:cxn>
                <a:cxn ang="0">
                  <a:pos x="connsiteX1" y="connsiteY1"/>
                </a:cxn>
              </a:cxnLst>
              <a:rect l="l" t="t" r="r" b="b"/>
              <a:pathLst>
                <a:path w="9525" h="9525">
                  <a:moveTo>
                    <a:pt x="7990" y="8947"/>
                  </a:moveTo>
                  <a:cubicBezTo>
                    <a:pt x="7990" y="6090"/>
                    <a:pt x="6085" y="7042"/>
                    <a:pt x="7990"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DA5CBEC-8F3D-4E60-8A44-0D66669451DF}"/>
                </a:ext>
              </a:extLst>
            </p:cNvPr>
            <p:cNvSpPr/>
            <p:nvPr/>
          </p:nvSpPr>
          <p:spPr>
            <a:xfrm>
              <a:off x="6378416" y="3783806"/>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8096"/>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46E64085-CEFD-4DEE-90B7-76222A8E8DFB}"/>
                </a:ext>
              </a:extLst>
            </p:cNvPr>
            <p:cNvSpPr/>
            <p:nvPr/>
          </p:nvSpPr>
          <p:spPr>
            <a:xfrm>
              <a:off x="6380572" y="3923823"/>
              <a:ext cx="9525" cy="19050"/>
            </a:xfrm>
            <a:custGeom>
              <a:avLst/>
              <a:gdLst>
                <a:gd name="connsiteX0" fmla="*/ 9750 w 9525"/>
                <a:gd name="connsiteY0" fmla="*/ 7144 h 19050"/>
                <a:gd name="connsiteX1" fmla="*/ 9750 w 9525"/>
                <a:gd name="connsiteY1" fmla="*/ 7144 h 19050"/>
              </a:gdLst>
              <a:ahLst/>
              <a:cxnLst>
                <a:cxn ang="0">
                  <a:pos x="connsiteX0" y="connsiteY0"/>
                </a:cxn>
                <a:cxn ang="0">
                  <a:pos x="connsiteX1" y="connsiteY1"/>
                </a:cxn>
              </a:cxnLst>
              <a:rect l="l" t="t" r="r" b="b"/>
              <a:pathLst>
                <a:path w="9525" h="19050">
                  <a:moveTo>
                    <a:pt x="9750" y="7144"/>
                  </a:moveTo>
                  <a:cubicBezTo>
                    <a:pt x="7845" y="9049"/>
                    <a:pt x="4988" y="18574"/>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262FDDB-661B-4A7D-A22C-D98FB3A15189}"/>
                </a:ext>
              </a:extLst>
            </p:cNvPr>
            <p:cNvSpPr/>
            <p:nvPr/>
          </p:nvSpPr>
          <p:spPr>
            <a:xfrm>
              <a:off x="6383179" y="39304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9477135-D680-4BAC-B546-4CBF20BCDEE0}"/>
                </a:ext>
              </a:extLst>
            </p:cNvPr>
            <p:cNvSpPr/>
            <p:nvPr/>
          </p:nvSpPr>
          <p:spPr>
            <a:xfrm>
              <a:off x="6298764" y="3132296"/>
              <a:ext cx="133350" cy="933450"/>
            </a:xfrm>
            <a:custGeom>
              <a:avLst/>
              <a:gdLst>
                <a:gd name="connsiteX0" fmla="*/ 50602 w 133350"/>
                <a:gd name="connsiteY0" fmla="*/ 406241 h 933450"/>
                <a:gd name="connsiteX1" fmla="*/ 42982 w 133350"/>
                <a:gd name="connsiteY1" fmla="*/ 369094 h 933450"/>
                <a:gd name="connsiteX2" fmla="*/ 35361 w 133350"/>
                <a:gd name="connsiteY2" fmla="*/ 365284 h 933450"/>
                <a:gd name="connsiteX3" fmla="*/ 48696 w 133350"/>
                <a:gd name="connsiteY3" fmla="*/ 346234 h 933450"/>
                <a:gd name="connsiteX4" fmla="*/ 27741 w 133350"/>
                <a:gd name="connsiteY4" fmla="*/ 290989 h 933450"/>
                <a:gd name="connsiteX5" fmla="*/ 26789 w 133350"/>
                <a:gd name="connsiteY5" fmla="*/ 303371 h 933450"/>
                <a:gd name="connsiteX6" fmla="*/ 22979 w 133350"/>
                <a:gd name="connsiteY6" fmla="*/ 216694 h 933450"/>
                <a:gd name="connsiteX7" fmla="*/ 36314 w 133350"/>
                <a:gd name="connsiteY7" fmla="*/ 219551 h 933450"/>
                <a:gd name="connsiteX8" fmla="*/ 8691 w 133350"/>
                <a:gd name="connsiteY8" fmla="*/ 7144 h 933450"/>
                <a:gd name="connsiteX9" fmla="*/ 26789 w 133350"/>
                <a:gd name="connsiteY9" fmla="*/ 25241 h 933450"/>
                <a:gd name="connsiteX10" fmla="*/ 27741 w 133350"/>
                <a:gd name="connsiteY10" fmla="*/ 13811 h 933450"/>
                <a:gd name="connsiteX11" fmla="*/ 53459 w 133350"/>
                <a:gd name="connsiteY11" fmla="*/ 139541 h 933450"/>
                <a:gd name="connsiteX12" fmla="*/ 39171 w 133350"/>
                <a:gd name="connsiteY12" fmla="*/ 126206 h 933450"/>
                <a:gd name="connsiteX13" fmla="*/ 49649 w 133350"/>
                <a:gd name="connsiteY13" fmla="*/ 153829 h 933450"/>
                <a:gd name="connsiteX14" fmla="*/ 55364 w 133350"/>
                <a:gd name="connsiteY14" fmla="*/ 142399 h 933450"/>
                <a:gd name="connsiteX15" fmla="*/ 68699 w 133350"/>
                <a:gd name="connsiteY15" fmla="*/ 224314 h 933450"/>
                <a:gd name="connsiteX16" fmla="*/ 58221 w 133350"/>
                <a:gd name="connsiteY16" fmla="*/ 224314 h 933450"/>
                <a:gd name="connsiteX17" fmla="*/ 76319 w 133350"/>
                <a:gd name="connsiteY17" fmla="*/ 273844 h 933450"/>
                <a:gd name="connsiteX18" fmla="*/ 59174 w 133350"/>
                <a:gd name="connsiteY18" fmla="*/ 267176 h 933450"/>
                <a:gd name="connsiteX19" fmla="*/ 62984 w 133350"/>
                <a:gd name="connsiteY19" fmla="*/ 270034 h 933450"/>
                <a:gd name="connsiteX20" fmla="*/ 105846 w 133350"/>
                <a:gd name="connsiteY20" fmla="*/ 409099 h 933450"/>
                <a:gd name="connsiteX21" fmla="*/ 113466 w 133350"/>
                <a:gd name="connsiteY21" fmla="*/ 420529 h 933450"/>
                <a:gd name="connsiteX22" fmla="*/ 114419 w 133350"/>
                <a:gd name="connsiteY22" fmla="*/ 402431 h 933450"/>
                <a:gd name="connsiteX23" fmla="*/ 91559 w 133350"/>
                <a:gd name="connsiteY23" fmla="*/ 346234 h 933450"/>
                <a:gd name="connsiteX24" fmla="*/ 101084 w 133350"/>
                <a:gd name="connsiteY24" fmla="*/ 353854 h 933450"/>
                <a:gd name="connsiteX25" fmla="*/ 100132 w 133350"/>
                <a:gd name="connsiteY25" fmla="*/ 371951 h 933450"/>
                <a:gd name="connsiteX26" fmla="*/ 105846 w 133350"/>
                <a:gd name="connsiteY26" fmla="*/ 362426 h 933450"/>
                <a:gd name="connsiteX27" fmla="*/ 123944 w 133350"/>
                <a:gd name="connsiteY27" fmla="*/ 433864 h 933450"/>
                <a:gd name="connsiteX28" fmla="*/ 120134 w 133350"/>
                <a:gd name="connsiteY28" fmla="*/ 438626 h 933450"/>
                <a:gd name="connsiteX29" fmla="*/ 100132 w 133350"/>
                <a:gd name="connsiteY29" fmla="*/ 430054 h 933450"/>
                <a:gd name="connsiteX30" fmla="*/ 99179 w 133350"/>
                <a:gd name="connsiteY30" fmla="*/ 426244 h 933450"/>
                <a:gd name="connsiteX31" fmla="*/ 108704 w 133350"/>
                <a:gd name="connsiteY31" fmla="*/ 465296 h 933450"/>
                <a:gd name="connsiteX32" fmla="*/ 124896 w 133350"/>
                <a:gd name="connsiteY32" fmla="*/ 508159 h 933450"/>
                <a:gd name="connsiteX33" fmla="*/ 115371 w 133350"/>
                <a:gd name="connsiteY33" fmla="*/ 470059 h 933450"/>
                <a:gd name="connsiteX34" fmla="*/ 127754 w 133350"/>
                <a:gd name="connsiteY34" fmla="*/ 472916 h 933450"/>
                <a:gd name="connsiteX35" fmla="*/ 113466 w 133350"/>
                <a:gd name="connsiteY35" fmla="*/ 590074 h 933450"/>
                <a:gd name="connsiteX36" fmla="*/ 101084 w 133350"/>
                <a:gd name="connsiteY36" fmla="*/ 554831 h 933450"/>
                <a:gd name="connsiteX37" fmla="*/ 114419 w 133350"/>
                <a:gd name="connsiteY37" fmla="*/ 562451 h 933450"/>
                <a:gd name="connsiteX38" fmla="*/ 123944 w 133350"/>
                <a:gd name="connsiteY38" fmla="*/ 535781 h 933450"/>
                <a:gd name="connsiteX39" fmla="*/ 102036 w 133350"/>
                <a:gd name="connsiteY39" fmla="*/ 546259 h 933450"/>
                <a:gd name="connsiteX40" fmla="*/ 93464 w 133350"/>
                <a:gd name="connsiteY40" fmla="*/ 608171 h 933450"/>
                <a:gd name="connsiteX41" fmla="*/ 92511 w 133350"/>
                <a:gd name="connsiteY41" fmla="*/ 589121 h 933450"/>
                <a:gd name="connsiteX42" fmla="*/ 97274 w 133350"/>
                <a:gd name="connsiteY42" fmla="*/ 581501 h 933450"/>
                <a:gd name="connsiteX43" fmla="*/ 111561 w 133350"/>
                <a:gd name="connsiteY43" fmla="*/ 590074 h 933450"/>
                <a:gd name="connsiteX44" fmla="*/ 119182 w 133350"/>
                <a:gd name="connsiteY44" fmla="*/ 628174 h 933450"/>
                <a:gd name="connsiteX45" fmla="*/ 118229 w 133350"/>
                <a:gd name="connsiteY45" fmla="*/ 632936 h 933450"/>
                <a:gd name="connsiteX46" fmla="*/ 106799 w 133350"/>
                <a:gd name="connsiteY46" fmla="*/ 614839 h 933450"/>
                <a:gd name="connsiteX47" fmla="*/ 112514 w 133350"/>
                <a:gd name="connsiteY47" fmla="*/ 633889 h 933450"/>
                <a:gd name="connsiteX48" fmla="*/ 102036 w 133350"/>
                <a:gd name="connsiteY48" fmla="*/ 620554 h 933450"/>
                <a:gd name="connsiteX49" fmla="*/ 98227 w 133350"/>
                <a:gd name="connsiteY49" fmla="*/ 609124 h 933450"/>
                <a:gd name="connsiteX50" fmla="*/ 118229 w 133350"/>
                <a:gd name="connsiteY50" fmla="*/ 672941 h 933450"/>
                <a:gd name="connsiteX51" fmla="*/ 113466 w 133350"/>
                <a:gd name="connsiteY51" fmla="*/ 643414 h 933450"/>
                <a:gd name="connsiteX52" fmla="*/ 110609 w 133350"/>
                <a:gd name="connsiteY52" fmla="*/ 656749 h 933450"/>
                <a:gd name="connsiteX53" fmla="*/ 94416 w 133350"/>
                <a:gd name="connsiteY53" fmla="*/ 646271 h 933450"/>
                <a:gd name="connsiteX54" fmla="*/ 102036 w 133350"/>
                <a:gd name="connsiteY54" fmla="*/ 649129 h 933450"/>
                <a:gd name="connsiteX55" fmla="*/ 108704 w 133350"/>
                <a:gd name="connsiteY55" fmla="*/ 715804 h 933450"/>
                <a:gd name="connsiteX56" fmla="*/ 105846 w 133350"/>
                <a:gd name="connsiteY56" fmla="*/ 680561 h 933450"/>
                <a:gd name="connsiteX57" fmla="*/ 115371 w 133350"/>
                <a:gd name="connsiteY57" fmla="*/ 727234 h 933450"/>
                <a:gd name="connsiteX58" fmla="*/ 113466 w 133350"/>
                <a:gd name="connsiteY58" fmla="*/ 729139 h 933450"/>
                <a:gd name="connsiteX59" fmla="*/ 118229 w 133350"/>
                <a:gd name="connsiteY59" fmla="*/ 749141 h 933450"/>
                <a:gd name="connsiteX60" fmla="*/ 104894 w 133350"/>
                <a:gd name="connsiteY60" fmla="*/ 731044 h 933450"/>
                <a:gd name="connsiteX61" fmla="*/ 114419 w 133350"/>
                <a:gd name="connsiteY61" fmla="*/ 857726 h 933450"/>
                <a:gd name="connsiteX62" fmla="*/ 114419 w 133350"/>
                <a:gd name="connsiteY62" fmla="*/ 832961 h 933450"/>
                <a:gd name="connsiteX63" fmla="*/ 102036 w 133350"/>
                <a:gd name="connsiteY63" fmla="*/ 831056 h 933450"/>
                <a:gd name="connsiteX64" fmla="*/ 123944 w 133350"/>
                <a:gd name="connsiteY64" fmla="*/ 858679 h 933450"/>
                <a:gd name="connsiteX65" fmla="*/ 100132 w 133350"/>
                <a:gd name="connsiteY65" fmla="*/ 863441 h 933450"/>
                <a:gd name="connsiteX66" fmla="*/ 113466 w 133350"/>
                <a:gd name="connsiteY66" fmla="*/ 886301 h 933450"/>
                <a:gd name="connsiteX67" fmla="*/ 112514 w 133350"/>
                <a:gd name="connsiteY67" fmla="*/ 870109 h 933450"/>
                <a:gd name="connsiteX68" fmla="*/ 112514 w 133350"/>
                <a:gd name="connsiteY68" fmla="*/ 867251 h 933450"/>
                <a:gd name="connsiteX69" fmla="*/ 104894 w 133350"/>
                <a:gd name="connsiteY69" fmla="*/ 923449 h 933450"/>
                <a:gd name="connsiteX70" fmla="*/ 102036 w 133350"/>
                <a:gd name="connsiteY70" fmla="*/ 927259 h 933450"/>
                <a:gd name="connsiteX71" fmla="*/ 90607 w 133350"/>
                <a:gd name="connsiteY71" fmla="*/ 910114 h 933450"/>
                <a:gd name="connsiteX72" fmla="*/ 87749 w 133350"/>
                <a:gd name="connsiteY72" fmla="*/ 916781 h 933450"/>
                <a:gd name="connsiteX73" fmla="*/ 84891 w 133350"/>
                <a:gd name="connsiteY73" fmla="*/ 859631 h 933450"/>
                <a:gd name="connsiteX74" fmla="*/ 91559 w 133350"/>
                <a:gd name="connsiteY74" fmla="*/ 887254 h 933450"/>
                <a:gd name="connsiteX75" fmla="*/ 90607 w 133350"/>
                <a:gd name="connsiteY75" fmla="*/ 907256 h 933450"/>
                <a:gd name="connsiteX76" fmla="*/ 96321 w 133350"/>
                <a:gd name="connsiteY76" fmla="*/ 922496 h 933450"/>
                <a:gd name="connsiteX77" fmla="*/ 96321 w 133350"/>
                <a:gd name="connsiteY77" fmla="*/ 933926 h 933450"/>
                <a:gd name="connsiteX78" fmla="*/ 85844 w 133350"/>
                <a:gd name="connsiteY78" fmla="*/ 925354 h 933450"/>
                <a:gd name="connsiteX79" fmla="*/ 89654 w 133350"/>
                <a:gd name="connsiteY79" fmla="*/ 847249 h 933450"/>
                <a:gd name="connsiteX80" fmla="*/ 73461 w 133350"/>
                <a:gd name="connsiteY80" fmla="*/ 798671 h 933450"/>
                <a:gd name="connsiteX81" fmla="*/ 89654 w 133350"/>
                <a:gd name="connsiteY81" fmla="*/ 793909 h 933450"/>
                <a:gd name="connsiteX82" fmla="*/ 72509 w 133350"/>
                <a:gd name="connsiteY82" fmla="*/ 740569 h 933450"/>
                <a:gd name="connsiteX83" fmla="*/ 91559 w 133350"/>
                <a:gd name="connsiteY83" fmla="*/ 751999 h 933450"/>
                <a:gd name="connsiteX84" fmla="*/ 78224 w 133350"/>
                <a:gd name="connsiteY84" fmla="*/ 610076 h 933450"/>
                <a:gd name="connsiteX85" fmla="*/ 59174 w 133350"/>
                <a:gd name="connsiteY85" fmla="*/ 598646 h 933450"/>
                <a:gd name="connsiteX86" fmla="*/ 71557 w 133350"/>
                <a:gd name="connsiteY86" fmla="*/ 590074 h 933450"/>
                <a:gd name="connsiteX87" fmla="*/ 91559 w 133350"/>
                <a:gd name="connsiteY87" fmla="*/ 604361 h 933450"/>
                <a:gd name="connsiteX88" fmla="*/ 66794 w 133350"/>
                <a:gd name="connsiteY88" fmla="*/ 567214 h 933450"/>
                <a:gd name="connsiteX89" fmla="*/ 68699 w 133350"/>
                <a:gd name="connsiteY89" fmla="*/ 591026 h 933450"/>
                <a:gd name="connsiteX90" fmla="*/ 33457 w 133350"/>
                <a:gd name="connsiteY90" fmla="*/ 521494 h 933450"/>
                <a:gd name="connsiteX91" fmla="*/ 30599 w 133350"/>
                <a:gd name="connsiteY91" fmla="*/ 502444 h 933450"/>
                <a:gd name="connsiteX92" fmla="*/ 38219 w 133350"/>
                <a:gd name="connsiteY92" fmla="*/ 506254 h 933450"/>
                <a:gd name="connsiteX93" fmla="*/ 42982 w 133350"/>
                <a:gd name="connsiteY93" fmla="*/ 480536 h 933450"/>
                <a:gd name="connsiteX94" fmla="*/ 32504 w 133350"/>
                <a:gd name="connsiteY94" fmla="*/ 488156 h 933450"/>
                <a:gd name="connsiteX95" fmla="*/ 22979 w 133350"/>
                <a:gd name="connsiteY95" fmla="*/ 467201 h 933450"/>
                <a:gd name="connsiteX96" fmla="*/ 21074 w 133350"/>
                <a:gd name="connsiteY96" fmla="*/ 463391 h 933450"/>
                <a:gd name="connsiteX97" fmla="*/ 36314 w 133350"/>
                <a:gd name="connsiteY97" fmla="*/ 474821 h 933450"/>
                <a:gd name="connsiteX98" fmla="*/ 45839 w 133350"/>
                <a:gd name="connsiteY98" fmla="*/ 472916 h 933450"/>
                <a:gd name="connsiteX99" fmla="*/ 15359 w 133350"/>
                <a:gd name="connsiteY99" fmla="*/ 445294 h 933450"/>
                <a:gd name="connsiteX100" fmla="*/ 50602 w 133350"/>
                <a:gd name="connsiteY100" fmla="*/ 416719 h 933450"/>
                <a:gd name="connsiteX101" fmla="*/ 60127 w 133350"/>
                <a:gd name="connsiteY101" fmla="*/ 445294 h 933450"/>
                <a:gd name="connsiteX102" fmla="*/ 63936 w 133350"/>
                <a:gd name="connsiteY102" fmla="*/ 433864 h 933450"/>
                <a:gd name="connsiteX103" fmla="*/ 50602 w 133350"/>
                <a:gd name="connsiteY103" fmla="*/ 406241 h 933450"/>
                <a:gd name="connsiteX104" fmla="*/ 16311 w 133350"/>
                <a:gd name="connsiteY104" fmla="*/ 45244 h 933450"/>
                <a:gd name="connsiteX105" fmla="*/ 18216 w 133350"/>
                <a:gd name="connsiteY105" fmla="*/ 46196 h 933450"/>
                <a:gd name="connsiteX106" fmla="*/ 16311 w 133350"/>
                <a:gd name="connsiteY106" fmla="*/ 45244 h 933450"/>
                <a:gd name="connsiteX107" fmla="*/ 82986 w 133350"/>
                <a:gd name="connsiteY107" fmla="*/ 514826 h 933450"/>
                <a:gd name="connsiteX108" fmla="*/ 64889 w 133350"/>
                <a:gd name="connsiteY108" fmla="*/ 491966 h 933450"/>
                <a:gd name="connsiteX109" fmla="*/ 82986 w 133350"/>
                <a:gd name="connsiteY109" fmla="*/ 514826 h 933450"/>
                <a:gd name="connsiteX110" fmla="*/ 67746 w 133350"/>
                <a:gd name="connsiteY110" fmla="*/ 521494 h 933450"/>
                <a:gd name="connsiteX111" fmla="*/ 67746 w 133350"/>
                <a:gd name="connsiteY111" fmla="*/ 521494 h 933450"/>
                <a:gd name="connsiteX112" fmla="*/ 72509 w 133350"/>
                <a:gd name="connsiteY112" fmla="*/ 524351 h 933450"/>
                <a:gd name="connsiteX113" fmla="*/ 72509 w 133350"/>
                <a:gd name="connsiteY113" fmla="*/ 523399 h 933450"/>
                <a:gd name="connsiteX114" fmla="*/ 72509 w 133350"/>
                <a:gd name="connsiteY114" fmla="*/ 524351 h 933450"/>
                <a:gd name="connsiteX115" fmla="*/ 63936 w 133350"/>
                <a:gd name="connsiteY115" fmla="*/ 441484 h 933450"/>
                <a:gd name="connsiteX116" fmla="*/ 63936 w 133350"/>
                <a:gd name="connsiteY116" fmla="*/ 441484 h 933450"/>
                <a:gd name="connsiteX117" fmla="*/ 60127 w 133350"/>
                <a:gd name="connsiteY117" fmla="*/ 451009 h 933450"/>
                <a:gd name="connsiteX118" fmla="*/ 60127 w 133350"/>
                <a:gd name="connsiteY118" fmla="*/ 451009 h 933450"/>
                <a:gd name="connsiteX119" fmla="*/ 52507 w 133350"/>
                <a:gd name="connsiteY119" fmla="*/ 479584 h 933450"/>
                <a:gd name="connsiteX120" fmla="*/ 52507 w 133350"/>
                <a:gd name="connsiteY120" fmla="*/ 479584 h 933450"/>
                <a:gd name="connsiteX121" fmla="*/ 95369 w 133350"/>
                <a:gd name="connsiteY121" fmla="*/ 844391 h 933450"/>
                <a:gd name="connsiteX122" fmla="*/ 95369 w 133350"/>
                <a:gd name="connsiteY122" fmla="*/ 844391 h 933450"/>
                <a:gd name="connsiteX123" fmla="*/ 99179 w 133350"/>
                <a:gd name="connsiteY123" fmla="*/ 774859 h 933450"/>
                <a:gd name="connsiteX124" fmla="*/ 86796 w 133350"/>
                <a:gd name="connsiteY124" fmla="*/ 745331 h 933450"/>
                <a:gd name="connsiteX125" fmla="*/ 94416 w 133350"/>
                <a:gd name="connsiteY125" fmla="*/ 754856 h 933450"/>
                <a:gd name="connsiteX126" fmla="*/ 93464 w 133350"/>
                <a:gd name="connsiteY126" fmla="*/ 748189 h 933450"/>
                <a:gd name="connsiteX127" fmla="*/ 90607 w 133350"/>
                <a:gd name="connsiteY127" fmla="*/ 768191 h 933450"/>
                <a:gd name="connsiteX128" fmla="*/ 95369 w 133350"/>
                <a:gd name="connsiteY128" fmla="*/ 807244 h 933450"/>
                <a:gd name="connsiteX129" fmla="*/ 97274 w 133350"/>
                <a:gd name="connsiteY129" fmla="*/ 812006 h 933450"/>
                <a:gd name="connsiteX130" fmla="*/ 99179 w 133350"/>
                <a:gd name="connsiteY130" fmla="*/ 774859 h 933450"/>
                <a:gd name="connsiteX131" fmla="*/ 90607 w 133350"/>
                <a:gd name="connsiteY131" fmla="*/ 596741 h 933450"/>
                <a:gd name="connsiteX132" fmla="*/ 99179 w 133350"/>
                <a:gd name="connsiteY132" fmla="*/ 643414 h 933450"/>
                <a:gd name="connsiteX133" fmla="*/ 88702 w 133350"/>
                <a:gd name="connsiteY133" fmla="*/ 647224 h 933450"/>
                <a:gd name="connsiteX134" fmla="*/ 87749 w 133350"/>
                <a:gd name="connsiteY134" fmla="*/ 624364 h 933450"/>
                <a:gd name="connsiteX135" fmla="*/ 66794 w 133350"/>
                <a:gd name="connsiteY135" fmla="*/ 638651 h 933450"/>
                <a:gd name="connsiteX136" fmla="*/ 73461 w 133350"/>
                <a:gd name="connsiteY136" fmla="*/ 656749 h 933450"/>
                <a:gd name="connsiteX137" fmla="*/ 80129 w 133350"/>
                <a:gd name="connsiteY137" fmla="*/ 641509 h 933450"/>
                <a:gd name="connsiteX138" fmla="*/ 90607 w 133350"/>
                <a:gd name="connsiteY138" fmla="*/ 692944 h 933450"/>
                <a:gd name="connsiteX139" fmla="*/ 86796 w 133350"/>
                <a:gd name="connsiteY139" fmla="*/ 693896 h 933450"/>
                <a:gd name="connsiteX140" fmla="*/ 95369 w 133350"/>
                <a:gd name="connsiteY140" fmla="*/ 738664 h 933450"/>
                <a:gd name="connsiteX141" fmla="*/ 102989 w 133350"/>
                <a:gd name="connsiteY141" fmla="*/ 674846 h 933450"/>
                <a:gd name="connsiteX142" fmla="*/ 87749 w 133350"/>
                <a:gd name="connsiteY142" fmla="*/ 668179 h 933450"/>
                <a:gd name="connsiteX143" fmla="*/ 99179 w 133350"/>
                <a:gd name="connsiteY143" fmla="*/ 671989 h 933450"/>
                <a:gd name="connsiteX144" fmla="*/ 99179 w 133350"/>
                <a:gd name="connsiteY144" fmla="*/ 639604 h 933450"/>
                <a:gd name="connsiteX145" fmla="*/ 90607 w 133350"/>
                <a:gd name="connsiteY145" fmla="*/ 596741 h 933450"/>
                <a:gd name="connsiteX146" fmla="*/ 84891 w 133350"/>
                <a:gd name="connsiteY146" fmla="*/ 575786 h 933450"/>
                <a:gd name="connsiteX147" fmla="*/ 72509 w 133350"/>
                <a:gd name="connsiteY147" fmla="*/ 531019 h 933450"/>
                <a:gd name="connsiteX148" fmla="*/ 64889 w 133350"/>
                <a:gd name="connsiteY148" fmla="*/ 526256 h 933450"/>
                <a:gd name="connsiteX149" fmla="*/ 59174 w 133350"/>
                <a:gd name="connsiteY149" fmla="*/ 525304 h 933450"/>
                <a:gd name="connsiteX150" fmla="*/ 84891 w 133350"/>
                <a:gd name="connsiteY150" fmla="*/ 575786 h 933450"/>
                <a:gd name="connsiteX151" fmla="*/ 105846 w 133350"/>
                <a:gd name="connsiteY151" fmla="*/ 456724 h 933450"/>
                <a:gd name="connsiteX152" fmla="*/ 105846 w 133350"/>
                <a:gd name="connsiteY152" fmla="*/ 45672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3350" h="933450">
                  <a:moveTo>
                    <a:pt x="50602" y="406241"/>
                  </a:moveTo>
                  <a:cubicBezTo>
                    <a:pt x="48696" y="400526"/>
                    <a:pt x="42982" y="370046"/>
                    <a:pt x="42982" y="369094"/>
                  </a:cubicBezTo>
                  <a:cubicBezTo>
                    <a:pt x="44886" y="376714"/>
                    <a:pt x="42029" y="375761"/>
                    <a:pt x="35361" y="365284"/>
                  </a:cubicBezTo>
                  <a:cubicBezTo>
                    <a:pt x="30599" y="371951"/>
                    <a:pt x="49649" y="351949"/>
                    <a:pt x="48696" y="346234"/>
                  </a:cubicBezTo>
                  <a:cubicBezTo>
                    <a:pt x="38219" y="357664"/>
                    <a:pt x="29646" y="290989"/>
                    <a:pt x="27741" y="290989"/>
                  </a:cubicBezTo>
                  <a:cubicBezTo>
                    <a:pt x="35361" y="296704"/>
                    <a:pt x="35361" y="300514"/>
                    <a:pt x="26789" y="303371"/>
                  </a:cubicBezTo>
                  <a:cubicBezTo>
                    <a:pt x="40124" y="270986"/>
                    <a:pt x="24884" y="243364"/>
                    <a:pt x="22979" y="216694"/>
                  </a:cubicBezTo>
                  <a:cubicBezTo>
                    <a:pt x="30599" y="228124"/>
                    <a:pt x="25836" y="213836"/>
                    <a:pt x="36314" y="219551"/>
                  </a:cubicBezTo>
                  <a:cubicBezTo>
                    <a:pt x="53459" y="170974"/>
                    <a:pt x="-2739" y="63341"/>
                    <a:pt x="8691" y="7144"/>
                  </a:cubicBezTo>
                  <a:cubicBezTo>
                    <a:pt x="19169" y="11906"/>
                    <a:pt x="18216" y="21431"/>
                    <a:pt x="26789" y="25241"/>
                  </a:cubicBezTo>
                  <a:cubicBezTo>
                    <a:pt x="30599" y="20479"/>
                    <a:pt x="28694" y="18574"/>
                    <a:pt x="27741" y="13811"/>
                  </a:cubicBezTo>
                  <a:cubicBezTo>
                    <a:pt x="52507" y="36671"/>
                    <a:pt x="38219" y="100489"/>
                    <a:pt x="53459" y="139541"/>
                  </a:cubicBezTo>
                  <a:cubicBezTo>
                    <a:pt x="54411" y="139541"/>
                    <a:pt x="39171" y="126206"/>
                    <a:pt x="39171" y="126206"/>
                  </a:cubicBezTo>
                  <a:cubicBezTo>
                    <a:pt x="38219" y="136684"/>
                    <a:pt x="46791" y="143351"/>
                    <a:pt x="49649" y="153829"/>
                  </a:cubicBezTo>
                  <a:cubicBezTo>
                    <a:pt x="51554" y="150971"/>
                    <a:pt x="52507" y="142399"/>
                    <a:pt x="55364" y="142399"/>
                  </a:cubicBezTo>
                  <a:cubicBezTo>
                    <a:pt x="56316" y="162401"/>
                    <a:pt x="48696" y="209074"/>
                    <a:pt x="68699" y="224314"/>
                  </a:cubicBezTo>
                  <a:cubicBezTo>
                    <a:pt x="71557" y="220504"/>
                    <a:pt x="60127" y="226219"/>
                    <a:pt x="58221" y="224314"/>
                  </a:cubicBezTo>
                  <a:cubicBezTo>
                    <a:pt x="58221" y="222409"/>
                    <a:pt x="73461" y="273844"/>
                    <a:pt x="76319" y="273844"/>
                  </a:cubicBezTo>
                  <a:cubicBezTo>
                    <a:pt x="71557" y="281464"/>
                    <a:pt x="57269" y="251936"/>
                    <a:pt x="59174" y="267176"/>
                  </a:cubicBezTo>
                  <a:cubicBezTo>
                    <a:pt x="61079" y="271939"/>
                    <a:pt x="62984" y="272891"/>
                    <a:pt x="62984" y="270034"/>
                  </a:cubicBezTo>
                  <a:cubicBezTo>
                    <a:pt x="93464" y="310991"/>
                    <a:pt x="89654" y="385286"/>
                    <a:pt x="105846" y="409099"/>
                  </a:cubicBezTo>
                  <a:cubicBezTo>
                    <a:pt x="103941" y="408146"/>
                    <a:pt x="76319" y="373856"/>
                    <a:pt x="113466" y="420529"/>
                  </a:cubicBezTo>
                  <a:cubicBezTo>
                    <a:pt x="118229" y="397669"/>
                    <a:pt x="118229" y="391954"/>
                    <a:pt x="114419" y="402431"/>
                  </a:cubicBezTo>
                  <a:cubicBezTo>
                    <a:pt x="104894" y="388144"/>
                    <a:pt x="98227" y="374809"/>
                    <a:pt x="91559" y="346234"/>
                  </a:cubicBezTo>
                  <a:cubicBezTo>
                    <a:pt x="96321" y="359569"/>
                    <a:pt x="99179" y="361474"/>
                    <a:pt x="101084" y="353854"/>
                  </a:cubicBezTo>
                  <a:cubicBezTo>
                    <a:pt x="105846" y="360521"/>
                    <a:pt x="105846" y="367189"/>
                    <a:pt x="100132" y="371951"/>
                  </a:cubicBezTo>
                  <a:cubicBezTo>
                    <a:pt x="107752" y="374809"/>
                    <a:pt x="109657" y="370999"/>
                    <a:pt x="105846" y="362426"/>
                  </a:cubicBezTo>
                  <a:cubicBezTo>
                    <a:pt x="105846" y="381476"/>
                    <a:pt x="122039" y="432911"/>
                    <a:pt x="123944" y="433864"/>
                  </a:cubicBezTo>
                  <a:cubicBezTo>
                    <a:pt x="119182" y="430054"/>
                    <a:pt x="117277" y="431006"/>
                    <a:pt x="120134" y="438626"/>
                  </a:cubicBezTo>
                  <a:cubicBezTo>
                    <a:pt x="122039" y="438626"/>
                    <a:pt x="101084" y="430054"/>
                    <a:pt x="100132" y="430054"/>
                  </a:cubicBezTo>
                  <a:cubicBezTo>
                    <a:pt x="102036" y="430054"/>
                    <a:pt x="102036" y="428149"/>
                    <a:pt x="99179" y="426244"/>
                  </a:cubicBezTo>
                  <a:cubicBezTo>
                    <a:pt x="96321" y="425291"/>
                    <a:pt x="120134" y="470059"/>
                    <a:pt x="108704" y="465296"/>
                  </a:cubicBezTo>
                  <a:cubicBezTo>
                    <a:pt x="102989" y="467201"/>
                    <a:pt x="95369" y="502444"/>
                    <a:pt x="124896" y="508159"/>
                  </a:cubicBezTo>
                  <a:cubicBezTo>
                    <a:pt x="114419" y="501491"/>
                    <a:pt x="115371" y="471011"/>
                    <a:pt x="115371" y="470059"/>
                  </a:cubicBezTo>
                  <a:cubicBezTo>
                    <a:pt x="118229" y="470059"/>
                    <a:pt x="127754" y="473869"/>
                    <a:pt x="127754" y="472916"/>
                  </a:cubicBezTo>
                  <a:cubicBezTo>
                    <a:pt x="122991" y="511016"/>
                    <a:pt x="108704" y="536734"/>
                    <a:pt x="113466" y="590074"/>
                  </a:cubicBezTo>
                  <a:cubicBezTo>
                    <a:pt x="112514" y="588169"/>
                    <a:pt x="100132" y="560546"/>
                    <a:pt x="101084" y="554831"/>
                  </a:cubicBezTo>
                  <a:cubicBezTo>
                    <a:pt x="104894" y="558641"/>
                    <a:pt x="109657" y="561499"/>
                    <a:pt x="114419" y="562451"/>
                  </a:cubicBezTo>
                  <a:cubicBezTo>
                    <a:pt x="110609" y="558641"/>
                    <a:pt x="132516" y="532924"/>
                    <a:pt x="123944" y="535781"/>
                  </a:cubicBezTo>
                  <a:cubicBezTo>
                    <a:pt x="121086" y="565309"/>
                    <a:pt x="122991" y="544354"/>
                    <a:pt x="102036" y="546259"/>
                  </a:cubicBezTo>
                  <a:cubicBezTo>
                    <a:pt x="105846" y="550069"/>
                    <a:pt x="101084" y="595789"/>
                    <a:pt x="93464" y="608171"/>
                  </a:cubicBezTo>
                  <a:cubicBezTo>
                    <a:pt x="124896" y="614839"/>
                    <a:pt x="93464" y="594836"/>
                    <a:pt x="92511" y="589121"/>
                  </a:cubicBezTo>
                  <a:cubicBezTo>
                    <a:pt x="97274" y="592931"/>
                    <a:pt x="99179" y="591026"/>
                    <a:pt x="97274" y="581501"/>
                  </a:cubicBezTo>
                  <a:cubicBezTo>
                    <a:pt x="117277" y="594836"/>
                    <a:pt x="96321" y="586264"/>
                    <a:pt x="111561" y="590074"/>
                  </a:cubicBezTo>
                  <a:cubicBezTo>
                    <a:pt x="109657" y="588169"/>
                    <a:pt x="119182" y="628174"/>
                    <a:pt x="119182" y="628174"/>
                  </a:cubicBezTo>
                  <a:cubicBezTo>
                    <a:pt x="116324" y="627221"/>
                    <a:pt x="116324" y="629126"/>
                    <a:pt x="118229" y="632936"/>
                  </a:cubicBezTo>
                  <a:cubicBezTo>
                    <a:pt x="123944" y="635794"/>
                    <a:pt x="102989" y="611029"/>
                    <a:pt x="106799" y="614839"/>
                  </a:cubicBezTo>
                  <a:cubicBezTo>
                    <a:pt x="112514" y="621506"/>
                    <a:pt x="115371" y="630079"/>
                    <a:pt x="112514" y="633889"/>
                  </a:cubicBezTo>
                  <a:cubicBezTo>
                    <a:pt x="106799" y="639604"/>
                    <a:pt x="102036" y="620554"/>
                    <a:pt x="102036" y="620554"/>
                  </a:cubicBezTo>
                  <a:cubicBezTo>
                    <a:pt x="106799" y="627221"/>
                    <a:pt x="105846" y="623411"/>
                    <a:pt x="98227" y="609124"/>
                  </a:cubicBezTo>
                  <a:cubicBezTo>
                    <a:pt x="96321" y="626269"/>
                    <a:pt x="114419" y="659606"/>
                    <a:pt x="118229" y="672941"/>
                  </a:cubicBezTo>
                  <a:cubicBezTo>
                    <a:pt x="106799" y="671989"/>
                    <a:pt x="122991" y="645319"/>
                    <a:pt x="113466" y="643414"/>
                  </a:cubicBezTo>
                  <a:cubicBezTo>
                    <a:pt x="107752" y="646271"/>
                    <a:pt x="106799" y="651034"/>
                    <a:pt x="110609" y="656749"/>
                  </a:cubicBezTo>
                  <a:cubicBezTo>
                    <a:pt x="111561" y="646271"/>
                    <a:pt x="105846" y="642461"/>
                    <a:pt x="94416" y="646271"/>
                  </a:cubicBezTo>
                  <a:cubicBezTo>
                    <a:pt x="96321" y="651034"/>
                    <a:pt x="99179" y="651986"/>
                    <a:pt x="102036" y="649129"/>
                  </a:cubicBezTo>
                  <a:cubicBezTo>
                    <a:pt x="119182" y="663416"/>
                    <a:pt x="126802" y="698659"/>
                    <a:pt x="108704" y="715804"/>
                  </a:cubicBezTo>
                  <a:cubicBezTo>
                    <a:pt x="105846" y="727234"/>
                    <a:pt x="128707" y="681514"/>
                    <a:pt x="105846" y="680561"/>
                  </a:cubicBezTo>
                  <a:cubicBezTo>
                    <a:pt x="83939" y="691991"/>
                    <a:pt x="120134" y="742474"/>
                    <a:pt x="115371" y="727234"/>
                  </a:cubicBezTo>
                  <a:cubicBezTo>
                    <a:pt x="103941" y="716756"/>
                    <a:pt x="131564" y="752951"/>
                    <a:pt x="113466" y="729139"/>
                  </a:cubicBezTo>
                  <a:cubicBezTo>
                    <a:pt x="119182" y="734854"/>
                    <a:pt x="121086" y="741521"/>
                    <a:pt x="118229" y="749141"/>
                  </a:cubicBezTo>
                  <a:cubicBezTo>
                    <a:pt x="119182" y="751999"/>
                    <a:pt x="103941" y="730091"/>
                    <a:pt x="104894" y="731044"/>
                  </a:cubicBezTo>
                  <a:cubicBezTo>
                    <a:pt x="93464" y="734854"/>
                    <a:pt x="124896" y="860584"/>
                    <a:pt x="114419" y="857726"/>
                  </a:cubicBezTo>
                  <a:cubicBezTo>
                    <a:pt x="116324" y="836771"/>
                    <a:pt x="110609" y="852011"/>
                    <a:pt x="114419" y="832961"/>
                  </a:cubicBezTo>
                  <a:cubicBezTo>
                    <a:pt x="122039" y="834866"/>
                    <a:pt x="99179" y="834866"/>
                    <a:pt x="102036" y="831056"/>
                  </a:cubicBezTo>
                  <a:cubicBezTo>
                    <a:pt x="102036" y="812006"/>
                    <a:pt x="109657" y="883444"/>
                    <a:pt x="123944" y="858679"/>
                  </a:cubicBezTo>
                  <a:cubicBezTo>
                    <a:pt x="129659" y="886301"/>
                    <a:pt x="100132" y="845344"/>
                    <a:pt x="100132" y="863441"/>
                  </a:cubicBezTo>
                  <a:cubicBezTo>
                    <a:pt x="104894" y="870109"/>
                    <a:pt x="105846" y="880586"/>
                    <a:pt x="113466" y="886301"/>
                  </a:cubicBezTo>
                  <a:cubicBezTo>
                    <a:pt x="122991" y="876776"/>
                    <a:pt x="122991" y="871061"/>
                    <a:pt x="112514" y="870109"/>
                  </a:cubicBezTo>
                  <a:cubicBezTo>
                    <a:pt x="114419" y="877729"/>
                    <a:pt x="112514" y="872966"/>
                    <a:pt x="112514" y="867251"/>
                  </a:cubicBezTo>
                  <a:cubicBezTo>
                    <a:pt x="125849" y="895826"/>
                    <a:pt x="97274" y="900589"/>
                    <a:pt x="104894" y="923449"/>
                  </a:cubicBezTo>
                  <a:cubicBezTo>
                    <a:pt x="103941" y="921544"/>
                    <a:pt x="102989" y="922496"/>
                    <a:pt x="102036" y="927259"/>
                  </a:cubicBezTo>
                  <a:cubicBezTo>
                    <a:pt x="97274" y="924401"/>
                    <a:pt x="96321" y="913924"/>
                    <a:pt x="90607" y="910114"/>
                  </a:cubicBezTo>
                  <a:cubicBezTo>
                    <a:pt x="95369" y="919639"/>
                    <a:pt x="94416" y="921544"/>
                    <a:pt x="87749" y="916781"/>
                  </a:cubicBezTo>
                  <a:cubicBezTo>
                    <a:pt x="82034" y="896779"/>
                    <a:pt x="98227" y="883444"/>
                    <a:pt x="84891" y="859631"/>
                  </a:cubicBezTo>
                  <a:cubicBezTo>
                    <a:pt x="81082" y="863441"/>
                    <a:pt x="96321" y="888206"/>
                    <a:pt x="91559" y="887254"/>
                  </a:cubicBezTo>
                  <a:cubicBezTo>
                    <a:pt x="90607" y="888206"/>
                    <a:pt x="95369" y="919639"/>
                    <a:pt x="90607" y="907256"/>
                  </a:cubicBezTo>
                  <a:cubicBezTo>
                    <a:pt x="86796" y="913924"/>
                    <a:pt x="88702" y="918686"/>
                    <a:pt x="96321" y="922496"/>
                  </a:cubicBezTo>
                  <a:cubicBezTo>
                    <a:pt x="96321" y="913924"/>
                    <a:pt x="96321" y="917734"/>
                    <a:pt x="96321" y="933926"/>
                  </a:cubicBezTo>
                  <a:cubicBezTo>
                    <a:pt x="70604" y="921544"/>
                    <a:pt x="103941" y="921544"/>
                    <a:pt x="85844" y="925354"/>
                  </a:cubicBezTo>
                  <a:cubicBezTo>
                    <a:pt x="58221" y="908209"/>
                    <a:pt x="91559" y="857726"/>
                    <a:pt x="89654" y="847249"/>
                  </a:cubicBezTo>
                  <a:cubicBezTo>
                    <a:pt x="88702" y="831056"/>
                    <a:pt x="61079" y="835819"/>
                    <a:pt x="73461" y="798671"/>
                  </a:cubicBezTo>
                  <a:cubicBezTo>
                    <a:pt x="72509" y="811054"/>
                    <a:pt x="86796" y="798671"/>
                    <a:pt x="89654" y="793909"/>
                  </a:cubicBezTo>
                  <a:cubicBezTo>
                    <a:pt x="89654" y="793909"/>
                    <a:pt x="81082" y="748189"/>
                    <a:pt x="72509" y="740569"/>
                  </a:cubicBezTo>
                  <a:cubicBezTo>
                    <a:pt x="87749" y="748189"/>
                    <a:pt x="82986" y="747236"/>
                    <a:pt x="91559" y="751999"/>
                  </a:cubicBezTo>
                  <a:cubicBezTo>
                    <a:pt x="88702" y="733901"/>
                    <a:pt x="63936" y="600551"/>
                    <a:pt x="78224" y="610076"/>
                  </a:cubicBezTo>
                  <a:cubicBezTo>
                    <a:pt x="74414" y="620554"/>
                    <a:pt x="60127" y="608171"/>
                    <a:pt x="59174" y="598646"/>
                  </a:cubicBezTo>
                  <a:cubicBezTo>
                    <a:pt x="63936" y="598646"/>
                    <a:pt x="78224" y="611029"/>
                    <a:pt x="71557" y="590074"/>
                  </a:cubicBezTo>
                  <a:cubicBezTo>
                    <a:pt x="74414" y="588169"/>
                    <a:pt x="99179" y="601504"/>
                    <a:pt x="91559" y="604361"/>
                  </a:cubicBezTo>
                  <a:cubicBezTo>
                    <a:pt x="92511" y="595789"/>
                    <a:pt x="73461" y="571976"/>
                    <a:pt x="66794" y="567214"/>
                  </a:cubicBezTo>
                  <a:cubicBezTo>
                    <a:pt x="67746" y="574834"/>
                    <a:pt x="67746" y="583406"/>
                    <a:pt x="68699" y="591026"/>
                  </a:cubicBezTo>
                  <a:cubicBezTo>
                    <a:pt x="50602" y="571976"/>
                    <a:pt x="43934" y="549116"/>
                    <a:pt x="33457" y="521494"/>
                  </a:cubicBezTo>
                  <a:cubicBezTo>
                    <a:pt x="34409" y="519589"/>
                    <a:pt x="34409" y="512921"/>
                    <a:pt x="30599" y="502444"/>
                  </a:cubicBezTo>
                  <a:cubicBezTo>
                    <a:pt x="36314" y="489109"/>
                    <a:pt x="29646" y="497681"/>
                    <a:pt x="38219" y="506254"/>
                  </a:cubicBezTo>
                  <a:cubicBezTo>
                    <a:pt x="35361" y="499586"/>
                    <a:pt x="42982" y="482441"/>
                    <a:pt x="42982" y="480536"/>
                  </a:cubicBezTo>
                  <a:cubicBezTo>
                    <a:pt x="34409" y="474821"/>
                    <a:pt x="30599" y="477679"/>
                    <a:pt x="32504" y="488156"/>
                  </a:cubicBezTo>
                  <a:cubicBezTo>
                    <a:pt x="35361" y="482441"/>
                    <a:pt x="26789" y="471011"/>
                    <a:pt x="22979" y="467201"/>
                  </a:cubicBezTo>
                  <a:cubicBezTo>
                    <a:pt x="28694" y="469106"/>
                    <a:pt x="28694" y="467201"/>
                    <a:pt x="21074" y="463391"/>
                  </a:cubicBezTo>
                  <a:cubicBezTo>
                    <a:pt x="30599" y="462439"/>
                    <a:pt x="36314" y="466249"/>
                    <a:pt x="36314" y="474821"/>
                  </a:cubicBezTo>
                  <a:cubicBezTo>
                    <a:pt x="37266" y="468154"/>
                    <a:pt x="40124" y="467201"/>
                    <a:pt x="45839" y="472916"/>
                  </a:cubicBezTo>
                  <a:cubicBezTo>
                    <a:pt x="50602" y="457676"/>
                    <a:pt x="17264" y="453866"/>
                    <a:pt x="15359" y="445294"/>
                  </a:cubicBezTo>
                  <a:cubicBezTo>
                    <a:pt x="53459" y="455771"/>
                    <a:pt x="48696" y="455771"/>
                    <a:pt x="50602" y="416719"/>
                  </a:cubicBezTo>
                  <a:cubicBezTo>
                    <a:pt x="58221" y="411956"/>
                    <a:pt x="56316" y="440531"/>
                    <a:pt x="60127" y="445294"/>
                  </a:cubicBezTo>
                  <a:cubicBezTo>
                    <a:pt x="59174" y="425291"/>
                    <a:pt x="60127" y="421481"/>
                    <a:pt x="63936" y="433864"/>
                  </a:cubicBezTo>
                  <a:cubicBezTo>
                    <a:pt x="63936" y="410051"/>
                    <a:pt x="62984" y="417671"/>
                    <a:pt x="50602" y="406241"/>
                  </a:cubicBezTo>
                  <a:close/>
                  <a:moveTo>
                    <a:pt x="16311" y="45244"/>
                  </a:moveTo>
                  <a:cubicBezTo>
                    <a:pt x="16311" y="45244"/>
                    <a:pt x="17264" y="46196"/>
                    <a:pt x="18216" y="46196"/>
                  </a:cubicBezTo>
                  <a:cubicBezTo>
                    <a:pt x="17264" y="45244"/>
                    <a:pt x="17264" y="45244"/>
                    <a:pt x="16311" y="45244"/>
                  </a:cubicBezTo>
                  <a:close/>
                  <a:moveTo>
                    <a:pt x="82986" y="514826"/>
                  </a:moveTo>
                  <a:cubicBezTo>
                    <a:pt x="82986" y="491014"/>
                    <a:pt x="79177" y="492919"/>
                    <a:pt x="64889" y="491966"/>
                  </a:cubicBezTo>
                  <a:cubicBezTo>
                    <a:pt x="61079" y="508159"/>
                    <a:pt x="90607" y="525304"/>
                    <a:pt x="82986" y="514826"/>
                  </a:cubicBezTo>
                  <a:close/>
                  <a:moveTo>
                    <a:pt x="67746" y="521494"/>
                  </a:moveTo>
                  <a:cubicBezTo>
                    <a:pt x="66794" y="526256"/>
                    <a:pt x="74414" y="522446"/>
                    <a:pt x="67746" y="521494"/>
                  </a:cubicBezTo>
                  <a:close/>
                  <a:moveTo>
                    <a:pt x="72509" y="524351"/>
                  </a:moveTo>
                  <a:cubicBezTo>
                    <a:pt x="72509" y="523399"/>
                    <a:pt x="72509" y="523399"/>
                    <a:pt x="72509" y="523399"/>
                  </a:cubicBezTo>
                  <a:lnTo>
                    <a:pt x="72509" y="524351"/>
                  </a:lnTo>
                  <a:close/>
                  <a:moveTo>
                    <a:pt x="63936" y="441484"/>
                  </a:moveTo>
                  <a:cubicBezTo>
                    <a:pt x="63936" y="443389"/>
                    <a:pt x="62032" y="433864"/>
                    <a:pt x="63936" y="441484"/>
                  </a:cubicBezTo>
                  <a:close/>
                  <a:moveTo>
                    <a:pt x="60127" y="451009"/>
                  </a:moveTo>
                  <a:cubicBezTo>
                    <a:pt x="67746" y="448151"/>
                    <a:pt x="61079" y="449104"/>
                    <a:pt x="60127" y="451009"/>
                  </a:cubicBezTo>
                  <a:close/>
                  <a:moveTo>
                    <a:pt x="52507" y="479584"/>
                  </a:moveTo>
                  <a:cubicBezTo>
                    <a:pt x="84891" y="488156"/>
                    <a:pt x="44886" y="472916"/>
                    <a:pt x="52507" y="479584"/>
                  </a:cubicBezTo>
                  <a:close/>
                  <a:moveTo>
                    <a:pt x="95369" y="844391"/>
                  </a:moveTo>
                  <a:cubicBezTo>
                    <a:pt x="113466" y="836771"/>
                    <a:pt x="73461" y="806291"/>
                    <a:pt x="95369" y="844391"/>
                  </a:cubicBezTo>
                  <a:close/>
                  <a:moveTo>
                    <a:pt x="99179" y="774859"/>
                  </a:moveTo>
                  <a:cubicBezTo>
                    <a:pt x="109657" y="781526"/>
                    <a:pt x="104894" y="772001"/>
                    <a:pt x="86796" y="745331"/>
                  </a:cubicBezTo>
                  <a:cubicBezTo>
                    <a:pt x="84891" y="756761"/>
                    <a:pt x="101084" y="759619"/>
                    <a:pt x="94416" y="754856"/>
                  </a:cubicBezTo>
                  <a:cubicBezTo>
                    <a:pt x="99179" y="752951"/>
                    <a:pt x="98227" y="751046"/>
                    <a:pt x="93464" y="748189"/>
                  </a:cubicBezTo>
                  <a:cubicBezTo>
                    <a:pt x="86796" y="751999"/>
                    <a:pt x="83939" y="778669"/>
                    <a:pt x="90607" y="768191"/>
                  </a:cubicBezTo>
                  <a:cubicBezTo>
                    <a:pt x="102989" y="784384"/>
                    <a:pt x="97274" y="794861"/>
                    <a:pt x="95369" y="807244"/>
                  </a:cubicBezTo>
                  <a:cubicBezTo>
                    <a:pt x="101084" y="814864"/>
                    <a:pt x="82986" y="802481"/>
                    <a:pt x="97274" y="812006"/>
                  </a:cubicBezTo>
                  <a:cubicBezTo>
                    <a:pt x="96321" y="797719"/>
                    <a:pt x="100132" y="788194"/>
                    <a:pt x="99179" y="774859"/>
                  </a:cubicBezTo>
                  <a:close/>
                  <a:moveTo>
                    <a:pt x="90607" y="596741"/>
                  </a:moveTo>
                  <a:cubicBezTo>
                    <a:pt x="58221" y="611981"/>
                    <a:pt x="108704" y="625316"/>
                    <a:pt x="99179" y="643414"/>
                  </a:cubicBezTo>
                  <a:cubicBezTo>
                    <a:pt x="86796" y="628174"/>
                    <a:pt x="88702" y="636746"/>
                    <a:pt x="88702" y="647224"/>
                  </a:cubicBezTo>
                  <a:cubicBezTo>
                    <a:pt x="73461" y="639604"/>
                    <a:pt x="93464" y="636746"/>
                    <a:pt x="87749" y="624364"/>
                  </a:cubicBezTo>
                  <a:cubicBezTo>
                    <a:pt x="87749" y="624364"/>
                    <a:pt x="62032" y="645319"/>
                    <a:pt x="66794" y="638651"/>
                  </a:cubicBezTo>
                  <a:cubicBezTo>
                    <a:pt x="65841" y="637699"/>
                    <a:pt x="73461" y="656749"/>
                    <a:pt x="73461" y="656749"/>
                  </a:cubicBezTo>
                  <a:cubicBezTo>
                    <a:pt x="73461" y="656749"/>
                    <a:pt x="74414" y="639604"/>
                    <a:pt x="80129" y="641509"/>
                  </a:cubicBezTo>
                  <a:cubicBezTo>
                    <a:pt x="87749" y="668179"/>
                    <a:pt x="106799" y="690086"/>
                    <a:pt x="90607" y="692944"/>
                  </a:cubicBezTo>
                  <a:cubicBezTo>
                    <a:pt x="86796" y="710089"/>
                    <a:pt x="89654" y="693896"/>
                    <a:pt x="86796" y="693896"/>
                  </a:cubicBezTo>
                  <a:cubicBezTo>
                    <a:pt x="87749" y="716756"/>
                    <a:pt x="85844" y="719614"/>
                    <a:pt x="95369" y="738664"/>
                  </a:cubicBezTo>
                  <a:cubicBezTo>
                    <a:pt x="85844" y="837724"/>
                    <a:pt x="72509" y="566261"/>
                    <a:pt x="102989" y="674846"/>
                  </a:cubicBezTo>
                  <a:cubicBezTo>
                    <a:pt x="105846" y="674846"/>
                    <a:pt x="87749" y="672941"/>
                    <a:pt x="87749" y="668179"/>
                  </a:cubicBezTo>
                  <a:cubicBezTo>
                    <a:pt x="77271" y="677704"/>
                    <a:pt x="99179" y="673894"/>
                    <a:pt x="99179" y="671989"/>
                  </a:cubicBezTo>
                  <a:cubicBezTo>
                    <a:pt x="82034" y="668179"/>
                    <a:pt x="95369" y="625316"/>
                    <a:pt x="99179" y="639604"/>
                  </a:cubicBezTo>
                  <a:cubicBezTo>
                    <a:pt x="100132" y="637699"/>
                    <a:pt x="93464" y="607219"/>
                    <a:pt x="90607" y="596741"/>
                  </a:cubicBezTo>
                  <a:close/>
                  <a:moveTo>
                    <a:pt x="84891" y="575786"/>
                  </a:moveTo>
                  <a:cubicBezTo>
                    <a:pt x="101084" y="631984"/>
                    <a:pt x="90607" y="479584"/>
                    <a:pt x="72509" y="531019"/>
                  </a:cubicBezTo>
                  <a:cubicBezTo>
                    <a:pt x="112514" y="483394"/>
                    <a:pt x="73461" y="579596"/>
                    <a:pt x="64889" y="526256"/>
                  </a:cubicBezTo>
                  <a:cubicBezTo>
                    <a:pt x="108704" y="455771"/>
                    <a:pt x="62984" y="607219"/>
                    <a:pt x="59174" y="525304"/>
                  </a:cubicBezTo>
                  <a:cubicBezTo>
                    <a:pt x="52507" y="567214"/>
                    <a:pt x="117277" y="568166"/>
                    <a:pt x="84891" y="575786"/>
                  </a:cubicBezTo>
                  <a:close/>
                  <a:moveTo>
                    <a:pt x="105846" y="456724"/>
                  </a:moveTo>
                  <a:cubicBezTo>
                    <a:pt x="105846" y="456724"/>
                    <a:pt x="105846" y="457676"/>
                    <a:pt x="105846" y="4567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B8ECE3E-0E5B-41C4-8C01-D271E7CB1BFD}"/>
                </a:ext>
              </a:extLst>
            </p:cNvPr>
            <p:cNvSpPr/>
            <p:nvPr/>
          </p:nvSpPr>
          <p:spPr>
            <a:xfrm>
              <a:off x="6386036" y="4042542"/>
              <a:ext cx="19050" cy="9525"/>
            </a:xfrm>
            <a:custGeom>
              <a:avLst/>
              <a:gdLst>
                <a:gd name="connsiteX0" fmla="*/ 7144 w 19050"/>
                <a:gd name="connsiteY0" fmla="*/ 7488 h 9525"/>
                <a:gd name="connsiteX1" fmla="*/ 11906 w 19050"/>
                <a:gd name="connsiteY1" fmla="*/ 11298 h 9525"/>
                <a:gd name="connsiteX2" fmla="*/ 7144 w 19050"/>
                <a:gd name="connsiteY2" fmla="*/ 7488 h 9525"/>
              </a:gdLst>
              <a:ahLst/>
              <a:cxnLst>
                <a:cxn ang="0">
                  <a:pos x="connsiteX0" y="connsiteY0"/>
                </a:cxn>
                <a:cxn ang="0">
                  <a:pos x="connsiteX1" y="connsiteY1"/>
                </a:cxn>
                <a:cxn ang="0">
                  <a:pos x="connsiteX2" y="connsiteY2"/>
                </a:cxn>
              </a:cxnLst>
              <a:rect l="l" t="t" r="r" b="b"/>
              <a:pathLst>
                <a:path w="19050" h="9525">
                  <a:moveTo>
                    <a:pt x="7144" y="7488"/>
                  </a:moveTo>
                  <a:cubicBezTo>
                    <a:pt x="9049" y="8440"/>
                    <a:pt x="9049" y="12250"/>
                    <a:pt x="11906" y="11298"/>
                  </a:cubicBezTo>
                  <a:cubicBezTo>
                    <a:pt x="8096" y="12250"/>
                    <a:pt x="10954" y="5583"/>
                    <a:pt x="7144" y="7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C71605C9-DC95-4F67-9EBB-8CE380BC4EBF}"/>
                </a:ext>
              </a:extLst>
            </p:cNvPr>
            <p:cNvSpPr/>
            <p:nvPr/>
          </p:nvSpPr>
          <p:spPr>
            <a:xfrm>
              <a:off x="6383179" y="4047373"/>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10001" y="8371"/>
                    <a:pt x="10954"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63575AB8-0749-4A41-900C-2E1E07D08759}"/>
                </a:ext>
              </a:extLst>
            </p:cNvPr>
            <p:cNvSpPr/>
            <p:nvPr/>
          </p:nvSpPr>
          <p:spPr>
            <a:xfrm>
              <a:off x="6376918" y="4054316"/>
              <a:ext cx="19050" cy="9525"/>
            </a:xfrm>
            <a:custGeom>
              <a:avLst/>
              <a:gdLst>
                <a:gd name="connsiteX0" fmla="*/ 10547 w 19050"/>
                <a:gd name="connsiteY0" fmla="*/ 7144 h 9525"/>
                <a:gd name="connsiteX1" fmla="*/ 10547 w 19050"/>
                <a:gd name="connsiteY1" fmla="*/ 7144 h 9525"/>
              </a:gdLst>
              <a:ahLst/>
              <a:cxnLst>
                <a:cxn ang="0">
                  <a:pos x="connsiteX0" y="connsiteY0"/>
                </a:cxn>
                <a:cxn ang="0">
                  <a:pos x="connsiteX1" y="connsiteY1"/>
                </a:cxn>
              </a:cxnLst>
              <a:rect l="l" t="t" r="r" b="b"/>
              <a:pathLst>
                <a:path w="19050" h="9525">
                  <a:moveTo>
                    <a:pt x="10547" y="7144"/>
                  </a:moveTo>
                  <a:cubicBezTo>
                    <a:pt x="21024" y="14764"/>
                    <a:pt x="-883" y="7144"/>
                    <a:pt x="105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BC48452F-E169-4166-8D92-7AC2DA0BAC31}"/>
                </a:ext>
              </a:extLst>
            </p:cNvPr>
            <p:cNvSpPr/>
            <p:nvPr/>
          </p:nvSpPr>
          <p:spPr>
            <a:xfrm>
              <a:off x="6388894" y="40514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3811" y="1571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AABD3DA-78F5-4D1D-B2D7-09FDF273A07E}"/>
                </a:ext>
              </a:extLst>
            </p:cNvPr>
            <p:cNvSpPr/>
            <p:nvPr/>
          </p:nvSpPr>
          <p:spPr>
            <a:xfrm>
              <a:off x="6413421" y="3963828"/>
              <a:ext cx="9525" cy="9525"/>
            </a:xfrm>
            <a:custGeom>
              <a:avLst/>
              <a:gdLst>
                <a:gd name="connsiteX0" fmla="*/ 8334 w 9525"/>
                <a:gd name="connsiteY0" fmla="*/ 10954 h 9525"/>
                <a:gd name="connsiteX1" fmla="*/ 7382 w 9525"/>
                <a:gd name="connsiteY1" fmla="*/ 7144 h 9525"/>
                <a:gd name="connsiteX2" fmla="*/ 8334 w 9525"/>
                <a:gd name="connsiteY2" fmla="*/ 10954 h 9525"/>
              </a:gdLst>
              <a:ahLst/>
              <a:cxnLst>
                <a:cxn ang="0">
                  <a:pos x="connsiteX0" y="connsiteY0"/>
                </a:cxn>
                <a:cxn ang="0">
                  <a:pos x="connsiteX1" y="connsiteY1"/>
                </a:cxn>
                <a:cxn ang="0">
                  <a:pos x="connsiteX2" y="connsiteY2"/>
                </a:cxn>
              </a:cxnLst>
              <a:rect l="l" t="t" r="r" b="b"/>
              <a:pathLst>
                <a:path w="9525" h="9525">
                  <a:moveTo>
                    <a:pt x="8334" y="10954"/>
                  </a:moveTo>
                  <a:cubicBezTo>
                    <a:pt x="11192" y="10001"/>
                    <a:pt x="8334" y="8096"/>
                    <a:pt x="7382" y="7144"/>
                  </a:cubicBezTo>
                  <a:cubicBezTo>
                    <a:pt x="7382" y="8096"/>
                    <a:pt x="6429" y="9049"/>
                    <a:pt x="833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891022F4-7AE7-4E3F-9D73-4E30E0AE4125}"/>
                </a:ext>
              </a:extLst>
            </p:cNvPr>
            <p:cNvSpPr/>
            <p:nvPr/>
          </p:nvSpPr>
          <p:spPr>
            <a:xfrm>
              <a:off x="6360319" y="3221831"/>
              <a:ext cx="9525" cy="38100"/>
            </a:xfrm>
            <a:custGeom>
              <a:avLst/>
              <a:gdLst>
                <a:gd name="connsiteX0" fmla="*/ 10954 w 9525"/>
                <a:gd name="connsiteY0" fmla="*/ 34766 h 38100"/>
                <a:gd name="connsiteX1" fmla="*/ 7144 w 9525"/>
                <a:gd name="connsiteY1" fmla="*/ 7144 h 38100"/>
                <a:gd name="connsiteX2" fmla="*/ 10954 w 9525"/>
                <a:gd name="connsiteY2" fmla="*/ 34766 h 38100"/>
              </a:gdLst>
              <a:ahLst/>
              <a:cxnLst>
                <a:cxn ang="0">
                  <a:pos x="connsiteX0" y="connsiteY0"/>
                </a:cxn>
                <a:cxn ang="0">
                  <a:pos x="connsiteX1" y="connsiteY1"/>
                </a:cxn>
                <a:cxn ang="0">
                  <a:pos x="connsiteX2" y="connsiteY2"/>
                </a:cxn>
              </a:cxnLst>
              <a:rect l="l" t="t" r="r" b="b"/>
              <a:pathLst>
                <a:path w="9525" h="38100">
                  <a:moveTo>
                    <a:pt x="10954" y="34766"/>
                  </a:moveTo>
                  <a:lnTo>
                    <a:pt x="7144" y="7144"/>
                  </a:lnTo>
                  <a:cubicBezTo>
                    <a:pt x="7144" y="14764"/>
                    <a:pt x="8096" y="22384"/>
                    <a:pt x="10954" y="347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BD547CD1-DCB1-49FD-B4A4-7A09F617B73E}"/>
                </a:ext>
              </a:extLst>
            </p:cNvPr>
            <p:cNvSpPr/>
            <p:nvPr/>
          </p:nvSpPr>
          <p:spPr>
            <a:xfrm>
              <a:off x="6390799" y="3876183"/>
              <a:ext cx="19050" cy="28575"/>
            </a:xfrm>
            <a:custGeom>
              <a:avLst/>
              <a:gdLst>
                <a:gd name="connsiteX0" fmla="*/ 7144 w 19050"/>
                <a:gd name="connsiteY0" fmla="*/ 7159 h 28575"/>
                <a:gd name="connsiteX1" fmla="*/ 7144 w 19050"/>
                <a:gd name="connsiteY1" fmla="*/ 7159 h 28575"/>
              </a:gdLst>
              <a:ahLst/>
              <a:cxnLst>
                <a:cxn ang="0">
                  <a:pos x="connsiteX0" y="connsiteY0"/>
                </a:cxn>
                <a:cxn ang="0">
                  <a:pos x="connsiteX1" y="connsiteY1"/>
                </a:cxn>
              </a:cxnLst>
              <a:rect l="l" t="t" r="r" b="b"/>
              <a:pathLst>
                <a:path w="19050" h="28575">
                  <a:moveTo>
                    <a:pt x="7144" y="7159"/>
                  </a:moveTo>
                  <a:cubicBezTo>
                    <a:pt x="24289" y="49069"/>
                    <a:pt x="7144" y="6207"/>
                    <a:pt x="7144" y="71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A388699-A291-447B-88A8-1EF9ED0F4F1E}"/>
                </a:ext>
              </a:extLst>
            </p:cNvPr>
            <p:cNvSpPr/>
            <p:nvPr/>
          </p:nvSpPr>
          <p:spPr>
            <a:xfrm>
              <a:off x="6403197" y="3876687"/>
              <a:ext cx="19050" cy="9525"/>
            </a:xfrm>
            <a:custGeom>
              <a:avLst/>
              <a:gdLst>
                <a:gd name="connsiteX0" fmla="*/ 14748 w 19050"/>
                <a:gd name="connsiteY0" fmla="*/ 7608 h 9525"/>
                <a:gd name="connsiteX1" fmla="*/ 14748 w 19050"/>
                <a:gd name="connsiteY1" fmla="*/ 7608 h 9525"/>
              </a:gdLst>
              <a:ahLst/>
              <a:cxnLst>
                <a:cxn ang="0">
                  <a:pos x="connsiteX0" y="connsiteY0"/>
                </a:cxn>
                <a:cxn ang="0">
                  <a:pos x="connsiteX1" y="connsiteY1"/>
                </a:cxn>
              </a:cxnLst>
              <a:rect l="l" t="t" r="r" b="b"/>
              <a:pathLst>
                <a:path w="19050" h="9525">
                  <a:moveTo>
                    <a:pt x="14748" y="7608"/>
                  </a:moveTo>
                  <a:cubicBezTo>
                    <a:pt x="7128" y="10465"/>
                    <a:pt x="2366" y="5703"/>
                    <a:pt x="14748" y="76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34C8338-170F-4E45-9549-7959E9B14A6D}"/>
                </a:ext>
              </a:extLst>
            </p:cNvPr>
            <p:cNvSpPr/>
            <p:nvPr/>
          </p:nvSpPr>
          <p:spPr>
            <a:xfrm>
              <a:off x="6371173" y="3915230"/>
              <a:ext cx="9525" cy="9525"/>
            </a:xfrm>
            <a:custGeom>
              <a:avLst/>
              <a:gdLst>
                <a:gd name="connsiteX0" fmla="*/ 10577 w 9525"/>
                <a:gd name="connsiteY0" fmla="*/ 9069 h 9525"/>
                <a:gd name="connsiteX1" fmla="*/ 10577 w 9525"/>
                <a:gd name="connsiteY1" fmla="*/ 9069 h 9525"/>
              </a:gdLst>
              <a:ahLst/>
              <a:cxnLst>
                <a:cxn ang="0">
                  <a:pos x="connsiteX0" y="connsiteY0"/>
                </a:cxn>
                <a:cxn ang="0">
                  <a:pos x="connsiteX1" y="connsiteY1"/>
                </a:cxn>
              </a:cxnLst>
              <a:rect l="l" t="t" r="r" b="b"/>
              <a:pathLst>
                <a:path w="9525" h="9525">
                  <a:moveTo>
                    <a:pt x="10577" y="9069"/>
                  </a:moveTo>
                  <a:cubicBezTo>
                    <a:pt x="3910" y="5259"/>
                    <a:pt x="8672" y="8117"/>
                    <a:pt x="10577"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87F6909-32F5-43B7-8683-40428B724BD0}"/>
                </a:ext>
              </a:extLst>
            </p:cNvPr>
            <p:cNvSpPr/>
            <p:nvPr/>
          </p:nvSpPr>
          <p:spPr>
            <a:xfrm>
              <a:off x="6404134" y="3840520"/>
              <a:ext cx="9525" cy="9525"/>
            </a:xfrm>
            <a:custGeom>
              <a:avLst/>
              <a:gdLst>
                <a:gd name="connsiteX0" fmla="*/ 7144 w 9525"/>
                <a:gd name="connsiteY0" fmla="*/ 9485 h 9525"/>
                <a:gd name="connsiteX1" fmla="*/ 7144 w 9525"/>
                <a:gd name="connsiteY1" fmla="*/ 9485 h 9525"/>
              </a:gdLst>
              <a:ahLst/>
              <a:cxnLst>
                <a:cxn ang="0">
                  <a:pos x="connsiteX0" y="connsiteY0"/>
                </a:cxn>
                <a:cxn ang="0">
                  <a:pos x="connsiteX1" y="connsiteY1"/>
                </a:cxn>
              </a:cxnLst>
              <a:rect l="l" t="t" r="r" b="b"/>
              <a:pathLst>
                <a:path w="9525" h="9525">
                  <a:moveTo>
                    <a:pt x="7144" y="9485"/>
                  </a:moveTo>
                  <a:cubicBezTo>
                    <a:pt x="7144" y="10437"/>
                    <a:pt x="14764" y="3770"/>
                    <a:pt x="7144" y="9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AC5330E-CAE3-4D16-98A1-E7EA88A179B6}"/>
                </a:ext>
              </a:extLst>
            </p:cNvPr>
            <p:cNvSpPr/>
            <p:nvPr/>
          </p:nvSpPr>
          <p:spPr>
            <a:xfrm>
              <a:off x="6406039" y="384381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DF0DDC9-7BFE-4D4F-8AD7-2316D6D8E70B}"/>
                </a:ext>
              </a:extLst>
            </p:cNvPr>
            <p:cNvSpPr/>
            <p:nvPr/>
          </p:nvSpPr>
          <p:spPr>
            <a:xfrm>
              <a:off x="6364129" y="39142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10954"/>
                    <a:pt x="8096" y="1762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72A30AC-D8CD-4E22-A90C-37D99CE3005E}"/>
                </a:ext>
              </a:extLst>
            </p:cNvPr>
            <p:cNvSpPr/>
            <p:nvPr/>
          </p:nvSpPr>
          <p:spPr>
            <a:xfrm>
              <a:off x="6386989" y="3882416"/>
              <a:ext cx="9525" cy="9525"/>
            </a:xfrm>
            <a:custGeom>
              <a:avLst/>
              <a:gdLst>
                <a:gd name="connsiteX0" fmla="*/ 7144 w 9525"/>
                <a:gd name="connsiteY0" fmla="*/ 7593 h 9525"/>
                <a:gd name="connsiteX1" fmla="*/ 9049 w 9525"/>
                <a:gd name="connsiteY1" fmla="*/ 10451 h 9525"/>
                <a:gd name="connsiteX2" fmla="*/ 7144 w 9525"/>
                <a:gd name="connsiteY2" fmla="*/ 7593 h 9525"/>
              </a:gdLst>
              <a:ahLst/>
              <a:cxnLst>
                <a:cxn ang="0">
                  <a:pos x="connsiteX0" y="connsiteY0"/>
                </a:cxn>
                <a:cxn ang="0">
                  <a:pos x="connsiteX1" y="connsiteY1"/>
                </a:cxn>
                <a:cxn ang="0">
                  <a:pos x="connsiteX2" y="connsiteY2"/>
                </a:cxn>
              </a:cxnLst>
              <a:rect l="l" t="t" r="r" b="b"/>
              <a:pathLst>
                <a:path w="9525" h="9525">
                  <a:moveTo>
                    <a:pt x="7144" y="7593"/>
                  </a:moveTo>
                  <a:lnTo>
                    <a:pt x="9049" y="10451"/>
                  </a:lnTo>
                  <a:cubicBezTo>
                    <a:pt x="8096" y="10451"/>
                    <a:pt x="10001" y="5689"/>
                    <a:pt x="7144" y="75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1C59D3D-878A-4B18-BEC9-9767015E5B1F}"/>
                </a:ext>
              </a:extLst>
            </p:cNvPr>
            <p:cNvSpPr/>
            <p:nvPr/>
          </p:nvSpPr>
          <p:spPr>
            <a:xfrm>
              <a:off x="6402123" y="3816191"/>
              <a:ext cx="9525" cy="9525"/>
            </a:xfrm>
            <a:custGeom>
              <a:avLst/>
              <a:gdLst>
                <a:gd name="connsiteX0" fmla="*/ 10107 w 9525"/>
                <a:gd name="connsiteY0" fmla="*/ 10954 h 9525"/>
                <a:gd name="connsiteX1" fmla="*/ 10107 w 9525"/>
                <a:gd name="connsiteY1" fmla="*/ 10954 h 9525"/>
              </a:gdLst>
              <a:ahLst/>
              <a:cxnLst>
                <a:cxn ang="0">
                  <a:pos x="connsiteX0" y="connsiteY0"/>
                </a:cxn>
                <a:cxn ang="0">
                  <a:pos x="connsiteX1" y="connsiteY1"/>
                </a:cxn>
              </a:cxnLst>
              <a:rect l="l" t="t" r="r" b="b"/>
              <a:pathLst>
                <a:path w="9525" h="9525">
                  <a:moveTo>
                    <a:pt x="10107" y="10954"/>
                  </a:moveTo>
                  <a:cubicBezTo>
                    <a:pt x="3440" y="2381"/>
                    <a:pt x="10107" y="10954"/>
                    <a:pt x="1010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784A4D7-CAFE-4BD6-861A-F8B6874FA09F}"/>
                </a:ext>
              </a:extLst>
            </p:cNvPr>
            <p:cNvSpPr/>
            <p:nvPr/>
          </p:nvSpPr>
          <p:spPr>
            <a:xfrm>
              <a:off x="6366986" y="3857460"/>
              <a:ext cx="19050" cy="9525"/>
            </a:xfrm>
            <a:custGeom>
              <a:avLst/>
              <a:gdLst>
                <a:gd name="connsiteX0" fmla="*/ 11906 w 19050"/>
                <a:gd name="connsiteY0" fmla="*/ 9689 h 9525"/>
                <a:gd name="connsiteX1" fmla="*/ 7144 w 19050"/>
                <a:gd name="connsiteY1" fmla="*/ 8737 h 9525"/>
                <a:gd name="connsiteX2" fmla="*/ 11906 w 19050"/>
                <a:gd name="connsiteY2" fmla="*/ 9689 h 9525"/>
              </a:gdLst>
              <a:ahLst/>
              <a:cxnLst>
                <a:cxn ang="0">
                  <a:pos x="connsiteX0" y="connsiteY0"/>
                </a:cxn>
                <a:cxn ang="0">
                  <a:pos x="connsiteX1" y="connsiteY1"/>
                </a:cxn>
                <a:cxn ang="0">
                  <a:pos x="connsiteX2" y="connsiteY2"/>
                </a:cxn>
              </a:cxnLst>
              <a:rect l="l" t="t" r="r" b="b"/>
              <a:pathLst>
                <a:path w="19050" h="9525">
                  <a:moveTo>
                    <a:pt x="11906" y="9689"/>
                  </a:moveTo>
                  <a:cubicBezTo>
                    <a:pt x="8096" y="11594"/>
                    <a:pt x="10001" y="3974"/>
                    <a:pt x="7144" y="8737"/>
                  </a:cubicBezTo>
                  <a:cubicBezTo>
                    <a:pt x="9049" y="12547"/>
                    <a:pt x="10954" y="10642"/>
                    <a:pt x="11906" y="96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FE31D21-2AA0-4B0D-8108-E6F646E005AD}"/>
                </a:ext>
              </a:extLst>
            </p:cNvPr>
            <p:cNvSpPr/>
            <p:nvPr/>
          </p:nvSpPr>
          <p:spPr>
            <a:xfrm>
              <a:off x="6392704" y="381238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8096" y="8096"/>
                    <a:pt x="7144" y="7144"/>
                  </a:cubicBez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9A8E4A4-F7DE-4623-87DF-E05FB7996043}"/>
                </a:ext>
              </a:extLst>
            </p:cNvPr>
            <p:cNvSpPr/>
            <p:nvPr/>
          </p:nvSpPr>
          <p:spPr>
            <a:xfrm>
              <a:off x="6393233" y="3814286"/>
              <a:ext cx="9525" cy="19050"/>
            </a:xfrm>
            <a:custGeom>
              <a:avLst/>
              <a:gdLst>
                <a:gd name="connsiteX0" fmla="*/ 7567 w 9525"/>
                <a:gd name="connsiteY0" fmla="*/ 7144 h 19050"/>
                <a:gd name="connsiteX1" fmla="*/ 7567 w 9525"/>
                <a:gd name="connsiteY1" fmla="*/ 11906 h 19050"/>
                <a:gd name="connsiteX2" fmla="*/ 7567 w 9525"/>
                <a:gd name="connsiteY2" fmla="*/ 7144 h 19050"/>
              </a:gdLst>
              <a:ahLst/>
              <a:cxnLst>
                <a:cxn ang="0">
                  <a:pos x="connsiteX0" y="connsiteY0"/>
                </a:cxn>
                <a:cxn ang="0">
                  <a:pos x="connsiteX1" y="connsiteY1"/>
                </a:cxn>
                <a:cxn ang="0">
                  <a:pos x="connsiteX2" y="connsiteY2"/>
                </a:cxn>
              </a:cxnLst>
              <a:rect l="l" t="t" r="r" b="b"/>
              <a:pathLst>
                <a:path w="9525" h="19050">
                  <a:moveTo>
                    <a:pt x="7567" y="7144"/>
                  </a:moveTo>
                  <a:cubicBezTo>
                    <a:pt x="7567" y="9049"/>
                    <a:pt x="6615" y="10001"/>
                    <a:pt x="7567" y="11906"/>
                  </a:cubicBezTo>
                  <a:cubicBezTo>
                    <a:pt x="8520" y="9049"/>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52FE35C-DDE7-453E-940A-2392D7C86746}"/>
                </a:ext>
              </a:extLst>
            </p:cNvPr>
            <p:cNvSpPr/>
            <p:nvPr/>
          </p:nvSpPr>
          <p:spPr>
            <a:xfrm>
              <a:off x="6390799" y="3796113"/>
              <a:ext cx="9525" cy="9525"/>
            </a:xfrm>
            <a:custGeom>
              <a:avLst/>
              <a:gdLst>
                <a:gd name="connsiteX0" fmla="*/ 7144 w 9525"/>
                <a:gd name="connsiteY0" fmla="*/ 7219 h 9525"/>
                <a:gd name="connsiteX1" fmla="*/ 7144 w 9525"/>
                <a:gd name="connsiteY1" fmla="*/ 7219 h 9525"/>
              </a:gdLst>
              <a:ahLst/>
              <a:cxnLst>
                <a:cxn ang="0">
                  <a:pos x="connsiteX0" y="connsiteY0"/>
                </a:cxn>
                <a:cxn ang="0">
                  <a:pos x="connsiteX1" y="connsiteY1"/>
                </a:cxn>
              </a:cxnLst>
              <a:rect l="l" t="t" r="r" b="b"/>
              <a:pathLst>
                <a:path w="9525" h="9525">
                  <a:moveTo>
                    <a:pt x="7144" y="7219"/>
                  </a:moveTo>
                  <a:cubicBezTo>
                    <a:pt x="11906" y="14839"/>
                    <a:pt x="8096" y="6266"/>
                    <a:pt x="7144" y="72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2479D805-BCAA-4E4F-8D51-BD5B9CC63EB5}"/>
                </a:ext>
              </a:extLst>
            </p:cNvPr>
            <p:cNvSpPr/>
            <p:nvPr/>
          </p:nvSpPr>
          <p:spPr>
            <a:xfrm>
              <a:off x="6408162" y="3722846"/>
              <a:ext cx="9525" cy="19050"/>
            </a:xfrm>
            <a:custGeom>
              <a:avLst/>
              <a:gdLst>
                <a:gd name="connsiteX0" fmla="*/ 7878 w 9525"/>
                <a:gd name="connsiteY0" fmla="*/ 7144 h 19050"/>
                <a:gd name="connsiteX1" fmla="*/ 7878 w 9525"/>
                <a:gd name="connsiteY1" fmla="*/ 7144 h 19050"/>
              </a:gdLst>
              <a:ahLst/>
              <a:cxnLst>
                <a:cxn ang="0">
                  <a:pos x="connsiteX0" y="connsiteY0"/>
                </a:cxn>
                <a:cxn ang="0">
                  <a:pos x="connsiteX1" y="connsiteY1"/>
                </a:cxn>
              </a:cxnLst>
              <a:rect l="l" t="t" r="r" b="b"/>
              <a:pathLst>
                <a:path w="9525" h="19050">
                  <a:moveTo>
                    <a:pt x="7878" y="7144"/>
                  </a:moveTo>
                  <a:cubicBezTo>
                    <a:pt x="5021" y="20479"/>
                    <a:pt x="11688" y="27146"/>
                    <a:pt x="787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224D8E6-384E-4EA5-B0D1-BCFBB93552D6}"/>
                </a:ext>
              </a:extLst>
            </p:cNvPr>
            <p:cNvSpPr/>
            <p:nvPr/>
          </p:nvSpPr>
          <p:spPr>
            <a:xfrm>
              <a:off x="6409849" y="373713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6ED2AD-70C7-4670-B3A1-EE7F11568447}"/>
                </a:ext>
              </a:extLst>
            </p:cNvPr>
            <p:cNvSpPr/>
            <p:nvPr/>
          </p:nvSpPr>
          <p:spPr>
            <a:xfrm>
              <a:off x="6357114" y="3816567"/>
              <a:ext cx="19050" cy="9525"/>
            </a:xfrm>
            <a:custGeom>
              <a:avLst/>
              <a:gdLst>
                <a:gd name="connsiteX0" fmla="*/ 12253 w 19050"/>
                <a:gd name="connsiteY0" fmla="*/ 10577 h 9525"/>
                <a:gd name="connsiteX1" fmla="*/ 12253 w 19050"/>
                <a:gd name="connsiteY1" fmla="*/ 10577 h 9525"/>
              </a:gdLst>
              <a:ahLst/>
              <a:cxnLst>
                <a:cxn ang="0">
                  <a:pos x="connsiteX0" y="connsiteY0"/>
                </a:cxn>
                <a:cxn ang="0">
                  <a:pos x="connsiteX1" y="connsiteY1"/>
                </a:cxn>
              </a:cxnLst>
              <a:rect l="l" t="t" r="r" b="b"/>
              <a:pathLst>
                <a:path w="19050" h="9525">
                  <a:moveTo>
                    <a:pt x="12253" y="10577"/>
                  </a:moveTo>
                  <a:cubicBezTo>
                    <a:pt x="1776" y="3910"/>
                    <a:pt x="10348" y="8672"/>
                    <a:pt x="12253" y="105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C7D58217-7163-4F72-86FE-489E682B07D3}"/>
                </a:ext>
              </a:extLst>
            </p:cNvPr>
            <p:cNvSpPr/>
            <p:nvPr/>
          </p:nvSpPr>
          <p:spPr>
            <a:xfrm>
              <a:off x="6407944" y="3715074"/>
              <a:ext cx="9525" cy="9525"/>
            </a:xfrm>
            <a:custGeom>
              <a:avLst/>
              <a:gdLst>
                <a:gd name="connsiteX0" fmla="*/ 8096 w 9525"/>
                <a:gd name="connsiteY0" fmla="*/ 7295 h 9525"/>
                <a:gd name="connsiteX1" fmla="*/ 7144 w 9525"/>
                <a:gd name="connsiteY1" fmla="*/ 11106 h 9525"/>
                <a:gd name="connsiteX2" fmla="*/ 8096 w 9525"/>
                <a:gd name="connsiteY2" fmla="*/ 7295 h 9525"/>
              </a:gdLst>
              <a:ahLst/>
              <a:cxnLst>
                <a:cxn ang="0">
                  <a:pos x="connsiteX0" y="connsiteY0"/>
                </a:cxn>
                <a:cxn ang="0">
                  <a:pos x="connsiteX1" y="connsiteY1"/>
                </a:cxn>
                <a:cxn ang="0">
                  <a:pos x="connsiteX2" y="connsiteY2"/>
                </a:cxn>
              </a:cxnLst>
              <a:rect l="l" t="t" r="r" b="b"/>
              <a:pathLst>
                <a:path w="9525" h="9525">
                  <a:moveTo>
                    <a:pt x="8096" y="7295"/>
                  </a:moveTo>
                  <a:cubicBezTo>
                    <a:pt x="8096" y="8248"/>
                    <a:pt x="8096" y="10153"/>
                    <a:pt x="7144" y="11106"/>
                  </a:cubicBezTo>
                  <a:cubicBezTo>
                    <a:pt x="10954" y="10153"/>
                    <a:pt x="9049" y="6343"/>
                    <a:pt x="8096" y="72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946EA6-D980-488C-85A0-185FD1616CD0}"/>
                </a:ext>
              </a:extLst>
            </p:cNvPr>
            <p:cNvSpPr/>
            <p:nvPr/>
          </p:nvSpPr>
          <p:spPr>
            <a:xfrm>
              <a:off x="6393656" y="3739991"/>
              <a:ext cx="9525" cy="19050"/>
            </a:xfrm>
            <a:custGeom>
              <a:avLst/>
              <a:gdLst>
                <a:gd name="connsiteX0" fmla="*/ 8096 w 9525"/>
                <a:gd name="connsiteY0" fmla="*/ 7144 h 19050"/>
                <a:gd name="connsiteX1" fmla="*/ 7144 w 9525"/>
                <a:gd name="connsiteY1" fmla="*/ 12859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cubicBezTo>
                    <a:pt x="6191" y="8096"/>
                    <a:pt x="8096" y="10954"/>
                    <a:pt x="7144" y="12859"/>
                  </a:cubicBezTo>
                  <a:cubicBezTo>
                    <a:pt x="7144" y="10001"/>
                    <a:pt x="1190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FB32FF0-5541-4902-9AC3-96D0C78F2AE4}"/>
                </a:ext>
              </a:extLst>
            </p:cNvPr>
            <p:cNvSpPr/>
            <p:nvPr/>
          </p:nvSpPr>
          <p:spPr>
            <a:xfrm>
              <a:off x="6392704" y="370093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9049" y="10001"/>
                    <a:pt x="7144" y="9049"/>
                  </a:cubicBezTo>
                  <a:cubicBezTo>
                    <a:pt x="8096" y="10001"/>
                    <a:pt x="13811" y="1190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9C16DBE-62B2-4C94-9E0F-D6253A8AF677}"/>
                </a:ext>
              </a:extLst>
            </p:cNvPr>
            <p:cNvSpPr/>
            <p:nvPr/>
          </p:nvSpPr>
          <p:spPr>
            <a:xfrm>
              <a:off x="6393656" y="3730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63CA535F-C9C8-43AF-A05E-1AF139F1A307}"/>
                </a:ext>
              </a:extLst>
            </p:cNvPr>
            <p:cNvSpPr/>
            <p:nvPr/>
          </p:nvSpPr>
          <p:spPr>
            <a:xfrm>
              <a:off x="6353284" y="3745283"/>
              <a:ext cx="19050" cy="9525"/>
            </a:xfrm>
            <a:custGeom>
              <a:avLst/>
              <a:gdLst>
                <a:gd name="connsiteX0" fmla="*/ 7511 w 19050"/>
                <a:gd name="connsiteY0" fmla="*/ 8519 h 9525"/>
                <a:gd name="connsiteX1" fmla="*/ 7511 w 19050"/>
                <a:gd name="connsiteY1" fmla="*/ 8519 h 9525"/>
              </a:gdLst>
              <a:ahLst/>
              <a:cxnLst>
                <a:cxn ang="0">
                  <a:pos x="connsiteX0" y="connsiteY0"/>
                </a:cxn>
                <a:cxn ang="0">
                  <a:pos x="connsiteX1" y="connsiteY1"/>
                </a:cxn>
              </a:cxnLst>
              <a:rect l="l" t="t" r="r" b="b"/>
              <a:pathLst>
                <a:path w="19050" h="9525">
                  <a:moveTo>
                    <a:pt x="7511" y="8519"/>
                  </a:moveTo>
                  <a:cubicBezTo>
                    <a:pt x="3701" y="3756"/>
                    <a:pt x="31324" y="13281"/>
                    <a:pt x="7511" y="85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B9534FE-885C-462D-8121-016F075AD9FE}"/>
                </a:ext>
              </a:extLst>
            </p:cNvPr>
            <p:cNvSpPr/>
            <p:nvPr/>
          </p:nvSpPr>
          <p:spPr>
            <a:xfrm>
              <a:off x="6360319" y="3738086"/>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B7F6119-346B-4F85-B871-05FBAE71C230}"/>
                </a:ext>
              </a:extLst>
            </p:cNvPr>
            <p:cNvSpPr/>
            <p:nvPr/>
          </p:nvSpPr>
          <p:spPr>
            <a:xfrm>
              <a:off x="6376511" y="36809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CEFB78F-56BE-4705-A4AE-9F4333806346}"/>
                </a:ext>
              </a:extLst>
            </p:cNvPr>
            <p:cNvSpPr/>
            <p:nvPr/>
          </p:nvSpPr>
          <p:spPr>
            <a:xfrm>
              <a:off x="6354549" y="3713651"/>
              <a:ext cx="9525" cy="19050"/>
            </a:xfrm>
            <a:custGeom>
              <a:avLst/>
              <a:gdLst>
                <a:gd name="connsiteX0" fmla="*/ 8151 w 9525"/>
                <a:gd name="connsiteY0" fmla="*/ 12528 h 19050"/>
                <a:gd name="connsiteX1" fmla="*/ 8151 w 9525"/>
                <a:gd name="connsiteY1" fmla="*/ 12528 h 19050"/>
              </a:gdLst>
              <a:ahLst/>
              <a:cxnLst>
                <a:cxn ang="0">
                  <a:pos x="connsiteX0" y="connsiteY0"/>
                </a:cxn>
                <a:cxn ang="0">
                  <a:pos x="connsiteX1" y="connsiteY1"/>
                </a:cxn>
              </a:cxnLst>
              <a:rect l="l" t="t" r="r" b="b"/>
              <a:pathLst>
                <a:path w="9525" h="19050">
                  <a:moveTo>
                    <a:pt x="8151" y="12528"/>
                  </a:moveTo>
                  <a:cubicBezTo>
                    <a:pt x="4341" y="25863"/>
                    <a:pt x="12913" y="-4617"/>
                    <a:pt x="8151" y="125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294CAD1-765E-47D7-8E50-2F571F1F69D7}"/>
                </a:ext>
              </a:extLst>
            </p:cNvPr>
            <p:cNvSpPr/>
            <p:nvPr/>
          </p:nvSpPr>
          <p:spPr>
            <a:xfrm>
              <a:off x="6411265" y="3635431"/>
              <a:ext cx="19050" cy="19050"/>
            </a:xfrm>
            <a:custGeom>
              <a:avLst/>
              <a:gdLst>
                <a:gd name="connsiteX0" fmla="*/ 17158 w 19050"/>
                <a:gd name="connsiteY0" fmla="*/ 12643 h 19050"/>
                <a:gd name="connsiteX1" fmla="*/ 17158 w 19050"/>
                <a:gd name="connsiteY1" fmla="*/ 12643 h 19050"/>
              </a:gdLst>
              <a:ahLst/>
              <a:cxnLst>
                <a:cxn ang="0">
                  <a:pos x="connsiteX0" y="connsiteY0"/>
                </a:cxn>
                <a:cxn ang="0">
                  <a:pos x="connsiteX1" y="connsiteY1"/>
                </a:cxn>
              </a:cxnLst>
              <a:rect l="l" t="t" r="r" b="b"/>
              <a:pathLst>
                <a:path w="19050" h="19050">
                  <a:moveTo>
                    <a:pt x="17158" y="12643"/>
                  </a:moveTo>
                  <a:cubicBezTo>
                    <a:pt x="4775" y="7881"/>
                    <a:pt x="2870" y="3118"/>
                    <a:pt x="17158" y="126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8439976A-84A0-45B8-96C2-72D7443BBF4E}"/>
                </a:ext>
              </a:extLst>
            </p:cNvPr>
            <p:cNvSpPr/>
            <p:nvPr/>
          </p:nvSpPr>
          <p:spPr>
            <a:xfrm>
              <a:off x="6405086" y="36390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E8A2C9D-2BBC-4A84-8092-685E551B1647}"/>
                </a:ext>
              </a:extLst>
            </p:cNvPr>
            <p:cNvSpPr/>
            <p:nvPr/>
          </p:nvSpPr>
          <p:spPr>
            <a:xfrm>
              <a:off x="6380321" y="3692241"/>
              <a:ext cx="9525" cy="19050"/>
            </a:xfrm>
            <a:custGeom>
              <a:avLst/>
              <a:gdLst>
                <a:gd name="connsiteX0" fmla="*/ 7144 w 9525"/>
                <a:gd name="connsiteY0" fmla="*/ 7268 h 19050"/>
                <a:gd name="connsiteX1" fmla="*/ 8096 w 9525"/>
                <a:gd name="connsiteY1" fmla="*/ 12983 h 19050"/>
                <a:gd name="connsiteX2" fmla="*/ 7144 w 9525"/>
                <a:gd name="connsiteY2" fmla="*/ 7268 h 19050"/>
              </a:gdLst>
              <a:ahLst/>
              <a:cxnLst>
                <a:cxn ang="0">
                  <a:pos x="connsiteX0" y="connsiteY0"/>
                </a:cxn>
                <a:cxn ang="0">
                  <a:pos x="connsiteX1" y="connsiteY1"/>
                </a:cxn>
                <a:cxn ang="0">
                  <a:pos x="connsiteX2" y="connsiteY2"/>
                </a:cxn>
              </a:cxnLst>
              <a:rect l="l" t="t" r="r" b="b"/>
              <a:pathLst>
                <a:path w="9525" h="19050">
                  <a:moveTo>
                    <a:pt x="7144" y="7268"/>
                  </a:moveTo>
                  <a:cubicBezTo>
                    <a:pt x="7144" y="9173"/>
                    <a:pt x="7144" y="11078"/>
                    <a:pt x="8096" y="12983"/>
                  </a:cubicBezTo>
                  <a:cubicBezTo>
                    <a:pt x="9049" y="11078"/>
                    <a:pt x="9049" y="6316"/>
                    <a:pt x="7144" y="72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F9EC226-E4CD-4EF9-A991-73C519723710}"/>
                </a:ext>
              </a:extLst>
            </p:cNvPr>
            <p:cNvSpPr/>
            <p:nvPr/>
          </p:nvSpPr>
          <p:spPr>
            <a:xfrm>
              <a:off x="6411625" y="3618071"/>
              <a:ext cx="9525" cy="19050"/>
            </a:xfrm>
            <a:custGeom>
              <a:avLst/>
              <a:gdLst>
                <a:gd name="connsiteX0" fmla="*/ 7273 w 9525"/>
                <a:gd name="connsiteY0" fmla="*/ 7144 h 19050"/>
                <a:gd name="connsiteX1" fmla="*/ 7273 w 9525"/>
                <a:gd name="connsiteY1" fmla="*/ 7144 h 19050"/>
              </a:gdLst>
              <a:ahLst/>
              <a:cxnLst>
                <a:cxn ang="0">
                  <a:pos x="connsiteX0" y="connsiteY0"/>
                </a:cxn>
                <a:cxn ang="0">
                  <a:pos x="connsiteX1" y="connsiteY1"/>
                </a:cxn>
              </a:cxnLst>
              <a:rect l="l" t="t" r="r" b="b"/>
              <a:pathLst>
                <a:path w="9525" h="19050">
                  <a:moveTo>
                    <a:pt x="7273" y="7144"/>
                  </a:moveTo>
                  <a:cubicBezTo>
                    <a:pt x="11083" y="18574"/>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A5EF5E6F-918E-44B1-B5F1-506D7DF5C596}"/>
                </a:ext>
              </a:extLst>
            </p:cNvPr>
            <p:cNvSpPr/>
            <p:nvPr/>
          </p:nvSpPr>
          <p:spPr>
            <a:xfrm>
              <a:off x="6415246" y="3592846"/>
              <a:ext cx="9525" cy="9525"/>
            </a:xfrm>
            <a:custGeom>
              <a:avLst/>
              <a:gdLst>
                <a:gd name="connsiteX0" fmla="*/ 8414 w 9525"/>
                <a:gd name="connsiteY0" fmla="*/ 11413 h 9525"/>
                <a:gd name="connsiteX1" fmla="*/ 8414 w 9525"/>
                <a:gd name="connsiteY1" fmla="*/ 11413 h 9525"/>
              </a:gdLst>
              <a:ahLst/>
              <a:cxnLst>
                <a:cxn ang="0">
                  <a:pos x="connsiteX0" y="connsiteY0"/>
                </a:cxn>
                <a:cxn ang="0">
                  <a:pos x="connsiteX1" y="connsiteY1"/>
                </a:cxn>
              </a:cxnLst>
              <a:rect l="l" t="t" r="r" b="b"/>
              <a:pathLst>
                <a:path w="9525" h="9525">
                  <a:moveTo>
                    <a:pt x="8414" y="11413"/>
                  </a:moveTo>
                  <a:cubicBezTo>
                    <a:pt x="8414" y="9509"/>
                    <a:pt x="5556" y="2841"/>
                    <a:pt x="8414" y="114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BD0C53D-CC18-43D0-8854-C7509D31EED5}"/>
                </a:ext>
              </a:extLst>
            </p:cNvPr>
            <p:cNvSpPr/>
            <p:nvPr/>
          </p:nvSpPr>
          <p:spPr>
            <a:xfrm>
              <a:off x="6324071" y="3636168"/>
              <a:ext cx="19050" cy="9525"/>
            </a:xfrm>
            <a:custGeom>
              <a:avLst/>
              <a:gdLst>
                <a:gd name="connsiteX0" fmla="*/ 7197 w 19050"/>
                <a:gd name="connsiteY0" fmla="*/ 7144 h 9525"/>
                <a:gd name="connsiteX1" fmla="*/ 7197 w 19050"/>
                <a:gd name="connsiteY1" fmla="*/ 7144 h 9525"/>
              </a:gdLst>
              <a:ahLst/>
              <a:cxnLst>
                <a:cxn ang="0">
                  <a:pos x="connsiteX0" y="connsiteY0"/>
                </a:cxn>
                <a:cxn ang="0">
                  <a:pos x="connsiteX1" y="connsiteY1"/>
                </a:cxn>
              </a:cxnLst>
              <a:rect l="l" t="t" r="r" b="b"/>
              <a:pathLst>
                <a:path w="19050" h="9525">
                  <a:moveTo>
                    <a:pt x="7197" y="7144"/>
                  </a:moveTo>
                  <a:cubicBezTo>
                    <a:pt x="6244" y="8096"/>
                    <a:pt x="18627" y="10954"/>
                    <a:pt x="71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F0A9C84-28BD-432F-A6E9-AA04F0B4639B}"/>
                </a:ext>
              </a:extLst>
            </p:cNvPr>
            <p:cNvSpPr/>
            <p:nvPr/>
          </p:nvSpPr>
          <p:spPr>
            <a:xfrm>
              <a:off x="6369085" y="3367563"/>
              <a:ext cx="38100" cy="114300"/>
            </a:xfrm>
            <a:custGeom>
              <a:avLst/>
              <a:gdLst>
                <a:gd name="connsiteX0" fmla="*/ 26000 w 38100"/>
                <a:gd name="connsiteY0" fmla="*/ 86201 h 114300"/>
                <a:gd name="connsiteX1" fmla="*/ 17428 w 38100"/>
                <a:gd name="connsiteY1" fmla="*/ 90011 h 114300"/>
                <a:gd name="connsiteX2" fmla="*/ 37431 w 38100"/>
                <a:gd name="connsiteY2" fmla="*/ 112871 h 114300"/>
                <a:gd name="connsiteX3" fmla="*/ 23143 w 38100"/>
                <a:gd name="connsiteY3" fmla="*/ 7144 h 114300"/>
                <a:gd name="connsiteX4" fmla="*/ 7903 w 38100"/>
                <a:gd name="connsiteY4" fmla="*/ 15716 h 114300"/>
                <a:gd name="connsiteX5" fmla="*/ 26000 w 38100"/>
                <a:gd name="connsiteY5" fmla="*/ 8620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114300">
                  <a:moveTo>
                    <a:pt x="26000" y="86201"/>
                  </a:moveTo>
                  <a:cubicBezTo>
                    <a:pt x="21238" y="84296"/>
                    <a:pt x="34573" y="109061"/>
                    <a:pt x="17428" y="90011"/>
                  </a:cubicBezTo>
                  <a:cubicBezTo>
                    <a:pt x="17428" y="102394"/>
                    <a:pt x="27906" y="107156"/>
                    <a:pt x="37431" y="112871"/>
                  </a:cubicBezTo>
                  <a:cubicBezTo>
                    <a:pt x="35525" y="82391"/>
                    <a:pt x="33620" y="49054"/>
                    <a:pt x="23143" y="7144"/>
                  </a:cubicBezTo>
                  <a:cubicBezTo>
                    <a:pt x="21238" y="24289"/>
                    <a:pt x="16475" y="15716"/>
                    <a:pt x="7903" y="15716"/>
                  </a:cubicBezTo>
                  <a:cubicBezTo>
                    <a:pt x="3140" y="34766"/>
                    <a:pt x="22190" y="88106"/>
                    <a:pt x="26000" y="86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7E8C6AA0-549A-4B57-8FC4-D17D59BC74B1}"/>
                </a:ext>
              </a:extLst>
            </p:cNvPr>
            <p:cNvSpPr/>
            <p:nvPr/>
          </p:nvSpPr>
          <p:spPr>
            <a:xfrm>
              <a:off x="6385084" y="3465671"/>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1533C4D-DF79-4A61-833D-7E976531628B}"/>
                </a:ext>
              </a:extLst>
            </p:cNvPr>
            <p:cNvSpPr/>
            <p:nvPr/>
          </p:nvSpPr>
          <p:spPr>
            <a:xfrm>
              <a:off x="6384131" y="336280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954"/>
                  </a:lnTo>
                  <a:cubicBezTo>
                    <a:pt x="8096" y="10001"/>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77F5425B-9EC5-4EC1-9E8E-876ABF50B2CC}"/>
                </a:ext>
              </a:extLst>
            </p:cNvPr>
            <p:cNvSpPr/>
            <p:nvPr/>
          </p:nvSpPr>
          <p:spPr>
            <a:xfrm>
              <a:off x="6396514" y="3478683"/>
              <a:ext cx="9525" cy="19050"/>
            </a:xfrm>
            <a:custGeom>
              <a:avLst/>
              <a:gdLst>
                <a:gd name="connsiteX0" fmla="*/ 7144 w 9525"/>
                <a:gd name="connsiteY0" fmla="*/ 14134 h 19050"/>
                <a:gd name="connsiteX1" fmla="*/ 7144 w 9525"/>
                <a:gd name="connsiteY1" fmla="*/ 14134 h 19050"/>
              </a:gdLst>
              <a:ahLst/>
              <a:cxnLst>
                <a:cxn ang="0">
                  <a:pos x="connsiteX0" y="connsiteY0"/>
                </a:cxn>
                <a:cxn ang="0">
                  <a:pos x="connsiteX1" y="connsiteY1"/>
                </a:cxn>
              </a:cxnLst>
              <a:rect l="l" t="t" r="r" b="b"/>
              <a:pathLst>
                <a:path w="9525" h="19050">
                  <a:moveTo>
                    <a:pt x="7144" y="14134"/>
                  </a:moveTo>
                  <a:cubicBezTo>
                    <a:pt x="7144" y="13181"/>
                    <a:pt x="13811" y="-1106"/>
                    <a:pt x="7144" y="141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6D8ECA5-B5F0-4AED-83CC-B4FEB8CABEDB}"/>
                </a:ext>
              </a:extLst>
            </p:cNvPr>
            <p:cNvSpPr/>
            <p:nvPr/>
          </p:nvSpPr>
          <p:spPr>
            <a:xfrm>
              <a:off x="6398620" y="3475067"/>
              <a:ext cx="9525" cy="9525"/>
            </a:xfrm>
            <a:custGeom>
              <a:avLst/>
              <a:gdLst>
                <a:gd name="connsiteX0" fmla="*/ 10752 w 9525"/>
                <a:gd name="connsiteY0" fmla="*/ 7273 h 9525"/>
                <a:gd name="connsiteX1" fmla="*/ 10752 w 9525"/>
                <a:gd name="connsiteY1" fmla="*/ 7273 h 9525"/>
              </a:gdLst>
              <a:ahLst/>
              <a:cxnLst>
                <a:cxn ang="0">
                  <a:pos x="connsiteX0" y="connsiteY0"/>
                </a:cxn>
                <a:cxn ang="0">
                  <a:pos x="connsiteX1" y="connsiteY1"/>
                </a:cxn>
              </a:cxnLst>
              <a:rect l="l" t="t" r="r" b="b"/>
              <a:pathLst>
                <a:path w="9525" h="9525">
                  <a:moveTo>
                    <a:pt x="10752" y="7273"/>
                  </a:moveTo>
                  <a:cubicBezTo>
                    <a:pt x="3132" y="6320"/>
                    <a:pt x="9800" y="11083"/>
                    <a:pt x="10752"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46A70B5-6280-4E12-BF3C-AC7E15EED7EE}"/>
                </a:ext>
              </a:extLst>
            </p:cNvPr>
            <p:cNvSpPr/>
            <p:nvPr/>
          </p:nvSpPr>
          <p:spPr>
            <a:xfrm>
              <a:off x="6322356" y="3460908"/>
              <a:ext cx="9525" cy="19050"/>
            </a:xfrm>
            <a:custGeom>
              <a:avLst/>
              <a:gdLst>
                <a:gd name="connsiteX0" fmla="*/ 7959 w 9525"/>
                <a:gd name="connsiteY0" fmla="*/ 7144 h 19050"/>
                <a:gd name="connsiteX1" fmla="*/ 8911 w 9525"/>
                <a:gd name="connsiteY1" fmla="*/ 13811 h 19050"/>
                <a:gd name="connsiteX2" fmla="*/ 7959 w 9525"/>
                <a:gd name="connsiteY2" fmla="*/ 7144 h 19050"/>
              </a:gdLst>
              <a:ahLst/>
              <a:cxnLst>
                <a:cxn ang="0">
                  <a:pos x="connsiteX0" y="connsiteY0"/>
                </a:cxn>
                <a:cxn ang="0">
                  <a:pos x="connsiteX1" y="connsiteY1"/>
                </a:cxn>
                <a:cxn ang="0">
                  <a:pos x="connsiteX2" y="connsiteY2"/>
                </a:cxn>
              </a:cxnLst>
              <a:rect l="l" t="t" r="r" b="b"/>
              <a:pathLst>
                <a:path w="9525" h="19050">
                  <a:moveTo>
                    <a:pt x="7959" y="7144"/>
                  </a:moveTo>
                  <a:cubicBezTo>
                    <a:pt x="6054" y="9049"/>
                    <a:pt x="7959" y="12859"/>
                    <a:pt x="8911" y="13811"/>
                  </a:cubicBezTo>
                  <a:cubicBezTo>
                    <a:pt x="8911" y="10001"/>
                    <a:pt x="9864" y="11906"/>
                    <a:pt x="79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AF7F6E1-9604-41CA-932A-8F87FF0F8C48}"/>
                </a:ext>
              </a:extLst>
            </p:cNvPr>
            <p:cNvSpPr/>
            <p:nvPr/>
          </p:nvSpPr>
          <p:spPr>
            <a:xfrm>
              <a:off x="6365081" y="333232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1723EB9-AC73-4E9D-A7B6-E920ED89838E}"/>
                </a:ext>
              </a:extLst>
            </p:cNvPr>
            <p:cNvSpPr/>
            <p:nvPr/>
          </p:nvSpPr>
          <p:spPr>
            <a:xfrm>
              <a:off x="6364129" y="3310413"/>
              <a:ext cx="28575" cy="66675"/>
            </a:xfrm>
            <a:custGeom>
              <a:avLst/>
              <a:gdLst>
                <a:gd name="connsiteX0" fmla="*/ 15716 w 28575"/>
                <a:gd name="connsiteY0" fmla="*/ 64294 h 66675"/>
                <a:gd name="connsiteX1" fmla="*/ 8096 w 28575"/>
                <a:gd name="connsiteY1" fmla="*/ 7144 h 66675"/>
                <a:gd name="connsiteX2" fmla="*/ 9049 w 28575"/>
                <a:gd name="connsiteY2" fmla="*/ 25241 h 66675"/>
                <a:gd name="connsiteX3" fmla="*/ 17621 w 28575"/>
                <a:gd name="connsiteY3" fmla="*/ 43339 h 66675"/>
                <a:gd name="connsiteX4" fmla="*/ 7144 w 28575"/>
                <a:gd name="connsiteY4" fmla="*/ 30956 h 66675"/>
                <a:gd name="connsiteX5" fmla="*/ 15716 w 28575"/>
                <a:gd name="connsiteY5" fmla="*/ 6429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66675">
                  <a:moveTo>
                    <a:pt x="15716" y="64294"/>
                  </a:moveTo>
                  <a:cubicBezTo>
                    <a:pt x="16669" y="61436"/>
                    <a:pt x="35719" y="30956"/>
                    <a:pt x="8096" y="7144"/>
                  </a:cubicBezTo>
                  <a:cubicBezTo>
                    <a:pt x="16669" y="17621"/>
                    <a:pt x="17621" y="23336"/>
                    <a:pt x="9049" y="25241"/>
                  </a:cubicBezTo>
                  <a:cubicBezTo>
                    <a:pt x="11906" y="25241"/>
                    <a:pt x="31909" y="29051"/>
                    <a:pt x="17621" y="43339"/>
                  </a:cubicBezTo>
                  <a:cubicBezTo>
                    <a:pt x="17621" y="32861"/>
                    <a:pt x="14764" y="28099"/>
                    <a:pt x="7144" y="30956"/>
                  </a:cubicBezTo>
                  <a:cubicBezTo>
                    <a:pt x="10954" y="42386"/>
                    <a:pt x="13811" y="53816"/>
                    <a:pt x="15716"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FB5B2EA7-F431-4BC3-A3AE-A9DC304481D2}"/>
                </a:ext>
              </a:extLst>
            </p:cNvPr>
            <p:cNvSpPr/>
            <p:nvPr/>
          </p:nvSpPr>
          <p:spPr>
            <a:xfrm>
              <a:off x="6359366" y="3251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7CB1C61-E795-4F9E-98B8-469A2FD8ED0E}"/>
                </a:ext>
              </a:extLst>
            </p:cNvPr>
            <p:cNvSpPr/>
            <p:nvPr/>
          </p:nvSpPr>
          <p:spPr>
            <a:xfrm>
              <a:off x="6359366" y="3254068"/>
              <a:ext cx="9525" cy="9525"/>
            </a:xfrm>
            <a:custGeom>
              <a:avLst/>
              <a:gdLst>
                <a:gd name="connsiteX0" fmla="*/ 7144 w 9525"/>
                <a:gd name="connsiteY0" fmla="*/ 8244 h 9525"/>
                <a:gd name="connsiteX1" fmla="*/ 7144 w 9525"/>
                <a:gd name="connsiteY1" fmla="*/ 8244 h 9525"/>
              </a:gdLst>
              <a:ahLst/>
              <a:cxnLst>
                <a:cxn ang="0">
                  <a:pos x="connsiteX0" y="connsiteY0"/>
                </a:cxn>
                <a:cxn ang="0">
                  <a:pos x="connsiteX1" y="connsiteY1"/>
                </a:cxn>
              </a:cxnLst>
              <a:rect l="l" t="t" r="r" b="b"/>
              <a:pathLst>
                <a:path w="9525" h="9525">
                  <a:moveTo>
                    <a:pt x="7144" y="8244"/>
                  </a:moveTo>
                  <a:cubicBezTo>
                    <a:pt x="13811" y="6339"/>
                    <a:pt x="10954"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E98E306-9C6B-4D46-BB51-0773BA779C35}"/>
                </a:ext>
              </a:extLst>
            </p:cNvPr>
            <p:cNvSpPr/>
            <p:nvPr/>
          </p:nvSpPr>
          <p:spPr>
            <a:xfrm>
              <a:off x="6358717" y="3262599"/>
              <a:ext cx="19050" cy="9525"/>
            </a:xfrm>
            <a:custGeom>
              <a:avLst/>
              <a:gdLst>
                <a:gd name="connsiteX0" fmla="*/ 17318 w 19050"/>
                <a:gd name="connsiteY0" fmla="*/ 11143 h 9525"/>
                <a:gd name="connsiteX1" fmla="*/ 17318 w 19050"/>
                <a:gd name="connsiteY1" fmla="*/ 11143 h 9525"/>
              </a:gdLst>
              <a:ahLst/>
              <a:cxnLst>
                <a:cxn ang="0">
                  <a:pos x="connsiteX0" y="connsiteY0"/>
                </a:cxn>
                <a:cxn ang="0">
                  <a:pos x="connsiteX1" y="connsiteY1"/>
                </a:cxn>
              </a:cxnLst>
              <a:rect l="l" t="t" r="r" b="b"/>
              <a:pathLst>
                <a:path w="19050" h="9525">
                  <a:moveTo>
                    <a:pt x="17318" y="11143"/>
                  </a:moveTo>
                  <a:cubicBezTo>
                    <a:pt x="15413" y="7333"/>
                    <a:pt x="-4590" y="4476"/>
                    <a:pt x="17318" y="111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8A5BBA3D-BEA5-4BAF-B0CD-C20DC5FB9B89}"/>
                </a:ext>
              </a:extLst>
            </p:cNvPr>
            <p:cNvSpPr/>
            <p:nvPr/>
          </p:nvSpPr>
          <p:spPr>
            <a:xfrm>
              <a:off x="6366285" y="3300888"/>
              <a:ext cx="9525" cy="9525"/>
            </a:xfrm>
            <a:custGeom>
              <a:avLst/>
              <a:gdLst>
                <a:gd name="connsiteX0" fmla="*/ 9750 w 9525"/>
                <a:gd name="connsiteY0" fmla="*/ 7144 h 9525"/>
                <a:gd name="connsiteX1" fmla="*/ 9750 w 9525"/>
                <a:gd name="connsiteY1" fmla="*/ 7144 h 9525"/>
              </a:gdLst>
              <a:ahLst/>
              <a:cxnLst>
                <a:cxn ang="0">
                  <a:pos x="connsiteX0" y="connsiteY0"/>
                </a:cxn>
                <a:cxn ang="0">
                  <a:pos x="connsiteX1" y="connsiteY1"/>
                </a:cxn>
              </a:cxnLst>
              <a:rect l="l" t="t" r="r" b="b"/>
              <a:pathLst>
                <a:path w="9525" h="9525">
                  <a:moveTo>
                    <a:pt x="9750" y="7144"/>
                  </a:moveTo>
                  <a:cubicBezTo>
                    <a:pt x="7845" y="7144"/>
                    <a:pt x="4988" y="8096"/>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F5FEF1A1-D113-440B-A571-A44602D7C519}"/>
                </a:ext>
              </a:extLst>
            </p:cNvPr>
            <p:cNvSpPr/>
            <p:nvPr/>
          </p:nvSpPr>
          <p:spPr>
            <a:xfrm>
              <a:off x="6365183" y="3297035"/>
              <a:ext cx="9525" cy="9525"/>
            </a:xfrm>
            <a:custGeom>
              <a:avLst/>
              <a:gdLst>
                <a:gd name="connsiteX0" fmla="*/ 8947 w 9525"/>
                <a:gd name="connsiteY0" fmla="*/ 10045 h 9525"/>
                <a:gd name="connsiteX1" fmla="*/ 8947 w 9525"/>
                <a:gd name="connsiteY1" fmla="*/ 10045 h 9525"/>
              </a:gdLst>
              <a:ahLst/>
              <a:cxnLst>
                <a:cxn ang="0">
                  <a:pos x="connsiteX0" y="connsiteY0"/>
                </a:cxn>
                <a:cxn ang="0">
                  <a:pos x="connsiteX1" y="connsiteY1"/>
                </a:cxn>
              </a:cxnLst>
              <a:rect l="l" t="t" r="r" b="b"/>
              <a:pathLst>
                <a:path w="9525" h="9525">
                  <a:moveTo>
                    <a:pt x="8947" y="10045"/>
                  </a:moveTo>
                  <a:cubicBezTo>
                    <a:pt x="7042" y="7187"/>
                    <a:pt x="6090" y="5282"/>
                    <a:pt x="8947" y="100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ED6CCEC-3037-43F5-A043-E657FEB06465}"/>
                </a:ext>
              </a:extLst>
            </p:cNvPr>
            <p:cNvSpPr/>
            <p:nvPr/>
          </p:nvSpPr>
          <p:spPr>
            <a:xfrm>
              <a:off x="6367939" y="3283743"/>
              <a:ext cx="9525" cy="19050"/>
            </a:xfrm>
            <a:custGeom>
              <a:avLst/>
              <a:gdLst>
                <a:gd name="connsiteX0" fmla="*/ 7144 w 9525"/>
                <a:gd name="connsiteY0" fmla="*/ 11906 h 19050"/>
                <a:gd name="connsiteX1" fmla="*/ 7144 w 9525"/>
                <a:gd name="connsiteY1" fmla="*/ 7144 h 19050"/>
                <a:gd name="connsiteX2" fmla="*/ 7144 w 9525"/>
                <a:gd name="connsiteY2" fmla="*/ 11906 h 19050"/>
              </a:gdLst>
              <a:ahLst/>
              <a:cxnLst>
                <a:cxn ang="0">
                  <a:pos x="connsiteX0" y="connsiteY0"/>
                </a:cxn>
                <a:cxn ang="0">
                  <a:pos x="connsiteX1" y="connsiteY1"/>
                </a:cxn>
                <a:cxn ang="0">
                  <a:pos x="connsiteX2" y="connsiteY2"/>
                </a:cxn>
              </a:cxnLst>
              <a:rect l="l" t="t" r="r" b="b"/>
              <a:pathLst>
                <a:path w="9525" h="19050">
                  <a:moveTo>
                    <a:pt x="7144" y="11906"/>
                  </a:moveTo>
                  <a:cubicBezTo>
                    <a:pt x="7144" y="10954"/>
                    <a:pt x="7144" y="9049"/>
                    <a:pt x="7144" y="7144"/>
                  </a:cubicBezTo>
                  <a:lnTo>
                    <a:pt x="7144"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62B986D-7C56-4623-B2A0-42DFAFC67392}"/>
                </a:ext>
              </a:extLst>
            </p:cNvPr>
            <p:cNvSpPr/>
            <p:nvPr/>
          </p:nvSpPr>
          <p:spPr>
            <a:xfrm>
              <a:off x="6366986" y="3287553"/>
              <a:ext cx="9525" cy="9525"/>
            </a:xfrm>
            <a:custGeom>
              <a:avLst/>
              <a:gdLst>
                <a:gd name="connsiteX0" fmla="*/ 7144 w 9525"/>
                <a:gd name="connsiteY0" fmla="*/ 10954 h 9525"/>
                <a:gd name="connsiteX1" fmla="*/ 7144 w 9525"/>
                <a:gd name="connsiteY1" fmla="*/ 10954 h 9525"/>
              </a:gdLst>
              <a:ahLst/>
              <a:cxnLst>
                <a:cxn ang="0">
                  <a:pos x="connsiteX0" y="connsiteY0"/>
                </a:cxn>
                <a:cxn ang="0">
                  <a:pos x="connsiteX1" y="connsiteY1"/>
                </a:cxn>
              </a:cxnLst>
              <a:rect l="l" t="t" r="r" b="b"/>
              <a:pathLst>
                <a:path w="9525" h="9525">
                  <a:moveTo>
                    <a:pt x="7144" y="10954"/>
                  </a:moveTo>
                  <a:cubicBezTo>
                    <a:pt x="7144" y="10954"/>
                    <a:pt x="9049" y="2381"/>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5FB1043-31CD-4BB7-B564-EEC0DADD6B80}"/>
                </a:ext>
              </a:extLst>
            </p:cNvPr>
            <p:cNvSpPr/>
            <p:nvPr/>
          </p:nvSpPr>
          <p:spPr>
            <a:xfrm>
              <a:off x="6366986" y="3290827"/>
              <a:ext cx="9525" cy="19050"/>
            </a:xfrm>
            <a:custGeom>
              <a:avLst/>
              <a:gdLst>
                <a:gd name="connsiteX0" fmla="*/ 7144 w 9525"/>
                <a:gd name="connsiteY0" fmla="*/ 12442 h 19050"/>
                <a:gd name="connsiteX1" fmla="*/ 7144 w 9525"/>
                <a:gd name="connsiteY1" fmla="*/ 12442 h 19050"/>
              </a:gdLst>
              <a:ahLst/>
              <a:cxnLst>
                <a:cxn ang="0">
                  <a:pos x="connsiteX0" y="connsiteY0"/>
                </a:cxn>
                <a:cxn ang="0">
                  <a:pos x="connsiteX1" y="connsiteY1"/>
                </a:cxn>
              </a:cxnLst>
              <a:rect l="l" t="t" r="r" b="b"/>
              <a:pathLst>
                <a:path w="9525" h="19050">
                  <a:moveTo>
                    <a:pt x="7144" y="12442"/>
                  </a:moveTo>
                  <a:cubicBezTo>
                    <a:pt x="11906" y="11490"/>
                    <a:pt x="13811" y="1012"/>
                    <a:pt x="7144" y="124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E2D11C7-0A85-46AE-9EF7-ED2B55BC4871}"/>
                </a:ext>
              </a:extLst>
            </p:cNvPr>
            <p:cNvSpPr/>
            <p:nvPr/>
          </p:nvSpPr>
          <p:spPr>
            <a:xfrm>
              <a:off x="6298406" y="341614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7144"/>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AE78D732-6889-4BAA-AFCD-2625C7A79845}"/>
                </a:ext>
              </a:extLst>
            </p:cNvPr>
            <p:cNvSpPr/>
            <p:nvPr/>
          </p:nvSpPr>
          <p:spPr>
            <a:xfrm>
              <a:off x="6276499" y="3394416"/>
              <a:ext cx="28575" cy="28575"/>
            </a:xfrm>
            <a:custGeom>
              <a:avLst/>
              <a:gdLst>
                <a:gd name="connsiteX0" fmla="*/ 7144 w 28575"/>
                <a:gd name="connsiteY0" fmla="*/ 17439 h 28575"/>
                <a:gd name="connsiteX1" fmla="*/ 29051 w 28575"/>
                <a:gd name="connsiteY1" fmla="*/ 28869 h 28575"/>
                <a:gd name="connsiteX2" fmla="*/ 7144 w 28575"/>
                <a:gd name="connsiteY2" fmla="*/ 17439 h 28575"/>
              </a:gdLst>
              <a:ahLst/>
              <a:cxnLst>
                <a:cxn ang="0">
                  <a:pos x="connsiteX0" y="connsiteY0"/>
                </a:cxn>
                <a:cxn ang="0">
                  <a:pos x="connsiteX1" y="connsiteY1"/>
                </a:cxn>
                <a:cxn ang="0">
                  <a:pos x="connsiteX2" y="connsiteY2"/>
                </a:cxn>
              </a:cxnLst>
              <a:rect l="l" t="t" r="r" b="b"/>
              <a:pathLst>
                <a:path w="28575" h="28575">
                  <a:moveTo>
                    <a:pt x="7144" y="17439"/>
                  </a:moveTo>
                  <a:cubicBezTo>
                    <a:pt x="10001" y="12676"/>
                    <a:pt x="22384" y="23154"/>
                    <a:pt x="29051" y="28869"/>
                  </a:cubicBezTo>
                  <a:cubicBezTo>
                    <a:pt x="8096" y="-12089"/>
                    <a:pt x="17621" y="17439"/>
                    <a:pt x="7144" y="174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DF301B39-7B2A-47CD-A02F-94DBEFF27D64}"/>
                </a:ext>
              </a:extLst>
            </p:cNvPr>
            <p:cNvSpPr/>
            <p:nvPr/>
          </p:nvSpPr>
          <p:spPr>
            <a:xfrm>
              <a:off x="6269831" y="341233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9049"/>
                    <a:pt x="7144" y="10001"/>
                    <a:pt x="8096" y="10954"/>
                  </a:cubicBezTo>
                  <a:cubicBezTo>
                    <a:pt x="10954" y="1095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E4948D-AD5C-4041-9A5F-D481BD6C7214}"/>
                </a:ext>
              </a:extLst>
            </p:cNvPr>
            <p:cNvSpPr/>
            <p:nvPr/>
          </p:nvSpPr>
          <p:spPr>
            <a:xfrm>
              <a:off x="6314834" y="3359393"/>
              <a:ext cx="9525" cy="9525"/>
            </a:xfrm>
            <a:custGeom>
              <a:avLst/>
              <a:gdLst>
                <a:gd name="connsiteX0" fmla="*/ 11671 w 9525"/>
                <a:gd name="connsiteY0" fmla="*/ 7694 h 9525"/>
                <a:gd name="connsiteX1" fmla="*/ 11671 w 9525"/>
                <a:gd name="connsiteY1" fmla="*/ 7694 h 9525"/>
              </a:gdLst>
              <a:ahLst/>
              <a:cxnLst>
                <a:cxn ang="0">
                  <a:pos x="connsiteX0" y="connsiteY0"/>
                </a:cxn>
                <a:cxn ang="0">
                  <a:pos x="connsiteX1" y="connsiteY1"/>
                </a:cxn>
              </a:cxnLst>
              <a:rect l="l" t="t" r="r" b="b"/>
              <a:pathLst>
                <a:path w="9525" h="9525">
                  <a:moveTo>
                    <a:pt x="11671" y="7694"/>
                  </a:moveTo>
                  <a:cubicBezTo>
                    <a:pt x="3099" y="5789"/>
                    <a:pt x="8814" y="9599"/>
                    <a:pt x="11671"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BC925B14-00AD-4EA8-A5BE-819FD4B66122}"/>
                </a:ext>
              </a:extLst>
            </p:cNvPr>
            <p:cNvSpPr/>
            <p:nvPr/>
          </p:nvSpPr>
          <p:spPr>
            <a:xfrm>
              <a:off x="6317456" y="336280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9492697-1C2D-4AA7-BBD3-FE3E5D058B2A}"/>
                </a:ext>
              </a:extLst>
            </p:cNvPr>
            <p:cNvSpPr/>
            <p:nvPr/>
          </p:nvSpPr>
          <p:spPr>
            <a:xfrm>
              <a:off x="6320314" y="33599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52BBFC3-0420-4DD2-9E08-337B0EC68477}"/>
                </a:ext>
              </a:extLst>
            </p:cNvPr>
            <p:cNvSpPr/>
            <p:nvPr/>
          </p:nvSpPr>
          <p:spPr>
            <a:xfrm>
              <a:off x="6368468" y="3271361"/>
              <a:ext cx="9525" cy="9525"/>
            </a:xfrm>
            <a:custGeom>
              <a:avLst/>
              <a:gdLst>
                <a:gd name="connsiteX0" fmla="*/ 7567 w 9525"/>
                <a:gd name="connsiteY0" fmla="*/ 10954 h 9525"/>
                <a:gd name="connsiteX1" fmla="*/ 7567 w 9525"/>
                <a:gd name="connsiteY1" fmla="*/ 7144 h 9525"/>
                <a:gd name="connsiteX2" fmla="*/ 7567 w 9525"/>
                <a:gd name="connsiteY2" fmla="*/ 10954 h 9525"/>
              </a:gdLst>
              <a:ahLst/>
              <a:cxnLst>
                <a:cxn ang="0">
                  <a:pos x="connsiteX0" y="connsiteY0"/>
                </a:cxn>
                <a:cxn ang="0">
                  <a:pos x="connsiteX1" y="connsiteY1"/>
                </a:cxn>
                <a:cxn ang="0">
                  <a:pos x="connsiteX2" y="connsiteY2"/>
                </a:cxn>
              </a:cxnLst>
              <a:rect l="l" t="t" r="r" b="b"/>
              <a:pathLst>
                <a:path w="9525" h="9525">
                  <a:moveTo>
                    <a:pt x="7567" y="10954"/>
                  </a:moveTo>
                  <a:cubicBezTo>
                    <a:pt x="9472" y="10954"/>
                    <a:pt x="8520" y="9049"/>
                    <a:pt x="7567" y="7144"/>
                  </a:cubicBezTo>
                  <a:cubicBezTo>
                    <a:pt x="7567" y="8096"/>
                    <a:pt x="6615" y="10001"/>
                    <a:pt x="756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D9A16148-7F95-4E53-92B6-8A8533DEBF27}"/>
                </a:ext>
              </a:extLst>
            </p:cNvPr>
            <p:cNvSpPr/>
            <p:nvPr/>
          </p:nvSpPr>
          <p:spPr>
            <a:xfrm>
              <a:off x="6355556" y="3183731"/>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E3409BA9-A5BD-420C-959A-D31B9F4DB967}"/>
                </a:ext>
              </a:extLst>
            </p:cNvPr>
            <p:cNvSpPr/>
            <p:nvPr/>
          </p:nvSpPr>
          <p:spPr>
            <a:xfrm>
              <a:off x="6299359" y="3153780"/>
              <a:ext cx="9525" cy="9525"/>
            </a:xfrm>
            <a:custGeom>
              <a:avLst/>
              <a:gdLst>
                <a:gd name="connsiteX0" fmla="*/ 8096 w 9525"/>
                <a:gd name="connsiteY0" fmla="*/ 7567 h 9525"/>
                <a:gd name="connsiteX1" fmla="*/ 7144 w 9525"/>
                <a:gd name="connsiteY1" fmla="*/ 7567 h 9525"/>
                <a:gd name="connsiteX2" fmla="*/ 8096 w 9525"/>
                <a:gd name="connsiteY2" fmla="*/ 7567 h 9525"/>
              </a:gdLst>
              <a:ahLst/>
              <a:cxnLst>
                <a:cxn ang="0">
                  <a:pos x="connsiteX0" y="connsiteY0"/>
                </a:cxn>
                <a:cxn ang="0">
                  <a:pos x="connsiteX1" y="connsiteY1"/>
                </a:cxn>
                <a:cxn ang="0">
                  <a:pos x="connsiteX2" y="connsiteY2"/>
                </a:cxn>
              </a:cxnLst>
              <a:rect l="l" t="t" r="r" b="b"/>
              <a:pathLst>
                <a:path w="9525" h="9525">
                  <a:moveTo>
                    <a:pt x="8096" y="7567"/>
                  </a:moveTo>
                  <a:cubicBezTo>
                    <a:pt x="8096" y="7567"/>
                    <a:pt x="7144" y="7567"/>
                    <a:pt x="7144" y="7567"/>
                  </a:cubicBezTo>
                  <a:cubicBezTo>
                    <a:pt x="7144" y="6615"/>
                    <a:pt x="7144" y="7567"/>
                    <a:pt x="8096"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8B043DA7-1028-443A-A698-4C9DBA958DA2}"/>
                </a:ext>
              </a:extLst>
            </p:cNvPr>
            <p:cNvSpPr/>
            <p:nvPr/>
          </p:nvSpPr>
          <p:spPr>
            <a:xfrm>
              <a:off x="6293638" y="3148376"/>
              <a:ext cx="19050" cy="19050"/>
            </a:xfrm>
            <a:custGeom>
              <a:avLst/>
              <a:gdLst>
                <a:gd name="connsiteX0" fmla="*/ 12864 w 19050"/>
                <a:gd name="connsiteY0" fmla="*/ 12019 h 19050"/>
                <a:gd name="connsiteX1" fmla="*/ 12864 w 19050"/>
                <a:gd name="connsiteY1" fmla="*/ 12019 h 19050"/>
              </a:gdLst>
              <a:ahLst/>
              <a:cxnLst>
                <a:cxn ang="0">
                  <a:pos x="connsiteX0" y="connsiteY0"/>
                </a:cxn>
                <a:cxn ang="0">
                  <a:pos x="connsiteX1" y="connsiteY1"/>
                </a:cxn>
              </a:cxnLst>
              <a:rect l="l" t="t" r="r" b="b"/>
              <a:pathLst>
                <a:path w="19050" h="19050">
                  <a:moveTo>
                    <a:pt x="12864" y="12019"/>
                  </a:moveTo>
                  <a:cubicBezTo>
                    <a:pt x="-471" y="589"/>
                    <a:pt x="13817" y="12971"/>
                    <a:pt x="12864" y="12019"/>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168" name="Group 167">
            <a:extLst>
              <a:ext uri="{FF2B5EF4-FFF2-40B4-BE49-F238E27FC236}">
                <a16:creationId xmlns:a16="http://schemas.microsoft.com/office/drawing/2014/main" id="{2FA40EA1-6B1C-4924-B992-44D5D3A70F19}"/>
              </a:ext>
            </a:extLst>
          </p:cNvPr>
          <p:cNvGrpSpPr/>
          <p:nvPr/>
        </p:nvGrpSpPr>
        <p:grpSpPr>
          <a:xfrm flipH="1">
            <a:off x="6852587" y="1274343"/>
            <a:ext cx="319579" cy="324383"/>
            <a:chOff x="6687653" y="4198102"/>
            <a:chExt cx="938538" cy="952647"/>
          </a:xfrm>
        </p:grpSpPr>
        <p:sp>
          <p:nvSpPr>
            <p:cNvPr id="169" name="Freeform: Shape 168">
              <a:extLst>
                <a:ext uri="{FF2B5EF4-FFF2-40B4-BE49-F238E27FC236}">
                  <a16:creationId xmlns:a16="http://schemas.microsoft.com/office/drawing/2014/main" id="{FE15F597-9945-493C-8A64-85969E6BDFD5}"/>
                </a:ext>
              </a:extLst>
            </p:cNvPr>
            <p:cNvSpPr/>
            <p:nvPr/>
          </p:nvSpPr>
          <p:spPr>
            <a:xfrm>
              <a:off x="6699409" y="4749106"/>
              <a:ext cx="9525" cy="19050"/>
            </a:xfrm>
            <a:custGeom>
              <a:avLst/>
              <a:gdLst>
                <a:gd name="connsiteX0" fmla="*/ 7144 w 9525"/>
                <a:gd name="connsiteY0" fmla="*/ 12441 h 19050"/>
                <a:gd name="connsiteX1" fmla="*/ 7144 w 9525"/>
                <a:gd name="connsiteY1" fmla="*/ 12441 h 19050"/>
              </a:gdLst>
              <a:ahLst/>
              <a:cxnLst>
                <a:cxn ang="0">
                  <a:pos x="connsiteX0" y="connsiteY0"/>
                </a:cxn>
                <a:cxn ang="0">
                  <a:pos x="connsiteX1" y="connsiteY1"/>
                </a:cxn>
              </a:cxnLst>
              <a:rect l="l" t="t" r="r" b="b"/>
              <a:pathLst>
                <a:path w="9525" h="19050">
                  <a:moveTo>
                    <a:pt x="7144" y="12441"/>
                  </a:moveTo>
                  <a:cubicBezTo>
                    <a:pt x="7144" y="13394"/>
                    <a:pt x="10001" y="59"/>
                    <a:pt x="7144" y="124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3AF8E9DA-F2A1-44FF-996D-F8ECBA2F4840}"/>
                </a:ext>
              </a:extLst>
            </p:cNvPr>
            <p:cNvSpPr/>
            <p:nvPr/>
          </p:nvSpPr>
          <p:spPr>
            <a:xfrm>
              <a:off x="6702266" y="4722951"/>
              <a:ext cx="19050" cy="28575"/>
            </a:xfrm>
            <a:custGeom>
              <a:avLst/>
              <a:gdLst>
                <a:gd name="connsiteX0" fmla="*/ 11906 w 19050"/>
                <a:gd name="connsiteY0" fmla="*/ 15736 h 28575"/>
                <a:gd name="connsiteX1" fmla="*/ 7144 w 19050"/>
                <a:gd name="connsiteY1" fmla="*/ 24309 h 28575"/>
                <a:gd name="connsiteX2" fmla="*/ 11906 w 19050"/>
                <a:gd name="connsiteY2" fmla="*/ 15736 h 28575"/>
              </a:gdLst>
              <a:ahLst/>
              <a:cxnLst>
                <a:cxn ang="0">
                  <a:pos x="connsiteX0" y="connsiteY0"/>
                </a:cxn>
                <a:cxn ang="0">
                  <a:pos x="connsiteX1" y="connsiteY1"/>
                </a:cxn>
                <a:cxn ang="0">
                  <a:pos x="connsiteX2" y="connsiteY2"/>
                </a:cxn>
              </a:cxnLst>
              <a:rect l="l" t="t" r="r" b="b"/>
              <a:pathLst>
                <a:path w="19050" h="28575">
                  <a:moveTo>
                    <a:pt x="11906" y="15736"/>
                  </a:moveTo>
                  <a:cubicBezTo>
                    <a:pt x="4286" y="-8076"/>
                    <a:pt x="9049" y="25261"/>
                    <a:pt x="7144" y="24309"/>
                  </a:cubicBezTo>
                  <a:cubicBezTo>
                    <a:pt x="19526" y="45264"/>
                    <a:pt x="-476" y="9069"/>
                    <a:pt x="11906" y="157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7460847-C1B9-4C7E-A15F-F19038877E5B}"/>
                </a:ext>
              </a:extLst>
            </p:cNvPr>
            <p:cNvSpPr/>
            <p:nvPr/>
          </p:nvSpPr>
          <p:spPr>
            <a:xfrm>
              <a:off x="6755606" y="443150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7144" y="8096"/>
                    <a:pt x="8096"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FEBFBC2C-1AE3-4F9E-AEA5-349664799C07}"/>
                </a:ext>
              </a:extLst>
            </p:cNvPr>
            <p:cNvSpPr/>
            <p:nvPr/>
          </p:nvSpPr>
          <p:spPr>
            <a:xfrm>
              <a:off x="6938486" y="445817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8096" y="7144"/>
                    <a:pt x="8096" y="7144"/>
                    <a:pt x="7144" y="7144"/>
                  </a:cubicBezTo>
                  <a:cubicBezTo>
                    <a:pt x="9049" y="8096"/>
                    <a:pt x="10001"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25345C3-DA4A-4319-A30B-C7F5225911B3}"/>
                </a:ext>
              </a:extLst>
            </p:cNvPr>
            <p:cNvSpPr/>
            <p:nvPr/>
          </p:nvSpPr>
          <p:spPr>
            <a:xfrm>
              <a:off x="6975634" y="446674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7144"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2B6BAC18-577A-4E95-8E2A-6374D1D26928}"/>
                </a:ext>
              </a:extLst>
            </p:cNvPr>
            <p:cNvSpPr/>
            <p:nvPr/>
          </p:nvSpPr>
          <p:spPr>
            <a:xfrm>
              <a:off x="6757511" y="4432458"/>
              <a:ext cx="19050" cy="9525"/>
            </a:xfrm>
            <a:custGeom>
              <a:avLst/>
              <a:gdLst>
                <a:gd name="connsiteX0" fmla="*/ 7144 w 19050"/>
                <a:gd name="connsiteY0" fmla="*/ 7144 h 9525"/>
                <a:gd name="connsiteX1" fmla="*/ 12859 w 19050"/>
                <a:gd name="connsiteY1" fmla="*/ 9049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lnTo>
                    <a:pt x="12859" y="9049"/>
                  </a:lnTo>
                  <a:cubicBezTo>
                    <a:pt x="12859" y="8096"/>
                    <a:pt x="1000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EE8EEAAB-65ED-46F8-A710-A3CB92159979}"/>
                </a:ext>
              </a:extLst>
            </p:cNvPr>
            <p:cNvSpPr/>
            <p:nvPr/>
          </p:nvSpPr>
          <p:spPr>
            <a:xfrm>
              <a:off x="6701314" y="4682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3811"/>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7224AAD-F30B-45C8-A640-5EA55A3D2339}"/>
                </a:ext>
              </a:extLst>
            </p:cNvPr>
            <p:cNvSpPr/>
            <p:nvPr/>
          </p:nvSpPr>
          <p:spPr>
            <a:xfrm>
              <a:off x="6727031" y="44800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9049"/>
                    <a:pt x="9049" y="1476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EF9DA65-ABA8-4A98-A35E-EC08C0A96E06}"/>
                </a:ext>
              </a:extLst>
            </p:cNvPr>
            <p:cNvSpPr/>
            <p:nvPr/>
          </p:nvSpPr>
          <p:spPr>
            <a:xfrm>
              <a:off x="6721519" y="4549252"/>
              <a:ext cx="9525" cy="19050"/>
            </a:xfrm>
            <a:custGeom>
              <a:avLst/>
              <a:gdLst>
                <a:gd name="connsiteX0" fmla="*/ 10751 w 9525"/>
                <a:gd name="connsiteY0" fmla="*/ 11317 h 19050"/>
                <a:gd name="connsiteX1" fmla="*/ 10751 w 9525"/>
                <a:gd name="connsiteY1" fmla="*/ 11317 h 19050"/>
              </a:gdLst>
              <a:ahLst/>
              <a:cxnLst>
                <a:cxn ang="0">
                  <a:pos x="connsiteX0" y="connsiteY0"/>
                </a:cxn>
                <a:cxn ang="0">
                  <a:pos x="connsiteX1" y="connsiteY1"/>
                </a:cxn>
              </a:cxnLst>
              <a:rect l="l" t="t" r="r" b="b"/>
              <a:pathLst>
                <a:path w="9525" h="19050">
                  <a:moveTo>
                    <a:pt x="10751" y="11317"/>
                  </a:moveTo>
                  <a:cubicBezTo>
                    <a:pt x="11703" y="-113"/>
                    <a:pt x="2178" y="16080"/>
                    <a:pt x="10751" y="113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4DF06FF-3FBA-43C5-ACE8-F41A577FBA1B}"/>
                </a:ext>
              </a:extLst>
            </p:cNvPr>
            <p:cNvSpPr/>
            <p:nvPr/>
          </p:nvSpPr>
          <p:spPr>
            <a:xfrm>
              <a:off x="6713696" y="466772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B751C42-7459-4CDD-98BF-FFAABCA56235}"/>
                </a:ext>
              </a:extLst>
            </p:cNvPr>
            <p:cNvSpPr/>
            <p:nvPr/>
          </p:nvSpPr>
          <p:spPr>
            <a:xfrm>
              <a:off x="6727984" y="443531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8096"/>
                    <a:pt x="8096" y="8096"/>
                  </a:cubicBez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B9337FC-70C3-4FA5-A32C-F74080E031E0}"/>
                </a:ext>
              </a:extLst>
            </p:cNvPr>
            <p:cNvSpPr/>
            <p:nvPr/>
          </p:nvSpPr>
          <p:spPr>
            <a:xfrm>
              <a:off x="6687979" y="48382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D07E62CD-31F5-4411-9990-78469DFBDDBD}"/>
                </a:ext>
              </a:extLst>
            </p:cNvPr>
            <p:cNvSpPr/>
            <p:nvPr/>
          </p:nvSpPr>
          <p:spPr>
            <a:xfrm>
              <a:off x="6707029" y="47553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1095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4D009B2C-1A89-4B2F-B34B-C095801065BB}"/>
                </a:ext>
              </a:extLst>
            </p:cNvPr>
            <p:cNvSpPr/>
            <p:nvPr/>
          </p:nvSpPr>
          <p:spPr>
            <a:xfrm>
              <a:off x="7042161" y="4477226"/>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8244" y="7144"/>
                    <a:pt x="8244" y="7144"/>
                    <a:pt x="8244" y="7144"/>
                  </a:cubicBezTo>
                  <a:cubicBezTo>
                    <a:pt x="6339" y="7144"/>
                    <a:pt x="7291"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D73F071-8FA6-462D-BC49-B5BD8C8531A5}"/>
                </a:ext>
              </a:extLst>
            </p:cNvPr>
            <p:cNvSpPr/>
            <p:nvPr/>
          </p:nvSpPr>
          <p:spPr>
            <a:xfrm>
              <a:off x="7249954" y="4878642"/>
              <a:ext cx="19050" cy="19050"/>
            </a:xfrm>
            <a:custGeom>
              <a:avLst/>
              <a:gdLst>
                <a:gd name="connsiteX0" fmla="*/ 7144 w 19050"/>
                <a:gd name="connsiteY0" fmla="*/ 10539 h 19050"/>
                <a:gd name="connsiteX1" fmla="*/ 12859 w 19050"/>
                <a:gd name="connsiteY1" fmla="*/ 11492 h 19050"/>
                <a:gd name="connsiteX2" fmla="*/ 7144 w 19050"/>
                <a:gd name="connsiteY2" fmla="*/ 10539 h 19050"/>
              </a:gdLst>
              <a:ahLst/>
              <a:cxnLst>
                <a:cxn ang="0">
                  <a:pos x="connsiteX0" y="connsiteY0"/>
                </a:cxn>
                <a:cxn ang="0">
                  <a:pos x="connsiteX1" y="connsiteY1"/>
                </a:cxn>
                <a:cxn ang="0">
                  <a:pos x="connsiteX2" y="connsiteY2"/>
                </a:cxn>
              </a:cxnLst>
              <a:rect l="l" t="t" r="r" b="b"/>
              <a:pathLst>
                <a:path w="19050" h="19050">
                  <a:moveTo>
                    <a:pt x="7144" y="10539"/>
                  </a:moveTo>
                  <a:cubicBezTo>
                    <a:pt x="10001" y="3872"/>
                    <a:pt x="10954" y="21970"/>
                    <a:pt x="12859" y="11492"/>
                  </a:cubicBezTo>
                  <a:cubicBezTo>
                    <a:pt x="12859" y="12445"/>
                    <a:pt x="9049" y="1967"/>
                    <a:pt x="7144" y="105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51ED2642-016C-4324-8799-4679C5EDD011}"/>
                </a:ext>
              </a:extLst>
            </p:cNvPr>
            <p:cNvSpPr/>
            <p:nvPr/>
          </p:nvSpPr>
          <p:spPr>
            <a:xfrm>
              <a:off x="6702266" y="4678203"/>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9049"/>
                    <a:pt x="7144" y="10001"/>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56A921D-F212-40F0-B955-53EC8A1ED085}"/>
                </a:ext>
              </a:extLst>
            </p:cNvPr>
            <p:cNvSpPr/>
            <p:nvPr/>
          </p:nvSpPr>
          <p:spPr>
            <a:xfrm>
              <a:off x="7256621" y="488214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7144" y="6086"/>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A15B71B9-FD4A-4DE8-B4AB-347FF3B302BD}"/>
                </a:ext>
              </a:extLst>
            </p:cNvPr>
            <p:cNvSpPr/>
            <p:nvPr/>
          </p:nvSpPr>
          <p:spPr>
            <a:xfrm>
              <a:off x="7194709" y="449818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9049" y="7144"/>
                    <a:pt x="8096" y="7144"/>
                    <a:pt x="7144" y="7144"/>
                  </a:cubicBezTo>
                  <a:cubicBezTo>
                    <a:pt x="8096" y="7144"/>
                    <a:pt x="8096" y="7144"/>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3C267C0D-01D6-4D1A-93D2-A4682CAE7EF6}"/>
                </a:ext>
              </a:extLst>
            </p:cNvPr>
            <p:cNvSpPr/>
            <p:nvPr/>
          </p:nvSpPr>
          <p:spPr>
            <a:xfrm>
              <a:off x="7082314" y="4477226"/>
              <a:ext cx="9525" cy="9525"/>
            </a:xfrm>
            <a:custGeom>
              <a:avLst/>
              <a:gdLst>
                <a:gd name="connsiteX0" fmla="*/ 7144 w 9525"/>
                <a:gd name="connsiteY0" fmla="*/ 7144 h 9525"/>
                <a:gd name="connsiteX1" fmla="*/ 10001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10001" y="8096"/>
                  </a:lnTo>
                  <a:cubicBezTo>
                    <a:pt x="9049"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07BFD569-DFF1-4656-9405-3F88B2F52445}"/>
                </a:ext>
              </a:extLst>
            </p:cNvPr>
            <p:cNvSpPr/>
            <p:nvPr/>
          </p:nvSpPr>
          <p:spPr>
            <a:xfrm>
              <a:off x="7253292" y="4496827"/>
              <a:ext cx="9525" cy="9525"/>
            </a:xfrm>
            <a:custGeom>
              <a:avLst/>
              <a:gdLst>
                <a:gd name="connsiteX0" fmla="*/ 7615 w 9525"/>
                <a:gd name="connsiteY0" fmla="*/ 7544 h 9525"/>
                <a:gd name="connsiteX1" fmla="*/ 7615 w 9525"/>
                <a:gd name="connsiteY1" fmla="*/ 7544 h 9525"/>
              </a:gdLst>
              <a:ahLst/>
              <a:cxnLst>
                <a:cxn ang="0">
                  <a:pos x="connsiteX0" y="connsiteY0"/>
                </a:cxn>
                <a:cxn ang="0">
                  <a:pos x="connsiteX1" y="connsiteY1"/>
                </a:cxn>
              </a:cxnLst>
              <a:rect l="l" t="t" r="r" b="b"/>
              <a:pathLst>
                <a:path w="9525" h="9525">
                  <a:moveTo>
                    <a:pt x="7615" y="7544"/>
                  </a:moveTo>
                  <a:cubicBezTo>
                    <a:pt x="16188" y="11354"/>
                    <a:pt x="4758" y="5640"/>
                    <a:pt x="7615" y="75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EB45A92B-79AC-4CA6-9A7A-A4790635A351}"/>
                </a:ext>
              </a:extLst>
            </p:cNvPr>
            <p:cNvSpPr/>
            <p:nvPr/>
          </p:nvSpPr>
          <p:spPr>
            <a:xfrm>
              <a:off x="7258526" y="4539985"/>
              <a:ext cx="9525" cy="9525"/>
            </a:xfrm>
            <a:custGeom>
              <a:avLst/>
              <a:gdLst>
                <a:gd name="connsiteX0" fmla="*/ 7144 w 9525"/>
                <a:gd name="connsiteY0" fmla="*/ 10107 h 9525"/>
                <a:gd name="connsiteX1" fmla="*/ 7144 w 9525"/>
                <a:gd name="connsiteY1" fmla="*/ 10107 h 9525"/>
              </a:gdLst>
              <a:ahLst/>
              <a:cxnLst>
                <a:cxn ang="0">
                  <a:pos x="connsiteX0" y="connsiteY0"/>
                </a:cxn>
                <a:cxn ang="0">
                  <a:pos x="connsiteX1" y="connsiteY1"/>
                </a:cxn>
              </a:cxnLst>
              <a:rect l="l" t="t" r="r" b="b"/>
              <a:pathLst>
                <a:path w="9525" h="9525">
                  <a:moveTo>
                    <a:pt x="7144" y="10107"/>
                  </a:moveTo>
                  <a:cubicBezTo>
                    <a:pt x="8096" y="10107"/>
                    <a:pt x="9049" y="3440"/>
                    <a:pt x="7144" y="101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53FBC8C4-E4EC-4AA3-AEEC-9811CE6163DD}"/>
                </a:ext>
              </a:extLst>
            </p:cNvPr>
            <p:cNvSpPr/>
            <p:nvPr/>
          </p:nvSpPr>
          <p:spPr>
            <a:xfrm>
              <a:off x="6692741" y="5021278"/>
              <a:ext cx="9525" cy="9525"/>
            </a:xfrm>
            <a:custGeom>
              <a:avLst/>
              <a:gdLst>
                <a:gd name="connsiteX0" fmla="*/ 7144 w 9525"/>
                <a:gd name="connsiteY0" fmla="*/ 11731 h 9525"/>
                <a:gd name="connsiteX1" fmla="*/ 10001 w 9525"/>
                <a:gd name="connsiteY1" fmla="*/ 8874 h 9525"/>
                <a:gd name="connsiteX2" fmla="*/ 7144 w 9525"/>
                <a:gd name="connsiteY2" fmla="*/ 11731 h 9525"/>
              </a:gdLst>
              <a:ahLst/>
              <a:cxnLst>
                <a:cxn ang="0">
                  <a:pos x="connsiteX0" y="connsiteY0"/>
                </a:cxn>
                <a:cxn ang="0">
                  <a:pos x="connsiteX1" y="connsiteY1"/>
                </a:cxn>
                <a:cxn ang="0">
                  <a:pos x="connsiteX2" y="connsiteY2"/>
                </a:cxn>
              </a:cxnLst>
              <a:rect l="l" t="t" r="r" b="b"/>
              <a:pathLst>
                <a:path w="9525" h="9525">
                  <a:moveTo>
                    <a:pt x="7144" y="11731"/>
                  </a:moveTo>
                  <a:cubicBezTo>
                    <a:pt x="8096" y="10779"/>
                    <a:pt x="9049" y="9827"/>
                    <a:pt x="10001" y="8874"/>
                  </a:cubicBezTo>
                  <a:cubicBezTo>
                    <a:pt x="8096" y="10779"/>
                    <a:pt x="7144" y="2206"/>
                    <a:pt x="7144" y="117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64ECE75-25CC-47DE-9407-D56794331055}"/>
                </a:ext>
              </a:extLst>
            </p:cNvPr>
            <p:cNvSpPr/>
            <p:nvPr/>
          </p:nvSpPr>
          <p:spPr>
            <a:xfrm>
              <a:off x="6701102" y="4682119"/>
              <a:ext cx="9525" cy="9525"/>
            </a:xfrm>
            <a:custGeom>
              <a:avLst/>
              <a:gdLst>
                <a:gd name="connsiteX0" fmla="*/ 9260 w 9525"/>
                <a:gd name="connsiteY0" fmla="*/ 7990 h 9525"/>
                <a:gd name="connsiteX1" fmla="*/ 9260 w 9525"/>
                <a:gd name="connsiteY1" fmla="*/ 7990 h 9525"/>
              </a:gdLst>
              <a:ahLst/>
              <a:cxnLst>
                <a:cxn ang="0">
                  <a:pos x="connsiteX0" y="connsiteY0"/>
                </a:cxn>
                <a:cxn ang="0">
                  <a:pos x="connsiteX1" y="connsiteY1"/>
                </a:cxn>
              </a:cxnLst>
              <a:rect l="l" t="t" r="r" b="b"/>
              <a:pathLst>
                <a:path w="9525" h="9525">
                  <a:moveTo>
                    <a:pt x="9260" y="7990"/>
                  </a:moveTo>
                  <a:cubicBezTo>
                    <a:pt x="4498" y="6086"/>
                    <a:pt x="9260" y="7990"/>
                    <a:pt x="9260"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DF524D28-3A30-4D6D-B9B7-097662F50CA1}"/>
                </a:ext>
              </a:extLst>
            </p:cNvPr>
            <p:cNvSpPr/>
            <p:nvPr/>
          </p:nvSpPr>
          <p:spPr>
            <a:xfrm>
              <a:off x="7267099" y="4477226"/>
              <a:ext cx="19050" cy="9525"/>
            </a:xfrm>
            <a:custGeom>
              <a:avLst/>
              <a:gdLst>
                <a:gd name="connsiteX0" fmla="*/ 7144 w 19050"/>
                <a:gd name="connsiteY0" fmla="*/ 7144 h 9525"/>
                <a:gd name="connsiteX1" fmla="*/ 7144 w 19050"/>
                <a:gd name="connsiteY1" fmla="*/ 7144 h 9525"/>
              </a:gdLst>
              <a:ahLst/>
              <a:cxnLst>
                <a:cxn ang="0">
                  <a:pos x="connsiteX0" y="connsiteY0"/>
                </a:cxn>
                <a:cxn ang="0">
                  <a:pos x="connsiteX1" y="connsiteY1"/>
                </a:cxn>
              </a:cxnLst>
              <a:rect l="l" t="t" r="r" b="b"/>
              <a:pathLst>
                <a:path w="19050" h="9525">
                  <a:moveTo>
                    <a:pt x="7144" y="7144"/>
                  </a:moveTo>
                  <a:cubicBezTo>
                    <a:pt x="25241" y="11906"/>
                    <a:pt x="25241"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17CECF6A-6168-42FC-BF07-12A29FAC31CE}"/>
                </a:ext>
              </a:extLst>
            </p:cNvPr>
            <p:cNvSpPr/>
            <p:nvPr/>
          </p:nvSpPr>
          <p:spPr>
            <a:xfrm>
              <a:off x="7039451" y="5140166"/>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9049"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416B9F8-C905-47C1-B16A-9F9295B49175}"/>
                </a:ext>
              </a:extLst>
            </p:cNvPr>
            <p:cNvSpPr/>
            <p:nvPr/>
          </p:nvSpPr>
          <p:spPr>
            <a:xfrm>
              <a:off x="7279042" y="4522946"/>
              <a:ext cx="9525" cy="19050"/>
            </a:xfrm>
            <a:custGeom>
              <a:avLst/>
              <a:gdLst>
                <a:gd name="connsiteX0" fmla="*/ 9488 w 9525"/>
                <a:gd name="connsiteY0" fmla="*/ 7144 h 19050"/>
                <a:gd name="connsiteX1" fmla="*/ 9488 w 9525"/>
                <a:gd name="connsiteY1" fmla="*/ 7144 h 19050"/>
              </a:gdLst>
              <a:ahLst/>
              <a:cxnLst>
                <a:cxn ang="0">
                  <a:pos x="connsiteX0" y="connsiteY0"/>
                </a:cxn>
                <a:cxn ang="0">
                  <a:pos x="connsiteX1" y="connsiteY1"/>
                </a:cxn>
              </a:cxnLst>
              <a:rect l="l" t="t" r="r" b="b"/>
              <a:pathLst>
                <a:path w="9525" h="19050">
                  <a:moveTo>
                    <a:pt x="9488" y="7144"/>
                  </a:moveTo>
                  <a:cubicBezTo>
                    <a:pt x="8536" y="8096"/>
                    <a:pt x="4726" y="24289"/>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4A89938-EC33-430F-A347-E8B79A94C773}"/>
                </a:ext>
              </a:extLst>
            </p:cNvPr>
            <p:cNvSpPr/>
            <p:nvPr/>
          </p:nvSpPr>
          <p:spPr>
            <a:xfrm>
              <a:off x="6695599" y="502396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66F58904-B548-4F4D-9583-2E7A008F55BB}"/>
                </a:ext>
              </a:extLst>
            </p:cNvPr>
            <p:cNvSpPr/>
            <p:nvPr/>
          </p:nvSpPr>
          <p:spPr>
            <a:xfrm>
              <a:off x="6687653" y="4416375"/>
              <a:ext cx="600075" cy="733425"/>
            </a:xfrm>
            <a:custGeom>
              <a:avLst/>
              <a:gdLst>
                <a:gd name="connsiteX0" fmla="*/ 15090 w 600075"/>
                <a:gd name="connsiteY0" fmla="*/ 549960 h 733425"/>
                <a:gd name="connsiteX1" fmla="*/ 18900 w 600075"/>
                <a:gd name="connsiteY1" fmla="*/ 622350 h 733425"/>
                <a:gd name="connsiteX2" fmla="*/ 17947 w 600075"/>
                <a:gd name="connsiteY2" fmla="*/ 622350 h 733425"/>
                <a:gd name="connsiteX3" fmla="*/ 16042 w 600075"/>
                <a:gd name="connsiteY3" fmla="*/ 642352 h 733425"/>
                <a:gd name="connsiteX4" fmla="*/ 14137 w 600075"/>
                <a:gd name="connsiteY4" fmla="*/ 624255 h 733425"/>
                <a:gd name="connsiteX5" fmla="*/ 8422 w 600075"/>
                <a:gd name="connsiteY5" fmla="*/ 624255 h 733425"/>
                <a:gd name="connsiteX6" fmla="*/ 73192 w 600075"/>
                <a:gd name="connsiteY6" fmla="*/ 694739 h 733425"/>
                <a:gd name="connsiteX7" fmla="*/ 217020 w 600075"/>
                <a:gd name="connsiteY7" fmla="*/ 725220 h 733425"/>
                <a:gd name="connsiteX8" fmla="*/ 396090 w 600075"/>
                <a:gd name="connsiteY8" fmla="*/ 730935 h 733425"/>
                <a:gd name="connsiteX9" fmla="*/ 487530 w 600075"/>
                <a:gd name="connsiteY9" fmla="*/ 731887 h 733425"/>
                <a:gd name="connsiteX10" fmla="*/ 567540 w 600075"/>
                <a:gd name="connsiteY10" fmla="*/ 611872 h 733425"/>
                <a:gd name="connsiteX11" fmla="*/ 595162 w 600075"/>
                <a:gd name="connsiteY11" fmla="*/ 538530 h 733425"/>
                <a:gd name="connsiteX12" fmla="*/ 598020 w 600075"/>
                <a:gd name="connsiteY12" fmla="*/ 174675 h 733425"/>
                <a:gd name="connsiteX13" fmla="*/ 470385 w 600075"/>
                <a:gd name="connsiteY13" fmla="*/ 64185 h 733425"/>
                <a:gd name="connsiteX14" fmla="*/ 490387 w 600075"/>
                <a:gd name="connsiteY14" fmla="*/ 61327 h 733425"/>
                <a:gd name="connsiteX15" fmla="*/ 449430 w 600075"/>
                <a:gd name="connsiteY15" fmla="*/ 56565 h 733425"/>
                <a:gd name="connsiteX16" fmla="*/ 401805 w 600075"/>
                <a:gd name="connsiteY16" fmla="*/ 47992 h 733425"/>
                <a:gd name="connsiteX17" fmla="*/ 269407 w 600075"/>
                <a:gd name="connsiteY17" fmla="*/ 34657 h 733425"/>
                <a:gd name="connsiteX18" fmla="*/ 255120 w 600075"/>
                <a:gd name="connsiteY18" fmla="*/ 33705 h 733425"/>
                <a:gd name="connsiteX19" fmla="*/ 184635 w 600075"/>
                <a:gd name="connsiteY19" fmla="*/ 22275 h 733425"/>
                <a:gd name="connsiteX20" fmla="*/ 162727 w 600075"/>
                <a:gd name="connsiteY20" fmla="*/ 18465 h 733425"/>
                <a:gd name="connsiteX21" fmla="*/ 30330 w 600075"/>
                <a:gd name="connsiteY21" fmla="*/ 53707 h 733425"/>
                <a:gd name="connsiteX22" fmla="*/ 34140 w 600075"/>
                <a:gd name="connsiteY22" fmla="*/ 120382 h 733425"/>
                <a:gd name="connsiteX23" fmla="*/ 33187 w 600075"/>
                <a:gd name="connsiteY23" fmla="*/ 160387 h 733425"/>
                <a:gd name="connsiteX24" fmla="*/ 29377 w 600075"/>
                <a:gd name="connsiteY24" fmla="*/ 253732 h 733425"/>
                <a:gd name="connsiteX25" fmla="*/ 25567 w 600075"/>
                <a:gd name="connsiteY25" fmla="*/ 249922 h 733425"/>
                <a:gd name="connsiteX26" fmla="*/ 21757 w 600075"/>
                <a:gd name="connsiteY26" fmla="*/ 308025 h 733425"/>
                <a:gd name="connsiteX27" fmla="*/ 35092 w 600075"/>
                <a:gd name="connsiteY27" fmla="*/ 31800 h 733425"/>
                <a:gd name="connsiteX28" fmla="*/ 41760 w 600075"/>
                <a:gd name="connsiteY28" fmla="*/ 19417 h 733425"/>
                <a:gd name="connsiteX29" fmla="*/ 72240 w 600075"/>
                <a:gd name="connsiteY29" fmla="*/ 20370 h 733425"/>
                <a:gd name="connsiteX30" fmla="*/ 163680 w 600075"/>
                <a:gd name="connsiteY30" fmla="*/ 30847 h 733425"/>
                <a:gd name="connsiteX31" fmla="*/ 161775 w 600075"/>
                <a:gd name="connsiteY31" fmla="*/ 35610 h 733425"/>
                <a:gd name="connsiteX32" fmla="*/ 212257 w 600075"/>
                <a:gd name="connsiteY32" fmla="*/ 43230 h 733425"/>
                <a:gd name="connsiteX33" fmla="*/ 207495 w 600075"/>
                <a:gd name="connsiteY33" fmla="*/ 38467 h 733425"/>
                <a:gd name="connsiteX34" fmla="*/ 259882 w 600075"/>
                <a:gd name="connsiteY34" fmla="*/ 48945 h 733425"/>
                <a:gd name="connsiteX35" fmla="*/ 254167 w 600075"/>
                <a:gd name="connsiteY35" fmla="*/ 49897 h 733425"/>
                <a:gd name="connsiteX36" fmla="*/ 336082 w 600075"/>
                <a:gd name="connsiteY36" fmla="*/ 65137 h 733425"/>
                <a:gd name="connsiteX37" fmla="*/ 365610 w 600075"/>
                <a:gd name="connsiteY37" fmla="*/ 62280 h 733425"/>
                <a:gd name="connsiteX38" fmla="*/ 356085 w 600075"/>
                <a:gd name="connsiteY38" fmla="*/ 65137 h 733425"/>
                <a:gd name="connsiteX39" fmla="*/ 362752 w 600075"/>
                <a:gd name="connsiteY39" fmla="*/ 67042 h 733425"/>
                <a:gd name="connsiteX40" fmla="*/ 408472 w 600075"/>
                <a:gd name="connsiteY40" fmla="*/ 66090 h 733425"/>
                <a:gd name="connsiteX41" fmla="*/ 456097 w 600075"/>
                <a:gd name="connsiteY41" fmla="*/ 79425 h 733425"/>
                <a:gd name="connsiteX42" fmla="*/ 438952 w 600075"/>
                <a:gd name="connsiteY42" fmla="*/ 77520 h 733425"/>
                <a:gd name="connsiteX43" fmla="*/ 436095 w 600075"/>
                <a:gd name="connsiteY43" fmla="*/ 74662 h 733425"/>
                <a:gd name="connsiteX44" fmla="*/ 498960 w 600075"/>
                <a:gd name="connsiteY44" fmla="*/ 85140 h 733425"/>
                <a:gd name="connsiteX45" fmla="*/ 561825 w 600075"/>
                <a:gd name="connsiteY45" fmla="*/ 82282 h 733425"/>
                <a:gd name="connsiteX46" fmla="*/ 555157 w 600075"/>
                <a:gd name="connsiteY46" fmla="*/ 87045 h 733425"/>
                <a:gd name="connsiteX47" fmla="*/ 579922 w 600075"/>
                <a:gd name="connsiteY47" fmla="*/ 86092 h 733425"/>
                <a:gd name="connsiteX48" fmla="*/ 582780 w 600075"/>
                <a:gd name="connsiteY48" fmla="*/ 87045 h 733425"/>
                <a:gd name="connsiteX49" fmla="*/ 573255 w 600075"/>
                <a:gd name="connsiteY49" fmla="*/ 265162 h 733425"/>
                <a:gd name="connsiteX50" fmla="*/ 577065 w 600075"/>
                <a:gd name="connsiteY50" fmla="*/ 352792 h 733425"/>
                <a:gd name="connsiteX51" fmla="*/ 574207 w 600075"/>
                <a:gd name="connsiteY51" fmla="*/ 375652 h 733425"/>
                <a:gd name="connsiteX52" fmla="*/ 572302 w 600075"/>
                <a:gd name="connsiteY52" fmla="*/ 464235 h 733425"/>
                <a:gd name="connsiteX53" fmla="*/ 569445 w 600075"/>
                <a:gd name="connsiteY53" fmla="*/ 498525 h 733425"/>
                <a:gd name="connsiteX54" fmla="*/ 566587 w 600075"/>
                <a:gd name="connsiteY54" fmla="*/ 522337 h 733425"/>
                <a:gd name="connsiteX55" fmla="*/ 537060 w 600075"/>
                <a:gd name="connsiteY55" fmla="*/ 678547 h 733425"/>
                <a:gd name="connsiteX56" fmla="*/ 417045 w 600075"/>
                <a:gd name="connsiteY56" fmla="*/ 709980 h 733425"/>
                <a:gd name="connsiteX57" fmla="*/ 306555 w 600075"/>
                <a:gd name="connsiteY57" fmla="*/ 705217 h 733425"/>
                <a:gd name="connsiteX58" fmla="*/ 133200 w 600075"/>
                <a:gd name="connsiteY58" fmla="*/ 693787 h 733425"/>
                <a:gd name="connsiteX59" fmla="*/ 150345 w 600075"/>
                <a:gd name="connsiteY59" fmla="*/ 689977 h 733425"/>
                <a:gd name="connsiteX60" fmla="*/ 95100 w 600075"/>
                <a:gd name="connsiteY60" fmla="*/ 683310 h 733425"/>
                <a:gd name="connsiteX61" fmla="*/ 101767 w 600075"/>
                <a:gd name="connsiteY61" fmla="*/ 686167 h 733425"/>
                <a:gd name="connsiteX62" fmla="*/ 112245 w 600075"/>
                <a:gd name="connsiteY62" fmla="*/ 689025 h 733425"/>
                <a:gd name="connsiteX63" fmla="*/ 32235 w 600075"/>
                <a:gd name="connsiteY63" fmla="*/ 518527 h 733425"/>
                <a:gd name="connsiteX64" fmla="*/ 27472 w 600075"/>
                <a:gd name="connsiteY64" fmla="*/ 346125 h 733425"/>
                <a:gd name="connsiteX65" fmla="*/ 11280 w 600075"/>
                <a:gd name="connsiteY65" fmla="*/ 359460 h 733425"/>
                <a:gd name="connsiteX66" fmla="*/ 11280 w 600075"/>
                <a:gd name="connsiteY66" fmla="*/ 515670 h 733425"/>
                <a:gd name="connsiteX67" fmla="*/ 15090 w 600075"/>
                <a:gd name="connsiteY67" fmla="*/ 549960 h 733425"/>
                <a:gd name="connsiteX68" fmla="*/ 124627 w 600075"/>
                <a:gd name="connsiteY68" fmla="*/ 708075 h 733425"/>
                <a:gd name="connsiteX69" fmla="*/ 124627 w 600075"/>
                <a:gd name="connsiteY69" fmla="*/ 708075 h 733425"/>
                <a:gd name="connsiteX70" fmla="*/ 142725 w 600075"/>
                <a:gd name="connsiteY70" fmla="*/ 710932 h 733425"/>
                <a:gd name="connsiteX71" fmla="*/ 142725 w 600075"/>
                <a:gd name="connsiteY71" fmla="*/ 710932 h 733425"/>
                <a:gd name="connsiteX72" fmla="*/ 108435 w 600075"/>
                <a:gd name="connsiteY72" fmla="*/ 684262 h 733425"/>
                <a:gd name="connsiteX73" fmla="*/ 108435 w 600075"/>
                <a:gd name="connsiteY73" fmla="*/ 684262 h 73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0075" h="733425">
                  <a:moveTo>
                    <a:pt x="15090" y="549960"/>
                  </a:moveTo>
                  <a:cubicBezTo>
                    <a:pt x="15090" y="555675"/>
                    <a:pt x="16995" y="623302"/>
                    <a:pt x="18900" y="622350"/>
                  </a:cubicBezTo>
                  <a:cubicBezTo>
                    <a:pt x="16995" y="616635"/>
                    <a:pt x="16995" y="616635"/>
                    <a:pt x="17947" y="622350"/>
                  </a:cubicBezTo>
                  <a:cubicBezTo>
                    <a:pt x="8422" y="630922"/>
                    <a:pt x="30330" y="527100"/>
                    <a:pt x="16042" y="642352"/>
                  </a:cubicBezTo>
                  <a:cubicBezTo>
                    <a:pt x="11280" y="644257"/>
                    <a:pt x="13185" y="620445"/>
                    <a:pt x="14137" y="624255"/>
                  </a:cubicBezTo>
                  <a:cubicBezTo>
                    <a:pt x="12232" y="625207"/>
                    <a:pt x="10327" y="625207"/>
                    <a:pt x="8422" y="624255"/>
                  </a:cubicBezTo>
                  <a:cubicBezTo>
                    <a:pt x="-1103" y="676642"/>
                    <a:pt x="50332" y="680452"/>
                    <a:pt x="73192" y="694739"/>
                  </a:cubicBezTo>
                  <a:cubicBezTo>
                    <a:pt x="78907" y="693787"/>
                    <a:pt x="179872" y="723314"/>
                    <a:pt x="217020" y="725220"/>
                  </a:cubicBezTo>
                  <a:cubicBezTo>
                    <a:pt x="286552" y="740460"/>
                    <a:pt x="338940" y="729030"/>
                    <a:pt x="396090" y="730935"/>
                  </a:cubicBezTo>
                  <a:cubicBezTo>
                    <a:pt x="395137" y="733792"/>
                    <a:pt x="488482" y="731887"/>
                    <a:pt x="487530" y="731887"/>
                  </a:cubicBezTo>
                  <a:cubicBezTo>
                    <a:pt x="531345" y="719505"/>
                    <a:pt x="592305" y="659497"/>
                    <a:pt x="567540" y="611872"/>
                  </a:cubicBezTo>
                  <a:cubicBezTo>
                    <a:pt x="567540" y="591870"/>
                    <a:pt x="596115" y="559485"/>
                    <a:pt x="595162" y="538530"/>
                  </a:cubicBezTo>
                  <a:cubicBezTo>
                    <a:pt x="579922" y="416610"/>
                    <a:pt x="598020" y="279450"/>
                    <a:pt x="598020" y="174675"/>
                  </a:cubicBezTo>
                  <a:cubicBezTo>
                    <a:pt x="598020" y="47992"/>
                    <a:pt x="598020" y="79425"/>
                    <a:pt x="470385" y="64185"/>
                  </a:cubicBezTo>
                  <a:cubicBezTo>
                    <a:pt x="477052" y="64185"/>
                    <a:pt x="483720" y="63232"/>
                    <a:pt x="490387" y="61327"/>
                  </a:cubicBezTo>
                  <a:cubicBezTo>
                    <a:pt x="445620" y="62280"/>
                    <a:pt x="430380" y="62280"/>
                    <a:pt x="449430" y="56565"/>
                  </a:cubicBezTo>
                  <a:cubicBezTo>
                    <a:pt x="397042" y="53707"/>
                    <a:pt x="380850" y="50850"/>
                    <a:pt x="401805" y="47992"/>
                  </a:cubicBezTo>
                  <a:cubicBezTo>
                    <a:pt x="372277" y="43230"/>
                    <a:pt x="292267" y="37515"/>
                    <a:pt x="269407" y="34657"/>
                  </a:cubicBezTo>
                  <a:cubicBezTo>
                    <a:pt x="264645" y="34657"/>
                    <a:pt x="259882" y="33705"/>
                    <a:pt x="255120" y="33705"/>
                  </a:cubicBezTo>
                  <a:cubicBezTo>
                    <a:pt x="251310" y="36562"/>
                    <a:pt x="213210" y="27990"/>
                    <a:pt x="184635" y="22275"/>
                  </a:cubicBezTo>
                  <a:cubicBezTo>
                    <a:pt x="186540" y="21322"/>
                    <a:pt x="160822" y="20370"/>
                    <a:pt x="162727" y="18465"/>
                  </a:cubicBezTo>
                  <a:cubicBezTo>
                    <a:pt x="99862" y="13702"/>
                    <a:pt x="32235" y="-18683"/>
                    <a:pt x="30330" y="53707"/>
                  </a:cubicBezTo>
                  <a:cubicBezTo>
                    <a:pt x="33187" y="66090"/>
                    <a:pt x="41760" y="104190"/>
                    <a:pt x="34140" y="120382"/>
                  </a:cubicBezTo>
                  <a:cubicBezTo>
                    <a:pt x="31282" y="105142"/>
                    <a:pt x="28425" y="145147"/>
                    <a:pt x="33187" y="160387"/>
                  </a:cubicBezTo>
                  <a:cubicBezTo>
                    <a:pt x="31282" y="155625"/>
                    <a:pt x="27472" y="233730"/>
                    <a:pt x="29377" y="253732"/>
                  </a:cubicBezTo>
                  <a:cubicBezTo>
                    <a:pt x="26520" y="253732"/>
                    <a:pt x="25567" y="252780"/>
                    <a:pt x="25567" y="249922"/>
                  </a:cubicBezTo>
                  <a:cubicBezTo>
                    <a:pt x="19852" y="269925"/>
                    <a:pt x="13185" y="300405"/>
                    <a:pt x="21757" y="308025"/>
                  </a:cubicBezTo>
                  <a:cubicBezTo>
                    <a:pt x="24615" y="238492"/>
                    <a:pt x="47475" y="116572"/>
                    <a:pt x="35092" y="31800"/>
                  </a:cubicBezTo>
                  <a:cubicBezTo>
                    <a:pt x="35092" y="31800"/>
                    <a:pt x="51285" y="27037"/>
                    <a:pt x="41760" y="19417"/>
                  </a:cubicBezTo>
                  <a:cubicBezTo>
                    <a:pt x="51285" y="19417"/>
                    <a:pt x="64620" y="20370"/>
                    <a:pt x="72240" y="20370"/>
                  </a:cubicBezTo>
                  <a:cubicBezTo>
                    <a:pt x="92242" y="21322"/>
                    <a:pt x="151297" y="23227"/>
                    <a:pt x="163680" y="30847"/>
                  </a:cubicBezTo>
                  <a:cubicBezTo>
                    <a:pt x="149392" y="22275"/>
                    <a:pt x="156060" y="35610"/>
                    <a:pt x="161775" y="35610"/>
                  </a:cubicBezTo>
                  <a:cubicBezTo>
                    <a:pt x="149392" y="31800"/>
                    <a:pt x="202732" y="37515"/>
                    <a:pt x="212257" y="43230"/>
                  </a:cubicBezTo>
                  <a:cubicBezTo>
                    <a:pt x="210352" y="41325"/>
                    <a:pt x="209400" y="39420"/>
                    <a:pt x="207495" y="38467"/>
                  </a:cubicBezTo>
                  <a:cubicBezTo>
                    <a:pt x="223687" y="42277"/>
                    <a:pt x="249405" y="48945"/>
                    <a:pt x="259882" y="48945"/>
                  </a:cubicBezTo>
                  <a:cubicBezTo>
                    <a:pt x="257977" y="47040"/>
                    <a:pt x="256072" y="47992"/>
                    <a:pt x="254167" y="49897"/>
                  </a:cubicBezTo>
                  <a:cubicBezTo>
                    <a:pt x="284647" y="52755"/>
                    <a:pt x="323700" y="54660"/>
                    <a:pt x="336082" y="65137"/>
                  </a:cubicBezTo>
                  <a:cubicBezTo>
                    <a:pt x="335130" y="65137"/>
                    <a:pt x="363705" y="56565"/>
                    <a:pt x="365610" y="62280"/>
                  </a:cubicBezTo>
                  <a:cubicBezTo>
                    <a:pt x="361800" y="62280"/>
                    <a:pt x="358942" y="63232"/>
                    <a:pt x="356085" y="65137"/>
                  </a:cubicBezTo>
                  <a:cubicBezTo>
                    <a:pt x="363705" y="65137"/>
                    <a:pt x="366562" y="65137"/>
                    <a:pt x="362752" y="67042"/>
                  </a:cubicBezTo>
                  <a:cubicBezTo>
                    <a:pt x="381802" y="73710"/>
                    <a:pt x="397995" y="65137"/>
                    <a:pt x="408472" y="66090"/>
                  </a:cubicBezTo>
                  <a:cubicBezTo>
                    <a:pt x="409425" y="72757"/>
                    <a:pt x="443715" y="80377"/>
                    <a:pt x="456097" y="79425"/>
                  </a:cubicBezTo>
                  <a:cubicBezTo>
                    <a:pt x="450382" y="78472"/>
                    <a:pt x="444667" y="78472"/>
                    <a:pt x="438952" y="77520"/>
                  </a:cubicBezTo>
                  <a:cubicBezTo>
                    <a:pt x="440857" y="69900"/>
                    <a:pt x="472290" y="87045"/>
                    <a:pt x="436095" y="74662"/>
                  </a:cubicBezTo>
                  <a:cubicBezTo>
                    <a:pt x="450382" y="72757"/>
                    <a:pt x="481815" y="83235"/>
                    <a:pt x="498960" y="85140"/>
                  </a:cubicBezTo>
                  <a:cubicBezTo>
                    <a:pt x="498960" y="85140"/>
                    <a:pt x="545632" y="80377"/>
                    <a:pt x="561825" y="82282"/>
                  </a:cubicBezTo>
                  <a:cubicBezTo>
                    <a:pt x="560872" y="85140"/>
                    <a:pt x="558015" y="87045"/>
                    <a:pt x="555157" y="87045"/>
                  </a:cubicBezTo>
                  <a:cubicBezTo>
                    <a:pt x="559920" y="87045"/>
                    <a:pt x="576112" y="84187"/>
                    <a:pt x="579922" y="86092"/>
                  </a:cubicBezTo>
                  <a:cubicBezTo>
                    <a:pt x="578017" y="87045"/>
                    <a:pt x="578970" y="87997"/>
                    <a:pt x="582780" y="87045"/>
                  </a:cubicBezTo>
                  <a:cubicBezTo>
                    <a:pt x="560872" y="144195"/>
                    <a:pt x="589447" y="248970"/>
                    <a:pt x="573255" y="265162"/>
                  </a:cubicBezTo>
                  <a:cubicBezTo>
                    <a:pt x="564682" y="276592"/>
                    <a:pt x="576112" y="337552"/>
                    <a:pt x="577065" y="352792"/>
                  </a:cubicBezTo>
                  <a:cubicBezTo>
                    <a:pt x="558967" y="320407"/>
                    <a:pt x="577065" y="348030"/>
                    <a:pt x="574207" y="375652"/>
                  </a:cubicBezTo>
                  <a:cubicBezTo>
                    <a:pt x="571350" y="404227"/>
                    <a:pt x="572302" y="441375"/>
                    <a:pt x="572302" y="464235"/>
                  </a:cubicBezTo>
                  <a:cubicBezTo>
                    <a:pt x="572302" y="479475"/>
                    <a:pt x="562777" y="509002"/>
                    <a:pt x="569445" y="498525"/>
                  </a:cubicBezTo>
                  <a:cubicBezTo>
                    <a:pt x="569445" y="497572"/>
                    <a:pt x="569445" y="537577"/>
                    <a:pt x="566587" y="522337"/>
                  </a:cubicBezTo>
                  <a:cubicBezTo>
                    <a:pt x="573255" y="558532"/>
                    <a:pt x="557062" y="652830"/>
                    <a:pt x="537060" y="678547"/>
                  </a:cubicBezTo>
                  <a:cubicBezTo>
                    <a:pt x="522772" y="696645"/>
                    <a:pt x="416092" y="716647"/>
                    <a:pt x="417045" y="709980"/>
                  </a:cubicBezTo>
                  <a:cubicBezTo>
                    <a:pt x="384660" y="709980"/>
                    <a:pt x="336082" y="709027"/>
                    <a:pt x="306555" y="705217"/>
                  </a:cubicBezTo>
                  <a:cubicBezTo>
                    <a:pt x="246547" y="704264"/>
                    <a:pt x="183682" y="724267"/>
                    <a:pt x="133200" y="693787"/>
                  </a:cubicBezTo>
                  <a:cubicBezTo>
                    <a:pt x="201780" y="706170"/>
                    <a:pt x="132247" y="696645"/>
                    <a:pt x="150345" y="689977"/>
                  </a:cubicBezTo>
                  <a:cubicBezTo>
                    <a:pt x="145582" y="690930"/>
                    <a:pt x="98910" y="682357"/>
                    <a:pt x="95100" y="683310"/>
                  </a:cubicBezTo>
                  <a:cubicBezTo>
                    <a:pt x="93195" y="684262"/>
                    <a:pt x="100815" y="687120"/>
                    <a:pt x="101767" y="686167"/>
                  </a:cubicBezTo>
                  <a:cubicBezTo>
                    <a:pt x="97957" y="688072"/>
                    <a:pt x="101767" y="689025"/>
                    <a:pt x="112245" y="689025"/>
                  </a:cubicBezTo>
                  <a:cubicBezTo>
                    <a:pt x="-2055" y="710932"/>
                    <a:pt x="30330" y="584250"/>
                    <a:pt x="32235" y="518527"/>
                  </a:cubicBezTo>
                  <a:cubicBezTo>
                    <a:pt x="33187" y="470902"/>
                    <a:pt x="7470" y="386130"/>
                    <a:pt x="27472" y="346125"/>
                  </a:cubicBezTo>
                  <a:cubicBezTo>
                    <a:pt x="28425" y="333742"/>
                    <a:pt x="4612" y="377557"/>
                    <a:pt x="11280" y="359460"/>
                  </a:cubicBezTo>
                  <a:cubicBezTo>
                    <a:pt x="-4913" y="390892"/>
                    <a:pt x="33187" y="496620"/>
                    <a:pt x="11280" y="515670"/>
                  </a:cubicBezTo>
                  <a:cubicBezTo>
                    <a:pt x="29377" y="512812"/>
                    <a:pt x="10327" y="556627"/>
                    <a:pt x="15090" y="549960"/>
                  </a:cubicBezTo>
                  <a:close/>
                  <a:moveTo>
                    <a:pt x="124627" y="708075"/>
                  </a:moveTo>
                  <a:cubicBezTo>
                    <a:pt x="122722" y="707122"/>
                    <a:pt x="114150" y="706170"/>
                    <a:pt x="124627" y="708075"/>
                  </a:cubicBezTo>
                  <a:close/>
                  <a:moveTo>
                    <a:pt x="142725" y="710932"/>
                  </a:moveTo>
                  <a:cubicBezTo>
                    <a:pt x="129390" y="709027"/>
                    <a:pt x="136057" y="708075"/>
                    <a:pt x="142725" y="710932"/>
                  </a:cubicBezTo>
                  <a:close/>
                  <a:moveTo>
                    <a:pt x="108435" y="684262"/>
                  </a:moveTo>
                  <a:cubicBezTo>
                    <a:pt x="121770" y="685214"/>
                    <a:pt x="102720" y="686167"/>
                    <a:pt x="108435" y="6842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9FBC629E-FEB7-4D3B-A59D-4AE656C1605E}"/>
                </a:ext>
              </a:extLst>
            </p:cNvPr>
            <p:cNvSpPr/>
            <p:nvPr/>
          </p:nvSpPr>
          <p:spPr>
            <a:xfrm>
              <a:off x="6781948" y="5095398"/>
              <a:ext cx="9525" cy="9525"/>
            </a:xfrm>
            <a:custGeom>
              <a:avLst/>
              <a:gdLst>
                <a:gd name="connsiteX0" fmla="*/ 8424 w 9525"/>
                <a:gd name="connsiteY0" fmla="*/ 7144 h 9525"/>
                <a:gd name="connsiteX1" fmla="*/ 8424 w 9525"/>
                <a:gd name="connsiteY1" fmla="*/ 7144 h 9525"/>
              </a:gdLst>
              <a:ahLst/>
              <a:cxnLst>
                <a:cxn ang="0">
                  <a:pos x="connsiteX0" y="connsiteY0"/>
                </a:cxn>
                <a:cxn ang="0">
                  <a:pos x="connsiteX1" y="connsiteY1"/>
                </a:cxn>
              </a:cxnLst>
              <a:rect l="l" t="t" r="r" b="b"/>
              <a:pathLst>
                <a:path w="9525" h="9525">
                  <a:moveTo>
                    <a:pt x="8424" y="7144"/>
                  </a:moveTo>
                  <a:cubicBezTo>
                    <a:pt x="3662" y="7144"/>
                    <a:pt x="14139" y="8096"/>
                    <a:pt x="842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322D489-45A7-4C5E-9ABE-304524C240D3}"/>
                </a:ext>
              </a:extLst>
            </p:cNvPr>
            <p:cNvSpPr/>
            <p:nvPr/>
          </p:nvSpPr>
          <p:spPr>
            <a:xfrm>
              <a:off x="6754230" y="4432035"/>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1528B2A-2A8A-45D8-B0DB-0CF5A99454BD}"/>
                </a:ext>
              </a:extLst>
            </p:cNvPr>
            <p:cNvSpPr/>
            <p:nvPr/>
          </p:nvSpPr>
          <p:spPr>
            <a:xfrm>
              <a:off x="7039134" y="5141224"/>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6"/>
                    <a:pt x="84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D696DC2-D820-455E-B53A-10DEB94C21A8}"/>
                </a:ext>
              </a:extLst>
            </p:cNvPr>
            <p:cNvSpPr/>
            <p:nvPr/>
          </p:nvSpPr>
          <p:spPr>
            <a:xfrm>
              <a:off x="6712744" y="448960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8096"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9CA5EC2D-801B-4B85-8659-AF1B6E7B0D2B}"/>
                </a:ext>
              </a:extLst>
            </p:cNvPr>
            <p:cNvSpPr/>
            <p:nvPr/>
          </p:nvSpPr>
          <p:spPr>
            <a:xfrm>
              <a:off x="6710839" y="4533423"/>
              <a:ext cx="9525" cy="19050"/>
            </a:xfrm>
            <a:custGeom>
              <a:avLst/>
              <a:gdLst>
                <a:gd name="connsiteX0" fmla="*/ 8096 w 9525"/>
                <a:gd name="connsiteY0" fmla="*/ 7144 h 19050"/>
                <a:gd name="connsiteX1" fmla="*/ 7144 w 9525"/>
                <a:gd name="connsiteY1" fmla="*/ 12859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lnTo>
                    <a:pt x="7144" y="12859"/>
                  </a:lnTo>
                  <a:cubicBezTo>
                    <a:pt x="7144" y="1095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B911251-527A-40AA-896A-6DEB054B7E75}"/>
                </a:ext>
              </a:extLst>
            </p:cNvPr>
            <p:cNvSpPr/>
            <p:nvPr/>
          </p:nvSpPr>
          <p:spPr>
            <a:xfrm>
              <a:off x="6708934" y="45677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5A712A63-DE8E-4E2A-8B96-4A47C493DE17}"/>
                </a:ext>
              </a:extLst>
            </p:cNvPr>
            <p:cNvSpPr/>
            <p:nvPr/>
          </p:nvSpPr>
          <p:spPr>
            <a:xfrm>
              <a:off x="7083266" y="4458176"/>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11906"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BF802A19-ED63-4191-A831-E91903B536D4}"/>
                </a:ext>
              </a:extLst>
            </p:cNvPr>
            <p:cNvSpPr/>
            <p:nvPr/>
          </p:nvSpPr>
          <p:spPr>
            <a:xfrm>
              <a:off x="6924199" y="4443888"/>
              <a:ext cx="19050" cy="9525"/>
            </a:xfrm>
            <a:custGeom>
              <a:avLst/>
              <a:gdLst>
                <a:gd name="connsiteX0" fmla="*/ 7144 w 19050"/>
                <a:gd name="connsiteY0" fmla="*/ 8096 h 9525"/>
                <a:gd name="connsiteX1" fmla="*/ 12859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cubicBezTo>
                    <a:pt x="9049" y="8096"/>
                    <a:pt x="10954" y="7144"/>
                    <a:pt x="12859" y="7144"/>
                  </a:cubicBezTo>
                  <a:cubicBezTo>
                    <a:pt x="9049"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88333238-3009-4459-915B-0FFDD5E85A03}"/>
                </a:ext>
              </a:extLst>
            </p:cNvPr>
            <p:cNvSpPr/>
            <p:nvPr/>
          </p:nvSpPr>
          <p:spPr>
            <a:xfrm>
              <a:off x="7265194" y="44762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095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62B4A1B-4D73-4752-86D0-2A4F9B2180D3}"/>
                </a:ext>
              </a:extLst>
            </p:cNvPr>
            <p:cNvSpPr/>
            <p:nvPr/>
          </p:nvSpPr>
          <p:spPr>
            <a:xfrm>
              <a:off x="6928961" y="4444841"/>
              <a:ext cx="19050" cy="9525"/>
            </a:xfrm>
            <a:custGeom>
              <a:avLst/>
              <a:gdLst>
                <a:gd name="connsiteX0" fmla="*/ 14764 w 19050"/>
                <a:gd name="connsiteY0" fmla="*/ 8096 h 9525"/>
                <a:gd name="connsiteX1" fmla="*/ 7144 w 19050"/>
                <a:gd name="connsiteY1" fmla="*/ 7144 h 9525"/>
                <a:gd name="connsiteX2" fmla="*/ 14764 w 19050"/>
                <a:gd name="connsiteY2" fmla="*/ 8096 h 9525"/>
              </a:gdLst>
              <a:ahLst/>
              <a:cxnLst>
                <a:cxn ang="0">
                  <a:pos x="connsiteX0" y="connsiteY0"/>
                </a:cxn>
                <a:cxn ang="0">
                  <a:pos x="connsiteX1" y="connsiteY1"/>
                </a:cxn>
                <a:cxn ang="0">
                  <a:pos x="connsiteX2" y="connsiteY2"/>
                </a:cxn>
              </a:cxnLst>
              <a:rect l="l" t="t" r="r" b="b"/>
              <a:pathLst>
                <a:path w="19050" h="9525">
                  <a:moveTo>
                    <a:pt x="14764" y="8096"/>
                  </a:moveTo>
                  <a:cubicBezTo>
                    <a:pt x="11906" y="7144"/>
                    <a:pt x="10001" y="7144"/>
                    <a:pt x="7144" y="7144"/>
                  </a:cubicBezTo>
                  <a:cubicBezTo>
                    <a:pt x="9049" y="7144"/>
                    <a:pt x="11906" y="8096"/>
                    <a:pt x="1476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46EEF320-C869-4E76-B0DE-1B69B69196EC}"/>
                </a:ext>
              </a:extLst>
            </p:cNvPr>
            <p:cNvSpPr/>
            <p:nvPr/>
          </p:nvSpPr>
          <p:spPr>
            <a:xfrm>
              <a:off x="6699409" y="471344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10ED349-5195-4247-9973-30032E2EA18B}"/>
                </a:ext>
              </a:extLst>
            </p:cNvPr>
            <p:cNvSpPr/>
            <p:nvPr/>
          </p:nvSpPr>
          <p:spPr>
            <a:xfrm>
              <a:off x="6699409" y="471535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68AE39BA-1B1A-4D78-BDE8-369C03C50C01}"/>
                </a:ext>
              </a:extLst>
            </p:cNvPr>
            <p:cNvSpPr/>
            <p:nvPr/>
          </p:nvSpPr>
          <p:spPr>
            <a:xfrm>
              <a:off x="6699409" y="4717256"/>
              <a:ext cx="9525" cy="9525"/>
            </a:xfrm>
            <a:custGeom>
              <a:avLst/>
              <a:gdLst>
                <a:gd name="connsiteX0" fmla="*/ 8096 w 9525"/>
                <a:gd name="connsiteY0" fmla="*/ 10954 h 9525"/>
                <a:gd name="connsiteX1" fmla="*/ 7144 w 9525"/>
                <a:gd name="connsiteY1" fmla="*/ 7144 h 9525"/>
                <a:gd name="connsiteX2" fmla="*/ 8096 w 9525"/>
                <a:gd name="connsiteY2" fmla="*/ 10954 h 9525"/>
              </a:gdLst>
              <a:ahLst/>
              <a:cxnLst>
                <a:cxn ang="0">
                  <a:pos x="connsiteX0" y="connsiteY0"/>
                </a:cxn>
                <a:cxn ang="0">
                  <a:pos x="connsiteX1" y="connsiteY1"/>
                </a:cxn>
                <a:cxn ang="0">
                  <a:pos x="connsiteX2" y="connsiteY2"/>
                </a:cxn>
              </a:cxnLst>
              <a:rect l="l" t="t" r="r" b="b"/>
              <a:pathLst>
                <a:path w="9525" h="9525">
                  <a:moveTo>
                    <a:pt x="8096" y="10954"/>
                  </a:moveTo>
                  <a:lnTo>
                    <a:pt x="7144" y="7144"/>
                  </a:lnTo>
                  <a:cubicBezTo>
                    <a:pt x="7144" y="8096"/>
                    <a:pt x="7144" y="10001"/>
                    <a:pt x="8096"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8035298-5BBE-4B34-9EA6-CC5F9F222242}"/>
                </a:ext>
              </a:extLst>
            </p:cNvPr>
            <p:cNvSpPr/>
            <p:nvPr/>
          </p:nvSpPr>
          <p:spPr>
            <a:xfrm>
              <a:off x="6702266" y="466772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7053F9F-B73E-4C87-AF36-79D2133E234B}"/>
                </a:ext>
              </a:extLst>
            </p:cNvPr>
            <p:cNvSpPr/>
            <p:nvPr/>
          </p:nvSpPr>
          <p:spPr>
            <a:xfrm>
              <a:off x="6701827" y="4655324"/>
              <a:ext cx="9525" cy="28575"/>
            </a:xfrm>
            <a:custGeom>
              <a:avLst/>
              <a:gdLst>
                <a:gd name="connsiteX0" fmla="*/ 9488 w 9525"/>
                <a:gd name="connsiteY0" fmla="*/ 7163 h 28575"/>
                <a:gd name="connsiteX1" fmla="*/ 9488 w 9525"/>
                <a:gd name="connsiteY1" fmla="*/ 7163 h 28575"/>
              </a:gdLst>
              <a:ahLst/>
              <a:cxnLst>
                <a:cxn ang="0">
                  <a:pos x="connsiteX0" y="connsiteY0"/>
                </a:cxn>
                <a:cxn ang="0">
                  <a:pos x="connsiteX1" y="connsiteY1"/>
                </a:cxn>
              </a:cxnLst>
              <a:rect l="l" t="t" r="r" b="b"/>
              <a:pathLst>
                <a:path w="9525" h="28575">
                  <a:moveTo>
                    <a:pt x="9488" y="7163"/>
                  </a:moveTo>
                  <a:cubicBezTo>
                    <a:pt x="4726" y="41453"/>
                    <a:pt x="8536" y="6210"/>
                    <a:pt x="9488" y="71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58A176AE-B6C3-4B29-8831-4C76CE1328BD}"/>
                </a:ext>
              </a:extLst>
            </p:cNvPr>
            <p:cNvSpPr/>
            <p:nvPr/>
          </p:nvSpPr>
          <p:spPr>
            <a:xfrm>
              <a:off x="6719136" y="4599146"/>
              <a:ext cx="9525" cy="19050"/>
            </a:xfrm>
            <a:custGeom>
              <a:avLst/>
              <a:gdLst>
                <a:gd name="connsiteX0" fmla="*/ 7419 w 9525"/>
                <a:gd name="connsiteY0" fmla="*/ 7144 h 19050"/>
                <a:gd name="connsiteX1" fmla="*/ 7419 w 9525"/>
                <a:gd name="connsiteY1" fmla="*/ 7144 h 19050"/>
              </a:gdLst>
              <a:ahLst/>
              <a:cxnLst>
                <a:cxn ang="0">
                  <a:pos x="connsiteX0" y="connsiteY0"/>
                </a:cxn>
                <a:cxn ang="0">
                  <a:pos x="connsiteX1" y="connsiteY1"/>
                </a:cxn>
              </a:cxnLst>
              <a:rect l="l" t="t" r="r" b="b"/>
              <a:pathLst>
                <a:path w="9525" h="19050">
                  <a:moveTo>
                    <a:pt x="7419" y="7144"/>
                  </a:moveTo>
                  <a:cubicBezTo>
                    <a:pt x="8371" y="21431"/>
                    <a:pt x="6466" y="21431"/>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030F3ED-F361-4C85-AF7E-816065254B22}"/>
                </a:ext>
              </a:extLst>
            </p:cNvPr>
            <p:cNvSpPr/>
            <p:nvPr/>
          </p:nvSpPr>
          <p:spPr>
            <a:xfrm>
              <a:off x="6723221" y="4560679"/>
              <a:ext cx="9525" cy="19050"/>
            </a:xfrm>
            <a:custGeom>
              <a:avLst/>
              <a:gdLst>
                <a:gd name="connsiteX0" fmla="*/ 7144 w 9525"/>
                <a:gd name="connsiteY0" fmla="*/ 10368 h 19050"/>
                <a:gd name="connsiteX1" fmla="*/ 9049 w 9525"/>
                <a:gd name="connsiteY1" fmla="*/ 10368 h 19050"/>
                <a:gd name="connsiteX2" fmla="*/ 7144 w 9525"/>
                <a:gd name="connsiteY2" fmla="*/ 10368 h 19050"/>
              </a:gdLst>
              <a:ahLst/>
              <a:cxnLst>
                <a:cxn ang="0">
                  <a:pos x="connsiteX0" y="connsiteY0"/>
                </a:cxn>
                <a:cxn ang="0">
                  <a:pos x="connsiteX1" y="connsiteY1"/>
                </a:cxn>
                <a:cxn ang="0">
                  <a:pos x="connsiteX2" y="connsiteY2"/>
                </a:cxn>
              </a:cxnLst>
              <a:rect l="l" t="t" r="r" b="b"/>
              <a:pathLst>
                <a:path w="9525" h="19050">
                  <a:moveTo>
                    <a:pt x="7144" y="10368"/>
                  </a:moveTo>
                  <a:cubicBezTo>
                    <a:pt x="7144" y="16083"/>
                    <a:pt x="9049" y="10368"/>
                    <a:pt x="9049" y="10368"/>
                  </a:cubicBezTo>
                  <a:cubicBezTo>
                    <a:pt x="8096" y="6558"/>
                    <a:pt x="8096" y="5606"/>
                    <a:pt x="7144" y="103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BD1BD79-0229-44D2-ABE1-5C0587F0E29E}"/>
                </a:ext>
              </a:extLst>
            </p:cNvPr>
            <p:cNvSpPr/>
            <p:nvPr/>
          </p:nvSpPr>
          <p:spPr>
            <a:xfrm>
              <a:off x="6832759" y="4441031"/>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10001"/>
                  </a:lnTo>
                  <a:cubicBezTo>
                    <a:pt x="11906" y="9049"/>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2600ABF6-A713-497D-BFCC-88B051597002}"/>
                </a:ext>
              </a:extLst>
            </p:cNvPr>
            <p:cNvSpPr/>
            <p:nvPr/>
          </p:nvSpPr>
          <p:spPr>
            <a:xfrm>
              <a:off x="6848486" y="4431358"/>
              <a:ext cx="19050" cy="9525"/>
            </a:xfrm>
            <a:custGeom>
              <a:avLst/>
              <a:gdLst>
                <a:gd name="connsiteX0" fmla="*/ 14276 w 19050"/>
                <a:gd name="connsiteY0" fmla="*/ 8244 h 9525"/>
                <a:gd name="connsiteX1" fmla="*/ 14276 w 19050"/>
                <a:gd name="connsiteY1" fmla="*/ 8244 h 9525"/>
              </a:gdLst>
              <a:ahLst/>
              <a:cxnLst>
                <a:cxn ang="0">
                  <a:pos x="connsiteX0" y="connsiteY0"/>
                </a:cxn>
                <a:cxn ang="0">
                  <a:pos x="connsiteX1" y="connsiteY1"/>
                </a:cxn>
              </a:cxnLst>
              <a:rect l="l" t="t" r="r" b="b"/>
              <a:pathLst>
                <a:path w="19050" h="9525">
                  <a:moveTo>
                    <a:pt x="14276" y="8244"/>
                  </a:moveTo>
                  <a:cubicBezTo>
                    <a:pt x="9514" y="7291"/>
                    <a:pt x="941" y="6339"/>
                    <a:pt x="14276"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AD704C3B-FD45-4E2C-92FA-40760C28C887}"/>
                </a:ext>
              </a:extLst>
            </p:cNvPr>
            <p:cNvSpPr/>
            <p:nvPr/>
          </p:nvSpPr>
          <p:spPr>
            <a:xfrm>
              <a:off x="6879883" y="4454366"/>
              <a:ext cx="19050" cy="9525"/>
            </a:xfrm>
            <a:custGeom>
              <a:avLst/>
              <a:gdLst>
                <a:gd name="connsiteX0" fmla="*/ 8597 w 19050"/>
                <a:gd name="connsiteY0" fmla="*/ 7144 h 9525"/>
                <a:gd name="connsiteX1" fmla="*/ 8597 w 19050"/>
                <a:gd name="connsiteY1" fmla="*/ 7144 h 9525"/>
              </a:gdLst>
              <a:ahLst/>
              <a:cxnLst>
                <a:cxn ang="0">
                  <a:pos x="connsiteX0" y="connsiteY0"/>
                </a:cxn>
                <a:cxn ang="0">
                  <a:pos x="connsiteX1" y="connsiteY1"/>
                </a:cxn>
              </a:cxnLst>
              <a:rect l="l" t="t" r="r" b="b"/>
              <a:pathLst>
                <a:path w="19050" h="9525">
                  <a:moveTo>
                    <a:pt x="8597" y="7144"/>
                  </a:moveTo>
                  <a:cubicBezTo>
                    <a:pt x="977" y="7144"/>
                    <a:pt x="26694" y="9049"/>
                    <a:pt x="85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4107551-AEF8-47A4-A9CB-63F88EC51263}"/>
                </a:ext>
              </a:extLst>
            </p:cNvPr>
            <p:cNvSpPr/>
            <p:nvPr/>
          </p:nvSpPr>
          <p:spPr>
            <a:xfrm>
              <a:off x="7256430" y="4528423"/>
              <a:ext cx="9525" cy="9525"/>
            </a:xfrm>
            <a:custGeom>
              <a:avLst/>
              <a:gdLst>
                <a:gd name="connsiteX0" fmla="*/ 7335 w 9525"/>
                <a:gd name="connsiteY0" fmla="*/ 11192 h 9525"/>
                <a:gd name="connsiteX1" fmla="*/ 10193 w 9525"/>
                <a:gd name="connsiteY1" fmla="*/ 10239 h 9525"/>
                <a:gd name="connsiteX2" fmla="*/ 7335 w 9525"/>
                <a:gd name="connsiteY2" fmla="*/ 11192 h 9525"/>
              </a:gdLst>
              <a:ahLst/>
              <a:cxnLst>
                <a:cxn ang="0">
                  <a:pos x="connsiteX0" y="connsiteY0"/>
                </a:cxn>
                <a:cxn ang="0">
                  <a:pos x="connsiteX1" y="connsiteY1"/>
                </a:cxn>
                <a:cxn ang="0">
                  <a:pos x="connsiteX2" y="connsiteY2"/>
                </a:cxn>
              </a:cxnLst>
              <a:rect l="l" t="t" r="r" b="b"/>
              <a:pathLst>
                <a:path w="9525" h="9525">
                  <a:moveTo>
                    <a:pt x="7335" y="11192"/>
                  </a:moveTo>
                  <a:lnTo>
                    <a:pt x="10193" y="10239"/>
                  </a:lnTo>
                  <a:cubicBezTo>
                    <a:pt x="9240" y="6429"/>
                    <a:pt x="6383" y="5477"/>
                    <a:pt x="7335" y="1119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787843F4-FFA1-42EF-8A9C-B0F7414E3356}"/>
                </a:ext>
              </a:extLst>
            </p:cNvPr>
            <p:cNvSpPr/>
            <p:nvPr/>
          </p:nvSpPr>
          <p:spPr>
            <a:xfrm>
              <a:off x="7252725" y="4717256"/>
              <a:ext cx="9525" cy="19050"/>
            </a:xfrm>
            <a:custGeom>
              <a:avLst/>
              <a:gdLst>
                <a:gd name="connsiteX0" fmla="*/ 9135 w 9525"/>
                <a:gd name="connsiteY0" fmla="*/ 7144 h 19050"/>
                <a:gd name="connsiteX1" fmla="*/ 8182 w 9525"/>
                <a:gd name="connsiteY1" fmla="*/ 17621 h 19050"/>
                <a:gd name="connsiteX2" fmla="*/ 9135 w 9525"/>
                <a:gd name="connsiteY2" fmla="*/ 7144 h 19050"/>
              </a:gdLst>
              <a:ahLst/>
              <a:cxnLst>
                <a:cxn ang="0">
                  <a:pos x="connsiteX0" y="connsiteY0"/>
                </a:cxn>
                <a:cxn ang="0">
                  <a:pos x="connsiteX1" y="connsiteY1"/>
                </a:cxn>
                <a:cxn ang="0">
                  <a:pos x="connsiteX2" y="connsiteY2"/>
                </a:cxn>
              </a:cxnLst>
              <a:rect l="l" t="t" r="r" b="b"/>
              <a:pathLst>
                <a:path w="9525" h="19050">
                  <a:moveTo>
                    <a:pt x="9135" y="7144"/>
                  </a:moveTo>
                  <a:cubicBezTo>
                    <a:pt x="7230" y="9049"/>
                    <a:pt x="6277" y="14764"/>
                    <a:pt x="8182" y="17621"/>
                  </a:cubicBezTo>
                  <a:cubicBezTo>
                    <a:pt x="9135" y="13811"/>
                    <a:pt x="10087" y="9049"/>
                    <a:pt x="913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57A58A65-05F0-4365-893C-0F934C6B15FD}"/>
                </a:ext>
              </a:extLst>
            </p:cNvPr>
            <p:cNvSpPr/>
            <p:nvPr/>
          </p:nvSpPr>
          <p:spPr>
            <a:xfrm>
              <a:off x="7070149" y="5115158"/>
              <a:ext cx="9525" cy="9525"/>
            </a:xfrm>
            <a:custGeom>
              <a:avLst/>
              <a:gdLst>
                <a:gd name="connsiteX0" fmla="*/ 7878 w 9525"/>
                <a:gd name="connsiteY0" fmla="*/ 9291 h 9525"/>
                <a:gd name="connsiteX1" fmla="*/ 7878 w 9525"/>
                <a:gd name="connsiteY1" fmla="*/ 9291 h 9525"/>
              </a:gdLst>
              <a:ahLst/>
              <a:cxnLst>
                <a:cxn ang="0">
                  <a:pos x="connsiteX0" y="connsiteY0"/>
                </a:cxn>
                <a:cxn ang="0">
                  <a:pos x="connsiteX1" y="connsiteY1"/>
                </a:cxn>
              </a:cxnLst>
              <a:rect l="l" t="t" r="r" b="b"/>
              <a:pathLst>
                <a:path w="9525" h="9525">
                  <a:moveTo>
                    <a:pt x="7878" y="9291"/>
                  </a:moveTo>
                  <a:cubicBezTo>
                    <a:pt x="11688" y="2624"/>
                    <a:pt x="5021" y="14054"/>
                    <a:pt x="7878" y="92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E72F824-CB25-41A8-978F-C32040C79471}"/>
                </a:ext>
              </a:extLst>
            </p:cNvPr>
            <p:cNvSpPr/>
            <p:nvPr/>
          </p:nvSpPr>
          <p:spPr>
            <a:xfrm>
              <a:off x="7284229" y="4484131"/>
              <a:ext cx="9525" cy="9525"/>
            </a:xfrm>
            <a:custGeom>
              <a:avLst/>
              <a:gdLst>
                <a:gd name="connsiteX0" fmla="*/ 9064 w 9525"/>
                <a:gd name="connsiteY0" fmla="*/ 7858 h 9525"/>
                <a:gd name="connsiteX1" fmla="*/ 9064 w 9525"/>
                <a:gd name="connsiteY1" fmla="*/ 7858 h 9525"/>
              </a:gdLst>
              <a:ahLst/>
              <a:cxnLst>
                <a:cxn ang="0">
                  <a:pos x="connsiteX0" y="connsiteY0"/>
                </a:cxn>
                <a:cxn ang="0">
                  <a:pos x="connsiteX1" y="connsiteY1"/>
                </a:cxn>
              </a:cxnLst>
              <a:rect l="l" t="t" r="r" b="b"/>
              <a:pathLst>
                <a:path w="9525" h="9525">
                  <a:moveTo>
                    <a:pt x="9064" y="7858"/>
                  </a:moveTo>
                  <a:cubicBezTo>
                    <a:pt x="10016" y="6906"/>
                    <a:pt x="4302" y="6906"/>
                    <a:pt x="906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6B5CA00D-C819-4B07-8FE2-716360ED015C}"/>
                </a:ext>
              </a:extLst>
            </p:cNvPr>
            <p:cNvSpPr/>
            <p:nvPr/>
          </p:nvSpPr>
          <p:spPr>
            <a:xfrm>
              <a:off x="7275671" y="44819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476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57822E58-2326-4A5D-9FAD-CA394C430104}"/>
                </a:ext>
              </a:extLst>
            </p:cNvPr>
            <p:cNvSpPr/>
            <p:nvPr/>
          </p:nvSpPr>
          <p:spPr>
            <a:xfrm>
              <a:off x="7354729" y="443341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F6A5003-3F07-4E4D-871E-D87B9A5E9448}"/>
                </a:ext>
              </a:extLst>
            </p:cNvPr>
            <p:cNvSpPr/>
            <p:nvPr/>
          </p:nvSpPr>
          <p:spPr>
            <a:xfrm>
              <a:off x="7371874" y="437530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8096" y="7144"/>
                  </a:cubicBezTo>
                  <a:cubicBezTo>
                    <a:pt x="8096"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77F86A0-F243-408F-86C1-1C6DA0844983}"/>
                </a:ext>
              </a:extLst>
            </p:cNvPr>
            <p:cNvSpPr/>
            <p:nvPr/>
          </p:nvSpPr>
          <p:spPr>
            <a:xfrm>
              <a:off x="7357586" y="437202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DECEBB97-1433-4372-BCF8-5437C2AB51FC}"/>
                </a:ext>
              </a:extLst>
            </p:cNvPr>
            <p:cNvSpPr/>
            <p:nvPr/>
          </p:nvSpPr>
          <p:spPr>
            <a:xfrm>
              <a:off x="7355681" y="4432988"/>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10001" y="7567"/>
                  </a:lnTo>
                  <a:cubicBezTo>
                    <a:pt x="9049"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A61490DC-A0E3-4F47-9353-2D7F881DBF16}"/>
                </a:ext>
              </a:extLst>
            </p:cNvPr>
            <p:cNvSpPr/>
            <p:nvPr/>
          </p:nvSpPr>
          <p:spPr>
            <a:xfrm>
              <a:off x="7259479" y="4494609"/>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9049"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52F6B9F-BE15-4283-A768-C65E1E848262}"/>
                </a:ext>
              </a:extLst>
            </p:cNvPr>
            <p:cNvSpPr/>
            <p:nvPr/>
          </p:nvSpPr>
          <p:spPr>
            <a:xfrm>
              <a:off x="7322873" y="44553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1095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911EABD-7E9E-461D-8C96-99815A4153A6}"/>
                </a:ext>
              </a:extLst>
            </p:cNvPr>
            <p:cNvSpPr/>
            <p:nvPr/>
          </p:nvSpPr>
          <p:spPr>
            <a:xfrm>
              <a:off x="7296655" y="4468492"/>
              <a:ext cx="9525" cy="9525"/>
            </a:xfrm>
            <a:custGeom>
              <a:avLst/>
              <a:gdLst>
                <a:gd name="connsiteX0" fmla="*/ 9020 w 9525"/>
                <a:gd name="connsiteY0" fmla="*/ 10162 h 9525"/>
                <a:gd name="connsiteX1" fmla="*/ 9020 w 9525"/>
                <a:gd name="connsiteY1" fmla="*/ 10162 h 9525"/>
              </a:gdLst>
              <a:ahLst/>
              <a:cxnLst>
                <a:cxn ang="0">
                  <a:pos x="connsiteX0" y="connsiteY0"/>
                </a:cxn>
                <a:cxn ang="0">
                  <a:pos x="connsiteX1" y="connsiteY1"/>
                </a:cxn>
              </a:cxnLst>
              <a:rect l="l" t="t" r="r" b="b"/>
              <a:pathLst>
                <a:path w="9525" h="9525">
                  <a:moveTo>
                    <a:pt x="9020" y="10162"/>
                  </a:moveTo>
                  <a:cubicBezTo>
                    <a:pt x="12830" y="8257"/>
                    <a:pt x="3305" y="4447"/>
                    <a:pt x="9020" y="101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EB2E6282-EFAC-41E4-A14F-0FEC23595D18}"/>
                </a:ext>
              </a:extLst>
            </p:cNvPr>
            <p:cNvSpPr/>
            <p:nvPr/>
          </p:nvSpPr>
          <p:spPr>
            <a:xfrm>
              <a:off x="7254716" y="449056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CF45DBB-C4D3-475A-B488-52989CC93F81}"/>
                </a:ext>
              </a:extLst>
            </p:cNvPr>
            <p:cNvSpPr/>
            <p:nvPr/>
          </p:nvSpPr>
          <p:spPr>
            <a:xfrm>
              <a:off x="7342346" y="44457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5A70F3CD-8035-4DF8-8D58-011DCE024B35}"/>
                </a:ext>
              </a:extLst>
            </p:cNvPr>
            <p:cNvSpPr/>
            <p:nvPr/>
          </p:nvSpPr>
          <p:spPr>
            <a:xfrm>
              <a:off x="6734651" y="44057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AA2237C4-636A-481C-812B-80534B79B1E0}"/>
                </a:ext>
              </a:extLst>
            </p:cNvPr>
            <p:cNvSpPr/>
            <p:nvPr/>
          </p:nvSpPr>
          <p:spPr>
            <a:xfrm>
              <a:off x="6702372" y="4423865"/>
              <a:ext cx="9525" cy="9525"/>
            </a:xfrm>
            <a:custGeom>
              <a:avLst/>
              <a:gdLst>
                <a:gd name="connsiteX0" fmla="*/ 7990 w 9525"/>
                <a:gd name="connsiteY0" fmla="*/ 9069 h 9525"/>
                <a:gd name="connsiteX1" fmla="*/ 7990 w 9525"/>
                <a:gd name="connsiteY1" fmla="*/ 9069 h 9525"/>
              </a:gdLst>
              <a:ahLst/>
              <a:cxnLst>
                <a:cxn ang="0">
                  <a:pos x="connsiteX0" y="connsiteY0"/>
                </a:cxn>
                <a:cxn ang="0">
                  <a:pos x="connsiteX1" y="connsiteY1"/>
                </a:cxn>
              </a:cxnLst>
              <a:rect l="l" t="t" r="r" b="b"/>
              <a:pathLst>
                <a:path w="9525" h="9525">
                  <a:moveTo>
                    <a:pt x="7990" y="9069"/>
                  </a:moveTo>
                  <a:cubicBezTo>
                    <a:pt x="7990" y="8117"/>
                    <a:pt x="6085" y="5259"/>
                    <a:pt x="7990"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1DDD638-2A78-43A1-8BF1-F5F6BAC4CC1E}"/>
                </a:ext>
              </a:extLst>
            </p:cNvPr>
            <p:cNvSpPr/>
            <p:nvPr/>
          </p:nvSpPr>
          <p:spPr>
            <a:xfrm>
              <a:off x="7329964" y="43667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8BB1295-3270-4D47-80C1-9BC318AD7495}"/>
                </a:ext>
              </a:extLst>
            </p:cNvPr>
            <p:cNvSpPr/>
            <p:nvPr/>
          </p:nvSpPr>
          <p:spPr>
            <a:xfrm>
              <a:off x="7077781" y="4339113"/>
              <a:ext cx="9525" cy="19050"/>
            </a:xfrm>
            <a:custGeom>
              <a:avLst/>
              <a:gdLst>
                <a:gd name="connsiteX0" fmla="*/ 9772 w 9525"/>
                <a:gd name="connsiteY0" fmla="*/ 7144 h 19050"/>
                <a:gd name="connsiteX1" fmla="*/ 7867 w 9525"/>
                <a:gd name="connsiteY1" fmla="*/ 12859 h 19050"/>
                <a:gd name="connsiteX2" fmla="*/ 9772 w 9525"/>
                <a:gd name="connsiteY2" fmla="*/ 7144 h 19050"/>
              </a:gdLst>
              <a:ahLst/>
              <a:cxnLst>
                <a:cxn ang="0">
                  <a:pos x="connsiteX0" y="connsiteY0"/>
                </a:cxn>
                <a:cxn ang="0">
                  <a:pos x="connsiteX1" y="connsiteY1"/>
                </a:cxn>
                <a:cxn ang="0">
                  <a:pos x="connsiteX2" y="connsiteY2"/>
                </a:cxn>
              </a:cxnLst>
              <a:rect l="l" t="t" r="r" b="b"/>
              <a:pathLst>
                <a:path w="9525" h="19050">
                  <a:moveTo>
                    <a:pt x="9772" y="7144"/>
                  </a:moveTo>
                  <a:cubicBezTo>
                    <a:pt x="11676" y="10001"/>
                    <a:pt x="5009" y="9049"/>
                    <a:pt x="7867" y="12859"/>
                  </a:cubicBezTo>
                  <a:cubicBezTo>
                    <a:pt x="8819" y="11906"/>
                    <a:pt x="13582" y="9049"/>
                    <a:pt x="9772"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3D8255CE-F72A-4276-9E00-BAA938F63B0B}"/>
                </a:ext>
              </a:extLst>
            </p:cNvPr>
            <p:cNvSpPr/>
            <p:nvPr/>
          </p:nvSpPr>
          <p:spPr>
            <a:xfrm>
              <a:off x="7257574" y="449532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A5C3F49D-ACC8-440E-A2FD-007C542D4DAA}"/>
                </a:ext>
              </a:extLst>
            </p:cNvPr>
            <p:cNvSpPr/>
            <p:nvPr/>
          </p:nvSpPr>
          <p:spPr>
            <a:xfrm>
              <a:off x="7079456" y="43448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D59DC0C-89CF-40B3-82B4-158D24BF95C8}"/>
                </a:ext>
              </a:extLst>
            </p:cNvPr>
            <p:cNvSpPr/>
            <p:nvPr/>
          </p:nvSpPr>
          <p:spPr>
            <a:xfrm>
              <a:off x="7267099" y="436387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8096" y="8096"/>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C0755187-6637-4805-A184-EEDD9604529B}"/>
                </a:ext>
              </a:extLst>
            </p:cNvPr>
            <p:cNvSpPr/>
            <p:nvPr/>
          </p:nvSpPr>
          <p:spPr>
            <a:xfrm>
              <a:off x="7312819" y="437149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547F1189-FFB3-463B-ADE7-ADC887B2F992}"/>
                </a:ext>
              </a:extLst>
            </p:cNvPr>
            <p:cNvSpPr/>
            <p:nvPr/>
          </p:nvSpPr>
          <p:spPr>
            <a:xfrm>
              <a:off x="7239912" y="4364845"/>
              <a:ext cx="9525" cy="9525"/>
            </a:xfrm>
            <a:custGeom>
              <a:avLst/>
              <a:gdLst>
                <a:gd name="connsiteX0" fmla="*/ 9566 w 9525"/>
                <a:gd name="connsiteY0" fmla="*/ 8082 h 9525"/>
                <a:gd name="connsiteX1" fmla="*/ 9566 w 9525"/>
                <a:gd name="connsiteY1" fmla="*/ 8082 h 9525"/>
              </a:gdLst>
              <a:ahLst/>
              <a:cxnLst>
                <a:cxn ang="0">
                  <a:pos x="connsiteX0" y="connsiteY0"/>
                </a:cxn>
                <a:cxn ang="0">
                  <a:pos x="connsiteX1" y="connsiteY1"/>
                </a:cxn>
              </a:cxnLst>
              <a:rect l="l" t="t" r="r" b="b"/>
              <a:pathLst>
                <a:path w="9525" h="9525">
                  <a:moveTo>
                    <a:pt x="9566" y="8082"/>
                  </a:moveTo>
                  <a:cubicBezTo>
                    <a:pt x="2898" y="5224"/>
                    <a:pt x="12423" y="9987"/>
                    <a:pt x="9566" y="80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E530B45A-F0EE-44D8-A8A9-7F664ED74C8F}"/>
                </a:ext>
              </a:extLst>
            </p:cNvPr>
            <p:cNvSpPr/>
            <p:nvPr/>
          </p:nvSpPr>
          <p:spPr>
            <a:xfrm>
              <a:off x="7217569" y="4362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FF3C33C-26A2-4EEA-B389-18B0A5F9FEC8}"/>
                </a:ext>
              </a:extLst>
            </p:cNvPr>
            <p:cNvSpPr/>
            <p:nvPr/>
          </p:nvSpPr>
          <p:spPr>
            <a:xfrm>
              <a:off x="6781324" y="434768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7144"/>
                    <a:pt x="7144" y="7144"/>
                  </a:cubicBezTo>
                  <a:cubicBezTo>
                    <a:pt x="9049" y="8096"/>
                    <a:pt x="7144" y="10954"/>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7AD7E753-6463-4416-93DD-9D0239382024}"/>
                </a:ext>
              </a:extLst>
            </p:cNvPr>
            <p:cNvSpPr/>
            <p:nvPr/>
          </p:nvSpPr>
          <p:spPr>
            <a:xfrm>
              <a:off x="7258526" y="44943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B3852EC-B513-4F03-8CF5-1A3F485FB41A}"/>
                </a:ext>
              </a:extLst>
            </p:cNvPr>
            <p:cNvSpPr/>
            <p:nvPr/>
          </p:nvSpPr>
          <p:spPr>
            <a:xfrm>
              <a:off x="7235666" y="4386738"/>
              <a:ext cx="9525" cy="9525"/>
            </a:xfrm>
            <a:custGeom>
              <a:avLst/>
              <a:gdLst>
                <a:gd name="connsiteX0" fmla="*/ 10954 w 9525"/>
                <a:gd name="connsiteY0" fmla="*/ 8096 h 9525"/>
                <a:gd name="connsiteX1" fmla="*/ 7144 w 9525"/>
                <a:gd name="connsiteY1" fmla="*/ 7144 h 9525"/>
                <a:gd name="connsiteX2" fmla="*/ 10954 w 9525"/>
                <a:gd name="connsiteY2" fmla="*/ 8096 h 9525"/>
              </a:gdLst>
              <a:ahLst/>
              <a:cxnLst>
                <a:cxn ang="0">
                  <a:pos x="connsiteX0" y="connsiteY0"/>
                </a:cxn>
                <a:cxn ang="0">
                  <a:pos x="connsiteX1" y="connsiteY1"/>
                </a:cxn>
                <a:cxn ang="0">
                  <a:pos x="connsiteX2" y="connsiteY2"/>
                </a:cxn>
              </a:cxnLst>
              <a:rect l="l" t="t" r="r" b="b"/>
              <a:pathLst>
                <a:path w="9525" h="9525">
                  <a:moveTo>
                    <a:pt x="10954" y="8096"/>
                  </a:moveTo>
                  <a:lnTo>
                    <a:pt x="7144" y="7144"/>
                  </a:lnTo>
                  <a:cubicBezTo>
                    <a:pt x="8096" y="8096"/>
                    <a:pt x="9049" y="8096"/>
                    <a:pt x="1095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06D9282D-A37F-417D-883D-B0FB592ECB33}"/>
                </a:ext>
              </a:extLst>
            </p:cNvPr>
            <p:cNvSpPr/>
            <p:nvPr/>
          </p:nvSpPr>
          <p:spPr>
            <a:xfrm>
              <a:off x="6907054" y="432387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79485A66-04F5-4BCB-A8D6-F5259A351823}"/>
                </a:ext>
              </a:extLst>
            </p:cNvPr>
            <p:cNvSpPr/>
            <p:nvPr/>
          </p:nvSpPr>
          <p:spPr>
            <a:xfrm>
              <a:off x="7220519" y="4384394"/>
              <a:ext cx="9525" cy="9525"/>
            </a:xfrm>
            <a:custGeom>
              <a:avLst/>
              <a:gdLst>
                <a:gd name="connsiteX0" fmla="*/ 9909 w 9525"/>
                <a:gd name="connsiteY0" fmla="*/ 9488 h 9525"/>
                <a:gd name="connsiteX1" fmla="*/ 9909 w 9525"/>
                <a:gd name="connsiteY1" fmla="*/ 9488 h 9525"/>
              </a:gdLst>
              <a:ahLst/>
              <a:cxnLst>
                <a:cxn ang="0">
                  <a:pos x="connsiteX0" y="connsiteY0"/>
                </a:cxn>
                <a:cxn ang="0">
                  <a:pos x="connsiteX1" y="connsiteY1"/>
                </a:cxn>
              </a:cxnLst>
              <a:rect l="l" t="t" r="r" b="b"/>
              <a:pathLst>
                <a:path w="9525" h="9525">
                  <a:moveTo>
                    <a:pt x="9909" y="9488"/>
                  </a:moveTo>
                  <a:cubicBezTo>
                    <a:pt x="8956" y="8536"/>
                    <a:pt x="4194" y="4726"/>
                    <a:pt x="9909"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AE1C8FF-9E85-49E7-A822-EADF9D625A2D}"/>
                </a:ext>
              </a:extLst>
            </p:cNvPr>
            <p:cNvSpPr/>
            <p:nvPr/>
          </p:nvSpPr>
          <p:spPr>
            <a:xfrm>
              <a:off x="6781324" y="43467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BB7CD523-0469-4EA3-9AB1-15F6005DAE1B}"/>
                </a:ext>
              </a:extLst>
            </p:cNvPr>
            <p:cNvSpPr/>
            <p:nvPr/>
          </p:nvSpPr>
          <p:spPr>
            <a:xfrm>
              <a:off x="6704171" y="4281011"/>
              <a:ext cx="704850" cy="238125"/>
            </a:xfrm>
            <a:custGeom>
              <a:avLst/>
              <a:gdLst>
                <a:gd name="connsiteX0" fmla="*/ 70961 w 704850"/>
                <a:gd name="connsiteY0" fmla="*/ 96679 h 238125"/>
                <a:gd name="connsiteX1" fmla="*/ 82391 w 704850"/>
                <a:gd name="connsiteY1" fmla="*/ 67151 h 238125"/>
                <a:gd name="connsiteX2" fmla="*/ 89059 w 704850"/>
                <a:gd name="connsiteY2" fmla="*/ 62389 h 238125"/>
                <a:gd name="connsiteX3" fmla="*/ 86201 w 704850"/>
                <a:gd name="connsiteY3" fmla="*/ 69056 h 238125"/>
                <a:gd name="connsiteX4" fmla="*/ 90011 w 704850"/>
                <a:gd name="connsiteY4" fmla="*/ 72866 h 238125"/>
                <a:gd name="connsiteX5" fmla="*/ 151924 w 704850"/>
                <a:gd name="connsiteY5" fmla="*/ 30004 h 238125"/>
                <a:gd name="connsiteX6" fmla="*/ 257651 w 704850"/>
                <a:gd name="connsiteY6" fmla="*/ 58579 h 238125"/>
                <a:gd name="connsiteX7" fmla="*/ 259556 w 704850"/>
                <a:gd name="connsiteY7" fmla="*/ 58579 h 238125"/>
                <a:gd name="connsiteX8" fmla="*/ 587216 w 704850"/>
                <a:gd name="connsiteY8" fmla="*/ 111919 h 238125"/>
                <a:gd name="connsiteX9" fmla="*/ 578644 w 704850"/>
                <a:gd name="connsiteY9" fmla="*/ 116681 h 238125"/>
                <a:gd name="connsiteX10" fmla="*/ 616744 w 704850"/>
                <a:gd name="connsiteY10" fmla="*/ 116681 h 238125"/>
                <a:gd name="connsiteX11" fmla="*/ 624364 w 704850"/>
                <a:gd name="connsiteY11" fmla="*/ 108109 h 238125"/>
                <a:gd name="connsiteX12" fmla="*/ 692944 w 704850"/>
                <a:gd name="connsiteY12" fmla="*/ 115729 h 238125"/>
                <a:gd name="connsiteX13" fmla="*/ 693896 w 704850"/>
                <a:gd name="connsiteY13" fmla="*/ 120491 h 238125"/>
                <a:gd name="connsiteX14" fmla="*/ 521494 w 704850"/>
                <a:gd name="connsiteY14" fmla="*/ 233839 h 238125"/>
                <a:gd name="connsiteX15" fmla="*/ 574834 w 704850"/>
                <a:gd name="connsiteY15" fmla="*/ 211931 h 238125"/>
                <a:gd name="connsiteX16" fmla="*/ 573881 w 704850"/>
                <a:gd name="connsiteY16" fmla="*/ 214789 h 238125"/>
                <a:gd name="connsiteX17" fmla="*/ 554831 w 704850"/>
                <a:gd name="connsiteY17" fmla="*/ 213836 h 238125"/>
                <a:gd name="connsiteX18" fmla="*/ 558641 w 704850"/>
                <a:gd name="connsiteY18" fmla="*/ 216694 h 238125"/>
                <a:gd name="connsiteX19" fmla="*/ 635794 w 704850"/>
                <a:gd name="connsiteY19" fmla="*/ 165259 h 238125"/>
                <a:gd name="connsiteX20" fmla="*/ 658654 w 704850"/>
                <a:gd name="connsiteY20" fmla="*/ 159544 h 238125"/>
                <a:gd name="connsiteX21" fmla="*/ 703421 w 704850"/>
                <a:gd name="connsiteY21" fmla="*/ 104299 h 238125"/>
                <a:gd name="connsiteX22" fmla="*/ 677704 w 704850"/>
                <a:gd name="connsiteY22" fmla="*/ 107156 h 238125"/>
                <a:gd name="connsiteX23" fmla="*/ 678656 w 704850"/>
                <a:gd name="connsiteY23" fmla="*/ 99536 h 238125"/>
                <a:gd name="connsiteX24" fmla="*/ 632936 w 704850"/>
                <a:gd name="connsiteY24" fmla="*/ 97631 h 238125"/>
                <a:gd name="connsiteX25" fmla="*/ 594836 w 704850"/>
                <a:gd name="connsiteY25" fmla="*/ 95726 h 238125"/>
                <a:gd name="connsiteX26" fmla="*/ 603409 w 704850"/>
                <a:gd name="connsiteY26" fmla="*/ 96679 h 238125"/>
                <a:gd name="connsiteX27" fmla="*/ 431959 w 704850"/>
                <a:gd name="connsiteY27" fmla="*/ 81439 h 238125"/>
                <a:gd name="connsiteX28" fmla="*/ 436721 w 704850"/>
                <a:gd name="connsiteY28" fmla="*/ 77629 h 238125"/>
                <a:gd name="connsiteX29" fmla="*/ 247174 w 704850"/>
                <a:gd name="connsiteY29" fmla="*/ 34766 h 238125"/>
                <a:gd name="connsiteX30" fmla="*/ 127159 w 704850"/>
                <a:gd name="connsiteY30" fmla="*/ 15716 h 238125"/>
                <a:gd name="connsiteX31" fmla="*/ 132874 w 704850"/>
                <a:gd name="connsiteY31" fmla="*/ 7144 h 238125"/>
                <a:gd name="connsiteX32" fmla="*/ 113824 w 704850"/>
                <a:gd name="connsiteY32" fmla="*/ 25241 h 238125"/>
                <a:gd name="connsiteX33" fmla="*/ 119539 w 704850"/>
                <a:gd name="connsiteY33" fmla="*/ 20479 h 238125"/>
                <a:gd name="connsiteX34" fmla="*/ 93821 w 704850"/>
                <a:gd name="connsiteY34" fmla="*/ 41434 h 238125"/>
                <a:gd name="connsiteX35" fmla="*/ 7144 w 704850"/>
                <a:gd name="connsiteY35" fmla="*/ 149066 h 238125"/>
                <a:gd name="connsiteX36" fmla="*/ 23336 w 704850"/>
                <a:gd name="connsiteY36" fmla="*/ 154781 h 238125"/>
                <a:gd name="connsiteX37" fmla="*/ 24289 w 704850"/>
                <a:gd name="connsiteY37" fmla="*/ 152876 h 238125"/>
                <a:gd name="connsiteX38" fmla="*/ 70961 w 704850"/>
                <a:gd name="connsiteY38" fmla="*/ 96679 h 238125"/>
                <a:gd name="connsiteX39" fmla="*/ 130016 w 704850"/>
                <a:gd name="connsiteY39" fmla="*/ 31909 h 238125"/>
                <a:gd name="connsiteX40" fmla="*/ 130016 w 704850"/>
                <a:gd name="connsiteY40" fmla="*/ 31909 h 238125"/>
                <a:gd name="connsiteX41" fmla="*/ 135731 w 704850"/>
                <a:gd name="connsiteY41" fmla="*/ 29051 h 238125"/>
                <a:gd name="connsiteX42" fmla="*/ 135731 w 704850"/>
                <a:gd name="connsiteY42" fmla="*/ 29051 h 238125"/>
                <a:gd name="connsiteX43" fmla="*/ 111919 w 704850"/>
                <a:gd name="connsiteY43" fmla="*/ 20479 h 238125"/>
                <a:gd name="connsiteX44" fmla="*/ 111919 w 704850"/>
                <a:gd name="connsiteY44" fmla="*/ 20479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4850" h="238125">
                  <a:moveTo>
                    <a:pt x="70961" y="96679"/>
                  </a:moveTo>
                  <a:cubicBezTo>
                    <a:pt x="70961" y="96679"/>
                    <a:pt x="86201" y="69056"/>
                    <a:pt x="82391" y="67151"/>
                  </a:cubicBezTo>
                  <a:cubicBezTo>
                    <a:pt x="76676" y="71914"/>
                    <a:pt x="88106" y="63341"/>
                    <a:pt x="89059" y="62389"/>
                  </a:cubicBezTo>
                  <a:cubicBezTo>
                    <a:pt x="92869" y="65246"/>
                    <a:pt x="86201" y="70009"/>
                    <a:pt x="86201" y="69056"/>
                  </a:cubicBezTo>
                  <a:cubicBezTo>
                    <a:pt x="88106" y="70009"/>
                    <a:pt x="89059" y="70961"/>
                    <a:pt x="90011" y="72866"/>
                  </a:cubicBezTo>
                  <a:cubicBezTo>
                    <a:pt x="101441" y="65246"/>
                    <a:pt x="125254" y="-2381"/>
                    <a:pt x="151924" y="30004"/>
                  </a:cubicBezTo>
                  <a:cubicBezTo>
                    <a:pt x="203359" y="48101"/>
                    <a:pt x="214789" y="55721"/>
                    <a:pt x="257651" y="58579"/>
                  </a:cubicBezTo>
                  <a:cubicBezTo>
                    <a:pt x="257651" y="63341"/>
                    <a:pt x="257651" y="63341"/>
                    <a:pt x="259556" y="58579"/>
                  </a:cubicBezTo>
                  <a:cubicBezTo>
                    <a:pt x="345281" y="91916"/>
                    <a:pt x="476726" y="117634"/>
                    <a:pt x="587216" y="111919"/>
                  </a:cubicBezTo>
                  <a:cubicBezTo>
                    <a:pt x="584359" y="112871"/>
                    <a:pt x="581501" y="114776"/>
                    <a:pt x="578644" y="116681"/>
                  </a:cubicBezTo>
                  <a:cubicBezTo>
                    <a:pt x="579596" y="116681"/>
                    <a:pt x="622459" y="114776"/>
                    <a:pt x="616744" y="116681"/>
                  </a:cubicBezTo>
                  <a:cubicBezTo>
                    <a:pt x="619601" y="116681"/>
                    <a:pt x="623411" y="112871"/>
                    <a:pt x="624364" y="108109"/>
                  </a:cubicBezTo>
                  <a:cubicBezTo>
                    <a:pt x="619601" y="117634"/>
                    <a:pt x="691991" y="115729"/>
                    <a:pt x="692944" y="115729"/>
                  </a:cubicBezTo>
                  <a:cubicBezTo>
                    <a:pt x="683419" y="117634"/>
                    <a:pt x="694849" y="118586"/>
                    <a:pt x="693896" y="120491"/>
                  </a:cubicBezTo>
                  <a:cubicBezTo>
                    <a:pt x="685324" y="115729"/>
                    <a:pt x="547211" y="217646"/>
                    <a:pt x="521494" y="233839"/>
                  </a:cubicBezTo>
                  <a:cubicBezTo>
                    <a:pt x="541496" y="226219"/>
                    <a:pt x="574834" y="214789"/>
                    <a:pt x="574834" y="211931"/>
                  </a:cubicBezTo>
                  <a:cubicBezTo>
                    <a:pt x="571976" y="210979"/>
                    <a:pt x="571976" y="211931"/>
                    <a:pt x="573881" y="214789"/>
                  </a:cubicBezTo>
                  <a:cubicBezTo>
                    <a:pt x="572929" y="215741"/>
                    <a:pt x="553879" y="214789"/>
                    <a:pt x="554831" y="213836"/>
                  </a:cubicBezTo>
                  <a:cubicBezTo>
                    <a:pt x="552926" y="214789"/>
                    <a:pt x="557689" y="217646"/>
                    <a:pt x="558641" y="216694"/>
                  </a:cubicBezTo>
                  <a:cubicBezTo>
                    <a:pt x="579596" y="203359"/>
                    <a:pt x="617696" y="187166"/>
                    <a:pt x="635794" y="165259"/>
                  </a:cubicBezTo>
                  <a:cubicBezTo>
                    <a:pt x="644366" y="176689"/>
                    <a:pt x="644366" y="167164"/>
                    <a:pt x="658654" y="159544"/>
                  </a:cubicBezTo>
                  <a:cubicBezTo>
                    <a:pt x="700564" y="141446"/>
                    <a:pt x="705326" y="140494"/>
                    <a:pt x="703421" y="104299"/>
                  </a:cubicBezTo>
                  <a:cubicBezTo>
                    <a:pt x="699611" y="104299"/>
                    <a:pt x="690086" y="104299"/>
                    <a:pt x="677704" y="107156"/>
                  </a:cubicBezTo>
                  <a:cubicBezTo>
                    <a:pt x="666274" y="105251"/>
                    <a:pt x="679609" y="100489"/>
                    <a:pt x="678656" y="99536"/>
                  </a:cubicBezTo>
                  <a:cubicBezTo>
                    <a:pt x="669131" y="98584"/>
                    <a:pt x="631984" y="93821"/>
                    <a:pt x="632936" y="97631"/>
                  </a:cubicBezTo>
                  <a:cubicBezTo>
                    <a:pt x="637699" y="98584"/>
                    <a:pt x="601504" y="90964"/>
                    <a:pt x="594836" y="95726"/>
                  </a:cubicBezTo>
                  <a:cubicBezTo>
                    <a:pt x="611029" y="102394"/>
                    <a:pt x="589121" y="90964"/>
                    <a:pt x="603409" y="96679"/>
                  </a:cubicBezTo>
                  <a:cubicBezTo>
                    <a:pt x="581501" y="113824"/>
                    <a:pt x="461486" y="80486"/>
                    <a:pt x="431959" y="81439"/>
                  </a:cubicBezTo>
                  <a:cubicBezTo>
                    <a:pt x="444341" y="69056"/>
                    <a:pt x="438626" y="79534"/>
                    <a:pt x="436721" y="77629"/>
                  </a:cubicBezTo>
                  <a:cubicBezTo>
                    <a:pt x="419576" y="92869"/>
                    <a:pt x="281464" y="42386"/>
                    <a:pt x="247174" y="34766"/>
                  </a:cubicBezTo>
                  <a:cubicBezTo>
                    <a:pt x="193834" y="23336"/>
                    <a:pt x="173831" y="25241"/>
                    <a:pt x="127159" y="15716"/>
                  </a:cubicBezTo>
                  <a:cubicBezTo>
                    <a:pt x="135731" y="15716"/>
                    <a:pt x="137636" y="12859"/>
                    <a:pt x="132874" y="7144"/>
                  </a:cubicBezTo>
                  <a:cubicBezTo>
                    <a:pt x="130969" y="9049"/>
                    <a:pt x="109061" y="25241"/>
                    <a:pt x="113824" y="25241"/>
                  </a:cubicBezTo>
                  <a:cubicBezTo>
                    <a:pt x="112871" y="25241"/>
                    <a:pt x="122396" y="18574"/>
                    <a:pt x="119539" y="20479"/>
                  </a:cubicBezTo>
                  <a:cubicBezTo>
                    <a:pt x="116681" y="30004"/>
                    <a:pt x="92869" y="38576"/>
                    <a:pt x="93821" y="41434"/>
                  </a:cubicBezTo>
                  <a:cubicBezTo>
                    <a:pt x="87154" y="55721"/>
                    <a:pt x="13811" y="148114"/>
                    <a:pt x="7144" y="149066"/>
                  </a:cubicBezTo>
                  <a:cubicBezTo>
                    <a:pt x="10001" y="145256"/>
                    <a:pt x="15716" y="158591"/>
                    <a:pt x="23336" y="154781"/>
                  </a:cubicBezTo>
                  <a:cubicBezTo>
                    <a:pt x="28099" y="144304"/>
                    <a:pt x="22384" y="152876"/>
                    <a:pt x="24289" y="152876"/>
                  </a:cubicBezTo>
                  <a:cubicBezTo>
                    <a:pt x="30956" y="151924"/>
                    <a:pt x="60484" y="99536"/>
                    <a:pt x="70961" y="96679"/>
                  </a:cubicBezTo>
                  <a:close/>
                  <a:moveTo>
                    <a:pt x="130016" y="31909"/>
                  </a:moveTo>
                  <a:cubicBezTo>
                    <a:pt x="129064" y="32861"/>
                    <a:pt x="126206" y="34766"/>
                    <a:pt x="130016" y="31909"/>
                  </a:cubicBezTo>
                  <a:close/>
                  <a:moveTo>
                    <a:pt x="135731" y="29051"/>
                  </a:moveTo>
                  <a:cubicBezTo>
                    <a:pt x="131921" y="30004"/>
                    <a:pt x="131921" y="28099"/>
                    <a:pt x="135731" y="29051"/>
                  </a:cubicBezTo>
                  <a:close/>
                  <a:moveTo>
                    <a:pt x="111919" y="20479"/>
                  </a:moveTo>
                  <a:cubicBezTo>
                    <a:pt x="115729" y="15716"/>
                    <a:pt x="111919" y="25241"/>
                    <a:pt x="111919" y="20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FC4A60F-5775-4C26-BFC9-3D1787AE92DB}"/>
                </a:ext>
              </a:extLst>
            </p:cNvPr>
            <p:cNvSpPr/>
            <p:nvPr/>
          </p:nvSpPr>
          <p:spPr>
            <a:xfrm>
              <a:off x="6808946" y="42981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83312CF9-8DE5-44C5-99B9-28D706773124}"/>
                </a:ext>
              </a:extLst>
            </p:cNvPr>
            <p:cNvSpPr/>
            <p:nvPr/>
          </p:nvSpPr>
          <p:spPr>
            <a:xfrm>
              <a:off x="7354305" y="443341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D3DB6D50-58AF-4697-A437-67F82EE5CFDD}"/>
                </a:ext>
              </a:extLst>
            </p:cNvPr>
            <p:cNvSpPr/>
            <p:nvPr/>
          </p:nvSpPr>
          <p:spPr>
            <a:xfrm>
              <a:off x="6899434" y="4323159"/>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A72E8FD4-AE0F-48BB-A789-3CFB8F0AF39F}"/>
                </a:ext>
              </a:extLst>
            </p:cNvPr>
            <p:cNvSpPr/>
            <p:nvPr/>
          </p:nvSpPr>
          <p:spPr>
            <a:xfrm>
              <a:off x="7313348" y="4446031"/>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6615" y="6906"/>
                    <a:pt x="7567" y="7858"/>
                  </a:cubicBezTo>
                  <a:cubicBezTo>
                    <a:pt x="6615" y="6906"/>
                    <a:pt x="7567" y="7858"/>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6B4E8BDB-26D8-43C2-8CD8-FF6202033A5C}"/>
                </a:ext>
              </a:extLst>
            </p:cNvPr>
            <p:cNvSpPr/>
            <p:nvPr/>
          </p:nvSpPr>
          <p:spPr>
            <a:xfrm>
              <a:off x="7294721" y="4455318"/>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9049" y="7144"/>
                    <a:pt x="10001"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4B302854-BEB7-4886-81C7-3916EF7B9783}"/>
                </a:ext>
              </a:extLst>
            </p:cNvPr>
            <p:cNvSpPr/>
            <p:nvPr/>
          </p:nvSpPr>
          <p:spPr>
            <a:xfrm>
              <a:off x="7285196" y="44610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086C52B-1266-4D05-87C9-1485755EC78C}"/>
                </a:ext>
              </a:extLst>
            </p:cNvPr>
            <p:cNvSpPr/>
            <p:nvPr/>
          </p:nvSpPr>
          <p:spPr>
            <a:xfrm>
              <a:off x="7312671" y="4390548"/>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7291" y="7144"/>
                    <a:pt x="7291" y="7144"/>
                    <a:pt x="8244" y="7144"/>
                  </a:cubicBezTo>
                  <a:cubicBezTo>
                    <a:pt x="6339" y="8096"/>
                    <a:pt x="7291" y="8096"/>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CD7F897-D749-4F9A-BCAF-D16CC0514841}"/>
                </a:ext>
              </a:extLst>
            </p:cNvPr>
            <p:cNvSpPr/>
            <p:nvPr/>
          </p:nvSpPr>
          <p:spPr>
            <a:xfrm>
              <a:off x="7375684" y="438769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8096" y="8096"/>
                    <a:pt x="7144" y="8096"/>
                  </a:cubicBezTo>
                  <a:cubicBezTo>
                    <a:pt x="8096" y="8096"/>
                    <a:pt x="8096"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DAC003CA-A840-4423-9E3C-25C4F3BB666D}"/>
                </a:ext>
              </a:extLst>
            </p:cNvPr>
            <p:cNvSpPr/>
            <p:nvPr/>
          </p:nvSpPr>
          <p:spPr>
            <a:xfrm>
              <a:off x="7239053" y="438769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EC4C4E9-AAC6-4F32-9316-90D02BB3774C}"/>
                </a:ext>
              </a:extLst>
            </p:cNvPr>
            <p:cNvSpPr/>
            <p:nvPr/>
          </p:nvSpPr>
          <p:spPr>
            <a:xfrm>
              <a:off x="7373779" y="4388643"/>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9049"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CD8B5560-9D9B-458A-A561-42F3A4FA2177}"/>
                </a:ext>
              </a:extLst>
            </p:cNvPr>
            <p:cNvSpPr/>
            <p:nvPr/>
          </p:nvSpPr>
          <p:spPr>
            <a:xfrm>
              <a:off x="7270909" y="449175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65D80ADD-A0A7-4938-A16B-31066F739E29}"/>
                </a:ext>
              </a:extLst>
            </p:cNvPr>
            <p:cNvSpPr/>
            <p:nvPr/>
          </p:nvSpPr>
          <p:spPr>
            <a:xfrm>
              <a:off x="7271861" y="449109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997FAED6-DEBD-404A-9366-EDEA8F1739E2}"/>
                </a:ext>
              </a:extLst>
            </p:cNvPr>
            <p:cNvSpPr/>
            <p:nvPr/>
          </p:nvSpPr>
          <p:spPr>
            <a:xfrm>
              <a:off x="7272814" y="448960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6AA1A9AC-ADED-4081-BF2A-E2D676B1C4A5}"/>
                </a:ext>
              </a:extLst>
            </p:cNvPr>
            <p:cNvSpPr/>
            <p:nvPr/>
          </p:nvSpPr>
          <p:spPr>
            <a:xfrm>
              <a:off x="7249001" y="448103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D5FBA9CD-70A1-410E-BE66-38386AA648EC}"/>
                </a:ext>
              </a:extLst>
            </p:cNvPr>
            <p:cNvSpPr/>
            <p:nvPr/>
          </p:nvSpPr>
          <p:spPr>
            <a:xfrm>
              <a:off x="7247837" y="4479021"/>
              <a:ext cx="19050" cy="9525"/>
            </a:xfrm>
            <a:custGeom>
              <a:avLst/>
              <a:gdLst>
                <a:gd name="connsiteX0" fmla="*/ 13070 w 19050"/>
                <a:gd name="connsiteY0" fmla="*/ 7253 h 9525"/>
                <a:gd name="connsiteX1" fmla="*/ 13070 w 19050"/>
                <a:gd name="connsiteY1" fmla="*/ 7253 h 9525"/>
              </a:gdLst>
              <a:ahLst/>
              <a:cxnLst>
                <a:cxn ang="0">
                  <a:pos x="connsiteX0" y="connsiteY0"/>
                </a:cxn>
                <a:cxn ang="0">
                  <a:pos x="connsiteX1" y="connsiteY1"/>
                </a:cxn>
              </a:cxnLst>
              <a:rect l="l" t="t" r="r" b="b"/>
              <a:pathLst>
                <a:path w="19050" h="9525">
                  <a:moveTo>
                    <a:pt x="13070" y="7253"/>
                  </a:moveTo>
                  <a:cubicBezTo>
                    <a:pt x="-265" y="12016"/>
                    <a:pt x="13070" y="6301"/>
                    <a:pt x="13070" y="72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3A039997-B260-4A36-9CA7-A2772BA2AFD2}"/>
                </a:ext>
              </a:extLst>
            </p:cNvPr>
            <p:cNvSpPr/>
            <p:nvPr/>
          </p:nvSpPr>
          <p:spPr>
            <a:xfrm>
              <a:off x="7276434" y="4478178"/>
              <a:ext cx="9525" cy="9525"/>
            </a:xfrm>
            <a:custGeom>
              <a:avLst/>
              <a:gdLst>
                <a:gd name="connsiteX0" fmla="*/ 11143 w 9525"/>
                <a:gd name="connsiteY0" fmla="*/ 7144 h 9525"/>
                <a:gd name="connsiteX1" fmla="*/ 11143 w 9525"/>
                <a:gd name="connsiteY1" fmla="*/ 7144 h 9525"/>
              </a:gdLst>
              <a:ahLst/>
              <a:cxnLst>
                <a:cxn ang="0">
                  <a:pos x="connsiteX0" y="connsiteY0"/>
                </a:cxn>
                <a:cxn ang="0">
                  <a:pos x="connsiteX1" y="connsiteY1"/>
                </a:cxn>
              </a:cxnLst>
              <a:rect l="l" t="t" r="r" b="b"/>
              <a:pathLst>
                <a:path w="9525" h="9525">
                  <a:moveTo>
                    <a:pt x="11143" y="7144"/>
                  </a:moveTo>
                  <a:cubicBezTo>
                    <a:pt x="4476" y="13811"/>
                    <a:pt x="7333" y="8096"/>
                    <a:pt x="111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3C8F0824-5ADB-4A59-8CC6-72BC929722A8}"/>
                </a:ext>
              </a:extLst>
            </p:cNvPr>
            <p:cNvSpPr/>
            <p:nvPr/>
          </p:nvSpPr>
          <p:spPr>
            <a:xfrm>
              <a:off x="7293114" y="4472090"/>
              <a:ext cx="9525" cy="9525"/>
            </a:xfrm>
            <a:custGeom>
              <a:avLst/>
              <a:gdLst>
                <a:gd name="connsiteX0" fmla="*/ 7799 w 9525"/>
                <a:gd name="connsiteY0" fmla="*/ 7517 h 9525"/>
                <a:gd name="connsiteX1" fmla="*/ 8751 w 9525"/>
                <a:gd name="connsiteY1" fmla="*/ 9422 h 9525"/>
                <a:gd name="connsiteX2" fmla="*/ 7799 w 9525"/>
                <a:gd name="connsiteY2" fmla="*/ 7517 h 9525"/>
              </a:gdLst>
              <a:ahLst/>
              <a:cxnLst>
                <a:cxn ang="0">
                  <a:pos x="connsiteX0" y="connsiteY0"/>
                </a:cxn>
                <a:cxn ang="0">
                  <a:pos x="connsiteX1" y="connsiteY1"/>
                </a:cxn>
                <a:cxn ang="0">
                  <a:pos x="connsiteX2" y="connsiteY2"/>
                </a:cxn>
              </a:cxnLst>
              <a:rect l="l" t="t" r="r" b="b"/>
              <a:pathLst>
                <a:path w="9525" h="9525">
                  <a:moveTo>
                    <a:pt x="7799" y="7517"/>
                  </a:moveTo>
                  <a:cubicBezTo>
                    <a:pt x="5894" y="9422"/>
                    <a:pt x="8751" y="8470"/>
                    <a:pt x="8751" y="9422"/>
                  </a:cubicBezTo>
                  <a:cubicBezTo>
                    <a:pt x="9704" y="7517"/>
                    <a:pt x="9704" y="6565"/>
                    <a:pt x="7799" y="75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F070BF81-8D62-4623-9B9D-736712737BF5}"/>
                </a:ext>
              </a:extLst>
            </p:cNvPr>
            <p:cNvSpPr/>
            <p:nvPr/>
          </p:nvSpPr>
          <p:spPr>
            <a:xfrm>
              <a:off x="7384256" y="441912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10001"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614A99DA-0C92-435A-8B4F-F7AC4F38D5E6}"/>
                </a:ext>
              </a:extLst>
            </p:cNvPr>
            <p:cNvSpPr/>
            <p:nvPr/>
          </p:nvSpPr>
          <p:spPr>
            <a:xfrm>
              <a:off x="7383516" y="4400073"/>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5027" y="10001"/>
                    <a:pt x="883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1151624-0131-4FF6-B66B-EAA5FD5360ED}"/>
                </a:ext>
              </a:extLst>
            </p:cNvPr>
            <p:cNvSpPr/>
            <p:nvPr/>
          </p:nvSpPr>
          <p:spPr>
            <a:xfrm>
              <a:off x="7402528" y="4380245"/>
              <a:ext cx="9525" cy="9525"/>
            </a:xfrm>
            <a:custGeom>
              <a:avLst/>
              <a:gdLst>
                <a:gd name="connsiteX0" fmla="*/ 9827 w 9525"/>
                <a:gd name="connsiteY0" fmla="*/ 9827 h 9525"/>
                <a:gd name="connsiteX1" fmla="*/ 9827 w 9525"/>
                <a:gd name="connsiteY1" fmla="*/ 9827 h 9525"/>
              </a:gdLst>
              <a:ahLst/>
              <a:cxnLst>
                <a:cxn ang="0">
                  <a:pos x="connsiteX0" y="connsiteY0"/>
                </a:cxn>
                <a:cxn ang="0">
                  <a:pos x="connsiteX1" y="connsiteY1"/>
                </a:cxn>
              </a:cxnLst>
              <a:rect l="l" t="t" r="r" b="b"/>
              <a:pathLst>
                <a:path w="9525" h="9525">
                  <a:moveTo>
                    <a:pt x="9827" y="9827"/>
                  </a:moveTo>
                  <a:cubicBezTo>
                    <a:pt x="13637" y="13637"/>
                    <a:pt x="2207" y="2207"/>
                    <a:pt x="9827" y="98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D85E2432-2578-4EA1-B72F-D180F177F02A}"/>
                </a:ext>
              </a:extLst>
            </p:cNvPr>
            <p:cNvSpPr/>
            <p:nvPr/>
          </p:nvSpPr>
          <p:spPr>
            <a:xfrm>
              <a:off x="7222331" y="4360868"/>
              <a:ext cx="9525" cy="9525"/>
            </a:xfrm>
            <a:custGeom>
              <a:avLst/>
              <a:gdLst>
                <a:gd name="connsiteX0" fmla="*/ 7144 w 9525"/>
                <a:gd name="connsiteY0" fmla="*/ 7297 h 9525"/>
                <a:gd name="connsiteX1" fmla="*/ 7144 w 9525"/>
                <a:gd name="connsiteY1" fmla="*/ 10154 h 9525"/>
                <a:gd name="connsiteX2" fmla="*/ 7144 w 9525"/>
                <a:gd name="connsiteY2" fmla="*/ 7297 h 9525"/>
              </a:gdLst>
              <a:ahLst/>
              <a:cxnLst>
                <a:cxn ang="0">
                  <a:pos x="connsiteX0" y="connsiteY0"/>
                </a:cxn>
                <a:cxn ang="0">
                  <a:pos x="connsiteX1" y="connsiteY1"/>
                </a:cxn>
                <a:cxn ang="0">
                  <a:pos x="connsiteX2" y="connsiteY2"/>
                </a:cxn>
              </a:cxnLst>
              <a:rect l="l" t="t" r="r" b="b"/>
              <a:pathLst>
                <a:path w="9525" h="9525">
                  <a:moveTo>
                    <a:pt x="7144" y="7297"/>
                  </a:moveTo>
                  <a:lnTo>
                    <a:pt x="7144" y="10154"/>
                  </a:lnTo>
                  <a:cubicBezTo>
                    <a:pt x="8096" y="10154"/>
                    <a:pt x="9049" y="6344"/>
                    <a:pt x="7144"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89E23961-B97F-4862-9883-C122236991C7}"/>
                </a:ext>
              </a:extLst>
            </p:cNvPr>
            <p:cNvSpPr/>
            <p:nvPr/>
          </p:nvSpPr>
          <p:spPr>
            <a:xfrm>
              <a:off x="7143274" y="4352075"/>
              <a:ext cx="9525" cy="9525"/>
            </a:xfrm>
            <a:custGeom>
              <a:avLst/>
              <a:gdLst>
                <a:gd name="connsiteX0" fmla="*/ 10954 w 9525"/>
                <a:gd name="connsiteY0" fmla="*/ 9422 h 9525"/>
                <a:gd name="connsiteX1" fmla="*/ 7144 w 9525"/>
                <a:gd name="connsiteY1" fmla="*/ 7517 h 9525"/>
                <a:gd name="connsiteX2" fmla="*/ 10954 w 9525"/>
                <a:gd name="connsiteY2" fmla="*/ 9422 h 9525"/>
              </a:gdLst>
              <a:ahLst/>
              <a:cxnLst>
                <a:cxn ang="0">
                  <a:pos x="connsiteX0" y="connsiteY0"/>
                </a:cxn>
                <a:cxn ang="0">
                  <a:pos x="connsiteX1" y="connsiteY1"/>
                </a:cxn>
                <a:cxn ang="0">
                  <a:pos x="connsiteX2" y="connsiteY2"/>
                </a:cxn>
              </a:cxnLst>
              <a:rect l="l" t="t" r="r" b="b"/>
              <a:pathLst>
                <a:path w="9525" h="9525">
                  <a:moveTo>
                    <a:pt x="10954" y="9422"/>
                  </a:moveTo>
                  <a:cubicBezTo>
                    <a:pt x="10001" y="7517"/>
                    <a:pt x="8096" y="6565"/>
                    <a:pt x="7144" y="7517"/>
                  </a:cubicBezTo>
                  <a:cubicBezTo>
                    <a:pt x="8096" y="8470"/>
                    <a:pt x="10001" y="9422"/>
                    <a:pt x="10954" y="94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D800A08C-E537-4353-BB66-F31D9D38923C}"/>
                </a:ext>
              </a:extLst>
            </p:cNvPr>
            <p:cNvSpPr/>
            <p:nvPr/>
          </p:nvSpPr>
          <p:spPr>
            <a:xfrm>
              <a:off x="6925903" y="4302788"/>
              <a:ext cx="9525" cy="9525"/>
            </a:xfrm>
            <a:custGeom>
              <a:avLst/>
              <a:gdLst>
                <a:gd name="connsiteX0" fmla="*/ 7344 w 9525"/>
                <a:gd name="connsiteY0" fmla="*/ 8227 h 9525"/>
                <a:gd name="connsiteX1" fmla="*/ 7344 w 9525"/>
                <a:gd name="connsiteY1" fmla="*/ 8227 h 9525"/>
              </a:gdLst>
              <a:ahLst/>
              <a:cxnLst>
                <a:cxn ang="0">
                  <a:pos x="connsiteX0" y="connsiteY0"/>
                </a:cxn>
                <a:cxn ang="0">
                  <a:pos x="connsiteX1" y="connsiteY1"/>
                </a:cxn>
              </a:cxnLst>
              <a:rect l="l" t="t" r="r" b="b"/>
              <a:pathLst>
                <a:path w="9525" h="9525">
                  <a:moveTo>
                    <a:pt x="7344" y="8227"/>
                  </a:moveTo>
                  <a:cubicBezTo>
                    <a:pt x="9249" y="5369"/>
                    <a:pt x="6392" y="9179"/>
                    <a:pt x="7344" y="8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1D017049-52B0-430A-A373-4C8D3BB8A4D1}"/>
                </a:ext>
              </a:extLst>
            </p:cNvPr>
            <p:cNvSpPr/>
            <p:nvPr/>
          </p:nvSpPr>
          <p:spPr>
            <a:xfrm>
              <a:off x="7186136" y="51354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8"/>
                    <a:pt x="1190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5E0D30E-1312-4CB6-BD9B-D677CEEAE2EA}"/>
                </a:ext>
              </a:extLst>
            </p:cNvPr>
            <p:cNvSpPr/>
            <p:nvPr/>
          </p:nvSpPr>
          <p:spPr>
            <a:xfrm>
              <a:off x="7195767" y="5134652"/>
              <a:ext cx="9525" cy="9525"/>
            </a:xfrm>
            <a:custGeom>
              <a:avLst/>
              <a:gdLst>
                <a:gd name="connsiteX0" fmla="*/ 7990 w 9525"/>
                <a:gd name="connsiteY0" fmla="*/ 10752 h 9525"/>
                <a:gd name="connsiteX1" fmla="*/ 7990 w 9525"/>
                <a:gd name="connsiteY1" fmla="*/ 10752 h 9525"/>
              </a:gdLst>
              <a:ahLst/>
              <a:cxnLst>
                <a:cxn ang="0">
                  <a:pos x="connsiteX0" y="connsiteY0"/>
                </a:cxn>
                <a:cxn ang="0">
                  <a:pos x="connsiteX1" y="connsiteY1"/>
                </a:cxn>
              </a:cxnLst>
              <a:rect l="l" t="t" r="r" b="b"/>
              <a:pathLst>
                <a:path w="9525" h="9525">
                  <a:moveTo>
                    <a:pt x="7990" y="10752"/>
                  </a:moveTo>
                  <a:cubicBezTo>
                    <a:pt x="7990" y="9799"/>
                    <a:pt x="6086" y="3132"/>
                    <a:pt x="7990" y="107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69FECCD9-955B-41FF-9D00-F40EFD7D2DA0}"/>
                </a:ext>
              </a:extLst>
            </p:cNvPr>
            <p:cNvSpPr/>
            <p:nvPr/>
          </p:nvSpPr>
          <p:spPr>
            <a:xfrm>
              <a:off x="7314301" y="509444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FE437DD-81FE-4DA3-A057-6AFFBD7143E2}"/>
                </a:ext>
              </a:extLst>
            </p:cNvPr>
            <p:cNvSpPr/>
            <p:nvPr/>
          </p:nvSpPr>
          <p:spPr>
            <a:xfrm>
              <a:off x="7386161" y="506396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8096"/>
                    <a:pt x="7144" y="8096"/>
                  </a:cubicBezTo>
                  <a:cubicBezTo>
                    <a:pt x="8096" y="8096"/>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DFFF636E-0DDA-497D-90BB-92D9508B60F8}"/>
                </a:ext>
              </a:extLst>
            </p:cNvPr>
            <p:cNvSpPr/>
            <p:nvPr/>
          </p:nvSpPr>
          <p:spPr>
            <a:xfrm>
              <a:off x="7403306" y="506015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7144"/>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B3C577A6-AFEB-412B-8EF2-A3A18E309604}"/>
                </a:ext>
              </a:extLst>
            </p:cNvPr>
            <p:cNvSpPr/>
            <p:nvPr/>
          </p:nvSpPr>
          <p:spPr>
            <a:xfrm>
              <a:off x="7314724" y="5094022"/>
              <a:ext cx="9525" cy="9525"/>
            </a:xfrm>
            <a:custGeom>
              <a:avLst/>
              <a:gdLst>
                <a:gd name="connsiteX0" fmla="*/ 7144 w 9525"/>
                <a:gd name="connsiteY0" fmla="*/ 7567 h 9525"/>
                <a:gd name="connsiteX1" fmla="*/ 9049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9049" y="7567"/>
                  </a:lnTo>
                  <a:cubicBezTo>
                    <a:pt x="9049"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AE6E028F-2668-4C0D-AAE3-B63F2E0C76A1}"/>
                </a:ext>
              </a:extLst>
            </p:cNvPr>
            <p:cNvSpPr/>
            <p:nvPr/>
          </p:nvSpPr>
          <p:spPr>
            <a:xfrm>
              <a:off x="7208573" y="512397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C2D110D6-A103-445A-B4B1-850161A92263}"/>
                </a:ext>
              </a:extLst>
            </p:cNvPr>
            <p:cNvSpPr/>
            <p:nvPr/>
          </p:nvSpPr>
          <p:spPr>
            <a:xfrm>
              <a:off x="7283397" y="5110638"/>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10001"/>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7156ACAA-E657-45C9-B64E-B7214D796900}"/>
                </a:ext>
              </a:extLst>
            </p:cNvPr>
            <p:cNvSpPr/>
            <p:nvPr/>
          </p:nvSpPr>
          <p:spPr>
            <a:xfrm>
              <a:off x="7258472" y="5117929"/>
              <a:ext cx="9525" cy="9525"/>
            </a:xfrm>
            <a:custGeom>
              <a:avLst/>
              <a:gdLst>
                <a:gd name="connsiteX0" fmla="*/ 8151 w 9525"/>
                <a:gd name="connsiteY0" fmla="*/ 10330 h 9525"/>
                <a:gd name="connsiteX1" fmla="*/ 8151 w 9525"/>
                <a:gd name="connsiteY1" fmla="*/ 10330 h 9525"/>
              </a:gdLst>
              <a:ahLst/>
              <a:cxnLst>
                <a:cxn ang="0">
                  <a:pos x="connsiteX0" y="connsiteY0"/>
                </a:cxn>
                <a:cxn ang="0">
                  <a:pos x="connsiteX1" y="connsiteY1"/>
                </a:cxn>
              </a:cxnLst>
              <a:rect l="l" t="t" r="r" b="b"/>
              <a:pathLst>
                <a:path w="9525" h="9525">
                  <a:moveTo>
                    <a:pt x="8151" y="10330"/>
                  </a:moveTo>
                  <a:cubicBezTo>
                    <a:pt x="12913" y="9378"/>
                    <a:pt x="4341" y="3663"/>
                    <a:pt x="8151" y="1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CE64C25-02DD-4D63-AF13-F36E6DC8CA5C}"/>
                </a:ext>
              </a:extLst>
            </p:cNvPr>
            <p:cNvSpPr/>
            <p:nvPr/>
          </p:nvSpPr>
          <p:spPr>
            <a:xfrm>
              <a:off x="7219051" y="513254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BA00CC0-BABC-40CD-AA28-5A1D39C707E7}"/>
                </a:ext>
              </a:extLst>
            </p:cNvPr>
            <p:cNvSpPr/>
            <p:nvPr/>
          </p:nvSpPr>
          <p:spPr>
            <a:xfrm>
              <a:off x="7301389" y="51039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F47A608-7BCA-4F11-9651-1ED4AC722120}"/>
                </a:ext>
              </a:extLst>
            </p:cNvPr>
            <p:cNvSpPr/>
            <p:nvPr/>
          </p:nvSpPr>
          <p:spPr>
            <a:xfrm>
              <a:off x="7387114" y="44276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01AB7477-0FAA-461E-A32A-39EF6491243C}"/>
                </a:ext>
              </a:extLst>
            </p:cNvPr>
            <p:cNvSpPr/>
            <p:nvPr/>
          </p:nvSpPr>
          <p:spPr>
            <a:xfrm>
              <a:off x="7396639" y="43962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190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A9517E36-9F99-4ECB-B762-04FD244ADA7C}"/>
                </a:ext>
              </a:extLst>
            </p:cNvPr>
            <p:cNvSpPr/>
            <p:nvPr/>
          </p:nvSpPr>
          <p:spPr>
            <a:xfrm>
              <a:off x="7414736" y="50306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46794C0F-2341-4B03-9D2C-27BF332AA460}"/>
                </a:ext>
              </a:extLst>
            </p:cNvPr>
            <p:cNvSpPr/>
            <p:nvPr/>
          </p:nvSpPr>
          <p:spPr>
            <a:xfrm>
              <a:off x="7424261" y="4807486"/>
              <a:ext cx="19050" cy="9525"/>
            </a:xfrm>
            <a:custGeom>
              <a:avLst/>
              <a:gdLst>
                <a:gd name="connsiteX0" fmla="*/ 12859 w 19050"/>
                <a:gd name="connsiteY0" fmla="*/ 8354 h 9525"/>
                <a:gd name="connsiteX1" fmla="*/ 7144 w 19050"/>
                <a:gd name="connsiteY1" fmla="*/ 8354 h 9525"/>
                <a:gd name="connsiteX2" fmla="*/ 12859 w 19050"/>
                <a:gd name="connsiteY2" fmla="*/ 8354 h 9525"/>
              </a:gdLst>
              <a:ahLst/>
              <a:cxnLst>
                <a:cxn ang="0">
                  <a:pos x="connsiteX0" y="connsiteY0"/>
                </a:cxn>
                <a:cxn ang="0">
                  <a:pos x="connsiteX1" y="connsiteY1"/>
                </a:cxn>
                <a:cxn ang="0">
                  <a:pos x="connsiteX2" y="connsiteY2"/>
                </a:cxn>
              </a:cxnLst>
              <a:rect l="l" t="t" r="r" b="b"/>
              <a:pathLst>
                <a:path w="19050" h="9525">
                  <a:moveTo>
                    <a:pt x="12859" y="8354"/>
                  </a:moveTo>
                  <a:cubicBezTo>
                    <a:pt x="10001" y="11211"/>
                    <a:pt x="10001" y="4544"/>
                    <a:pt x="7144" y="8354"/>
                  </a:cubicBezTo>
                  <a:cubicBezTo>
                    <a:pt x="8096" y="8354"/>
                    <a:pt x="11906" y="12163"/>
                    <a:pt x="12859" y="83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A97156D-171D-497A-A07C-F8123DB3208E}"/>
                </a:ext>
              </a:extLst>
            </p:cNvPr>
            <p:cNvSpPr/>
            <p:nvPr/>
          </p:nvSpPr>
          <p:spPr>
            <a:xfrm>
              <a:off x="7209949" y="512397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BC1BEAB-A318-45FC-A2D1-951105E52855}"/>
                </a:ext>
              </a:extLst>
            </p:cNvPr>
            <p:cNvSpPr/>
            <p:nvPr/>
          </p:nvSpPr>
          <p:spPr>
            <a:xfrm>
              <a:off x="7423838" y="480869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3C11B78B-8930-43FA-8BAA-E165C9498A84}"/>
                </a:ext>
              </a:extLst>
            </p:cNvPr>
            <p:cNvSpPr/>
            <p:nvPr/>
          </p:nvSpPr>
          <p:spPr>
            <a:xfrm>
              <a:off x="7428071" y="497633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8096"/>
                  </a:cubicBez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C1C6B86C-2617-475F-8809-D9F5F006F95A}"/>
                </a:ext>
              </a:extLst>
            </p:cNvPr>
            <p:cNvSpPr/>
            <p:nvPr/>
          </p:nvSpPr>
          <p:spPr>
            <a:xfrm>
              <a:off x="7408069" y="5016341"/>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A1054A9B-1A40-4CAA-922A-66E574902BA9}"/>
                </a:ext>
              </a:extLst>
            </p:cNvPr>
            <p:cNvSpPr/>
            <p:nvPr/>
          </p:nvSpPr>
          <p:spPr>
            <a:xfrm>
              <a:off x="7424750" y="4952798"/>
              <a:ext cx="9525" cy="9525"/>
            </a:xfrm>
            <a:custGeom>
              <a:avLst/>
              <a:gdLst>
                <a:gd name="connsiteX0" fmla="*/ 7608 w 9525"/>
                <a:gd name="connsiteY0" fmla="*/ 9727 h 9525"/>
                <a:gd name="connsiteX1" fmla="*/ 7608 w 9525"/>
                <a:gd name="connsiteY1" fmla="*/ 9727 h 9525"/>
              </a:gdLst>
              <a:ahLst/>
              <a:cxnLst>
                <a:cxn ang="0">
                  <a:pos x="connsiteX0" y="connsiteY0"/>
                </a:cxn>
                <a:cxn ang="0">
                  <a:pos x="connsiteX1" y="connsiteY1"/>
                </a:cxn>
              </a:cxnLst>
              <a:rect l="l" t="t" r="r" b="b"/>
              <a:pathLst>
                <a:path w="9525" h="9525">
                  <a:moveTo>
                    <a:pt x="7608" y="9727"/>
                  </a:moveTo>
                  <a:cubicBezTo>
                    <a:pt x="10465" y="3059"/>
                    <a:pt x="5703" y="11632"/>
                    <a:pt x="7608" y="97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E5A506DE-4354-4105-8100-BA06D050A40D}"/>
                </a:ext>
              </a:extLst>
            </p:cNvPr>
            <p:cNvSpPr/>
            <p:nvPr/>
          </p:nvSpPr>
          <p:spPr>
            <a:xfrm>
              <a:off x="7424790" y="493252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0E9C9031-B759-4CAB-82E7-909E447F6F4E}"/>
                </a:ext>
              </a:extLst>
            </p:cNvPr>
            <p:cNvSpPr/>
            <p:nvPr/>
          </p:nvSpPr>
          <p:spPr>
            <a:xfrm>
              <a:off x="7395686" y="4493592"/>
              <a:ext cx="9525" cy="9525"/>
            </a:xfrm>
            <a:custGeom>
              <a:avLst/>
              <a:gdLst>
                <a:gd name="connsiteX0" fmla="*/ 7144 w 9525"/>
                <a:gd name="connsiteY0" fmla="*/ 8875 h 9525"/>
                <a:gd name="connsiteX1" fmla="*/ 10001 w 9525"/>
                <a:gd name="connsiteY1" fmla="*/ 7922 h 9525"/>
                <a:gd name="connsiteX2" fmla="*/ 7144 w 9525"/>
                <a:gd name="connsiteY2" fmla="*/ 8875 h 9525"/>
              </a:gdLst>
              <a:ahLst/>
              <a:cxnLst>
                <a:cxn ang="0">
                  <a:pos x="connsiteX0" y="connsiteY0"/>
                </a:cxn>
                <a:cxn ang="0">
                  <a:pos x="connsiteX1" y="connsiteY1"/>
                </a:cxn>
                <a:cxn ang="0">
                  <a:pos x="connsiteX2" y="connsiteY2"/>
                </a:cxn>
              </a:cxnLst>
              <a:rect l="l" t="t" r="r" b="b"/>
              <a:pathLst>
                <a:path w="9525" h="9525">
                  <a:moveTo>
                    <a:pt x="7144" y="8875"/>
                  </a:moveTo>
                  <a:cubicBezTo>
                    <a:pt x="8096" y="7922"/>
                    <a:pt x="9049" y="7922"/>
                    <a:pt x="10001" y="7922"/>
                  </a:cubicBezTo>
                  <a:cubicBezTo>
                    <a:pt x="8096" y="8875"/>
                    <a:pt x="7144" y="5065"/>
                    <a:pt x="7144" y="887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6092E59F-A27F-4673-8ACA-82089FB6A6E8}"/>
                </a:ext>
              </a:extLst>
            </p:cNvPr>
            <p:cNvSpPr/>
            <p:nvPr/>
          </p:nvSpPr>
          <p:spPr>
            <a:xfrm>
              <a:off x="7209526" y="5123656"/>
              <a:ext cx="9525" cy="9525"/>
            </a:xfrm>
            <a:custGeom>
              <a:avLst/>
              <a:gdLst>
                <a:gd name="connsiteX0" fmla="*/ 7567 w 9525"/>
                <a:gd name="connsiteY0" fmla="*/ 8414 h 9525"/>
                <a:gd name="connsiteX1" fmla="*/ 7567 w 9525"/>
                <a:gd name="connsiteY1" fmla="*/ 8414 h 9525"/>
              </a:gdLst>
              <a:ahLst/>
              <a:cxnLst>
                <a:cxn ang="0">
                  <a:pos x="connsiteX0" y="connsiteY0"/>
                </a:cxn>
                <a:cxn ang="0">
                  <a:pos x="connsiteX1" y="connsiteY1"/>
                </a:cxn>
              </a:cxnLst>
              <a:rect l="l" t="t" r="r" b="b"/>
              <a:pathLst>
                <a:path w="9525" h="9525">
                  <a:moveTo>
                    <a:pt x="7567" y="8414"/>
                  </a:moveTo>
                  <a:cubicBezTo>
                    <a:pt x="6615" y="5556"/>
                    <a:pt x="7567" y="8414"/>
                    <a:pt x="7567"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2969F7A-8ED1-4152-A884-02BFCBAB700A}"/>
                </a:ext>
              </a:extLst>
            </p:cNvPr>
            <p:cNvSpPr/>
            <p:nvPr/>
          </p:nvSpPr>
          <p:spPr>
            <a:xfrm>
              <a:off x="7402354" y="4949666"/>
              <a:ext cx="9525" cy="9525"/>
            </a:xfrm>
            <a:custGeom>
              <a:avLst/>
              <a:gdLst>
                <a:gd name="connsiteX0" fmla="*/ 7144 w 9525"/>
                <a:gd name="connsiteY0" fmla="*/ 10954 h 9525"/>
                <a:gd name="connsiteX1" fmla="*/ 8096 w 9525"/>
                <a:gd name="connsiteY1" fmla="*/ 7144 h 9525"/>
                <a:gd name="connsiteX2" fmla="*/ 7144 w 9525"/>
                <a:gd name="connsiteY2" fmla="*/ 10954 h 9525"/>
              </a:gdLst>
              <a:ahLst/>
              <a:cxnLst>
                <a:cxn ang="0">
                  <a:pos x="connsiteX0" y="connsiteY0"/>
                </a:cxn>
                <a:cxn ang="0">
                  <a:pos x="connsiteX1" y="connsiteY1"/>
                </a:cxn>
                <a:cxn ang="0">
                  <a:pos x="connsiteX2" y="connsiteY2"/>
                </a:cxn>
              </a:cxnLst>
              <a:rect l="l" t="t" r="r" b="b"/>
              <a:pathLst>
                <a:path w="9525" h="9525">
                  <a:moveTo>
                    <a:pt x="7144" y="10954"/>
                  </a:moveTo>
                  <a:lnTo>
                    <a:pt x="8096" y="7144"/>
                  </a:lnTo>
                  <a:cubicBezTo>
                    <a:pt x="8096" y="8096"/>
                    <a:pt x="7144" y="10001"/>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F556923F-9AD1-4F64-9B0F-18745E88CBA7}"/>
                </a:ext>
              </a:extLst>
            </p:cNvPr>
            <p:cNvSpPr/>
            <p:nvPr/>
          </p:nvSpPr>
          <p:spPr>
            <a:xfrm>
              <a:off x="7405211" y="465653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4F532BC-A3EF-4FB3-BF6F-54080A5D7101}"/>
                </a:ext>
              </a:extLst>
            </p:cNvPr>
            <p:cNvSpPr/>
            <p:nvPr/>
          </p:nvSpPr>
          <p:spPr>
            <a:xfrm>
              <a:off x="7403306" y="4937071"/>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8096" y="9260"/>
                    <a:pt x="10954" y="4498"/>
                    <a:pt x="7144"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DFC8EA06-2EAA-4DF8-AEEA-2B8FC6832D9E}"/>
                </a:ext>
              </a:extLst>
            </p:cNvPr>
            <p:cNvSpPr/>
            <p:nvPr/>
          </p:nvSpPr>
          <p:spPr>
            <a:xfrm>
              <a:off x="7398544" y="44943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739F3A3E-D367-4895-994F-EF8D09D08AEA}"/>
                </a:ext>
              </a:extLst>
            </p:cNvPr>
            <p:cNvSpPr/>
            <p:nvPr/>
          </p:nvSpPr>
          <p:spPr>
            <a:xfrm>
              <a:off x="7200393" y="4396263"/>
              <a:ext cx="247650" cy="752475"/>
            </a:xfrm>
            <a:custGeom>
              <a:avLst/>
              <a:gdLst>
                <a:gd name="connsiteX0" fmla="*/ 196723 w 247650"/>
                <a:gd name="connsiteY0" fmla="*/ 82391 h 752475"/>
                <a:gd name="connsiteX1" fmla="*/ 211010 w 247650"/>
                <a:gd name="connsiteY1" fmla="*/ 107156 h 752475"/>
                <a:gd name="connsiteX2" fmla="*/ 210058 w 247650"/>
                <a:gd name="connsiteY2" fmla="*/ 114776 h 752475"/>
                <a:gd name="connsiteX3" fmla="*/ 201485 w 247650"/>
                <a:gd name="connsiteY3" fmla="*/ 110014 h 752475"/>
                <a:gd name="connsiteX4" fmla="*/ 214820 w 247650"/>
                <a:gd name="connsiteY4" fmla="*/ 213836 h 752475"/>
                <a:gd name="connsiteX5" fmla="*/ 217677 w 247650"/>
                <a:gd name="connsiteY5" fmla="*/ 310991 h 752475"/>
                <a:gd name="connsiteX6" fmla="*/ 217677 w 247650"/>
                <a:gd name="connsiteY6" fmla="*/ 311944 h 752475"/>
                <a:gd name="connsiteX7" fmla="*/ 216725 w 247650"/>
                <a:gd name="connsiteY7" fmla="*/ 605314 h 752475"/>
                <a:gd name="connsiteX8" fmla="*/ 211010 w 247650"/>
                <a:gd name="connsiteY8" fmla="*/ 597694 h 752475"/>
                <a:gd name="connsiteX9" fmla="*/ 196723 w 247650"/>
                <a:gd name="connsiteY9" fmla="*/ 631031 h 752475"/>
                <a:gd name="connsiteX10" fmla="*/ 206248 w 247650"/>
                <a:gd name="connsiteY10" fmla="*/ 636746 h 752475"/>
                <a:gd name="connsiteX11" fmla="*/ 204342 w 247650"/>
                <a:gd name="connsiteY11" fmla="*/ 656749 h 752475"/>
                <a:gd name="connsiteX12" fmla="*/ 7175 w 247650"/>
                <a:gd name="connsiteY12" fmla="*/ 745331 h 752475"/>
                <a:gd name="connsiteX13" fmla="*/ 8127 w 247650"/>
                <a:gd name="connsiteY13" fmla="*/ 742474 h 752475"/>
                <a:gd name="connsiteX14" fmla="*/ 100520 w 247650"/>
                <a:gd name="connsiteY14" fmla="*/ 707231 h 752475"/>
                <a:gd name="connsiteX15" fmla="*/ 121475 w 247650"/>
                <a:gd name="connsiteY15" fmla="*/ 705326 h 752475"/>
                <a:gd name="connsiteX16" fmla="*/ 191960 w 247650"/>
                <a:gd name="connsiteY16" fmla="*/ 671989 h 752475"/>
                <a:gd name="connsiteX17" fmla="*/ 194817 w 247650"/>
                <a:gd name="connsiteY17" fmla="*/ 678656 h 752475"/>
                <a:gd name="connsiteX18" fmla="*/ 224345 w 247650"/>
                <a:gd name="connsiteY18" fmla="*/ 666274 h 752475"/>
                <a:gd name="connsiteX19" fmla="*/ 225298 w 247650"/>
                <a:gd name="connsiteY19" fmla="*/ 654844 h 752475"/>
                <a:gd name="connsiteX20" fmla="*/ 217677 w 247650"/>
                <a:gd name="connsiteY20" fmla="*/ 641509 h 752475"/>
                <a:gd name="connsiteX21" fmla="*/ 233870 w 247650"/>
                <a:gd name="connsiteY21" fmla="*/ 609124 h 752475"/>
                <a:gd name="connsiteX22" fmla="*/ 233870 w 247650"/>
                <a:gd name="connsiteY22" fmla="*/ 616744 h 752475"/>
                <a:gd name="connsiteX23" fmla="*/ 230060 w 247650"/>
                <a:gd name="connsiteY23" fmla="*/ 464344 h 752475"/>
                <a:gd name="connsiteX24" fmla="*/ 234823 w 247650"/>
                <a:gd name="connsiteY24" fmla="*/ 468154 h 752475"/>
                <a:gd name="connsiteX25" fmla="*/ 243395 w 247650"/>
                <a:gd name="connsiteY25" fmla="*/ 412909 h 752475"/>
                <a:gd name="connsiteX26" fmla="*/ 230060 w 247650"/>
                <a:gd name="connsiteY26" fmla="*/ 171926 h 752475"/>
                <a:gd name="connsiteX27" fmla="*/ 228155 w 247650"/>
                <a:gd name="connsiteY27" fmla="*/ 150971 h 752475"/>
                <a:gd name="connsiteX28" fmla="*/ 229108 w 247650"/>
                <a:gd name="connsiteY28" fmla="*/ 156686 h 752475"/>
                <a:gd name="connsiteX29" fmla="*/ 223392 w 247650"/>
                <a:gd name="connsiteY29" fmla="*/ 150019 h 752475"/>
                <a:gd name="connsiteX30" fmla="*/ 227202 w 247650"/>
                <a:gd name="connsiteY30" fmla="*/ 128111 h 752475"/>
                <a:gd name="connsiteX31" fmla="*/ 209105 w 247650"/>
                <a:gd name="connsiteY31" fmla="*/ 7144 h 752475"/>
                <a:gd name="connsiteX32" fmla="*/ 193865 w 247650"/>
                <a:gd name="connsiteY32" fmla="*/ 12859 h 752475"/>
                <a:gd name="connsiteX33" fmla="*/ 194817 w 247650"/>
                <a:gd name="connsiteY33" fmla="*/ 14764 h 752475"/>
                <a:gd name="connsiteX34" fmla="*/ 207200 w 247650"/>
                <a:gd name="connsiteY34" fmla="*/ 70009 h 752475"/>
                <a:gd name="connsiteX35" fmla="*/ 196723 w 247650"/>
                <a:gd name="connsiteY35" fmla="*/ 82391 h 752475"/>
                <a:gd name="connsiteX36" fmla="*/ 211963 w 247650"/>
                <a:gd name="connsiteY36" fmla="*/ 161449 h 752475"/>
                <a:gd name="connsiteX37" fmla="*/ 211963 w 247650"/>
                <a:gd name="connsiteY37" fmla="*/ 161449 h 752475"/>
                <a:gd name="connsiteX38" fmla="*/ 211963 w 247650"/>
                <a:gd name="connsiteY38" fmla="*/ 168116 h 752475"/>
                <a:gd name="connsiteX39" fmla="*/ 211963 w 247650"/>
                <a:gd name="connsiteY39" fmla="*/ 168116 h 752475"/>
                <a:gd name="connsiteX40" fmla="*/ 231013 w 247650"/>
                <a:gd name="connsiteY40" fmla="*/ 151924 h 752475"/>
                <a:gd name="connsiteX41" fmla="*/ 231013 w 247650"/>
                <a:gd name="connsiteY41" fmla="*/ 15192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7650" h="752475">
                  <a:moveTo>
                    <a:pt x="196723" y="82391"/>
                  </a:moveTo>
                  <a:cubicBezTo>
                    <a:pt x="196723" y="81439"/>
                    <a:pt x="207200" y="109061"/>
                    <a:pt x="211010" y="107156"/>
                  </a:cubicBezTo>
                  <a:cubicBezTo>
                    <a:pt x="211010" y="100489"/>
                    <a:pt x="210058" y="113824"/>
                    <a:pt x="210058" y="114776"/>
                  </a:cubicBezTo>
                  <a:cubicBezTo>
                    <a:pt x="204342" y="116681"/>
                    <a:pt x="209105" y="105251"/>
                    <a:pt x="201485" y="110014"/>
                  </a:cubicBezTo>
                  <a:cubicBezTo>
                    <a:pt x="199580" y="129064"/>
                    <a:pt x="229108" y="192881"/>
                    <a:pt x="214820" y="213836"/>
                  </a:cubicBezTo>
                  <a:cubicBezTo>
                    <a:pt x="215773" y="264319"/>
                    <a:pt x="209105" y="271939"/>
                    <a:pt x="217677" y="310991"/>
                  </a:cubicBezTo>
                  <a:cubicBezTo>
                    <a:pt x="212915" y="311944"/>
                    <a:pt x="212915" y="311944"/>
                    <a:pt x="217677" y="311944"/>
                  </a:cubicBezTo>
                  <a:cubicBezTo>
                    <a:pt x="206248" y="389096"/>
                    <a:pt x="199580" y="511016"/>
                    <a:pt x="216725" y="605314"/>
                  </a:cubicBezTo>
                  <a:cubicBezTo>
                    <a:pt x="214820" y="602456"/>
                    <a:pt x="212915" y="600551"/>
                    <a:pt x="211010" y="597694"/>
                  </a:cubicBezTo>
                  <a:cubicBezTo>
                    <a:pt x="211010" y="598646"/>
                    <a:pt x="199580" y="635794"/>
                    <a:pt x="196723" y="631031"/>
                  </a:cubicBezTo>
                  <a:cubicBezTo>
                    <a:pt x="197675" y="632936"/>
                    <a:pt x="201485" y="636746"/>
                    <a:pt x="206248" y="636746"/>
                  </a:cubicBezTo>
                  <a:cubicBezTo>
                    <a:pt x="191960" y="633889"/>
                    <a:pt x="202438" y="652939"/>
                    <a:pt x="204342" y="656749"/>
                  </a:cubicBezTo>
                  <a:cubicBezTo>
                    <a:pt x="197675" y="686276"/>
                    <a:pt x="4317" y="723424"/>
                    <a:pt x="7175" y="745331"/>
                  </a:cubicBezTo>
                  <a:cubicBezTo>
                    <a:pt x="10032" y="746284"/>
                    <a:pt x="10032" y="745331"/>
                    <a:pt x="8127" y="742474"/>
                  </a:cubicBezTo>
                  <a:cubicBezTo>
                    <a:pt x="8127" y="742474"/>
                    <a:pt x="87185" y="720567"/>
                    <a:pt x="100520" y="707231"/>
                  </a:cubicBezTo>
                  <a:cubicBezTo>
                    <a:pt x="106235" y="718661"/>
                    <a:pt x="109092" y="711994"/>
                    <a:pt x="121475" y="705326"/>
                  </a:cubicBezTo>
                  <a:cubicBezTo>
                    <a:pt x="160527" y="690086"/>
                    <a:pt x="168148" y="694849"/>
                    <a:pt x="191960" y="671989"/>
                  </a:cubicBezTo>
                  <a:cubicBezTo>
                    <a:pt x="201485" y="669131"/>
                    <a:pt x="193865" y="678656"/>
                    <a:pt x="194817" y="678656"/>
                  </a:cubicBezTo>
                  <a:cubicBezTo>
                    <a:pt x="196723" y="677704"/>
                    <a:pt x="219583" y="658654"/>
                    <a:pt x="224345" y="666274"/>
                  </a:cubicBezTo>
                  <a:cubicBezTo>
                    <a:pt x="222440" y="650081"/>
                    <a:pt x="222440" y="646271"/>
                    <a:pt x="225298" y="654844"/>
                  </a:cubicBezTo>
                  <a:cubicBezTo>
                    <a:pt x="224345" y="653892"/>
                    <a:pt x="216725" y="641509"/>
                    <a:pt x="217677" y="641509"/>
                  </a:cubicBezTo>
                  <a:cubicBezTo>
                    <a:pt x="216725" y="646271"/>
                    <a:pt x="238633" y="612934"/>
                    <a:pt x="233870" y="609124"/>
                  </a:cubicBezTo>
                  <a:cubicBezTo>
                    <a:pt x="216725" y="518636"/>
                    <a:pt x="204342" y="709136"/>
                    <a:pt x="233870" y="616744"/>
                  </a:cubicBezTo>
                  <a:cubicBezTo>
                    <a:pt x="217677" y="602456"/>
                    <a:pt x="234823" y="487204"/>
                    <a:pt x="230060" y="464344"/>
                  </a:cubicBezTo>
                  <a:cubicBezTo>
                    <a:pt x="244348" y="473869"/>
                    <a:pt x="232917" y="470059"/>
                    <a:pt x="234823" y="468154"/>
                  </a:cubicBezTo>
                  <a:cubicBezTo>
                    <a:pt x="222440" y="459581"/>
                    <a:pt x="239585" y="418624"/>
                    <a:pt x="243395" y="412909"/>
                  </a:cubicBezTo>
                  <a:cubicBezTo>
                    <a:pt x="250063" y="411004"/>
                    <a:pt x="228155" y="169069"/>
                    <a:pt x="230060" y="171926"/>
                  </a:cubicBezTo>
                  <a:cubicBezTo>
                    <a:pt x="242442" y="170974"/>
                    <a:pt x="227202" y="151924"/>
                    <a:pt x="228155" y="150971"/>
                  </a:cubicBezTo>
                  <a:cubicBezTo>
                    <a:pt x="229108" y="150019"/>
                    <a:pt x="230060" y="159544"/>
                    <a:pt x="229108" y="156686"/>
                  </a:cubicBezTo>
                  <a:cubicBezTo>
                    <a:pt x="229108" y="152876"/>
                    <a:pt x="227202" y="150971"/>
                    <a:pt x="223392" y="150019"/>
                  </a:cubicBezTo>
                  <a:cubicBezTo>
                    <a:pt x="237680" y="140494"/>
                    <a:pt x="220535" y="125254"/>
                    <a:pt x="227202" y="128111"/>
                  </a:cubicBezTo>
                  <a:cubicBezTo>
                    <a:pt x="219583" y="115729"/>
                    <a:pt x="205295" y="11906"/>
                    <a:pt x="209105" y="7144"/>
                  </a:cubicBezTo>
                  <a:cubicBezTo>
                    <a:pt x="209105" y="10001"/>
                    <a:pt x="194817" y="10001"/>
                    <a:pt x="193865" y="12859"/>
                  </a:cubicBezTo>
                  <a:cubicBezTo>
                    <a:pt x="196723" y="23336"/>
                    <a:pt x="195770" y="13811"/>
                    <a:pt x="194817" y="14764"/>
                  </a:cubicBezTo>
                  <a:cubicBezTo>
                    <a:pt x="195770" y="13811"/>
                    <a:pt x="195770" y="63341"/>
                    <a:pt x="207200" y="70009"/>
                  </a:cubicBezTo>
                  <a:cubicBezTo>
                    <a:pt x="198627" y="74771"/>
                    <a:pt x="201485" y="73819"/>
                    <a:pt x="196723" y="82391"/>
                  </a:cubicBezTo>
                  <a:close/>
                  <a:moveTo>
                    <a:pt x="211963" y="161449"/>
                  </a:moveTo>
                  <a:cubicBezTo>
                    <a:pt x="211010" y="160496"/>
                    <a:pt x="211010" y="157639"/>
                    <a:pt x="211963" y="161449"/>
                  </a:cubicBezTo>
                  <a:close/>
                  <a:moveTo>
                    <a:pt x="211963" y="168116"/>
                  </a:moveTo>
                  <a:cubicBezTo>
                    <a:pt x="211963" y="163354"/>
                    <a:pt x="214820" y="164306"/>
                    <a:pt x="211963" y="168116"/>
                  </a:cubicBezTo>
                  <a:close/>
                  <a:moveTo>
                    <a:pt x="231013" y="151924"/>
                  </a:moveTo>
                  <a:cubicBezTo>
                    <a:pt x="232917" y="155734"/>
                    <a:pt x="227202" y="150019"/>
                    <a:pt x="231013" y="1519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61A40530-626A-4E50-A271-4E3572CDD7C6}"/>
                </a:ext>
              </a:extLst>
            </p:cNvPr>
            <p:cNvSpPr/>
            <p:nvPr/>
          </p:nvSpPr>
          <p:spPr>
            <a:xfrm>
              <a:off x="7419605" y="4539667"/>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6615"/>
                    <a:pt x="6086" y="7567"/>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67AD68D-9C54-440E-A0D6-59294EBDD6D3}"/>
                </a:ext>
              </a:extLst>
            </p:cNvPr>
            <p:cNvSpPr/>
            <p:nvPr/>
          </p:nvSpPr>
          <p:spPr>
            <a:xfrm>
              <a:off x="7313348" y="509402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6CD8374-C1F0-476C-A65E-A7AF78C9E27F}"/>
                </a:ext>
              </a:extLst>
            </p:cNvPr>
            <p:cNvSpPr/>
            <p:nvPr/>
          </p:nvSpPr>
          <p:spPr>
            <a:xfrm>
              <a:off x="7404259" y="464920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DF50BB93-BBD4-4DAE-820B-45D35081DC24}"/>
                </a:ext>
              </a:extLst>
            </p:cNvPr>
            <p:cNvSpPr/>
            <p:nvPr/>
          </p:nvSpPr>
          <p:spPr>
            <a:xfrm>
              <a:off x="7275671" y="509944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86C7B143-282E-4EBE-AD9B-3204386F7CD6}"/>
                </a:ext>
              </a:extLst>
            </p:cNvPr>
            <p:cNvSpPr/>
            <p:nvPr/>
          </p:nvSpPr>
          <p:spPr>
            <a:xfrm>
              <a:off x="7257574" y="510492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9049" y="7144"/>
                    <a:pt x="10001"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27C8409F-00AA-4469-ADEB-21C7DFA314CC}"/>
                </a:ext>
              </a:extLst>
            </p:cNvPr>
            <p:cNvSpPr/>
            <p:nvPr/>
          </p:nvSpPr>
          <p:spPr>
            <a:xfrm>
              <a:off x="7249001" y="5108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2"/>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5B0E4A95-1BB2-4038-8274-DB414DA35C82}"/>
                </a:ext>
              </a:extLst>
            </p:cNvPr>
            <p:cNvSpPr/>
            <p:nvPr/>
          </p:nvSpPr>
          <p:spPr>
            <a:xfrm>
              <a:off x="7388304" y="5019051"/>
              <a:ext cx="9525" cy="9525"/>
            </a:xfrm>
            <a:custGeom>
              <a:avLst/>
              <a:gdLst>
                <a:gd name="connsiteX0" fmla="*/ 7858 w 9525"/>
                <a:gd name="connsiteY0" fmla="*/ 8243 h 9525"/>
                <a:gd name="connsiteX1" fmla="*/ 7858 w 9525"/>
                <a:gd name="connsiteY1" fmla="*/ 8243 h 9525"/>
                <a:gd name="connsiteX2" fmla="*/ 7858 w 9525"/>
                <a:gd name="connsiteY2" fmla="*/ 8243 h 9525"/>
              </a:gdLst>
              <a:ahLst/>
              <a:cxnLst>
                <a:cxn ang="0">
                  <a:pos x="connsiteX0" y="connsiteY0"/>
                </a:cxn>
                <a:cxn ang="0">
                  <a:pos x="connsiteX1" y="connsiteY1"/>
                </a:cxn>
                <a:cxn ang="0">
                  <a:pos x="connsiteX2" y="connsiteY2"/>
                </a:cxn>
              </a:cxnLst>
              <a:rect l="l" t="t" r="r" b="b"/>
              <a:pathLst>
                <a:path w="9525" h="9525">
                  <a:moveTo>
                    <a:pt x="7858" y="8243"/>
                  </a:moveTo>
                  <a:cubicBezTo>
                    <a:pt x="7858" y="8243"/>
                    <a:pt x="7858" y="8243"/>
                    <a:pt x="7858" y="8243"/>
                  </a:cubicBezTo>
                  <a:cubicBezTo>
                    <a:pt x="6906" y="6339"/>
                    <a:pt x="6906" y="7291"/>
                    <a:pt x="7858" y="82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EF4EB896-03D6-41B0-8304-038F18638181}"/>
                </a:ext>
              </a:extLst>
            </p:cNvPr>
            <p:cNvSpPr/>
            <p:nvPr/>
          </p:nvSpPr>
          <p:spPr>
            <a:xfrm>
              <a:off x="7375684" y="505539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8096" y="7144"/>
                    <a:pt x="8096" y="7144"/>
                  </a:cubicBezTo>
                  <a:cubicBezTo>
                    <a:pt x="8096"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5604256F-D826-4D55-BAF2-D7CD3BDAFBF8}"/>
                </a:ext>
              </a:extLst>
            </p:cNvPr>
            <p:cNvSpPr/>
            <p:nvPr/>
          </p:nvSpPr>
          <p:spPr>
            <a:xfrm>
              <a:off x="7402354" y="495400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F68D894E-7349-445B-9FEF-5202464198F4}"/>
                </a:ext>
              </a:extLst>
            </p:cNvPr>
            <p:cNvSpPr/>
            <p:nvPr/>
          </p:nvSpPr>
          <p:spPr>
            <a:xfrm>
              <a:off x="7376636" y="5054441"/>
              <a:ext cx="9525" cy="9525"/>
            </a:xfrm>
            <a:custGeom>
              <a:avLst/>
              <a:gdLst>
                <a:gd name="connsiteX0" fmla="*/ 10001 w 9525"/>
                <a:gd name="connsiteY0" fmla="*/ 7144 h 9525"/>
                <a:gd name="connsiteX1" fmla="*/ 7144 w 9525"/>
                <a:gd name="connsiteY1" fmla="*/ 8096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7144"/>
                    <a:pt x="7144" y="8096"/>
                  </a:cubicBezTo>
                  <a:cubicBezTo>
                    <a:pt x="8096" y="8096"/>
                    <a:pt x="10001"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7C416882-C85F-47FA-98B1-35FFC3A8C0EE}"/>
                </a:ext>
              </a:extLst>
            </p:cNvPr>
            <p:cNvSpPr/>
            <p:nvPr/>
          </p:nvSpPr>
          <p:spPr>
            <a:xfrm>
              <a:off x="7198757" y="5127783"/>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8097"/>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D7ADBA17-C0A1-4DFE-BD60-A801B6B87653}"/>
                </a:ext>
              </a:extLst>
            </p:cNvPr>
            <p:cNvSpPr/>
            <p:nvPr/>
          </p:nvSpPr>
          <p:spPr>
            <a:xfrm>
              <a:off x="7198519" y="51287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FF7E8717-36A8-455E-9614-213CBDADFD5C}"/>
                </a:ext>
              </a:extLst>
            </p:cNvPr>
            <p:cNvSpPr/>
            <p:nvPr/>
          </p:nvSpPr>
          <p:spPr>
            <a:xfrm>
              <a:off x="7197566" y="5129294"/>
              <a:ext cx="9525" cy="9525"/>
            </a:xfrm>
            <a:custGeom>
              <a:avLst/>
              <a:gdLst>
                <a:gd name="connsiteX0" fmla="*/ 7144 w 9525"/>
                <a:gd name="connsiteY0" fmla="*/ 8491 h 9525"/>
                <a:gd name="connsiteX1" fmla="*/ 8096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lnTo>
                    <a:pt x="8096" y="7538"/>
                  </a:lnTo>
                  <a:cubicBezTo>
                    <a:pt x="7144" y="6586"/>
                    <a:pt x="7144" y="7538"/>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40D57BC-C2E5-4408-AB89-088A2E815020}"/>
                </a:ext>
              </a:extLst>
            </p:cNvPr>
            <p:cNvSpPr/>
            <p:nvPr/>
          </p:nvSpPr>
          <p:spPr>
            <a:xfrm>
              <a:off x="7214711" y="512206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445FE856-AB39-49D2-8749-760166A8990F}"/>
                </a:ext>
              </a:extLst>
            </p:cNvPr>
            <p:cNvSpPr/>
            <p:nvPr/>
          </p:nvSpPr>
          <p:spPr>
            <a:xfrm>
              <a:off x="7213547" y="5120163"/>
              <a:ext cx="19050" cy="9525"/>
            </a:xfrm>
            <a:custGeom>
              <a:avLst/>
              <a:gdLst>
                <a:gd name="connsiteX0" fmla="*/ 13071 w 19050"/>
                <a:gd name="connsiteY0" fmla="*/ 7144 h 9525"/>
                <a:gd name="connsiteX1" fmla="*/ 13071 w 19050"/>
                <a:gd name="connsiteY1" fmla="*/ 7144 h 9525"/>
              </a:gdLst>
              <a:ahLst/>
              <a:cxnLst>
                <a:cxn ang="0">
                  <a:pos x="connsiteX0" y="connsiteY0"/>
                </a:cxn>
                <a:cxn ang="0">
                  <a:pos x="connsiteX1" y="connsiteY1"/>
                </a:cxn>
              </a:cxnLst>
              <a:rect l="l" t="t" r="r" b="b"/>
              <a:pathLst>
                <a:path w="19050" h="9525">
                  <a:moveTo>
                    <a:pt x="13071" y="7144"/>
                  </a:moveTo>
                  <a:cubicBezTo>
                    <a:pt x="-265" y="10001"/>
                    <a:pt x="13071" y="7144"/>
                    <a:pt x="1307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8F97B8AD-83B3-445A-87ED-15A6ACEB24BC}"/>
                </a:ext>
              </a:extLst>
            </p:cNvPr>
            <p:cNvSpPr/>
            <p:nvPr/>
          </p:nvSpPr>
          <p:spPr>
            <a:xfrm>
              <a:off x="7239581" y="5124926"/>
              <a:ext cx="9525" cy="9525"/>
            </a:xfrm>
            <a:custGeom>
              <a:avLst/>
              <a:gdLst>
                <a:gd name="connsiteX0" fmla="*/ 10849 w 9525"/>
                <a:gd name="connsiteY0" fmla="*/ 7144 h 9525"/>
                <a:gd name="connsiteX1" fmla="*/ 10849 w 9525"/>
                <a:gd name="connsiteY1" fmla="*/ 7144 h 9525"/>
              </a:gdLst>
              <a:ahLst/>
              <a:cxnLst>
                <a:cxn ang="0">
                  <a:pos x="connsiteX0" y="connsiteY0"/>
                </a:cxn>
                <a:cxn ang="0">
                  <a:pos x="connsiteX1" y="connsiteY1"/>
                </a:cxn>
              </a:cxnLst>
              <a:rect l="l" t="t" r="r" b="b"/>
              <a:pathLst>
                <a:path w="9525" h="9525">
                  <a:moveTo>
                    <a:pt x="10849" y="7144"/>
                  </a:moveTo>
                  <a:cubicBezTo>
                    <a:pt x="4181" y="11906"/>
                    <a:pt x="7991" y="8097"/>
                    <a:pt x="108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57D720D9-B405-41CC-8AE3-0E62632321F0}"/>
                </a:ext>
              </a:extLst>
            </p:cNvPr>
            <p:cNvSpPr/>
            <p:nvPr/>
          </p:nvSpPr>
          <p:spPr>
            <a:xfrm>
              <a:off x="7255014" y="5121116"/>
              <a:ext cx="9525" cy="9525"/>
            </a:xfrm>
            <a:custGeom>
              <a:avLst/>
              <a:gdLst>
                <a:gd name="connsiteX0" fmla="*/ 7799 w 9525"/>
                <a:gd name="connsiteY0" fmla="*/ 7144 h 9525"/>
                <a:gd name="connsiteX1" fmla="*/ 8751 w 9525"/>
                <a:gd name="connsiteY1" fmla="*/ 9048 h 9525"/>
                <a:gd name="connsiteX2" fmla="*/ 7799 w 9525"/>
                <a:gd name="connsiteY2" fmla="*/ 7144 h 9525"/>
              </a:gdLst>
              <a:ahLst/>
              <a:cxnLst>
                <a:cxn ang="0">
                  <a:pos x="connsiteX0" y="connsiteY0"/>
                </a:cxn>
                <a:cxn ang="0">
                  <a:pos x="connsiteX1" y="connsiteY1"/>
                </a:cxn>
                <a:cxn ang="0">
                  <a:pos x="connsiteX2" y="connsiteY2"/>
                </a:cxn>
              </a:cxnLst>
              <a:rect l="l" t="t" r="r" b="b"/>
              <a:pathLst>
                <a:path w="9525" h="9525">
                  <a:moveTo>
                    <a:pt x="7799" y="7144"/>
                  </a:moveTo>
                  <a:cubicBezTo>
                    <a:pt x="5894" y="8096"/>
                    <a:pt x="8751" y="9048"/>
                    <a:pt x="8751" y="9048"/>
                  </a:cubicBezTo>
                  <a:cubicBezTo>
                    <a:pt x="9704" y="8096"/>
                    <a:pt x="9704" y="7144"/>
                    <a:pt x="779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67139FB6-0639-4DA3-A97E-EA0269E686F2}"/>
                </a:ext>
              </a:extLst>
            </p:cNvPr>
            <p:cNvSpPr/>
            <p:nvPr/>
          </p:nvSpPr>
          <p:spPr>
            <a:xfrm>
              <a:off x="7341394" y="5084921"/>
              <a:ext cx="9525" cy="9525"/>
            </a:xfrm>
            <a:custGeom>
              <a:avLst/>
              <a:gdLst>
                <a:gd name="connsiteX0" fmla="*/ 7144 w 9525"/>
                <a:gd name="connsiteY0" fmla="*/ 7144 h 9525"/>
                <a:gd name="connsiteX1" fmla="*/ 8096 w 9525"/>
                <a:gd name="connsiteY1" fmla="*/ 10002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2"/>
                  </a:lnTo>
                  <a:cubicBezTo>
                    <a:pt x="9049" y="9049"/>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54F2040C-6460-4275-881C-0BB30AF7E4AA}"/>
                </a:ext>
              </a:extLst>
            </p:cNvPr>
            <p:cNvSpPr/>
            <p:nvPr/>
          </p:nvSpPr>
          <p:spPr>
            <a:xfrm>
              <a:off x="7350068" y="506587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7042" y="7144"/>
                    <a:pt x="6090" y="8097"/>
                    <a:pt x="89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254F872C-0BD6-42D4-98B9-40960CCD38CA}"/>
                </a:ext>
              </a:extLst>
            </p:cNvPr>
            <p:cNvSpPr/>
            <p:nvPr/>
          </p:nvSpPr>
          <p:spPr>
            <a:xfrm>
              <a:off x="7368702" y="5076912"/>
              <a:ext cx="9525" cy="9525"/>
            </a:xfrm>
            <a:custGeom>
              <a:avLst/>
              <a:gdLst>
                <a:gd name="connsiteX0" fmla="*/ 7458 w 9525"/>
                <a:gd name="connsiteY0" fmla="*/ 8485 h 9525"/>
                <a:gd name="connsiteX1" fmla="*/ 7458 w 9525"/>
                <a:gd name="connsiteY1" fmla="*/ 8485 h 9525"/>
              </a:gdLst>
              <a:ahLst/>
              <a:cxnLst>
                <a:cxn ang="0">
                  <a:pos x="connsiteX0" y="connsiteY0"/>
                </a:cxn>
                <a:cxn ang="0">
                  <a:pos x="connsiteX1" y="connsiteY1"/>
                </a:cxn>
              </a:cxnLst>
              <a:rect l="l" t="t" r="r" b="b"/>
              <a:pathLst>
                <a:path w="9525" h="9525">
                  <a:moveTo>
                    <a:pt x="7458" y="8485"/>
                  </a:moveTo>
                  <a:cubicBezTo>
                    <a:pt x="5553" y="10390"/>
                    <a:pt x="13173" y="4675"/>
                    <a:pt x="7458" y="8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1D062F8A-B924-4B01-9C90-879370B00593}"/>
                </a:ext>
              </a:extLst>
            </p:cNvPr>
            <p:cNvSpPr/>
            <p:nvPr/>
          </p:nvSpPr>
          <p:spPr>
            <a:xfrm>
              <a:off x="7425214" y="493633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7144" y="9049"/>
                    <a:pt x="10954" y="9049"/>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5C51AEE0-0794-4D50-9ACA-58EEA88FF17C}"/>
                </a:ext>
              </a:extLst>
            </p:cNvPr>
            <p:cNvSpPr/>
            <p:nvPr/>
          </p:nvSpPr>
          <p:spPr>
            <a:xfrm>
              <a:off x="7425899" y="4864893"/>
              <a:ext cx="9525" cy="9525"/>
            </a:xfrm>
            <a:custGeom>
              <a:avLst/>
              <a:gdLst>
                <a:gd name="connsiteX0" fmla="*/ 7410 w 9525"/>
                <a:gd name="connsiteY0" fmla="*/ 10954 h 9525"/>
                <a:gd name="connsiteX1" fmla="*/ 8363 w 9525"/>
                <a:gd name="connsiteY1" fmla="*/ 7144 h 9525"/>
                <a:gd name="connsiteX2" fmla="*/ 7410 w 9525"/>
                <a:gd name="connsiteY2" fmla="*/ 10954 h 9525"/>
              </a:gdLst>
              <a:ahLst/>
              <a:cxnLst>
                <a:cxn ang="0">
                  <a:pos x="connsiteX0" y="connsiteY0"/>
                </a:cxn>
                <a:cxn ang="0">
                  <a:pos x="connsiteX1" y="connsiteY1"/>
                </a:cxn>
                <a:cxn ang="0">
                  <a:pos x="connsiteX2" y="connsiteY2"/>
                </a:cxn>
              </a:cxnLst>
              <a:rect l="l" t="t" r="r" b="b"/>
              <a:pathLst>
                <a:path w="9525" h="9525">
                  <a:moveTo>
                    <a:pt x="7410" y="10954"/>
                  </a:moveTo>
                  <a:cubicBezTo>
                    <a:pt x="9316" y="10001"/>
                    <a:pt x="10268" y="8096"/>
                    <a:pt x="8363" y="7144"/>
                  </a:cubicBezTo>
                  <a:cubicBezTo>
                    <a:pt x="8363" y="9049"/>
                    <a:pt x="6458" y="10001"/>
                    <a:pt x="7410"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D22E4CD6-767E-4B80-AB51-C80B2C911EBA}"/>
                </a:ext>
              </a:extLst>
            </p:cNvPr>
            <p:cNvSpPr/>
            <p:nvPr/>
          </p:nvSpPr>
          <p:spPr>
            <a:xfrm>
              <a:off x="7429847" y="4666773"/>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11083" y="8096"/>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C3FDF198-C2D2-4272-9466-CF13DF542AE2}"/>
                </a:ext>
              </a:extLst>
            </p:cNvPr>
            <p:cNvSpPr/>
            <p:nvPr/>
          </p:nvSpPr>
          <p:spPr>
            <a:xfrm>
              <a:off x="6909636" y="4673441"/>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10001"/>
                    <a:pt x="8371" y="9049"/>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8F46824C-E736-4ED6-AE90-0EE6F5EFA1B6}"/>
                </a:ext>
              </a:extLst>
            </p:cNvPr>
            <p:cNvSpPr/>
            <p:nvPr/>
          </p:nvSpPr>
          <p:spPr>
            <a:xfrm>
              <a:off x="6914674" y="4675822"/>
              <a:ext cx="9525" cy="9525"/>
            </a:xfrm>
            <a:custGeom>
              <a:avLst/>
              <a:gdLst>
                <a:gd name="connsiteX0" fmla="*/ 7144 w 9525"/>
                <a:gd name="connsiteY0" fmla="*/ 11430 h 9525"/>
                <a:gd name="connsiteX1" fmla="*/ 7144 w 9525"/>
                <a:gd name="connsiteY1" fmla="*/ 11430 h 9525"/>
              </a:gdLst>
              <a:ahLst/>
              <a:cxnLst>
                <a:cxn ang="0">
                  <a:pos x="connsiteX0" y="connsiteY0"/>
                </a:cxn>
                <a:cxn ang="0">
                  <a:pos x="connsiteX1" y="connsiteY1"/>
                </a:cxn>
              </a:cxnLst>
              <a:rect l="l" t="t" r="r" b="b"/>
              <a:pathLst>
                <a:path w="9525" h="9525">
                  <a:moveTo>
                    <a:pt x="7144" y="11430"/>
                  </a:moveTo>
                  <a:cubicBezTo>
                    <a:pt x="10001" y="5715"/>
                    <a:pt x="7144" y="5715"/>
                    <a:pt x="7144" y="114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20051779-CE16-4F2E-9A82-02FC5D541EB1}"/>
                </a:ext>
              </a:extLst>
            </p:cNvPr>
            <p:cNvSpPr/>
            <p:nvPr/>
          </p:nvSpPr>
          <p:spPr>
            <a:xfrm>
              <a:off x="6947059" y="4688681"/>
              <a:ext cx="28575" cy="9525"/>
            </a:xfrm>
            <a:custGeom>
              <a:avLst/>
              <a:gdLst>
                <a:gd name="connsiteX0" fmla="*/ 7144 w 28575"/>
                <a:gd name="connsiteY0" fmla="*/ 7144 h 9525"/>
                <a:gd name="connsiteX1" fmla="*/ 26194 w 28575"/>
                <a:gd name="connsiteY1" fmla="*/ 7144 h 9525"/>
                <a:gd name="connsiteX2" fmla="*/ 7144 w 28575"/>
                <a:gd name="connsiteY2" fmla="*/ 7144 h 9525"/>
              </a:gdLst>
              <a:ahLst/>
              <a:cxnLst>
                <a:cxn ang="0">
                  <a:pos x="connsiteX0" y="connsiteY0"/>
                </a:cxn>
                <a:cxn ang="0">
                  <a:pos x="connsiteX1" y="connsiteY1"/>
                </a:cxn>
                <a:cxn ang="0">
                  <a:pos x="connsiteX2" y="connsiteY2"/>
                </a:cxn>
              </a:cxnLst>
              <a:rect l="l" t="t" r="r" b="b"/>
              <a:pathLst>
                <a:path w="28575" h="9525">
                  <a:moveTo>
                    <a:pt x="7144" y="7144"/>
                  </a:moveTo>
                  <a:lnTo>
                    <a:pt x="26194" y="7144"/>
                  </a:lnTo>
                  <a:cubicBezTo>
                    <a:pt x="2619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89472670-89F0-4EEA-80BC-64032BC41135}"/>
                </a:ext>
              </a:extLst>
            </p:cNvPr>
            <p:cNvSpPr/>
            <p:nvPr/>
          </p:nvSpPr>
          <p:spPr>
            <a:xfrm>
              <a:off x="6990874" y="46924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67A54BF8-04CC-4E22-BC59-DD53CDC897FA}"/>
                </a:ext>
              </a:extLst>
            </p:cNvPr>
            <p:cNvSpPr/>
            <p:nvPr/>
          </p:nvSpPr>
          <p:spPr>
            <a:xfrm>
              <a:off x="6997541" y="46972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0904D5FB-F503-4C82-B219-8C0D7DDC6CC9}"/>
                </a:ext>
              </a:extLst>
            </p:cNvPr>
            <p:cNvSpPr/>
            <p:nvPr/>
          </p:nvSpPr>
          <p:spPr>
            <a:xfrm>
              <a:off x="6947059" y="468868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C3AEFE93-BDF8-495D-83DB-1CE0CDD02107}"/>
                </a:ext>
              </a:extLst>
            </p:cNvPr>
            <p:cNvSpPr/>
            <p:nvPr/>
          </p:nvSpPr>
          <p:spPr>
            <a:xfrm>
              <a:off x="6923776" y="467248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5DCFB6A-EABB-4A23-ABE0-B39F605272A5}"/>
                </a:ext>
              </a:extLst>
            </p:cNvPr>
            <p:cNvSpPr/>
            <p:nvPr/>
          </p:nvSpPr>
          <p:spPr>
            <a:xfrm>
              <a:off x="6946212" y="469058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10001"/>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834529D-F425-4688-9804-3BDDAE8F68D8}"/>
                </a:ext>
              </a:extLst>
            </p:cNvPr>
            <p:cNvSpPr/>
            <p:nvPr/>
          </p:nvSpPr>
          <p:spPr>
            <a:xfrm>
              <a:off x="6950668" y="4687199"/>
              <a:ext cx="9525" cy="9525"/>
            </a:xfrm>
            <a:custGeom>
              <a:avLst/>
              <a:gdLst>
                <a:gd name="connsiteX0" fmla="*/ 7344 w 9525"/>
                <a:gd name="connsiteY0" fmla="*/ 10530 h 9525"/>
                <a:gd name="connsiteX1" fmla="*/ 7344 w 9525"/>
                <a:gd name="connsiteY1" fmla="*/ 10530 h 9525"/>
              </a:gdLst>
              <a:ahLst/>
              <a:cxnLst>
                <a:cxn ang="0">
                  <a:pos x="connsiteX0" y="connsiteY0"/>
                </a:cxn>
                <a:cxn ang="0">
                  <a:pos x="connsiteX1" y="connsiteY1"/>
                </a:cxn>
              </a:cxnLst>
              <a:rect l="l" t="t" r="r" b="b"/>
              <a:pathLst>
                <a:path w="9525" h="9525">
                  <a:moveTo>
                    <a:pt x="7344" y="10530"/>
                  </a:moveTo>
                  <a:cubicBezTo>
                    <a:pt x="9249" y="10530"/>
                    <a:pt x="6392" y="2910"/>
                    <a:pt x="7344" y="105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CFE40654-E448-4813-978D-33F740AD9ACA}"/>
                </a:ext>
              </a:extLst>
            </p:cNvPr>
            <p:cNvSpPr/>
            <p:nvPr/>
          </p:nvSpPr>
          <p:spPr>
            <a:xfrm>
              <a:off x="6927056" y="46839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588EAAF8-0A9A-4EF0-A154-4569EA4BCB03}"/>
                </a:ext>
              </a:extLst>
            </p:cNvPr>
            <p:cNvSpPr/>
            <p:nvPr/>
          </p:nvSpPr>
          <p:spPr>
            <a:xfrm>
              <a:off x="6957536" y="469153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9398A2E-859C-48C1-BDAD-C3BBA0603563}"/>
                </a:ext>
              </a:extLst>
            </p:cNvPr>
            <p:cNvSpPr/>
            <p:nvPr/>
          </p:nvSpPr>
          <p:spPr>
            <a:xfrm>
              <a:off x="6891814" y="47067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F0E4ACBE-E555-4798-9AAD-A18438492B55}"/>
                </a:ext>
              </a:extLst>
            </p:cNvPr>
            <p:cNvSpPr/>
            <p:nvPr/>
          </p:nvSpPr>
          <p:spPr>
            <a:xfrm>
              <a:off x="6906101" y="46896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E6A4FA3F-56FA-4B1F-B1CB-14A149D58DD1}"/>
                </a:ext>
              </a:extLst>
            </p:cNvPr>
            <p:cNvSpPr/>
            <p:nvPr/>
          </p:nvSpPr>
          <p:spPr>
            <a:xfrm>
              <a:off x="7006643" y="470296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9EC6BF02-8751-4CF7-97CA-17061269F303}"/>
                </a:ext>
              </a:extLst>
            </p:cNvPr>
            <p:cNvSpPr/>
            <p:nvPr/>
          </p:nvSpPr>
          <p:spPr>
            <a:xfrm>
              <a:off x="7006114" y="4793456"/>
              <a:ext cx="9525" cy="19050"/>
            </a:xfrm>
            <a:custGeom>
              <a:avLst/>
              <a:gdLst>
                <a:gd name="connsiteX0" fmla="*/ 7144 w 9525"/>
                <a:gd name="connsiteY0" fmla="*/ 7144 h 19050"/>
                <a:gd name="connsiteX1" fmla="*/ 8096 w 9525"/>
                <a:gd name="connsiteY1" fmla="*/ 12859 h 19050"/>
                <a:gd name="connsiteX2" fmla="*/ 7144 w 9525"/>
                <a:gd name="connsiteY2" fmla="*/ 7144 h 19050"/>
              </a:gdLst>
              <a:ahLst/>
              <a:cxnLst>
                <a:cxn ang="0">
                  <a:pos x="connsiteX0" y="connsiteY0"/>
                </a:cxn>
                <a:cxn ang="0">
                  <a:pos x="connsiteX1" y="connsiteY1"/>
                </a:cxn>
                <a:cxn ang="0">
                  <a:pos x="connsiteX2" y="connsiteY2"/>
                </a:cxn>
              </a:cxnLst>
              <a:rect l="l" t="t" r="r" b="b"/>
              <a:pathLst>
                <a:path w="9525" h="19050">
                  <a:moveTo>
                    <a:pt x="7144" y="7144"/>
                  </a:moveTo>
                  <a:cubicBezTo>
                    <a:pt x="8096" y="9049"/>
                    <a:pt x="7144" y="10954"/>
                    <a:pt x="8096" y="12859"/>
                  </a:cubicBezTo>
                  <a:cubicBezTo>
                    <a:pt x="8096" y="1190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3303987F-88A7-4D6C-AD20-7EC5DBFB71CB}"/>
                </a:ext>
              </a:extLst>
            </p:cNvPr>
            <p:cNvSpPr/>
            <p:nvPr/>
          </p:nvSpPr>
          <p:spPr>
            <a:xfrm>
              <a:off x="6925151" y="46724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633AB1F7-5BFE-4DCD-9680-8B5584D42285}"/>
                </a:ext>
              </a:extLst>
            </p:cNvPr>
            <p:cNvSpPr/>
            <p:nvPr/>
          </p:nvSpPr>
          <p:spPr>
            <a:xfrm>
              <a:off x="7007066" y="47991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53C562A8-D3CB-4B21-BA44-3C267FC3360F}"/>
                </a:ext>
              </a:extLst>
            </p:cNvPr>
            <p:cNvSpPr/>
            <p:nvPr/>
          </p:nvSpPr>
          <p:spPr>
            <a:xfrm>
              <a:off x="7015639" y="471535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EC2456D-772B-48A4-9F8F-07389C9150B0}"/>
                </a:ext>
              </a:extLst>
            </p:cNvPr>
            <p:cNvSpPr/>
            <p:nvPr/>
          </p:nvSpPr>
          <p:spPr>
            <a:xfrm>
              <a:off x="7014686" y="47010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2B0DC96D-C686-4BA7-9BEE-14FE15804D55}"/>
                </a:ext>
              </a:extLst>
            </p:cNvPr>
            <p:cNvSpPr/>
            <p:nvPr/>
          </p:nvSpPr>
          <p:spPr>
            <a:xfrm>
              <a:off x="7017558" y="4727576"/>
              <a:ext cx="9525" cy="9525"/>
            </a:xfrm>
            <a:custGeom>
              <a:avLst/>
              <a:gdLst>
                <a:gd name="connsiteX0" fmla="*/ 8082 w 9525"/>
                <a:gd name="connsiteY0" fmla="*/ 7301 h 9525"/>
                <a:gd name="connsiteX1" fmla="*/ 8082 w 9525"/>
                <a:gd name="connsiteY1" fmla="*/ 7301 h 9525"/>
              </a:gdLst>
              <a:ahLst/>
              <a:cxnLst>
                <a:cxn ang="0">
                  <a:pos x="connsiteX0" y="connsiteY0"/>
                </a:cxn>
                <a:cxn ang="0">
                  <a:pos x="connsiteX1" y="connsiteY1"/>
                </a:cxn>
              </a:cxnLst>
              <a:rect l="l" t="t" r="r" b="b"/>
              <a:pathLst>
                <a:path w="9525" h="9525">
                  <a:moveTo>
                    <a:pt x="8082" y="7301"/>
                  </a:moveTo>
                  <a:cubicBezTo>
                    <a:pt x="5224" y="10158"/>
                    <a:pt x="9987" y="6348"/>
                    <a:pt x="8082" y="73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F964D476-0DD9-4CCF-81BB-43DDCC63BAFC}"/>
                </a:ext>
              </a:extLst>
            </p:cNvPr>
            <p:cNvSpPr/>
            <p:nvPr/>
          </p:nvSpPr>
          <p:spPr>
            <a:xfrm>
              <a:off x="7017544" y="4740354"/>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57185D61-06B4-44D4-92B0-14C57FDCD4ED}"/>
                </a:ext>
              </a:extLst>
            </p:cNvPr>
            <p:cNvSpPr/>
            <p:nvPr/>
          </p:nvSpPr>
          <p:spPr>
            <a:xfrm>
              <a:off x="6890861" y="4744878"/>
              <a:ext cx="9525" cy="9525"/>
            </a:xfrm>
            <a:custGeom>
              <a:avLst/>
              <a:gdLst>
                <a:gd name="connsiteX0" fmla="*/ 7144 w 9525"/>
                <a:gd name="connsiteY0" fmla="*/ 8096 h 9525"/>
                <a:gd name="connsiteX1" fmla="*/ 10001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9049" y="7144"/>
                    <a:pt x="10001" y="7144"/>
                  </a:cubicBezTo>
                  <a:cubicBezTo>
                    <a:pt x="8096" y="8096"/>
                    <a:pt x="7144" y="6191"/>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71A17474-D3DD-4FE0-83EB-4EF40CB11C57}"/>
                </a:ext>
              </a:extLst>
            </p:cNvPr>
            <p:cNvSpPr/>
            <p:nvPr/>
          </p:nvSpPr>
          <p:spPr>
            <a:xfrm>
              <a:off x="6924199" y="4672468"/>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8096" y="5259"/>
                    <a:pt x="7144" y="8117"/>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213D1D6-745C-43DB-82DB-E2A06E275CCB}"/>
                </a:ext>
              </a:extLst>
            </p:cNvPr>
            <p:cNvSpPr/>
            <p:nvPr/>
          </p:nvSpPr>
          <p:spPr>
            <a:xfrm>
              <a:off x="7039451" y="472963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6AB0EA3B-04E9-4C86-BF31-D072DD8C8443}"/>
                </a:ext>
              </a:extLst>
            </p:cNvPr>
            <p:cNvSpPr/>
            <p:nvPr/>
          </p:nvSpPr>
          <p:spPr>
            <a:xfrm>
              <a:off x="6959441" y="48134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B076EF82-640C-4D87-931F-58B7B483BB41}"/>
                </a:ext>
              </a:extLst>
            </p:cNvPr>
            <p:cNvSpPr/>
            <p:nvPr/>
          </p:nvSpPr>
          <p:spPr>
            <a:xfrm>
              <a:off x="7038600" y="473821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7042" y="7144"/>
                    <a:pt x="6090" y="9049"/>
                    <a:pt x="89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9D09C272-8189-410F-BD76-E6262CBDF5FB}"/>
                </a:ext>
              </a:extLst>
            </p:cNvPr>
            <p:cNvSpPr/>
            <p:nvPr/>
          </p:nvSpPr>
          <p:spPr>
            <a:xfrm>
              <a:off x="6893719" y="47458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85C5640-32AD-4131-90A4-70C981A288E7}"/>
                </a:ext>
              </a:extLst>
            </p:cNvPr>
            <p:cNvSpPr/>
            <p:nvPr/>
          </p:nvSpPr>
          <p:spPr>
            <a:xfrm>
              <a:off x="6887296" y="4674018"/>
              <a:ext cx="171450" cy="152400"/>
            </a:xfrm>
            <a:custGeom>
              <a:avLst/>
              <a:gdLst>
                <a:gd name="connsiteX0" fmla="*/ 7851 w 171450"/>
                <a:gd name="connsiteY0" fmla="*/ 63716 h 152400"/>
                <a:gd name="connsiteX1" fmla="*/ 19282 w 171450"/>
                <a:gd name="connsiteY1" fmla="*/ 79909 h 152400"/>
                <a:gd name="connsiteX2" fmla="*/ 18329 w 171450"/>
                <a:gd name="connsiteY2" fmla="*/ 79909 h 152400"/>
                <a:gd name="connsiteX3" fmla="*/ 17376 w 171450"/>
                <a:gd name="connsiteY3" fmla="*/ 83719 h 152400"/>
                <a:gd name="connsiteX4" fmla="*/ 8804 w 171450"/>
                <a:gd name="connsiteY4" fmla="*/ 80862 h 152400"/>
                <a:gd name="connsiteX5" fmla="*/ 85004 w 171450"/>
                <a:gd name="connsiteY5" fmla="*/ 143726 h 152400"/>
                <a:gd name="connsiteX6" fmla="*/ 85957 w 171450"/>
                <a:gd name="connsiteY6" fmla="*/ 143726 h 152400"/>
                <a:gd name="connsiteX7" fmla="*/ 155489 w 171450"/>
                <a:gd name="connsiteY7" fmla="*/ 37999 h 152400"/>
                <a:gd name="connsiteX8" fmla="*/ 161204 w 171450"/>
                <a:gd name="connsiteY8" fmla="*/ 43714 h 152400"/>
                <a:gd name="connsiteX9" fmla="*/ 137392 w 171450"/>
                <a:gd name="connsiteY9" fmla="*/ 24664 h 152400"/>
                <a:gd name="connsiteX10" fmla="*/ 67859 w 171450"/>
                <a:gd name="connsiteY10" fmla="*/ 15139 h 152400"/>
                <a:gd name="connsiteX11" fmla="*/ 48809 w 171450"/>
                <a:gd name="connsiteY11" fmla="*/ 15139 h 152400"/>
                <a:gd name="connsiteX12" fmla="*/ 37379 w 171450"/>
                <a:gd name="connsiteY12" fmla="*/ 10376 h 152400"/>
                <a:gd name="connsiteX13" fmla="*/ 38332 w 171450"/>
                <a:gd name="connsiteY13" fmla="*/ 8472 h 152400"/>
                <a:gd name="connsiteX14" fmla="*/ 55476 w 171450"/>
                <a:gd name="connsiteY14" fmla="*/ 12281 h 152400"/>
                <a:gd name="connsiteX15" fmla="*/ 74526 w 171450"/>
                <a:gd name="connsiteY15" fmla="*/ 14187 h 152400"/>
                <a:gd name="connsiteX16" fmla="*/ 75479 w 171450"/>
                <a:gd name="connsiteY16" fmla="*/ 17997 h 152400"/>
                <a:gd name="connsiteX17" fmla="*/ 85957 w 171450"/>
                <a:gd name="connsiteY17" fmla="*/ 20854 h 152400"/>
                <a:gd name="connsiteX18" fmla="*/ 110722 w 171450"/>
                <a:gd name="connsiteY18" fmla="*/ 20854 h 152400"/>
                <a:gd name="connsiteX19" fmla="*/ 109769 w 171450"/>
                <a:gd name="connsiteY19" fmla="*/ 28474 h 152400"/>
                <a:gd name="connsiteX20" fmla="*/ 121199 w 171450"/>
                <a:gd name="connsiteY20" fmla="*/ 25616 h 152400"/>
                <a:gd name="connsiteX21" fmla="*/ 123104 w 171450"/>
                <a:gd name="connsiteY21" fmla="*/ 36094 h 152400"/>
                <a:gd name="connsiteX22" fmla="*/ 127867 w 171450"/>
                <a:gd name="connsiteY22" fmla="*/ 29426 h 152400"/>
                <a:gd name="connsiteX23" fmla="*/ 137392 w 171450"/>
                <a:gd name="connsiteY23" fmla="*/ 32284 h 152400"/>
                <a:gd name="connsiteX24" fmla="*/ 138344 w 171450"/>
                <a:gd name="connsiteY24" fmla="*/ 39904 h 152400"/>
                <a:gd name="connsiteX25" fmla="*/ 139297 w 171450"/>
                <a:gd name="connsiteY25" fmla="*/ 38951 h 152400"/>
                <a:gd name="connsiteX26" fmla="*/ 140249 w 171450"/>
                <a:gd name="connsiteY26" fmla="*/ 36094 h 152400"/>
                <a:gd name="connsiteX27" fmla="*/ 141202 w 171450"/>
                <a:gd name="connsiteY27" fmla="*/ 100864 h 152400"/>
                <a:gd name="connsiteX28" fmla="*/ 138344 w 171450"/>
                <a:gd name="connsiteY28" fmla="*/ 118962 h 152400"/>
                <a:gd name="connsiteX29" fmla="*/ 137392 w 171450"/>
                <a:gd name="connsiteY29" fmla="*/ 121819 h 152400"/>
                <a:gd name="connsiteX30" fmla="*/ 126914 w 171450"/>
                <a:gd name="connsiteY30" fmla="*/ 132297 h 152400"/>
                <a:gd name="connsiteX31" fmla="*/ 122151 w 171450"/>
                <a:gd name="connsiteY31" fmla="*/ 121819 h 152400"/>
                <a:gd name="connsiteX32" fmla="*/ 35474 w 171450"/>
                <a:gd name="connsiteY32" fmla="*/ 108484 h 152400"/>
                <a:gd name="connsiteX33" fmla="*/ 44047 w 171450"/>
                <a:gd name="connsiteY33" fmla="*/ 106579 h 152400"/>
                <a:gd name="connsiteX34" fmla="*/ 34522 w 171450"/>
                <a:gd name="connsiteY34" fmla="*/ 100864 h 152400"/>
                <a:gd name="connsiteX35" fmla="*/ 36426 w 171450"/>
                <a:gd name="connsiteY35" fmla="*/ 103722 h 152400"/>
                <a:gd name="connsiteX36" fmla="*/ 29759 w 171450"/>
                <a:gd name="connsiteY36" fmla="*/ 102769 h 152400"/>
                <a:gd name="connsiteX37" fmla="*/ 35474 w 171450"/>
                <a:gd name="connsiteY37" fmla="*/ 25616 h 152400"/>
                <a:gd name="connsiteX38" fmla="*/ 13567 w 171450"/>
                <a:gd name="connsiteY38" fmla="*/ 26569 h 152400"/>
                <a:gd name="connsiteX39" fmla="*/ 14519 w 171450"/>
                <a:gd name="connsiteY39" fmla="*/ 27522 h 152400"/>
                <a:gd name="connsiteX40" fmla="*/ 18329 w 171450"/>
                <a:gd name="connsiteY40" fmla="*/ 58001 h 152400"/>
                <a:gd name="connsiteX41" fmla="*/ 7851 w 171450"/>
                <a:gd name="connsiteY41" fmla="*/ 63716 h 152400"/>
                <a:gd name="connsiteX42" fmla="*/ 22139 w 171450"/>
                <a:gd name="connsiteY42" fmla="*/ 113247 h 152400"/>
                <a:gd name="connsiteX43" fmla="*/ 22139 w 171450"/>
                <a:gd name="connsiteY43" fmla="*/ 113247 h 152400"/>
                <a:gd name="connsiteX44" fmla="*/ 24044 w 171450"/>
                <a:gd name="connsiteY44" fmla="*/ 117056 h 152400"/>
                <a:gd name="connsiteX45" fmla="*/ 24044 w 171450"/>
                <a:gd name="connsiteY45" fmla="*/ 117056 h 152400"/>
                <a:gd name="connsiteX46" fmla="*/ 39284 w 171450"/>
                <a:gd name="connsiteY46" fmla="*/ 101816 h 152400"/>
                <a:gd name="connsiteX47" fmla="*/ 39284 w 171450"/>
                <a:gd name="connsiteY47" fmla="*/ 101816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71450" h="152400">
                  <a:moveTo>
                    <a:pt x="7851" y="63716"/>
                  </a:moveTo>
                  <a:cubicBezTo>
                    <a:pt x="7851" y="61812"/>
                    <a:pt x="13567" y="80862"/>
                    <a:pt x="19282" y="79909"/>
                  </a:cubicBezTo>
                  <a:cubicBezTo>
                    <a:pt x="17376" y="78956"/>
                    <a:pt x="17376" y="78956"/>
                    <a:pt x="18329" y="79909"/>
                  </a:cubicBezTo>
                  <a:cubicBezTo>
                    <a:pt x="12614" y="77051"/>
                    <a:pt x="12614" y="78956"/>
                    <a:pt x="17376" y="83719"/>
                  </a:cubicBezTo>
                  <a:cubicBezTo>
                    <a:pt x="9757" y="84672"/>
                    <a:pt x="17376" y="78004"/>
                    <a:pt x="8804" y="80862"/>
                  </a:cubicBezTo>
                  <a:cubicBezTo>
                    <a:pt x="-3578" y="129439"/>
                    <a:pt x="56429" y="152299"/>
                    <a:pt x="85004" y="143726"/>
                  </a:cubicBezTo>
                  <a:cubicBezTo>
                    <a:pt x="85004" y="148489"/>
                    <a:pt x="85004" y="148489"/>
                    <a:pt x="85957" y="143726"/>
                  </a:cubicBezTo>
                  <a:cubicBezTo>
                    <a:pt x="141202" y="161824"/>
                    <a:pt x="190732" y="118009"/>
                    <a:pt x="155489" y="37999"/>
                  </a:cubicBezTo>
                  <a:cubicBezTo>
                    <a:pt x="157394" y="39904"/>
                    <a:pt x="159299" y="41809"/>
                    <a:pt x="161204" y="43714"/>
                  </a:cubicBezTo>
                  <a:cubicBezTo>
                    <a:pt x="158347" y="36094"/>
                    <a:pt x="145964" y="8472"/>
                    <a:pt x="137392" y="24664"/>
                  </a:cubicBezTo>
                  <a:cubicBezTo>
                    <a:pt x="141202" y="19901"/>
                    <a:pt x="76432" y="-101"/>
                    <a:pt x="67859" y="15139"/>
                  </a:cubicBezTo>
                  <a:cubicBezTo>
                    <a:pt x="77384" y="-1053"/>
                    <a:pt x="52619" y="13234"/>
                    <a:pt x="48809" y="15139"/>
                  </a:cubicBezTo>
                  <a:cubicBezTo>
                    <a:pt x="45951" y="10376"/>
                    <a:pt x="39284" y="2756"/>
                    <a:pt x="37379" y="10376"/>
                  </a:cubicBezTo>
                  <a:cubicBezTo>
                    <a:pt x="38332" y="12281"/>
                    <a:pt x="39284" y="11329"/>
                    <a:pt x="38332" y="8472"/>
                  </a:cubicBezTo>
                  <a:cubicBezTo>
                    <a:pt x="39284" y="6566"/>
                    <a:pt x="46904" y="24664"/>
                    <a:pt x="55476" y="12281"/>
                  </a:cubicBezTo>
                  <a:cubicBezTo>
                    <a:pt x="65001" y="22759"/>
                    <a:pt x="61192" y="22759"/>
                    <a:pt x="74526" y="14187"/>
                  </a:cubicBezTo>
                  <a:cubicBezTo>
                    <a:pt x="72622" y="17997"/>
                    <a:pt x="72622" y="18949"/>
                    <a:pt x="75479" y="17997"/>
                  </a:cubicBezTo>
                  <a:cubicBezTo>
                    <a:pt x="75479" y="25616"/>
                    <a:pt x="79289" y="21806"/>
                    <a:pt x="85957" y="20854"/>
                  </a:cubicBezTo>
                  <a:cubicBezTo>
                    <a:pt x="111674" y="26569"/>
                    <a:pt x="94529" y="29426"/>
                    <a:pt x="110722" y="20854"/>
                  </a:cubicBezTo>
                  <a:cubicBezTo>
                    <a:pt x="116436" y="22759"/>
                    <a:pt x="109769" y="26569"/>
                    <a:pt x="109769" y="28474"/>
                  </a:cubicBezTo>
                  <a:cubicBezTo>
                    <a:pt x="113579" y="29426"/>
                    <a:pt x="113579" y="25616"/>
                    <a:pt x="121199" y="25616"/>
                  </a:cubicBezTo>
                  <a:cubicBezTo>
                    <a:pt x="123104" y="29426"/>
                    <a:pt x="121199" y="34189"/>
                    <a:pt x="123104" y="36094"/>
                  </a:cubicBezTo>
                  <a:cubicBezTo>
                    <a:pt x="128819" y="32284"/>
                    <a:pt x="120247" y="37047"/>
                    <a:pt x="127867" y="29426"/>
                  </a:cubicBezTo>
                  <a:cubicBezTo>
                    <a:pt x="129772" y="42762"/>
                    <a:pt x="126914" y="31331"/>
                    <a:pt x="137392" y="32284"/>
                  </a:cubicBezTo>
                  <a:cubicBezTo>
                    <a:pt x="133582" y="36094"/>
                    <a:pt x="132629" y="39904"/>
                    <a:pt x="138344" y="39904"/>
                  </a:cubicBezTo>
                  <a:cubicBezTo>
                    <a:pt x="134534" y="38951"/>
                    <a:pt x="135486" y="37999"/>
                    <a:pt x="139297" y="38951"/>
                  </a:cubicBezTo>
                  <a:cubicBezTo>
                    <a:pt x="136439" y="37999"/>
                    <a:pt x="136439" y="37047"/>
                    <a:pt x="140249" y="36094"/>
                  </a:cubicBezTo>
                  <a:cubicBezTo>
                    <a:pt x="133582" y="42762"/>
                    <a:pt x="137392" y="89434"/>
                    <a:pt x="141202" y="100864"/>
                  </a:cubicBezTo>
                  <a:cubicBezTo>
                    <a:pt x="130724" y="104674"/>
                    <a:pt x="136439" y="110389"/>
                    <a:pt x="138344" y="118962"/>
                  </a:cubicBezTo>
                  <a:cubicBezTo>
                    <a:pt x="123104" y="110389"/>
                    <a:pt x="139297" y="117056"/>
                    <a:pt x="137392" y="121819"/>
                  </a:cubicBezTo>
                  <a:cubicBezTo>
                    <a:pt x="128819" y="118962"/>
                    <a:pt x="125009" y="125629"/>
                    <a:pt x="126914" y="132297"/>
                  </a:cubicBezTo>
                  <a:cubicBezTo>
                    <a:pt x="125009" y="134201"/>
                    <a:pt x="123104" y="122772"/>
                    <a:pt x="122151" y="121819"/>
                  </a:cubicBezTo>
                  <a:cubicBezTo>
                    <a:pt x="123104" y="127534"/>
                    <a:pt x="23092" y="128487"/>
                    <a:pt x="35474" y="108484"/>
                  </a:cubicBezTo>
                  <a:cubicBezTo>
                    <a:pt x="36426" y="108484"/>
                    <a:pt x="40236" y="107531"/>
                    <a:pt x="44047" y="106579"/>
                  </a:cubicBezTo>
                  <a:cubicBezTo>
                    <a:pt x="36426" y="107531"/>
                    <a:pt x="38332" y="98006"/>
                    <a:pt x="34522" y="100864"/>
                  </a:cubicBezTo>
                  <a:cubicBezTo>
                    <a:pt x="35474" y="99912"/>
                    <a:pt x="36426" y="103722"/>
                    <a:pt x="36426" y="103722"/>
                  </a:cubicBezTo>
                  <a:cubicBezTo>
                    <a:pt x="34522" y="101816"/>
                    <a:pt x="32617" y="100864"/>
                    <a:pt x="29759" y="102769"/>
                  </a:cubicBezTo>
                  <a:cubicBezTo>
                    <a:pt x="31664" y="101816"/>
                    <a:pt x="35474" y="34189"/>
                    <a:pt x="35474" y="25616"/>
                  </a:cubicBezTo>
                  <a:cubicBezTo>
                    <a:pt x="32617" y="20854"/>
                    <a:pt x="14519" y="24664"/>
                    <a:pt x="13567" y="26569"/>
                  </a:cubicBezTo>
                  <a:cubicBezTo>
                    <a:pt x="15472" y="32284"/>
                    <a:pt x="16424" y="26569"/>
                    <a:pt x="14519" y="27522"/>
                  </a:cubicBezTo>
                  <a:cubicBezTo>
                    <a:pt x="20234" y="24664"/>
                    <a:pt x="6899" y="52287"/>
                    <a:pt x="18329" y="58001"/>
                  </a:cubicBezTo>
                  <a:cubicBezTo>
                    <a:pt x="9757" y="59906"/>
                    <a:pt x="12614" y="57049"/>
                    <a:pt x="7851" y="63716"/>
                  </a:cubicBezTo>
                  <a:close/>
                  <a:moveTo>
                    <a:pt x="22139" y="113247"/>
                  </a:moveTo>
                  <a:cubicBezTo>
                    <a:pt x="22139" y="112294"/>
                    <a:pt x="21186" y="110389"/>
                    <a:pt x="22139" y="113247"/>
                  </a:cubicBezTo>
                  <a:close/>
                  <a:moveTo>
                    <a:pt x="24044" y="117056"/>
                  </a:moveTo>
                  <a:cubicBezTo>
                    <a:pt x="24044" y="114199"/>
                    <a:pt x="25949" y="113247"/>
                    <a:pt x="24044" y="117056"/>
                  </a:cubicBezTo>
                  <a:close/>
                  <a:moveTo>
                    <a:pt x="39284" y="101816"/>
                  </a:moveTo>
                  <a:cubicBezTo>
                    <a:pt x="40236" y="101816"/>
                    <a:pt x="35474" y="101816"/>
                    <a:pt x="39284" y="1018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BB59D444-EDF4-42E2-8235-A3684003A4A5}"/>
                </a:ext>
              </a:extLst>
            </p:cNvPr>
            <p:cNvSpPr/>
            <p:nvPr/>
          </p:nvSpPr>
          <p:spPr>
            <a:xfrm>
              <a:off x="6914912" y="4768691"/>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9090EFD9-0EE5-4EC1-B112-C613AC8D5CAA}"/>
                </a:ext>
              </a:extLst>
            </p:cNvPr>
            <p:cNvSpPr/>
            <p:nvPr/>
          </p:nvSpPr>
          <p:spPr>
            <a:xfrm>
              <a:off x="6966109" y="4687453"/>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7144" y="8371"/>
                    <a:pt x="7144"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B1BB35DD-D475-4C57-9483-CA26C337470B}"/>
                </a:ext>
              </a:extLst>
            </p:cNvPr>
            <p:cNvSpPr/>
            <p:nvPr/>
          </p:nvSpPr>
          <p:spPr>
            <a:xfrm>
              <a:off x="6955208" y="4813988"/>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6615" y="6615"/>
                    <a:pt x="7567"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B488CDA0-2CC0-487D-A7DC-8BF1AB8E3415}"/>
                </a:ext>
              </a:extLst>
            </p:cNvPr>
            <p:cNvSpPr/>
            <p:nvPr/>
          </p:nvSpPr>
          <p:spPr>
            <a:xfrm>
              <a:off x="6945154" y="467682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E0D22F9-97E1-4797-A9B3-D085C3F8E08D}"/>
                </a:ext>
              </a:extLst>
            </p:cNvPr>
            <p:cNvSpPr/>
            <p:nvPr/>
          </p:nvSpPr>
          <p:spPr>
            <a:xfrm>
              <a:off x="6954679" y="467534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7144"/>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4196A1EA-1ECD-430A-8F63-6380EE732AE3}"/>
                </a:ext>
              </a:extLst>
            </p:cNvPr>
            <p:cNvSpPr/>
            <p:nvPr/>
          </p:nvSpPr>
          <p:spPr>
            <a:xfrm>
              <a:off x="6948011" y="46743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BF15396-C5E2-4851-B19B-F2843D732D16}"/>
                </a:ext>
              </a:extLst>
            </p:cNvPr>
            <p:cNvSpPr/>
            <p:nvPr/>
          </p:nvSpPr>
          <p:spPr>
            <a:xfrm>
              <a:off x="7026116" y="46858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4DF261A4-17A0-4D0A-A6F1-C240738AA837}"/>
                </a:ext>
              </a:extLst>
            </p:cNvPr>
            <p:cNvSpPr/>
            <p:nvPr/>
          </p:nvSpPr>
          <p:spPr>
            <a:xfrm>
              <a:off x="6988016" y="468010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7144"/>
                    <a:pt x="8096" y="7144"/>
                    <a:pt x="8096" y="7144"/>
                  </a:cubicBezTo>
                  <a:cubicBezTo>
                    <a:pt x="8096"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82726F43-EAA8-4DCE-8FB5-69C5BEF77F98}"/>
                </a:ext>
              </a:extLst>
            </p:cNvPr>
            <p:cNvSpPr/>
            <p:nvPr/>
          </p:nvSpPr>
          <p:spPr>
            <a:xfrm>
              <a:off x="7040933" y="472963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8291226D-2BF5-4F0E-BFBC-8770E7D3D68C}"/>
                </a:ext>
              </a:extLst>
            </p:cNvPr>
            <p:cNvSpPr/>
            <p:nvPr/>
          </p:nvSpPr>
          <p:spPr>
            <a:xfrm>
              <a:off x="6988969" y="4679394"/>
              <a:ext cx="9525" cy="9525"/>
            </a:xfrm>
            <a:custGeom>
              <a:avLst/>
              <a:gdLst>
                <a:gd name="connsiteX0" fmla="*/ 9049 w 9525"/>
                <a:gd name="connsiteY0" fmla="*/ 7858 h 9525"/>
                <a:gd name="connsiteX1" fmla="*/ 7144 w 9525"/>
                <a:gd name="connsiteY1" fmla="*/ 7858 h 9525"/>
                <a:gd name="connsiteX2" fmla="*/ 9049 w 9525"/>
                <a:gd name="connsiteY2" fmla="*/ 7858 h 9525"/>
              </a:gdLst>
              <a:ahLst/>
              <a:cxnLst>
                <a:cxn ang="0">
                  <a:pos x="connsiteX0" y="connsiteY0"/>
                </a:cxn>
                <a:cxn ang="0">
                  <a:pos x="connsiteX1" y="connsiteY1"/>
                </a:cxn>
                <a:cxn ang="0">
                  <a:pos x="connsiteX2" y="connsiteY2"/>
                </a:cxn>
              </a:cxnLst>
              <a:rect l="l" t="t" r="r" b="b"/>
              <a:pathLst>
                <a:path w="9525" h="9525">
                  <a:moveTo>
                    <a:pt x="9049" y="7858"/>
                  </a:moveTo>
                  <a:cubicBezTo>
                    <a:pt x="8096" y="6906"/>
                    <a:pt x="8096" y="6906"/>
                    <a:pt x="7144" y="7858"/>
                  </a:cubicBezTo>
                  <a:cubicBezTo>
                    <a:pt x="8096" y="7858"/>
                    <a:pt x="8096" y="8811"/>
                    <a:pt x="9049"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68B3A35B-44BD-4894-A562-07650F6FF8D8}"/>
                </a:ext>
              </a:extLst>
            </p:cNvPr>
            <p:cNvSpPr/>
            <p:nvPr/>
          </p:nvSpPr>
          <p:spPr>
            <a:xfrm>
              <a:off x="6917769" y="467153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76D56EB2-6530-4F50-B40D-DA2A6D5E4754}"/>
                </a:ext>
              </a:extLst>
            </p:cNvPr>
            <p:cNvSpPr/>
            <p:nvPr/>
          </p:nvSpPr>
          <p:spPr>
            <a:xfrm>
              <a:off x="6917531" y="46724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DF0240FB-449C-44B0-953C-3048AD82B180}"/>
                </a:ext>
              </a:extLst>
            </p:cNvPr>
            <p:cNvSpPr/>
            <p:nvPr/>
          </p:nvSpPr>
          <p:spPr>
            <a:xfrm>
              <a:off x="6916579" y="467272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D0E99CF3-3874-4EAA-826F-D0331DB8F442}"/>
                </a:ext>
              </a:extLst>
            </p:cNvPr>
            <p:cNvSpPr/>
            <p:nvPr/>
          </p:nvSpPr>
          <p:spPr>
            <a:xfrm>
              <a:off x="6927056" y="467248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CED09703-A7E8-4A38-9D18-095A8DBCAD04}"/>
                </a:ext>
              </a:extLst>
            </p:cNvPr>
            <p:cNvSpPr/>
            <p:nvPr/>
          </p:nvSpPr>
          <p:spPr>
            <a:xfrm>
              <a:off x="6927151" y="4672171"/>
              <a:ext cx="9525" cy="9525"/>
            </a:xfrm>
            <a:custGeom>
              <a:avLst/>
              <a:gdLst>
                <a:gd name="connsiteX0" fmla="*/ 9906 w 9525"/>
                <a:gd name="connsiteY0" fmla="*/ 8414 h 9525"/>
                <a:gd name="connsiteX1" fmla="*/ 9906 w 9525"/>
                <a:gd name="connsiteY1" fmla="*/ 8414 h 9525"/>
              </a:gdLst>
              <a:ahLst/>
              <a:cxnLst>
                <a:cxn ang="0">
                  <a:pos x="connsiteX0" y="connsiteY0"/>
                </a:cxn>
                <a:cxn ang="0">
                  <a:pos x="connsiteX1" y="connsiteY1"/>
                </a:cxn>
              </a:cxnLst>
              <a:rect l="l" t="t" r="r" b="b"/>
              <a:pathLst>
                <a:path w="9525" h="9525">
                  <a:moveTo>
                    <a:pt x="9906" y="8414"/>
                  </a:moveTo>
                  <a:cubicBezTo>
                    <a:pt x="3239" y="5556"/>
                    <a:pt x="10859" y="8414"/>
                    <a:pt x="9906"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62279FBD-01E7-40B7-B196-063A770C42FB}"/>
                </a:ext>
              </a:extLst>
            </p:cNvPr>
            <p:cNvSpPr/>
            <p:nvPr/>
          </p:nvSpPr>
          <p:spPr>
            <a:xfrm>
              <a:off x="6938999" y="4686776"/>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4726" y="10001"/>
                    <a:pt x="8536" y="7144"/>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DB03CAFB-5F1E-408E-B74B-87328CEA6B2A}"/>
                </a:ext>
              </a:extLst>
            </p:cNvPr>
            <p:cNvSpPr/>
            <p:nvPr/>
          </p:nvSpPr>
          <p:spPr>
            <a:xfrm>
              <a:off x="6948540" y="4688681"/>
              <a:ext cx="9525" cy="9525"/>
            </a:xfrm>
            <a:custGeom>
              <a:avLst/>
              <a:gdLst>
                <a:gd name="connsiteX0" fmla="*/ 7567 w 9525"/>
                <a:gd name="connsiteY0" fmla="*/ 7144 h 9525"/>
                <a:gd name="connsiteX1" fmla="*/ 7567 w 9525"/>
                <a:gd name="connsiteY1" fmla="*/ 9049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7144"/>
                    <a:pt x="7567" y="9049"/>
                    <a:pt x="7567" y="9049"/>
                  </a:cubicBezTo>
                  <a:cubicBezTo>
                    <a:pt x="7567" y="8096"/>
                    <a:pt x="8520"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17A40015-C8E1-4323-AECE-22AA46E89DBD}"/>
                </a:ext>
              </a:extLst>
            </p:cNvPr>
            <p:cNvSpPr/>
            <p:nvPr/>
          </p:nvSpPr>
          <p:spPr>
            <a:xfrm>
              <a:off x="6963251" y="4690586"/>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10001"/>
                  </a:lnTo>
                  <a:cubicBezTo>
                    <a:pt x="8096" y="1000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33D8EF28-E4C2-4F46-8F7D-57404A564959}"/>
                </a:ext>
              </a:extLst>
            </p:cNvPr>
            <p:cNvSpPr/>
            <p:nvPr/>
          </p:nvSpPr>
          <p:spPr>
            <a:xfrm>
              <a:off x="6972629" y="4677489"/>
              <a:ext cx="9525" cy="9525"/>
            </a:xfrm>
            <a:custGeom>
              <a:avLst/>
              <a:gdLst>
                <a:gd name="connsiteX0" fmla="*/ 8244 w 9525"/>
                <a:gd name="connsiteY0" fmla="*/ 7858 h 9525"/>
                <a:gd name="connsiteX1" fmla="*/ 8244 w 9525"/>
                <a:gd name="connsiteY1" fmla="*/ 7858 h 9525"/>
              </a:gdLst>
              <a:ahLst/>
              <a:cxnLst>
                <a:cxn ang="0">
                  <a:pos x="connsiteX0" y="connsiteY0"/>
                </a:cxn>
                <a:cxn ang="0">
                  <a:pos x="connsiteX1" y="connsiteY1"/>
                </a:cxn>
              </a:cxnLst>
              <a:rect l="l" t="t" r="r" b="b"/>
              <a:pathLst>
                <a:path w="9525" h="9525">
                  <a:moveTo>
                    <a:pt x="8244" y="7858"/>
                  </a:moveTo>
                  <a:cubicBezTo>
                    <a:pt x="6339" y="6906"/>
                    <a:pt x="7291" y="6906"/>
                    <a:pt x="82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B926B4F0-B252-4046-B3E0-38D0EDB874AD}"/>
                </a:ext>
              </a:extLst>
            </p:cNvPr>
            <p:cNvSpPr/>
            <p:nvPr/>
          </p:nvSpPr>
          <p:spPr>
            <a:xfrm>
              <a:off x="6978139" y="4696407"/>
              <a:ext cx="9525" cy="9525"/>
            </a:xfrm>
            <a:custGeom>
              <a:avLst/>
              <a:gdLst>
                <a:gd name="connsiteX0" fmla="*/ 7496 w 9525"/>
                <a:gd name="connsiteY0" fmla="*/ 7990 h 9525"/>
                <a:gd name="connsiteX1" fmla="*/ 7496 w 9525"/>
                <a:gd name="connsiteY1" fmla="*/ 7990 h 9525"/>
              </a:gdLst>
              <a:ahLst/>
              <a:cxnLst>
                <a:cxn ang="0">
                  <a:pos x="connsiteX0" y="connsiteY0"/>
                </a:cxn>
                <a:cxn ang="0">
                  <a:pos x="connsiteX1" y="connsiteY1"/>
                </a:cxn>
              </a:cxnLst>
              <a:rect l="l" t="t" r="r" b="b"/>
              <a:pathLst>
                <a:path w="9525" h="9525">
                  <a:moveTo>
                    <a:pt x="7496" y="7990"/>
                  </a:moveTo>
                  <a:cubicBezTo>
                    <a:pt x="5591" y="7990"/>
                    <a:pt x="12258" y="6086"/>
                    <a:pt x="7496"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E2683C63-B7F2-42FC-82BA-E9C2C979BA29}"/>
                </a:ext>
              </a:extLst>
            </p:cNvPr>
            <p:cNvSpPr/>
            <p:nvPr/>
          </p:nvSpPr>
          <p:spPr>
            <a:xfrm>
              <a:off x="7015447" y="4737496"/>
              <a:ext cx="9525" cy="9525"/>
            </a:xfrm>
            <a:custGeom>
              <a:avLst/>
              <a:gdLst>
                <a:gd name="connsiteX0" fmla="*/ 7335 w 9525"/>
                <a:gd name="connsiteY0" fmla="*/ 7858 h 9525"/>
                <a:gd name="connsiteX1" fmla="*/ 10193 w 9525"/>
                <a:gd name="connsiteY1" fmla="*/ 7858 h 9525"/>
                <a:gd name="connsiteX2" fmla="*/ 7335 w 9525"/>
                <a:gd name="connsiteY2" fmla="*/ 7858 h 9525"/>
              </a:gdLst>
              <a:ahLst/>
              <a:cxnLst>
                <a:cxn ang="0">
                  <a:pos x="connsiteX0" y="connsiteY0"/>
                </a:cxn>
                <a:cxn ang="0">
                  <a:pos x="connsiteX1" y="connsiteY1"/>
                </a:cxn>
                <a:cxn ang="0">
                  <a:pos x="connsiteX2" y="connsiteY2"/>
                </a:cxn>
              </a:cxnLst>
              <a:rect l="l" t="t" r="r" b="b"/>
              <a:pathLst>
                <a:path w="9525" h="9525">
                  <a:moveTo>
                    <a:pt x="7335" y="7858"/>
                  </a:moveTo>
                  <a:lnTo>
                    <a:pt x="10193" y="7858"/>
                  </a:lnTo>
                  <a:cubicBezTo>
                    <a:pt x="9240" y="6906"/>
                    <a:pt x="6383" y="6906"/>
                    <a:pt x="7335"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00486462-9082-46E3-9C5A-D7957AA8BC25}"/>
                </a:ext>
              </a:extLst>
            </p:cNvPr>
            <p:cNvSpPr/>
            <p:nvPr/>
          </p:nvSpPr>
          <p:spPr>
            <a:xfrm>
              <a:off x="7013648" y="4776311"/>
              <a:ext cx="9525" cy="9525"/>
            </a:xfrm>
            <a:custGeom>
              <a:avLst/>
              <a:gdLst>
                <a:gd name="connsiteX0" fmla="*/ 9134 w 9525"/>
                <a:gd name="connsiteY0" fmla="*/ 7144 h 9525"/>
                <a:gd name="connsiteX1" fmla="*/ 8182 w 9525"/>
                <a:gd name="connsiteY1" fmla="*/ 9049 h 9525"/>
                <a:gd name="connsiteX2" fmla="*/ 9134 w 9525"/>
                <a:gd name="connsiteY2" fmla="*/ 7144 h 9525"/>
              </a:gdLst>
              <a:ahLst/>
              <a:cxnLst>
                <a:cxn ang="0">
                  <a:pos x="connsiteX0" y="connsiteY0"/>
                </a:cxn>
                <a:cxn ang="0">
                  <a:pos x="connsiteX1" y="connsiteY1"/>
                </a:cxn>
                <a:cxn ang="0">
                  <a:pos x="connsiteX2" y="connsiteY2"/>
                </a:cxn>
              </a:cxnLst>
              <a:rect l="l" t="t" r="r" b="b"/>
              <a:pathLst>
                <a:path w="9525" h="9525">
                  <a:moveTo>
                    <a:pt x="9134" y="7144"/>
                  </a:moveTo>
                  <a:cubicBezTo>
                    <a:pt x="7230" y="7144"/>
                    <a:pt x="6277" y="8096"/>
                    <a:pt x="8182" y="9049"/>
                  </a:cubicBezTo>
                  <a:cubicBezTo>
                    <a:pt x="8182" y="9049"/>
                    <a:pt x="10087" y="8096"/>
                    <a:pt x="913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69562871-22E1-4D0F-AD1C-3F637C651790}"/>
                </a:ext>
              </a:extLst>
            </p:cNvPr>
            <p:cNvSpPr/>
            <p:nvPr/>
          </p:nvSpPr>
          <p:spPr>
            <a:xfrm>
              <a:off x="6947059" y="478837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5556"/>
                    <a:pt x="7144" y="8414"/>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37FF470B-45CA-496B-AAE7-EF68051E335A}"/>
                </a:ext>
              </a:extLst>
            </p:cNvPr>
            <p:cNvSpPr/>
            <p:nvPr/>
          </p:nvSpPr>
          <p:spPr>
            <a:xfrm>
              <a:off x="6748939" y="4721051"/>
              <a:ext cx="9525" cy="9525"/>
            </a:xfrm>
            <a:custGeom>
              <a:avLst/>
              <a:gdLst>
                <a:gd name="connsiteX0" fmla="*/ 7144 w 9525"/>
                <a:gd name="connsiteY0" fmla="*/ 9064 h 9525"/>
                <a:gd name="connsiteX1" fmla="*/ 7144 w 9525"/>
                <a:gd name="connsiteY1" fmla="*/ 9064 h 9525"/>
              </a:gdLst>
              <a:ahLst/>
              <a:cxnLst>
                <a:cxn ang="0">
                  <a:pos x="connsiteX0" y="connsiteY0"/>
                </a:cxn>
                <a:cxn ang="0">
                  <a:pos x="connsiteX1" y="connsiteY1"/>
                </a:cxn>
              </a:cxnLst>
              <a:rect l="l" t="t" r="r" b="b"/>
              <a:pathLst>
                <a:path w="9525" h="9525">
                  <a:moveTo>
                    <a:pt x="7144" y="9064"/>
                  </a:moveTo>
                  <a:cubicBezTo>
                    <a:pt x="9049" y="4302"/>
                    <a:pt x="8096" y="10017"/>
                    <a:pt x="7144"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0A6EC20B-9E05-4E93-8967-C4469289C2F0}"/>
                </a:ext>
              </a:extLst>
            </p:cNvPr>
            <p:cNvSpPr/>
            <p:nvPr/>
          </p:nvSpPr>
          <p:spPr>
            <a:xfrm>
              <a:off x="6746061" y="4717256"/>
              <a:ext cx="9525" cy="19050"/>
            </a:xfrm>
            <a:custGeom>
              <a:avLst/>
              <a:gdLst>
                <a:gd name="connsiteX0" fmla="*/ 9069 w 9525"/>
                <a:gd name="connsiteY0" fmla="*/ 7144 h 19050"/>
                <a:gd name="connsiteX1" fmla="*/ 9069 w 9525"/>
                <a:gd name="connsiteY1" fmla="*/ 7144 h 19050"/>
              </a:gdLst>
              <a:ahLst/>
              <a:cxnLst>
                <a:cxn ang="0">
                  <a:pos x="connsiteX0" y="connsiteY0"/>
                </a:cxn>
                <a:cxn ang="0">
                  <a:pos x="connsiteX1" y="connsiteY1"/>
                </a:cxn>
              </a:cxnLst>
              <a:rect l="l" t="t" r="r" b="b"/>
              <a:pathLst>
                <a:path w="9525" h="19050">
                  <a:moveTo>
                    <a:pt x="9069" y="7144"/>
                  </a:moveTo>
                  <a:cubicBezTo>
                    <a:pt x="5259" y="15716"/>
                    <a:pt x="8117" y="1095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4D19E202-1A8E-4BF9-A473-290F8311CF4D}"/>
                </a:ext>
              </a:extLst>
            </p:cNvPr>
            <p:cNvSpPr/>
            <p:nvPr/>
          </p:nvSpPr>
          <p:spPr>
            <a:xfrm>
              <a:off x="6712744" y="47115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8D0B9266-E694-4F81-B827-86FAB9206ED1}"/>
                </a:ext>
              </a:extLst>
            </p:cNvPr>
            <p:cNvSpPr/>
            <p:nvPr/>
          </p:nvSpPr>
          <p:spPr>
            <a:xfrm>
              <a:off x="6718459" y="47277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13ABB264-18A1-4BDE-933E-C2EEC734F573}"/>
                </a:ext>
              </a:extLst>
            </p:cNvPr>
            <p:cNvSpPr/>
            <p:nvPr/>
          </p:nvSpPr>
          <p:spPr>
            <a:xfrm>
              <a:off x="6721316" y="47324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CB2A7BF6-33D1-4E84-8E7C-69FFF7ACD0E0}"/>
                </a:ext>
              </a:extLst>
            </p:cNvPr>
            <p:cNvSpPr/>
            <p:nvPr/>
          </p:nvSpPr>
          <p:spPr>
            <a:xfrm>
              <a:off x="6711791" y="471058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7144"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D74749A5-EB8F-411A-883D-5AF7D4E51EBC}"/>
                </a:ext>
              </a:extLst>
            </p:cNvPr>
            <p:cNvSpPr/>
            <p:nvPr/>
          </p:nvSpPr>
          <p:spPr>
            <a:xfrm>
              <a:off x="6742271" y="4723776"/>
              <a:ext cx="9525" cy="9525"/>
            </a:xfrm>
            <a:custGeom>
              <a:avLst/>
              <a:gdLst>
                <a:gd name="connsiteX0" fmla="*/ 7144 w 9525"/>
                <a:gd name="connsiteY0" fmla="*/ 8243 h 9525"/>
                <a:gd name="connsiteX1" fmla="*/ 7144 w 9525"/>
                <a:gd name="connsiteY1" fmla="*/ 8243 h 9525"/>
              </a:gdLst>
              <a:ahLst/>
              <a:cxnLst>
                <a:cxn ang="0">
                  <a:pos x="connsiteX0" y="connsiteY0"/>
                </a:cxn>
                <a:cxn ang="0">
                  <a:pos x="connsiteX1" y="connsiteY1"/>
                </a:cxn>
              </a:cxnLst>
              <a:rect l="l" t="t" r="r" b="b"/>
              <a:pathLst>
                <a:path w="9525" h="9525">
                  <a:moveTo>
                    <a:pt x="7144" y="8243"/>
                  </a:moveTo>
                  <a:cubicBezTo>
                    <a:pt x="8096" y="7291"/>
                    <a:pt x="7144" y="6339"/>
                    <a:pt x="7144" y="82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B7846CE1-015D-40D9-8DE9-B82FD629D414}"/>
                </a:ext>
              </a:extLst>
            </p:cNvPr>
            <p:cNvSpPr/>
            <p:nvPr/>
          </p:nvSpPr>
          <p:spPr>
            <a:xfrm>
              <a:off x="6722269" y="470646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8096"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59B1574A-04DA-4259-9CF6-595E525E0CCD}"/>
                </a:ext>
              </a:extLst>
            </p:cNvPr>
            <p:cNvSpPr/>
            <p:nvPr/>
          </p:nvSpPr>
          <p:spPr>
            <a:xfrm>
              <a:off x="6729889" y="470677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1476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D8477E9F-64B4-453C-A780-8016FA756755}"/>
                </a:ext>
              </a:extLst>
            </p:cNvPr>
            <p:cNvSpPr/>
            <p:nvPr/>
          </p:nvSpPr>
          <p:spPr>
            <a:xfrm>
              <a:off x="6741319" y="47124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069FC991-F82B-49CD-95D5-C88D6DF99B20}"/>
                </a:ext>
              </a:extLst>
            </p:cNvPr>
            <p:cNvSpPr/>
            <p:nvPr/>
          </p:nvSpPr>
          <p:spPr>
            <a:xfrm>
              <a:off x="6716554" y="470677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lnTo>
                    <a:pt x="7144"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FF420869-AB80-4224-9891-584A89CFCB84}"/>
                </a:ext>
              </a:extLst>
            </p:cNvPr>
            <p:cNvSpPr/>
            <p:nvPr/>
          </p:nvSpPr>
          <p:spPr>
            <a:xfrm>
              <a:off x="6887051" y="47248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FF034608-9598-4749-B529-D831D3FBFB44}"/>
                </a:ext>
              </a:extLst>
            </p:cNvPr>
            <p:cNvSpPr/>
            <p:nvPr/>
          </p:nvSpPr>
          <p:spPr>
            <a:xfrm>
              <a:off x="6896576" y="47382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1095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B6F53C06-BA88-4491-9464-88F96FDDB6E8}"/>
                </a:ext>
              </a:extLst>
            </p:cNvPr>
            <p:cNvSpPr/>
            <p:nvPr/>
          </p:nvSpPr>
          <p:spPr>
            <a:xfrm>
              <a:off x="6728222" y="473725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BA90D81D-2681-4746-9F3F-4D6B46B84814}"/>
                </a:ext>
              </a:extLst>
            </p:cNvPr>
            <p:cNvSpPr/>
            <p:nvPr/>
          </p:nvSpPr>
          <p:spPr>
            <a:xfrm>
              <a:off x="6790454" y="4734401"/>
              <a:ext cx="9525" cy="19050"/>
            </a:xfrm>
            <a:custGeom>
              <a:avLst/>
              <a:gdLst>
                <a:gd name="connsiteX0" fmla="*/ 7538 w 9525"/>
                <a:gd name="connsiteY0" fmla="*/ 12859 h 19050"/>
                <a:gd name="connsiteX1" fmla="*/ 8491 w 9525"/>
                <a:gd name="connsiteY1" fmla="*/ 7144 h 19050"/>
                <a:gd name="connsiteX2" fmla="*/ 7538 w 9525"/>
                <a:gd name="connsiteY2" fmla="*/ 12859 h 19050"/>
              </a:gdLst>
              <a:ahLst/>
              <a:cxnLst>
                <a:cxn ang="0">
                  <a:pos x="connsiteX0" y="connsiteY0"/>
                </a:cxn>
                <a:cxn ang="0">
                  <a:pos x="connsiteX1" y="connsiteY1"/>
                </a:cxn>
                <a:cxn ang="0">
                  <a:pos x="connsiteX2" y="connsiteY2"/>
                </a:cxn>
              </a:cxnLst>
              <a:rect l="l" t="t" r="r" b="b"/>
              <a:pathLst>
                <a:path w="9525" h="19050">
                  <a:moveTo>
                    <a:pt x="7538" y="12859"/>
                  </a:moveTo>
                  <a:cubicBezTo>
                    <a:pt x="7538" y="10001"/>
                    <a:pt x="9443" y="10001"/>
                    <a:pt x="8491" y="7144"/>
                  </a:cubicBezTo>
                  <a:cubicBezTo>
                    <a:pt x="7538" y="8096"/>
                    <a:pt x="6586" y="10954"/>
                    <a:pt x="7538"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8267C7DF-819B-4ACA-B16B-D47C7147D763}"/>
                </a:ext>
              </a:extLst>
            </p:cNvPr>
            <p:cNvSpPr/>
            <p:nvPr/>
          </p:nvSpPr>
          <p:spPr>
            <a:xfrm>
              <a:off x="6742271" y="47239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2AE1690F-07A8-499C-A753-FEED2C19D70F}"/>
                </a:ext>
              </a:extLst>
            </p:cNvPr>
            <p:cNvSpPr/>
            <p:nvPr/>
          </p:nvSpPr>
          <p:spPr>
            <a:xfrm>
              <a:off x="6790849" y="473397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B94E814-6D0F-434F-B170-2EFFF8D48136}"/>
                </a:ext>
              </a:extLst>
            </p:cNvPr>
            <p:cNvSpPr/>
            <p:nvPr/>
          </p:nvSpPr>
          <p:spPr>
            <a:xfrm>
              <a:off x="6745129" y="473535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7144"/>
                    <a:pt x="7144" y="7144"/>
                    <a:pt x="7144" y="7144"/>
                  </a:cubicBez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7760F780-B6A8-49E7-ADC7-C6DD53A6BD22}"/>
                </a:ext>
              </a:extLst>
            </p:cNvPr>
            <p:cNvSpPr/>
            <p:nvPr/>
          </p:nvSpPr>
          <p:spPr>
            <a:xfrm>
              <a:off x="6733699" y="47315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A2D5FAF0-28D8-489D-B342-7556C732FBA0}"/>
                </a:ext>
              </a:extLst>
            </p:cNvPr>
            <p:cNvSpPr/>
            <p:nvPr/>
          </p:nvSpPr>
          <p:spPr>
            <a:xfrm>
              <a:off x="6751521" y="4732295"/>
              <a:ext cx="9525" cy="9525"/>
            </a:xfrm>
            <a:custGeom>
              <a:avLst/>
              <a:gdLst>
                <a:gd name="connsiteX0" fmla="*/ 7419 w 9525"/>
                <a:gd name="connsiteY0" fmla="*/ 7344 h 9525"/>
                <a:gd name="connsiteX1" fmla="*/ 7419 w 9525"/>
                <a:gd name="connsiteY1" fmla="*/ 7344 h 9525"/>
              </a:gdLst>
              <a:ahLst/>
              <a:cxnLst>
                <a:cxn ang="0">
                  <a:pos x="connsiteX0" y="connsiteY0"/>
                </a:cxn>
                <a:cxn ang="0">
                  <a:pos x="connsiteX1" y="connsiteY1"/>
                </a:cxn>
              </a:cxnLst>
              <a:rect l="l" t="t" r="r" b="b"/>
              <a:pathLst>
                <a:path w="9525" h="9525">
                  <a:moveTo>
                    <a:pt x="7419" y="7344"/>
                  </a:moveTo>
                  <a:cubicBezTo>
                    <a:pt x="8371" y="9249"/>
                    <a:pt x="6466" y="6392"/>
                    <a:pt x="7419"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A3807D71-664E-4652-AE90-4C4ED2F34717}"/>
                </a:ext>
              </a:extLst>
            </p:cNvPr>
            <p:cNvSpPr/>
            <p:nvPr/>
          </p:nvSpPr>
          <p:spPr>
            <a:xfrm>
              <a:off x="6757511" y="4732734"/>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4C3732C7-0BA8-4A00-B795-5E951E091A1B}"/>
                </a:ext>
              </a:extLst>
            </p:cNvPr>
            <p:cNvSpPr/>
            <p:nvPr/>
          </p:nvSpPr>
          <p:spPr>
            <a:xfrm>
              <a:off x="6868954" y="4725828"/>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10001"/>
                  </a:cubicBezTo>
                  <a:cubicBezTo>
                    <a:pt x="8096" y="8096"/>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8298CAC9-C1AA-4740-8BFE-4E610639D974}"/>
                </a:ext>
              </a:extLst>
            </p:cNvPr>
            <p:cNvSpPr/>
            <p:nvPr/>
          </p:nvSpPr>
          <p:spPr>
            <a:xfrm>
              <a:off x="6742271" y="47229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5C28905C-AF3E-4F12-8776-E300EDD2EA0E}"/>
                </a:ext>
              </a:extLst>
            </p:cNvPr>
            <p:cNvSpPr/>
            <p:nvPr/>
          </p:nvSpPr>
          <p:spPr>
            <a:xfrm>
              <a:off x="6752749" y="471058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26E0B2F7-7954-47CF-BA1D-C4C7EE4BFA99}"/>
                </a:ext>
              </a:extLst>
            </p:cNvPr>
            <p:cNvSpPr/>
            <p:nvPr/>
          </p:nvSpPr>
          <p:spPr>
            <a:xfrm>
              <a:off x="6835616" y="472225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17554EC8-3BA6-4A49-8C68-812640E64188}"/>
                </a:ext>
              </a:extLst>
            </p:cNvPr>
            <p:cNvSpPr/>
            <p:nvPr/>
          </p:nvSpPr>
          <p:spPr>
            <a:xfrm>
              <a:off x="6756559" y="47105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1B996B91-6DAE-4BEB-A44B-650E96C33898}"/>
                </a:ext>
              </a:extLst>
            </p:cNvPr>
            <p:cNvSpPr/>
            <p:nvPr/>
          </p:nvSpPr>
          <p:spPr>
            <a:xfrm>
              <a:off x="6869906" y="47286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B1E8AB8F-CABA-4E42-8710-7C1812D04362}"/>
                </a:ext>
              </a:extLst>
            </p:cNvPr>
            <p:cNvSpPr/>
            <p:nvPr/>
          </p:nvSpPr>
          <p:spPr>
            <a:xfrm>
              <a:off x="6705941" y="4706672"/>
              <a:ext cx="200025" cy="57150"/>
            </a:xfrm>
            <a:custGeom>
              <a:avLst/>
              <a:gdLst>
                <a:gd name="connsiteX0" fmla="*/ 176824 w 200025"/>
                <a:gd name="connsiteY0" fmla="*/ 22490 h 57150"/>
                <a:gd name="connsiteX1" fmla="*/ 169204 w 200025"/>
                <a:gd name="connsiteY1" fmla="*/ 33920 h 57150"/>
                <a:gd name="connsiteX2" fmla="*/ 169204 w 200025"/>
                <a:gd name="connsiteY2" fmla="*/ 32967 h 57150"/>
                <a:gd name="connsiteX3" fmla="*/ 167299 w 200025"/>
                <a:gd name="connsiteY3" fmla="*/ 32015 h 57150"/>
                <a:gd name="connsiteX4" fmla="*/ 169204 w 200025"/>
                <a:gd name="connsiteY4" fmla="*/ 23442 h 57150"/>
                <a:gd name="connsiteX5" fmla="*/ 123484 w 200025"/>
                <a:gd name="connsiteY5" fmla="*/ 23442 h 57150"/>
                <a:gd name="connsiteX6" fmla="*/ 123484 w 200025"/>
                <a:gd name="connsiteY6" fmla="*/ 23442 h 57150"/>
                <a:gd name="connsiteX7" fmla="*/ 32997 w 200025"/>
                <a:gd name="connsiteY7" fmla="*/ 19632 h 57150"/>
                <a:gd name="connsiteX8" fmla="*/ 32997 w 200025"/>
                <a:gd name="connsiteY8" fmla="*/ 10107 h 57150"/>
                <a:gd name="connsiteX9" fmla="*/ 20614 w 200025"/>
                <a:gd name="connsiteY9" fmla="*/ 17727 h 57150"/>
                <a:gd name="connsiteX10" fmla="*/ 18709 w 200025"/>
                <a:gd name="connsiteY10" fmla="*/ 16775 h 57150"/>
                <a:gd name="connsiteX11" fmla="*/ 14899 w 200025"/>
                <a:gd name="connsiteY11" fmla="*/ 9155 h 57150"/>
                <a:gd name="connsiteX12" fmla="*/ 8232 w 200025"/>
                <a:gd name="connsiteY12" fmla="*/ 20585 h 57150"/>
                <a:gd name="connsiteX13" fmla="*/ 8232 w 200025"/>
                <a:gd name="connsiteY13" fmla="*/ 20585 h 57150"/>
                <a:gd name="connsiteX14" fmla="*/ 24424 w 200025"/>
                <a:gd name="connsiteY14" fmla="*/ 14870 h 57150"/>
                <a:gd name="connsiteX15" fmla="*/ 26329 w 200025"/>
                <a:gd name="connsiteY15" fmla="*/ 15822 h 57150"/>
                <a:gd name="connsiteX16" fmla="*/ 27282 w 200025"/>
                <a:gd name="connsiteY16" fmla="*/ 14870 h 57150"/>
                <a:gd name="connsiteX17" fmla="*/ 32997 w 200025"/>
                <a:gd name="connsiteY17" fmla="*/ 14870 h 57150"/>
                <a:gd name="connsiteX18" fmla="*/ 34902 w 200025"/>
                <a:gd name="connsiteY18" fmla="*/ 24395 h 57150"/>
                <a:gd name="connsiteX19" fmla="*/ 42522 w 200025"/>
                <a:gd name="connsiteY19" fmla="*/ 14870 h 57150"/>
                <a:gd name="connsiteX20" fmla="*/ 44427 w 200025"/>
                <a:gd name="connsiteY20" fmla="*/ 23442 h 57150"/>
                <a:gd name="connsiteX21" fmla="*/ 45379 w 200025"/>
                <a:gd name="connsiteY21" fmla="*/ 23442 h 57150"/>
                <a:gd name="connsiteX22" fmla="*/ 47284 w 200025"/>
                <a:gd name="connsiteY22" fmla="*/ 21537 h 57150"/>
                <a:gd name="connsiteX23" fmla="*/ 38712 w 200025"/>
                <a:gd name="connsiteY23" fmla="*/ 17727 h 57150"/>
                <a:gd name="connsiteX24" fmla="*/ 36807 w 200025"/>
                <a:gd name="connsiteY24" fmla="*/ 14870 h 57150"/>
                <a:gd name="connsiteX25" fmla="*/ 22519 w 200025"/>
                <a:gd name="connsiteY25" fmla="*/ 7250 h 57150"/>
                <a:gd name="connsiteX26" fmla="*/ 19662 w 200025"/>
                <a:gd name="connsiteY26" fmla="*/ 17727 h 57150"/>
                <a:gd name="connsiteX27" fmla="*/ 18709 w 200025"/>
                <a:gd name="connsiteY27" fmla="*/ 13917 h 57150"/>
                <a:gd name="connsiteX28" fmla="*/ 12994 w 200025"/>
                <a:gd name="connsiteY28" fmla="*/ 12012 h 57150"/>
                <a:gd name="connsiteX29" fmla="*/ 18709 w 200025"/>
                <a:gd name="connsiteY29" fmla="*/ 23442 h 57150"/>
                <a:gd name="connsiteX30" fmla="*/ 17757 w 200025"/>
                <a:gd name="connsiteY30" fmla="*/ 32967 h 57150"/>
                <a:gd name="connsiteX31" fmla="*/ 23472 w 200025"/>
                <a:gd name="connsiteY31" fmla="*/ 27252 h 57150"/>
                <a:gd name="connsiteX32" fmla="*/ 24424 w 200025"/>
                <a:gd name="connsiteY32" fmla="*/ 37730 h 57150"/>
                <a:gd name="connsiteX33" fmla="*/ 27282 w 200025"/>
                <a:gd name="connsiteY33" fmla="*/ 30110 h 57150"/>
                <a:gd name="connsiteX34" fmla="*/ 27282 w 200025"/>
                <a:gd name="connsiteY34" fmla="*/ 36777 h 57150"/>
                <a:gd name="connsiteX35" fmla="*/ 32997 w 200025"/>
                <a:gd name="connsiteY35" fmla="*/ 29157 h 57150"/>
                <a:gd name="connsiteX36" fmla="*/ 37759 w 200025"/>
                <a:gd name="connsiteY36" fmla="*/ 32967 h 57150"/>
                <a:gd name="connsiteX37" fmla="*/ 35854 w 200025"/>
                <a:gd name="connsiteY37" fmla="*/ 29157 h 57150"/>
                <a:gd name="connsiteX38" fmla="*/ 51094 w 200025"/>
                <a:gd name="connsiteY38" fmla="*/ 28205 h 57150"/>
                <a:gd name="connsiteX39" fmla="*/ 68239 w 200025"/>
                <a:gd name="connsiteY39" fmla="*/ 30110 h 57150"/>
                <a:gd name="connsiteX40" fmla="*/ 69192 w 200025"/>
                <a:gd name="connsiteY40" fmla="*/ 29157 h 57150"/>
                <a:gd name="connsiteX41" fmla="*/ 70144 w 200025"/>
                <a:gd name="connsiteY41" fmla="*/ 36777 h 57150"/>
                <a:gd name="connsiteX42" fmla="*/ 74907 w 200025"/>
                <a:gd name="connsiteY42" fmla="*/ 31062 h 57150"/>
                <a:gd name="connsiteX43" fmla="*/ 77764 w 200025"/>
                <a:gd name="connsiteY43" fmla="*/ 31062 h 57150"/>
                <a:gd name="connsiteX44" fmla="*/ 79669 w 200025"/>
                <a:gd name="connsiteY44" fmla="*/ 31062 h 57150"/>
                <a:gd name="connsiteX45" fmla="*/ 89194 w 200025"/>
                <a:gd name="connsiteY45" fmla="*/ 34872 h 57150"/>
                <a:gd name="connsiteX46" fmla="*/ 91099 w 200025"/>
                <a:gd name="connsiteY46" fmla="*/ 46302 h 57150"/>
                <a:gd name="connsiteX47" fmla="*/ 137772 w 200025"/>
                <a:gd name="connsiteY47" fmla="*/ 51065 h 57150"/>
                <a:gd name="connsiteX48" fmla="*/ 176824 w 200025"/>
                <a:gd name="connsiteY48" fmla="*/ 52970 h 57150"/>
                <a:gd name="connsiteX49" fmla="*/ 179682 w 200025"/>
                <a:gd name="connsiteY49" fmla="*/ 49160 h 57150"/>
                <a:gd name="connsiteX50" fmla="*/ 182539 w 200025"/>
                <a:gd name="connsiteY50" fmla="*/ 46302 h 57150"/>
                <a:gd name="connsiteX51" fmla="*/ 183492 w 200025"/>
                <a:gd name="connsiteY51" fmla="*/ 41540 h 57150"/>
                <a:gd name="connsiteX52" fmla="*/ 193969 w 200025"/>
                <a:gd name="connsiteY52" fmla="*/ 49160 h 57150"/>
                <a:gd name="connsiteX53" fmla="*/ 193017 w 200025"/>
                <a:gd name="connsiteY53" fmla="*/ 27252 h 57150"/>
                <a:gd name="connsiteX54" fmla="*/ 193017 w 200025"/>
                <a:gd name="connsiteY54" fmla="*/ 27252 h 57150"/>
                <a:gd name="connsiteX55" fmla="*/ 191112 w 200025"/>
                <a:gd name="connsiteY55" fmla="*/ 26300 h 57150"/>
                <a:gd name="connsiteX56" fmla="*/ 190159 w 200025"/>
                <a:gd name="connsiteY56" fmla="*/ 32015 h 57150"/>
                <a:gd name="connsiteX57" fmla="*/ 177777 w 200025"/>
                <a:gd name="connsiteY57" fmla="*/ 32967 h 57150"/>
                <a:gd name="connsiteX58" fmla="*/ 176824 w 200025"/>
                <a:gd name="connsiteY58" fmla="*/ 22490 h 57150"/>
                <a:gd name="connsiteX59" fmla="*/ 184444 w 200025"/>
                <a:gd name="connsiteY59" fmla="*/ 30110 h 57150"/>
                <a:gd name="connsiteX60" fmla="*/ 184444 w 200025"/>
                <a:gd name="connsiteY60" fmla="*/ 30110 h 57150"/>
                <a:gd name="connsiteX61" fmla="*/ 182539 w 200025"/>
                <a:gd name="connsiteY61" fmla="*/ 30110 h 57150"/>
                <a:gd name="connsiteX62" fmla="*/ 182539 w 200025"/>
                <a:gd name="connsiteY62" fmla="*/ 30110 h 57150"/>
                <a:gd name="connsiteX63" fmla="*/ 184444 w 200025"/>
                <a:gd name="connsiteY63" fmla="*/ 50112 h 57150"/>
                <a:gd name="connsiteX64" fmla="*/ 184444 w 200025"/>
                <a:gd name="connsiteY64" fmla="*/ 5011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00025" h="57150">
                  <a:moveTo>
                    <a:pt x="176824" y="22490"/>
                  </a:moveTo>
                  <a:cubicBezTo>
                    <a:pt x="178729" y="22490"/>
                    <a:pt x="169204" y="28205"/>
                    <a:pt x="169204" y="33920"/>
                  </a:cubicBezTo>
                  <a:cubicBezTo>
                    <a:pt x="170157" y="32015"/>
                    <a:pt x="170157" y="32015"/>
                    <a:pt x="169204" y="32967"/>
                  </a:cubicBezTo>
                  <a:cubicBezTo>
                    <a:pt x="171109" y="28205"/>
                    <a:pt x="170157" y="28205"/>
                    <a:pt x="167299" y="32015"/>
                  </a:cubicBezTo>
                  <a:cubicBezTo>
                    <a:pt x="167299" y="25347"/>
                    <a:pt x="170157" y="31062"/>
                    <a:pt x="169204" y="23442"/>
                  </a:cubicBezTo>
                  <a:cubicBezTo>
                    <a:pt x="168252" y="22490"/>
                    <a:pt x="127294" y="21537"/>
                    <a:pt x="123484" y="23442"/>
                  </a:cubicBezTo>
                  <a:cubicBezTo>
                    <a:pt x="123484" y="18680"/>
                    <a:pt x="123484" y="18680"/>
                    <a:pt x="123484" y="23442"/>
                  </a:cubicBezTo>
                  <a:cubicBezTo>
                    <a:pt x="115864" y="17727"/>
                    <a:pt x="36807" y="-1323"/>
                    <a:pt x="32997" y="19632"/>
                  </a:cubicBezTo>
                  <a:cubicBezTo>
                    <a:pt x="34902" y="12012"/>
                    <a:pt x="32044" y="12965"/>
                    <a:pt x="32997" y="10107"/>
                  </a:cubicBezTo>
                  <a:cubicBezTo>
                    <a:pt x="32997" y="10107"/>
                    <a:pt x="16804" y="11060"/>
                    <a:pt x="20614" y="17727"/>
                  </a:cubicBezTo>
                  <a:cubicBezTo>
                    <a:pt x="23472" y="14870"/>
                    <a:pt x="17757" y="14870"/>
                    <a:pt x="18709" y="16775"/>
                  </a:cubicBezTo>
                  <a:cubicBezTo>
                    <a:pt x="19662" y="8202"/>
                    <a:pt x="12042" y="18680"/>
                    <a:pt x="14899" y="9155"/>
                  </a:cubicBezTo>
                  <a:cubicBezTo>
                    <a:pt x="8232" y="9155"/>
                    <a:pt x="6327" y="13917"/>
                    <a:pt x="8232" y="20585"/>
                  </a:cubicBezTo>
                  <a:cubicBezTo>
                    <a:pt x="9184" y="20585"/>
                    <a:pt x="9184" y="20585"/>
                    <a:pt x="8232" y="20585"/>
                  </a:cubicBezTo>
                  <a:cubicBezTo>
                    <a:pt x="9184" y="27252"/>
                    <a:pt x="26329" y="14870"/>
                    <a:pt x="24424" y="14870"/>
                  </a:cubicBezTo>
                  <a:cubicBezTo>
                    <a:pt x="19662" y="25347"/>
                    <a:pt x="27282" y="17727"/>
                    <a:pt x="26329" y="15822"/>
                  </a:cubicBezTo>
                  <a:cubicBezTo>
                    <a:pt x="26329" y="17727"/>
                    <a:pt x="26329" y="17727"/>
                    <a:pt x="27282" y="14870"/>
                  </a:cubicBezTo>
                  <a:cubicBezTo>
                    <a:pt x="27282" y="15822"/>
                    <a:pt x="29187" y="27252"/>
                    <a:pt x="32997" y="14870"/>
                  </a:cubicBezTo>
                  <a:cubicBezTo>
                    <a:pt x="30139" y="24395"/>
                    <a:pt x="35854" y="19632"/>
                    <a:pt x="34902" y="24395"/>
                  </a:cubicBezTo>
                  <a:cubicBezTo>
                    <a:pt x="36807" y="21537"/>
                    <a:pt x="38712" y="18680"/>
                    <a:pt x="42522" y="14870"/>
                  </a:cubicBezTo>
                  <a:cubicBezTo>
                    <a:pt x="43474" y="20585"/>
                    <a:pt x="45379" y="19632"/>
                    <a:pt x="44427" y="23442"/>
                  </a:cubicBezTo>
                  <a:cubicBezTo>
                    <a:pt x="47284" y="18680"/>
                    <a:pt x="47284" y="18680"/>
                    <a:pt x="45379" y="23442"/>
                  </a:cubicBezTo>
                  <a:cubicBezTo>
                    <a:pt x="43474" y="25347"/>
                    <a:pt x="51094" y="12965"/>
                    <a:pt x="47284" y="21537"/>
                  </a:cubicBezTo>
                  <a:cubicBezTo>
                    <a:pt x="48237" y="20585"/>
                    <a:pt x="44427" y="5345"/>
                    <a:pt x="38712" y="17727"/>
                  </a:cubicBezTo>
                  <a:cubicBezTo>
                    <a:pt x="34902" y="12965"/>
                    <a:pt x="38712" y="7250"/>
                    <a:pt x="36807" y="14870"/>
                  </a:cubicBezTo>
                  <a:cubicBezTo>
                    <a:pt x="35854" y="12012"/>
                    <a:pt x="21567" y="6297"/>
                    <a:pt x="22519" y="7250"/>
                  </a:cubicBezTo>
                  <a:cubicBezTo>
                    <a:pt x="17757" y="8202"/>
                    <a:pt x="16804" y="12012"/>
                    <a:pt x="19662" y="17727"/>
                  </a:cubicBezTo>
                  <a:cubicBezTo>
                    <a:pt x="20614" y="13917"/>
                    <a:pt x="20614" y="12012"/>
                    <a:pt x="18709" y="13917"/>
                  </a:cubicBezTo>
                  <a:cubicBezTo>
                    <a:pt x="18709" y="8202"/>
                    <a:pt x="17757" y="6297"/>
                    <a:pt x="12994" y="12012"/>
                  </a:cubicBezTo>
                  <a:cubicBezTo>
                    <a:pt x="4422" y="24395"/>
                    <a:pt x="4422" y="34872"/>
                    <a:pt x="18709" y="23442"/>
                  </a:cubicBezTo>
                  <a:cubicBezTo>
                    <a:pt x="18709" y="23442"/>
                    <a:pt x="17757" y="33920"/>
                    <a:pt x="17757" y="32967"/>
                  </a:cubicBezTo>
                  <a:cubicBezTo>
                    <a:pt x="17757" y="32015"/>
                    <a:pt x="20614" y="28205"/>
                    <a:pt x="23472" y="27252"/>
                  </a:cubicBezTo>
                  <a:cubicBezTo>
                    <a:pt x="24424" y="31062"/>
                    <a:pt x="23472" y="34872"/>
                    <a:pt x="24424" y="37730"/>
                  </a:cubicBezTo>
                  <a:cubicBezTo>
                    <a:pt x="28234" y="32967"/>
                    <a:pt x="22519" y="39635"/>
                    <a:pt x="27282" y="30110"/>
                  </a:cubicBezTo>
                  <a:cubicBezTo>
                    <a:pt x="28234" y="32015"/>
                    <a:pt x="28234" y="35825"/>
                    <a:pt x="27282" y="36777"/>
                  </a:cubicBezTo>
                  <a:cubicBezTo>
                    <a:pt x="28234" y="38682"/>
                    <a:pt x="30139" y="31062"/>
                    <a:pt x="32997" y="29157"/>
                  </a:cubicBezTo>
                  <a:cubicBezTo>
                    <a:pt x="32997" y="32967"/>
                    <a:pt x="34902" y="40587"/>
                    <a:pt x="37759" y="32967"/>
                  </a:cubicBezTo>
                  <a:cubicBezTo>
                    <a:pt x="34902" y="33920"/>
                    <a:pt x="36807" y="32967"/>
                    <a:pt x="35854" y="29157"/>
                  </a:cubicBezTo>
                  <a:cubicBezTo>
                    <a:pt x="36807" y="36777"/>
                    <a:pt x="52047" y="36777"/>
                    <a:pt x="51094" y="28205"/>
                  </a:cubicBezTo>
                  <a:cubicBezTo>
                    <a:pt x="52999" y="37730"/>
                    <a:pt x="64429" y="32967"/>
                    <a:pt x="68239" y="30110"/>
                  </a:cubicBezTo>
                  <a:cubicBezTo>
                    <a:pt x="67287" y="35825"/>
                    <a:pt x="67287" y="35825"/>
                    <a:pt x="69192" y="29157"/>
                  </a:cubicBezTo>
                  <a:cubicBezTo>
                    <a:pt x="69192" y="32015"/>
                    <a:pt x="69192" y="35825"/>
                    <a:pt x="70144" y="36777"/>
                  </a:cubicBezTo>
                  <a:cubicBezTo>
                    <a:pt x="68239" y="37730"/>
                    <a:pt x="74907" y="31062"/>
                    <a:pt x="74907" y="31062"/>
                  </a:cubicBezTo>
                  <a:cubicBezTo>
                    <a:pt x="73954" y="36777"/>
                    <a:pt x="74907" y="36777"/>
                    <a:pt x="77764" y="31062"/>
                  </a:cubicBezTo>
                  <a:cubicBezTo>
                    <a:pt x="73002" y="46302"/>
                    <a:pt x="76812" y="31062"/>
                    <a:pt x="79669" y="31062"/>
                  </a:cubicBezTo>
                  <a:cubicBezTo>
                    <a:pt x="78717" y="38682"/>
                    <a:pt x="88242" y="45350"/>
                    <a:pt x="89194" y="34872"/>
                  </a:cubicBezTo>
                  <a:cubicBezTo>
                    <a:pt x="91099" y="33920"/>
                    <a:pt x="91099" y="45350"/>
                    <a:pt x="91099" y="46302"/>
                  </a:cubicBezTo>
                  <a:cubicBezTo>
                    <a:pt x="92052" y="35825"/>
                    <a:pt x="131104" y="47255"/>
                    <a:pt x="137772" y="51065"/>
                  </a:cubicBezTo>
                  <a:cubicBezTo>
                    <a:pt x="141582" y="52017"/>
                    <a:pt x="182539" y="32967"/>
                    <a:pt x="176824" y="52970"/>
                  </a:cubicBezTo>
                  <a:cubicBezTo>
                    <a:pt x="185397" y="35825"/>
                    <a:pt x="179682" y="48207"/>
                    <a:pt x="179682" y="49160"/>
                  </a:cubicBezTo>
                  <a:cubicBezTo>
                    <a:pt x="180634" y="51065"/>
                    <a:pt x="183492" y="53922"/>
                    <a:pt x="182539" y="46302"/>
                  </a:cubicBezTo>
                  <a:cubicBezTo>
                    <a:pt x="182539" y="46302"/>
                    <a:pt x="181587" y="48207"/>
                    <a:pt x="183492" y="41540"/>
                  </a:cubicBezTo>
                  <a:cubicBezTo>
                    <a:pt x="183492" y="45350"/>
                    <a:pt x="189207" y="48207"/>
                    <a:pt x="193969" y="49160"/>
                  </a:cubicBezTo>
                  <a:cubicBezTo>
                    <a:pt x="196827" y="46302"/>
                    <a:pt x="193017" y="27252"/>
                    <a:pt x="193017" y="27252"/>
                  </a:cubicBezTo>
                  <a:cubicBezTo>
                    <a:pt x="189207" y="27252"/>
                    <a:pt x="193969" y="31062"/>
                    <a:pt x="193017" y="27252"/>
                  </a:cubicBezTo>
                  <a:cubicBezTo>
                    <a:pt x="192064" y="29157"/>
                    <a:pt x="191112" y="28205"/>
                    <a:pt x="191112" y="26300"/>
                  </a:cubicBezTo>
                  <a:cubicBezTo>
                    <a:pt x="187302" y="27252"/>
                    <a:pt x="192064" y="27252"/>
                    <a:pt x="190159" y="32015"/>
                  </a:cubicBezTo>
                  <a:cubicBezTo>
                    <a:pt x="188254" y="26300"/>
                    <a:pt x="179682" y="24395"/>
                    <a:pt x="177777" y="32967"/>
                  </a:cubicBezTo>
                  <a:cubicBezTo>
                    <a:pt x="178729" y="21537"/>
                    <a:pt x="183492" y="30110"/>
                    <a:pt x="176824" y="22490"/>
                  </a:cubicBezTo>
                  <a:close/>
                  <a:moveTo>
                    <a:pt x="184444" y="30110"/>
                  </a:moveTo>
                  <a:cubicBezTo>
                    <a:pt x="184444" y="30110"/>
                    <a:pt x="185397" y="30110"/>
                    <a:pt x="184444" y="30110"/>
                  </a:cubicBezTo>
                  <a:close/>
                  <a:moveTo>
                    <a:pt x="182539" y="30110"/>
                  </a:moveTo>
                  <a:cubicBezTo>
                    <a:pt x="182539" y="30110"/>
                    <a:pt x="183492" y="33920"/>
                    <a:pt x="182539" y="30110"/>
                  </a:cubicBezTo>
                  <a:close/>
                  <a:moveTo>
                    <a:pt x="184444" y="50112"/>
                  </a:moveTo>
                  <a:cubicBezTo>
                    <a:pt x="184444" y="50112"/>
                    <a:pt x="185397" y="46302"/>
                    <a:pt x="184444" y="5011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17E300DB-A7DC-4208-805E-4487391E2E63}"/>
                </a:ext>
              </a:extLst>
            </p:cNvPr>
            <p:cNvSpPr/>
            <p:nvPr/>
          </p:nvSpPr>
          <p:spPr>
            <a:xfrm>
              <a:off x="6884194" y="4745116"/>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A306D678-9E7A-4602-9419-FF0D2DA5187A}"/>
                </a:ext>
              </a:extLst>
            </p:cNvPr>
            <p:cNvSpPr/>
            <p:nvPr/>
          </p:nvSpPr>
          <p:spPr>
            <a:xfrm>
              <a:off x="6712744" y="47115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03B56950-077A-4999-B656-04D143278F13}"/>
                </a:ext>
              </a:extLst>
            </p:cNvPr>
            <p:cNvSpPr/>
            <p:nvPr/>
          </p:nvSpPr>
          <p:spPr>
            <a:xfrm>
              <a:off x="6837521" y="47210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EB03F5F6-BA42-47B7-BFFB-88D38A7CE7A2}"/>
                </a:ext>
              </a:extLst>
            </p:cNvPr>
            <p:cNvSpPr/>
            <p:nvPr/>
          </p:nvSpPr>
          <p:spPr>
            <a:xfrm>
              <a:off x="6723221" y="47210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0513FE66-0DCD-4939-98A9-B6FA6231C439}"/>
                </a:ext>
              </a:extLst>
            </p:cNvPr>
            <p:cNvSpPr/>
            <p:nvPr/>
          </p:nvSpPr>
          <p:spPr>
            <a:xfrm>
              <a:off x="6727984" y="472106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03A179FF-A93C-466B-8E61-F6E371D221E7}"/>
                </a:ext>
              </a:extLst>
            </p:cNvPr>
            <p:cNvSpPr/>
            <p:nvPr/>
          </p:nvSpPr>
          <p:spPr>
            <a:xfrm>
              <a:off x="6730841" y="4721278"/>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8096"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5A641AA2-3D5D-4BCA-940C-B4E2DB23478D}"/>
                </a:ext>
              </a:extLst>
            </p:cNvPr>
            <p:cNvSpPr/>
            <p:nvPr/>
          </p:nvSpPr>
          <p:spPr>
            <a:xfrm>
              <a:off x="6734651" y="47124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B605DCA8-F12C-4342-8B27-19F22F65014A}"/>
                </a:ext>
              </a:extLst>
            </p:cNvPr>
            <p:cNvSpPr/>
            <p:nvPr/>
          </p:nvSpPr>
          <p:spPr>
            <a:xfrm>
              <a:off x="6719411" y="4715678"/>
              <a:ext cx="9525" cy="9525"/>
            </a:xfrm>
            <a:custGeom>
              <a:avLst/>
              <a:gdLst>
                <a:gd name="connsiteX0" fmla="*/ 7144 w 9525"/>
                <a:gd name="connsiteY0" fmla="*/ 8722 h 9525"/>
                <a:gd name="connsiteX1" fmla="*/ 8096 w 9525"/>
                <a:gd name="connsiteY1" fmla="*/ 7769 h 9525"/>
                <a:gd name="connsiteX2" fmla="*/ 7144 w 9525"/>
                <a:gd name="connsiteY2" fmla="*/ 8722 h 9525"/>
              </a:gdLst>
              <a:ahLst/>
              <a:cxnLst>
                <a:cxn ang="0">
                  <a:pos x="connsiteX0" y="connsiteY0"/>
                </a:cxn>
                <a:cxn ang="0">
                  <a:pos x="connsiteX1" y="connsiteY1"/>
                </a:cxn>
                <a:cxn ang="0">
                  <a:pos x="connsiteX2" y="connsiteY2"/>
                </a:cxn>
              </a:cxnLst>
              <a:rect l="l" t="t" r="r" b="b"/>
              <a:pathLst>
                <a:path w="9525" h="9525">
                  <a:moveTo>
                    <a:pt x="7144" y="8722"/>
                  </a:moveTo>
                  <a:cubicBezTo>
                    <a:pt x="7144" y="8722"/>
                    <a:pt x="8096" y="7769"/>
                    <a:pt x="8096" y="7769"/>
                  </a:cubicBezTo>
                  <a:cubicBezTo>
                    <a:pt x="7144" y="6817"/>
                    <a:pt x="7144" y="6817"/>
                    <a:pt x="7144" y="87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564310F5-7E52-4A72-AF91-A325A988A4EF}"/>
                </a:ext>
              </a:extLst>
            </p:cNvPr>
            <p:cNvSpPr/>
            <p:nvPr/>
          </p:nvSpPr>
          <p:spPr>
            <a:xfrm>
              <a:off x="6752749" y="47105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D6AA99BF-4816-4DA2-A78A-C8F589A81855}"/>
                </a:ext>
              </a:extLst>
            </p:cNvPr>
            <p:cNvSpPr/>
            <p:nvPr/>
          </p:nvSpPr>
          <p:spPr>
            <a:xfrm>
              <a:off x="6720364" y="471558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7858"/>
                    <a:pt x="7144" y="7858"/>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D7945FA8-B066-43CE-81D8-9B75D573B113}"/>
                </a:ext>
              </a:extLst>
            </p:cNvPr>
            <p:cNvSpPr/>
            <p:nvPr/>
          </p:nvSpPr>
          <p:spPr>
            <a:xfrm>
              <a:off x="6745129" y="472487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63F66B57-5368-421F-ABA6-E0B55AB126CC}"/>
                </a:ext>
              </a:extLst>
            </p:cNvPr>
            <p:cNvSpPr/>
            <p:nvPr/>
          </p:nvSpPr>
          <p:spPr>
            <a:xfrm>
              <a:off x="6745129" y="472416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A01C58DD-997C-4D73-8000-06F039824E93}"/>
                </a:ext>
              </a:extLst>
            </p:cNvPr>
            <p:cNvSpPr/>
            <p:nvPr/>
          </p:nvSpPr>
          <p:spPr>
            <a:xfrm>
              <a:off x="6745658" y="472392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182CF1FE-D810-4925-83B0-3C1E731A4BF8}"/>
                </a:ext>
              </a:extLst>
            </p:cNvPr>
            <p:cNvSpPr/>
            <p:nvPr/>
          </p:nvSpPr>
          <p:spPr>
            <a:xfrm>
              <a:off x="6740895" y="4722971"/>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8096"/>
                  </a:ln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E56FD6D7-A4C0-411A-B0E9-F398EE694DC6}"/>
                </a:ext>
              </a:extLst>
            </p:cNvPr>
            <p:cNvSpPr/>
            <p:nvPr/>
          </p:nvSpPr>
          <p:spPr>
            <a:xfrm>
              <a:off x="6739414" y="47229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095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929386CE-A981-4FFA-B7F3-DA3A34853CEB}"/>
                </a:ext>
              </a:extLst>
            </p:cNvPr>
            <p:cNvSpPr/>
            <p:nvPr/>
          </p:nvSpPr>
          <p:spPr>
            <a:xfrm>
              <a:off x="6734651" y="4709742"/>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10001" y="6086"/>
                    <a:pt x="8096" y="7990"/>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BE320E97-1960-48EB-8B89-C60AB2E77347}"/>
                </a:ext>
              </a:extLst>
            </p:cNvPr>
            <p:cNvSpPr/>
            <p:nvPr/>
          </p:nvSpPr>
          <p:spPr>
            <a:xfrm>
              <a:off x="6730841" y="4706778"/>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7144" y="7144"/>
                    <a:pt x="7144" y="7144"/>
                  </a:cubicBez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1F38D5CC-21AC-4499-9CDA-577000EC21E7}"/>
                </a:ext>
              </a:extLst>
            </p:cNvPr>
            <p:cNvSpPr/>
            <p:nvPr/>
          </p:nvSpPr>
          <p:spPr>
            <a:xfrm>
              <a:off x="6703219" y="472297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B8BB9BB9-C9C6-4BCC-83A4-7EFC3EC58D76}"/>
                </a:ext>
              </a:extLst>
            </p:cNvPr>
            <p:cNvSpPr/>
            <p:nvPr/>
          </p:nvSpPr>
          <p:spPr>
            <a:xfrm>
              <a:off x="6713421" y="4710993"/>
              <a:ext cx="9525" cy="9525"/>
            </a:xfrm>
            <a:custGeom>
              <a:avLst/>
              <a:gdLst>
                <a:gd name="connsiteX0" fmla="*/ 7419 w 9525"/>
                <a:gd name="connsiteY0" fmla="*/ 8644 h 9525"/>
                <a:gd name="connsiteX1" fmla="*/ 7419 w 9525"/>
                <a:gd name="connsiteY1" fmla="*/ 8644 h 9525"/>
              </a:gdLst>
              <a:ahLst/>
              <a:cxnLst>
                <a:cxn ang="0">
                  <a:pos x="connsiteX0" y="connsiteY0"/>
                </a:cxn>
                <a:cxn ang="0">
                  <a:pos x="connsiteX1" y="connsiteY1"/>
                </a:cxn>
              </a:cxnLst>
              <a:rect l="l" t="t" r="r" b="b"/>
              <a:pathLst>
                <a:path w="9525" h="9525">
                  <a:moveTo>
                    <a:pt x="7419" y="8644"/>
                  </a:moveTo>
                  <a:cubicBezTo>
                    <a:pt x="6466" y="4834"/>
                    <a:pt x="8371" y="9597"/>
                    <a:pt x="7419" y="86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828C224D-7536-48CD-A196-801AB5EEA8E1}"/>
                </a:ext>
              </a:extLst>
            </p:cNvPr>
            <p:cNvSpPr/>
            <p:nvPr/>
          </p:nvSpPr>
          <p:spPr>
            <a:xfrm>
              <a:off x="6710375" y="4730591"/>
              <a:ext cx="9525" cy="9525"/>
            </a:xfrm>
            <a:custGeom>
              <a:avLst/>
              <a:gdLst>
                <a:gd name="connsiteX0" fmla="*/ 7608 w 9525"/>
                <a:gd name="connsiteY0" fmla="*/ 7144 h 9525"/>
                <a:gd name="connsiteX1" fmla="*/ 7608 w 9525"/>
                <a:gd name="connsiteY1" fmla="*/ 7144 h 9525"/>
              </a:gdLst>
              <a:ahLst/>
              <a:cxnLst>
                <a:cxn ang="0">
                  <a:pos x="connsiteX0" y="connsiteY0"/>
                </a:cxn>
                <a:cxn ang="0">
                  <a:pos x="connsiteX1" y="connsiteY1"/>
                </a:cxn>
              </a:cxnLst>
              <a:rect l="l" t="t" r="r" b="b"/>
              <a:pathLst>
                <a:path w="9525" h="9525">
                  <a:moveTo>
                    <a:pt x="7608" y="7144"/>
                  </a:moveTo>
                  <a:cubicBezTo>
                    <a:pt x="5703" y="8096"/>
                    <a:pt x="10465" y="7144"/>
                    <a:pt x="760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90212B3A-1EA1-4F86-B040-C351640E3235}"/>
                </a:ext>
              </a:extLst>
            </p:cNvPr>
            <p:cNvSpPr/>
            <p:nvPr/>
          </p:nvSpPr>
          <p:spPr>
            <a:xfrm>
              <a:off x="6755844" y="4732496"/>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lnTo>
                    <a:pt x="7858" y="7144"/>
                  </a:lnTo>
                  <a:cubicBezTo>
                    <a:pt x="6906" y="8096"/>
                    <a:pt x="6906" y="10954"/>
                    <a:pt x="785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67AD8451-E25D-4CFB-BFF2-779693D33057}"/>
                </a:ext>
              </a:extLst>
            </p:cNvPr>
            <p:cNvSpPr/>
            <p:nvPr/>
          </p:nvSpPr>
          <p:spPr>
            <a:xfrm>
              <a:off x="6774656" y="4734006"/>
              <a:ext cx="9525" cy="9525"/>
            </a:xfrm>
            <a:custGeom>
              <a:avLst/>
              <a:gdLst>
                <a:gd name="connsiteX0" fmla="*/ 7144 w 9525"/>
                <a:gd name="connsiteY0" fmla="*/ 7538 h 9525"/>
                <a:gd name="connsiteX1" fmla="*/ 8096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7144" y="9443"/>
                    <a:pt x="7144" y="10396"/>
                    <a:pt x="8096" y="8491"/>
                  </a:cubicBezTo>
                  <a:cubicBezTo>
                    <a:pt x="8096" y="7538"/>
                    <a:pt x="7144" y="6586"/>
                    <a:pt x="7144"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B6C92530-24D4-477A-856E-97F4A6368B7F}"/>
                </a:ext>
              </a:extLst>
            </p:cNvPr>
            <p:cNvSpPr/>
            <p:nvPr/>
          </p:nvSpPr>
          <p:spPr>
            <a:xfrm>
              <a:off x="6828949" y="47458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3CB03EC2-EF11-4679-8943-A5B94551BFD7}"/>
                </a:ext>
              </a:extLst>
            </p:cNvPr>
            <p:cNvSpPr/>
            <p:nvPr/>
          </p:nvSpPr>
          <p:spPr>
            <a:xfrm>
              <a:off x="7301389" y="4750578"/>
              <a:ext cx="9525" cy="9525"/>
            </a:xfrm>
            <a:custGeom>
              <a:avLst/>
              <a:gdLst>
                <a:gd name="connsiteX0" fmla="*/ 7144 w 9525"/>
                <a:gd name="connsiteY0" fmla="*/ 9064 h 9525"/>
                <a:gd name="connsiteX1" fmla="*/ 7144 w 9525"/>
                <a:gd name="connsiteY1" fmla="*/ 9064 h 9525"/>
              </a:gdLst>
              <a:ahLst/>
              <a:cxnLst>
                <a:cxn ang="0">
                  <a:pos x="connsiteX0" y="connsiteY0"/>
                </a:cxn>
                <a:cxn ang="0">
                  <a:pos x="connsiteX1" y="connsiteY1"/>
                </a:cxn>
              </a:cxnLst>
              <a:rect l="l" t="t" r="r" b="b"/>
              <a:pathLst>
                <a:path w="9525" h="9525">
                  <a:moveTo>
                    <a:pt x="7144" y="9064"/>
                  </a:moveTo>
                  <a:cubicBezTo>
                    <a:pt x="7144" y="4302"/>
                    <a:pt x="8096" y="10016"/>
                    <a:pt x="7144"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D3CA48CE-2F9D-402F-B7A9-F4055B006DCB}"/>
                </a:ext>
              </a:extLst>
            </p:cNvPr>
            <p:cNvSpPr/>
            <p:nvPr/>
          </p:nvSpPr>
          <p:spPr>
            <a:xfrm>
              <a:off x="7298108" y="4746783"/>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6669"/>
                    <a:pt x="7567" y="1190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9ED488EB-E680-4113-B07A-2F7363DC367F}"/>
                </a:ext>
              </a:extLst>
            </p:cNvPr>
            <p:cNvSpPr/>
            <p:nvPr/>
          </p:nvSpPr>
          <p:spPr>
            <a:xfrm>
              <a:off x="7262336" y="47458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DFC90B52-FF3C-41BA-A192-0A534C566C5B}"/>
                </a:ext>
              </a:extLst>
            </p:cNvPr>
            <p:cNvSpPr/>
            <p:nvPr/>
          </p:nvSpPr>
          <p:spPr>
            <a:xfrm>
              <a:off x="7239476" y="474606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6906"/>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A790F509-40F9-4771-B03A-2D29124EF347}"/>
                </a:ext>
              </a:extLst>
            </p:cNvPr>
            <p:cNvSpPr/>
            <p:nvPr/>
          </p:nvSpPr>
          <p:spPr>
            <a:xfrm>
              <a:off x="7235666" y="47429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93E50BFE-38E0-4F7A-8984-623449739E2F}"/>
                </a:ext>
              </a:extLst>
            </p:cNvPr>
            <p:cNvSpPr/>
            <p:nvPr/>
          </p:nvSpPr>
          <p:spPr>
            <a:xfrm>
              <a:off x="7261384" y="474487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B62BD201-2EE3-43E4-93E1-F15E6FE81B88}"/>
                </a:ext>
              </a:extLst>
            </p:cNvPr>
            <p:cNvSpPr/>
            <p:nvPr/>
          </p:nvSpPr>
          <p:spPr>
            <a:xfrm>
              <a:off x="7294721" y="475464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DCCC3659-374A-4919-BB5F-2B18DFFE0F72}"/>
                </a:ext>
              </a:extLst>
            </p:cNvPr>
            <p:cNvSpPr/>
            <p:nvPr/>
          </p:nvSpPr>
          <p:spPr>
            <a:xfrm>
              <a:off x="7271861" y="474075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DE36440B-4371-4D94-AD83-BB55CE0C6AE9}"/>
                </a:ext>
              </a:extLst>
            </p:cNvPr>
            <p:cNvSpPr/>
            <p:nvPr/>
          </p:nvSpPr>
          <p:spPr>
            <a:xfrm>
              <a:off x="7278529" y="47410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381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718A3E00-E467-42FB-B148-5719B26E0353}"/>
                </a:ext>
              </a:extLst>
            </p:cNvPr>
            <p:cNvSpPr/>
            <p:nvPr/>
          </p:nvSpPr>
          <p:spPr>
            <a:xfrm>
              <a:off x="7290911" y="47439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4335821A-A21C-41F2-90B0-45C0D947EF59}"/>
                </a:ext>
              </a:extLst>
            </p:cNvPr>
            <p:cNvSpPr/>
            <p:nvPr/>
          </p:nvSpPr>
          <p:spPr>
            <a:xfrm>
              <a:off x="7266146" y="474106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lnTo>
                    <a:pt x="7144"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C62A951A-63DF-4D6E-882F-48228329465B}"/>
                </a:ext>
              </a:extLst>
            </p:cNvPr>
            <p:cNvSpPr/>
            <p:nvPr/>
          </p:nvSpPr>
          <p:spPr>
            <a:xfrm>
              <a:off x="7034689" y="47610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EE68B82A-1107-4D21-970F-7FD0AD7D0082}"/>
                </a:ext>
              </a:extLst>
            </p:cNvPr>
            <p:cNvSpPr/>
            <p:nvPr/>
          </p:nvSpPr>
          <p:spPr>
            <a:xfrm>
              <a:off x="7028021" y="4743905"/>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7144" y="8117"/>
                    <a:pt x="8096" y="5259"/>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BF0A5828-3C08-4CD5-9B45-C7C11046EBFE}"/>
                </a:ext>
              </a:extLst>
            </p:cNvPr>
            <p:cNvSpPr/>
            <p:nvPr/>
          </p:nvSpPr>
          <p:spPr>
            <a:xfrm>
              <a:off x="7228046" y="473969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8096"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A469F6E0-BA5E-4EDC-A668-11CC7195D896}"/>
                </a:ext>
              </a:extLst>
            </p:cNvPr>
            <p:cNvSpPr/>
            <p:nvPr/>
          </p:nvSpPr>
          <p:spPr>
            <a:xfrm>
              <a:off x="7164906" y="4743926"/>
              <a:ext cx="9525" cy="19050"/>
            </a:xfrm>
            <a:custGeom>
              <a:avLst/>
              <a:gdLst>
                <a:gd name="connsiteX0" fmla="*/ 7419 w 9525"/>
                <a:gd name="connsiteY0" fmla="*/ 7144 h 19050"/>
                <a:gd name="connsiteX1" fmla="*/ 7419 w 9525"/>
                <a:gd name="connsiteY1" fmla="*/ 12859 h 19050"/>
                <a:gd name="connsiteX2" fmla="*/ 7419 w 9525"/>
                <a:gd name="connsiteY2" fmla="*/ 7144 h 19050"/>
              </a:gdLst>
              <a:ahLst/>
              <a:cxnLst>
                <a:cxn ang="0">
                  <a:pos x="connsiteX0" y="connsiteY0"/>
                </a:cxn>
                <a:cxn ang="0">
                  <a:pos x="connsiteX1" y="connsiteY1"/>
                </a:cxn>
                <a:cxn ang="0">
                  <a:pos x="connsiteX2" y="connsiteY2"/>
                </a:cxn>
              </a:cxnLst>
              <a:rect l="l" t="t" r="r" b="b"/>
              <a:pathLst>
                <a:path w="9525" h="19050">
                  <a:moveTo>
                    <a:pt x="7419" y="7144"/>
                  </a:moveTo>
                  <a:cubicBezTo>
                    <a:pt x="8371" y="10001"/>
                    <a:pt x="6466" y="10001"/>
                    <a:pt x="7419" y="12859"/>
                  </a:cubicBezTo>
                  <a:cubicBezTo>
                    <a:pt x="7419" y="11906"/>
                    <a:pt x="8371" y="9049"/>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70C992B8-008A-4D88-9692-B0970445C982}"/>
                </a:ext>
              </a:extLst>
            </p:cNvPr>
            <p:cNvSpPr/>
            <p:nvPr/>
          </p:nvSpPr>
          <p:spPr>
            <a:xfrm>
              <a:off x="7294298" y="475535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BE8EEFB1-3E6C-42BB-AC3F-E16EE2E56748}"/>
                </a:ext>
              </a:extLst>
            </p:cNvPr>
            <p:cNvSpPr/>
            <p:nvPr/>
          </p:nvSpPr>
          <p:spPr>
            <a:xfrm>
              <a:off x="7165181" y="47496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2EB8EEC7-B9C8-4223-AB30-C32A2F144C24}"/>
                </a:ext>
              </a:extLst>
            </p:cNvPr>
            <p:cNvSpPr/>
            <p:nvPr/>
          </p:nvSpPr>
          <p:spPr>
            <a:xfrm>
              <a:off x="7212806" y="4742021"/>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97CDCB8E-FBC9-4574-9306-0FF7E5507129}"/>
                </a:ext>
              </a:extLst>
            </p:cNvPr>
            <p:cNvSpPr/>
            <p:nvPr/>
          </p:nvSpPr>
          <p:spPr>
            <a:xfrm>
              <a:off x="7224765" y="474583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F3B25076-34FA-4AAE-99E2-92BB1154EFC1}"/>
                </a:ext>
              </a:extLst>
            </p:cNvPr>
            <p:cNvSpPr/>
            <p:nvPr/>
          </p:nvSpPr>
          <p:spPr>
            <a:xfrm>
              <a:off x="7206245" y="4746113"/>
              <a:ext cx="9525" cy="9525"/>
            </a:xfrm>
            <a:custGeom>
              <a:avLst/>
              <a:gdLst>
                <a:gd name="connsiteX0" fmla="*/ 7990 w 9525"/>
                <a:gd name="connsiteY0" fmla="*/ 7815 h 9525"/>
                <a:gd name="connsiteX1" fmla="*/ 7990 w 9525"/>
                <a:gd name="connsiteY1" fmla="*/ 7815 h 9525"/>
              </a:gdLst>
              <a:ahLst/>
              <a:cxnLst>
                <a:cxn ang="0">
                  <a:pos x="connsiteX0" y="connsiteY0"/>
                </a:cxn>
                <a:cxn ang="0">
                  <a:pos x="connsiteX1" y="connsiteY1"/>
                </a:cxn>
              </a:cxnLst>
              <a:rect l="l" t="t" r="r" b="b"/>
              <a:pathLst>
                <a:path w="9525" h="9525">
                  <a:moveTo>
                    <a:pt x="7990" y="7815"/>
                  </a:moveTo>
                  <a:cubicBezTo>
                    <a:pt x="6086" y="5909"/>
                    <a:pt x="7990" y="8767"/>
                    <a:pt x="7990" y="781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B0660D9A-5597-4270-B73D-E24D922F1390}"/>
                </a:ext>
              </a:extLst>
            </p:cNvPr>
            <p:cNvSpPr/>
            <p:nvPr/>
          </p:nvSpPr>
          <p:spPr>
            <a:xfrm>
              <a:off x="7200424" y="47467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08DD9FAF-2568-4B0E-B35E-B3D61053311B}"/>
                </a:ext>
              </a:extLst>
            </p:cNvPr>
            <p:cNvSpPr/>
            <p:nvPr/>
          </p:nvSpPr>
          <p:spPr>
            <a:xfrm>
              <a:off x="7054268" y="4759166"/>
              <a:ext cx="9525" cy="9525"/>
            </a:xfrm>
            <a:custGeom>
              <a:avLst/>
              <a:gdLst>
                <a:gd name="connsiteX0" fmla="*/ 7567 w 9525"/>
                <a:gd name="connsiteY0" fmla="*/ 10001 h 9525"/>
                <a:gd name="connsiteX1" fmla="*/ 7567 w 9525"/>
                <a:gd name="connsiteY1" fmla="*/ 7144 h 9525"/>
                <a:gd name="connsiteX2" fmla="*/ 7567 w 9525"/>
                <a:gd name="connsiteY2" fmla="*/ 10001 h 9525"/>
              </a:gdLst>
              <a:ahLst/>
              <a:cxnLst>
                <a:cxn ang="0">
                  <a:pos x="connsiteX0" y="connsiteY0"/>
                </a:cxn>
                <a:cxn ang="0">
                  <a:pos x="connsiteX1" y="connsiteY1"/>
                </a:cxn>
                <a:cxn ang="0">
                  <a:pos x="connsiteX2" y="connsiteY2"/>
                </a:cxn>
              </a:cxnLst>
              <a:rect l="l" t="t" r="r" b="b"/>
              <a:pathLst>
                <a:path w="9525" h="9525">
                  <a:moveTo>
                    <a:pt x="7567" y="10001"/>
                  </a:moveTo>
                  <a:cubicBezTo>
                    <a:pt x="7567" y="9049"/>
                    <a:pt x="7567" y="8096"/>
                    <a:pt x="7567" y="7144"/>
                  </a:cubicBezTo>
                  <a:cubicBezTo>
                    <a:pt x="7567" y="10001"/>
                    <a:pt x="6615" y="10001"/>
                    <a:pt x="7567"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94B79C15-5324-44F7-ABBC-FD2F064735A4}"/>
                </a:ext>
              </a:extLst>
            </p:cNvPr>
            <p:cNvSpPr/>
            <p:nvPr/>
          </p:nvSpPr>
          <p:spPr>
            <a:xfrm>
              <a:off x="7294721" y="47544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888B9982-09F7-497E-82ED-E70EC6F2E0E8}"/>
                </a:ext>
              </a:extLst>
            </p:cNvPr>
            <p:cNvSpPr/>
            <p:nvPr/>
          </p:nvSpPr>
          <p:spPr>
            <a:xfrm>
              <a:off x="7206139" y="476964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E2BD518B-FF8A-4897-AEE5-E6BE585CC007}"/>
                </a:ext>
              </a:extLst>
            </p:cNvPr>
            <p:cNvSpPr/>
            <p:nvPr/>
          </p:nvSpPr>
          <p:spPr>
            <a:xfrm>
              <a:off x="7120414" y="47658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C2F0BFEB-450D-4875-B75B-1ABB01F4CAEB}"/>
                </a:ext>
              </a:extLst>
            </p:cNvPr>
            <p:cNvSpPr/>
            <p:nvPr/>
          </p:nvSpPr>
          <p:spPr>
            <a:xfrm>
              <a:off x="7202567" y="4767840"/>
              <a:ext cx="9525" cy="9525"/>
            </a:xfrm>
            <a:custGeom>
              <a:avLst/>
              <a:gdLst>
                <a:gd name="connsiteX0" fmla="*/ 7858 w 9525"/>
                <a:gd name="connsiteY0" fmla="*/ 8947 h 9525"/>
                <a:gd name="connsiteX1" fmla="*/ 7858 w 9525"/>
                <a:gd name="connsiteY1" fmla="*/ 8947 h 9525"/>
              </a:gdLst>
              <a:ahLst/>
              <a:cxnLst>
                <a:cxn ang="0">
                  <a:pos x="connsiteX0" y="connsiteY0"/>
                </a:cxn>
                <a:cxn ang="0">
                  <a:pos x="connsiteX1" y="connsiteY1"/>
                </a:cxn>
              </a:cxnLst>
              <a:rect l="l" t="t" r="r" b="b"/>
              <a:pathLst>
                <a:path w="9525" h="9525">
                  <a:moveTo>
                    <a:pt x="7858" y="8947"/>
                  </a:moveTo>
                  <a:cubicBezTo>
                    <a:pt x="6906" y="6090"/>
                    <a:pt x="6906" y="7042"/>
                    <a:pt x="7858"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9BE4D593-9927-4261-A248-2EB4F402C466}"/>
                </a:ext>
              </a:extLst>
            </p:cNvPr>
            <p:cNvSpPr/>
            <p:nvPr/>
          </p:nvSpPr>
          <p:spPr>
            <a:xfrm>
              <a:off x="7054691" y="47591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DD83DCBB-2A24-4939-8E9A-B53EAE0282D8}"/>
                </a:ext>
              </a:extLst>
            </p:cNvPr>
            <p:cNvSpPr/>
            <p:nvPr/>
          </p:nvSpPr>
          <p:spPr>
            <a:xfrm>
              <a:off x="7024211" y="4736306"/>
              <a:ext cx="285750" cy="47625"/>
            </a:xfrm>
            <a:custGeom>
              <a:avLst/>
              <a:gdLst>
                <a:gd name="connsiteX0" fmla="*/ 30004 w 285750"/>
                <a:gd name="connsiteY0" fmla="*/ 36671 h 47625"/>
                <a:gd name="connsiteX1" fmla="*/ 38576 w 285750"/>
                <a:gd name="connsiteY1" fmla="*/ 26194 h 47625"/>
                <a:gd name="connsiteX2" fmla="*/ 38576 w 285750"/>
                <a:gd name="connsiteY2" fmla="*/ 27146 h 47625"/>
                <a:gd name="connsiteX3" fmla="*/ 40481 w 285750"/>
                <a:gd name="connsiteY3" fmla="*/ 28099 h 47625"/>
                <a:gd name="connsiteX4" fmla="*/ 37624 w 285750"/>
                <a:gd name="connsiteY4" fmla="*/ 35719 h 47625"/>
                <a:gd name="connsiteX5" fmla="*/ 115729 w 285750"/>
                <a:gd name="connsiteY5" fmla="*/ 34766 h 47625"/>
                <a:gd name="connsiteX6" fmla="*/ 115729 w 285750"/>
                <a:gd name="connsiteY6" fmla="*/ 34766 h 47625"/>
                <a:gd name="connsiteX7" fmla="*/ 209074 w 285750"/>
                <a:gd name="connsiteY7" fmla="*/ 28099 h 47625"/>
                <a:gd name="connsiteX8" fmla="*/ 210979 w 285750"/>
                <a:gd name="connsiteY8" fmla="*/ 36671 h 47625"/>
                <a:gd name="connsiteX9" fmla="*/ 222409 w 285750"/>
                <a:gd name="connsiteY9" fmla="*/ 26194 h 47625"/>
                <a:gd name="connsiteX10" fmla="*/ 254794 w 285750"/>
                <a:gd name="connsiteY10" fmla="*/ 21431 h 47625"/>
                <a:gd name="connsiteX11" fmla="*/ 256699 w 285750"/>
                <a:gd name="connsiteY11" fmla="*/ 22384 h 47625"/>
                <a:gd name="connsiteX12" fmla="*/ 257651 w 285750"/>
                <a:gd name="connsiteY12" fmla="*/ 21431 h 47625"/>
                <a:gd name="connsiteX13" fmla="*/ 263366 w 285750"/>
                <a:gd name="connsiteY13" fmla="*/ 20479 h 47625"/>
                <a:gd name="connsiteX14" fmla="*/ 267176 w 285750"/>
                <a:gd name="connsiteY14" fmla="*/ 29051 h 47625"/>
                <a:gd name="connsiteX15" fmla="*/ 272891 w 285750"/>
                <a:gd name="connsiteY15" fmla="*/ 17621 h 47625"/>
                <a:gd name="connsiteX16" fmla="*/ 276701 w 285750"/>
                <a:gd name="connsiteY16" fmla="*/ 25241 h 47625"/>
                <a:gd name="connsiteX17" fmla="*/ 277654 w 285750"/>
                <a:gd name="connsiteY17" fmla="*/ 25241 h 47625"/>
                <a:gd name="connsiteX18" fmla="*/ 278606 w 285750"/>
                <a:gd name="connsiteY18" fmla="*/ 22384 h 47625"/>
                <a:gd name="connsiteX19" fmla="*/ 269081 w 285750"/>
                <a:gd name="connsiteY19" fmla="*/ 20479 h 47625"/>
                <a:gd name="connsiteX20" fmla="*/ 267176 w 285750"/>
                <a:gd name="connsiteY20" fmla="*/ 17621 h 47625"/>
                <a:gd name="connsiteX21" fmla="*/ 251936 w 285750"/>
                <a:gd name="connsiteY21" fmla="*/ 11906 h 47625"/>
                <a:gd name="connsiteX22" fmla="*/ 250031 w 285750"/>
                <a:gd name="connsiteY22" fmla="*/ 22384 h 47625"/>
                <a:gd name="connsiteX23" fmla="*/ 249079 w 285750"/>
                <a:gd name="connsiteY23" fmla="*/ 18574 h 47625"/>
                <a:gd name="connsiteX24" fmla="*/ 243364 w 285750"/>
                <a:gd name="connsiteY24" fmla="*/ 16669 h 47625"/>
                <a:gd name="connsiteX25" fmla="*/ 221456 w 285750"/>
                <a:gd name="connsiteY25" fmla="*/ 20479 h 47625"/>
                <a:gd name="connsiteX26" fmla="*/ 219551 w 285750"/>
                <a:gd name="connsiteY26" fmla="*/ 10954 h 47625"/>
                <a:gd name="connsiteX27" fmla="*/ 215741 w 285750"/>
                <a:gd name="connsiteY27" fmla="*/ 17621 h 47625"/>
                <a:gd name="connsiteX28" fmla="*/ 211931 w 285750"/>
                <a:gd name="connsiteY28" fmla="*/ 8096 h 47625"/>
                <a:gd name="connsiteX29" fmla="*/ 210979 w 285750"/>
                <a:gd name="connsiteY29" fmla="*/ 15716 h 47625"/>
                <a:gd name="connsiteX30" fmla="*/ 205264 w 285750"/>
                <a:gd name="connsiteY30" fmla="*/ 18574 h 47625"/>
                <a:gd name="connsiteX31" fmla="*/ 199549 w 285750"/>
                <a:gd name="connsiteY31" fmla="*/ 15716 h 47625"/>
                <a:gd name="connsiteX32" fmla="*/ 201454 w 285750"/>
                <a:gd name="connsiteY32" fmla="*/ 19526 h 47625"/>
                <a:gd name="connsiteX33" fmla="*/ 186214 w 285750"/>
                <a:gd name="connsiteY33" fmla="*/ 22384 h 47625"/>
                <a:gd name="connsiteX34" fmla="*/ 168116 w 285750"/>
                <a:gd name="connsiteY34" fmla="*/ 22384 h 47625"/>
                <a:gd name="connsiteX35" fmla="*/ 167164 w 285750"/>
                <a:gd name="connsiteY35" fmla="*/ 23336 h 47625"/>
                <a:gd name="connsiteX36" fmla="*/ 165259 w 285750"/>
                <a:gd name="connsiteY36" fmla="*/ 15716 h 47625"/>
                <a:gd name="connsiteX37" fmla="*/ 157639 w 285750"/>
                <a:gd name="connsiteY37" fmla="*/ 22384 h 47625"/>
                <a:gd name="connsiteX38" fmla="*/ 155734 w 285750"/>
                <a:gd name="connsiteY38" fmla="*/ 22384 h 47625"/>
                <a:gd name="connsiteX39" fmla="*/ 145256 w 285750"/>
                <a:gd name="connsiteY39" fmla="*/ 19526 h 47625"/>
                <a:gd name="connsiteX40" fmla="*/ 142399 w 285750"/>
                <a:gd name="connsiteY40" fmla="*/ 9049 h 47625"/>
                <a:gd name="connsiteX41" fmla="*/ 72866 w 285750"/>
                <a:gd name="connsiteY41" fmla="*/ 16669 h 47625"/>
                <a:gd name="connsiteX42" fmla="*/ 55721 w 285750"/>
                <a:gd name="connsiteY42" fmla="*/ 7144 h 47625"/>
                <a:gd name="connsiteX43" fmla="*/ 52864 w 285750"/>
                <a:gd name="connsiteY43" fmla="*/ 10954 h 47625"/>
                <a:gd name="connsiteX44" fmla="*/ 50006 w 285750"/>
                <a:gd name="connsiteY44" fmla="*/ 13811 h 47625"/>
                <a:gd name="connsiteX45" fmla="*/ 49054 w 285750"/>
                <a:gd name="connsiteY45" fmla="*/ 18574 h 47625"/>
                <a:gd name="connsiteX46" fmla="*/ 10954 w 285750"/>
                <a:gd name="connsiteY46" fmla="*/ 7144 h 47625"/>
                <a:gd name="connsiteX47" fmla="*/ 7144 w 285750"/>
                <a:gd name="connsiteY47" fmla="*/ 29051 h 47625"/>
                <a:gd name="connsiteX48" fmla="*/ 8096 w 285750"/>
                <a:gd name="connsiteY48" fmla="*/ 29051 h 47625"/>
                <a:gd name="connsiteX49" fmla="*/ 9049 w 285750"/>
                <a:gd name="connsiteY49" fmla="*/ 30956 h 47625"/>
                <a:gd name="connsiteX50" fmla="*/ 10954 w 285750"/>
                <a:gd name="connsiteY50" fmla="*/ 26194 h 47625"/>
                <a:gd name="connsiteX51" fmla="*/ 24289 w 285750"/>
                <a:gd name="connsiteY51" fmla="*/ 27146 h 47625"/>
                <a:gd name="connsiteX52" fmla="*/ 30004 w 285750"/>
                <a:gd name="connsiteY52" fmla="*/ 36671 h 47625"/>
                <a:gd name="connsiteX53" fmla="*/ 53816 w 285750"/>
                <a:gd name="connsiteY53" fmla="*/ 30004 h 47625"/>
                <a:gd name="connsiteX54" fmla="*/ 53816 w 285750"/>
                <a:gd name="connsiteY54" fmla="*/ 30004 h 47625"/>
                <a:gd name="connsiteX55" fmla="*/ 55721 w 285750"/>
                <a:gd name="connsiteY55" fmla="*/ 30004 h 47625"/>
                <a:gd name="connsiteX56" fmla="*/ 55721 w 285750"/>
                <a:gd name="connsiteY56" fmla="*/ 30004 h 47625"/>
                <a:gd name="connsiteX57" fmla="*/ 53816 w 285750"/>
                <a:gd name="connsiteY57" fmla="*/ 10001 h 47625"/>
                <a:gd name="connsiteX58" fmla="*/ 53816 w 285750"/>
                <a:gd name="connsiteY58" fmla="*/ 10001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85750" h="47625">
                  <a:moveTo>
                    <a:pt x="30004" y="36671"/>
                  </a:moveTo>
                  <a:cubicBezTo>
                    <a:pt x="28099" y="36671"/>
                    <a:pt x="38576" y="31909"/>
                    <a:pt x="38576" y="26194"/>
                  </a:cubicBezTo>
                  <a:cubicBezTo>
                    <a:pt x="37624" y="28099"/>
                    <a:pt x="37624" y="28099"/>
                    <a:pt x="38576" y="27146"/>
                  </a:cubicBezTo>
                  <a:cubicBezTo>
                    <a:pt x="36671" y="31909"/>
                    <a:pt x="37624" y="31909"/>
                    <a:pt x="40481" y="28099"/>
                  </a:cubicBezTo>
                  <a:cubicBezTo>
                    <a:pt x="40481" y="34766"/>
                    <a:pt x="37624" y="29051"/>
                    <a:pt x="37624" y="35719"/>
                  </a:cubicBezTo>
                  <a:cubicBezTo>
                    <a:pt x="40481" y="38576"/>
                    <a:pt x="110966" y="36671"/>
                    <a:pt x="115729" y="34766"/>
                  </a:cubicBezTo>
                  <a:cubicBezTo>
                    <a:pt x="115729" y="39529"/>
                    <a:pt x="115729" y="39529"/>
                    <a:pt x="115729" y="34766"/>
                  </a:cubicBezTo>
                  <a:cubicBezTo>
                    <a:pt x="123349" y="39529"/>
                    <a:pt x="210026" y="50006"/>
                    <a:pt x="209074" y="28099"/>
                  </a:cubicBezTo>
                  <a:cubicBezTo>
                    <a:pt x="209074" y="35719"/>
                    <a:pt x="210979" y="34766"/>
                    <a:pt x="210979" y="36671"/>
                  </a:cubicBezTo>
                  <a:cubicBezTo>
                    <a:pt x="210979" y="36671"/>
                    <a:pt x="228124" y="30956"/>
                    <a:pt x="222409" y="26194"/>
                  </a:cubicBezTo>
                  <a:cubicBezTo>
                    <a:pt x="217646" y="36671"/>
                    <a:pt x="250031" y="22384"/>
                    <a:pt x="254794" y="21431"/>
                  </a:cubicBezTo>
                  <a:cubicBezTo>
                    <a:pt x="250984" y="31909"/>
                    <a:pt x="257651" y="24289"/>
                    <a:pt x="256699" y="22384"/>
                  </a:cubicBezTo>
                  <a:cubicBezTo>
                    <a:pt x="256699" y="24289"/>
                    <a:pt x="256699" y="24289"/>
                    <a:pt x="257651" y="21431"/>
                  </a:cubicBezTo>
                  <a:cubicBezTo>
                    <a:pt x="257651" y="22384"/>
                    <a:pt x="261461" y="33814"/>
                    <a:pt x="263366" y="20479"/>
                  </a:cubicBezTo>
                  <a:cubicBezTo>
                    <a:pt x="262414" y="30956"/>
                    <a:pt x="267176" y="25241"/>
                    <a:pt x="267176" y="29051"/>
                  </a:cubicBezTo>
                  <a:cubicBezTo>
                    <a:pt x="269081" y="26194"/>
                    <a:pt x="270034" y="22384"/>
                    <a:pt x="272891" y="17621"/>
                  </a:cubicBezTo>
                  <a:cubicBezTo>
                    <a:pt x="274796" y="23336"/>
                    <a:pt x="276701" y="21431"/>
                    <a:pt x="276701" y="25241"/>
                  </a:cubicBezTo>
                  <a:cubicBezTo>
                    <a:pt x="277654" y="20479"/>
                    <a:pt x="278606" y="20479"/>
                    <a:pt x="277654" y="25241"/>
                  </a:cubicBezTo>
                  <a:cubicBezTo>
                    <a:pt x="276701" y="27146"/>
                    <a:pt x="281464" y="13811"/>
                    <a:pt x="278606" y="22384"/>
                  </a:cubicBezTo>
                  <a:cubicBezTo>
                    <a:pt x="278606" y="20479"/>
                    <a:pt x="271939" y="8096"/>
                    <a:pt x="269081" y="20479"/>
                  </a:cubicBezTo>
                  <a:cubicBezTo>
                    <a:pt x="265271" y="16669"/>
                    <a:pt x="267176" y="10001"/>
                    <a:pt x="267176" y="17621"/>
                  </a:cubicBezTo>
                  <a:cubicBezTo>
                    <a:pt x="266224" y="14764"/>
                    <a:pt x="250984" y="10954"/>
                    <a:pt x="251936" y="11906"/>
                  </a:cubicBezTo>
                  <a:cubicBezTo>
                    <a:pt x="247174" y="13811"/>
                    <a:pt x="246221" y="16669"/>
                    <a:pt x="250031" y="22384"/>
                  </a:cubicBezTo>
                  <a:cubicBezTo>
                    <a:pt x="250984" y="17621"/>
                    <a:pt x="250984" y="16669"/>
                    <a:pt x="249079" y="18574"/>
                  </a:cubicBezTo>
                  <a:cubicBezTo>
                    <a:pt x="248126" y="12859"/>
                    <a:pt x="247174" y="10954"/>
                    <a:pt x="243364" y="16669"/>
                  </a:cubicBezTo>
                  <a:cubicBezTo>
                    <a:pt x="229076" y="12859"/>
                    <a:pt x="228124" y="10954"/>
                    <a:pt x="221456" y="20479"/>
                  </a:cubicBezTo>
                  <a:cubicBezTo>
                    <a:pt x="221456" y="20479"/>
                    <a:pt x="219551" y="10001"/>
                    <a:pt x="219551" y="10954"/>
                  </a:cubicBezTo>
                  <a:cubicBezTo>
                    <a:pt x="219551" y="11906"/>
                    <a:pt x="217646" y="16669"/>
                    <a:pt x="215741" y="17621"/>
                  </a:cubicBezTo>
                  <a:cubicBezTo>
                    <a:pt x="213836" y="13811"/>
                    <a:pt x="214789" y="10001"/>
                    <a:pt x="211931" y="8096"/>
                  </a:cubicBezTo>
                  <a:cubicBezTo>
                    <a:pt x="209074" y="13811"/>
                    <a:pt x="213836" y="5239"/>
                    <a:pt x="210979" y="15716"/>
                  </a:cubicBezTo>
                  <a:cubicBezTo>
                    <a:pt x="206216" y="4286"/>
                    <a:pt x="210026" y="12859"/>
                    <a:pt x="205264" y="18574"/>
                  </a:cubicBezTo>
                  <a:cubicBezTo>
                    <a:pt x="205264" y="14764"/>
                    <a:pt x="202406" y="8096"/>
                    <a:pt x="199549" y="15716"/>
                  </a:cubicBezTo>
                  <a:cubicBezTo>
                    <a:pt x="202406" y="14764"/>
                    <a:pt x="200501" y="15716"/>
                    <a:pt x="201454" y="19526"/>
                  </a:cubicBezTo>
                  <a:cubicBezTo>
                    <a:pt x="199549" y="12859"/>
                    <a:pt x="184309" y="13811"/>
                    <a:pt x="186214" y="22384"/>
                  </a:cubicBezTo>
                  <a:cubicBezTo>
                    <a:pt x="183356" y="12859"/>
                    <a:pt x="171926" y="19526"/>
                    <a:pt x="168116" y="22384"/>
                  </a:cubicBezTo>
                  <a:cubicBezTo>
                    <a:pt x="168116" y="16669"/>
                    <a:pt x="168116" y="16669"/>
                    <a:pt x="167164" y="23336"/>
                  </a:cubicBezTo>
                  <a:cubicBezTo>
                    <a:pt x="166211" y="20479"/>
                    <a:pt x="167164" y="16669"/>
                    <a:pt x="165259" y="15716"/>
                  </a:cubicBezTo>
                  <a:cubicBezTo>
                    <a:pt x="160496" y="17621"/>
                    <a:pt x="160496" y="20479"/>
                    <a:pt x="157639" y="22384"/>
                  </a:cubicBezTo>
                  <a:cubicBezTo>
                    <a:pt x="160496" y="6191"/>
                    <a:pt x="158591" y="22384"/>
                    <a:pt x="155734" y="22384"/>
                  </a:cubicBezTo>
                  <a:cubicBezTo>
                    <a:pt x="155734" y="14764"/>
                    <a:pt x="145256" y="9049"/>
                    <a:pt x="145256" y="19526"/>
                  </a:cubicBezTo>
                  <a:cubicBezTo>
                    <a:pt x="143351" y="20479"/>
                    <a:pt x="142399" y="9049"/>
                    <a:pt x="142399" y="9049"/>
                  </a:cubicBezTo>
                  <a:cubicBezTo>
                    <a:pt x="142399" y="13811"/>
                    <a:pt x="76676" y="15716"/>
                    <a:pt x="72866" y="16669"/>
                  </a:cubicBezTo>
                  <a:cubicBezTo>
                    <a:pt x="64294" y="14764"/>
                    <a:pt x="51911" y="19526"/>
                    <a:pt x="55721" y="7144"/>
                  </a:cubicBezTo>
                  <a:cubicBezTo>
                    <a:pt x="48101" y="24289"/>
                    <a:pt x="52864" y="10954"/>
                    <a:pt x="52864" y="10954"/>
                  </a:cubicBezTo>
                  <a:cubicBezTo>
                    <a:pt x="51911" y="9049"/>
                    <a:pt x="49054" y="6191"/>
                    <a:pt x="50006" y="13811"/>
                  </a:cubicBezTo>
                  <a:cubicBezTo>
                    <a:pt x="50006" y="13811"/>
                    <a:pt x="50959" y="11906"/>
                    <a:pt x="49054" y="18574"/>
                  </a:cubicBezTo>
                  <a:cubicBezTo>
                    <a:pt x="49054" y="15716"/>
                    <a:pt x="14764" y="8096"/>
                    <a:pt x="10954" y="7144"/>
                  </a:cubicBezTo>
                  <a:cubicBezTo>
                    <a:pt x="8096" y="9049"/>
                    <a:pt x="7144" y="28099"/>
                    <a:pt x="7144" y="29051"/>
                  </a:cubicBezTo>
                  <a:cubicBezTo>
                    <a:pt x="11906" y="28099"/>
                    <a:pt x="7144" y="25241"/>
                    <a:pt x="8096" y="29051"/>
                  </a:cubicBezTo>
                  <a:cubicBezTo>
                    <a:pt x="10001" y="27146"/>
                    <a:pt x="10001" y="28099"/>
                    <a:pt x="9049" y="30956"/>
                  </a:cubicBezTo>
                  <a:cubicBezTo>
                    <a:pt x="12859" y="30956"/>
                    <a:pt x="8096" y="30004"/>
                    <a:pt x="10954" y="26194"/>
                  </a:cubicBezTo>
                  <a:cubicBezTo>
                    <a:pt x="11906" y="31909"/>
                    <a:pt x="21431" y="35719"/>
                    <a:pt x="24289" y="27146"/>
                  </a:cubicBezTo>
                  <a:cubicBezTo>
                    <a:pt x="28099" y="36671"/>
                    <a:pt x="24289" y="29051"/>
                    <a:pt x="30004" y="36671"/>
                  </a:cubicBezTo>
                  <a:close/>
                  <a:moveTo>
                    <a:pt x="53816" y="30004"/>
                  </a:moveTo>
                  <a:cubicBezTo>
                    <a:pt x="53816" y="30004"/>
                    <a:pt x="52864" y="30956"/>
                    <a:pt x="53816" y="30004"/>
                  </a:cubicBezTo>
                  <a:close/>
                  <a:moveTo>
                    <a:pt x="55721" y="30004"/>
                  </a:moveTo>
                  <a:cubicBezTo>
                    <a:pt x="54769" y="30004"/>
                    <a:pt x="54769" y="26194"/>
                    <a:pt x="55721" y="30004"/>
                  </a:cubicBezTo>
                  <a:close/>
                  <a:moveTo>
                    <a:pt x="53816" y="10001"/>
                  </a:moveTo>
                  <a:cubicBezTo>
                    <a:pt x="53816" y="10001"/>
                    <a:pt x="52864" y="13811"/>
                    <a:pt x="5381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3541D323-F387-49B6-AAAF-AF244AF694E6}"/>
                </a:ext>
              </a:extLst>
            </p:cNvPr>
            <p:cNvSpPr/>
            <p:nvPr/>
          </p:nvSpPr>
          <p:spPr>
            <a:xfrm>
              <a:off x="7069931" y="47429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3C60CFE7-3AC0-493C-AC93-931CB42D9D72}"/>
                </a:ext>
              </a:extLst>
            </p:cNvPr>
            <p:cNvSpPr/>
            <p:nvPr/>
          </p:nvSpPr>
          <p:spPr>
            <a:xfrm>
              <a:off x="7262336" y="47467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9099F3D7-A965-4B94-BE1F-4586E3510CCD}"/>
                </a:ext>
              </a:extLst>
            </p:cNvPr>
            <p:cNvSpPr/>
            <p:nvPr/>
          </p:nvSpPr>
          <p:spPr>
            <a:xfrm>
              <a:off x="7118509" y="4766363"/>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939ADC1F-F7FE-4467-8927-B6E2E584932F}"/>
                </a:ext>
              </a:extLst>
            </p:cNvPr>
            <p:cNvSpPr/>
            <p:nvPr/>
          </p:nvSpPr>
          <p:spPr>
            <a:xfrm>
              <a:off x="7273766" y="47553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1018F859-9BF2-4BAE-8739-A3B0E4715065}"/>
                </a:ext>
              </a:extLst>
            </p:cNvPr>
            <p:cNvSpPr/>
            <p:nvPr/>
          </p:nvSpPr>
          <p:spPr>
            <a:xfrm>
              <a:off x="7278529" y="47553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98CAA301-C1F8-4C25-A75C-1FA9A9355B30}"/>
                </a:ext>
              </a:extLst>
            </p:cNvPr>
            <p:cNvSpPr/>
            <p:nvPr/>
          </p:nvSpPr>
          <p:spPr>
            <a:xfrm>
              <a:off x="7282339" y="475503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4137D854-4BDF-444A-B3CB-0BA568CA373C}"/>
                </a:ext>
              </a:extLst>
            </p:cNvPr>
            <p:cNvSpPr/>
            <p:nvPr/>
          </p:nvSpPr>
          <p:spPr>
            <a:xfrm>
              <a:off x="7226141" y="47648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1B1F444A-5994-49DC-BD6C-386E55C0EEB5}"/>
                </a:ext>
              </a:extLst>
            </p:cNvPr>
            <p:cNvSpPr/>
            <p:nvPr/>
          </p:nvSpPr>
          <p:spPr>
            <a:xfrm>
              <a:off x="7242334" y="4757261"/>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0FF0B25B-6804-4083-82A4-1D911B0772F8}"/>
                </a:ext>
              </a:extLst>
            </p:cNvPr>
            <p:cNvSpPr/>
            <p:nvPr/>
          </p:nvSpPr>
          <p:spPr>
            <a:xfrm>
              <a:off x="7207091" y="47696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8EE3B294-5CA9-4FE4-9790-38BD5A134752}"/>
                </a:ext>
              </a:extLst>
            </p:cNvPr>
            <p:cNvSpPr/>
            <p:nvPr/>
          </p:nvSpPr>
          <p:spPr>
            <a:xfrm>
              <a:off x="7241381" y="47582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D949DAEB-58C8-42E7-8A21-A6D929FDF3ED}"/>
                </a:ext>
              </a:extLst>
            </p:cNvPr>
            <p:cNvSpPr/>
            <p:nvPr/>
          </p:nvSpPr>
          <p:spPr>
            <a:xfrm>
              <a:off x="7297579" y="475493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721023D8-E1BC-4D54-B793-8ECEF8DA0A84}"/>
                </a:ext>
              </a:extLst>
            </p:cNvPr>
            <p:cNvSpPr/>
            <p:nvPr/>
          </p:nvSpPr>
          <p:spPr>
            <a:xfrm>
              <a:off x="7297579" y="475464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7C526168-350D-476A-B20F-1E4A37EAA5AE}"/>
                </a:ext>
              </a:extLst>
            </p:cNvPr>
            <p:cNvSpPr/>
            <p:nvPr/>
          </p:nvSpPr>
          <p:spPr>
            <a:xfrm>
              <a:off x="7298531" y="4753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87BFF3A2-5F99-4CD1-82D7-5BBBC5241043}"/>
                </a:ext>
              </a:extLst>
            </p:cNvPr>
            <p:cNvSpPr/>
            <p:nvPr/>
          </p:nvSpPr>
          <p:spPr>
            <a:xfrm>
              <a:off x="7292816" y="475440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DBC71265-F0B0-48EB-98FF-8ECBBEA18B80}"/>
                </a:ext>
              </a:extLst>
            </p:cNvPr>
            <p:cNvSpPr/>
            <p:nvPr/>
          </p:nvSpPr>
          <p:spPr>
            <a:xfrm>
              <a:off x="7291864" y="47553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9049"/>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98557B9E-8D6C-493E-9DD4-324B0E740564}"/>
                </a:ext>
              </a:extLst>
            </p:cNvPr>
            <p:cNvSpPr/>
            <p:nvPr/>
          </p:nvSpPr>
          <p:spPr>
            <a:xfrm>
              <a:off x="7284244" y="4742303"/>
              <a:ext cx="9525" cy="9525"/>
            </a:xfrm>
            <a:custGeom>
              <a:avLst/>
              <a:gdLst>
                <a:gd name="connsiteX0" fmla="*/ 7144 w 9525"/>
                <a:gd name="connsiteY0" fmla="*/ 7815 h 9525"/>
                <a:gd name="connsiteX1" fmla="*/ 7144 w 9525"/>
                <a:gd name="connsiteY1" fmla="*/ 7815 h 9525"/>
              </a:gdLst>
              <a:ahLst/>
              <a:cxnLst>
                <a:cxn ang="0">
                  <a:pos x="connsiteX0" y="connsiteY0"/>
                </a:cxn>
                <a:cxn ang="0">
                  <a:pos x="connsiteX1" y="connsiteY1"/>
                </a:cxn>
              </a:cxnLst>
              <a:rect l="l" t="t" r="r" b="b"/>
              <a:pathLst>
                <a:path w="9525" h="9525">
                  <a:moveTo>
                    <a:pt x="7144" y="7815"/>
                  </a:moveTo>
                  <a:cubicBezTo>
                    <a:pt x="9049" y="5909"/>
                    <a:pt x="7144" y="8767"/>
                    <a:pt x="7144" y="781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EDF3887F-612C-4170-9D1A-67671BF55600}"/>
                </a:ext>
              </a:extLst>
            </p:cNvPr>
            <p:cNvSpPr/>
            <p:nvPr/>
          </p:nvSpPr>
          <p:spPr>
            <a:xfrm>
              <a:off x="7279719" y="4740116"/>
              <a:ext cx="9525" cy="9525"/>
            </a:xfrm>
            <a:custGeom>
              <a:avLst/>
              <a:gdLst>
                <a:gd name="connsiteX0" fmla="*/ 7858 w 9525"/>
                <a:gd name="connsiteY0" fmla="*/ 9049 h 9525"/>
                <a:gd name="connsiteX1" fmla="*/ 7858 w 9525"/>
                <a:gd name="connsiteY1" fmla="*/ 7144 h 9525"/>
                <a:gd name="connsiteX2" fmla="*/ 7858 w 9525"/>
                <a:gd name="connsiteY2" fmla="*/ 9049 h 9525"/>
              </a:gdLst>
              <a:ahLst/>
              <a:cxnLst>
                <a:cxn ang="0">
                  <a:pos x="connsiteX0" y="connsiteY0"/>
                </a:cxn>
                <a:cxn ang="0">
                  <a:pos x="connsiteX1" y="connsiteY1"/>
                </a:cxn>
                <a:cxn ang="0">
                  <a:pos x="connsiteX2" y="connsiteY2"/>
                </a:cxn>
              </a:cxnLst>
              <a:rect l="l" t="t" r="r" b="b"/>
              <a:pathLst>
                <a:path w="9525" h="9525">
                  <a:moveTo>
                    <a:pt x="7858" y="9049"/>
                  </a:moveTo>
                  <a:cubicBezTo>
                    <a:pt x="8811" y="8096"/>
                    <a:pt x="7858" y="7144"/>
                    <a:pt x="7858" y="7144"/>
                  </a:cubicBezTo>
                  <a:cubicBezTo>
                    <a:pt x="6906" y="8096"/>
                    <a:pt x="6906" y="8096"/>
                    <a:pt x="7858"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C4E38B70-929E-455C-A00D-6E983A665B37}"/>
                </a:ext>
              </a:extLst>
            </p:cNvPr>
            <p:cNvSpPr/>
            <p:nvPr/>
          </p:nvSpPr>
          <p:spPr>
            <a:xfrm>
              <a:off x="7253340" y="4742021"/>
              <a:ext cx="9525" cy="9525"/>
            </a:xfrm>
            <a:custGeom>
              <a:avLst/>
              <a:gdLst>
                <a:gd name="connsiteX0" fmla="*/ 7567 w 9525"/>
                <a:gd name="connsiteY0" fmla="*/ 10001 h 9525"/>
                <a:gd name="connsiteX1" fmla="*/ 7567 w 9525"/>
                <a:gd name="connsiteY1" fmla="*/ 7144 h 9525"/>
                <a:gd name="connsiteX2" fmla="*/ 7567 w 9525"/>
                <a:gd name="connsiteY2" fmla="*/ 10001 h 9525"/>
              </a:gdLst>
              <a:ahLst/>
              <a:cxnLst>
                <a:cxn ang="0">
                  <a:pos x="connsiteX0" y="connsiteY0"/>
                </a:cxn>
                <a:cxn ang="0">
                  <a:pos x="connsiteX1" y="connsiteY1"/>
                </a:cxn>
                <a:cxn ang="0">
                  <a:pos x="connsiteX2" y="connsiteY2"/>
                </a:cxn>
              </a:cxnLst>
              <a:rect l="l" t="t" r="r" b="b"/>
              <a:pathLst>
                <a:path w="9525" h="9525">
                  <a:moveTo>
                    <a:pt x="7567" y="10001"/>
                  </a:moveTo>
                  <a:lnTo>
                    <a:pt x="7567" y="7144"/>
                  </a:lnTo>
                  <a:cubicBezTo>
                    <a:pt x="6615" y="8096"/>
                    <a:pt x="7567" y="9049"/>
                    <a:pt x="7567"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A8E22FBC-6B20-414D-8697-58B5C149645E}"/>
                </a:ext>
              </a:extLst>
            </p:cNvPr>
            <p:cNvSpPr/>
            <p:nvPr/>
          </p:nvSpPr>
          <p:spPr>
            <a:xfrm>
              <a:off x="7249797" y="4758965"/>
              <a:ext cx="9525" cy="9525"/>
            </a:xfrm>
            <a:custGeom>
              <a:avLst/>
              <a:gdLst>
                <a:gd name="connsiteX0" fmla="*/ 7301 w 9525"/>
                <a:gd name="connsiteY0" fmla="*/ 7344 h 9525"/>
                <a:gd name="connsiteX1" fmla="*/ 7301 w 9525"/>
                <a:gd name="connsiteY1" fmla="*/ 7344 h 9525"/>
              </a:gdLst>
              <a:ahLst/>
              <a:cxnLst>
                <a:cxn ang="0">
                  <a:pos x="connsiteX0" y="connsiteY0"/>
                </a:cxn>
                <a:cxn ang="0">
                  <a:pos x="connsiteX1" y="connsiteY1"/>
                </a:cxn>
              </a:cxnLst>
              <a:rect l="l" t="t" r="r" b="b"/>
              <a:pathLst>
                <a:path w="9525" h="9525">
                  <a:moveTo>
                    <a:pt x="7301" y="7344"/>
                  </a:moveTo>
                  <a:cubicBezTo>
                    <a:pt x="10158" y="9249"/>
                    <a:pt x="6348" y="6392"/>
                    <a:pt x="7301"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8B87E27D-DB47-4163-9B7C-0931615EDBC5}"/>
                </a:ext>
              </a:extLst>
            </p:cNvPr>
            <p:cNvSpPr/>
            <p:nvPr/>
          </p:nvSpPr>
          <p:spPr>
            <a:xfrm>
              <a:off x="7244641" y="4740868"/>
              <a:ext cx="9525" cy="9525"/>
            </a:xfrm>
            <a:custGeom>
              <a:avLst/>
              <a:gdLst>
                <a:gd name="connsiteX0" fmla="*/ 7694 w 9525"/>
                <a:gd name="connsiteY0" fmla="*/ 7344 h 9525"/>
                <a:gd name="connsiteX1" fmla="*/ 7694 w 9525"/>
                <a:gd name="connsiteY1" fmla="*/ 7344 h 9525"/>
              </a:gdLst>
              <a:ahLst/>
              <a:cxnLst>
                <a:cxn ang="0">
                  <a:pos x="connsiteX0" y="connsiteY0"/>
                </a:cxn>
                <a:cxn ang="0">
                  <a:pos x="connsiteX1" y="connsiteY1"/>
                </a:cxn>
              </a:cxnLst>
              <a:rect l="l" t="t" r="r" b="b"/>
              <a:pathLst>
                <a:path w="9525" h="9525">
                  <a:moveTo>
                    <a:pt x="7694" y="7344"/>
                  </a:moveTo>
                  <a:cubicBezTo>
                    <a:pt x="9599" y="6392"/>
                    <a:pt x="5789" y="9249"/>
                    <a:pt x="7694"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DBAB0C64-825B-4AC4-888F-41DCCCC1A5FA}"/>
                </a:ext>
              </a:extLst>
            </p:cNvPr>
            <p:cNvSpPr/>
            <p:nvPr/>
          </p:nvSpPr>
          <p:spPr>
            <a:xfrm>
              <a:off x="7201376" y="4744686"/>
              <a:ext cx="9525" cy="9525"/>
            </a:xfrm>
            <a:custGeom>
              <a:avLst/>
              <a:gdLst>
                <a:gd name="connsiteX0" fmla="*/ 7144 w 9525"/>
                <a:gd name="connsiteY0" fmla="*/ 7335 h 9525"/>
                <a:gd name="connsiteX1" fmla="*/ 7144 w 9525"/>
                <a:gd name="connsiteY1" fmla="*/ 10193 h 9525"/>
                <a:gd name="connsiteX2" fmla="*/ 7144 w 9525"/>
                <a:gd name="connsiteY2" fmla="*/ 7335 h 9525"/>
              </a:gdLst>
              <a:ahLst/>
              <a:cxnLst>
                <a:cxn ang="0">
                  <a:pos x="connsiteX0" y="connsiteY0"/>
                </a:cxn>
                <a:cxn ang="0">
                  <a:pos x="connsiteX1" y="connsiteY1"/>
                </a:cxn>
                <a:cxn ang="0">
                  <a:pos x="connsiteX2" y="connsiteY2"/>
                </a:cxn>
              </a:cxnLst>
              <a:rect l="l" t="t" r="r" b="b"/>
              <a:pathLst>
                <a:path w="9525" h="9525">
                  <a:moveTo>
                    <a:pt x="7144" y="7335"/>
                  </a:moveTo>
                  <a:lnTo>
                    <a:pt x="7144" y="10193"/>
                  </a:lnTo>
                  <a:cubicBezTo>
                    <a:pt x="8096" y="9241"/>
                    <a:pt x="8096" y="6383"/>
                    <a:pt x="7144"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0A74DD56-8565-431C-ADF8-B78A66009532}"/>
                </a:ext>
              </a:extLst>
            </p:cNvPr>
            <p:cNvSpPr/>
            <p:nvPr/>
          </p:nvSpPr>
          <p:spPr>
            <a:xfrm>
              <a:off x="7181374" y="4745745"/>
              <a:ext cx="9525" cy="9525"/>
            </a:xfrm>
            <a:custGeom>
              <a:avLst/>
              <a:gdLst>
                <a:gd name="connsiteX0" fmla="*/ 8096 w 9525"/>
                <a:gd name="connsiteY0" fmla="*/ 9135 h 9525"/>
                <a:gd name="connsiteX1" fmla="*/ 7144 w 9525"/>
                <a:gd name="connsiteY1" fmla="*/ 8182 h 9525"/>
                <a:gd name="connsiteX2" fmla="*/ 8096 w 9525"/>
                <a:gd name="connsiteY2" fmla="*/ 9135 h 9525"/>
              </a:gdLst>
              <a:ahLst/>
              <a:cxnLst>
                <a:cxn ang="0">
                  <a:pos x="connsiteX0" y="connsiteY0"/>
                </a:cxn>
                <a:cxn ang="0">
                  <a:pos x="connsiteX1" y="connsiteY1"/>
                </a:cxn>
                <a:cxn ang="0">
                  <a:pos x="connsiteX2" y="connsiteY2"/>
                </a:cxn>
              </a:cxnLst>
              <a:rect l="l" t="t" r="r" b="b"/>
              <a:pathLst>
                <a:path w="9525" h="9525">
                  <a:moveTo>
                    <a:pt x="8096" y="9135"/>
                  </a:moveTo>
                  <a:cubicBezTo>
                    <a:pt x="8096" y="7230"/>
                    <a:pt x="7144" y="6277"/>
                    <a:pt x="7144" y="8182"/>
                  </a:cubicBezTo>
                  <a:cubicBezTo>
                    <a:pt x="7144" y="9135"/>
                    <a:pt x="8096" y="10087"/>
                    <a:pt x="8096" y="91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771FFCB4-F691-4D41-9718-2DA095D2598D}"/>
                </a:ext>
              </a:extLst>
            </p:cNvPr>
            <p:cNvSpPr/>
            <p:nvPr/>
          </p:nvSpPr>
          <p:spPr>
            <a:xfrm>
              <a:off x="7125176" y="474075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5556"/>
                    <a:pt x="7144" y="8414"/>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0C97D37F-B0FE-401A-BC5B-E1DB0349640E}"/>
                </a:ext>
              </a:extLst>
            </p:cNvPr>
            <p:cNvSpPr/>
            <p:nvPr/>
          </p:nvSpPr>
          <p:spPr>
            <a:xfrm>
              <a:off x="7392829" y="5012400"/>
              <a:ext cx="9525" cy="9525"/>
            </a:xfrm>
            <a:custGeom>
              <a:avLst/>
              <a:gdLst>
                <a:gd name="connsiteX0" fmla="*/ 7144 w 9525"/>
                <a:gd name="connsiteY0" fmla="*/ 8227 h 9525"/>
                <a:gd name="connsiteX1" fmla="*/ 7144 w 9525"/>
                <a:gd name="connsiteY1" fmla="*/ 8227 h 9525"/>
              </a:gdLst>
              <a:ahLst/>
              <a:cxnLst>
                <a:cxn ang="0">
                  <a:pos x="connsiteX0" y="connsiteY0"/>
                </a:cxn>
                <a:cxn ang="0">
                  <a:pos x="connsiteX1" y="connsiteY1"/>
                </a:cxn>
              </a:cxnLst>
              <a:rect l="l" t="t" r="r" b="b"/>
              <a:pathLst>
                <a:path w="9525" h="9525">
                  <a:moveTo>
                    <a:pt x="7144" y="8227"/>
                  </a:moveTo>
                  <a:cubicBezTo>
                    <a:pt x="7144" y="9179"/>
                    <a:pt x="10954" y="5369"/>
                    <a:pt x="7144" y="8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71EB2198-03BC-4766-9C6B-C4FA4F4A70A5}"/>
                </a:ext>
              </a:extLst>
            </p:cNvPr>
            <p:cNvSpPr/>
            <p:nvPr/>
          </p:nvSpPr>
          <p:spPr>
            <a:xfrm>
              <a:off x="7400766" y="5006181"/>
              <a:ext cx="9525" cy="9525"/>
            </a:xfrm>
            <a:custGeom>
              <a:avLst/>
              <a:gdLst>
                <a:gd name="connsiteX0" fmla="*/ 9684 w 9525"/>
                <a:gd name="connsiteY0" fmla="*/ 9684 h 9525"/>
                <a:gd name="connsiteX1" fmla="*/ 9684 w 9525"/>
                <a:gd name="connsiteY1" fmla="*/ 9684 h 9525"/>
              </a:gdLst>
              <a:ahLst/>
              <a:cxnLst>
                <a:cxn ang="0">
                  <a:pos x="connsiteX0" y="connsiteY0"/>
                </a:cxn>
                <a:cxn ang="0">
                  <a:pos x="connsiteX1" y="connsiteY1"/>
                </a:cxn>
              </a:cxnLst>
              <a:rect l="l" t="t" r="r" b="b"/>
              <a:pathLst>
                <a:path w="9525" h="9525">
                  <a:moveTo>
                    <a:pt x="9684" y="9684"/>
                  </a:moveTo>
                  <a:cubicBezTo>
                    <a:pt x="9684" y="9684"/>
                    <a:pt x="3969" y="3969"/>
                    <a:pt x="968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DDFBDC12-257C-4E97-8127-61412A089311}"/>
                </a:ext>
              </a:extLst>
            </p:cNvPr>
            <p:cNvSpPr/>
            <p:nvPr/>
          </p:nvSpPr>
          <p:spPr>
            <a:xfrm>
              <a:off x="7492418" y="491442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A5EBC66A-082D-432C-8C52-2005CE018C7F}"/>
                </a:ext>
              </a:extLst>
            </p:cNvPr>
            <p:cNvSpPr/>
            <p:nvPr/>
          </p:nvSpPr>
          <p:spPr>
            <a:xfrm>
              <a:off x="7553801" y="4852511"/>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92386BED-1FA3-4086-B515-0130BA6C5AAA}"/>
                </a:ext>
              </a:extLst>
            </p:cNvPr>
            <p:cNvSpPr/>
            <p:nvPr/>
          </p:nvSpPr>
          <p:spPr>
            <a:xfrm>
              <a:off x="7564808" y="484298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5C898644-AF3C-4FEB-B0EA-67014914AF22}"/>
                </a:ext>
              </a:extLst>
            </p:cNvPr>
            <p:cNvSpPr/>
            <p:nvPr/>
          </p:nvSpPr>
          <p:spPr>
            <a:xfrm>
              <a:off x="7492841" y="4913076"/>
              <a:ext cx="9525" cy="9525"/>
            </a:xfrm>
            <a:custGeom>
              <a:avLst/>
              <a:gdLst>
                <a:gd name="connsiteX0" fmla="*/ 7144 w 9525"/>
                <a:gd name="connsiteY0" fmla="*/ 8491 h 9525"/>
                <a:gd name="connsiteX1" fmla="*/ 10001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lnTo>
                    <a:pt x="10001" y="7538"/>
                  </a:lnTo>
                  <a:cubicBezTo>
                    <a:pt x="9049" y="6586"/>
                    <a:pt x="8096" y="7538"/>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252485F7-C030-4F4D-A8B3-181B347AE906}"/>
                </a:ext>
              </a:extLst>
            </p:cNvPr>
            <p:cNvSpPr/>
            <p:nvPr/>
          </p:nvSpPr>
          <p:spPr>
            <a:xfrm>
              <a:off x="7427119" y="49887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21CFE21C-58C1-462A-A093-225AEA91DE5C}"/>
                </a:ext>
              </a:extLst>
            </p:cNvPr>
            <p:cNvSpPr/>
            <p:nvPr/>
          </p:nvSpPr>
          <p:spPr>
            <a:xfrm>
              <a:off x="7466701" y="494109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1190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0DE51FCE-C856-40AD-A4E0-D64BFB18224D}"/>
                </a:ext>
              </a:extLst>
            </p:cNvPr>
            <p:cNvSpPr/>
            <p:nvPr/>
          </p:nvSpPr>
          <p:spPr>
            <a:xfrm>
              <a:off x="7472466" y="4959147"/>
              <a:ext cx="9525" cy="9525"/>
            </a:xfrm>
            <a:custGeom>
              <a:avLst/>
              <a:gdLst>
                <a:gd name="connsiteX0" fmla="*/ 9421 w 9525"/>
                <a:gd name="connsiteY0" fmla="*/ 10045 h 9525"/>
                <a:gd name="connsiteX1" fmla="*/ 9421 w 9525"/>
                <a:gd name="connsiteY1" fmla="*/ 10045 h 9525"/>
              </a:gdLst>
              <a:ahLst/>
              <a:cxnLst>
                <a:cxn ang="0">
                  <a:pos x="connsiteX0" y="connsiteY0"/>
                </a:cxn>
                <a:cxn ang="0">
                  <a:pos x="connsiteX1" y="connsiteY1"/>
                </a:cxn>
              </a:cxnLst>
              <a:rect l="l" t="t" r="r" b="b"/>
              <a:pathLst>
                <a:path w="9525" h="9525">
                  <a:moveTo>
                    <a:pt x="9421" y="10045"/>
                  </a:moveTo>
                  <a:cubicBezTo>
                    <a:pt x="13231" y="7187"/>
                    <a:pt x="2754" y="5282"/>
                    <a:pt x="9421" y="100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693B7523-D678-4733-9005-A81398E9DEE6}"/>
                </a:ext>
              </a:extLst>
            </p:cNvPr>
            <p:cNvSpPr/>
            <p:nvPr/>
          </p:nvSpPr>
          <p:spPr>
            <a:xfrm>
              <a:off x="7440454" y="49906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659EBBE2-03F2-474F-AAFB-E61622912418}"/>
                </a:ext>
              </a:extLst>
            </p:cNvPr>
            <p:cNvSpPr/>
            <p:nvPr/>
          </p:nvSpPr>
          <p:spPr>
            <a:xfrm>
              <a:off x="7482364" y="49277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7144" y="7144"/>
                  </a:cubicBez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D26FFFCA-C130-4FBC-93C3-665A4D9991C7}"/>
                </a:ext>
              </a:extLst>
            </p:cNvPr>
            <p:cNvSpPr/>
            <p:nvPr/>
          </p:nvSpPr>
          <p:spPr>
            <a:xfrm>
              <a:off x="7366159" y="43648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797677A0-1AAD-4EA5-AA3F-3A7DBF3BCEE5}"/>
                </a:ext>
              </a:extLst>
            </p:cNvPr>
            <p:cNvSpPr/>
            <p:nvPr/>
          </p:nvSpPr>
          <p:spPr>
            <a:xfrm>
              <a:off x="7330916" y="4368620"/>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7144" y="8117"/>
                    <a:pt x="7144" y="5259"/>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F8234B23-9857-4F46-9600-A9672CA50C5B}"/>
                </a:ext>
              </a:extLst>
            </p:cNvPr>
            <p:cNvSpPr/>
            <p:nvPr/>
          </p:nvSpPr>
          <p:spPr>
            <a:xfrm>
              <a:off x="7583329" y="48210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62B59DCE-37B7-4901-A841-2EC6AF3E2E95}"/>
                </a:ext>
              </a:extLst>
            </p:cNvPr>
            <p:cNvSpPr/>
            <p:nvPr/>
          </p:nvSpPr>
          <p:spPr>
            <a:xfrm>
              <a:off x="7607141" y="4574514"/>
              <a:ext cx="19050" cy="9525"/>
            </a:xfrm>
            <a:custGeom>
              <a:avLst/>
              <a:gdLst>
                <a:gd name="connsiteX0" fmla="*/ 12859 w 19050"/>
                <a:gd name="connsiteY0" fmla="*/ 7963 h 9525"/>
                <a:gd name="connsiteX1" fmla="*/ 7144 w 19050"/>
                <a:gd name="connsiteY1" fmla="*/ 8916 h 9525"/>
                <a:gd name="connsiteX2" fmla="*/ 12859 w 19050"/>
                <a:gd name="connsiteY2" fmla="*/ 7963 h 9525"/>
              </a:gdLst>
              <a:ahLst/>
              <a:cxnLst>
                <a:cxn ang="0">
                  <a:pos x="connsiteX0" y="connsiteY0"/>
                </a:cxn>
                <a:cxn ang="0">
                  <a:pos x="connsiteX1" y="connsiteY1"/>
                </a:cxn>
                <a:cxn ang="0">
                  <a:pos x="connsiteX2" y="connsiteY2"/>
                </a:cxn>
              </a:cxnLst>
              <a:rect l="l" t="t" r="r" b="b"/>
              <a:pathLst>
                <a:path w="19050" h="9525">
                  <a:moveTo>
                    <a:pt x="12859" y="7963"/>
                  </a:moveTo>
                  <a:cubicBezTo>
                    <a:pt x="10954" y="10821"/>
                    <a:pt x="9049" y="4153"/>
                    <a:pt x="7144" y="8916"/>
                  </a:cubicBezTo>
                  <a:cubicBezTo>
                    <a:pt x="8096" y="7011"/>
                    <a:pt x="11906" y="10821"/>
                    <a:pt x="12859" y="79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E8D2F311-8DD5-4DC8-95B8-6B9A034DAC76}"/>
                </a:ext>
              </a:extLst>
            </p:cNvPr>
            <p:cNvSpPr/>
            <p:nvPr/>
          </p:nvSpPr>
          <p:spPr>
            <a:xfrm>
              <a:off x="7428071" y="498776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8096"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1325B06D-2751-4C70-835A-8354BE628A34}"/>
                </a:ext>
              </a:extLst>
            </p:cNvPr>
            <p:cNvSpPr/>
            <p:nvPr/>
          </p:nvSpPr>
          <p:spPr>
            <a:xfrm>
              <a:off x="7606718" y="457533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1A7056F0-1571-45B1-831F-D4C6AD7C5018}"/>
                </a:ext>
              </a:extLst>
            </p:cNvPr>
            <p:cNvSpPr/>
            <p:nvPr/>
          </p:nvSpPr>
          <p:spPr>
            <a:xfrm>
              <a:off x="7605236" y="476202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BA524F43-08A6-4D0C-8261-DD6157740953}"/>
                </a:ext>
              </a:extLst>
            </p:cNvPr>
            <p:cNvSpPr/>
            <p:nvPr/>
          </p:nvSpPr>
          <p:spPr>
            <a:xfrm>
              <a:off x="7585234" y="480417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8780E460-73BA-4813-A4F7-B575984511B8}"/>
                </a:ext>
              </a:extLst>
            </p:cNvPr>
            <p:cNvSpPr/>
            <p:nvPr/>
          </p:nvSpPr>
          <p:spPr>
            <a:xfrm>
              <a:off x="7607693" y="4734293"/>
              <a:ext cx="9525" cy="9525"/>
            </a:xfrm>
            <a:custGeom>
              <a:avLst/>
              <a:gdLst>
                <a:gd name="connsiteX0" fmla="*/ 7545 w 9525"/>
                <a:gd name="connsiteY0" fmla="*/ 9156 h 9525"/>
                <a:gd name="connsiteX1" fmla="*/ 7545 w 9525"/>
                <a:gd name="connsiteY1" fmla="*/ 9156 h 9525"/>
              </a:gdLst>
              <a:ahLst/>
              <a:cxnLst>
                <a:cxn ang="0">
                  <a:pos x="connsiteX0" y="connsiteY0"/>
                </a:cxn>
                <a:cxn ang="0">
                  <a:pos x="connsiteX1" y="connsiteY1"/>
                </a:cxn>
              </a:cxnLst>
              <a:rect l="l" t="t" r="r" b="b"/>
              <a:pathLst>
                <a:path w="9525" h="9525">
                  <a:moveTo>
                    <a:pt x="7545" y="9156"/>
                  </a:moveTo>
                  <a:cubicBezTo>
                    <a:pt x="11355" y="3441"/>
                    <a:pt x="5639" y="12013"/>
                    <a:pt x="7545" y="91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0D0341A3-0405-484F-9103-77474ED55EC8}"/>
                </a:ext>
              </a:extLst>
            </p:cNvPr>
            <p:cNvSpPr/>
            <p:nvPr/>
          </p:nvSpPr>
          <p:spPr>
            <a:xfrm>
              <a:off x="7611057" y="471154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6" y="10001"/>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39155267-73CB-4222-B517-8AAA8DFD72E7}"/>
                </a:ext>
              </a:extLst>
            </p:cNvPr>
            <p:cNvSpPr/>
            <p:nvPr/>
          </p:nvSpPr>
          <p:spPr>
            <a:xfrm>
              <a:off x="7428947" y="4345781"/>
              <a:ext cx="9525" cy="9525"/>
            </a:xfrm>
            <a:custGeom>
              <a:avLst/>
              <a:gdLst>
                <a:gd name="connsiteX0" fmla="*/ 9125 w 9525"/>
                <a:gd name="connsiteY0" fmla="*/ 10001 h 9525"/>
                <a:gd name="connsiteX1" fmla="*/ 8172 w 9525"/>
                <a:gd name="connsiteY1" fmla="*/ 7144 h 9525"/>
                <a:gd name="connsiteX2" fmla="*/ 9125 w 9525"/>
                <a:gd name="connsiteY2" fmla="*/ 10001 h 9525"/>
              </a:gdLst>
              <a:ahLst/>
              <a:cxnLst>
                <a:cxn ang="0">
                  <a:pos x="connsiteX0" y="connsiteY0"/>
                </a:cxn>
                <a:cxn ang="0">
                  <a:pos x="connsiteX1" y="connsiteY1"/>
                </a:cxn>
                <a:cxn ang="0">
                  <a:pos x="connsiteX2" y="connsiteY2"/>
                </a:cxn>
              </a:cxnLst>
              <a:rect l="l" t="t" r="r" b="b"/>
              <a:pathLst>
                <a:path w="9525" h="9525">
                  <a:moveTo>
                    <a:pt x="9125" y="10001"/>
                  </a:moveTo>
                  <a:cubicBezTo>
                    <a:pt x="9125" y="9049"/>
                    <a:pt x="8172" y="8096"/>
                    <a:pt x="8172" y="7144"/>
                  </a:cubicBezTo>
                  <a:cubicBezTo>
                    <a:pt x="8172" y="10001"/>
                    <a:pt x="5315" y="10001"/>
                    <a:pt x="9125"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F91EB2E1-DA97-437F-9FB1-3354B439298C}"/>
                </a:ext>
              </a:extLst>
            </p:cNvPr>
            <p:cNvSpPr/>
            <p:nvPr/>
          </p:nvSpPr>
          <p:spPr>
            <a:xfrm>
              <a:off x="7427754" y="4988401"/>
              <a:ext cx="9525" cy="9525"/>
            </a:xfrm>
            <a:custGeom>
              <a:avLst/>
              <a:gdLst>
                <a:gd name="connsiteX0" fmla="*/ 8414 w 9525"/>
                <a:gd name="connsiteY0" fmla="*/ 8414 h 9525"/>
                <a:gd name="connsiteX1" fmla="*/ 8414 w 9525"/>
                <a:gd name="connsiteY1" fmla="*/ 8414 h 9525"/>
              </a:gdLst>
              <a:ahLst/>
              <a:cxnLst>
                <a:cxn ang="0">
                  <a:pos x="connsiteX0" y="connsiteY0"/>
                </a:cxn>
                <a:cxn ang="0">
                  <a:pos x="connsiteX1" y="connsiteY1"/>
                </a:cxn>
              </a:cxnLst>
              <a:rect l="l" t="t" r="r" b="b"/>
              <a:pathLst>
                <a:path w="9525" h="9525">
                  <a:moveTo>
                    <a:pt x="8414" y="8414"/>
                  </a:moveTo>
                  <a:cubicBezTo>
                    <a:pt x="5556" y="5556"/>
                    <a:pt x="8414" y="8414"/>
                    <a:pt x="841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6EEBBBB2-FEAD-4558-80B4-9F47844857DD}"/>
                </a:ext>
              </a:extLst>
            </p:cNvPr>
            <p:cNvSpPr/>
            <p:nvPr/>
          </p:nvSpPr>
          <p:spPr>
            <a:xfrm>
              <a:off x="7586186" y="4727733"/>
              <a:ext cx="9525" cy="9525"/>
            </a:xfrm>
            <a:custGeom>
              <a:avLst/>
              <a:gdLst>
                <a:gd name="connsiteX0" fmla="*/ 7144 w 9525"/>
                <a:gd name="connsiteY0" fmla="*/ 10954 h 9525"/>
                <a:gd name="connsiteX1" fmla="*/ 8096 w 9525"/>
                <a:gd name="connsiteY1" fmla="*/ 7144 h 9525"/>
                <a:gd name="connsiteX2" fmla="*/ 7144 w 9525"/>
                <a:gd name="connsiteY2" fmla="*/ 10954 h 9525"/>
              </a:gdLst>
              <a:ahLst/>
              <a:cxnLst>
                <a:cxn ang="0">
                  <a:pos x="connsiteX0" y="connsiteY0"/>
                </a:cxn>
                <a:cxn ang="0">
                  <a:pos x="connsiteX1" y="connsiteY1"/>
                </a:cxn>
                <a:cxn ang="0">
                  <a:pos x="connsiteX2" y="connsiteY2"/>
                </a:cxn>
              </a:cxnLst>
              <a:rect l="l" t="t" r="r" b="b"/>
              <a:pathLst>
                <a:path w="9525" h="9525">
                  <a:moveTo>
                    <a:pt x="7144" y="10954"/>
                  </a:moveTo>
                  <a:lnTo>
                    <a:pt x="8096" y="7144"/>
                  </a:lnTo>
                  <a:cubicBezTo>
                    <a:pt x="8096" y="8096"/>
                    <a:pt x="7144" y="9049"/>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7AE45B49-3294-4831-BCBF-5662C8B5EAA7}"/>
                </a:ext>
              </a:extLst>
            </p:cNvPr>
            <p:cNvSpPr/>
            <p:nvPr/>
          </p:nvSpPr>
          <p:spPr>
            <a:xfrm>
              <a:off x="7541419" y="442536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52E463FA-7145-4A30-AEAA-1692C0795EE9}"/>
                </a:ext>
              </a:extLst>
            </p:cNvPr>
            <p:cNvSpPr/>
            <p:nvPr/>
          </p:nvSpPr>
          <p:spPr>
            <a:xfrm>
              <a:off x="7589044" y="4714187"/>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8096" y="9260"/>
                    <a:pt x="10954" y="4498"/>
                    <a:pt x="7144"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570163AB-26F8-4D20-89A2-BD2B1C17CB26}"/>
                </a:ext>
              </a:extLst>
            </p:cNvPr>
            <p:cNvSpPr/>
            <p:nvPr/>
          </p:nvSpPr>
          <p:spPr>
            <a:xfrm>
              <a:off x="7429976" y="43457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18D1601F-498C-4F93-8623-B16B225BFB81}"/>
                </a:ext>
              </a:extLst>
            </p:cNvPr>
            <p:cNvSpPr/>
            <p:nvPr/>
          </p:nvSpPr>
          <p:spPr>
            <a:xfrm>
              <a:off x="7329964" y="4328254"/>
              <a:ext cx="295275" cy="685800"/>
            </a:xfrm>
            <a:custGeom>
              <a:avLst/>
              <a:gdLst>
                <a:gd name="connsiteX0" fmla="*/ 84296 w 295275"/>
                <a:gd name="connsiteY0" fmla="*/ 32290 h 685800"/>
                <a:gd name="connsiteX1" fmla="*/ 110966 w 295275"/>
                <a:gd name="connsiteY1" fmla="*/ 19908 h 685800"/>
                <a:gd name="connsiteX2" fmla="*/ 118586 w 295275"/>
                <a:gd name="connsiteY2" fmla="*/ 21813 h 685800"/>
                <a:gd name="connsiteX3" fmla="*/ 111919 w 295275"/>
                <a:gd name="connsiteY3" fmla="*/ 24670 h 685800"/>
                <a:gd name="connsiteX4" fmla="*/ 111919 w 295275"/>
                <a:gd name="connsiteY4" fmla="*/ 30385 h 685800"/>
                <a:gd name="connsiteX5" fmla="*/ 242411 w 295275"/>
                <a:gd name="connsiteY5" fmla="*/ 142780 h 685800"/>
                <a:gd name="connsiteX6" fmla="*/ 243364 w 295275"/>
                <a:gd name="connsiteY6" fmla="*/ 143733 h 685800"/>
                <a:gd name="connsiteX7" fmla="*/ 258604 w 295275"/>
                <a:gd name="connsiteY7" fmla="*/ 451390 h 685800"/>
                <a:gd name="connsiteX8" fmla="*/ 255746 w 295275"/>
                <a:gd name="connsiteY8" fmla="*/ 441865 h 685800"/>
                <a:gd name="connsiteX9" fmla="*/ 245269 w 295275"/>
                <a:gd name="connsiteY9" fmla="*/ 475203 h 685800"/>
                <a:gd name="connsiteX10" fmla="*/ 250031 w 295275"/>
                <a:gd name="connsiteY10" fmla="*/ 484728 h 685800"/>
                <a:gd name="connsiteX11" fmla="*/ 99536 w 295275"/>
                <a:gd name="connsiteY11" fmla="*/ 680943 h 685800"/>
                <a:gd name="connsiteX12" fmla="*/ 99536 w 295275"/>
                <a:gd name="connsiteY12" fmla="*/ 678085 h 685800"/>
                <a:gd name="connsiteX13" fmla="*/ 148114 w 295275"/>
                <a:gd name="connsiteY13" fmla="*/ 601885 h 685800"/>
                <a:gd name="connsiteX14" fmla="*/ 168116 w 295275"/>
                <a:gd name="connsiteY14" fmla="*/ 591408 h 685800"/>
                <a:gd name="connsiteX15" fmla="*/ 225266 w 295275"/>
                <a:gd name="connsiteY15" fmla="*/ 528543 h 685800"/>
                <a:gd name="connsiteX16" fmla="*/ 230981 w 295275"/>
                <a:gd name="connsiteY16" fmla="*/ 533305 h 685800"/>
                <a:gd name="connsiteX17" fmla="*/ 256699 w 295275"/>
                <a:gd name="connsiteY17" fmla="*/ 495205 h 685800"/>
                <a:gd name="connsiteX18" fmla="*/ 271939 w 295275"/>
                <a:gd name="connsiteY18" fmla="*/ 460915 h 685800"/>
                <a:gd name="connsiteX19" fmla="*/ 268129 w 295275"/>
                <a:gd name="connsiteY19" fmla="*/ 468535 h 685800"/>
                <a:gd name="connsiteX20" fmla="*/ 286226 w 295275"/>
                <a:gd name="connsiteY20" fmla="*/ 300895 h 685800"/>
                <a:gd name="connsiteX21" fmla="*/ 290989 w 295275"/>
                <a:gd name="connsiteY21" fmla="*/ 304705 h 685800"/>
                <a:gd name="connsiteX22" fmla="*/ 292894 w 295275"/>
                <a:gd name="connsiteY22" fmla="*/ 241840 h 685800"/>
                <a:gd name="connsiteX23" fmla="*/ 238601 w 295275"/>
                <a:gd name="connsiteY23" fmla="*/ 91345 h 685800"/>
                <a:gd name="connsiteX24" fmla="*/ 154781 w 295275"/>
                <a:gd name="connsiteY24" fmla="*/ 14193 h 685800"/>
                <a:gd name="connsiteX25" fmla="*/ 159544 w 295275"/>
                <a:gd name="connsiteY25" fmla="*/ 13240 h 685800"/>
                <a:gd name="connsiteX26" fmla="*/ 137636 w 295275"/>
                <a:gd name="connsiteY26" fmla="*/ 14193 h 685800"/>
                <a:gd name="connsiteX27" fmla="*/ 134779 w 295275"/>
                <a:gd name="connsiteY27" fmla="*/ 7525 h 685800"/>
                <a:gd name="connsiteX28" fmla="*/ 7144 w 295275"/>
                <a:gd name="connsiteY28" fmla="*/ 44673 h 685800"/>
                <a:gd name="connsiteX29" fmla="*/ 19526 w 295275"/>
                <a:gd name="connsiteY29" fmla="*/ 56103 h 685800"/>
                <a:gd name="connsiteX30" fmla="*/ 20479 w 295275"/>
                <a:gd name="connsiteY30" fmla="*/ 54198 h 685800"/>
                <a:gd name="connsiteX31" fmla="*/ 70961 w 295275"/>
                <a:gd name="connsiteY31" fmla="*/ 22765 h 685800"/>
                <a:gd name="connsiteX32" fmla="*/ 84296 w 295275"/>
                <a:gd name="connsiteY32" fmla="*/ 32290 h 685800"/>
                <a:gd name="connsiteX33" fmla="*/ 136684 w 295275"/>
                <a:gd name="connsiteY33" fmla="*/ 33243 h 685800"/>
                <a:gd name="connsiteX34" fmla="*/ 136684 w 295275"/>
                <a:gd name="connsiteY34" fmla="*/ 33243 h 685800"/>
                <a:gd name="connsiteX35" fmla="*/ 143351 w 295275"/>
                <a:gd name="connsiteY35" fmla="*/ 36100 h 685800"/>
                <a:gd name="connsiteX36" fmla="*/ 143351 w 295275"/>
                <a:gd name="connsiteY36" fmla="*/ 36100 h 685800"/>
                <a:gd name="connsiteX37" fmla="*/ 163354 w 295275"/>
                <a:gd name="connsiteY37" fmla="*/ 12288 h 685800"/>
                <a:gd name="connsiteX38" fmla="*/ 163354 w 295275"/>
                <a:gd name="connsiteY38" fmla="*/ 12288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95275" h="685800">
                  <a:moveTo>
                    <a:pt x="84296" y="32290"/>
                  </a:moveTo>
                  <a:cubicBezTo>
                    <a:pt x="83344" y="32290"/>
                    <a:pt x="111919" y="22765"/>
                    <a:pt x="110966" y="19908"/>
                  </a:cubicBezTo>
                  <a:cubicBezTo>
                    <a:pt x="104299" y="18955"/>
                    <a:pt x="117634" y="20860"/>
                    <a:pt x="118586" y="21813"/>
                  </a:cubicBezTo>
                  <a:cubicBezTo>
                    <a:pt x="118586" y="25623"/>
                    <a:pt x="110966" y="25623"/>
                    <a:pt x="111919" y="24670"/>
                  </a:cubicBezTo>
                  <a:cubicBezTo>
                    <a:pt x="111919" y="26575"/>
                    <a:pt x="111919" y="28480"/>
                    <a:pt x="111919" y="30385"/>
                  </a:cubicBezTo>
                  <a:cubicBezTo>
                    <a:pt x="187166" y="50388"/>
                    <a:pt x="201454" y="75153"/>
                    <a:pt x="242411" y="142780"/>
                  </a:cubicBezTo>
                  <a:cubicBezTo>
                    <a:pt x="238601" y="144685"/>
                    <a:pt x="238601" y="145638"/>
                    <a:pt x="243364" y="143733"/>
                  </a:cubicBezTo>
                  <a:cubicBezTo>
                    <a:pt x="263366" y="237078"/>
                    <a:pt x="281464" y="339948"/>
                    <a:pt x="258604" y="451390"/>
                  </a:cubicBezTo>
                  <a:cubicBezTo>
                    <a:pt x="258604" y="448533"/>
                    <a:pt x="257651" y="445675"/>
                    <a:pt x="255746" y="441865"/>
                  </a:cubicBezTo>
                  <a:cubicBezTo>
                    <a:pt x="255746" y="447580"/>
                    <a:pt x="245269" y="476155"/>
                    <a:pt x="245269" y="475203"/>
                  </a:cubicBezTo>
                  <a:cubicBezTo>
                    <a:pt x="244316" y="477108"/>
                    <a:pt x="246221" y="481870"/>
                    <a:pt x="250031" y="484728"/>
                  </a:cubicBezTo>
                  <a:cubicBezTo>
                    <a:pt x="266224" y="501873"/>
                    <a:pt x="88106" y="665703"/>
                    <a:pt x="99536" y="680943"/>
                  </a:cubicBezTo>
                  <a:cubicBezTo>
                    <a:pt x="102394" y="679990"/>
                    <a:pt x="102394" y="679038"/>
                    <a:pt x="99536" y="678085"/>
                  </a:cubicBezTo>
                  <a:cubicBezTo>
                    <a:pt x="99536" y="675228"/>
                    <a:pt x="140494" y="618078"/>
                    <a:pt x="148114" y="601885"/>
                  </a:cubicBezTo>
                  <a:cubicBezTo>
                    <a:pt x="158591" y="611410"/>
                    <a:pt x="156686" y="601885"/>
                    <a:pt x="168116" y="591408"/>
                  </a:cubicBezTo>
                  <a:cubicBezTo>
                    <a:pt x="201454" y="560928"/>
                    <a:pt x="211931" y="561880"/>
                    <a:pt x="225266" y="528543"/>
                  </a:cubicBezTo>
                  <a:cubicBezTo>
                    <a:pt x="232886" y="520923"/>
                    <a:pt x="230029" y="533305"/>
                    <a:pt x="230981" y="533305"/>
                  </a:cubicBezTo>
                  <a:cubicBezTo>
                    <a:pt x="236696" y="526638"/>
                    <a:pt x="261461" y="497110"/>
                    <a:pt x="256699" y="495205"/>
                  </a:cubicBezTo>
                  <a:cubicBezTo>
                    <a:pt x="253841" y="499015"/>
                    <a:pt x="274796" y="469488"/>
                    <a:pt x="271939" y="460915"/>
                  </a:cubicBezTo>
                  <a:cubicBezTo>
                    <a:pt x="261461" y="476155"/>
                    <a:pt x="278606" y="456153"/>
                    <a:pt x="268129" y="468535"/>
                  </a:cubicBezTo>
                  <a:cubicBezTo>
                    <a:pt x="256699" y="437103"/>
                    <a:pt x="296704" y="343758"/>
                    <a:pt x="286226" y="300895"/>
                  </a:cubicBezTo>
                  <a:cubicBezTo>
                    <a:pt x="301466" y="310420"/>
                    <a:pt x="289084" y="307563"/>
                    <a:pt x="290989" y="304705"/>
                  </a:cubicBezTo>
                  <a:cubicBezTo>
                    <a:pt x="278606" y="295180"/>
                    <a:pt x="290036" y="249460"/>
                    <a:pt x="292894" y="241840"/>
                  </a:cubicBezTo>
                  <a:cubicBezTo>
                    <a:pt x="297656" y="239935"/>
                    <a:pt x="250984" y="111348"/>
                    <a:pt x="238601" y="91345"/>
                  </a:cubicBezTo>
                  <a:cubicBezTo>
                    <a:pt x="220504" y="62770"/>
                    <a:pt x="153829" y="14193"/>
                    <a:pt x="154781" y="14193"/>
                  </a:cubicBezTo>
                  <a:cubicBezTo>
                    <a:pt x="150971" y="15145"/>
                    <a:pt x="157639" y="10383"/>
                    <a:pt x="159544" y="13240"/>
                  </a:cubicBezTo>
                  <a:cubicBezTo>
                    <a:pt x="158591" y="12288"/>
                    <a:pt x="140494" y="15145"/>
                    <a:pt x="137636" y="14193"/>
                  </a:cubicBezTo>
                  <a:cubicBezTo>
                    <a:pt x="129064" y="18955"/>
                    <a:pt x="136684" y="4668"/>
                    <a:pt x="134779" y="7525"/>
                  </a:cubicBezTo>
                  <a:cubicBezTo>
                    <a:pt x="120491" y="11335"/>
                    <a:pt x="7144" y="44673"/>
                    <a:pt x="7144" y="44673"/>
                  </a:cubicBezTo>
                  <a:cubicBezTo>
                    <a:pt x="10954" y="42768"/>
                    <a:pt x="11906" y="57055"/>
                    <a:pt x="19526" y="56103"/>
                  </a:cubicBezTo>
                  <a:cubicBezTo>
                    <a:pt x="27146" y="47530"/>
                    <a:pt x="20479" y="54198"/>
                    <a:pt x="20479" y="54198"/>
                  </a:cubicBezTo>
                  <a:cubicBezTo>
                    <a:pt x="18574" y="54198"/>
                    <a:pt x="66199" y="32290"/>
                    <a:pt x="70961" y="22765"/>
                  </a:cubicBezTo>
                  <a:cubicBezTo>
                    <a:pt x="76676" y="30385"/>
                    <a:pt x="75724" y="26575"/>
                    <a:pt x="84296" y="32290"/>
                  </a:cubicBezTo>
                  <a:close/>
                  <a:moveTo>
                    <a:pt x="136684" y="33243"/>
                  </a:moveTo>
                  <a:cubicBezTo>
                    <a:pt x="136684" y="33243"/>
                    <a:pt x="132874" y="32290"/>
                    <a:pt x="136684" y="33243"/>
                  </a:cubicBezTo>
                  <a:close/>
                  <a:moveTo>
                    <a:pt x="143351" y="36100"/>
                  </a:moveTo>
                  <a:cubicBezTo>
                    <a:pt x="139541" y="34195"/>
                    <a:pt x="141446" y="32290"/>
                    <a:pt x="143351" y="36100"/>
                  </a:cubicBezTo>
                  <a:close/>
                  <a:moveTo>
                    <a:pt x="163354" y="12288"/>
                  </a:moveTo>
                  <a:cubicBezTo>
                    <a:pt x="168116" y="11335"/>
                    <a:pt x="160496" y="15145"/>
                    <a:pt x="163354" y="122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D09F1AC3-F698-455D-A93A-9AE9E7481774}"/>
                </a:ext>
              </a:extLst>
            </p:cNvPr>
            <p:cNvSpPr/>
            <p:nvPr/>
          </p:nvSpPr>
          <p:spPr>
            <a:xfrm>
              <a:off x="7482893" y="433625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DBD17BE0-4E47-4076-992D-1204A8F5D01B}"/>
                </a:ext>
              </a:extLst>
            </p:cNvPr>
            <p:cNvSpPr/>
            <p:nvPr/>
          </p:nvSpPr>
          <p:spPr>
            <a:xfrm>
              <a:off x="7491465" y="491442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B7A7BB53-B54C-4468-AF77-E359F5C52316}"/>
                </a:ext>
              </a:extLst>
            </p:cNvPr>
            <p:cNvSpPr/>
            <p:nvPr/>
          </p:nvSpPr>
          <p:spPr>
            <a:xfrm>
              <a:off x="7536656" y="441936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C8B3C38D-A540-412C-A9A8-A788BC171344}"/>
                </a:ext>
              </a:extLst>
            </p:cNvPr>
            <p:cNvSpPr/>
            <p:nvPr/>
          </p:nvSpPr>
          <p:spPr>
            <a:xfrm>
              <a:off x="7483554" y="493442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6940041E-8424-47B8-8911-2F204F1E726E}"/>
                </a:ext>
              </a:extLst>
            </p:cNvPr>
            <p:cNvSpPr/>
            <p:nvPr/>
          </p:nvSpPr>
          <p:spPr>
            <a:xfrm>
              <a:off x="7468076" y="4945856"/>
              <a:ext cx="9525" cy="9525"/>
            </a:xfrm>
            <a:custGeom>
              <a:avLst/>
              <a:gdLst>
                <a:gd name="connsiteX0" fmla="*/ 10001 w 9525"/>
                <a:gd name="connsiteY0" fmla="*/ 7144 h 9525"/>
                <a:gd name="connsiteX1" fmla="*/ 7144 w 9525"/>
                <a:gd name="connsiteY1" fmla="*/ 8096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8096"/>
                  </a:lnTo>
                  <a:cubicBezTo>
                    <a:pt x="8096" y="8096"/>
                    <a:pt x="9049"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203BE2D8-BBAA-4A41-981E-3961279CFC3A}"/>
                </a:ext>
              </a:extLst>
            </p:cNvPr>
            <p:cNvSpPr/>
            <p:nvPr/>
          </p:nvSpPr>
          <p:spPr>
            <a:xfrm>
              <a:off x="7460456" y="49544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3C6C9F23-6D47-4DAD-909A-EDDD570FBA3B}"/>
                </a:ext>
              </a:extLst>
            </p:cNvPr>
            <p:cNvSpPr/>
            <p:nvPr/>
          </p:nvSpPr>
          <p:spPr>
            <a:xfrm>
              <a:off x="7568089" y="4796166"/>
              <a:ext cx="9525" cy="9525"/>
            </a:xfrm>
            <a:custGeom>
              <a:avLst/>
              <a:gdLst>
                <a:gd name="connsiteX0" fmla="*/ 7144 w 9525"/>
                <a:gd name="connsiteY0" fmla="*/ 8244 h 9525"/>
                <a:gd name="connsiteX1" fmla="*/ 714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7144" y="7291"/>
                    <a:pt x="7144" y="7291"/>
                    <a:pt x="7144" y="8244"/>
                  </a:cubicBezTo>
                  <a:cubicBezTo>
                    <a:pt x="7144" y="6339"/>
                    <a:pt x="7144"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261DB150-1743-4AD5-A11E-ABB5BC26F692}"/>
                </a:ext>
              </a:extLst>
            </p:cNvPr>
            <p:cNvSpPr/>
            <p:nvPr/>
          </p:nvSpPr>
          <p:spPr>
            <a:xfrm>
              <a:off x="7539366" y="4849653"/>
              <a:ext cx="9525" cy="9525"/>
            </a:xfrm>
            <a:custGeom>
              <a:avLst/>
              <a:gdLst>
                <a:gd name="connsiteX0" fmla="*/ 8244 w 9525"/>
                <a:gd name="connsiteY0" fmla="*/ 10001 h 9525"/>
                <a:gd name="connsiteX1" fmla="*/ 8244 w 9525"/>
                <a:gd name="connsiteY1" fmla="*/ 7144 h 9525"/>
                <a:gd name="connsiteX2" fmla="*/ 8244 w 9525"/>
                <a:gd name="connsiteY2" fmla="*/ 10001 h 9525"/>
              </a:gdLst>
              <a:ahLst/>
              <a:cxnLst>
                <a:cxn ang="0">
                  <a:pos x="connsiteX0" y="connsiteY0"/>
                </a:cxn>
                <a:cxn ang="0">
                  <a:pos x="connsiteX1" y="connsiteY1"/>
                </a:cxn>
                <a:cxn ang="0">
                  <a:pos x="connsiteX2" y="connsiteY2"/>
                </a:cxn>
              </a:cxnLst>
              <a:rect l="l" t="t" r="r" b="b"/>
              <a:pathLst>
                <a:path w="9525" h="9525">
                  <a:moveTo>
                    <a:pt x="8244" y="10001"/>
                  </a:moveTo>
                  <a:cubicBezTo>
                    <a:pt x="8244" y="9049"/>
                    <a:pt x="8244" y="8096"/>
                    <a:pt x="8244" y="7144"/>
                  </a:cubicBezTo>
                  <a:cubicBezTo>
                    <a:pt x="7291" y="8096"/>
                    <a:pt x="6339" y="8096"/>
                    <a:pt x="82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7E1C453C-F994-4636-9E78-DCF0AB3C71BE}"/>
                </a:ext>
              </a:extLst>
            </p:cNvPr>
            <p:cNvSpPr/>
            <p:nvPr/>
          </p:nvSpPr>
          <p:spPr>
            <a:xfrm>
              <a:off x="7586186" y="473112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A402C53B-44E0-4893-8BDC-8BB1073949F3}"/>
                </a:ext>
              </a:extLst>
            </p:cNvPr>
            <p:cNvSpPr/>
            <p:nvPr/>
          </p:nvSpPr>
          <p:spPr>
            <a:xfrm>
              <a:off x="7540466" y="4847748"/>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7144" y="8096"/>
                    <a:pt x="7144" y="9049"/>
                  </a:cubicBezTo>
                  <a:cubicBezTo>
                    <a:pt x="8096" y="8096"/>
                    <a:pt x="9049"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0C417C98-285F-4B41-AB60-39633CDCFA0A}"/>
                </a:ext>
              </a:extLst>
            </p:cNvPr>
            <p:cNvSpPr/>
            <p:nvPr/>
          </p:nvSpPr>
          <p:spPr>
            <a:xfrm>
              <a:off x="7419076" y="499824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4" name="Freeform: Shape 513">
              <a:extLst>
                <a:ext uri="{FF2B5EF4-FFF2-40B4-BE49-F238E27FC236}">
                  <a16:creationId xmlns:a16="http://schemas.microsoft.com/office/drawing/2014/main" id="{54E889E9-DF3C-411C-BD40-98D3AFEDCC50}"/>
                </a:ext>
              </a:extLst>
            </p:cNvPr>
            <p:cNvSpPr/>
            <p:nvPr/>
          </p:nvSpPr>
          <p:spPr>
            <a:xfrm>
              <a:off x="7419499" y="49991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0270856B-9198-4147-90E8-B9D98C6828D9}"/>
                </a:ext>
              </a:extLst>
            </p:cNvPr>
            <p:cNvSpPr/>
            <p:nvPr/>
          </p:nvSpPr>
          <p:spPr>
            <a:xfrm>
              <a:off x="7418546" y="4999196"/>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6" name="Freeform: Shape 515">
              <a:extLst>
                <a:ext uri="{FF2B5EF4-FFF2-40B4-BE49-F238E27FC236}">
                  <a16:creationId xmlns:a16="http://schemas.microsoft.com/office/drawing/2014/main" id="{F4184BB9-AA66-47AA-9892-737ACE1F1F38}"/>
                </a:ext>
              </a:extLst>
            </p:cNvPr>
            <p:cNvSpPr/>
            <p:nvPr/>
          </p:nvSpPr>
          <p:spPr>
            <a:xfrm>
              <a:off x="7431881" y="498448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7" name="Freeform: Shape 516">
              <a:extLst>
                <a:ext uri="{FF2B5EF4-FFF2-40B4-BE49-F238E27FC236}">
                  <a16:creationId xmlns:a16="http://schemas.microsoft.com/office/drawing/2014/main" id="{87FBC06F-1279-4AA8-AB83-19824A48C9E5}"/>
                </a:ext>
              </a:extLst>
            </p:cNvPr>
            <p:cNvSpPr/>
            <p:nvPr/>
          </p:nvSpPr>
          <p:spPr>
            <a:xfrm>
              <a:off x="7430611" y="4980146"/>
              <a:ext cx="19050" cy="9525"/>
            </a:xfrm>
            <a:custGeom>
              <a:avLst/>
              <a:gdLst>
                <a:gd name="connsiteX0" fmla="*/ 12224 w 19050"/>
                <a:gd name="connsiteY0" fmla="*/ 7144 h 9525"/>
                <a:gd name="connsiteX1" fmla="*/ 12224 w 19050"/>
                <a:gd name="connsiteY1" fmla="*/ 7144 h 9525"/>
              </a:gdLst>
              <a:ahLst/>
              <a:cxnLst>
                <a:cxn ang="0">
                  <a:pos x="connsiteX0" y="connsiteY0"/>
                </a:cxn>
                <a:cxn ang="0">
                  <a:pos x="connsiteX1" y="connsiteY1"/>
                </a:cxn>
              </a:cxnLst>
              <a:rect l="l" t="t" r="r" b="b"/>
              <a:pathLst>
                <a:path w="19050" h="9525">
                  <a:moveTo>
                    <a:pt x="12224" y="7144"/>
                  </a:moveTo>
                  <a:cubicBezTo>
                    <a:pt x="794" y="16669"/>
                    <a:pt x="12224" y="7144"/>
                    <a:pt x="1222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AA2E43D6-AC52-4451-900D-2BB06668BD40}"/>
                </a:ext>
              </a:extLst>
            </p:cNvPr>
            <p:cNvSpPr/>
            <p:nvPr/>
          </p:nvSpPr>
          <p:spPr>
            <a:xfrm>
              <a:off x="7457555" y="4972526"/>
              <a:ext cx="9525" cy="9525"/>
            </a:xfrm>
            <a:custGeom>
              <a:avLst/>
              <a:gdLst>
                <a:gd name="connsiteX0" fmla="*/ 10045 w 9525"/>
                <a:gd name="connsiteY0" fmla="*/ 7144 h 9525"/>
                <a:gd name="connsiteX1" fmla="*/ 10045 w 9525"/>
                <a:gd name="connsiteY1" fmla="*/ 7144 h 9525"/>
              </a:gdLst>
              <a:ahLst/>
              <a:cxnLst>
                <a:cxn ang="0">
                  <a:pos x="connsiteX0" y="connsiteY0"/>
                </a:cxn>
                <a:cxn ang="0">
                  <a:pos x="connsiteX1" y="connsiteY1"/>
                </a:cxn>
              </a:cxnLst>
              <a:rect l="l" t="t" r="r" b="b"/>
              <a:pathLst>
                <a:path w="9525" h="9525">
                  <a:moveTo>
                    <a:pt x="10045" y="7144"/>
                  </a:moveTo>
                  <a:cubicBezTo>
                    <a:pt x="5282" y="14764"/>
                    <a:pt x="7187" y="9049"/>
                    <a:pt x="1004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D277BA2F-5849-4FA2-B049-AB9EE3D2546B}"/>
                </a:ext>
              </a:extLst>
            </p:cNvPr>
            <p:cNvSpPr/>
            <p:nvPr/>
          </p:nvSpPr>
          <p:spPr>
            <a:xfrm>
              <a:off x="7470674" y="4963579"/>
              <a:ext cx="9525" cy="9525"/>
            </a:xfrm>
            <a:custGeom>
              <a:avLst/>
              <a:gdLst>
                <a:gd name="connsiteX0" fmla="*/ 7403 w 9525"/>
                <a:gd name="connsiteY0" fmla="*/ 7517 h 9525"/>
                <a:gd name="connsiteX1" fmla="*/ 9308 w 9525"/>
                <a:gd name="connsiteY1" fmla="*/ 9423 h 9525"/>
                <a:gd name="connsiteX2" fmla="*/ 7403 w 9525"/>
                <a:gd name="connsiteY2" fmla="*/ 7517 h 9525"/>
              </a:gdLst>
              <a:ahLst/>
              <a:cxnLst>
                <a:cxn ang="0">
                  <a:pos x="connsiteX0" y="connsiteY0"/>
                </a:cxn>
                <a:cxn ang="0">
                  <a:pos x="connsiteX1" y="connsiteY1"/>
                </a:cxn>
                <a:cxn ang="0">
                  <a:pos x="connsiteX2" y="connsiteY2"/>
                </a:cxn>
              </a:cxnLst>
              <a:rect l="l" t="t" r="r" b="b"/>
              <a:pathLst>
                <a:path w="9525" h="9525">
                  <a:moveTo>
                    <a:pt x="7403" y="7517"/>
                  </a:moveTo>
                  <a:cubicBezTo>
                    <a:pt x="6451" y="9423"/>
                    <a:pt x="8356" y="8470"/>
                    <a:pt x="9308" y="9423"/>
                  </a:cubicBezTo>
                  <a:cubicBezTo>
                    <a:pt x="9308" y="7517"/>
                    <a:pt x="9308" y="6565"/>
                    <a:pt x="7403" y="75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545D1CE3-6FDA-4472-8E55-C00B6CA3F68D}"/>
                </a:ext>
              </a:extLst>
            </p:cNvPr>
            <p:cNvSpPr/>
            <p:nvPr/>
          </p:nvSpPr>
          <p:spPr>
            <a:xfrm>
              <a:off x="7516654" y="489442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9049"/>
                  </a:lnTo>
                  <a:cubicBezTo>
                    <a:pt x="9049"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596252E6-8617-4A15-94BE-87EBCD5101F2}"/>
                </a:ext>
              </a:extLst>
            </p:cNvPr>
            <p:cNvSpPr/>
            <p:nvPr/>
          </p:nvSpPr>
          <p:spPr>
            <a:xfrm>
              <a:off x="7517951" y="4870608"/>
              <a:ext cx="9525" cy="9525"/>
            </a:xfrm>
            <a:custGeom>
              <a:avLst/>
              <a:gdLst>
                <a:gd name="connsiteX0" fmla="*/ 9657 w 9525"/>
                <a:gd name="connsiteY0" fmla="*/ 7144 h 9525"/>
                <a:gd name="connsiteX1" fmla="*/ 9657 w 9525"/>
                <a:gd name="connsiteY1" fmla="*/ 7144 h 9525"/>
              </a:gdLst>
              <a:ahLst/>
              <a:cxnLst>
                <a:cxn ang="0">
                  <a:pos x="connsiteX0" y="connsiteY0"/>
                </a:cxn>
                <a:cxn ang="0">
                  <a:pos x="connsiteX1" y="connsiteY1"/>
                </a:cxn>
              </a:cxnLst>
              <a:rect l="l" t="t" r="r" b="b"/>
              <a:pathLst>
                <a:path w="9525" h="9525">
                  <a:moveTo>
                    <a:pt x="9657" y="7144"/>
                  </a:moveTo>
                  <a:cubicBezTo>
                    <a:pt x="6799" y="9049"/>
                    <a:pt x="5847" y="10001"/>
                    <a:pt x="965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2" name="Freeform: Shape 521">
              <a:extLst>
                <a:ext uri="{FF2B5EF4-FFF2-40B4-BE49-F238E27FC236}">
                  <a16:creationId xmlns:a16="http://schemas.microsoft.com/office/drawing/2014/main" id="{F12A3DD1-E75D-4905-9939-51B222D69AAA}"/>
                </a:ext>
              </a:extLst>
            </p:cNvPr>
            <p:cNvSpPr/>
            <p:nvPr/>
          </p:nvSpPr>
          <p:spPr>
            <a:xfrm>
              <a:off x="7541018" y="4872141"/>
              <a:ext cx="9525" cy="9525"/>
            </a:xfrm>
            <a:custGeom>
              <a:avLst/>
              <a:gdLst>
                <a:gd name="connsiteX0" fmla="*/ 7545 w 9525"/>
                <a:gd name="connsiteY0" fmla="*/ 9421 h 9525"/>
                <a:gd name="connsiteX1" fmla="*/ 7545 w 9525"/>
                <a:gd name="connsiteY1" fmla="*/ 9421 h 9525"/>
              </a:gdLst>
              <a:ahLst/>
              <a:cxnLst>
                <a:cxn ang="0">
                  <a:pos x="connsiteX0" y="connsiteY0"/>
                </a:cxn>
                <a:cxn ang="0">
                  <a:pos x="connsiteX1" y="connsiteY1"/>
                </a:cxn>
              </a:cxnLst>
              <a:rect l="l" t="t" r="r" b="b"/>
              <a:pathLst>
                <a:path w="9525" h="9525">
                  <a:moveTo>
                    <a:pt x="7545" y="9421"/>
                  </a:moveTo>
                  <a:cubicBezTo>
                    <a:pt x="5639" y="13231"/>
                    <a:pt x="11355" y="2754"/>
                    <a:pt x="7545" y="94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3" name="Freeform: Shape 522">
              <a:extLst>
                <a:ext uri="{FF2B5EF4-FFF2-40B4-BE49-F238E27FC236}">
                  <a16:creationId xmlns:a16="http://schemas.microsoft.com/office/drawing/2014/main" id="{E9B002D8-8C34-4244-8AC8-8EE7A995FF55}"/>
                </a:ext>
              </a:extLst>
            </p:cNvPr>
            <p:cNvSpPr/>
            <p:nvPr/>
          </p:nvSpPr>
          <p:spPr>
            <a:xfrm>
              <a:off x="7610951" y="471630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7144" y="9049"/>
                    <a:pt x="10954" y="10001"/>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4" name="Freeform: Shape 523">
              <a:extLst>
                <a:ext uri="{FF2B5EF4-FFF2-40B4-BE49-F238E27FC236}">
                  <a16:creationId xmlns:a16="http://schemas.microsoft.com/office/drawing/2014/main" id="{094E3014-7BC1-403F-B1D7-DECB3C6176E2}"/>
                </a:ext>
              </a:extLst>
            </p:cNvPr>
            <p:cNvSpPr/>
            <p:nvPr/>
          </p:nvSpPr>
          <p:spPr>
            <a:xfrm>
              <a:off x="7614495" y="4638198"/>
              <a:ext cx="9525" cy="9525"/>
            </a:xfrm>
            <a:custGeom>
              <a:avLst/>
              <a:gdLst>
                <a:gd name="connsiteX0" fmla="*/ 7410 w 9525"/>
                <a:gd name="connsiteY0" fmla="*/ 10954 h 9525"/>
                <a:gd name="connsiteX1" fmla="*/ 8363 w 9525"/>
                <a:gd name="connsiteY1" fmla="*/ 7144 h 9525"/>
                <a:gd name="connsiteX2" fmla="*/ 7410 w 9525"/>
                <a:gd name="connsiteY2" fmla="*/ 10954 h 9525"/>
              </a:gdLst>
              <a:ahLst/>
              <a:cxnLst>
                <a:cxn ang="0">
                  <a:pos x="connsiteX0" y="connsiteY0"/>
                </a:cxn>
                <a:cxn ang="0">
                  <a:pos x="connsiteX1" y="connsiteY1"/>
                </a:cxn>
                <a:cxn ang="0">
                  <a:pos x="connsiteX2" y="connsiteY2"/>
                </a:cxn>
              </a:cxnLst>
              <a:rect l="l" t="t" r="r" b="b"/>
              <a:pathLst>
                <a:path w="9525" h="9525">
                  <a:moveTo>
                    <a:pt x="7410" y="10954"/>
                  </a:moveTo>
                  <a:cubicBezTo>
                    <a:pt x="9315" y="10001"/>
                    <a:pt x="10268" y="8096"/>
                    <a:pt x="8363" y="7144"/>
                  </a:cubicBezTo>
                  <a:cubicBezTo>
                    <a:pt x="8363" y="8096"/>
                    <a:pt x="6458" y="10001"/>
                    <a:pt x="7410"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5" name="Freeform: Shape 524">
              <a:extLst>
                <a:ext uri="{FF2B5EF4-FFF2-40B4-BE49-F238E27FC236}">
                  <a16:creationId xmlns:a16="http://schemas.microsoft.com/office/drawing/2014/main" id="{2397DC92-9044-4540-BB1C-10ABA3B212F8}"/>
                </a:ext>
              </a:extLst>
            </p:cNvPr>
            <p:cNvSpPr/>
            <p:nvPr/>
          </p:nvSpPr>
          <p:spPr>
            <a:xfrm>
              <a:off x="7567960" y="4422510"/>
              <a:ext cx="9525" cy="9525"/>
            </a:xfrm>
            <a:custGeom>
              <a:avLst/>
              <a:gdLst>
                <a:gd name="connsiteX0" fmla="*/ 7273 w 9525"/>
                <a:gd name="connsiteY0" fmla="*/ 7567 h 9525"/>
                <a:gd name="connsiteX1" fmla="*/ 7273 w 9525"/>
                <a:gd name="connsiteY1" fmla="*/ 7567 h 9525"/>
              </a:gdLst>
              <a:ahLst/>
              <a:cxnLst>
                <a:cxn ang="0">
                  <a:pos x="connsiteX0" y="connsiteY0"/>
                </a:cxn>
                <a:cxn ang="0">
                  <a:pos x="connsiteX1" y="connsiteY1"/>
                </a:cxn>
              </a:cxnLst>
              <a:rect l="l" t="t" r="r" b="b"/>
              <a:pathLst>
                <a:path w="9525" h="9525">
                  <a:moveTo>
                    <a:pt x="7273" y="7567"/>
                  </a:moveTo>
                  <a:cubicBezTo>
                    <a:pt x="11083" y="6615"/>
                    <a:pt x="6320" y="7567"/>
                    <a:pt x="7273"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3083D0A6-E472-4C64-B717-48CA88E40D3F}"/>
                </a:ext>
              </a:extLst>
            </p:cNvPr>
            <p:cNvSpPr/>
            <p:nvPr/>
          </p:nvSpPr>
          <p:spPr>
            <a:xfrm>
              <a:off x="7140416" y="434250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CC9A3973-E31D-4780-989C-DE86FEF7BE79}"/>
                </a:ext>
              </a:extLst>
            </p:cNvPr>
            <p:cNvSpPr/>
            <p:nvPr/>
          </p:nvSpPr>
          <p:spPr>
            <a:xfrm>
              <a:off x="7140863" y="4337314"/>
              <a:ext cx="9525" cy="9525"/>
            </a:xfrm>
            <a:custGeom>
              <a:avLst/>
              <a:gdLst>
                <a:gd name="connsiteX0" fmla="*/ 11459 w 9525"/>
                <a:gd name="connsiteY0" fmla="*/ 7990 h 9525"/>
                <a:gd name="connsiteX1" fmla="*/ 11459 w 9525"/>
                <a:gd name="connsiteY1" fmla="*/ 7990 h 9525"/>
              </a:gdLst>
              <a:ahLst/>
              <a:cxnLst>
                <a:cxn ang="0">
                  <a:pos x="connsiteX0" y="connsiteY0"/>
                </a:cxn>
                <a:cxn ang="0">
                  <a:pos x="connsiteX1" y="connsiteY1"/>
                </a:cxn>
              </a:cxnLst>
              <a:rect l="l" t="t" r="r" b="b"/>
              <a:pathLst>
                <a:path w="9525" h="9525">
                  <a:moveTo>
                    <a:pt x="11459" y="7990"/>
                  </a:moveTo>
                  <a:cubicBezTo>
                    <a:pt x="4792" y="6085"/>
                    <a:pt x="6697" y="7990"/>
                    <a:pt x="1145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01814461-E52E-4840-AA2E-0C17C9756856}"/>
                </a:ext>
              </a:extLst>
            </p:cNvPr>
            <p:cNvSpPr/>
            <p:nvPr/>
          </p:nvSpPr>
          <p:spPr>
            <a:xfrm>
              <a:off x="7137559" y="42781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4CB33748-9633-4FD8-A10F-7C5071018D37}"/>
                </a:ext>
              </a:extLst>
            </p:cNvPr>
            <p:cNvSpPr/>
            <p:nvPr/>
          </p:nvSpPr>
          <p:spPr>
            <a:xfrm>
              <a:off x="7121366" y="42429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D1456A50-A2A3-4D6D-BE14-45918BBF7C94}"/>
                </a:ext>
              </a:extLst>
            </p:cNvPr>
            <p:cNvSpPr/>
            <p:nvPr/>
          </p:nvSpPr>
          <p:spPr>
            <a:xfrm>
              <a:off x="7120414" y="42352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1" name="Freeform: Shape 530">
              <a:extLst>
                <a:ext uri="{FF2B5EF4-FFF2-40B4-BE49-F238E27FC236}">
                  <a16:creationId xmlns:a16="http://schemas.microsoft.com/office/drawing/2014/main" id="{4A4BF3A5-0B17-4962-B037-4E3BD5AA6EF4}"/>
                </a:ext>
              </a:extLst>
            </p:cNvPr>
            <p:cNvSpPr/>
            <p:nvPr/>
          </p:nvSpPr>
          <p:spPr>
            <a:xfrm>
              <a:off x="7137559" y="427720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50C62753-C488-4B15-ADBD-59D012B21976}"/>
                </a:ext>
              </a:extLst>
            </p:cNvPr>
            <p:cNvSpPr/>
            <p:nvPr/>
          </p:nvSpPr>
          <p:spPr>
            <a:xfrm>
              <a:off x="7136606" y="43305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F162FD49-9610-4D9B-AFDE-DB8C873267E7}"/>
                </a:ext>
              </a:extLst>
            </p:cNvPr>
            <p:cNvSpPr/>
            <p:nvPr/>
          </p:nvSpPr>
          <p:spPr>
            <a:xfrm>
              <a:off x="7145179" y="42933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AE456B9D-47F5-4DE3-8EA2-5BB397C855C8}"/>
                </a:ext>
              </a:extLst>
            </p:cNvPr>
            <p:cNvSpPr/>
            <p:nvPr/>
          </p:nvSpPr>
          <p:spPr>
            <a:xfrm>
              <a:off x="7145602" y="4305312"/>
              <a:ext cx="9525" cy="9525"/>
            </a:xfrm>
            <a:custGeom>
              <a:avLst/>
              <a:gdLst>
                <a:gd name="connsiteX0" fmla="*/ 10530 w 9525"/>
                <a:gd name="connsiteY0" fmla="*/ 7608 h 9525"/>
                <a:gd name="connsiteX1" fmla="*/ 10530 w 9525"/>
                <a:gd name="connsiteY1" fmla="*/ 7608 h 9525"/>
              </a:gdLst>
              <a:ahLst/>
              <a:cxnLst>
                <a:cxn ang="0">
                  <a:pos x="connsiteX0" y="connsiteY0"/>
                </a:cxn>
                <a:cxn ang="0">
                  <a:pos x="connsiteX1" y="connsiteY1"/>
                </a:cxn>
              </a:cxnLst>
              <a:rect l="l" t="t" r="r" b="b"/>
              <a:pathLst>
                <a:path w="9525" h="9525">
                  <a:moveTo>
                    <a:pt x="10530" y="7608"/>
                  </a:moveTo>
                  <a:cubicBezTo>
                    <a:pt x="10530" y="5703"/>
                    <a:pt x="2910" y="10465"/>
                    <a:pt x="10530" y="76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A0F53A6B-34D3-4A68-8E87-F78DD4E86A9D}"/>
                </a:ext>
              </a:extLst>
            </p:cNvPr>
            <p:cNvSpPr/>
            <p:nvPr/>
          </p:nvSpPr>
          <p:spPr>
            <a:xfrm>
              <a:off x="7147084" y="43267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C86C4C54-4646-452C-A0E8-37E49606EEB3}"/>
                </a:ext>
              </a:extLst>
            </p:cNvPr>
            <p:cNvSpPr/>
            <p:nvPr/>
          </p:nvSpPr>
          <p:spPr>
            <a:xfrm>
              <a:off x="7143274" y="428410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8096" y="6906"/>
                    <a:pt x="7144" y="7858"/>
                  </a:cubicBez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ECC0C728-2B45-481C-A7CD-3FC2B8574926}"/>
                </a:ext>
              </a:extLst>
            </p:cNvPr>
            <p:cNvSpPr/>
            <p:nvPr/>
          </p:nvSpPr>
          <p:spPr>
            <a:xfrm>
              <a:off x="6871097" y="432387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7F1AEA21-5300-42B8-8708-16B64EF70150}"/>
                </a:ext>
              </a:extLst>
            </p:cNvPr>
            <p:cNvSpPr/>
            <p:nvPr/>
          </p:nvSpPr>
          <p:spPr>
            <a:xfrm>
              <a:off x="6850300" y="4325461"/>
              <a:ext cx="9525" cy="9525"/>
            </a:xfrm>
            <a:custGeom>
              <a:avLst/>
              <a:gdLst>
                <a:gd name="connsiteX0" fmla="*/ 8653 w 9525"/>
                <a:gd name="connsiteY0" fmla="*/ 8414 h 9525"/>
                <a:gd name="connsiteX1" fmla="*/ 8653 w 9525"/>
                <a:gd name="connsiteY1" fmla="*/ 8414 h 9525"/>
              </a:gdLst>
              <a:ahLst/>
              <a:cxnLst>
                <a:cxn ang="0">
                  <a:pos x="connsiteX0" y="connsiteY0"/>
                </a:cxn>
                <a:cxn ang="0">
                  <a:pos x="connsiteX1" y="connsiteY1"/>
                </a:cxn>
              </a:cxnLst>
              <a:rect l="l" t="t" r="r" b="b"/>
              <a:pathLst>
                <a:path w="9525" h="9525">
                  <a:moveTo>
                    <a:pt x="8653" y="8414"/>
                  </a:moveTo>
                  <a:cubicBezTo>
                    <a:pt x="7700" y="8414"/>
                    <a:pt x="5795" y="5556"/>
                    <a:pt x="8653"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00E2AF75-E8EE-4899-9614-A1184F8616D7}"/>
                </a:ext>
              </a:extLst>
            </p:cNvPr>
            <p:cNvSpPr/>
            <p:nvPr/>
          </p:nvSpPr>
          <p:spPr>
            <a:xfrm>
              <a:off x="7114699" y="422386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5A2548C1-3B10-46BD-9F34-3E05DFC7605C}"/>
                </a:ext>
              </a:extLst>
            </p:cNvPr>
            <p:cNvSpPr/>
            <p:nvPr/>
          </p:nvSpPr>
          <p:spPr>
            <a:xfrm>
              <a:off x="7003256" y="4202906"/>
              <a:ext cx="9525" cy="19050"/>
            </a:xfrm>
            <a:custGeom>
              <a:avLst/>
              <a:gdLst>
                <a:gd name="connsiteX0" fmla="*/ 7144 w 9525"/>
                <a:gd name="connsiteY0" fmla="*/ 7144 h 19050"/>
                <a:gd name="connsiteX1" fmla="*/ 8096 w 9525"/>
                <a:gd name="connsiteY1" fmla="*/ 12859 h 19050"/>
                <a:gd name="connsiteX2" fmla="*/ 7144 w 9525"/>
                <a:gd name="connsiteY2" fmla="*/ 7144 h 19050"/>
              </a:gdLst>
              <a:ahLst/>
              <a:cxnLst>
                <a:cxn ang="0">
                  <a:pos x="connsiteX0" y="connsiteY0"/>
                </a:cxn>
                <a:cxn ang="0">
                  <a:pos x="connsiteX1" y="connsiteY1"/>
                </a:cxn>
                <a:cxn ang="0">
                  <a:pos x="connsiteX2" y="connsiteY2"/>
                </a:cxn>
              </a:cxnLst>
              <a:rect l="l" t="t" r="r" b="b"/>
              <a:pathLst>
                <a:path w="9525" h="19050">
                  <a:moveTo>
                    <a:pt x="7144" y="7144"/>
                  </a:moveTo>
                  <a:cubicBezTo>
                    <a:pt x="9049" y="9049"/>
                    <a:pt x="6191" y="10954"/>
                    <a:pt x="8096" y="12859"/>
                  </a:cubicBezTo>
                  <a:cubicBezTo>
                    <a:pt x="8096" y="11906"/>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7F8A7517-8522-4A0B-9CFA-3B6759BCD023}"/>
                </a:ext>
              </a:extLst>
            </p:cNvPr>
            <p:cNvSpPr/>
            <p:nvPr/>
          </p:nvSpPr>
          <p:spPr>
            <a:xfrm>
              <a:off x="7136606" y="43305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DE034319-E198-4EB6-A06D-D214DF70D5EE}"/>
                </a:ext>
              </a:extLst>
            </p:cNvPr>
            <p:cNvSpPr/>
            <p:nvPr/>
          </p:nvSpPr>
          <p:spPr>
            <a:xfrm>
              <a:off x="7004209" y="42086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3" name="Freeform: Shape 542">
              <a:extLst>
                <a:ext uri="{FF2B5EF4-FFF2-40B4-BE49-F238E27FC236}">
                  <a16:creationId xmlns:a16="http://schemas.microsoft.com/office/drawing/2014/main" id="{86A18AE8-0963-4F93-81BC-5AE63370060D}"/>
                </a:ext>
              </a:extLst>
            </p:cNvPr>
            <p:cNvSpPr/>
            <p:nvPr/>
          </p:nvSpPr>
          <p:spPr>
            <a:xfrm>
              <a:off x="7088981" y="420766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4" name="Freeform: Shape 543">
              <a:extLst>
                <a:ext uri="{FF2B5EF4-FFF2-40B4-BE49-F238E27FC236}">
                  <a16:creationId xmlns:a16="http://schemas.microsoft.com/office/drawing/2014/main" id="{54B80FC8-9BAA-4413-9884-627D42852BBD}"/>
                </a:ext>
              </a:extLst>
            </p:cNvPr>
            <p:cNvSpPr/>
            <p:nvPr/>
          </p:nvSpPr>
          <p:spPr>
            <a:xfrm>
              <a:off x="7105174" y="42229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5" name="Freeform: Shape 544">
              <a:extLst>
                <a:ext uri="{FF2B5EF4-FFF2-40B4-BE49-F238E27FC236}">
                  <a16:creationId xmlns:a16="http://schemas.microsoft.com/office/drawing/2014/main" id="{9061A030-416E-4DDD-95B4-5704023A9CC0}"/>
                </a:ext>
              </a:extLst>
            </p:cNvPr>
            <p:cNvSpPr/>
            <p:nvPr/>
          </p:nvSpPr>
          <p:spPr>
            <a:xfrm>
              <a:off x="7075752" y="4205777"/>
              <a:ext cx="9525" cy="9525"/>
            </a:xfrm>
            <a:custGeom>
              <a:avLst/>
              <a:gdLst>
                <a:gd name="connsiteX0" fmla="*/ 7990 w 9525"/>
                <a:gd name="connsiteY0" fmla="*/ 8082 h 9525"/>
                <a:gd name="connsiteX1" fmla="*/ 7990 w 9525"/>
                <a:gd name="connsiteY1" fmla="*/ 8082 h 9525"/>
              </a:gdLst>
              <a:ahLst/>
              <a:cxnLst>
                <a:cxn ang="0">
                  <a:pos x="connsiteX0" y="connsiteY0"/>
                </a:cxn>
                <a:cxn ang="0">
                  <a:pos x="connsiteX1" y="connsiteY1"/>
                </a:cxn>
              </a:cxnLst>
              <a:rect l="l" t="t" r="r" b="b"/>
              <a:pathLst>
                <a:path w="9525" h="9525">
                  <a:moveTo>
                    <a:pt x="7990" y="8082"/>
                  </a:moveTo>
                  <a:cubicBezTo>
                    <a:pt x="6085" y="5225"/>
                    <a:pt x="7990" y="9987"/>
                    <a:pt x="7990" y="80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6" name="Freeform: Shape 545">
              <a:extLst>
                <a:ext uri="{FF2B5EF4-FFF2-40B4-BE49-F238E27FC236}">
                  <a16:creationId xmlns:a16="http://schemas.microsoft.com/office/drawing/2014/main" id="{858D5741-9E7A-4A82-9AA0-1A6CB4FC138A}"/>
                </a:ext>
              </a:extLst>
            </p:cNvPr>
            <p:cNvSpPr/>
            <p:nvPr/>
          </p:nvSpPr>
          <p:spPr>
            <a:xfrm>
              <a:off x="7065169" y="42038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7" name="Freeform: Shape 546">
              <a:extLst>
                <a:ext uri="{FF2B5EF4-FFF2-40B4-BE49-F238E27FC236}">
                  <a16:creationId xmlns:a16="http://schemas.microsoft.com/office/drawing/2014/main" id="{B0CF682A-614E-447C-8726-4CE6447FB806}"/>
                </a:ext>
              </a:extLst>
            </p:cNvPr>
            <p:cNvSpPr/>
            <p:nvPr/>
          </p:nvSpPr>
          <p:spPr>
            <a:xfrm>
              <a:off x="6888004" y="429815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7144"/>
                    <a:pt x="7144" y="7144"/>
                  </a:cubicBezTo>
                  <a:cubicBezTo>
                    <a:pt x="9049" y="8096"/>
                    <a:pt x="8096" y="10001"/>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8" name="Freeform: Shape 547">
              <a:extLst>
                <a:ext uri="{FF2B5EF4-FFF2-40B4-BE49-F238E27FC236}">
                  <a16:creationId xmlns:a16="http://schemas.microsoft.com/office/drawing/2014/main" id="{17E29838-A01F-4121-9BBE-8D85E37974A2}"/>
                </a:ext>
              </a:extLst>
            </p:cNvPr>
            <p:cNvSpPr/>
            <p:nvPr/>
          </p:nvSpPr>
          <p:spPr>
            <a:xfrm>
              <a:off x="7136289" y="4330541"/>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49" name="Freeform: Shape 548">
              <a:extLst>
                <a:ext uri="{FF2B5EF4-FFF2-40B4-BE49-F238E27FC236}">
                  <a16:creationId xmlns:a16="http://schemas.microsoft.com/office/drawing/2014/main" id="{11F575E6-FE46-4569-BE49-74BE68FF9EF5}"/>
                </a:ext>
              </a:extLst>
            </p:cNvPr>
            <p:cNvSpPr/>
            <p:nvPr/>
          </p:nvSpPr>
          <p:spPr>
            <a:xfrm>
              <a:off x="7068026" y="422767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7144"/>
                    <a:pt x="8096"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0" name="Freeform: Shape 549">
              <a:extLst>
                <a:ext uri="{FF2B5EF4-FFF2-40B4-BE49-F238E27FC236}">
                  <a16:creationId xmlns:a16="http://schemas.microsoft.com/office/drawing/2014/main" id="{80F2CC2A-935E-4D69-A65F-228592EECD04}"/>
                </a:ext>
              </a:extLst>
            </p:cNvPr>
            <p:cNvSpPr/>
            <p:nvPr/>
          </p:nvSpPr>
          <p:spPr>
            <a:xfrm>
              <a:off x="6946106" y="42514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1" name="Freeform: Shape 550">
              <a:extLst>
                <a:ext uri="{FF2B5EF4-FFF2-40B4-BE49-F238E27FC236}">
                  <a16:creationId xmlns:a16="http://schemas.microsoft.com/office/drawing/2014/main" id="{E7D91959-7D6E-4688-8F3A-85A1FA0B1AC4}"/>
                </a:ext>
              </a:extLst>
            </p:cNvPr>
            <p:cNvSpPr/>
            <p:nvPr/>
          </p:nvSpPr>
          <p:spPr>
            <a:xfrm>
              <a:off x="7063793" y="4224575"/>
              <a:ext cx="9525" cy="9525"/>
            </a:xfrm>
            <a:custGeom>
              <a:avLst/>
              <a:gdLst>
                <a:gd name="connsiteX0" fmla="*/ 7567 w 9525"/>
                <a:gd name="connsiteY0" fmla="*/ 9287 h 9525"/>
                <a:gd name="connsiteX1" fmla="*/ 7567 w 9525"/>
                <a:gd name="connsiteY1" fmla="*/ 9287 h 9525"/>
              </a:gdLst>
              <a:ahLst/>
              <a:cxnLst>
                <a:cxn ang="0">
                  <a:pos x="connsiteX0" y="connsiteY0"/>
                </a:cxn>
                <a:cxn ang="0">
                  <a:pos x="connsiteX1" y="connsiteY1"/>
                </a:cxn>
              </a:cxnLst>
              <a:rect l="l" t="t" r="r" b="b"/>
              <a:pathLst>
                <a:path w="9525" h="9525">
                  <a:moveTo>
                    <a:pt x="7567" y="9287"/>
                  </a:moveTo>
                  <a:cubicBezTo>
                    <a:pt x="7567" y="6429"/>
                    <a:pt x="6615" y="6429"/>
                    <a:pt x="7567" y="92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2" name="Freeform: Shape 551">
              <a:extLst>
                <a:ext uri="{FF2B5EF4-FFF2-40B4-BE49-F238E27FC236}">
                  <a16:creationId xmlns:a16="http://schemas.microsoft.com/office/drawing/2014/main" id="{BE3E1B56-F0B2-4FA1-87C8-F59BF18A363E}"/>
                </a:ext>
              </a:extLst>
            </p:cNvPr>
            <p:cNvSpPr/>
            <p:nvPr/>
          </p:nvSpPr>
          <p:spPr>
            <a:xfrm>
              <a:off x="6888004" y="42981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3" name="Freeform: Shape 552">
              <a:extLst>
                <a:ext uri="{FF2B5EF4-FFF2-40B4-BE49-F238E27FC236}">
                  <a16:creationId xmlns:a16="http://schemas.microsoft.com/office/drawing/2014/main" id="{E061E194-0291-4CDA-811E-02C3F13D6FB3}"/>
                </a:ext>
              </a:extLst>
            </p:cNvPr>
            <p:cNvSpPr/>
            <p:nvPr/>
          </p:nvSpPr>
          <p:spPr>
            <a:xfrm>
              <a:off x="6844150" y="4198102"/>
              <a:ext cx="314325" cy="142875"/>
            </a:xfrm>
            <a:custGeom>
              <a:avLst/>
              <a:gdLst>
                <a:gd name="connsiteX0" fmla="*/ 49092 w 314325"/>
                <a:gd name="connsiteY0" fmla="*/ 119580 h 142875"/>
                <a:gd name="connsiteX1" fmla="*/ 48140 w 314325"/>
                <a:gd name="connsiteY1" fmla="*/ 102435 h 142875"/>
                <a:gd name="connsiteX2" fmla="*/ 49092 w 314325"/>
                <a:gd name="connsiteY2" fmla="*/ 102435 h 142875"/>
                <a:gd name="connsiteX3" fmla="*/ 51950 w 314325"/>
                <a:gd name="connsiteY3" fmla="*/ 100530 h 142875"/>
                <a:gd name="connsiteX4" fmla="*/ 55760 w 314325"/>
                <a:gd name="connsiteY4" fmla="*/ 108150 h 142875"/>
                <a:gd name="connsiteX5" fmla="*/ 124340 w 314325"/>
                <a:gd name="connsiteY5" fmla="*/ 48142 h 142875"/>
                <a:gd name="connsiteX6" fmla="*/ 124340 w 314325"/>
                <a:gd name="connsiteY6" fmla="*/ 47190 h 142875"/>
                <a:gd name="connsiteX7" fmla="*/ 263405 w 314325"/>
                <a:gd name="connsiteY7" fmla="*/ 41475 h 142875"/>
                <a:gd name="connsiteX8" fmla="*/ 277692 w 314325"/>
                <a:gd name="connsiteY8" fmla="*/ 57667 h 142875"/>
                <a:gd name="connsiteX9" fmla="*/ 299600 w 314325"/>
                <a:gd name="connsiteY9" fmla="*/ 105292 h 142875"/>
                <a:gd name="connsiteX10" fmla="*/ 302457 w 314325"/>
                <a:gd name="connsiteY10" fmla="*/ 119580 h 142875"/>
                <a:gd name="connsiteX11" fmla="*/ 306267 w 314325"/>
                <a:gd name="connsiteY11" fmla="*/ 134820 h 142875"/>
                <a:gd name="connsiteX12" fmla="*/ 298647 w 314325"/>
                <a:gd name="connsiteY12" fmla="*/ 139582 h 142875"/>
                <a:gd name="connsiteX13" fmla="*/ 303410 w 314325"/>
                <a:gd name="connsiteY13" fmla="*/ 144345 h 142875"/>
                <a:gd name="connsiteX14" fmla="*/ 301505 w 314325"/>
                <a:gd name="connsiteY14" fmla="*/ 143392 h 142875"/>
                <a:gd name="connsiteX15" fmla="*/ 302457 w 314325"/>
                <a:gd name="connsiteY15" fmla="*/ 128153 h 142875"/>
                <a:gd name="connsiteX16" fmla="*/ 295790 w 314325"/>
                <a:gd name="connsiteY16" fmla="*/ 97672 h 142875"/>
                <a:gd name="connsiteX17" fmla="*/ 299600 w 314325"/>
                <a:gd name="connsiteY17" fmla="*/ 95767 h 142875"/>
                <a:gd name="connsiteX18" fmla="*/ 299600 w 314325"/>
                <a:gd name="connsiteY18" fmla="*/ 86242 h 142875"/>
                <a:gd name="connsiteX19" fmla="*/ 281502 w 314325"/>
                <a:gd name="connsiteY19" fmla="*/ 53857 h 142875"/>
                <a:gd name="connsiteX20" fmla="*/ 288169 w 314325"/>
                <a:gd name="connsiteY20" fmla="*/ 50047 h 142875"/>
                <a:gd name="connsiteX21" fmla="*/ 288169 w 314325"/>
                <a:gd name="connsiteY21" fmla="*/ 47190 h 142875"/>
                <a:gd name="connsiteX22" fmla="*/ 282455 w 314325"/>
                <a:gd name="connsiteY22" fmla="*/ 34807 h 142875"/>
                <a:gd name="connsiteX23" fmla="*/ 274835 w 314325"/>
                <a:gd name="connsiteY23" fmla="*/ 37665 h 142875"/>
                <a:gd name="connsiteX24" fmla="*/ 265310 w 314325"/>
                <a:gd name="connsiteY24" fmla="*/ 31950 h 142875"/>
                <a:gd name="connsiteX25" fmla="*/ 259594 w 314325"/>
                <a:gd name="connsiteY25" fmla="*/ 23378 h 142875"/>
                <a:gd name="connsiteX26" fmla="*/ 259594 w 314325"/>
                <a:gd name="connsiteY26" fmla="*/ 29092 h 142875"/>
                <a:gd name="connsiteX27" fmla="*/ 203397 w 314325"/>
                <a:gd name="connsiteY27" fmla="*/ 15757 h 142875"/>
                <a:gd name="connsiteX28" fmla="*/ 200540 w 314325"/>
                <a:gd name="connsiteY28" fmla="*/ 8138 h 142875"/>
                <a:gd name="connsiteX29" fmla="*/ 188157 w 314325"/>
                <a:gd name="connsiteY29" fmla="*/ 15757 h 142875"/>
                <a:gd name="connsiteX30" fmla="*/ 168155 w 314325"/>
                <a:gd name="connsiteY30" fmla="*/ 16710 h 142875"/>
                <a:gd name="connsiteX31" fmla="*/ 160535 w 314325"/>
                <a:gd name="connsiteY31" fmla="*/ 7185 h 142875"/>
                <a:gd name="connsiteX32" fmla="*/ 55760 w 314325"/>
                <a:gd name="connsiteY32" fmla="*/ 66240 h 142875"/>
                <a:gd name="connsiteX33" fmla="*/ 52902 w 314325"/>
                <a:gd name="connsiteY33" fmla="*/ 77670 h 142875"/>
                <a:gd name="connsiteX34" fmla="*/ 55760 w 314325"/>
                <a:gd name="connsiteY34" fmla="*/ 81480 h 142875"/>
                <a:gd name="connsiteX35" fmla="*/ 7182 w 314325"/>
                <a:gd name="connsiteY35" fmla="*/ 127200 h 142875"/>
                <a:gd name="connsiteX36" fmla="*/ 24327 w 314325"/>
                <a:gd name="connsiteY36" fmla="*/ 140535 h 142875"/>
                <a:gd name="connsiteX37" fmla="*/ 24327 w 314325"/>
                <a:gd name="connsiteY37" fmla="*/ 139582 h 142875"/>
                <a:gd name="connsiteX38" fmla="*/ 24327 w 314325"/>
                <a:gd name="connsiteY38" fmla="*/ 132915 h 142875"/>
                <a:gd name="connsiteX39" fmla="*/ 36710 w 314325"/>
                <a:gd name="connsiteY39" fmla="*/ 115770 h 142875"/>
                <a:gd name="connsiteX40" fmla="*/ 49092 w 314325"/>
                <a:gd name="connsiteY40" fmla="*/ 119580 h 142875"/>
                <a:gd name="connsiteX41" fmla="*/ 68142 w 314325"/>
                <a:gd name="connsiteY41" fmla="*/ 87195 h 142875"/>
                <a:gd name="connsiteX42" fmla="*/ 68142 w 314325"/>
                <a:gd name="connsiteY42" fmla="*/ 87195 h 142875"/>
                <a:gd name="connsiteX43" fmla="*/ 70047 w 314325"/>
                <a:gd name="connsiteY43" fmla="*/ 85290 h 142875"/>
                <a:gd name="connsiteX44" fmla="*/ 70047 w 314325"/>
                <a:gd name="connsiteY44" fmla="*/ 85290 h 142875"/>
                <a:gd name="connsiteX45" fmla="*/ 51950 w 314325"/>
                <a:gd name="connsiteY45" fmla="*/ 74813 h 142875"/>
                <a:gd name="connsiteX46" fmla="*/ 51950 w 314325"/>
                <a:gd name="connsiteY46" fmla="*/ 7481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14325" h="142875">
                  <a:moveTo>
                    <a:pt x="49092" y="119580"/>
                  </a:moveTo>
                  <a:cubicBezTo>
                    <a:pt x="47187" y="121485"/>
                    <a:pt x="52902" y="106245"/>
                    <a:pt x="48140" y="102435"/>
                  </a:cubicBezTo>
                  <a:cubicBezTo>
                    <a:pt x="49092" y="104340"/>
                    <a:pt x="49092" y="104340"/>
                    <a:pt x="49092" y="102435"/>
                  </a:cubicBezTo>
                  <a:cubicBezTo>
                    <a:pt x="50997" y="107197"/>
                    <a:pt x="51950" y="107197"/>
                    <a:pt x="51950" y="100530"/>
                  </a:cubicBezTo>
                  <a:cubicBezTo>
                    <a:pt x="57665" y="105292"/>
                    <a:pt x="49092" y="104340"/>
                    <a:pt x="55760" y="108150"/>
                  </a:cubicBezTo>
                  <a:cubicBezTo>
                    <a:pt x="65285" y="104340"/>
                    <a:pt x="116719" y="56715"/>
                    <a:pt x="124340" y="48142"/>
                  </a:cubicBezTo>
                  <a:cubicBezTo>
                    <a:pt x="126244" y="51953"/>
                    <a:pt x="127197" y="51953"/>
                    <a:pt x="124340" y="47190"/>
                  </a:cubicBezTo>
                  <a:cubicBezTo>
                    <a:pt x="134817" y="45285"/>
                    <a:pt x="268167" y="37665"/>
                    <a:pt x="263405" y="41475"/>
                  </a:cubicBezTo>
                  <a:cubicBezTo>
                    <a:pt x="249117" y="52905"/>
                    <a:pt x="277692" y="58620"/>
                    <a:pt x="277692" y="57667"/>
                  </a:cubicBezTo>
                  <a:cubicBezTo>
                    <a:pt x="271977" y="56715"/>
                    <a:pt x="297694" y="96720"/>
                    <a:pt x="299600" y="105292"/>
                  </a:cubicBezTo>
                  <a:cubicBezTo>
                    <a:pt x="300552" y="106245"/>
                    <a:pt x="290075" y="116722"/>
                    <a:pt x="302457" y="119580"/>
                  </a:cubicBezTo>
                  <a:cubicBezTo>
                    <a:pt x="285312" y="115770"/>
                    <a:pt x="302457" y="131963"/>
                    <a:pt x="306267" y="134820"/>
                  </a:cubicBezTo>
                  <a:cubicBezTo>
                    <a:pt x="302457" y="137678"/>
                    <a:pt x="302457" y="140535"/>
                    <a:pt x="298647" y="139582"/>
                  </a:cubicBezTo>
                  <a:cubicBezTo>
                    <a:pt x="301505" y="142440"/>
                    <a:pt x="298647" y="144345"/>
                    <a:pt x="303410" y="144345"/>
                  </a:cubicBezTo>
                  <a:cubicBezTo>
                    <a:pt x="305315" y="143392"/>
                    <a:pt x="304362" y="142440"/>
                    <a:pt x="301505" y="143392"/>
                  </a:cubicBezTo>
                  <a:cubicBezTo>
                    <a:pt x="300552" y="143392"/>
                    <a:pt x="315792" y="132915"/>
                    <a:pt x="302457" y="128153"/>
                  </a:cubicBezTo>
                  <a:cubicBezTo>
                    <a:pt x="310077" y="117675"/>
                    <a:pt x="308172" y="106245"/>
                    <a:pt x="295790" y="97672"/>
                  </a:cubicBezTo>
                  <a:cubicBezTo>
                    <a:pt x="300552" y="97672"/>
                    <a:pt x="301505" y="97672"/>
                    <a:pt x="299600" y="95767"/>
                  </a:cubicBezTo>
                  <a:cubicBezTo>
                    <a:pt x="307219" y="92910"/>
                    <a:pt x="302457" y="91957"/>
                    <a:pt x="299600" y="86242"/>
                  </a:cubicBezTo>
                  <a:cubicBezTo>
                    <a:pt x="293885" y="64335"/>
                    <a:pt x="297694" y="59572"/>
                    <a:pt x="281502" y="53857"/>
                  </a:cubicBezTo>
                  <a:cubicBezTo>
                    <a:pt x="279597" y="48142"/>
                    <a:pt x="287217" y="51000"/>
                    <a:pt x="288169" y="50047"/>
                  </a:cubicBezTo>
                  <a:cubicBezTo>
                    <a:pt x="286265" y="51000"/>
                    <a:pt x="286265" y="50047"/>
                    <a:pt x="288169" y="47190"/>
                  </a:cubicBezTo>
                  <a:cubicBezTo>
                    <a:pt x="276740" y="45285"/>
                    <a:pt x="283407" y="43380"/>
                    <a:pt x="282455" y="34807"/>
                  </a:cubicBezTo>
                  <a:cubicBezTo>
                    <a:pt x="275787" y="34807"/>
                    <a:pt x="284360" y="35760"/>
                    <a:pt x="274835" y="37665"/>
                  </a:cubicBezTo>
                  <a:cubicBezTo>
                    <a:pt x="277692" y="25282"/>
                    <a:pt x="274835" y="33855"/>
                    <a:pt x="265310" y="31950"/>
                  </a:cubicBezTo>
                  <a:cubicBezTo>
                    <a:pt x="268167" y="27188"/>
                    <a:pt x="265310" y="21472"/>
                    <a:pt x="259594" y="23378"/>
                  </a:cubicBezTo>
                  <a:cubicBezTo>
                    <a:pt x="261500" y="26235"/>
                    <a:pt x="262452" y="23378"/>
                    <a:pt x="259594" y="29092"/>
                  </a:cubicBezTo>
                  <a:cubicBezTo>
                    <a:pt x="264357" y="11947"/>
                    <a:pt x="211017" y="12900"/>
                    <a:pt x="203397" y="15757"/>
                  </a:cubicBezTo>
                  <a:cubicBezTo>
                    <a:pt x="201492" y="10042"/>
                    <a:pt x="203397" y="10042"/>
                    <a:pt x="200540" y="8138"/>
                  </a:cubicBezTo>
                  <a:cubicBezTo>
                    <a:pt x="194825" y="9090"/>
                    <a:pt x="191015" y="13853"/>
                    <a:pt x="188157" y="15757"/>
                  </a:cubicBezTo>
                  <a:cubicBezTo>
                    <a:pt x="191015" y="3375"/>
                    <a:pt x="167202" y="13853"/>
                    <a:pt x="168155" y="16710"/>
                  </a:cubicBezTo>
                  <a:cubicBezTo>
                    <a:pt x="165297" y="18615"/>
                    <a:pt x="162440" y="8138"/>
                    <a:pt x="160535" y="7185"/>
                  </a:cubicBezTo>
                  <a:cubicBezTo>
                    <a:pt x="159582" y="5280"/>
                    <a:pt x="56712" y="70050"/>
                    <a:pt x="55760" y="66240"/>
                  </a:cubicBezTo>
                  <a:cubicBezTo>
                    <a:pt x="56712" y="71955"/>
                    <a:pt x="49092" y="76717"/>
                    <a:pt x="52902" y="77670"/>
                  </a:cubicBezTo>
                  <a:cubicBezTo>
                    <a:pt x="54807" y="78622"/>
                    <a:pt x="50997" y="72907"/>
                    <a:pt x="55760" y="81480"/>
                  </a:cubicBezTo>
                  <a:cubicBezTo>
                    <a:pt x="50044" y="77670"/>
                    <a:pt x="11944" y="121485"/>
                    <a:pt x="7182" y="127200"/>
                  </a:cubicBezTo>
                  <a:cubicBezTo>
                    <a:pt x="6230" y="131963"/>
                    <a:pt x="23375" y="140535"/>
                    <a:pt x="24327" y="140535"/>
                  </a:cubicBezTo>
                  <a:cubicBezTo>
                    <a:pt x="26232" y="134820"/>
                    <a:pt x="22422" y="138630"/>
                    <a:pt x="24327" y="139582"/>
                  </a:cubicBezTo>
                  <a:cubicBezTo>
                    <a:pt x="28137" y="140535"/>
                    <a:pt x="24327" y="132915"/>
                    <a:pt x="24327" y="132915"/>
                  </a:cubicBezTo>
                  <a:cubicBezTo>
                    <a:pt x="30994" y="134820"/>
                    <a:pt x="40519" y="123390"/>
                    <a:pt x="36710" y="115770"/>
                  </a:cubicBezTo>
                  <a:cubicBezTo>
                    <a:pt x="47187" y="121485"/>
                    <a:pt x="38615" y="119580"/>
                    <a:pt x="49092" y="119580"/>
                  </a:cubicBezTo>
                  <a:close/>
                  <a:moveTo>
                    <a:pt x="68142" y="87195"/>
                  </a:moveTo>
                  <a:cubicBezTo>
                    <a:pt x="68142" y="87195"/>
                    <a:pt x="67190" y="89100"/>
                    <a:pt x="68142" y="87195"/>
                  </a:cubicBezTo>
                  <a:close/>
                  <a:moveTo>
                    <a:pt x="70047" y="85290"/>
                  </a:moveTo>
                  <a:cubicBezTo>
                    <a:pt x="69094" y="86242"/>
                    <a:pt x="66237" y="83385"/>
                    <a:pt x="70047" y="85290"/>
                  </a:cubicBezTo>
                  <a:close/>
                  <a:moveTo>
                    <a:pt x="51950" y="74813"/>
                  </a:moveTo>
                  <a:cubicBezTo>
                    <a:pt x="51950" y="73860"/>
                    <a:pt x="53855" y="78622"/>
                    <a:pt x="51950" y="748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4" name="Freeform: Shape 553">
              <a:extLst>
                <a:ext uri="{FF2B5EF4-FFF2-40B4-BE49-F238E27FC236}">
                  <a16:creationId xmlns:a16="http://schemas.microsoft.com/office/drawing/2014/main" id="{9A315710-60A1-42A2-956C-4C4FE6993C69}"/>
                </a:ext>
              </a:extLst>
            </p:cNvPr>
            <p:cNvSpPr/>
            <p:nvPr/>
          </p:nvSpPr>
          <p:spPr>
            <a:xfrm>
              <a:off x="6890861" y="42695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5" name="Freeform: Shape 554">
              <a:extLst>
                <a:ext uri="{FF2B5EF4-FFF2-40B4-BE49-F238E27FC236}">
                  <a16:creationId xmlns:a16="http://schemas.microsoft.com/office/drawing/2014/main" id="{27250603-F335-4DD0-A8F3-BF8E6979162F}"/>
                </a:ext>
              </a:extLst>
            </p:cNvPr>
            <p:cNvSpPr/>
            <p:nvPr/>
          </p:nvSpPr>
          <p:spPr>
            <a:xfrm>
              <a:off x="7137135" y="427910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6" name="Freeform: Shape 555">
              <a:extLst>
                <a:ext uri="{FF2B5EF4-FFF2-40B4-BE49-F238E27FC236}">
                  <a16:creationId xmlns:a16="http://schemas.microsoft.com/office/drawing/2014/main" id="{E2544965-B5B9-4069-BCD6-4DDD00F9F76D}"/>
                </a:ext>
              </a:extLst>
            </p:cNvPr>
            <p:cNvSpPr/>
            <p:nvPr/>
          </p:nvSpPr>
          <p:spPr>
            <a:xfrm>
              <a:off x="6943778" y="4253917"/>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6615" y="6615"/>
                    <a:pt x="7567"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7" name="Freeform: Shape 556">
              <a:extLst>
                <a:ext uri="{FF2B5EF4-FFF2-40B4-BE49-F238E27FC236}">
                  <a16:creationId xmlns:a16="http://schemas.microsoft.com/office/drawing/2014/main" id="{7224FC19-E347-4076-A73C-0ED74C0D496D}"/>
                </a:ext>
              </a:extLst>
            </p:cNvPr>
            <p:cNvSpPr/>
            <p:nvPr/>
          </p:nvSpPr>
          <p:spPr>
            <a:xfrm>
              <a:off x="7132796" y="42981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123E4B46-A2B3-4A82-AE3C-1DD944ADBB65}"/>
                </a:ext>
              </a:extLst>
            </p:cNvPr>
            <p:cNvSpPr/>
            <p:nvPr/>
          </p:nvSpPr>
          <p:spPr>
            <a:xfrm>
              <a:off x="7132796" y="430577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8096" y="8096"/>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6B933A2C-673A-4DDF-AAB6-0AD1740CABBB}"/>
                </a:ext>
              </a:extLst>
            </p:cNvPr>
            <p:cNvSpPr/>
            <p:nvPr/>
          </p:nvSpPr>
          <p:spPr>
            <a:xfrm>
              <a:off x="7133749" y="43114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ECBDB86D-3CF0-4E9D-950C-2CA3B9D8B5AB}"/>
                </a:ext>
              </a:extLst>
            </p:cNvPr>
            <p:cNvSpPr/>
            <p:nvPr/>
          </p:nvSpPr>
          <p:spPr>
            <a:xfrm>
              <a:off x="7092368" y="423814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07ED7603-EF1E-4B91-8903-698758126A44}"/>
                </a:ext>
              </a:extLst>
            </p:cNvPr>
            <p:cNvSpPr/>
            <p:nvPr/>
          </p:nvSpPr>
          <p:spPr>
            <a:xfrm>
              <a:off x="7112794" y="4252436"/>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8096" y="7144"/>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B3D7752-02D8-451B-B2C5-12A3EE649214}"/>
                </a:ext>
              </a:extLst>
            </p:cNvPr>
            <p:cNvSpPr/>
            <p:nvPr/>
          </p:nvSpPr>
          <p:spPr>
            <a:xfrm>
              <a:off x="7068979" y="422820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F89B15AA-0E0D-4BE7-98E7-402C2FE02235}"/>
                </a:ext>
              </a:extLst>
            </p:cNvPr>
            <p:cNvSpPr/>
            <p:nvPr/>
          </p:nvSpPr>
          <p:spPr>
            <a:xfrm>
              <a:off x="7112794" y="425148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8096" y="8096"/>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4ECFC1A4-4506-4CF8-8380-54662E33E8AE}"/>
                </a:ext>
              </a:extLst>
            </p:cNvPr>
            <p:cNvSpPr/>
            <p:nvPr/>
          </p:nvSpPr>
          <p:spPr>
            <a:xfrm>
              <a:off x="7136606" y="43362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C4E224F6-C5CC-48DE-AE6D-A0F0EA3A2AE1}"/>
                </a:ext>
              </a:extLst>
            </p:cNvPr>
            <p:cNvSpPr/>
            <p:nvPr/>
          </p:nvSpPr>
          <p:spPr>
            <a:xfrm>
              <a:off x="7137559" y="43362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5CC10A3A-C244-486F-89B9-DC1C9FB35C42}"/>
                </a:ext>
              </a:extLst>
            </p:cNvPr>
            <p:cNvSpPr/>
            <p:nvPr/>
          </p:nvSpPr>
          <p:spPr>
            <a:xfrm>
              <a:off x="7137797" y="433720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7F9AD8A1-15A9-4C7E-9638-7AC3C7613518}"/>
                </a:ext>
              </a:extLst>
            </p:cNvPr>
            <p:cNvSpPr/>
            <p:nvPr/>
          </p:nvSpPr>
          <p:spPr>
            <a:xfrm>
              <a:off x="7135654" y="432863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77393620-9A84-4306-A56D-86A094278DB6}"/>
                </a:ext>
              </a:extLst>
            </p:cNvPr>
            <p:cNvSpPr/>
            <p:nvPr/>
          </p:nvSpPr>
          <p:spPr>
            <a:xfrm>
              <a:off x="7135506" y="432577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3811"/>
                    <a:pt x="7291"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6AF3782E-9201-44B2-A28E-94C72EE07066}"/>
                </a:ext>
              </a:extLst>
            </p:cNvPr>
            <p:cNvSpPr/>
            <p:nvPr/>
          </p:nvSpPr>
          <p:spPr>
            <a:xfrm>
              <a:off x="7147084" y="43143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095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B483E0BE-5DD5-448F-96F1-8171BAF5E5D0}"/>
                </a:ext>
              </a:extLst>
            </p:cNvPr>
            <p:cNvSpPr/>
            <p:nvPr/>
          </p:nvSpPr>
          <p:spPr>
            <a:xfrm>
              <a:off x="7148036" y="4306966"/>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8811"/>
                    <a:pt x="9049" y="7858"/>
                    <a:pt x="9049" y="7858"/>
                  </a:cubicBez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DC237D3F-8AFB-4427-9C72-69BE57B9FA2D}"/>
                </a:ext>
              </a:extLst>
            </p:cNvPr>
            <p:cNvSpPr/>
            <p:nvPr/>
          </p:nvSpPr>
          <p:spPr>
            <a:xfrm>
              <a:off x="7134701" y="4263471"/>
              <a:ext cx="9525" cy="9525"/>
            </a:xfrm>
            <a:custGeom>
              <a:avLst/>
              <a:gdLst>
                <a:gd name="connsiteX0" fmla="*/ 7144 w 9525"/>
                <a:gd name="connsiteY0" fmla="*/ 8491 h 9525"/>
                <a:gd name="connsiteX1" fmla="*/ 10001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lnTo>
                    <a:pt x="10001" y="7538"/>
                  </a:lnTo>
                  <a:cubicBezTo>
                    <a:pt x="8096" y="6586"/>
                    <a:pt x="8096" y="7538"/>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35489889-3239-409E-B494-E46083174596}"/>
                </a:ext>
              </a:extLst>
            </p:cNvPr>
            <p:cNvSpPr/>
            <p:nvPr/>
          </p:nvSpPr>
          <p:spPr>
            <a:xfrm>
              <a:off x="7118509" y="42629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001"/>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8A2C63B6-E7C1-4FD5-94E9-EDB0AB260EF9}"/>
                </a:ext>
              </a:extLst>
            </p:cNvPr>
            <p:cNvSpPr/>
            <p:nvPr/>
          </p:nvSpPr>
          <p:spPr>
            <a:xfrm>
              <a:off x="7130906" y="4249028"/>
              <a:ext cx="9525" cy="9525"/>
            </a:xfrm>
            <a:custGeom>
              <a:avLst/>
              <a:gdLst>
                <a:gd name="connsiteX0" fmla="*/ 8082 w 9525"/>
                <a:gd name="connsiteY0" fmla="*/ 7694 h 9525"/>
                <a:gd name="connsiteX1" fmla="*/ 8082 w 9525"/>
                <a:gd name="connsiteY1" fmla="*/ 7694 h 9525"/>
              </a:gdLst>
              <a:ahLst/>
              <a:cxnLst>
                <a:cxn ang="0">
                  <a:pos x="connsiteX0" y="connsiteY0"/>
                </a:cxn>
                <a:cxn ang="0">
                  <a:pos x="connsiteX1" y="connsiteY1"/>
                </a:cxn>
              </a:cxnLst>
              <a:rect l="l" t="t" r="r" b="b"/>
              <a:pathLst>
                <a:path w="9525" h="9525">
                  <a:moveTo>
                    <a:pt x="8082" y="7694"/>
                  </a:moveTo>
                  <a:cubicBezTo>
                    <a:pt x="9987" y="9599"/>
                    <a:pt x="5225" y="5789"/>
                    <a:pt x="8082"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9BA5519B-B2C3-45E6-8CDE-CFDCFA3B7DD5}"/>
                </a:ext>
              </a:extLst>
            </p:cNvPr>
            <p:cNvSpPr/>
            <p:nvPr/>
          </p:nvSpPr>
          <p:spPr>
            <a:xfrm>
              <a:off x="7068026" y="4201800"/>
              <a:ext cx="9525" cy="9525"/>
            </a:xfrm>
            <a:custGeom>
              <a:avLst/>
              <a:gdLst>
                <a:gd name="connsiteX0" fmla="*/ 7144 w 9525"/>
                <a:gd name="connsiteY0" fmla="*/ 7297 h 9525"/>
                <a:gd name="connsiteX1" fmla="*/ 7144 w 9525"/>
                <a:gd name="connsiteY1" fmla="*/ 10154 h 9525"/>
                <a:gd name="connsiteX2" fmla="*/ 7144 w 9525"/>
                <a:gd name="connsiteY2" fmla="*/ 7297 h 9525"/>
              </a:gdLst>
              <a:ahLst/>
              <a:cxnLst>
                <a:cxn ang="0">
                  <a:pos x="connsiteX0" y="connsiteY0"/>
                </a:cxn>
                <a:cxn ang="0">
                  <a:pos x="connsiteX1" y="connsiteY1"/>
                </a:cxn>
                <a:cxn ang="0">
                  <a:pos x="connsiteX2" y="connsiteY2"/>
                </a:cxn>
              </a:cxnLst>
              <a:rect l="l" t="t" r="r" b="b"/>
              <a:pathLst>
                <a:path w="9525" h="9525">
                  <a:moveTo>
                    <a:pt x="7144" y="7297"/>
                  </a:moveTo>
                  <a:lnTo>
                    <a:pt x="7144" y="10154"/>
                  </a:lnTo>
                  <a:cubicBezTo>
                    <a:pt x="7144" y="10154"/>
                    <a:pt x="8096" y="6344"/>
                    <a:pt x="7144"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97944147-FD46-48E2-9950-FC7C9EAEFC65}"/>
                </a:ext>
              </a:extLst>
            </p:cNvPr>
            <p:cNvSpPr/>
            <p:nvPr/>
          </p:nvSpPr>
          <p:spPr>
            <a:xfrm>
              <a:off x="7031831" y="4200915"/>
              <a:ext cx="9525" cy="9525"/>
            </a:xfrm>
            <a:custGeom>
              <a:avLst/>
              <a:gdLst>
                <a:gd name="connsiteX0" fmla="*/ 9049 w 9525"/>
                <a:gd name="connsiteY0" fmla="*/ 9135 h 9525"/>
                <a:gd name="connsiteX1" fmla="*/ 7144 w 9525"/>
                <a:gd name="connsiteY1" fmla="*/ 8182 h 9525"/>
                <a:gd name="connsiteX2" fmla="*/ 9049 w 9525"/>
                <a:gd name="connsiteY2" fmla="*/ 9135 h 9525"/>
              </a:gdLst>
              <a:ahLst/>
              <a:cxnLst>
                <a:cxn ang="0">
                  <a:pos x="connsiteX0" y="connsiteY0"/>
                </a:cxn>
                <a:cxn ang="0">
                  <a:pos x="connsiteX1" y="connsiteY1"/>
                </a:cxn>
                <a:cxn ang="0">
                  <a:pos x="connsiteX2" y="connsiteY2"/>
                </a:cxn>
              </a:cxnLst>
              <a:rect l="l" t="t" r="r" b="b"/>
              <a:pathLst>
                <a:path w="9525" h="9525">
                  <a:moveTo>
                    <a:pt x="9049" y="9135"/>
                  </a:moveTo>
                  <a:cubicBezTo>
                    <a:pt x="9049" y="7230"/>
                    <a:pt x="7144" y="6277"/>
                    <a:pt x="7144" y="8182"/>
                  </a:cubicBezTo>
                  <a:cubicBezTo>
                    <a:pt x="7144" y="8182"/>
                    <a:pt x="8096" y="10087"/>
                    <a:pt x="9049" y="91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0B13D0E0-1968-4874-B9BB-4310E0EA13DF}"/>
                </a:ext>
              </a:extLst>
            </p:cNvPr>
            <p:cNvSpPr/>
            <p:nvPr/>
          </p:nvSpPr>
          <p:spPr>
            <a:xfrm>
              <a:off x="6937110" y="4227353"/>
              <a:ext cx="9525" cy="9525"/>
            </a:xfrm>
            <a:custGeom>
              <a:avLst/>
              <a:gdLst>
                <a:gd name="connsiteX0" fmla="*/ 7567 w 9525"/>
                <a:gd name="connsiteY0" fmla="*/ 8414 h 9525"/>
                <a:gd name="connsiteX1" fmla="*/ 7567 w 9525"/>
                <a:gd name="connsiteY1" fmla="*/ 8414 h 9525"/>
              </a:gdLst>
              <a:ahLst/>
              <a:cxnLst>
                <a:cxn ang="0">
                  <a:pos x="connsiteX0" y="connsiteY0"/>
                </a:cxn>
                <a:cxn ang="0">
                  <a:pos x="connsiteX1" y="connsiteY1"/>
                </a:cxn>
              </a:cxnLst>
              <a:rect l="l" t="t" r="r" b="b"/>
              <a:pathLst>
                <a:path w="9525" h="9525">
                  <a:moveTo>
                    <a:pt x="7567" y="8414"/>
                  </a:moveTo>
                  <a:cubicBezTo>
                    <a:pt x="6615" y="5556"/>
                    <a:pt x="7567" y="8414"/>
                    <a:pt x="7567"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2B9C8388-ACC1-43B6-8E84-3F4A2992D9F2}"/>
                </a:ext>
              </a:extLst>
            </p:cNvPr>
            <p:cNvSpPr/>
            <p:nvPr/>
          </p:nvSpPr>
          <p:spPr>
            <a:xfrm>
              <a:off x="7542371" y="4403169"/>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10001"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5D1B1D0E-D177-4BEA-BEF9-0F769B14DF6F}"/>
                </a:ext>
              </a:extLst>
            </p:cNvPr>
            <p:cNvSpPr/>
            <p:nvPr/>
          </p:nvSpPr>
          <p:spPr>
            <a:xfrm>
              <a:off x="7539877" y="4396263"/>
              <a:ext cx="9525" cy="9525"/>
            </a:xfrm>
            <a:custGeom>
              <a:avLst/>
              <a:gdLst>
                <a:gd name="connsiteX0" fmla="*/ 11543 w 9525"/>
                <a:gd name="connsiteY0" fmla="*/ 7144 h 9525"/>
                <a:gd name="connsiteX1" fmla="*/ 11543 w 9525"/>
                <a:gd name="connsiteY1" fmla="*/ 7144 h 9525"/>
              </a:gdLst>
              <a:ahLst/>
              <a:cxnLst>
                <a:cxn ang="0">
                  <a:pos x="connsiteX0" y="connsiteY0"/>
                </a:cxn>
                <a:cxn ang="0">
                  <a:pos x="connsiteX1" y="connsiteY1"/>
                </a:cxn>
              </a:cxnLst>
              <a:rect l="l" t="t" r="r" b="b"/>
              <a:pathLst>
                <a:path w="9525" h="9525">
                  <a:moveTo>
                    <a:pt x="11543" y="7144"/>
                  </a:moveTo>
                  <a:cubicBezTo>
                    <a:pt x="3923" y="9049"/>
                    <a:pt x="7733" y="10001"/>
                    <a:pt x="115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F4D91C8B-0AE3-4B02-BC96-2150DE22974F}"/>
                </a:ext>
              </a:extLst>
            </p:cNvPr>
            <p:cNvSpPr/>
            <p:nvPr/>
          </p:nvSpPr>
          <p:spPr>
            <a:xfrm>
              <a:off x="7500461" y="43486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237B6075-1989-436A-AC53-E7FDC3217965}"/>
                </a:ext>
              </a:extLst>
            </p:cNvPr>
            <p:cNvSpPr/>
            <p:nvPr/>
          </p:nvSpPr>
          <p:spPr>
            <a:xfrm>
              <a:off x="7469029" y="43229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2EE80DA2-BC06-4FDA-AC3A-F6C7A932B22B}"/>
                </a:ext>
              </a:extLst>
            </p:cNvPr>
            <p:cNvSpPr/>
            <p:nvPr/>
          </p:nvSpPr>
          <p:spPr>
            <a:xfrm>
              <a:off x="7465219" y="43162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CA7DFE1F-0E59-419A-A09F-F40410705475}"/>
                </a:ext>
              </a:extLst>
            </p:cNvPr>
            <p:cNvSpPr/>
            <p:nvPr/>
          </p:nvSpPr>
          <p:spPr>
            <a:xfrm>
              <a:off x="7500038" y="4346733"/>
              <a:ext cx="9525" cy="9525"/>
            </a:xfrm>
            <a:custGeom>
              <a:avLst/>
              <a:gdLst>
                <a:gd name="connsiteX0" fmla="*/ 7567 w 9525"/>
                <a:gd name="connsiteY0" fmla="*/ 9049 h 9525"/>
                <a:gd name="connsiteX1" fmla="*/ 7567 w 9525"/>
                <a:gd name="connsiteY1" fmla="*/ 7144 h 9525"/>
                <a:gd name="connsiteX2" fmla="*/ 7567 w 9525"/>
                <a:gd name="connsiteY2" fmla="*/ 9049 h 9525"/>
              </a:gdLst>
              <a:ahLst/>
              <a:cxnLst>
                <a:cxn ang="0">
                  <a:pos x="connsiteX0" y="connsiteY0"/>
                </a:cxn>
                <a:cxn ang="0">
                  <a:pos x="connsiteX1" y="connsiteY1"/>
                </a:cxn>
                <a:cxn ang="0">
                  <a:pos x="connsiteX2" y="connsiteY2"/>
                </a:cxn>
              </a:cxnLst>
              <a:rect l="l" t="t" r="r" b="b"/>
              <a:pathLst>
                <a:path w="9525" h="9525">
                  <a:moveTo>
                    <a:pt x="7567" y="9049"/>
                  </a:moveTo>
                  <a:lnTo>
                    <a:pt x="7567" y="7144"/>
                  </a:lnTo>
                  <a:cubicBezTo>
                    <a:pt x="6615" y="8096"/>
                    <a:pt x="7567" y="8096"/>
                    <a:pt x="7567"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0F990AF4-0BBF-4F68-9794-274E282B209D}"/>
                </a:ext>
              </a:extLst>
            </p:cNvPr>
            <p:cNvSpPr/>
            <p:nvPr/>
          </p:nvSpPr>
          <p:spPr>
            <a:xfrm>
              <a:off x="7531894" y="43953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2B07CF67-46D2-47F7-9F12-FF951D9254E0}"/>
                </a:ext>
              </a:extLst>
            </p:cNvPr>
            <p:cNvSpPr/>
            <p:nvPr/>
          </p:nvSpPr>
          <p:spPr>
            <a:xfrm>
              <a:off x="7516654" y="435731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0001" y="6086"/>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E1641C8B-7FE6-4C1C-95CA-68CF2DC91BF1}"/>
                </a:ext>
              </a:extLst>
            </p:cNvPr>
            <p:cNvSpPr/>
            <p:nvPr/>
          </p:nvSpPr>
          <p:spPr>
            <a:xfrm>
              <a:off x="7524787" y="4366422"/>
              <a:ext cx="9525" cy="9525"/>
            </a:xfrm>
            <a:custGeom>
              <a:avLst/>
              <a:gdLst>
                <a:gd name="connsiteX0" fmla="*/ 9488 w 9525"/>
                <a:gd name="connsiteY0" fmla="*/ 7458 h 9525"/>
                <a:gd name="connsiteX1" fmla="*/ 9488 w 9525"/>
                <a:gd name="connsiteY1" fmla="*/ 7458 h 9525"/>
              </a:gdLst>
              <a:ahLst/>
              <a:cxnLst>
                <a:cxn ang="0">
                  <a:pos x="connsiteX0" y="connsiteY0"/>
                </a:cxn>
                <a:cxn ang="0">
                  <a:pos x="connsiteX1" y="connsiteY1"/>
                </a:cxn>
              </a:cxnLst>
              <a:rect l="l" t="t" r="r" b="b"/>
              <a:pathLst>
                <a:path w="9525" h="9525">
                  <a:moveTo>
                    <a:pt x="9488" y="7458"/>
                  </a:moveTo>
                  <a:cubicBezTo>
                    <a:pt x="8536" y="5553"/>
                    <a:pt x="4726" y="13173"/>
                    <a:pt x="9488" y="74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589C515B-CBEA-44F9-93DD-8063F9DF3051}"/>
                </a:ext>
              </a:extLst>
            </p:cNvPr>
            <p:cNvSpPr/>
            <p:nvPr/>
          </p:nvSpPr>
          <p:spPr>
            <a:xfrm>
              <a:off x="7538561" y="43857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4F2512B5-155E-4231-9C4D-90D275BDD7DF}"/>
                </a:ext>
              </a:extLst>
            </p:cNvPr>
            <p:cNvSpPr/>
            <p:nvPr/>
          </p:nvSpPr>
          <p:spPr>
            <a:xfrm>
              <a:off x="7509034" y="43505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4A572591-80B3-43F0-B9FC-F57F6915680D}"/>
                </a:ext>
              </a:extLst>
            </p:cNvPr>
            <p:cNvSpPr/>
            <p:nvPr/>
          </p:nvSpPr>
          <p:spPr>
            <a:xfrm>
              <a:off x="7211854" y="43657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30B4894B-0451-4289-AE3E-85E8A6C1BEAA}"/>
                </a:ext>
              </a:extLst>
            </p:cNvPr>
            <p:cNvSpPr/>
            <p:nvPr/>
          </p:nvSpPr>
          <p:spPr>
            <a:xfrm>
              <a:off x="7189629" y="4368323"/>
              <a:ext cx="9525" cy="9525"/>
            </a:xfrm>
            <a:custGeom>
              <a:avLst/>
              <a:gdLst>
                <a:gd name="connsiteX0" fmla="*/ 8414 w 9525"/>
                <a:gd name="connsiteY0" fmla="*/ 8414 h 9525"/>
                <a:gd name="connsiteX1" fmla="*/ 8414 w 9525"/>
                <a:gd name="connsiteY1" fmla="*/ 8414 h 9525"/>
              </a:gdLst>
              <a:ahLst/>
              <a:cxnLst>
                <a:cxn ang="0">
                  <a:pos x="connsiteX0" y="connsiteY0"/>
                </a:cxn>
                <a:cxn ang="0">
                  <a:pos x="connsiteX1" y="connsiteY1"/>
                </a:cxn>
              </a:cxnLst>
              <a:rect l="l" t="t" r="r" b="b"/>
              <a:pathLst>
                <a:path w="9525" h="9525">
                  <a:moveTo>
                    <a:pt x="8414" y="8414"/>
                  </a:moveTo>
                  <a:cubicBezTo>
                    <a:pt x="8414" y="8414"/>
                    <a:pt x="5556" y="5556"/>
                    <a:pt x="841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55C53241-C2CC-48BA-BB28-92A925CE5391}"/>
                </a:ext>
              </a:extLst>
            </p:cNvPr>
            <p:cNvSpPr/>
            <p:nvPr/>
          </p:nvSpPr>
          <p:spPr>
            <a:xfrm>
              <a:off x="7485221" y="43067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5804D856-C3E9-4254-ADCD-210EE4F8430B}"/>
                </a:ext>
              </a:extLst>
            </p:cNvPr>
            <p:cNvSpPr/>
            <p:nvPr/>
          </p:nvSpPr>
          <p:spPr>
            <a:xfrm>
              <a:off x="7370380" y="4270533"/>
              <a:ext cx="9525" cy="19050"/>
            </a:xfrm>
            <a:custGeom>
              <a:avLst/>
              <a:gdLst>
                <a:gd name="connsiteX0" fmla="*/ 8638 w 9525"/>
                <a:gd name="connsiteY0" fmla="*/ 7144 h 19050"/>
                <a:gd name="connsiteX1" fmla="*/ 7685 w 9525"/>
                <a:gd name="connsiteY1" fmla="*/ 12859 h 19050"/>
                <a:gd name="connsiteX2" fmla="*/ 8638 w 9525"/>
                <a:gd name="connsiteY2" fmla="*/ 7144 h 19050"/>
              </a:gdLst>
              <a:ahLst/>
              <a:cxnLst>
                <a:cxn ang="0">
                  <a:pos x="connsiteX0" y="connsiteY0"/>
                </a:cxn>
                <a:cxn ang="0">
                  <a:pos x="connsiteX1" y="connsiteY1"/>
                </a:cxn>
                <a:cxn ang="0">
                  <a:pos x="connsiteX2" y="connsiteY2"/>
                </a:cxn>
              </a:cxnLst>
              <a:rect l="l" t="t" r="r" b="b"/>
              <a:pathLst>
                <a:path w="9525" h="19050">
                  <a:moveTo>
                    <a:pt x="8638" y="7144"/>
                  </a:moveTo>
                  <a:cubicBezTo>
                    <a:pt x="9590" y="10001"/>
                    <a:pt x="5780" y="10001"/>
                    <a:pt x="7685" y="12859"/>
                  </a:cubicBezTo>
                  <a:cubicBezTo>
                    <a:pt x="7685" y="11906"/>
                    <a:pt x="10543" y="9049"/>
                    <a:pt x="863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6F70ABAB-5B23-4FCD-B32B-6CC6F39367D8}"/>
                </a:ext>
              </a:extLst>
            </p:cNvPr>
            <p:cNvSpPr/>
            <p:nvPr/>
          </p:nvSpPr>
          <p:spPr>
            <a:xfrm>
              <a:off x="7531894" y="43953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A19C766C-CCDB-47A6-9A47-732D2475FD78}"/>
                </a:ext>
              </a:extLst>
            </p:cNvPr>
            <p:cNvSpPr/>
            <p:nvPr/>
          </p:nvSpPr>
          <p:spPr>
            <a:xfrm>
              <a:off x="7370921" y="42772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2C87589C-0B04-4B10-9A66-028372A3F33B}"/>
                </a:ext>
              </a:extLst>
            </p:cNvPr>
            <p:cNvSpPr/>
            <p:nvPr/>
          </p:nvSpPr>
          <p:spPr>
            <a:xfrm>
              <a:off x="7457599" y="429434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6FA5CC3D-3558-449A-8EA5-A1049BBF4A70}"/>
                </a:ext>
              </a:extLst>
            </p:cNvPr>
            <p:cNvSpPr/>
            <p:nvPr/>
          </p:nvSpPr>
          <p:spPr>
            <a:xfrm>
              <a:off x="7475273" y="4307919"/>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lnTo>
                    <a:pt x="7567" y="7858"/>
                  </a:lnTo>
                  <a:cubicBezTo>
                    <a:pt x="6615" y="6906"/>
                    <a:pt x="7567"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20AF69CE-B6D2-41A3-AB42-2C4A2EE7786B}"/>
                </a:ext>
              </a:extLst>
            </p:cNvPr>
            <p:cNvSpPr/>
            <p:nvPr/>
          </p:nvSpPr>
          <p:spPr>
            <a:xfrm>
              <a:off x="7444546" y="4292455"/>
              <a:ext cx="9525" cy="9525"/>
            </a:xfrm>
            <a:custGeom>
              <a:avLst/>
              <a:gdLst>
                <a:gd name="connsiteX0" fmla="*/ 7814 w 9525"/>
                <a:gd name="connsiteY0" fmla="*/ 8082 h 9525"/>
                <a:gd name="connsiteX1" fmla="*/ 7814 w 9525"/>
                <a:gd name="connsiteY1" fmla="*/ 8082 h 9525"/>
              </a:gdLst>
              <a:ahLst/>
              <a:cxnLst>
                <a:cxn ang="0">
                  <a:pos x="connsiteX0" y="connsiteY0"/>
                </a:cxn>
                <a:cxn ang="0">
                  <a:pos x="connsiteX1" y="connsiteY1"/>
                </a:cxn>
              </a:cxnLst>
              <a:rect l="l" t="t" r="r" b="b"/>
              <a:pathLst>
                <a:path w="9525" h="9525">
                  <a:moveTo>
                    <a:pt x="7814" y="8082"/>
                  </a:moveTo>
                  <a:cubicBezTo>
                    <a:pt x="5910" y="5225"/>
                    <a:pt x="8767" y="9987"/>
                    <a:pt x="7814" y="80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18981A37-558F-4A8A-9347-CB12FA5BEBC8}"/>
                </a:ext>
              </a:extLst>
            </p:cNvPr>
            <p:cNvSpPr/>
            <p:nvPr/>
          </p:nvSpPr>
          <p:spPr>
            <a:xfrm>
              <a:off x="7434739" y="42895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408614E3-D6E0-4F47-B0A4-4B10FA804845}"/>
                </a:ext>
              </a:extLst>
            </p:cNvPr>
            <p:cNvSpPr/>
            <p:nvPr/>
          </p:nvSpPr>
          <p:spPr>
            <a:xfrm>
              <a:off x="7230904" y="433816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9049"/>
                    <a:pt x="7144" y="8096"/>
                    <a:pt x="7144" y="7144"/>
                  </a:cubicBezTo>
                  <a:cubicBezTo>
                    <a:pt x="8096" y="9049"/>
                    <a:pt x="8096" y="10954"/>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2E817581-1CAB-4522-B56F-A51A609BAA04}"/>
                </a:ext>
              </a:extLst>
            </p:cNvPr>
            <p:cNvSpPr/>
            <p:nvPr/>
          </p:nvSpPr>
          <p:spPr>
            <a:xfrm>
              <a:off x="7532000" y="4394358"/>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9049"/>
                    <a:pt x="7990"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78A8AB5F-E711-45AA-B42A-8874080B5A80}"/>
                </a:ext>
              </a:extLst>
            </p:cNvPr>
            <p:cNvSpPr/>
            <p:nvPr/>
          </p:nvSpPr>
          <p:spPr>
            <a:xfrm>
              <a:off x="7434739" y="431339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7144"/>
                    <a:pt x="8096"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3695E14B-4325-4E4B-8CEB-54258B04414C}"/>
                </a:ext>
              </a:extLst>
            </p:cNvPr>
            <p:cNvSpPr/>
            <p:nvPr/>
          </p:nvSpPr>
          <p:spPr>
            <a:xfrm>
              <a:off x="7297579" y="43010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C61B7DE6-4481-48EF-8E8D-B70335B5FE5B}"/>
                </a:ext>
              </a:extLst>
            </p:cNvPr>
            <p:cNvSpPr/>
            <p:nvPr/>
          </p:nvSpPr>
          <p:spPr>
            <a:xfrm>
              <a:off x="7429553" y="4309687"/>
              <a:ext cx="9525" cy="9525"/>
            </a:xfrm>
            <a:custGeom>
              <a:avLst/>
              <a:gdLst>
                <a:gd name="connsiteX0" fmla="*/ 7567 w 9525"/>
                <a:gd name="connsiteY0" fmla="*/ 8947 h 9525"/>
                <a:gd name="connsiteX1" fmla="*/ 7567 w 9525"/>
                <a:gd name="connsiteY1" fmla="*/ 8947 h 9525"/>
              </a:gdLst>
              <a:ahLst/>
              <a:cxnLst>
                <a:cxn ang="0">
                  <a:pos x="connsiteX0" y="connsiteY0"/>
                </a:cxn>
                <a:cxn ang="0">
                  <a:pos x="connsiteX1" y="connsiteY1"/>
                </a:cxn>
              </a:cxnLst>
              <a:rect l="l" t="t" r="r" b="b"/>
              <a:pathLst>
                <a:path w="9525" h="9525">
                  <a:moveTo>
                    <a:pt x="7567" y="8947"/>
                  </a:moveTo>
                  <a:cubicBezTo>
                    <a:pt x="7567" y="7042"/>
                    <a:pt x="6615" y="6090"/>
                    <a:pt x="7567"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85F22FBE-44B4-4E4D-94B7-FC2EC7A169D2}"/>
                </a:ext>
              </a:extLst>
            </p:cNvPr>
            <p:cNvSpPr/>
            <p:nvPr/>
          </p:nvSpPr>
          <p:spPr>
            <a:xfrm>
              <a:off x="7230904" y="43391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F4504E48-BD01-46A4-97B0-FD27ACDEE7EA}"/>
                </a:ext>
              </a:extLst>
            </p:cNvPr>
            <p:cNvSpPr/>
            <p:nvPr/>
          </p:nvSpPr>
          <p:spPr>
            <a:xfrm>
              <a:off x="7186098" y="4262999"/>
              <a:ext cx="361950" cy="142875"/>
            </a:xfrm>
            <a:custGeom>
              <a:avLst/>
              <a:gdLst>
                <a:gd name="connsiteX0" fmla="*/ 48139 w 361950"/>
                <a:gd name="connsiteY0" fmla="*/ 95641 h 142875"/>
                <a:gd name="connsiteX1" fmla="*/ 49092 w 361950"/>
                <a:gd name="connsiteY1" fmla="*/ 78496 h 142875"/>
                <a:gd name="connsiteX2" fmla="*/ 50045 w 361950"/>
                <a:gd name="connsiteY2" fmla="*/ 78496 h 142875"/>
                <a:gd name="connsiteX3" fmla="*/ 52902 w 361950"/>
                <a:gd name="connsiteY3" fmla="*/ 76591 h 142875"/>
                <a:gd name="connsiteX4" fmla="*/ 56712 w 361950"/>
                <a:gd name="connsiteY4" fmla="*/ 84211 h 142875"/>
                <a:gd name="connsiteX5" fmla="*/ 138627 w 361950"/>
                <a:gd name="connsiteY5" fmla="*/ 35633 h 142875"/>
                <a:gd name="connsiteX6" fmla="*/ 139579 w 361950"/>
                <a:gd name="connsiteY6" fmla="*/ 34681 h 142875"/>
                <a:gd name="connsiteX7" fmla="*/ 295789 w 361950"/>
                <a:gd name="connsiteY7" fmla="*/ 62304 h 142875"/>
                <a:gd name="connsiteX8" fmla="*/ 288170 w 361950"/>
                <a:gd name="connsiteY8" fmla="*/ 74686 h 142875"/>
                <a:gd name="connsiteX9" fmla="*/ 345320 w 361950"/>
                <a:gd name="connsiteY9" fmla="*/ 118501 h 142875"/>
                <a:gd name="connsiteX10" fmla="*/ 358654 w 361950"/>
                <a:gd name="connsiteY10" fmla="*/ 129931 h 142875"/>
                <a:gd name="connsiteX11" fmla="*/ 355797 w 361950"/>
                <a:gd name="connsiteY11" fmla="*/ 138504 h 142875"/>
                <a:gd name="connsiteX12" fmla="*/ 363417 w 361950"/>
                <a:gd name="connsiteY12" fmla="*/ 140408 h 142875"/>
                <a:gd name="connsiteX13" fmla="*/ 361512 w 361950"/>
                <a:gd name="connsiteY13" fmla="*/ 141361 h 142875"/>
                <a:gd name="connsiteX14" fmla="*/ 352939 w 361950"/>
                <a:gd name="connsiteY14" fmla="*/ 128026 h 142875"/>
                <a:gd name="connsiteX15" fmla="*/ 328174 w 361950"/>
                <a:gd name="connsiteY15" fmla="*/ 104213 h 142875"/>
                <a:gd name="connsiteX16" fmla="*/ 330079 w 361950"/>
                <a:gd name="connsiteY16" fmla="*/ 101356 h 142875"/>
                <a:gd name="connsiteX17" fmla="*/ 324364 w 361950"/>
                <a:gd name="connsiteY17" fmla="*/ 93736 h 142875"/>
                <a:gd name="connsiteX18" fmla="*/ 291027 w 361950"/>
                <a:gd name="connsiteY18" fmla="*/ 71829 h 142875"/>
                <a:gd name="connsiteX19" fmla="*/ 294837 w 361950"/>
                <a:gd name="connsiteY19" fmla="*/ 65161 h 142875"/>
                <a:gd name="connsiteX20" fmla="*/ 284359 w 361950"/>
                <a:gd name="connsiteY20" fmla="*/ 51826 h 142875"/>
                <a:gd name="connsiteX21" fmla="*/ 306267 w 361950"/>
                <a:gd name="connsiteY21" fmla="*/ 57541 h 142875"/>
                <a:gd name="connsiteX22" fmla="*/ 295789 w 361950"/>
                <a:gd name="connsiteY22" fmla="*/ 53731 h 142875"/>
                <a:gd name="connsiteX23" fmla="*/ 289122 w 361950"/>
                <a:gd name="connsiteY23" fmla="*/ 46111 h 142875"/>
                <a:gd name="connsiteX24" fmla="*/ 290074 w 361950"/>
                <a:gd name="connsiteY24" fmla="*/ 51826 h 142875"/>
                <a:gd name="connsiteX25" fmla="*/ 231972 w 361950"/>
                <a:gd name="connsiteY25" fmla="*/ 31823 h 142875"/>
                <a:gd name="connsiteX26" fmla="*/ 231020 w 361950"/>
                <a:gd name="connsiteY26" fmla="*/ 23251 h 142875"/>
                <a:gd name="connsiteX27" fmla="*/ 215779 w 361950"/>
                <a:gd name="connsiteY27" fmla="*/ 27061 h 142875"/>
                <a:gd name="connsiteX28" fmla="*/ 193872 w 361950"/>
                <a:gd name="connsiteY28" fmla="*/ 21346 h 142875"/>
                <a:gd name="connsiteX29" fmla="*/ 190062 w 361950"/>
                <a:gd name="connsiteY29" fmla="*/ 9916 h 142875"/>
                <a:gd name="connsiteX30" fmla="*/ 65284 w 361950"/>
                <a:gd name="connsiteY30" fmla="*/ 50873 h 142875"/>
                <a:gd name="connsiteX31" fmla="*/ 63379 w 361950"/>
                <a:gd name="connsiteY31" fmla="*/ 42301 h 142875"/>
                <a:gd name="connsiteX32" fmla="*/ 58617 w 361950"/>
                <a:gd name="connsiteY32" fmla="*/ 54683 h 142875"/>
                <a:gd name="connsiteX33" fmla="*/ 61474 w 361950"/>
                <a:gd name="connsiteY33" fmla="*/ 58494 h 142875"/>
                <a:gd name="connsiteX34" fmla="*/ 7182 w 361950"/>
                <a:gd name="connsiteY34" fmla="*/ 106119 h 142875"/>
                <a:gd name="connsiteX35" fmla="*/ 24327 w 361950"/>
                <a:gd name="connsiteY35" fmla="*/ 119454 h 142875"/>
                <a:gd name="connsiteX36" fmla="*/ 24327 w 361950"/>
                <a:gd name="connsiteY36" fmla="*/ 118501 h 142875"/>
                <a:gd name="connsiteX37" fmla="*/ 37662 w 361950"/>
                <a:gd name="connsiteY37" fmla="*/ 93736 h 142875"/>
                <a:gd name="connsiteX38" fmla="*/ 48139 w 361950"/>
                <a:gd name="connsiteY38" fmla="*/ 95641 h 142875"/>
                <a:gd name="connsiteX39" fmla="*/ 70999 w 361950"/>
                <a:gd name="connsiteY39" fmla="*/ 64208 h 142875"/>
                <a:gd name="connsiteX40" fmla="*/ 70999 w 361950"/>
                <a:gd name="connsiteY40" fmla="*/ 64208 h 142875"/>
                <a:gd name="connsiteX41" fmla="*/ 73857 w 361950"/>
                <a:gd name="connsiteY41" fmla="*/ 62304 h 142875"/>
                <a:gd name="connsiteX42" fmla="*/ 73857 w 361950"/>
                <a:gd name="connsiteY42" fmla="*/ 62304 h 142875"/>
                <a:gd name="connsiteX43" fmla="*/ 56712 w 361950"/>
                <a:gd name="connsiteY43" fmla="*/ 49921 h 142875"/>
                <a:gd name="connsiteX44" fmla="*/ 56712 w 361950"/>
                <a:gd name="connsiteY44" fmla="*/ 49921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61950" h="142875">
                  <a:moveTo>
                    <a:pt x="48139" y="95641"/>
                  </a:moveTo>
                  <a:cubicBezTo>
                    <a:pt x="46234" y="97546"/>
                    <a:pt x="52902" y="81354"/>
                    <a:pt x="49092" y="78496"/>
                  </a:cubicBezTo>
                  <a:cubicBezTo>
                    <a:pt x="50045" y="80401"/>
                    <a:pt x="50045" y="80401"/>
                    <a:pt x="50045" y="78496"/>
                  </a:cubicBezTo>
                  <a:cubicBezTo>
                    <a:pt x="51949" y="84211"/>
                    <a:pt x="52902" y="83258"/>
                    <a:pt x="52902" y="76591"/>
                  </a:cubicBezTo>
                  <a:cubicBezTo>
                    <a:pt x="58617" y="81354"/>
                    <a:pt x="50045" y="80401"/>
                    <a:pt x="56712" y="84211"/>
                  </a:cubicBezTo>
                  <a:cubicBezTo>
                    <a:pt x="72904" y="77544"/>
                    <a:pt x="122434" y="45158"/>
                    <a:pt x="138627" y="35633"/>
                  </a:cubicBezTo>
                  <a:cubicBezTo>
                    <a:pt x="139579" y="40396"/>
                    <a:pt x="139579" y="39444"/>
                    <a:pt x="139579" y="34681"/>
                  </a:cubicBezTo>
                  <a:cubicBezTo>
                    <a:pt x="153867" y="36586"/>
                    <a:pt x="295789" y="62304"/>
                    <a:pt x="295789" y="62304"/>
                  </a:cubicBezTo>
                  <a:cubicBezTo>
                    <a:pt x="284359" y="77544"/>
                    <a:pt x="288170" y="75638"/>
                    <a:pt x="288170" y="74686"/>
                  </a:cubicBezTo>
                  <a:cubicBezTo>
                    <a:pt x="295789" y="72781"/>
                    <a:pt x="334842" y="123263"/>
                    <a:pt x="345320" y="118501"/>
                  </a:cubicBezTo>
                  <a:cubicBezTo>
                    <a:pt x="329127" y="125169"/>
                    <a:pt x="353892" y="128979"/>
                    <a:pt x="358654" y="129931"/>
                  </a:cubicBezTo>
                  <a:cubicBezTo>
                    <a:pt x="356749" y="134694"/>
                    <a:pt x="358654" y="137551"/>
                    <a:pt x="355797" y="138504"/>
                  </a:cubicBezTo>
                  <a:cubicBezTo>
                    <a:pt x="359607" y="139456"/>
                    <a:pt x="358654" y="143266"/>
                    <a:pt x="363417" y="140408"/>
                  </a:cubicBezTo>
                  <a:cubicBezTo>
                    <a:pt x="364370" y="138504"/>
                    <a:pt x="363417" y="138504"/>
                    <a:pt x="361512" y="141361"/>
                  </a:cubicBezTo>
                  <a:cubicBezTo>
                    <a:pt x="360559" y="141361"/>
                    <a:pt x="367227" y="124216"/>
                    <a:pt x="352939" y="128026"/>
                  </a:cubicBezTo>
                  <a:cubicBezTo>
                    <a:pt x="352939" y="114691"/>
                    <a:pt x="343414" y="106119"/>
                    <a:pt x="328174" y="104213"/>
                  </a:cubicBezTo>
                  <a:cubicBezTo>
                    <a:pt x="331984" y="102308"/>
                    <a:pt x="332937" y="101356"/>
                    <a:pt x="330079" y="101356"/>
                  </a:cubicBezTo>
                  <a:cubicBezTo>
                    <a:pt x="334842" y="94688"/>
                    <a:pt x="330079" y="96594"/>
                    <a:pt x="324364" y="93736"/>
                  </a:cubicBezTo>
                  <a:cubicBezTo>
                    <a:pt x="309124" y="75638"/>
                    <a:pt x="308172" y="71829"/>
                    <a:pt x="291027" y="71829"/>
                  </a:cubicBezTo>
                  <a:cubicBezTo>
                    <a:pt x="287217" y="67066"/>
                    <a:pt x="294837" y="67066"/>
                    <a:pt x="294837" y="65161"/>
                  </a:cubicBezTo>
                  <a:cubicBezTo>
                    <a:pt x="289122" y="58494"/>
                    <a:pt x="289122" y="63256"/>
                    <a:pt x="284359" y="51826"/>
                  </a:cubicBezTo>
                  <a:cubicBezTo>
                    <a:pt x="278645" y="53731"/>
                    <a:pt x="314839" y="51826"/>
                    <a:pt x="306267" y="57541"/>
                  </a:cubicBezTo>
                  <a:cubicBezTo>
                    <a:pt x="305314" y="44206"/>
                    <a:pt x="305314" y="54683"/>
                    <a:pt x="295789" y="53731"/>
                  </a:cubicBezTo>
                  <a:cubicBezTo>
                    <a:pt x="297695" y="48969"/>
                    <a:pt x="293884" y="43254"/>
                    <a:pt x="289122" y="46111"/>
                  </a:cubicBezTo>
                  <a:cubicBezTo>
                    <a:pt x="292932" y="48016"/>
                    <a:pt x="291979" y="46111"/>
                    <a:pt x="290074" y="51826"/>
                  </a:cubicBezTo>
                  <a:cubicBezTo>
                    <a:pt x="291979" y="39444"/>
                    <a:pt x="241497" y="29919"/>
                    <a:pt x="231972" y="31823"/>
                  </a:cubicBezTo>
                  <a:cubicBezTo>
                    <a:pt x="231020" y="25156"/>
                    <a:pt x="233877" y="26108"/>
                    <a:pt x="231020" y="23251"/>
                  </a:cubicBezTo>
                  <a:cubicBezTo>
                    <a:pt x="223399" y="23251"/>
                    <a:pt x="221495" y="26108"/>
                    <a:pt x="215779" y="27061"/>
                  </a:cubicBezTo>
                  <a:cubicBezTo>
                    <a:pt x="223399" y="13726"/>
                    <a:pt x="193872" y="21346"/>
                    <a:pt x="193872" y="21346"/>
                  </a:cubicBezTo>
                  <a:cubicBezTo>
                    <a:pt x="189109" y="16583"/>
                    <a:pt x="193872" y="15631"/>
                    <a:pt x="190062" y="9916"/>
                  </a:cubicBezTo>
                  <a:cubicBezTo>
                    <a:pt x="189109" y="-5324"/>
                    <a:pt x="55759" y="47063"/>
                    <a:pt x="65284" y="50873"/>
                  </a:cubicBezTo>
                  <a:cubicBezTo>
                    <a:pt x="66237" y="51826"/>
                    <a:pt x="63379" y="43254"/>
                    <a:pt x="63379" y="42301"/>
                  </a:cubicBezTo>
                  <a:cubicBezTo>
                    <a:pt x="63379" y="48016"/>
                    <a:pt x="55759" y="52779"/>
                    <a:pt x="58617" y="54683"/>
                  </a:cubicBezTo>
                  <a:cubicBezTo>
                    <a:pt x="60522" y="55636"/>
                    <a:pt x="56712" y="48969"/>
                    <a:pt x="61474" y="58494"/>
                  </a:cubicBezTo>
                  <a:cubicBezTo>
                    <a:pt x="53854" y="52779"/>
                    <a:pt x="12897" y="99451"/>
                    <a:pt x="7182" y="106119"/>
                  </a:cubicBezTo>
                  <a:cubicBezTo>
                    <a:pt x="6229" y="110881"/>
                    <a:pt x="23374" y="119454"/>
                    <a:pt x="24327" y="119454"/>
                  </a:cubicBezTo>
                  <a:cubicBezTo>
                    <a:pt x="26232" y="113738"/>
                    <a:pt x="22422" y="117548"/>
                    <a:pt x="24327" y="118501"/>
                  </a:cubicBezTo>
                  <a:cubicBezTo>
                    <a:pt x="19564" y="117548"/>
                    <a:pt x="43377" y="105166"/>
                    <a:pt x="37662" y="93736"/>
                  </a:cubicBezTo>
                  <a:cubicBezTo>
                    <a:pt x="47187" y="97546"/>
                    <a:pt x="37662" y="95641"/>
                    <a:pt x="48139" y="95641"/>
                  </a:cubicBezTo>
                  <a:close/>
                  <a:moveTo>
                    <a:pt x="70999" y="64208"/>
                  </a:moveTo>
                  <a:cubicBezTo>
                    <a:pt x="70999" y="64208"/>
                    <a:pt x="70047" y="65161"/>
                    <a:pt x="70999" y="64208"/>
                  </a:cubicBezTo>
                  <a:close/>
                  <a:moveTo>
                    <a:pt x="73857" y="62304"/>
                  </a:moveTo>
                  <a:cubicBezTo>
                    <a:pt x="71952" y="62304"/>
                    <a:pt x="70047" y="60398"/>
                    <a:pt x="73857" y="62304"/>
                  </a:cubicBezTo>
                  <a:close/>
                  <a:moveTo>
                    <a:pt x="56712" y="49921"/>
                  </a:moveTo>
                  <a:cubicBezTo>
                    <a:pt x="56712" y="48969"/>
                    <a:pt x="57664" y="53731"/>
                    <a:pt x="56712" y="499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4EA410F6-FF76-46E8-9A8A-D40E881A5F6D}"/>
                </a:ext>
              </a:extLst>
            </p:cNvPr>
            <p:cNvSpPr/>
            <p:nvPr/>
          </p:nvSpPr>
          <p:spPr>
            <a:xfrm>
              <a:off x="7236619" y="4309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0CE6FDA6-87BB-4A09-A12B-67A425A418C1}"/>
                </a:ext>
              </a:extLst>
            </p:cNvPr>
            <p:cNvSpPr/>
            <p:nvPr/>
          </p:nvSpPr>
          <p:spPr>
            <a:xfrm>
              <a:off x="7500990" y="434863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48D9E26B-BD33-457A-80C0-21ACF14F3FB1}"/>
                </a:ext>
              </a:extLst>
            </p:cNvPr>
            <p:cNvSpPr/>
            <p:nvPr/>
          </p:nvSpPr>
          <p:spPr>
            <a:xfrm>
              <a:off x="7294298" y="4302495"/>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6615" y="6615"/>
                    <a:pt x="7567"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70F9CD3D-81F0-43CC-AD45-054AF146BF33}"/>
                </a:ext>
              </a:extLst>
            </p:cNvPr>
            <p:cNvSpPr/>
            <p:nvPr/>
          </p:nvSpPr>
          <p:spPr>
            <a:xfrm>
              <a:off x="7509034" y="43686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821A2F12-D4D0-4B37-A268-D458A53C9B42}"/>
                </a:ext>
              </a:extLst>
            </p:cNvPr>
            <p:cNvSpPr/>
            <p:nvPr/>
          </p:nvSpPr>
          <p:spPr>
            <a:xfrm>
              <a:off x="7514749" y="437435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4CA0BBE0-38FC-4815-A179-158245571BFA}"/>
                </a:ext>
              </a:extLst>
            </p:cNvPr>
            <p:cNvSpPr/>
            <p:nvPr/>
          </p:nvSpPr>
          <p:spPr>
            <a:xfrm>
              <a:off x="7517606" y="437922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001"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5C414464-2DA1-4C9E-A52B-5DD154DEB33A}"/>
                </a:ext>
              </a:extLst>
            </p:cNvPr>
            <p:cNvSpPr/>
            <p:nvPr/>
          </p:nvSpPr>
          <p:spPr>
            <a:xfrm>
              <a:off x="7466024" y="4324826"/>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7291" y="7144"/>
                    <a:pt x="7291" y="7144"/>
                    <a:pt x="8244" y="7144"/>
                  </a:cubicBezTo>
                  <a:cubicBezTo>
                    <a:pt x="6339" y="8096"/>
                    <a:pt x="7291" y="8096"/>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F38E16A5-B83F-4D42-8967-E09D1E98AEE4}"/>
                </a:ext>
              </a:extLst>
            </p:cNvPr>
            <p:cNvSpPr/>
            <p:nvPr/>
          </p:nvSpPr>
          <p:spPr>
            <a:xfrm>
              <a:off x="7464266" y="43343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8096"/>
                    <a:pt x="7144" y="8096"/>
                  </a:cubicBezTo>
                  <a:cubicBezTo>
                    <a:pt x="8096"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B060E70C-F5D6-4AC7-8256-F9038FEE5160}"/>
                </a:ext>
              </a:extLst>
            </p:cNvPr>
            <p:cNvSpPr/>
            <p:nvPr/>
          </p:nvSpPr>
          <p:spPr>
            <a:xfrm>
              <a:off x="7436644" y="43143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CEDEC555-5A48-4EED-BDEF-FC5C8A56B46C}"/>
                </a:ext>
              </a:extLst>
            </p:cNvPr>
            <p:cNvSpPr/>
            <p:nvPr/>
          </p:nvSpPr>
          <p:spPr>
            <a:xfrm>
              <a:off x="7463314" y="433435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917CC9A6-AA4A-4118-A263-9A501DF1CEEB}"/>
                </a:ext>
              </a:extLst>
            </p:cNvPr>
            <p:cNvSpPr/>
            <p:nvPr/>
          </p:nvSpPr>
          <p:spPr>
            <a:xfrm>
              <a:off x="7535704" y="44000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8CEF6364-35E9-49E8-B3AB-E49786DD3779}"/>
                </a:ext>
              </a:extLst>
            </p:cNvPr>
            <p:cNvSpPr/>
            <p:nvPr/>
          </p:nvSpPr>
          <p:spPr>
            <a:xfrm>
              <a:off x="7535704" y="439965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8096"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B2ECF2F3-1C45-482C-9340-8EF9ABBB986E}"/>
                </a:ext>
              </a:extLst>
            </p:cNvPr>
            <p:cNvSpPr/>
            <p:nvPr/>
          </p:nvSpPr>
          <p:spPr>
            <a:xfrm>
              <a:off x="7536656" y="440007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7144"/>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CBBB142D-8A77-41B2-B3CE-6A77003525A6}"/>
                </a:ext>
              </a:extLst>
            </p:cNvPr>
            <p:cNvSpPr/>
            <p:nvPr/>
          </p:nvSpPr>
          <p:spPr>
            <a:xfrm>
              <a:off x="7530518" y="439340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47ACD314-5A17-4EE4-A69E-37D0A74B153F}"/>
                </a:ext>
              </a:extLst>
            </p:cNvPr>
            <p:cNvSpPr/>
            <p:nvPr/>
          </p:nvSpPr>
          <p:spPr>
            <a:xfrm>
              <a:off x="7529036" y="43915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1381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A8F55AA6-EAF6-4A77-8E0F-C9BA06C5A324}"/>
                </a:ext>
              </a:extLst>
            </p:cNvPr>
            <p:cNvSpPr/>
            <p:nvPr/>
          </p:nvSpPr>
          <p:spPr>
            <a:xfrm>
              <a:off x="7530941" y="43743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79A85F13-F560-4D9D-8FD3-3EAEC129E50A}"/>
                </a:ext>
              </a:extLst>
            </p:cNvPr>
            <p:cNvSpPr/>
            <p:nvPr/>
          </p:nvSpPr>
          <p:spPr>
            <a:xfrm>
              <a:off x="7527131" y="4366736"/>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8096"/>
                    <a:pt x="9049" y="7144"/>
                  </a:cubicBez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51B0136D-4C72-40BE-BD5C-4D22B9231930}"/>
                </a:ext>
              </a:extLst>
            </p:cNvPr>
            <p:cNvSpPr/>
            <p:nvPr/>
          </p:nvSpPr>
          <p:spPr>
            <a:xfrm>
              <a:off x="7490936" y="4335996"/>
              <a:ext cx="9525" cy="9525"/>
            </a:xfrm>
            <a:custGeom>
              <a:avLst/>
              <a:gdLst>
                <a:gd name="connsiteX0" fmla="*/ 7144 w 9525"/>
                <a:gd name="connsiteY0" fmla="*/ 9308 h 9525"/>
                <a:gd name="connsiteX1" fmla="*/ 9049 w 9525"/>
                <a:gd name="connsiteY1" fmla="*/ 7403 h 9525"/>
                <a:gd name="connsiteX2" fmla="*/ 7144 w 9525"/>
                <a:gd name="connsiteY2" fmla="*/ 9308 h 9525"/>
              </a:gdLst>
              <a:ahLst/>
              <a:cxnLst>
                <a:cxn ang="0">
                  <a:pos x="connsiteX0" y="connsiteY0"/>
                </a:cxn>
                <a:cxn ang="0">
                  <a:pos x="connsiteX1" y="connsiteY1"/>
                </a:cxn>
                <a:cxn ang="0">
                  <a:pos x="connsiteX2" y="connsiteY2"/>
                </a:cxn>
              </a:cxnLst>
              <a:rect l="l" t="t" r="r" b="b"/>
              <a:pathLst>
                <a:path w="9525" h="9525">
                  <a:moveTo>
                    <a:pt x="7144" y="9308"/>
                  </a:moveTo>
                  <a:lnTo>
                    <a:pt x="9049" y="7403"/>
                  </a:lnTo>
                  <a:cubicBezTo>
                    <a:pt x="7144" y="6451"/>
                    <a:pt x="8096" y="8356"/>
                    <a:pt x="7144" y="93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4DC9C350-5D43-4D9E-B7C6-0FEC3EE5FA13}"/>
                </a:ext>
              </a:extLst>
            </p:cNvPr>
            <p:cNvSpPr/>
            <p:nvPr/>
          </p:nvSpPr>
          <p:spPr>
            <a:xfrm>
              <a:off x="7475696" y="434387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9049"/>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E6570B6B-6C1A-4ECC-B382-CAFFA1583C5F}"/>
                </a:ext>
              </a:extLst>
            </p:cNvPr>
            <p:cNvSpPr/>
            <p:nvPr/>
          </p:nvSpPr>
          <p:spPr>
            <a:xfrm>
              <a:off x="7480070" y="4325355"/>
              <a:ext cx="9525" cy="9525"/>
            </a:xfrm>
            <a:custGeom>
              <a:avLst/>
              <a:gdLst>
                <a:gd name="connsiteX0" fmla="*/ 8485 w 9525"/>
                <a:gd name="connsiteY0" fmla="*/ 7567 h 9525"/>
                <a:gd name="connsiteX1" fmla="*/ 8485 w 9525"/>
                <a:gd name="connsiteY1" fmla="*/ 7567 h 9525"/>
              </a:gdLst>
              <a:ahLst/>
              <a:cxnLst>
                <a:cxn ang="0">
                  <a:pos x="connsiteX0" y="connsiteY0"/>
                </a:cxn>
                <a:cxn ang="0">
                  <a:pos x="connsiteX1" y="connsiteY1"/>
                </a:cxn>
              </a:cxnLst>
              <a:rect l="l" t="t" r="r" b="b"/>
              <a:pathLst>
                <a:path w="9525" h="9525">
                  <a:moveTo>
                    <a:pt x="8485" y="7567"/>
                  </a:moveTo>
                  <a:cubicBezTo>
                    <a:pt x="10390" y="7567"/>
                    <a:pt x="4675" y="6615"/>
                    <a:pt x="8485"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4FA0CF07-3BDA-4082-ADCC-CA1BF29C6649}"/>
                </a:ext>
              </a:extLst>
            </p:cNvPr>
            <p:cNvSpPr/>
            <p:nvPr/>
          </p:nvSpPr>
          <p:spPr>
            <a:xfrm>
              <a:off x="7436644" y="4287525"/>
              <a:ext cx="9525" cy="9525"/>
            </a:xfrm>
            <a:custGeom>
              <a:avLst/>
              <a:gdLst>
                <a:gd name="connsiteX0" fmla="*/ 8096 w 9525"/>
                <a:gd name="connsiteY0" fmla="*/ 7297 h 9525"/>
                <a:gd name="connsiteX1" fmla="*/ 7144 w 9525"/>
                <a:gd name="connsiteY1" fmla="*/ 10154 h 9525"/>
                <a:gd name="connsiteX2" fmla="*/ 8096 w 9525"/>
                <a:gd name="connsiteY2" fmla="*/ 7297 h 9525"/>
              </a:gdLst>
              <a:ahLst/>
              <a:cxnLst>
                <a:cxn ang="0">
                  <a:pos x="connsiteX0" y="connsiteY0"/>
                </a:cxn>
                <a:cxn ang="0">
                  <a:pos x="connsiteX1" y="connsiteY1"/>
                </a:cxn>
                <a:cxn ang="0">
                  <a:pos x="connsiteX2" y="connsiteY2"/>
                </a:cxn>
              </a:cxnLst>
              <a:rect l="l" t="t" r="r" b="b"/>
              <a:pathLst>
                <a:path w="9525" h="9525">
                  <a:moveTo>
                    <a:pt x="8096" y="7297"/>
                  </a:moveTo>
                  <a:lnTo>
                    <a:pt x="7144" y="10154"/>
                  </a:lnTo>
                  <a:cubicBezTo>
                    <a:pt x="8096" y="10154"/>
                    <a:pt x="9049" y="6344"/>
                    <a:pt x="8096"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A7D39D16-D629-4061-98BA-723FADA628FC}"/>
                </a:ext>
              </a:extLst>
            </p:cNvPr>
            <p:cNvSpPr/>
            <p:nvPr/>
          </p:nvSpPr>
          <p:spPr>
            <a:xfrm>
              <a:off x="7400449" y="4277779"/>
              <a:ext cx="9525" cy="9525"/>
            </a:xfrm>
            <a:custGeom>
              <a:avLst/>
              <a:gdLst>
                <a:gd name="connsiteX0" fmla="*/ 9049 w 9525"/>
                <a:gd name="connsiteY0" fmla="*/ 9423 h 9525"/>
                <a:gd name="connsiteX1" fmla="*/ 7144 w 9525"/>
                <a:gd name="connsiteY1" fmla="*/ 7517 h 9525"/>
                <a:gd name="connsiteX2" fmla="*/ 9049 w 9525"/>
                <a:gd name="connsiteY2" fmla="*/ 9423 h 9525"/>
              </a:gdLst>
              <a:ahLst/>
              <a:cxnLst>
                <a:cxn ang="0">
                  <a:pos x="connsiteX0" y="connsiteY0"/>
                </a:cxn>
                <a:cxn ang="0">
                  <a:pos x="connsiteX1" y="connsiteY1"/>
                </a:cxn>
                <a:cxn ang="0">
                  <a:pos x="connsiteX2" y="connsiteY2"/>
                </a:cxn>
              </a:cxnLst>
              <a:rect l="l" t="t" r="r" b="b"/>
              <a:pathLst>
                <a:path w="9525" h="9525">
                  <a:moveTo>
                    <a:pt x="9049" y="9423"/>
                  </a:moveTo>
                  <a:cubicBezTo>
                    <a:pt x="9049" y="7517"/>
                    <a:pt x="8096" y="6565"/>
                    <a:pt x="7144" y="7517"/>
                  </a:cubicBezTo>
                  <a:cubicBezTo>
                    <a:pt x="8096" y="8470"/>
                    <a:pt x="9049" y="10375"/>
                    <a:pt x="9049" y="942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A904E847-2D0B-4C78-B789-D3477AAD9401}"/>
                </a:ext>
              </a:extLst>
            </p:cNvPr>
            <p:cNvSpPr/>
            <p:nvPr/>
          </p:nvSpPr>
          <p:spPr>
            <a:xfrm>
              <a:off x="7295674" y="4274213"/>
              <a:ext cx="9525" cy="9525"/>
            </a:xfrm>
            <a:custGeom>
              <a:avLst/>
              <a:gdLst>
                <a:gd name="connsiteX0" fmla="*/ 7144 w 9525"/>
                <a:gd name="connsiteY0" fmla="*/ 8227 h 9525"/>
                <a:gd name="connsiteX1" fmla="*/ 7144 w 9525"/>
                <a:gd name="connsiteY1" fmla="*/ 8227 h 9525"/>
              </a:gdLst>
              <a:ahLst/>
              <a:cxnLst>
                <a:cxn ang="0">
                  <a:pos x="connsiteX0" y="connsiteY0"/>
                </a:cxn>
                <a:cxn ang="0">
                  <a:pos x="connsiteX1" y="connsiteY1"/>
                </a:cxn>
              </a:cxnLst>
              <a:rect l="l" t="t" r="r" b="b"/>
              <a:pathLst>
                <a:path w="9525" h="9525">
                  <a:moveTo>
                    <a:pt x="7144" y="8227"/>
                  </a:moveTo>
                  <a:cubicBezTo>
                    <a:pt x="7144" y="5369"/>
                    <a:pt x="7144" y="9179"/>
                    <a:pt x="7144" y="8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52A2DEF8-F399-48B3-A36A-14CF3C5329DE}"/>
                </a:ext>
              </a:extLst>
            </p:cNvPr>
            <p:cNvSpPr/>
            <p:nvPr/>
          </p:nvSpPr>
          <p:spPr>
            <a:xfrm>
              <a:off x="7577614" y="4828936"/>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10001"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69EE243C-C16D-4982-B49B-0A7D6C437B14}"/>
                </a:ext>
              </a:extLst>
            </p:cNvPr>
            <p:cNvSpPr/>
            <p:nvPr/>
          </p:nvSpPr>
          <p:spPr>
            <a:xfrm>
              <a:off x="7574994" y="4822031"/>
              <a:ext cx="9525" cy="9525"/>
            </a:xfrm>
            <a:custGeom>
              <a:avLst/>
              <a:gdLst>
                <a:gd name="connsiteX0" fmla="*/ 10716 w 9525"/>
                <a:gd name="connsiteY0" fmla="*/ 7144 h 9525"/>
                <a:gd name="connsiteX1" fmla="*/ 10716 w 9525"/>
                <a:gd name="connsiteY1" fmla="*/ 7144 h 9525"/>
              </a:gdLst>
              <a:ahLst/>
              <a:cxnLst>
                <a:cxn ang="0">
                  <a:pos x="connsiteX0" y="connsiteY0"/>
                </a:cxn>
                <a:cxn ang="0">
                  <a:pos x="connsiteX1" y="connsiteY1"/>
                </a:cxn>
              </a:cxnLst>
              <a:rect l="l" t="t" r="r" b="b"/>
              <a:pathLst>
                <a:path w="9525" h="9525">
                  <a:moveTo>
                    <a:pt x="10716" y="7144"/>
                  </a:moveTo>
                  <a:cubicBezTo>
                    <a:pt x="5953" y="9049"/>
                    <a:pt x="5953" y="11906"/>
                    <a:pt x="1071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3055525F-6769-4816-94A2-101F2A8E8BF5}"/>
                </a:ext>
              </a:extLst>
            </p:cNvPr>
            <p:cNvSpPr/>
            <p:nvPr/>
          </p:nvSpPr>
          <p:spPr>
            <a:xfrm>
              <a:off x="7515701" y="478964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30A0D910-BC36-4626-93E1-6D140B484A83}"/>
                </a:ext>
              </a:extLst>
            </p:cNvPr>
            <p:cNvSpPr/>
            <p:nvPr/>
          </p:nvSpPr>
          <p:spPr>
            <a:xfrm>
              <a:off x="7521416" y="47420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FDC50E6B-3FC9-4690-A475-85AA6CA4D9F0}"/>
                </a:ext>
              </a:extLst>
            </p:cNvPr>
            <p:cNvSpPr/>
            <p:nvPr/>
          </p:nvSpPr>
          <p:spPr>
            <a:xfrm>
              <a:off x="7526179" y="47344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61CFF0EF-38E3-4EAB-B419-C33EAD2ABE88}"/>
                </a:ext>
              </a:extLst>
            </p:cNvPr>
            <p:cNvSpPr/>
            <p:nvPr/>
          </p:nvSpPr>
          <p:spPr>
            <a:xfrm>
              <a:off x="7515701" y="4788299"/>
              <a:ext cx="9525" cy="9525"/>
            </a:xfrm>
            <a:custGeom>
              <a:avLst/>
              <a:gdLst>
                <a:gd name="connsiteX0" fmla="*/ 7144 w 9525"/>
                <a:gd name="connsiteY0" fmla="*/ 8491 h 9525"/>
                <a:gd name="connsiteX1" fmla="*/ 8096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lnTo>
                    <a:pt x="8096" y="7538"/>
                  </a:lnTo>
                  <a:cubicBezTo>
                    <a:pt x="7144" y="6586"/>
                    <a:pt x="7144" y="7538"/>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F343D9CD-57DA-41ED-82D2-2CDF08C5B716}"/>
                </a:ext>
              </a:extLst>
            </p:cNvPr>
            <p:cNvSpPr/>
            <p:nvPr/>
          </p:nvSpPr>
          <p:spPr>
            <a:xfrm>
              <a:off x="7566184" y="482446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8DF10771-13CB-477C-AF1A-A6B139539348}"/>
                </a:ext>
              </a:extLst>
            </p:cNvPr>
            <p:cNvSpPr/>
            <p:nvPr/>
          </p:nvSpPr>
          <p:spPr>
            <a:xfrm>
              <a:off x="7526179" y="479832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001"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59B6EE44-196B-4B5B-A10B-099793A6FE97}"/>
                </a:ext>
              </a:extLst>
            </p:cNvPr>
            <p:cNvSpPr/>
            <p:nvPr/>
          </p:nvSpPr>
          <p:spPr>
            <a:xfrm>
              <a:off x="7540319" y="4802906"/>
              <a:ext cx="9525" cy="9525"/>
            </a:xfrm>
            <a:custGeom>
              <a:avLst/>
              <a:gdLst>
                <a:gd name="connsiteX0" fmla="*/ 8244 w 9525"/>
                <a:gd name="connsiteY0" fmla="*/ 7219 h 9525"/>
                <a:gd name="connsiteX1" fmla="*/ 8244 w 9525"/>
                <a:gd name="connsiteY1" fmla="*/ 7219 h 9525"/>
              </a:gdLst>
              <a:ahLst/>
              <a:cxnLst>
                <a:cxn ang="0">
                  <a:pos x="connsiteX0" y="connsiteY0"/>
                </a:cxn>
                <a:cxn ang="0">
                  <a:pos x="connsiteX1" y="connsiteY1"/>
                </a:cxn>
              </a:cxnLst>
              <a:rect l="l" t="t" r="r" b="b"/>
              <a:pathLst>
                <a:path w="9525" h="9525">
                  <a:moveTo>
                    <a:pt x="8244" y="7219"/>
                  </a:moveTo>
                  <a:cubicBezTo>
                    <a:pt x="6339" y="6266"/>
                    <a:pt x="7291" y="14839"/>
                    <a:pt x="8244" y="72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4E25719E-109F-42F2-9EB4-9656C0C07620}"/>
                </a:ext>
              </a:extLst>
            </p:cNvPr>
            <p:cNvSpPr/>
            <p:nvPr/>
          </p:nvSpPr>
          <p:spPr>
            <a:xfrm>
              <a:off x="7566184" y="48125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EA7F9EEF-B94F-4DDA-8909-032B28308F9A}"/>
                </a:ext>
              </a:extLst>
            </p:cNvPr>
            <p:cNvSpPr/>
            <p:nvPr/>
          </p:nvSpPr>
          <p:spPr>
            <a:xfrm>
              <a:off x="7520464" y="479398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7144" y="7567"/>
                  </a:cubicBezTo>
                  <a:cubicBezTo>
                    <a:pt x="8096"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4B8225D3-1F38-45AD-9827-389B71670C07}"/>
                </a:ext>
              </a:extLst>
            </p:cNvPr>
            <p:cNvSpPr/>
            <p:nvPr/>
          </p:nvSpPr>
          <p:spPr>
            <a:xfrm>
              <a:off x="7446169" y="436983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F1B6F670-DA91-42AF-A8B6-40308AA59730}"/>
                </a:ext>
              </a:extLst>
            </p:cNvPr>
            <p:cNvSpPr/>
            <p:nvPr/>
          </p:nvSpPr>
          <p:spPr>
            <a:xfrm>
              <a:off x="7440454" y="434588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954"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AAFC7947-0C3B-4A6F-ACE7-411B1A8486EA}"/>
                </a:ext>
              </a:extLst>
            </p:cNvPr>
            <p:cNvSpPr/>
            <p:nvPr/>
          </p:nvSpPr>
          <p:spPr>
            <a:xfrm>
              <a:off x="7531894" y="471916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0E35955C-B580-4A4D-8659-C95E5D04F0DC}"/>
                </a:ext>
              </a:extLst>
            </p:cNvPr>
            <p:cNvSpPr/>
            <p:nvPr/>
          </p:nvSpPr>
          <p:spPr>
            <a:xfrm>
              <a:off x="7526179" y="4574395"/>
              <a:ext cx="19050" cy="9525"/>
            </a:xfrm>
            <a:custGeom>
              <a:avLst/>
              <a:gdLst>
                <a:gd name="connsiteX0" fmla="*/ 12859 w 19050"/>
                <a:gd name="connsiteY0" fmla="*/ 8082 h 9525"/>
                <a:gd name="connsiteX1" fmla="*/ 7144 w 19050"/>
                <a:gd name="connsiteY1" fmla="*/ 8082 h 9525"/>
                <a:gd name="connsiteX2" fmla="*/ 12859 w 19050"/>
                <a:gd name="connsiteY2" fmla="*/ 8082 h 9525"/>
              </a:gdLst>
              <a:ahLst/>
              <a:cxnLst>
                <a:cxn ang="0">
                  <a:pos x="connsiteX0" y="connsiteY0"/>
                </a:cxn>
                <a:cxn ang="0">
                  <a:pos x="connsiteX1" y="connsiteY1"/>
                </a:cxn>
                <a:cxn ang="0">
                  <a:pos x="connsiteX2" y="connsiteY2"/>
                </a:cxn>
              </a:cxnLst>
              <a:rect l="l" t="t" r="r" b="b"/>
              <a:pathLst>
                <a:path w="19050" h="9525">
                  <a:moveTo>
                    <a:pt x="12859" y="8082"/>
                  </a:moveTo>
                  <a:cubicBezTo>
                    <a:pt x="10001" y="9987"/>
                    <a:pt x="9049" y="5224"/>
                    <a:pt x="7144" y="8082"/>
                  </a:cubicBezTo>
                  <a:cubicBezTo>
                    <a:pt x="7144" y="8082"/>
                    <a:pt x="10954" y="9987"/>
                    <a:pt x="12859" y="80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637F57CA-5742-4AA3-9A58-C37EE2DAD7BD}"/>
                </a:ext>
              </a:extLst>
            </p:cNvPr>
            <p:cNvSpPr/>
            <p:nvPr/>
          </p:nvSpPr>
          <p:spPr>
            <a:xfrm>
              <a:off x="7565760" y="482393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DE79CB0D-BFFC-4BCA-98EF-3728944148C8}"/>
                </a:ext>
              </a:extLst>
            </p:cNvPr>
            <p:cNvSpPr/>
            <p:nvPr/>
          </p:nvSpPr>
          <p:spPr>
            <a:xfrm>
              <a:off x="7525226" y="45753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8D11A0BF-AEB5-4634-BF80-A72D857E3272}"/>
                </a:ext>
              </a:extLst>
            </p:cNvPr>
            <p:cNvSpPr/>
            <p:nvPr/>
          </p:nvSpPr>
          <p:spPr>
            <a:xfrm>
              <a:off x="7531894" y="468201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C97C8914-62DB-4C7C-80BA-AD0348F64F4E}"/>
                </a:ext>
              </a:extLst>
            </p:cNvPr>
            <p:cNvSpPr/>
            <p:nvPr/>
          </p:nvSpPr>
          <p:spPr>
            <a:xfrm>
              <a:off x="7528084" y="4709213"/>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D42F19C1-0469-40ED-89F0-B8473EE77531}"/>
                </a:ext>
              </a:extLst>
            </p:cNvPr>
            <p:cNvSpPr/>
            <p:nvPr/>
          </p:nvSpPr>
          <p:spPr>
            <a:xfrm>
              <a:off x="7528486" y="4667178"/>
              <a:ext cx="9525" cy="9525"/>
            </a:xfrm>
            <a:custGeom>
              <a:avLst/>
              <a:gdLst>
                <a:gd name="connsiteX0" fmla="*/ 7694 w 9525"/>
                <a:gd name="connsiteY0" fmla="*/ 8644 h 9525"/>
                <a:gd name="connsiteX1" fmla="*/ 7694 w 9525"/>
                <a:gd name="connsiteY1" fmla="*/ 8644 h 9525"/>
              </a:gdLst>
              <a:ahLst/>
              <a:cxnLst>
                <a:cxn ang="0">
                  <a:pos x="connsiteX0" y="connsiteY0"/>
                </a:cxn>
                <a:cxn ang="0">
                  <a:pos x="connsiteX1" y="connsiteY1"/>
                </a:cxn>
              </a:cxnLst>
              <a:rect l="l" t="t" r="r" b="b"/>
              <a:pathLst>
                <a:path w="9525" h="9525">
                  <a:moveTo>
                    <a:pt x="7694" y="8644"/>
                  </a:moveTo>
                  <a:cubicBezTo>
                    <a:pt x="9599" y="4834"/>
                    <a:pt x="5789" y="9597"/>
                    <a:pt x="7694" y="86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9286F1E8-D0B4-44DC-B27D-037B28132CF9}"/>
                </a:ext>
              </a:extLst>
            </p:cNvPr>
            <p:cNvSpPr/>
            <p:nvPr/>
          </p:nvSpPr>
          <p:spPr>
            <a:xfrm>
              <a:off x="7528613" y="465439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03911BE2-74DB-410F-939B-84CA61DA38F2}"/>
                </a:ext>
              </a:extLst>
            </p:cNvPr>
            <p:cNvSpPr/>
            <p:nvPr/>
          </p:nvSpPr>
          <p:spPr>
            <a:xfrm>
              <a:off x="7474907" y="4397216"/>
              <a:ext cx="9525" cy="9525"/>
            </a:xfrm>
            <a:custGeom>
              <a:avLst/>
              <a:gdLst>
                <a:gd name="connsiteX0" fmla="*/ 7933 w 9525"/>
                <a:gd name="connsiteY0" fmla="*/ 9049 h 9525"/>
                <a:gd name="connsiteX1" fmla="*/ 9838 w 9525"/>
                <a:gd name="connsiteY1" fmla="*/ 7144 h 9525"/>
                <a:gd name="connsiteX2" fmla="*/ 7933 w 9525"/>
                <a:gd name="connsiteY2" fmla="*/ 9049 h 9525"/>
              </a:gdLst>
              <a:ahLst/>
              <a:cxnLst>
                <a:cxn ang="0">
                  <a:pos x="connsiteX0" y="connsiteY0"/>
                </a:cxn>
                <a:cxn ang="0">
                  <a:pos x="connsiteX1" y="connsiteY1"/>
                </a:cxn>
                <a:cxn ang="0">
                  <a:pos x="connsiteX2" y="connsiteY2"/>
                </a:cxn>
              </a:cxnLst>
              <a:rect l="l" t="t" r="r" b="b"/>
              <a:pathLst>
                <a:path w="9525" h="9525">
                  <a:moveTo>
                    <a:pt x="7933" y="9049"/>
                  </a:moveTo>
                  <a:cubicBezTo>
                    <a:pt x="7933" y="8096"/>
                    <a:pt x="8885" y="7144"/>
                    <a:pt x="9838" y="7144"/>
                  </a:cubicBezTo>
                  <a:cubicBezTo>
                    <a:pt x="7933" y="8096"/>
                    <a:pt x="6028" y="7144"/>
                    <a:pt x="7933"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ACB248BC-B472-473C-816B-B94143A1F2BE}"/>
                </a:ext>
              </a:extLst>
            </p:cNvPr>
            <p:cNvSpPr/>
            <p:nvPr/>
          </p:nvSpPr>
          <p:spPr>
            <a:xfrm>
              <a:off x="7566290" y="482298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0001"/>
                    <a:pt x="7990"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FF341AC3-F805-4C7A-BE05-B3D22B0D2164}"/>
                </a:ext>
              </a:extLst>
            </p:cNvPr>
            <p:cNvSpPr/>
            <p:nvPr/>
          </p:nvSpPr>
          <p:spPr>
            <a:xfrm>
              <a:off x="7506176" y="466582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8096"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C902DC34-11AA-4A91-9520-BED3BAD19437}"/>
                </a:ext>
              </a:extLst>
            </p:cNvPr>
            <p:cNvSpPr/>
            <p:nvPr/>
          </p:nvSpPr>
          <p:spPr>
            <a:xfrm>
              <a:off x="7492841" y="448484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31C69F91-1843-4B44-9AD1-1C41BCBFA01E}"/>
                </a:ext>
              </a:extLst>
            </p:cNvPr>
            <p:cNvSpPr/>
            <p:nvPr/>
          </p:nvSpPr>
          <p:spPr>
            <a:xfrm>
              <a:off x="7506176" y="465735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9049" y="7990"/>
                    <a:pt x="10954" y="6086"/>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A14144D1-3352-482B-829D-0274501D1553}"/>
                </a:ext>
              </a:extLst>
            </p:cNvPr>
            <p:cNvSpPr/>
            <p:nvPr/>
          </p:nvSpPr>
          <p:spPr>
            <a:xfrm>
              <a:off x="7476649" y="43972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4F639922-3F46-41DA-8B73-EC78521261DA}"/>
                </a:ext>
              </a:extLst>
            </p:cNvPr>
            <p:cNvSpPr/>
            <p:nvPr/>
          </p:nvSpPr>
          <p:spPr>
            <a:xfrm>
              <a:off x="7432834" y="4339902"/>
              <a:ext cx="152400" cy="495300"/>
            </a:xfrm>
            <a:custGeom>
              <a:avLst/>
              <a:gdLst>
                <a:gd name="connsiteX0" fmla="*/ 36671 w 152400"/>
                <a:gd name="connsiteY0" fmla="*/ 57791 h 495300"/>
                <a:gd name="connsiteX1" fmla="*/ 55721 w 152400"/>
                <a:gd name="connsiteY1" fmla="*/ 62553 h 495300"/>
                <a:gd name="connsiteX2" fmla="*/ 55721 w 152400"/>
                <a:gd name="connsiteY2" fmla="*/ 62553 h 495300"/>
                <a:gd name="connsiteX3" fmla="*/ 57626 w 152400"/>
                <a:gd name="connsiteY3" fmla="*/ 66363 h 495300"/>
                <a:gd name="connsiteX4" fmla="*/ 49054 w 152400"/>
                <a:gd name="connsiteY4" fmla="*/ 69220 h 495300"/>
                <a:gd name="connsiteX5" fmla="*/ 77629 w 152400"/>
                <a:gd name="connsiteY5" fmla="*/ 176853 h 495300"/>
                <a:gd name="connsiteX6" fmla="*/ 90964 w 152400"/>
                <a:gd name="connsiteY6" fmla="*/ 379736 h 495300"/>
                <a:gd name="connsiteX7" fmla="*/ 117634 w 152400"/>
                <a:gd name="connsiteY7" fmla="*/ 478795 h 495300"/>
                <a:gd name="connsiteX8" fmla="*/ 138589 w 152400"/>
                <a:gd name="connsiteY8" fmla="*/ 481653 h 495300"/>
                <a:gd name="connsiteX9" fmla="*/ 148114 w 152400"/>
                <a:gd name="connsiteY9" fmla="*/ 490226 h 495300"/>
                <a:gd name="connsiteX10" fmla="*/ 146209 w 152400"/>
                <a:gd name="connsiteY10" fmla="*/ 491178 h 495300"/>
                <a:gd name="connsiteX11" fmla="*/ 130016 w 152400"/>
                <a:gd name="connsiteY11" fmla="*/ 482605 h 495300"/>
                <a:gd name="connsiteX12" fmla="*/ 88106 w 152400"/>
                <a:gd name="connsiteY12" fmla="*/ 470223 h 495300"/>
                <a:gd name="connsiteX13" fmla="*/ 90011 w 152400"/>
                <a:gd name="connsiteY13" fmla="*/ 467366 h 495300"/>
                <a:gd name="connsiteX14" fmla="*/ 88106 w 152400"/>
                <a:gd name="connsiteY14" fmla="*/ 457841 h 495300"/>
                <a:gd name="connsiteX15" fmla="*/ 90011 w 152400"/>
                <a:gd name="connsiteY15" fmla="*/ 410216 h 495300"/>
                <a:gd name="connsiteX16" fmla="*/ 97631 w 152400"/>
                <a:gd name="connsiteY16" fmla="*/ 411168 h 495300"/>
                <a:gd name="connsiteX17" fmla="*/ 106204 w 152400"/>
                <a:gd name="connsiteY17" fmla="*/ 393070 h 495300"/>
                <a:gd name="connsiteX18" fmla="*/ 99536 w 152400"/>
                <a:gd name="connsiteY18" fmla="*/ 388308 h 495300"/>
                <a:gd name="connsiteX19" fmla="*/ 107156 w 152400"/>
                <a:gd name="connsiteY19" fmla="*/ 363543 h 495300"/>
                <a:gd name="connsiteX20" fmla="*/ 98584 w 152400"/>
                <a:gd name="connsiteY20" fmla="*/ 366401 h 495300"/>
                <a:gd name="connsiteX21" fmla="*/ 96679 w 152400"/>
                <a:gd name="connsiteY21" fmla="*/ 291153 h 495300"/>
                <a:gd name="connsiteX22" fmla="*/ 97631 w 152400"/>
                <a:gd name="connsiteY22" fmla="*/ 270198 h 495300"/>
                <a:gd name="connsiteX23" fmla="*/ 99536 w 152400"/>
                <a:gd name="connsiteY23" fmla="*/ 243528 h 495300"/>
                <a:gd name="connsiteX24" fmla="*/ 110014 w 152400"/>
                <a:gd name="connsiteY24" fmla="*/ 235908 h 495300"/>
                <a:gd name="connsiteX25" fmla="*/ 57626 w 152400"/>
                <a:gd name="connsiteY25" fmla="*/ 84461 h 495300"/>
                <a:gd name="connsiteX26" fmla="*/ 66199 w 152400"/>
                <a:gd name="connsiteY26" fmla="*/ 83508 h 495300"/>
                <a:gd name="connsiteX27" fmla="*/ 52864 w 152400"/>
                <a:gd name="connsiteY27" fmla="*/ 75888 h 495300"/>
                <a:gd name="connsiteX28" fmla="*/ 48101 w 152400"/>
                <a:gd name="connsiteY28" fmla="*/ 77793 h 495300"/>
                <a:gd name="connsiteX29" fmla="*/ 22384 w 152400"/>
                <a:gd name="connsiteY29" fmla="*/ 7308 h 495300"/>
                <a:gd name="connsiteX30" fmla="*/ 7144 w 152400"/>
                <a:gd name="connsiteY30" fmla="*/ 23501 h 495300"/>
                <a:gd name="connsiteX31" fmla="*/ 8096 w 152400"/>
                <a:gd name="connsiteY31" fmla="*/ 23501 h 495300"/>
                <a:gd name="connsiteX32" fmla="*/ 36671 w 152400"/>
                <a:gd name="connsiteY32" fmla="*/ 43503 h 495300"/>
                <a:gd name="connsiteX33" fmla="*/ 36671 w 152400"/>
                <a:gd name="connsiteY33" fmla="*/ 57791 h 495300"/>
                <a:gd name="connsiteX34" fmla="*/ 44291 w 152400"/>
                <a:gd name="connsiteY34" fmla="*/ 91128 h 495300"/>
                <a:gd name="connsiteX35" fmla="*/ 44291 w 152400"/>
                <a:gd name="connsiteY35" fmla="*/ 91128 h 495300"/>
                <a:gd name="connsiteX36" fmla="*/ 46196 w 152400"/>
                <a:gd name="connsiteY36" fmla="*/ 94938 h 495300"/>
                <a:gd name="connsiteX37" fmla="*/ 46196 w 152400"/>
                <a:gd name="connsiteY37" fmla="*/ 94938 h 495300"/>
                <a:gd name="connsiteX38" fmla="*/ 58579 w 152400"/>
                <a:gd name="connsiteY38" fmla="*/ 76841 h 495300"/>
                <a:gd name="connsiteX39" fmla="*/ 58579 w 152400"/>
                <a:gd name="connsiteY39" fmla="*/ 7684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400" h="495300">
                  <a:moveTo>
                    <a:pt x="36671" y="57791"/>
                  </a:moveTo>
                  <a:cubicBezTo>
                    <a:pt x="34766" y="55885"/>
                    <a:pt x="52864" y="65410"/>
                    <a:pt x="55721" y="62553"/>
                  </a:cubicBezTo>
                  <a:cubicBezTo>
                    <a:pt x="53816" y="62553"/>
                    <a:pt x="52864" y="62553"/>
                    <a:pt x="55721" y="62553"/>
                  </a:cubicBezTo>
                  <a:cubicBezTo>
                    <a:pt x="50006" y="63505"/>
                    <a:pt x="50959" y="64458"/>
                    <a:pt x="57626" y="66363"/>
                  </a:cubicBezTo>
                  <a:cubicBezTo>
                    <a:pt x="51911" y="72078"/>
                    <a:pt x="53816" y="61601"/>
                    <a:pt x="49054" y="69220"/>
                  </a:cubicBezTo>
                  <a:cubicBezTo>
                    <a:pt x="51911" y="77793"/>
                    <a:pt x="78581" y="177805"/>
                    <a:pt x="77629" y="176853"/>
                  </a:cubicBezTo>
                  <a:cubicBezTo>
                    <a:pt x="76676" y="199713"/>
                    <a:pt x="76676" y="375926"/>
                    <a:pt x="90964" y="379736"/>
                  </a:cubicBezTo>
                  <a:cubicBezTo>
                    <a:pt x="65246" y="370211"/>
                    <a:pt x="85249" y="517848"/>
                    <a:pt x="117634" y="478795"/>
                  </a:cubicBezTo>
                  <a:cubicBezTo>
                    <a:pt x="105251" y="493083"/>
                    <a:pt x="135731" y="482605"/>
                    <a:pt x="138589" y="481653"/>
                  </a:cubicBezTo>
                  <a:cubicBezTo>
                    <a:pt x="140494" y="487368"/>
                    <a:pt x="143351" y="494988"/>
                    <a:pt x="148114" y="490226"/>
                  </a:cubicBezTo>
                  <a:cubicBezTo>
                    <a:pt x="148114" y="488320"/>
                    <a:pt x="147161" y="488320"/>
                    <a:pt x="146209" y="491178"/>
                  </a:cubicBezTo>
                  <a:cubicBezTo>
                    <a:pt x="143351" y="493083"/>
                    <a:pt x="143351" y="471176"/>
                    <a:pt x="130016" y="482605"/>
                  </a:cubicBezTo>
                  <a:cubicBezTo>
                    <a:pt x="120491" y="471176"/>
                    <a:pt x="103346" y="473080"/>
                    <a:pt x="88106" y="470223"/>
                  </a:cubicBezTo>
                  <a:cubicBezTo>
                    <a:pt x="91916" y="468318"/>
                    <a:pt x="92869" y="467366"/>
                    <a:pt x="90011" y="467366"/>
                  </a:cubicBezTo>
                  <a:cubicBezTo>
                    <a:pt x="97631" y="461651"/>
                    <a:pt x="88106" y="462603"/>
                    <a:pt x="88106" y="457841"/>
                  </a:cubicBezTo>
                  <a:cubicBezTo>
                    <a:pt x="94774" y="434028"/>
                    <a:pt x="95726" y="426408"/>
                    <a:pt x="90011" y="410216"/>
                  </a:cubicBezTo>
                  <a:cubicBezTo>
                    <a:pt x="92869" y="403548"/>
                    <a:pt x="95726" y="412120"/>
                    <a:pt x="97631" y="411168"/>
                  </a:cubicBezTo>
                  <a:cubicBezTo>
                    <a:pt x="101441" y="401643"/>
                    <a:pt x="96679" y="402595"/>
                    <a:pt x="106204" y="393070"/>
                  </a:cubicBezTo>
                  <a:cubicBezTo>
                    <a:pt x="103346" y="387355"/>
                    <a:pt x="106204" y="394976"/>
                    <a:pt x="99536" y="388308"/>
                  </a:cubicBezTo>
                  <a:cubicBezTo>
                    <a:pt x="99536" y="388308"/>
                    <a:pt x="110014" y="368305"/>
                    <a:pt x="107156" y="363543"/>
                  </a:cubicBezTo>
                  <a:cubicBezTo>
                    <a:pt x="100489" y="365448"/>
                    <a:pt x="105251" y="365448"/>
                    <a:pt x="98584" y="366401"/>
                  </a:cubicBezTo>
                  <a:cubicBezTo>
                    <a:pt x="110014" y="361638"/>
                    <a:pt x="100489" y="301630"/>
                    <a:pt x="96679" y="291153"/>
                  </a:cubicBezTo>
                  <a:cubicBezTo>
                    <a:pt x="106204" y="286391"/>
                    <a:pt x="100489" y="279723"/>
                    <a:pt x="97631" y="270198"/>
                  </a:cubicBezTo>
                  <a:cubicBezTo>
                    <a:pt x="112871" y="275913"/>
                    <a:pt x="98584" y="243528"/>
                    <a:pt x="99536" y="243528"/>
                  </a:cubicBezTo>
                  <a:cubicBezTo>
                    <a:pt x="97631" y="238766"/>
                    <a:pt x="108109" y="237813"/>
                    <a:pt x="110014" y="235908"/>
                  </a:cubicBezTo>
                  <a:cubicBezTo>
                    <a:pt x="125254" y="232098"/>
                    <a:pt x="58579" y="82555"/>
                    <a:pt x="57626" y="84461"/>
                  </a:cubicBezTo>
                  <a:cubicBezTo>
                    <a:pt x="55721" y="85413"/>
                    <a:pt x="66199" y="83508"/>
                    <a:pt x="66199" y="83508"/>
                  </a:cubicBezTo>
                  <a:cubicBezTo>
                    <a:pt x="61436" y="82555"/>
                    <a:pt x="54769" y="73030"/>
                    <a:pt x="52864" y="75888"/>
                  </a:cubicBezTo>
                  <a:cubicBezTo>
                    <a:pt x="51911" y="78745"/>
                    <a:pt x="59531" y="74936"/>
                    <a:pt x="48101" y="77793"/>
                  </a:cubicBezTo>
                  <a:cubicBezTo>
                    <a:pt x="54769" y="68268"/>
                    <a:pt x="30004" y="15880"/>
                    <a:pt x="22384" y="7308"/>
                  </a:cubicBezTo>
                  <a:cubicBezTo>
                    <a:pt x="16669" y="5403"/>
                    <a:pt x="7144" y="20643"/>
                    <a:pt x="7144" y="23501"/>
                  </a:cubicBezTo>
                  <a:cubicBezTo>
                    <a:pt x="11906" y="28263"/>
                    <a:pt x="10001" y="20643"/>
                    <a:pt x="8096" y="23501"/>
                  </a:cubicBezTo>
                  <a:cubicBezTo>
                    <a:pt x="9049" y="18738"/>
                    <a:pt x="25241" y="47313"/>
                    <a:pt x="36671" y="43503"/>
                  </a:cubicBezTo>
                  <a:cubicBezTo>
                    <a:pt x="34766" y="54933"/>
                    <a:pt x="36671" y="48266"/>
                    <a:pt x="36671" y="57791"/>
                  </a:cubicBezTo>
                  <a:close/>
                  <a:moveTo>
                    <a:pt x="44291" y="91128"/>
                  </a:moveTo>
                  <a:cubicBezTo>
                    <a:pt x="44291" y="91128"/>
                    <a:pt x="42386" y="89223"/>
                    <a:pt x="44291" y="91128"/>
                  </a:cubicBezTo>
                  <a:close/>
                  <a:moveTo>
                    <a:pt x="46196" y="94938"/>
                  </a:moveTo>
                  <a:cubicBezTo>
                    <a:pt x="46196" y="92080"/>
                    <a:pt x="48101" y="91128"/>
                    <a:pt x="46196" y="94938"/>
                  </a:cubicBezTo>
                  <a:close/>
                  <a:moveTo>
                    <a:pt x="58579" y="76841"/>
                  </a:moveTo>
                  <a:cubicBezTo>
                    <a:pt x="60484" y="77793"/>
                    <a:pt x="54769" y="77793"/>
                    <a:pt x="58579" y="768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D2522837-252E-4395-AF9C-9F4A597C24AA}"/>
                </a:ext>
              </a:extLst>
            </p:cNvPr>
            <p:cNvSpPr/>
            <p:nvPr/>
          </p:nvSpPr>
          <p:spPr>
            <a:xfrm>
              <a:off x="7479744" y="4410551"/>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8DDCD7B3-ACC7-42AB-A890-F800193F8472}"/>
                </a:ext>
              </a:extLst>
            </p:cNvPr>
            <p:cNvSpPr/>
            <p:nvPr/>
          </p:nvSpPr>
          <p:spPr>
            <a:xfrm>
              <a:off x="7514474" y="4789646"/>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8371" y="7144"/>
                    <a:pt x="6466" y="8096"/>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4690B3DD-E833-4C71-961F-937434CDDDB6}"/>
                </a:ext>
              </a:extLst>
            </p:cNvPr>
            <p:cNvSpPr/>
            <p:nvPr/>
          </p:nvSpPr>
          <p:spPr>
            <a:xfrm>
              <a:off x="7489984" y="4480613"/>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674EA5E0-B6CB-44B2-A9EB-CACB1E1B8A9D}"/>
                </a:ext>
              </a:extLst>
            </p:cNvPr>
            <p:cNvSpPr/>
            <p:nvPr/>
          </p:nvSpPr>
          <p:spPr>
            <a:xfrm>
              <a:off x="7523321" y="48125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C6565E2C-97F0-4807-BA06-8BB3FBCC1D59}"/>
                </a:ext>
              </a:extLst>
            </p:cNvPr>
            <p:cNvSpPr/>
            <p:nvPr/>
          </p:nvSpPr>
          <p:spPr>
            <a:xfrm>
              <a:off x="7533799" y="481536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777CF9F2-FB88-4CBA-8213-4A585D081987}"/>
                </a:ext>
              </a:extLst>
            </p:cNvPr>
            <p:cNvSpPr/>
            <p:nvPr/>
          </p:nvSpPr>
          <p:spPr>
            <a:xfrm>
              <a:off x="7541419" y="481695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8096"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F2C037D1-4C50-4EB7-8E2E-492726D2A61F}"/>
                </a:ext>
              </a:extLst>
            </p:cNvPr>
            <p:cNvSpPr/>
            <p:nvPr/>
          </p:nvSpPr>
          <p:spPr>
            <a:xfrm>
              <a:off x="7508319" y="4707016"/>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cubicBezTo>
                    <a:pt x="7858" y="7858"/>
                    <a:pt x="7858" y="7858"/>
                    <a:pt x="7858" y="7858"/>
                  </a:cubicBez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81A926EA-CBD3-41DD-A87C-9CDF8A5630BE}"/>
                </a:ext>
              </a:extLst>
            </p:cNvPr>
            <p:cNvSpPr/>
            <p:nvPr/>
          </p:nvSpPr>
          <p:spPr>
            <a:xfrm>
              <a:off x="7508408" y="4743926"/>
              <a:ext cx="9525" cy="9525"/>
            </a:xfrm>
            <a:custGeom>
              <a:avLst/>
              <a:gdLst>
                <a:gd name="connsiteX0" fmla="*/ 8722 w 9525"/>
                <a:gd name="connsiteY0" fmla="*/ 8096 h 9525"/>
                <a:gd name="connsiteX1" fmla="*/ 7769 w 9525"/>
                <a:gd name="connsiteY1" fmla="*/ 7144 h 9525"/>
                <a:gd name="connsiteX2" fmla="*/ 8722 w 9525"/>
                <a:gd name="connsiteY2" fmla="*/ 8096 h 9525"/>
              </a:gdLst>
              <a:ahLst/>
              <a:cxnLst>
                <a:cxn ang="0">
                  <a:pos x="connsiteX0" y="connsiteY0"/>
                </a:cxn>
                <a:cxn ang="0">
                  <a:pos x="connsiteX1" y="connsiteY1"/>
                </a:cxn>
                <a:cxn ang="0">
                  <a:pos x="connsiteX2" y="connsiteY2"/>
                </a:cxn>
              </a:cxnLst>
              <a:rect l="l" t="t" r="r" b="b"/>
              <a:pathLst>
                <a:path w="9525" h="9525">
                  <a:moveTo>
                    <a:pt x="8722" y="8096"/>
                  </a:moveTo>
                  <a:cubicBezTo>
                    <a:pt x="8722" y="8096"/>
                    <a:pt x="7769" y="7144"/>
                    <a:pt x="7769" y="7144"/>
                  </a:cubicBezTo>
                  <a:cubicBezTo>
                    <a:pt x="6817" y="7144"/>
                    <a:pt x="6817" y="8096"/>
                    <a:pt x="8722"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8CCF1C9F-8381-4090-AFAF-1FCE52579CDE}"/>
                </a:ext>
              </a:extLst>
            </p:cNvPr>
            <p:cNvSpPr/>
            <p:nvPr/>
          </p:nvSpPr>
          <p:spPr>
            <a:xfrm>
              <a:off x="7506176" y="46677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4CDDAEDD-1B98-4474-ABBE-5B6732A68A49}"/>
                </a:ext>
              </a:extLst>
            </p:cNvPr>
            <p:cNvSpPr/>
            <p:nvPr/>
          </p:nvSpPr>
          <p:spPr>
            <a:xfrm>
              <a:off x="7508319" y="4742021"/>
              <a:ext cx="9525" cy="9525"/>
            </a:xfrm>
            <a:custGeom>
              <a:avLst/>
              <a:gdLst>
                <a:gd name="connsiteX0" fmla="*/ 7858 w 9525"/>
                <a:gd name="connsiteY0" fmla="*/ 7144 h 9525"/>
                <a:gd name="connsiteX1" fmla="*/ 7858 w 9525"/>
                <a:gd name="connsiteY1" fmla="*/ 9049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6906" y="8096"/>
                    <a:pt x="7858" y="9049"/>
                  </a:cubicBezTo>
                  <a:cubicBezTo>
                    <a:pt x="7858" y="8096"/>
                    <a:pt x="7858"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3E3D5FBC-22FC-40C3-B3D0-72F92E24A4DF}"/>
                </a:ext>
              </a:extLst>
            </p:cNvPr>
            <p:cNvSpPr/>
            <p:nvPr/>
          </p:nvSpPr>
          <p:spPr>
            <a:xfrm>
              <a:off x="7570946" y="482774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68DBEAE2-F3C3-4909-9FD8-74AD7D63A294}"/>
                </a:ext>
              </a:extLst>
            </p:cNvPr>
            <p:cNvSpPr/>
            <p:nvPr/>
          </p:nvSpPr>
          <p:spPr>
            <a:xfrm>
              <a:off x="7571899" y="48267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03B0D9A1-4AA5-43EC-9509-E29BAE9A8DB9}"/>
                </a:ext>
              </a:extLst>
            </p:cNvPr>
            <p:cNvSpPr/>
            <p:nvPr/>
          </p:nvSpPr>
          <p:spPr>
            <a:xfrm>
              <a:off x="7572137" y="482679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CA1BF6CA-74FD-4284-8E08-FE1553CF9838}"/>
                </a:ext>
              </a:extLst>
            </p:cNvPr>
            <p:cNvSpPr/>
            <p:nvPr/>
          </p:nvSpPr>
          <p:spPr>
            <a:xfrm>
              <a:off x="7563326" y="482298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527B1A5E-23F7-46F1-B1A3-A272675D7AAF}"/>
                </a:ext>
              </a:extLst>
            </p:cNvPr>
            <p:cNvSpPr/>
            <p:nvPr/>
          </p:nvSpPr>
          <p:spPr>
            <a:xfrm>
              <a:off x="7561326" y="4822983"/>
              <a:ext cx="9525" cy="9525"/>
            </a:xfrm>
            <a:custGeom>
              <a:avLst/>
              <a:gdLst>
                <a:gd name="connsiteX0" fmla="*/ 7239 w 9525"/>
                <a:gd name="connsiteY0" fmla="*/ 7144 h 9525"/>
                <a:gd name="connsiteX1" fmla="*/ 7239 w 9525"/>
                <a:gd name="connsiteY1" fmla="*/ 7144 h 9525"/>
              </a:gdLst>
              <a:ahLst/>
              <a:cxnLst>
                <a:cxn ang="0">
                  <a:pos x="connsiteX0" y="connsiteY0"/>
                </a:cxn>
                <a:cxn ang="0">
                  <a:pos x="connsiteX1" y="connsiteY1"/>
                </a:cxn>
              </a:cxnLst>
              <a:rect l="l" t="t" r="r" b="b"/>
              <a:pathLst>
                <a:path w="9525" h="9525">
                  <a:moveTo>
                    <a:pt x="7239" y="7144"/>
                  </a:moveTo>
                  <a:cubicBezTo>
                    <a:pt x="12954" y="10954"/>
                    <a:pt x="6286" y="7144"/>
                    <a:pt x="723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79D50D6B-3A2C-4342-96AE-00709C3E1F01}"/>
                </a:ext>
              </a:extLst>
            </p:cNvPr>
            <p:cNvSpPr/>
            <p:nvPr/>
          </p:nvSpPr>
          <p:spPr>
            <a:xfrm>
              <a:off x="7550944" y="480689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12859" y="6085"/>
                    <a:pt x="9049" y="7990"/>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643AB688-1F09-43A9-BAF0-7DF590F5ABE1}"/>
                </a:ext>
              </a:extLst>
            </p:cNvPr>
            <p:cNvSpPr/>
            <p:nvPr/>
          </p:nvSpPr>
          <p:spPr>
            <a:xfrm>
              <a:off x="7542609" y="4802981"/>
              <a:ext cx="9525" cy="9525"/>
            </a:xfrm>
            <a:custGeom>
              <a:avLst/>
              <a:gdLst>
                <a:gd name="connsiteX0" fmla="*/ 7858 w 9525"/>
                <a:gd name="connsiteY0" fmla="*/ 9049 h 9525"/>
                <a:gd name="connsiteX1" fmla="*/ 7858 w 9525"/>
                <a:gd name="connsiteY1" fmla="*/ 7144 h 9525"/>
                <a:gd name="connsiteX2" fmla="*/ 7858 w 9525"/>
                <a:gd name="connsiteY2" fmla="*/ 9049 h 9525"/>
              </a:gdLst>
              <a:ahLst/>
              <a:cxnLst>
                <a:cxn ang="0">
                  <a:pos x="connsiteX0" y="connsiteY0"/>
                </a:cxn>
                <a:cxn ang="0">
                  <a:pos x="connsiteX1" y="connsiteY1"/>
                </a:cxn>
                <a:cxn ang="0">
                  <a:pos x="connsiteX2" y="connsiteY2"/>
                </a:cxn>
              </a:cxnLst>
              <a:rect l="l" t="t" r="r" b="b"/>
              <a:pathLst>
                <a:path w="9525" h="9525">
                  <a:moveTo>
                    <a:pt x="7858" y="9049"/>
                  </a:moveTo>
                  <a:cubicBezTo>
                    <a:pt x="9763" y="9049"/>
                    <a:pt x="7858" y="7144"/>
                    <a:pt x="7858" y="7144"/>
                  </a:cubicBezTo>
                  <a:cubicBezTo>
                    <a:pt x="6906" y="7144"/>
                    <a:pt x="6906" y="8096"/>
                    <a:pt x="7858"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152F881F-45F1-41C2-A749-42F774585116}"/>
                </a:ext>
              </a:extLst>
            </p:cNvPr>
            <p:cNvSpPr/>
            <p:nvPr/>
          </p:nvSpPr>
          <p:spPr>
            <a:xfrm>
              <a:off x="7517606" y="4772501"/>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10001" y="7144"/>
                  </a:lnTo>
                  <a:cubicBezTo>
                    <a:pt x="9049"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CEBC8671-DE0E-410A-81A9-1F88D6172EAF}"/>
                </a:ext>
              </a:extLst>
            </p:cNvPr>
            <p:cNvSpPr/>
            <p:nvPr/>
          </p:nvSpPr>
          <p:spPr>
            <a:xfrm>
              <a:off x="7504509" y="476011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9049"/>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50B2E3FE-F443-4227-B30E-7BB90CE7FF36}"/>
                </a:ext>
              </a:extLst>
            </p:cNvPr>
            <p:cNvSpPr/>
            <p:nvPr/>
          </p:nvSpPr>
          <p:spPr>
            <a:xfrm>
              <a:off x="7523851" y="4754556"/>
              <a:ext cx="9525" cy="9525"/>
            </a:xfrm>
            <a:custGeom>
              <a:avLst/>
              <a:gdLst>
                <a:gd name="connsiteX0" fmla="*/ 7567 w 9525"/>
                <a:gd name="connsiteY0" fmla="*/ 8896 h 9525"/>
                <a:gd name="connsiteX1" fmla="*/ 7567 w 9525"/>
                <a:gd name="connsiteY1" fmla="*/ 8896 h 9525"/>
              </a:gdLst>
              <a:ahLst/>
              <a:cxnLst>
                <a:cxn ang="0">
                  <a:pos x="connsiteX0" y="connsiteY0"/>
                </a:cxn>
                <a:cxn ang="0">
                  <a:pos x="connsiteX1" y="connsiteY1"/>
                </a:cxn>
              </a:cxnLst>
              <a:rect l="l" t="t" r="r" b="b"/>
              <a:pathLst>
                <a:path w="9525" h="9525">
                  <a:moveTo>
                    <a:pt x="7567" y="8896"/>
                  </a:moveTo>
                  <a:cubicBezTo>
                    <a:pt x="7567" y="10800"/>
                    <a:pt x="6615" y="4133"/>
                    <a:pt x="7567" y="88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C63FE97C-207A-4521-B2DC-FBBF5F6EA16D}"/>
                </a:ext>
              </a:extLst>
            </p:cNvPr>
            <p:cNvSpPr/>
            <p:nvPr/>
          </p:nvSpPr>
          <p:spPr>
            <a:xfrm>
              <a:off x="7529036" y="4657248"/>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7144" y="8096"/>
                    <a:pt x="10954"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2262B62E-CD51-4E21-8026-0124FF2CF9B5}"/>
                </a:ext>
              </a:extLst>
            </p:cNvPr>
            <p:cNvSpPr/>
            <p:nvPr/>
          </p:nvSpPr>
          <p:spPr>
            <a:xfrm>
              <a:off x="7528084" y="4611528"/>
              <a:ext cx="9525" cy="9525"/>
            </a:xfrm>
            <a:custGeom>
              <a:avLst/>
              <a:gdLst>
                <a:gd name="connsiteX0" fmla="*/ 7144 w 9525"/>
                <a:gd name="connsiteY0" fmla="*/ 10001 h 9525"/>
                <a:gd name="connsiteX1" fmla="*/ 8096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9049" y="9049"/>
                    <a:pt x="10001" y="8096"/>
                    <a:pt x="8096" y="7144"/>
                  </a:cubicBezTo>
                  <a:cubicBezTo>
                    <a:pt x="8096"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329AADDB-E13A-4713-97B8-2D9A27380E67}"/>
                </a:ext>
              </a:extLst>
            </p:cNvPr>
            <p:cNvSpPr/>
            <p:nvPr/>
          </p:nvSpPr>
          <p:spPr>
            <a:xfrm>
              <a:off x="7517606" y="44844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95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99CF21B2-3762-4E3D-BFD6-E3C12B01C8E3}"/>
                </a:ext>
              </a:extLst>
            </p:cNvPr>
            <p:cNvSpPr/>
            <p:nvPr/>
          </p:nvSpPr>
          <p:spPr>
            <a:xfrm>
              <a:off x="7409845" y="4980969"/>
              <a:ext cx="9525" cy="9525"/>
            </a:xfrm>
            <a:custGeom>
              <a:avLst/>
              <a:gdLst>
                <a:gd name="connsiteX0" fmla="*/ 7273 w 9525"/>
                <a:gd name="connsiteY0" fmla="*/ 7273 h 9525"/>
                <a:gd name="connsiteX1" fmla="*/ 7273 w 9525"/>
                <a:gd name="connsiteY1" fmla="*/ 7273 h 9525"/>
              </a:gdLst>
              <a:ahLst/>
              <a:cxnLst>
                <a:cxn ang="0">
                  <a:pos x="connsiteX0" y="connsiteY0"/>
                </a:cxn>
                <a:cxn ang="0">
                  <a:pos x="connsiteX1" y="connsiteY1"/>
                </a:cxn>
              </a:cxnLst>
              <a:rect l="l" t="t" r="r" b="b"/>
              <a:pathLst>
                <a:path w="9525" h="9525">
                  <a:moveTo>
                    <a:pt x="7273" y="7273"/>
                  </a:moveTo>
                  <a:cubicBezTo>
                    <a:pt x="11083" y="11083"/>
                    <a:pt x="6320" y="6320"/>
                    <a:pt x="7273"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F7C15276-4273-4103-A884-47F8E4CD0ADB}"/>
                </a:ext>
              </a:extLst>
            </p:cNvPr>
            <p:cNvSpPr/>
            <p:nvPr/>
          </p:nvSpPr>
          <p:spPr>
            <a:xfrm>
              <a:off x="7412389" y="4978888"/>
              <a:ext cx="9525" cy="9525"/>
            </a:xfrm>
            <a:custGeom>
              <a:avLst/>
              <a:gdLst>
                <a:gd name="connsiteX0" fmla="*/ 10443 w 9525"/>
                <a:gd name="connsiteY0" fmla="*/ 11258 h 9525"/>
                <a:gd name="connsiteX1" fmla="*/ 10443 w 9525"/>
                <a:gd name="connsiteY1" fmla="*/ 11258 h 9525"/>
              </a:gdLst>
              <a:ahLst/>
              <a:cxnLst>
                <a:cxn ang="0">
                  <a:pos x="connsiteX0" y="connsiteY0"/>
                </a:cxn>
                <a:cxn ang="0">
                  <a:pos x="connsiteX1" y="connsiteY1"/>
                </a:cxn>
              </a:cxnLst>
              <a:rect l="l" t="t" r="r" b="b"/>
              <a:pathLst>
                <a:path w="9525" h="9525">
                  <a:moveTo>
                    <a:pt x="10443" y="11258"/>
                  </a:moveTo>
                  <a:cubicBezTo>
                    <a:pt x="4728" y="3639"/>
                    <a:pt x="7586" y="8401"/>
                    <a:pt x="10443" y="112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7472B9BA-1E72-4B01-8E71-EB012AC82FCB}"/>
                </a:ext>
              </a:extLst>
            </p:cNvPr>
            <p:cNvSpPr/>
            <p:nvPr/>
          </p:nvSpPr>
          <p:spPr>
            <a:xfrm>
              <a:off x="7442359" y="49630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78B40F53-5C04-4157-8415-21E3FCDD94F5}"/>
                </a:ext>
              </a:extLst>
            </p:cNvPr>
            <p:cNvSpPr/>
            <p:nvPr/>
          </p:nvSpPr>
          <p:spPr>
            <a:xfrm>
              <a:off x="7457599" y="49506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71678993-C876-4CC2-859D-3160979F26D4}"/>
                </a:ext>
              </a:extLst>
            </p:cNvPr>
            <p:cNvSpPr/>
            <p:nvPr/>
          </p:nvSpPr>
          <p:spPr>
            <a:xfrm>
              <a:off x="7462361" y="49506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4DE57D64-6869-4768-A7F9-1C06B6375598}"/>
                </a:ext>
              </a:extLst>
            </p:cNvPr>
            <p:cNvSpPr/>
            <p:nvPr/>
          </p:nvSpPr>
          <p:spPr>
            <a:xfrm>
              <a:off x="7442359" y="496300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B215EEE0-0A2E-407D-8D6E-66AE04815503}"/>
                </a:ext>
              </a:extLst>
            </p:cNvPr>
            <p:cNvSpPr/>
            <p:nvPr/>
          </p:nvSpPr>
          <p:spPr>
            <a:xfrm>
              <a:off x="7412831" y="49744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115C0C0A-84BB-46A2-A2DD-8C7B83705C0C}"/>
                </a:ext>
              </a:extLst>
            </p:cNvPr>
            <p:cNvSpPr/>
            <p:nvPr/>
          </p:nvSpPr>
          <p:spPr>
            <a:xfrm>
              <a:off x="7437596" y="49715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372BE419-ADC3-4144-9A29-1FA65A189837}"/>
                </a:ext>
              </a:extLst>
            </p:cNvPr>
            <p:cNvSpPr/>
            <p:nvPr/>
          </p:nvSpPr>
          <p:spPr>
            <a:xfrm>
              <a:off x="7431021" y="4974642"/>
              <a:ext cx="9525" cy="9525"/>
            </a:xfrm>
            <a:custGeom>
              <a:avLst/>
              <a:gdLst>
                <a:gd name="connsiteX0" fmla="*/ 9909 w 9525"/>
                <a:gd name="connsiteY0" fmla="*/ 8837 h 9525"/>
                <a:gd name="connsiteX1" fmla="*/ 9909 w 9525"/>
                <a:gd name="connsiteY1" fmla="*/ 8837 h 9525"/>
              </a:gdLst>
              <a:ahLst/>
              <a:cxnLst>
                <a:cxn ang="0">
                  <a:pos x="connsiteX0" y="connsiteY0"/>
                </a:cxn>
                <a:cxn ang="0">
                  <a:pos x="connsiteX1" y="connsiteY1"/>
                </a:cxn>
              </a:cxnLst>
              <a:rect l="l" t="t" r="r" b="b"/>
              <a:pathLst>
                <a:path w="9525" h="9525">
                  <a:moveTo>
                    <a:pt x="9909" y="8837"/>
                  </a:moveTo>
                  <a:cubicBezTo>
                    <a:pt x="8956" y="8837"/>
                    <a:pt x="4194" y="5027"/>
                    <a:pt x="9909"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EC6D39AA-E599-42B8-8CC2-4AB289FC2F88}"/>
                </a:ext>
              </a:extLst>
            </p:cNvPr>
            <p:cNvSpPr/>
            <p:nvPr/>
          </p:nvSpPr>
          <p:spPr>
            <a:xfrm>
              <a:off x="7422356" y="498109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9B43CE59-7CF5-46ED-B993-184655BA00AA}"/>
                </a:ext>
              </a:extLst>
            </p:cNvPr>
            <p:cNvSpPr/>
            <p:nvPr/>
          </p:nvSpPr>
          <p:spPr>
            <a:xfrm>
              <a:off x="7441406" y="49687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9B077532-8677-47DF-A72D-28DEF7D9D945}"/>
                </a:ext>
              </a:extLst>
            </p:cNvPr>
            <p:cNvSpPr/>
            <p:nvPr/>
          </p:nvSpPr>
          <p:spPr>
            <a:xfrm>
              <a:off x="7504271" y="48096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EA6FAFD7-F968-4CFF-B2CD-86C3EDF4E7D9}"/>
                </a:ext>
              </a:extLst>
            </p:cNvPr>
            <p:cNvSpPr/>
            <p:nvPr/>
          </p:nvSpPr>
          <p:spPr>
            <a:xfrm>
              <a:off x="7519511" y="48039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85E47A99-2D75-457C-A815-DCA461B58C7E}"/>
                </a:ext>
              </a:extLst>
            </p:cNvPr>
            <p:cNvSpPr/>
            <p:nvPr/>
          </p:nvSpPr>
          <p:spPr>
            <a:xfrm>
              <a:off x="7469981" y="49487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3C8A5991-BA52-45CD-BCB6-283C0CE48B92}"/>
                </a:ext>
              </a:extLst>
            </p:cNvPr>
            <p:cNvSpPr/>
            <p:nvPr/>
          </p:nvSpPr>
          <p:spPr>
            <a:xfrm>
              <a:off x="7475696" y="4901088"/>
              <a:ext cx="19050" cy="9525"/>
            </a:xfrm>
            <a:custGeom>
              <a:avLst/>
              <a:gdLst>
                <a:gd name="connsiteX0" fmla="*/ 11906 w 19050"/>
                <a:gd name="connsiteY0" fmla="*/ 10954 h 9525"/>
                <a:gd name="connsiteX1" fmla="*/ 7144 w 19050"/>
                <a:gd name="connsiteY1" fmla="*/ 7144 h 9525"/>
                <a:gd name="connsiteX2" fmla="*/ 11906 w 19050"/>
                <a:gd name="connsiteY2" fmla="*/ 10954 h 9525"/>
              </a:gdLst>
              <a:ahLst/>
              <a:cxnLst>
                <a:cxn ang="0">
                  <a:pos x="connsiteX0" y="connsiteY0"/>
                </a:cxn>
                <a:cxn ang="0">
                  <a:pos x="connsiteX1" y="connsiteY1"/>
                </a:cxn>
                <a:cxn ang="0">
                  <a:pos x="connsiteX2" y="connsiteY2"/>
                </a:cxn>
              </a:cxnLst>
              <a:rect l="l" t="t" r="r" b="b"/>
              <a:pathLst>
                <a:path w="19050" h="9525">
                  <a:moveTo>
                    <a:pt x="11906" y="10954"/>
                  </a:moveTo>
                  <a:cubicBezTo>
                    <a:pt x="10001" y="10001"/>
                    <a:pt x="10001" y="8096"/>
                    <a:pt x="7144" y="7144"/>
                  </a:cubicBezTo>
                  <a:cubicBezTo>
                    <a:pt x="8096" y="8096"/>
                    <a:pt x="10001" y="10954"/>
                    <a:pt x="11906"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FE1C5327-1DDB-4493-92AC-20E60C03583B}"/>
                </a:ext>
              </a:extLst>
            </p:cNvPr>
            <p:cNvSpPr/>
            <p:nvPr/>
          </p:nvSpPr>
          <p:spPr>
            <a:xfrm>
              <a:off x="7413784" y="49744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0977FEAD-E95A-4057-B4C3-0A220D76E337}"/>
                </a:ext>
              </a:extLst>
            </p:cNvPr>
            <p:cNvSpPr/>
            <p:nvPr/>
          </p:nvSpPr>
          <p:spPr>
            <a:xfrm>
              <a:off x="7475273" y="490108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65710F4E-6841-4B46-A816-784A4741EFED}"/>
                </a:ext>
              </a:extLst>
            </p:cNvPr>
            <p:cNvSpPr/>
            <p:nvPr/>
          </p:nvSpPr>
          <p:spPr>
            <a:xfrm>
              <a:off x="7477601" y="493633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7144" y="7144"/>
                    <a:pt x="7144" y="7144"/>
                  </a:cubicBezTo>
                  <a:cubicBezTo>
                    <a:pt x="8096"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15A476E6-09A2-44A2-920E-67C4B89F802D}"/>
                </a:ext>
              </a:extLst>
            </p:cNvPr>
            <p:cNvSpPr/>
            <p:nvPr/>
          </p:nvSpPr>
          <p:spPr>
            <a:xfrm>
              <a:off x="7468076" y="494204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1A1A3AAB-9E75-4B5E-BE39-2F10863D30DA}"/>
                </a:ext>
              </a:extLst>
            </p:cNvPr>
            <p:cNvSpPr/>
            <p:nvPr/>
          </p:nvSpPr>
          <p:spPr>
            <a:xfrm>
              <a:off x="7480184" y="4930616"/>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8371" y="7144"/>
                    <a:pt x="6466"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C4954131-B755-4FF7-B6A2-10707DE02D75}"/>
                </a:ext>
              </a:extLst>
            </p:cNvPr>
            <p:cNvSpPr/>
            <p:nvPr/>
          </p:nvSpPr>
          <p:spPr>
            <a:xfrm>
              <a:off x="7483554" y="492609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A856BC26-882F-4353-8D96-84E224B373D4}"/>
                </a:ext>
              </a:extLst>
            </p:cNvPr>
            <p:cNvSpPr/>
            <p:nvPr/>
          </p:nvSpPr>
          <p:spPr>
            <a:xfrm>
              <a:off x="7501414" y="4824494"/>
              <a:ext cx="9525" cy="9525"/>
            </a:xfrm>
            <a:custGeom>
              <a:avLst/>
              <a:gdLst>
                <a:gd name="connsiteX0" fmla="*/ 7144 w 9525"/>
                <a:gd name="connsiteY0" fmla="*/ 7538 h 9525"/>
                <a:gd name="connsiteX1" fmla="*/ 10001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7538"/>
                    <a:pt x="9049" y="7538"/>
                    <a:pt x="10001" y="8491"/>
                  </a:cubicBezTo>
                  <a:cubicBezTo>
                    <a:pt x="8096" y="7538"/>
                    <a:pt x="7144" y="6586"/>
                    <a:pt x="7144"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923A5844-EA4F-497B-A96D-804004B7E957}"/>
                </a:ext>
              </a:extLst>
            </p:cNvPr>
            <p:cNvSpPr/>
            <p:nvPr/>
          </p:nvSpPr>
          <p:spPr>
            <a:xfrm>
              <a:off x="7413227" y="4974537"/>
              <a:ext cx="9525" cy="9525"/>
            </a:xfrm>
            <a:custGeom>
              <a:avLst/>
              <a:gdLst>
                <a:gd name="connsiteX0" fmla="*/ 8653 w 9525"/>
                <a:gd name="connsiteY0" fmla="*/ 7990 h 9525"/>
                <a:gd name="connsiteX1" fmla="*/ 8653 w 9525"/>
                <a:gd name="connsiteY1" fmla="*/ 7990 h 9525"/>
              </a:gdLst>
              <a:ahLst/>
              <a:cxnLst>
                <a:cxn ang="0">
                  <a:pos x="connsiteX0" y="connsiteY0"/>
                </a:cxn>
                <a:cxn ang="0">
                  <a:pos x="connsiteX1" y="connsiteY1"/>
                </a:cxn>
              </a:cxnLst>
              <a:rect l="l" t="t" r="r" b="b"/>
              <a:pathLst>
                <a:path w="9525" h="9525">
                  <a:moveTo>
                    <a:pt x="8653" y="7990"/>
                  </a:moveTo>
                  <a:cubicBezTo>
                    <a:pt x="5795" y="6085"/>
                    <a:pt x="7700" y="7990"/>
                    <a:pt x="8653"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E0F702A4-73EC-4D46-892C-ED070499CCEF}"/>
                </a:ext>
              </a:extLst>
            </p:cNvPr>
            <p:cNvSpPr/>
            <p:nvPr/>
          </p:nvSpPr>
          <p:spPr>
            <a:xfrm>
              <a:off x="7464266" y="49144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6F40312D-D755-4844-AC34-64642B207260}"/>
                </a:ext>
              </a:extLst>
            </p:cNvPr>
            <p:cNvSpPr/>
            <p:nvPr/>
          </p:nvSpPr>
          <p:spPr>
            <a:xfrm>
              <a:off x="7485221" y="48601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9076DA7E-B45F-42F1-878A-4991DC6D12D0}"/>
                </a:ext>
              </a:extLst>
            </p:cNvPr>
            <p:cNvSpPr/>
            <p:nvPr/>
          </p:nvSpPr>
          <p:spPr>
            <a:xfrm>
              <a:off x="7467124" y="49125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9049"/>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BA8436B3-846F-4B76-8C42-E0636C73FB72}"/>
                </a:ext>
              </a:extLst>
            </p:cNvPr>
            <p:cNvSpPr/>
            <p:nvPr/>
          </p:nvSpPr>
          <p:spPr>
            <a:xfrm>
              <a:off x="7504271" y="48258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4CA98A17-AFB9-4BEE-B0AA-3FAF89852F6B}"/>
                </a:ext>
              </a:extLst>
            </p:cNvPr>
            <p:cNvSpPr/>
            <p:nvPr/>
          </p:nvSpPr>
          <p:spPr>
            <a:xfrm>
              <a:off x="7412831" y="4802028"/>
              <a:ext cx="123825" cy="190500"/>
            </a:xfrm>
            <a:custGeom>
              <a:avLst/>
              <a:gdLst>
                <a:gd name="connsiteX0" fmla="*/ 93821 w 123825"/>
                <a:gd name="connsiteY0" fmla="*/ 23336 h 190500"/>
                <a:gd name="connsiteX1" fmla="*/ 103346 w 123825"/>
                <a:gd name="connsiteY1" fmla="*/ 32861 h 190500"/>
                <a:gd name="connsiteX2" fmla="*/ 102394 w 123825"/>
                <a:gd name="connsiteY2" fmla="*/ 32861 h 190500"/>
                <a:gd name="connsiteX3" fmla="*/ 101441 w 123825"/>
                <a:gd name="connsiteY3" fmla="*/ 33814 h 190500"/>
                <a:gd name="connsiteX4" fmla="*/ 93821 w 123825"/>
                <a:gd name="connsiteY4" fmla="*/ 30004 h 190500"/>
                <a:gd name="connsiteX5" fmla="*/ 76676 w 123825"/>
                <a:gd name="connsiteY5" fmla="*/ 75724 h 190500"/>
                <a:gd name="connsiteX6" fmla="*/ 76676 w 123825"/>
                <a:gd name="connsiteY6" fmla="*/ 76676 h 190500"/>
                <a:gd name="connsiteX7" fmla="*/ 54769 w 123825"/>
                <a:gd name="connsiteY7" fmla="*/ 141446 h 190500"/>
                <a:gd name="connsiteX8" fmla="*/ 47149 w 123825"/>
                <a:gd name="connsiteY8" fmla="*/ 135731 h 190500"/>
                <a:gd name="connsiteX9" fmla="*/ 46196 w 123825"/>
                <a:gd name="connsiteY9" fmla="*/ 150019 h 190500"/>
                <a:gd name="connsiteX10" fmla="*/ 27146 w 123825"/>
                <a:gd name="connsiteY10" fmla="*/ 170974 h 190500"/>
                <a:gd name="connsiteX11" fmla="*/ 25241 w 123825"/>
                <a:gd name="connsiteY11" fmla="*/ 171926 h 190500"/>
                <a:gd name="connsiteX12" fmla="*/ 25241 w 123825"/>
                <a:gd name="connsiteY12" fmla="*/ 172879 h 190500"/>
                <a:gd name="connsiteX13" fmla="*/ 21431 w 123825"/>
                <a:gd name="connsiteY13" fmla="*/ 176689 h 190500"/>
                <a:gd name="connsiteX14" fmla="*/ 12859 w 123825"/>
                <a:gd name="connsiteY14" fmla="*/ 171926 h 190500"/>
                <a:gd name="connsiteX15" fmla="*/ 15716 w 123825"/>
                <a:gd name="connsiteY15" fmla="*/ 183356 h 190500"/>
                <a:gd name="connsiteX16" fmla="*/ 8096 w 123825"/>
                <a:gd name="connsiteY16" fmla="*/ 179546 h 190500"/>
                <a:gd name="connsiteX17" fmla="*/ 7144 w 123825"/>
                <a:gd name="connsiteY17" fmla="*/ 180499 h 190500"/>
                <a:gd name="connsiteX18" fmla="*/ 8096 w 123825"/>
                <a:gd name="connsiteY18" fmla="*/ 183356 h 190500"/>
                <a:gd name="connsiteX19" fmla="*/ 15716 w 123825"/>
                <a:gd name="connsiteY19" fmla="*/ 179546 h 190500"/>
                <a:gd name="connsiteX20" fmla="*/ 18574 w 123825"/>
                <a:gd name="connsiteY20" fmla="*/ 180499 h 190500"/>
                <a:gd name="connsiteX21" fmla="*/ 32861 w 123825"/>
                <a:gd name="connsiteY21" fmla="*/ 176689 h 190500"/>
                <a:gd name="connsiteX22" fmla="*/ 27146 w 123825"/>
                <a:gd name="connsiteY22" fmla="*/ 167164 h 190500"/>
                <a:gd name="connsiteX23" fmla="*/ 30004 w 123825"/>
                <a:gd name="connsiteY23" fmla="*/ 170021 h 190500"/>
                <a:gd name="connsiteX24" fmla="*/ 34766 w 123825"/>
                <a:gd name="connsiteY24" fmla="*/ 168116 h 190500"/>
                <a:gd name="connsiteX25" fmla="*/ 47149 w 123825"/>
                <a:gd name="connsiteY25" fmla="*/ 152876 h 190500"/>
                <a:gd name="connsiteX26" fmla="*/ 54769 w 123825"/>
                <a:gd name="connsiteY26" fmla="*/ 158591 h 190500"/>
                <a:gd name="connsiteX27" fmla="*/ 52864 w 123825"/>
                <a:gd name="connsiteY27" fmla="*/ 150971 h 190500"/>
                <a:gd name="connsiteX28" fmla="*/ 61436 w 123825"/>
                <a:gd name="connsiteY28" fmla="*/ 156686 h 190500"/>
                <a:gd name="connsiteX29" fmla="*/ 56674 w 123825"/>
                <a:gd name="connsiteY29" fmla="*/ 150019 h 190500"/>
                <a:gd name="connsiteX30" fmla="*/ 62389 w 123825"/>
                <a:gd name="connsiteY30" fmla="*/ 153829 h 190500"/>
                <a:gd name="connsiteX31" fmla="*/ 59531 w 123825"/>
                <a:gd name="connsiteY31" fmla="*/ 144304 h 190500"/>
                <a:gd name="connsiteX32" fmla="*/ 65246 w 123825"/>
                <a:gd name="connsiteY32" fmla="*/ 143351 h 190500"/>
                <a:gd name="connsiteX33" fmla="*/ 61436 w 123825"/>
                <a:gd name="connsiteY33" fmla="*/ 141446 h 190500"/>
                <a:gd name="connsiteX34" fmla="*/ 70009 w 123825"/>
                <a:gd name="connsiteY34" fmla="*/ 130016 h 190500"/>
                <a:gd name="connsiteX35" fmla="*/ 52864 w 123825"/>
                <a:gd name="connsiteY35" fmla="*/ 118586 h 190500"/>
                <a:gd name="connsiteX36" fmla="*/ 52864 w 123825"/>
                <a:gd name="connsiteY36" fmla="*/ 117634 h 190500"/>
                <a:gd name="connsiteX37" fmla="*/ 59531 w 123825"/>
                <a:gd name="connsiteY37" fmla="*/ 121444 h 190500"/>
                <a:gd name="connsiteX38" fmla="*/ 57626 w 123825"/>
                <a:gd name="connsiteY38" fmla="*/ 114776 h 190500"/>
                <a:gd name="connsiteX39" fmla="*/ 59531 w 123825"/>
                <a:gd name="connsiteY39" fmla="*/ 111919 h 190500"/>
                <a:gd name="connsiteX40" fmla="*/ 60484 w 123825"/>
                <a:gd name="connsiteY40" fmla="*/ 110966 h 190500"/>
                <a:gd name="connsiteX41" fmla="*/ 68104 w 123825"/>
                <a:gd name="connsiteY41" fmla="*/ 105251 h 190500"/>
                <a:gd name="connsiteX42" fmla="*/ 78581 w 123825"/>
                <a:gd name="connsiteY42" fmla="*/ 110014 h 190500"/>
                <a:gd name="connsiteX43" fmla="*/ 98584 w 123825"/>
                <a:gd name="connsiteY43" fmla="*/ 66199 h 190500"/>
                <a:gd name="connsiteX44" fmla="*/ 113824 w 123825"/>
                <a:gd name="connsiteY44" fmla="*/ 53816 h 190500"/>
                <a:gd name="connsiteX45" fmla="*/ 111919 w 123825"/>
                <a:gd name="connsiteY45" fmla="*/ 50006 h 190500"/>
                <a:gd name="connsiteX46" fmla="*/ 110014 w 123825"/>
                <a:gd name="connsiteY46" fmla="*/ 46196 h 190500"/>
                <a:gd name="connsiteX47" fmla="*/ 105251 w 123825"/>
                <a:gd name="connsiteY47" fmla="*/ 44291 h 190500"/>
                <a:gd name="connsiteX48" fmla="*/ 121444 w 123825"/>
                <a:gd name="connsiteY48" fmla="*/ 10001 h 190500"/>
                <a:gd name="connsiteX49" fmla="*/ 99536 w 123825"/>
                <a:gd name="connsiteY49" fmla="*/ 7144 h 190500"/>
                <a:gd name="connsiteX50" fmla="*/ 99536 w 123825"/>
                <a:gd name="connsiteY50" fmla="*/ 7144 h 190500"/>
                <a:gd name="connsiteX51" fmla="*/ 97631 w 123825"/>
                <a:gd name="connsiteY51" fmla="*/ 8096 h 190500"/>
                <a:gd name="connsiteX52" fmla="*/ 102394 w 123825"/>
                <a:gd name="connsiteY52" fmla="*/ 10001 h 190500"/>
                <a:gd name="connsiteX53" fmla="*/ 93821 w 123825"/>
                <a:gd name="connsiteY53" fmla="*/ 14764 h 190500"/>
                <a:gd name="connsiteX54" fmla="*/ 101441 w 123825"/>
                <a:gd name="connsiteY54" fmla="*/ 21431 h 190500"/>
                <a:gd name="connsiteX55" fmla="*/ 93821 w 123825"/>
                <a:gd name="connsiteY55" fmla="*/ 23336 h 190500"/>
                <a:gd name="connsiteX56" fmla="*/ 95726 w 123825"/>
                <a:gd name="connsiteY56" fmla="*/ 44291 h 190500"/>
                <a:gd name="connsiteX57" fmla="*/ 95726 w 123825"/>
                <a:gd name="connsiteY57" fmla="*/ 44291 h 190500"/>
                <a:gd name="connsiteX58" fmla="*/ 94774 w 123825"/>
                <a:gd name="connsiteY58" fmla="*/ 45244 h 190500"/>
                <a:gd name="connsiteX59" fmla="*/ 94774 w 123825"/>
                <a:gd name="connsiteY59" fmla="*/ 45244 h 190500"/>
                <a:gd name="connsiteX60" fmla="*/ 114776 w 123825"/>
                <a:gd name="connsiteY60" fmla="*/ 50006 h 190500"/>
                <a:gd name="connsiteX61" fmla="*/ 114776 w 123825"/>
                <a:gd name="connsiteY61" fmla="*/ 5000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23825" h="190500">
                  <a:moveTo>
                    <a:pt x="93821" y="23336"/>
                  </a:moveTo>
                  <a:cubicBezTo>
                    <a:pt x="94774" y="21431"/>
                    <a:pt x="97631" y="30956"/>
                    <a:pt x="103346" y="32861"/>
                  </a:cubicBezTo>
                  <a:cubicBezTo>
                    <a:pt x="101441" y="31909"/>
                    <a:pt x="101441" y="31909"/>
                    <a:pt x="102394" y="32861"/>
                  </a:cubicBezTo>
                  <a:cubicBezTo>
                    <a:pt x="98584" y="30004"/>
                    <a:pt x="97631" y="30956"/>
                    <a:pt x="101441" y="33814"/>
                  </a:cubicBezTo>
                  <a:cubicBezTo>
                    <a:pt x="95726" y="31909"/>
                    <a:pt x="100489" y="30956"/>
                    <a:pt x="93821" y="30004"/>
                  </a:cubicBezTo>
                  <a:cubicBezTo>
                    <a:pt x="94774" y="29051"/>
                    <a:pt x="75724" y="72866"/>
                    <a:pt x="76676" y="75724"/>
                  </a:cubicBezTo>
                  <a:cubicBezTo>
                    <a:pt x="72866" y="72866"/>
                    <a:pt x="72866" y="73819"/>
                    <a:pt x="76676" y="76676"/>
                  </a:cubicBezTo>
                  <a:cubicBezTo>
                    <a:pt x="70009" y="79534"/>
                    <a:pt x="42386" y="129064"/>
                    <a:pt x="54769" y="141446"/>
                  </a:cubicBezTo>
                  <a:cubicBezTo>
                    <a:pt x="50006" y="135731"/>
                    <a:pt x="49054" y="137636"/>
                    <a:pt x="47149" y="135731"/>
                  </a:cubicBezTo>
                  <a:cubicBezTo>
                    <a:pt x="47149" y="135731"/>
                    <a:pt x="38576" y="150019"/>
                    <a:pt x="46196" y="150019"/>
                  </a:cubicBezTo>
                  <a:cubicBezTo>
                    <a:pt x="42386" y="138589"/>
                    <a:pt x="30004" y="168116"/>
                    <a:pt x="27146" y="170974"/>
                  </a:cubicBezTo>
                  <a:cubicBezTo>
                    <a:pt x="23336" y="160496"/>
                    <a:pt x="23336" y="170974"/>
                    <a:pt x="25241" y="171926"/>
                  </a:cubicBezTo>
                  <a:cubicBezTo>
                    <a:pt x="24289" y="170021"/>
                    <a:pt x="24289" y="170974"/>
                    <a:pt x="25241" y="172879"/>
                  </a:cubicBezTo>
                  <a:cubicBezTo>
                    <a:pt x="24289" y="172879"/>
                    <a:pt x="14764" y="166211"/>
                    <a:pt x="21431" y="176689"/>
                  </a:cubicBezTo>
                  <a:cubicBezTo>
                    <a:pt x="15716" y="168116"/>
                    <a:pt x="15716" y="174784"/>
                    <a:pt x="12859" y="171926"/>
                  </a:cubicBezTo>
                  <a:cubicBezTo>
                    <a:pt x="12859" y="175736"/>
                    <a:pt x="14764" y="177641"/>
                    <a:pt x="15716" y="183356"/>
                  </a:cubicBezTo>
                  <a:cubicBezTo>
                    <a:pt x="10001" y="180499"/>
                    <a:pt x="10954" y="182404"/>
                    <a:pt x="8096" y="179546"/>
                  </a:cubicBezTo>
                  <a:cubicBezTo>
                    <a:pt x="10001" y="184309"/>
                    <a:pt x="10001" y="184309"/>
                    <a:pt x="7144" y="180499"/>
                  </a:cubicBezTo>
                  <a:cubicBezTo>
                    <a:pt x="7144" y="178594"/>
                    <a:pt x="11906" y="190976"/>
                    <a:pt x="8096" y="183356"/>
                  </a:cubicBezTo>
                  <a:cubicBezTo>
                    <a:pt x="9049" y="185261"/>
                    <a:pt x="22384" y="190024"/>
                    <a:pt x="15716" y="179546"/>
                  </a:cubicBezTo>
                  <a:cubicBezTo>
                    <a:pt x="21431" y="179546"/>
                    <a:pt x="23336" y="186214"/>
                    <a:pt x="18574" y="180499"/>
                  </a:cubicBezTo>
                  <a:cubicBezTo>
                    <a:pt x="21431" y="181451"/>
                    <a:pt x="33814" y="175736"/>
                    <a:pt x="32861" y="176689"/>
                  </a:cubicBezTo>
                  <a:cubicBezTo>
                    <a:pt x="34766" y="172879"/>
                    <a:pt x="32861" y="169069"/>
                    <a:pt x="27146" y="167164"/>
                  </a:cubicBezTo>
                  <a:cubicBezTo>
                    <a:pt x="29051" y="170974"/>
                    <a:pt x="30004" y="171926"/>
                    <a:pt x="30004" y="170021"/>
                  </a:cubicBezTo>
                  <a:cubicBezTo>
                    <a:pt x="35719" y="175736"/>
                    <a:pt x="33814" y="172879"/>
                    <a:pt x="34766" y="168116"/>
                  </a:cubicBezTo>
                  <a:cubicBezTo>
                    <a:pt x="48101" y="161449"/>
                    <a:pt x="49054" y="165259"/>
                    <a:pt x="47149" y="152876"/>
                  </a:cubicBezTo>
                  <a:cubicBezTo>
                    <a:pt x="47149" y="152876"/>
                    <a:pt x="54769" y="159544"/>
                    <a:pt x="54769" y="158591"/>
                  </a:cubicBezTo>
                  <a:cubicBezTo>
                    <a:pt x="54769" y="157639"/>
                    <a:pt x="52864" y="153829"/>
                    <a:pt x="52864" y="150971"/>
                  </a:cubicBezTo>
                  <a:cubicBezTo>
                    <a:pt x="55721" y="152876"/>
                    <a:pt x="59531" y="156686"/>
                    <a:pt x="61436" y="156686"/>
                  </a:cubicBezTo>
                  <a:cubicBezTo>
                    <a:pt x="59531" y="150019"/>
                    <a:pt x="62389" y="160496"/>
                    <a:pt x="56674" y="150019"/>
                  </a:cubicBezTo>
                  <a:cubicBezTo>
                    <a:pt x="58579" y="150971"/>
                    <a:pt x="61436" y="152876"/>
                    <a:pt x="62389" y="153829"/>
                  </a:cubicBezTo>
                  <a:cubicBezTo>
                    <a:pt x="63341" y="154781"/>
                    <a:pt x="59531" y="148114"/>
                    <a:pt x="59531" y="144304"/>
                  </a:cubicBezTo>
                  <a:cubicBezTo>
                    <a:pt x="62389" y="147161"/>
                    <a:pt x="69056" y="150019"/>
                    <a:pt x="65246" y="143351"/>
                  </a:cubicBezTo>
                  <a:cubicBezTo>
                    <a:pt x="64294" y="146209"/>
                    <a:pt x="63341" y="143351"/>
                    <a:pt x="61436" y="141446"/>
                  </a:cubicBezTo>
                  <a:cubicBezTo>
                    <a:pt x="67151" y="145256"/>
                    <a:pt x="77629" y="135731"/>
                    <a:pt x="70009" y="130016"/>
                  </a:cubicBezTo>
                  <a:cubicBezTo>
                    <a:pt x="77629" y="135731"/>
                    <a:pt x="52864" y="123349"/>
                    <a:pt x="52864" y="118586"/>
                  </a:cubicBezTo>
                  <a:cubicBezTo>
                    <a:pt x="56674" y="122396"/>
                    <a:pt x="56674" y="122396"/>
                    <a:pt x="52864" y="117634"/>
                  </a:cubicBezTo>
                  <a:cubicBezTo>
                    <a:pt x="55721" y="119539"/>
                    <a:pt x="57626" y="122396"/>
                    <a:pt x="59531" y="121444"/>
                  </a:cubicBezTo>
                  <a:cubicBezTo>
                    <a:pt x="58579" y="123349"/>
                    <a:pt x="57626" y="114776"/>
                    <a:pt x="57626" y="114776"/>
                  </a:cubicBezTo>
                  <a:cubicBezTo>
                    <a:pt x="61436" y="118586"/>
                    <a:pt x="62389" y="117634"/>
                    <a:pt x="59531" y="111919"/>
                  </a:cubicBezTo>
                  <a:cubicBezTo>
                    <a:pt x="69056" y="124301"/>
                    <a:pt x="58579" y="112871"/>
                    <a:pt x="60484" y="110966"/>
                  </a:cubicBezTo>
                  <a:cubicBezTo>
                    <a:pt x="66199" y="116681"/>
                    <a:pt x="76676" y="112871"/>
                    <a:pt x="68104" y="105251"/>
                  </a:cubicBezTo>
                  <a:cubicBezTo>
                    <a:pt x="68104" y="103346"/>
                    <a:pt x="77629" y="110014"/>
                    <a:pt x="78581" y="110014"/>
                  </a:cubicBezTo>
                  <a:cubicBezTo>
                    <a:pt x="76676" y="108109"/>
                    <a:pt x="97631" y="69056"/>
                    <a:pt x="98584" y="66199"/>
                  </a:cubicBezTo>
                  <a:cubicBezTo>
                    <a:pt x="105251" y="60484"/>
                    <a:pt x="102394" y="46196"/>
                    <a:pt x="113824" y="53816"/>
                  </a:cubicBezTo>
                  <a:cubicBezTo>
                    <a:pt x="100489" y="40481"/>
                    <a:pt x="110014" y="50006"/>
                    <a:pt x="111919" y="50006"/>
                  </a:cubicBezTo>
                  <a:cubicBezTo>
                    <a:pt x="113824" y="50006"/>
                    <a:pt x="117634" y="47149"/>
                    <a:pt x="110014" y="46196"/>
                  </a:cubicBezTo>
                  <a:cubicBezTo>
                    <a:pt x="110014" y="46196"/>
                    <a:pt x="111919" y="48101"/>
                    <a:pt x="105251" y="44291"/>
                  </a:cubicBezTo>
                  <a:cubicBezTo>
                    <a:pt x="110966" y="45244"/>
                    <a:pt x="120491" y="14764"/>
                    <a:pt x="121444" y="10001"/>
                  </a:cubicBezTo>
                  <a:cubicBezTo>
                    <a:pt x="119539" y="7144"/>
                    <a:pt x="99536" y="7144"/>
                    <a:pt x="99536" y="7144"/>
                  </a:cubicBezTo>
                  <a:cubicBezTo>
                    <a:pt x="99536" y="10954"/>
                    <a:pt x="103346" y="7144"/>
                    <a:pt x="99536" y="7144"/>
                  </a:cubicBezTo>
                  <a:cubicBezTo>
                    <a:pt x="101441" y="8096"/>
                    <a:pt x="100489" y="9049"/>
                    <a:pt x="97631" y="8096"/>
                  </a:cubicBezTo>
                  <a:cubicBezTo>
                    <a:pt x="99536" y="13811"/>
                    <a:pt x="96679" y="6191"/>
                    <a:pt x="102394" y="10001"/>
                  </a:cubicBezTo>
                  <a:cubicBezTo>
                    <a:pt x="93821" y="10954"/>
                    <a:pt x="104299" y="16669"/>
                    <a:pt x="93821" y="14764"/>
                  </a:cubicBezTo>
                  <a:cubicBezTo>
                    <a:pt x="108109" y="18574"/>
                    <a:pt x="84296" y="13811"/>
                    <a:pt x="101441" y="21431"/>
                  </a:cubicBezTo>
                  <a:cubicBezTo>
                    <a:pt x="93821" y="22384"/>
                    <a:pt x="101441" y="19526"/>
                    <a:pt x="93821" y="23336"/>
                  </a:cubicBezTo>
                  <a:close/>
                  <a:moveTo>
                    <a:pt x="95726" y="44291"/>
                  </a:moveTo>
                  <a:cubicBezTo>
                    <a:pt x="95726" y="44291"/>
                    <a:pt x="95726" y="43339"/>
                    <a:pt x="95726" y="44291"/>
                  </a:cubicBezTo>
                  <a:close/>
                  <a:moveTo>
                    <a:pt x="94774" y="45244"/>
                  </a:moveTo>
                  <a:cubicBezTo>
                    <a:pt x="95726" y="45244"/>
                    <a:pt x="99536" y="46196"/>
                    <a:pt x="94774" y="45244"/>
                  </a:cubicBezTo>
                  <a:close/>
                  <a:moveTo>
                    <a:pt x="114776" y="50006"/>
                  </a:moveTo>
                  <a:cubicBezTo>
                    <a:pt x="114776" y="50959"/>
                    <a:pt x="110966" y="48101"/>
                    <a:pt x="114776" y="500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B6183B5C-EE06-4049-9C2A-368E5F096FD7}"/>
                </a:ext>
              </a:extLst>
            </p:cNvPr>
            <p:cNvSpPr/>
            <p:nvPr/>
          </p:nvSpPr>
          <p:spPr>
            <a:xfrm>
              <a:off x="7516230" y="4842563"/>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6615"/>
                    <a:pt x="6615"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5F64657C-80C8-4E8D-A824-66791C1AED14}"/>
                </a:ext>
              </a:extLst>
            </p:cNvPr>
            <p:cNvSpPr/>
            <p:nvPr/>
          </p:nvSpPr>
          <p:spPr>
            <a:xfrm>
              <a:off x="7441131" y="4963001"/>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8371" y="7144"/>
                    <a:pt x="6466"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09" name="Freeform: Shape 708">
              <a:extLst>
                <a:ext uri="{FF2B5EF4-FFF2-40B4-BE49-F238E27FC236}">
                  <a16:creationId xmlns:a16="http://schemas.microsoft.com/office/drawing/2014/main" id="{CB787CD4-2451-415A-9A8E-D4F30C11A90F}"/>
                </a:ext>
              </a:extLst>
            </p:cNvPr>
            <p:cNvSpPr/>
            <p:nvPr/>
          </p:nvSpPr>
          <p:spPr>
            <a:xfrm>
              <a:off x="7485221" y="48572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0" name="Freeform: Shape 709">
              <a:extLst>
                <a:ext uri="{FF2B5EF4-FFF2-40B4-BE49-F238E27FC236}">
                  <a16:creationId xmlns:a16="http://schemas.microsoft.com/office/drawing/2014/main" id="{7A77ACFB-40D0-43C4-9C32-6BD819FB520F}"/>
                </a:ext>
              </a:extLst>
            </p:cNvPr>
            <p:cNvSpPr/>
            <p:nvPr/>
          </p:nvSpPr>
          <p:spPr>
            <a:xfrm>
              <a:off x="7427648" y="496300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1" name="Freeform: Shape 710">
              <a:extLst>
                <a:ext uri="{FF2B5EF4-FFF2-40B4-BE49-F238E27FC236}">
                  <a16:creationId xmlns:a16="http://schemas.microsoft.com/office/drawing/2014/main" id="{1D9C171F-C0DF-444D-9E69-9216288218C0}"/>
                </a:ext>
              </a:extLst>
            </p:cNvPr>
            <p:cNvSpPr/>
            <p:nvPr/>
          </p:nvSpPr>
          <p:spPr>
            <a:xfrm>
              <a:off x="7423309" y="496585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2" name="Freeform: Shape 711">
              <a:extLst>
                <a:ext uri="{FF2B5EF4-FFF2-40B4-BE49-F238E27FC236}">
                  <a16:creationId xmlns:a16="http://schemas.microsoft.com/office/drawing/2014/main" id="{B8DBB59C-9291-46D5-8D68-32914F279140}"/>
                </a:ext>
              </a:extLst>
            </p:cNvPr>
            <p:cNvSpPr/>
            <p:nvPr/>
          </p:nvSpPr>
          <p:spPr>
            <a:xfrm>
              <a:off x="7421404" y="49668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3" name="Freeform: Shape 712">
              <a:extLst>
                <a:ext uri="{FF2B5EF4-FFF2-40B4-BE49-F238E27FC236}">
                  <a16:creationId xmlns:a16="http://schemas.microsoft.com/office/drawing/2014/main" id="{89972012-0B78-4E60-8FF4-BDD100B182B3}"/>
                </a:ext>
              </a:extLst>
            </p:cNvPr>
            <p:cNvSpPr/>
            <p:nvPr/>
          </p:nvSpPr>
          <p:spPr>
            <a:xfrm>
              <a:off x="7454741" y="4928288"/>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588A0273-6BED-4185-94FD-561DD5F43296}"/>
                </a:ext>
              </a:extLst>
            </p:cNvPr>
            <p:cNvSpPr/>
            <p:nvPr/>
          </p:nvSpPr>
          <p:spPr>
            <a:xfrm>
              <a:off x="7448074" y="494299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7144" y="7144"/>
                    <a:pt x="7144"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928DC640-44D0-49E8-B1DA-BCBE4C52818D}"/>
                </a:ext>
              </a:extLst>
            </p:cNvPr>
            <p:cNvSpPr/>
            <p:nvPr/>
          </p:nvSpPr>
          <p:spPr>
            <a:xfrm>
              <a:off x="7464266" y="49144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40805497-7B09-4FEF-8ED8-64303ECD84AD}"/>
                </a:ext>
              </a:extLst>
            </p:cNvPr>
            <p:cNvSpPr/>
            <p:nvPr/>
          </p:nvSpPr>
          <p:spPr>
            <a:xfrm>
              <a:off x="7448312" y="494204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7858" y="8096"/>
                    <a:pt x="7858"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E47D2B09-936F-4F34-B791-5067DF243E73}"/>
                </a:ext>
              </a:extLst>
            </p:cNvPr>
            <p:cNvSpPr/>
            <p:nvPr/>
          </p:nvSpPr>
          <p:spPr>
            <a:xfrm>
              <a:off x="7410926" y="49763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F1D5DEE8-B8C6-42ED-A5C4-853A64215578}"/>
                </a:ext>
              </a:extLst>
            </p:cNvPr>
            <p:cNvSpPr/>
            <p:nvPr/>
          </p:nvSpPr>
          <p:spPr>
            <a:xfrm>
              <a:off x="7410926" y="49763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61ADF377-63EF-4005-8951-6162DF018DDD}"/>
                </a:ext>
              </a:extLst>
            </p:cNvPr>
            <p:cNvSpPr/>
            <p:nvPr/>
          </p:nvSpPr>
          <p:spPr>
            <a:xfrm>
              <a:off x="7411164" y="4977526"/>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lnTo>
                    <a:pt x="7858" y="7858"/>
                  </a:ln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D895AEF3-3344-4265-9059-3FC1DC182817}"/>
                </a:ext>
              </a:extLst>
            </p:cNvPr>
            <p:cNvSpPr/>
            <p:nvPr/>
          </p:nvSpPr>
          <p:spPr>
            <a:xfrm>
              <a:off x="7414313" y="4973716"/>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lnTo>
                    <a:pt x="7567" y="7858"/>
                  </a:lnTo>
                  <a:cubicBezTo>
                    <a:pt x="6615" y="6906"/>
                    <a:pt x="7567"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0AA92B7C-3961-44D0-AE83-865F55C3645A}"/>
                </a:ext>
              </a:extLst>
            </p:cNvPr>
            <p:cNvSpPr/>
            <p:nvPr/>
          </p:nvSpPr>
          <p:spPr>
            <a:xfrm>
              <a:off x="7413344" y="4972526"/>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4726" y="8096"/>
                    <a:pt x="8536" y="7144"/>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38882E93-7593-4338-804B-420AA6AD1A91}"/>
                </a:ext>
              </a:extLst>
            </p:cNvPr>
            <p:cNvSpPr/>
            <p:nvPr/>
          </p:nvSpPr>
          <p:spPr>
            <a:xfrm>
              <a:off x="7428071" y="49772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001"/>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FED936B8-21AA-463E-B481-0D512446718F}"/>
                </a:ext>
              </a:extLst>
            </p:cNvPr>
            <p:cNvSpPr/>
            <p:nvPr/>
          </p:nvSpPr>
          <p:spPr>
            <a:xfrm>
              <a:off x="7431881" y="4976336"/>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9049"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44CD5A22-88B0-4616-961E-BCD06FA4B79E}"/>
                </a:ext>
              </a:extLst>
            </p:cNvPr>
            <p:cNvSpPr/>
            <p:nvPr/>
          </p:nvSpPr>
          <p:spPr>
            <a:xfrm>
              <a:off x="7449026" y="495919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9049"/>
                  </a:lnTo>
                  <a:cubicBezTo>
                    <a:pt x="8096" y="9049"/>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70252F41-017D-4EE8-AB86-DBBF6DF2009C}"/>
                </a:ext>
              </a:extLst>
            </p:cNvPr>
            <p:cNvSpPr/>
            <p:nvPr/>
          </p:nvSpPr>
          <p:spPr>
            <a:xfrm>
              <a:off x="7440858" y="4946808"/>
              <a:ext cx="9525" cy="9525"/>
            </a:xfrm>
            <a:custGeom>
              <a:avLst/>
              <a:gdLst>
                <a:gd name="connsiteX0" fmla="*/ 8644 w 9525"/>
                <a:gd name="connsiteY0" fmla="*/ 7144 h 9525"/>
                <a:gd name="connsiteX1" fmla="*/ 8644 w 9525"/>
                <a:gd name="connsiteY1" fmla="*/ 7144 h 9525"/>
              </a:gdLst>
              <a:ahLst/>
              <a:cxnLst>
                <a:cxn ang="0">
                  <a:pos x="connsiteX0" y="connsiteY0"/>
                </a:cxn>
                <a:cxn ang="0">
                  <a:pos x="connsiteX1" y="connsiteY1"/>
                </a:cxn>
              </a:cxnLst>
              <a:rect l="l" t="t" r="r" b="b"/>
              <a:pathLst>
                <a:path w="9525" h="9525">
                  <a:moveTo>
                    <a:pt x="8644" y="7144"/>
                  </a:moveTo>
                  <a:cubicBezTo>
                    <a:pt x="4834" y="7144"/>
                    <a:pt x="9597" y="7144"/>
                    <a:pt x="86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3F42CB5C-AF5D-4380-84D6-1BF7296EA104}"/>
                </a:ext>
              </a:extLst>
            </p:cNvPr>
            <p:cNvSpPr/>
            <p:nvPr/>
          </p:nvSpPr>
          <p:spPr>
            <a:xfrm>
              <a:off x="7457176" y="4957155"/>
              <a:ext cx="9525" cy="9525"/>
            </a:xfrm>
            <a:custGeom>
              <a:avLst/>
              <a:gdLst>
                <a:gd name="connsiteX0" fmla="*/ 7567 w 9525"/>
                <a:gd name="connsiteY0" fmla="*/ 8227 h 9525"/>
                <a:gd name="connsiteX1" fmla="*/ 7567 w 9525"/>
                <a:gd name="connsiteY1" fmla="*/ 8227 h 9525"/>
              </a:gdLst>
              <a:ahLst/>
              <a:cxnLst>
                <a:cxn ang="0">
                  <a:pos x="connsiteX0" y="connsiteY0"/>
                </a:cxn>
                <a:cxn ang="0">
                  <a:pos x="connsiteX1" y="connsiteY1"/>
                </a:cxn>
              </a:cxnLst>
              <a:rect l="l" t="t" r="r" b="b"/>
              <a:pathLst>
                <a:path w="9525" h="9525">
                  <a:moveTo>
                    <a:pt x="7567" y="8227"/>
                  </a:moveTo>
                  <a:cubicBezTo>
                    <a:pt x="6615" y="9179"/>
                    <a:pt x="7567" y="5369"/>
                    <a:pt x="7567" y="8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9BFE7E65-22C8-4BE2-B089-A48B569B4D83}"/>
                </a:ext>
              </a:extLst>
            </p:cNvPr>
            <p:cNvSpPr/>
            <p:nvPr/>
          </p:nvSpPr>
          <p:spPr>
            <a:xfrm>
              <a:off x="7482364" y="4926806"/>
              <a:ext cx="9525" cy="9525"/>
            </a:xfrm>
            <a:custGeom>
              <a:avLst/>
              <a:gdLst>
                <a:gd name="connsiteX0" fmla="*/ 10001 w 9525"/>
                <a:gd name="connsiteY0" fmla="*/ 9049 h 9525"/>
                <a:gd name="connsiteX1" fmla="*/ 7144 w 9525"/>
                <a:gd name="connsiteY1" fmla="*/ 7144 h 9525"/>
                <a:gd name="connsiteX2" fmla="*/ 10001 w 9525"/>
                <a:gd name="connsiteY2" fmla="*/ 9049 h 9525"/>
              </a:gdLst>
              <a:ahLst/>
              <a:cxnLst>
                <a:cxn ang="0">
                  <a:pos x="connsiteX0" y="connsiteY0"/>
                </a:cxn>
                <a:cxn ang="0">
                  <a:pos x="connsiteX1" y="connsiteY1"/>
                </a:cxn>
                <a:cxn ang="0">
                  <a:pos x="connsiteX2" y="connsiteY2"/>
                </a:cxn>
              </a:cxnLst>
              <a:rect l="l" t="t" r="r" b="b"/>
              <a:pathLst>
                <a:path w="9525" h="9525">
                  <a:moveTo>
                    <a:pt x="10001" y="9049"/>
                  </a:moveTo>
                  <a:lnTo>
                    <a:pt x="7144" y="7144"/>
                  </a:lnTo>
                  <a:cubicBezTo>
                    <a:pt x="8096" y="8096"/>
                    <a:pt x="10001" y="10001"/>
                    <a:pt x="1000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A9934A28-843E-4C38-90FC-D1672E855FF6}"/>
                </a:ext>
              </a:extLst>
            </p:cNvPr>
            <p:cNvSpPr/>
            <p:nvPr/>
          </p:nvSpPr>
          <p:spPr>
            <a:xfrm>
              <a:off x="7466171" y="4914000"/>
              <a:ext cx="9525" cy="9525"/>
            </a:xfrm>
            <a:custGeom>
              <a:avLst/>
              <a:gdLst>
                <a:gd name="connsiteX0" fmla="*/ 7144 w 9525"/>
                <a:gd name="connsiteY0" fmla="*/ 7567 h 9525"/>
                <a:gd name="connsiteX1" fmla="*/ 9049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8519"/>
                    <a:pt x="10001" y="8519"/>
                    <a:pt x="9049" y="7567"/>
                  </a:cubicBezTo>
                  <a:cubicBezTo>
                    <a:pt x="8096"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D7202D70-5B82-4BA3-A60C-87D4C1EDC5E0}"/>
                </a:ext>
              </a:extLst>
            </p:cNvPr>
            <p:cNvSpPr/>
            <p:nvPr/>
          </p:nvSpPr>
          <p:spPr>
            <a:xfrm>
              <a:off x="7504271" y="48753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ABA51AF7-607D-4273-A5CD-6D50A354A612}"/>
                </a:ext>
              </a:extLst>
            </p:cNvPr>
            <p:cNvSpPr/>
            <p:nvPr/>
          </p:nvSpPr>
          <p:spPr>
            <a:xfrm>
              <a:off x="7139150" y="4305105"/>
              <a:ext cx="9525" cy="9525"/>
            </a:xfrm>
            <a:custGeom>
              <a:avLst/>
              <a:gdLst>
                <a:gd name="connsiteX0" fmla="*/ 7458 w 9525"/>
                <a:gd name="connsiteY0" fmla="*/ 7814 h 9525"/>
                <a:gd name="connsiteX1" fmla="*/ 7458 w 9525"/>
                <a:gd name="connsiteY1" fmla="*/ 7814 h 9525"/>
              </a:gdLst>
              <a:ahLst/>
              <a:cxnLst>
                <a:cxn ang="0">
                  <a:pos x="connsiteX0" y="connsiteY0"/>
                </a:cxn>
                <a:cxn ang="0">
                  <a:pos x="connsiteX1" y="connsiteY1"/>
                </a:cxn>
              </a:cxnLst>
              <a:rect l="l" t="t" r="r" b="b"/>
              <a:pathLst>
                <a:path w="9525" h="9525">
                  <a:moveTo>
                    <a:pt x="7458" y="7814"/>
                  </a:moveTo>
                  <a:cubicBezTo>
                    <a:pt x="13173" y="5910"/>
                    <a:pt x="5553" y="8767"/>
                    <a:pt x="7458" y="78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2451A430-E740-4021-9CA2-1EA7FF231EA3}"/>
                </a:ext>
              </a:extLst>
            </p:cNvPr>
            <p:cNvSpPr/>
            <p:nvPr/>
          </p:nvSpPr>
          <p:spPr>
            <a:xfrm>
              <a:off x="7138603" y="4301966"/>
              <a:ext cx="19050" cy="9525"/>
            </a:xfrm>
            <a:custGeom>
              <a:avLst/>
              <a:gdLst>
                <a:gd name="connsiteX0" fmla="*/ 12767 w 19050"/>
                <a:gd name="connsiteY0" fmla="*/ 7144 h 9525"/>
                <a:gd name="connsiteX1" fmla="*/ 12767 w 19050"/>
                <a:gd name="connsiteY1" fmla="*/ 7144 h 9525"/>
              </a:gdLst>
              <a:ahLst/>
              <a:cxnLst>
                <a:cxn ang="0">
                  <a:pos x="connsiteX0" y="connsiteY0"/>
                </a:cxn>
                <a:cxn ang="0">
                  <a:pos x="connsiteX1" y="connsiteY1"/>
                </a:cxn>
              </a:cxnLst>
              <a:rect l="l" t="t" r="r" b="b"/>
              <a:pathLst>
                <a:path w="19050" h="9525">
                  <a:moveTo>
                    <a:pt x="12767" y="7144"/>
                  </a:moveTo>
                  <a:cubicBezTo>
                    <a:pt x="2290" y="9049"/>
                    <a:pt x="8957" y="8096"/>
                    <a:pt x="127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68A704BB-E044-4477-BCE0-296F886DA95E}"/>
                </a:ext>
              </a:extLst>
            </p:cNvPr>
            <p:cNvSpPr/>
            <p:nvPr/>
          </p:nvSpPr>
          <p:spPr>
            <a:xfrm>
              <a:off x="7133749" y="42752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58F79501-D624-4872-ACD9-C67C2BCFADA3}"/>
                </a:ext>
              </a:extLst>
            </p:cNvPr>
            <p:cNvSpPr/>
            <p:nvPr/>
          </p:nvSpPr>
          <p:spPr>
            <a:xfrm>
              <a:off x="7118509" y="42629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4" name="Freeform: Shape 733">
              <a:extLst>
                <a:ext uri="{FF2B5EF4-FFF2-40B4-BE49-F238E27FC236}">
                  <a16:creationId xmlns:a16="http://schemas.microsoft.com/office/drawing/2014/main" id="{F10C40FF-10CD-4BDF-B058-E4512C4EC7BD}"/>
                </a:ext>
              </a:extLst>
            </p:cNvPr>
            <p:cNvSpPr/>
            <p:nvPr/>
          </p:nvSpPr>
          <p:spPr>
            <a:xfrm>
              <a:off x="7116604" y="425868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F5FDCED2-593D-4B2C-A670-68589C5E4AE6}"/>
                </a:ext>
              </a:extLst>
            </p:cNvPr>
            <p:cNvSpPr/>
            <p:nvPr/>
          </p:nvSpPr>
          <p:spPr>
            <a:xfrm>
              <a:off x="7133326" y="4274343"/>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lnTo>
                    <a:pt x="7567" y="7144"/>
                  </a:lnTo>
                  <a:cubicBezTo>
                    <a:pt x="6615" y="8096"/>
                    <a:pt x="7567"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7115ADCB-25AA-4C8D-A46E-0CBA6F7CB4E8}"/>
                </a:ext>
              </a:extLst>
            </p:cNvPr>
            <p:cNvSpPr/>
            <p:nvPr/>
          </p:nvSpPr>
          <p:spPr>
            <a:xfrm>
              <a:off x="7135654" y="4301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DD830362-B518-4103-BB46-97946F5E19E9}"/>
                </a:ext>
              </a:extLst>
            </p:cNvPr>
            <p:cNvSpPr/>
            <p:nvPr/>
          </p:nvSpPr>
          <p:spPr>
            <a:xfrm>
              <a:off x="7141369" y="4279212"/>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0001"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D678EA68-E0B5-4439-853B-7B725A6E6A3B}"/>
                </a:ext>
              </a:extLst>
            </p:cNvPr>
            <p:cNvSpPr/>
            <p:nvPr/>
          </p:nvSpPr>
          <p:spPr>
            <a:xfrm>
              <a:off x="7142639" y="4284821"/>
              <a:ext cx="9525" cy="9525"/>
            </a:xfrm>
            <a:custGeom>
              <a:avLst/>
              <a:gdLst>
                <a:gd name="connsiteX0" fmla="*/ 9684 w 9525"/>
                <a:gd name="connsiteY0" fmla="*/ 7144 h 9525"/>
                <a:gd name="connsiteX1" fmla="*/ 9684 w 9525"/>
                <a:gd name="connsiteY1" fmla="*/ 7144 h 9525"/>
              </a:gdLst>
              <a:ahLst/>
              <a:cxnLst>
                <a:cxn ang="0">
                  <a:pos x="connsiteX0" y="connsiteY0"/>
                </a:cxn>
                <a:cxn ang="0">
                  <a:pos x="connsiteX1" y="connsiteY1"/>
                </a:cxn>
              </a:cxnLst>
              <a:rect l="l" t="t" r="r" b="b"/>
              <a:pathLst>
                <a:path w="9525" h="9525">
                  <a:moveTo>
                    <a:pt x="9684" y="7144"/>
                  </a:moveTo>
                  <a:cubicBezTo>
                    <a:pt x="9684" y="7144"/>
                    <a:pt x="3969" y="10954"/>
                    <a:pt x="968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2058DC10-E03C-4764-8155-D115EEE67F03}"/>
                </a:ext>
              </a:extLst>
            </p:cNvPr>
            <p:cNvSpPr/>
            <p:nvPr/>
          </p:nvSpPr>
          <p:spPr>
            <a:xfrm>
              <a:off x="7145179" y="429529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0" name="Freeform: Shape 739">
              <a:extLst>
                <a:ext uri="{FF2B5EF4-FFF2-40B4-BE49-F238E27FC236}">
                  <a16:creationId xmlns:a16="http://schemas.microsoft.com/office/drawing/2014/main" id="{7DB7C91B-7DFB-43C0-B11D-693585D62B38}"/>
                </a:ext>
              </a:extLst>
            </p:cNvPr>
            <p:cNvSpPr/>
            <p:nvPr/>
          </p:nvSpPr>
          <p:spPr>
            <a:xfrm>
              <a:off x="7138511" y="427553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8096" y="6906"/>
                    <a:pt x="7144" y="7858"/>
                  </a:cubicBezTo>
                  <a:lnTo>
                    <a:pt x="7144" y="7858"/>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1" name="Freeform: Shape 740">
              <a:extLst>
                <a:ext uri="{FF2B5EF4-FFF2-40B4-BE49-F238E27FC236}">
                  <a16:creationId xmlns:a16="http://schemas.microsoft.com/office/drawing/2014/main" id="{BCBB3263-045C-4569-90CB-5A48868E2540}"/>
                </a:ext>
              </a:extLst>
            </p:cNvPr>
            <p:cNvSpPr/>
            <p:nvPr/>
          </p:nvSpPr>
          <p:spPr>
            <a:xfrm>
              <a:off x="7010162" y="434578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7144"/>
                    <a:pt x="7858"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26A114D4-08B0-45B3-A559-DE1509457012}"/>
                </a:ext>
              </a:extLst>
            </p:cNvPr>
            <p:cNvSpPr/>
            <p:nvPr/>
          </p:nvSpPr>
          <p:spPr>
            <a:xfrm>
              <a:off x="6994790" y="4339509"/>
              <a:ext cx="9525" cy="9525"/>
            </a:xfrm>
            <a:custGeom>
              <a:avLst/>
              <a:gdLst>
                <a:gd name="connsiteX0" fmla="*/ 7990 w 9525"/>
                <a:gd name="connsiteY0" fmla="*/ 8653 h 9525"/>
                <a:gd name="connsiteX1" fmla="*/ 7990 w 9525"/>
                <a:gd name="connsiteY1" fmla="*/ 8653 h 9525"/>
              </a:gdLst>
              <a:ahLst/>
              <a:cxnLst>
                <a:cxn ang="0">
                  <a:pos x="connsiteX0" y="connsiteY0"/>
                </a:cxn>
                <a:cxn ang="0">
                  <a:pos x="connsiteX1" y="connsiteY1"/>
                </a:cxn>
              </a:cxnLst>
              <a:rect l="l" t="t" r="r" b="b"/>
              <a:pathLst>
                <a:path w="9525" h="9525">
                  <a:moveTo>
                    <a:pt x="7990" y="8653"/>
                  </a:moveTo>
                  <a:cubicBezTo>
                    <a:pt x="7990" y="7700"/>
                    <a:pt x="6085" y="5796"/>
                    <a:pt x="7990"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232D6890-87FC-4A42-8540-2DBB9551B43B}"/>
                </a:ext>
              </a:extLst>
            </p:cNvPr>
            <p:cNvSpPr/>
            <p:nvPr/>
          </p:nvSpPr>
          <p:spPr>
            <a:xfrm>
              <a:off x="7109936" y="42533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E56B7668-46B9-40ED-B133-CD537320D8A8}"/>
                </a:ext>
              </a:extLst>
            </p:cNvPr>
            <p:cNvSpPr/>
            <p:nvPr/>
          </p:nvSpPr>
          <p:spPr>
            <a:xfrm>
              <a:off x="7056596" y="4272438"/>
              <a:ext cx="9525" cy="19050"/>
            </a:xfrm>
            <a:custGeom>
              <a:avLst/>
              <a:gdLst>
                <a:gd name="connsiteX0" fmla="*/ 7144 w 9525"/>
                <a:gd name="connsiteY0" fmla="*/ 7144 h 19050"/>
                <a:gd name="connsiteX1" fmla="*/ 10001 w 9525"/>
                <a:gd name="connsiteY1" fmla="*/ 11906 h 19050"/>
                <a:gd name="connsiteX2" fmla="*/ 7144 w 9525"/>
                <a:gd name="connsiteY2" fmla="*/ 7144 h 19050"/>
              </a:gdLst>
              <a:ahLst/>
              <a:cxnLst>
                <a:cxn ang="0">
                  <a:pos x="connsiteX0" y="connsiteY0"/>
                </a:cxn>
                <a:cxn ang="0">
                  <a:pos x="connsiteX1" y="connsiteY1"/>
                </a:cxn>
                <a:cxn ang="0">
                  <a:pos x="connsiteX2" y="connsiteY2"/>
                </a:cxn>
              </a:cxnLst>
              <a:rect l="l" t="t" r="r" b="b"/>
              <a:pathLst>
                <a:path w="9525" h="19050">
                  <a:moveTo>
                    <a:pt x="7144" y="7144"/>
                  </a:moveTo>
                  <a:cubicBezTo>
                    <a:pt x="9049" y="9049"/>
                    <a:pt x="8096" y="10001"/>
                    <a:pt x="10001" y="11906"/>
                  </a:cubicBezTo>
                  <a:cubicBezTo>
                    <a:pt x="10001" y="1095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18DDBD05-745C-4311-8C90-3B1E1DAF6E7C}"/>
                </a:ext>
              </a:extLst>
            </p:cNvPr>
            <p:cNvSpPr/>
            <p:nvPr/>
          </p:nvSpPr>
          <p:spPr>
            <a:xfrm>
              <a:off x="7135654" y="430125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7858"/>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8C4BBF98-A460-4B64-BA5B-1A3C2BD495E7}"/>
                </a:ext>
              </a:extLst>
            </p:cNvPr>
            <p:cNvSpPr/>
            <p:nvPr/>
          </p:nvSpPr>
          <p:spPr>
            <a:xfrm>
              <a:off x="7060406" y="42772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6C7900FC-6F17-415D-8DEE-25F26894CF62}"/>
                </a:ext>
              </a:extLst>
            </p:cNvPr>
            <p:cNvSpPr/>
            <p:nvPr/>
          </p:nvSpPr>
          <p:spPr>
            <a:xfrm>
              <a:off x="7094696" y="425624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8" name="Freeform: Shape 747">
              <a:extLst>
                <a:ext uri="{FF2B5EF4-FFF2-40B4-BE49-F238E27FC236}">
                  <a16:creationId xmlns:a16="http://schemas.microsoft.com/office/drawing/2014/main" id="{2364AF6E-BEBF-40DF-A7DE-E11F87543711}"/>
                </a:ext>
              </a:extLst>
            </p:cNvPr>
            <p:cNvSpPr/>
            <p:nvPr/>
          </p:nvSpPr>
          <p:spPr>
            <a:xfrm>
              <a:off x="7105174" y="42591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8BB9B74E-4C1B-4569-8209-4EEA4D644374}"/>
                </a:ext>
              </a:extLst>
            </p:cNvPr>
            <p:cNvSpPr/>
            <p:nvPr/>
          </p:nvSpPr>
          <p:spPr>
            <a:xfrm>
              <a:off x="7089087" y="4260733"/>
              <a:ext cx="9525" cy="9525"/>
            </a:xfrm>
            <a:custGeom>
              <a:avLst/>
              <a:gdLst>
                <a:gd name="connsiteX0" fmla="*/ 7990 w 9525"/>
                <a:gd name="connsiteY0" fmla="*/ 7419 h 9525"/>
                <a:gd name="connsiteX1" fmla="*/ 7990 w 9525"/>
                <a:gd name="connsiteY1" fmla="*/ 7419 h 9525"/>
              </a:gdLst>
              <a:ahLst/>
              <a:cxnLst>
                <a:cxn ang="0">
                  <a:pos x="connsiteX0" y="connsiteY0"/>
                </a:cxn>
                <a:cxn ang="0">
                  <a:pos x="connsiteX1" y="connsiteY1"/>
                </a:cxn>
              </a:cxnLst>
              <a:rect l="l" t="t" r="r" b="b"/>
              <a:pathLst>
                <a:path w="9525" h="9525">
                  <a:moveTo>
                    <a:pt x="7990" y="7419"/>
                  </a:moveTo>
                  <a:cubicBezTo>
                    <a:pt x="6085" y="6466"/>
                    <a:pt x="7990" y="8371"/>
                    <a:pt x="7990"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76A0B385-01A3-4E13-BAAC-304F537C0991}"/>
                </a:ext>
              </a:extLst>
            </p:cNvPr>
            <p:cNvSpPr/>
            <p:nvPr/>
          </p:nvSpPr>
          <p:spPr>
            <a:xfrm>
              <a:off x="7084219" y="42629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1257A358-D627-41C6-9D12-FF118698C1AF}"/>
                </a:ext>
              </a:extLst>
            </p:cNvPr>
            <p:cNvSpPr/>
            <p:nvPr/>
          </p:nvSpPr>
          <p:spPr>
            <a:xfrm>
              <a:off x="7018496" y="4332446"/>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8096"/>
                    <a:pt x="7144" y="7144"/>
                  </a:cubicBezTo>
                  <a:cubicBezTo>
                    <a:pt x="8096" y="9049"/>
                    <a:pt x="8096" y="10001"/>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41548EA2-C4F4-4117-A4C2-1FA6784860BB}"/>
                </a:ext>
              </a:extLst>
            </p:cNvPr>
            <p:cNvSpPr/>
            <p:nvPr/>
          </p:nvSpPr>
          <p:spPr>
            <a:xfrm>
              <a:off x="7135336" y="430101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8096"/>
                    <a:pt x="8414"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3B2173A6-7E1A-483B-9DD3-65EEB6B33A0F}"/>
                </a:ext>
              </a:extLst>
            </p:cNvPr>
            <p:cNvSpPr/>
            <p:nvPr/>
          </p:nvSpPr>
          <p:spPr>
            <a:xfrm>
              <a:off x="7094696" y="42829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2C980ADB-05A9-48AC-94DA-4A2B97F00256}"/>
                </a:ext>
              </a:extLst>
            </p:cNvPr>
            <p:cNvSpPr/>
            <p:nvPr/>
          </p:nvSpPr>
          <p:spPr>
            <a:xfrm>
              <a:off x="7045166" y="43105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71DCE4B0-24F8-48AB-863F-F67916456549}"/>
                </a:ext>
              </a:extLst>
            </p:cNvPr>
            <p:cNvSpPr/>
            <p:nvPr/>
          </p:nvSpPr>
          <p:spPr>
            <a:xfrm>
              <a:off x="7091691" y="4281407"/>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6339" y="5796"/>
                    <a:pt x="7291" y="7700"/>
                    <a:pt x="82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6" name="Freeform: Shape 755">
              <a:extLst>
                <a:ext uri="{FF2B5EF4-FFF2-40B4-BE49-F238E27FC236}">
                  <a16:creationId xmlns:a16="http://schemas.microsoft.com/office/drawing/2014/main" id="{E0882E62-5F02-4CC9-AE63-C4803AC312FE}"/>
                </a:ext>
              </a:extLst>
            </p:cNvPr>
            <p:cNvSpPr/>
            <p:nvPr/>
          </p:nvSpPr>
          <p:spPr>
            <a:xfrm>
              <a:off x="7018496" y="433339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7" name="Freeform: Shape 756">
              <a:extLst>
                <a:ext uri="{FF2B5EF4-FFF2-40B4-BE49-F238E27FC236}">
                  <a16:creationId xmlns:a16="http://schemas.microsoft.com/office/drawing/2014/main" id="{0B737664-981E-4ACD-850A-93E3EA60DCAB}"/>
                </a:ext>
              </a:extLst>
            </p:cNvPr>
            <p:cNvSpPr/>
            <p:nvPr/>
          </p:nvSpPr>
          <p:spPr>
            <a:xfrm>
              <a:off x="6992779" y="4250531"/>
              <a:ext cx="161925" cy="104775"/>
            </a:xfrm>
            <a:custGeom>
              <a:avLst/>
              <a:gdLst>
                <a:gd name="connsiteX0" fmla="*/ 33814 w 161925"/>
                <a:gd name="connsiteY0" fmla="*/ 97631 h 104775"/>
                <a:gd name="connsiteX1" fmla="*/ 30004 w 161925"/>
                <a:gd name="connsiteY1" fmla="*/ 85249 h 104775"/>
                <a:gd name="connsiteX2" fmla="*/ 30004 w 161925"/>
                <a:gd name="connsiteY2" fmla="*/ 85249 h 104775"/>
                <a:gd name="connsiteX3" fmla="*/ 31909 w 161925"/>
                <a:gd name="connsiteY3" fmla="*/ 84296 h 104775"/>
                <a:gd name="connsiteX4" fmla="*/ 36671 w 161925"/>
                <a:gd name="connsiteY4" fmla="*/ 90964 h 104775"/>
                <a:gd name="connsiteX5" fmla="*/ 64294 w 161925"/>
                <a:gd name="connsiteY5" fmla="*/ 57626 h 104775"/>
                <a:gd name="connsiteX6" fmla="*/ 64294 w 161925"/>
                <a:gd name="connsiteY6" fmla="*/ 56674 h 104775"/>
                <a:gd name="connsiteX7" fmla="*/ 69056 w 161925"/>
                <a:gd name="connsiteY7" fmla="*/ 61436 h 104775"/>
                <a:gd name="connsiteX8" fmla="*/ 70961 w 161925"/>
                <a:gd name="connsiteY8" fmla="*/ 61436 h 104775"/>
                <a:gd name="connsiteX9" fmla="*/ 73819 w 161925"/>
                <a:gd name="connsiteY9" fmla="*/ 49054 h 104775"/>
                <a:gd name="connsiteX10" fmla="*/ 121444 w 161925"/>
                <a:gd name="connsiteY10" fmla="*/ 24289 h 104775"/>
                <a:gd name="connsiteX11" fmla="*/ 121444 w 161925"/>
                <a:gd name="connsiteY11" fmla="*/ 33814 h 104775"/>
                <a:gd name="connsiteX12" fmla="*/ 126206 w 161925"/>
                <a:gd name="connsiteY12" fmla="*/ 33814 h 104775"/>
                <a:gd name="connsiteX13" fmla="*/ 130969 w 161925"/>
                <a:gd name="connsiteY13" fmla="*/ 26194 h 104775"/>
                <a:gd name="connsiteX14" fmla="*/ 131921 w 161925"/>
                <a:gd name="connsiteY14" fmla="*/ 27146 h 104775"/>
                <a:gd name="connsiteX15" fmla="*/ 149066 w 161925"/>
                <a:gd name="connsiteY15" fmla="*/ 39529 h 104775"/>
                <a:gd name="connsiteX16" fmla="*/ 149066 w 161925"/>
                <a:gd name="connsiteY16" fmla="*/ 41434 h 104775"/>
                <a:gd name="connsiteX17" fmla="*/ 150019 w 161925"/>
                <a:gd name="connsiteY17" fmla="*/ 41434 h 104775"/>
                <a:gd name="connsiteX18" fmla="*/ 145256 w 161925"/>
                <a:gd name="connsiteY18" fmla="*/ 47149 h 104775"/>
                <a:gd name="connsiteX19" fmla="*/ 151924 w 161925"/>
                <a:gd name="connsiteY19" fmla="*/ 45244 h 104775"/>
                <a:gd name="connsiteX20" fmla="*/ 145256 w 161925"/>
                <a:gd name="connsiteY20" fmla="*/ 50006 h 104775"/>
                <a:gd name="connsiteX21" fmla="*/ 145256 w 161925"/>
                <a:gd name="connsiteY21" fmla="*/ 51911 h 104775"/>
                <a:gd name="connsiteX22" fmla="*/ 156686 w 161925"/>
                <a:gd name="connsiteY22" fmla="*/ 51911 h 104775"/>
                <a:gd name="connsiteX23" fmla="*/ 150019 w 161925"/>
                <a:gd name="connsiteY23" fmla="*/ 56674 h 104775"/>
                <a:gd name="connsiteX24" fmla="*/ 150019 w 161925"/>
                <a:gd name="connsiteY24" fmla="*/ 57626 h 104775"/>
                <a:gd name="connsiteX25" fmla="*/ 152876 w 161925"/>
                <a:gd name="connsiteY25" fmla="*/ 57626 h 104775"/>
                <a:gd name="connsiteX26" fmla="*/ 152876 w 161925"/>
                <a:gd name="connsiteY26" fmla="*/ 50006 h 104775"/>
                <a:gd name="connsiteX27" fmla="*/ 154781 w 161925"/>
                <a:gd name="connsiteY27" fmla="*/ 47149 h 104775"/>
                <a:gd name="connsiteX28" fmla="*/ 154781 w 161925"/>
                <a:gd name="connsiteY28" fmla="*/ 33814 h 104775"/>
                <a:gd name="connsiteX29" fmla="*/ 145256 w 161925"/>
                <a:gd name="connsiteY29" fmla="*/ 38576 h 104775"/>
                <a:gd name="connsiteX30" fmla="*/ 148114 w 161925"/>
                <a:gd name="connsiteY30" fmla="*/ 35719 h 104775"/>
                <a:gd name="connsiteX31" fmla="*/ 147161 w 161925"/>
                <a:gd name="connsiteY31" fmla="*/ 30956 h 104775"/>
                <a:gd name="connsiteX32" fmla="*/ 130969 w 161925"/>
                <a:gd name="connsiteY32" fmla="*/ 22384 h 104775"/>
                <a:gd name="connsiteX33" fmla="*/ 132874 w 161925"/>
                <a:gd name="connsiteY33" fmla="*/ 12859 h 104775"/>
                <a:gd name="connsiteX34" fmla="*/ 127159 w 161925"/>
                <a:gd name="connsiteY34" fmla="*/ 17621 h 104775"/>
                <a:gd name="connsiteX35" fmla="*/ 126206 w 161925"/>
                <a:gd name="connsiteY35" fmla="*/ 7144 h 104775"/>
                <a:gd name="connsiteX36" fmla="*/ 123349 w 161925"/>
                <a:gd name="connsiteY36" fmla="*/ 14764 h 104775"/>
                <a:gd name="connsiteX37" fmla="*/ 123349 w 161925"/>
                <a:gd name="connsiteY37" fmla="*/ 8096 h 104775"/>
                <a:gd name="connsiteX38" fmla="*/ 118586 w 161925"/>
                <a:gd name="connsiteY38" fmla="*/ 16669 h 104775"/>
                <a:gd name="connsiteX39" fmla="*/ 113824 w 161925"/>
                <a:gd name="connsiteY39" fmla="*/ 9049 h 104775"/>
                <a:gd name="connsiteX40" fmla="*/ 115729 w 161925"/>
                <a:gd name="connsiteY40" fmla="*/ 17621 h 104775"/>
                <a:gd name="connsiteX41" fmla="*/ 103346 w 161925"/>
                <a:gd name="connsiteY41" fmla="*/ 21431 h 104775"/>
                <a:gd name="connsiteX42" fmla="*/ 90011 w 161925"/>
                <a:gd name="connsiteY42" fmla="*/ 26194 h 104775"/>
                <a:gd name="connsiteX43" fmla="*/ 90011 w 161925"/>
                <a:gd name="connsiteY43" fmla="*/ 27146 h 104775"/>
                <a:gd name="connsiteX44" fmla="*/ 85249 w 161925"/>
                <a:gd name="connsiteY44" fmla="*/ 20479 h 104775"/>
                <a:gd name="connsiteX45" fmla="*/ 85249 w 161925"/>
                <a:gd name="connsiteY45" fmla="*/ 27146 h 104775"/>
                <a:gd name="connsiteX46" fmla="*/ 83344 w 161925"/>
                <a:gd name="connsiteY46" fmla="*/ 29051 h 104775"/>
                <a:gd name="connsiteX47" fmla="*/ 82391 w 161925"/>
                <a:gd name="connsiteY47" fmla="*/ 30004 h 104775"/>
                <a:gd name="connsiteX48" fmla="*/ 74771 w 161925"/>
                <a:gd name="connsiteY48" fmla="*/ 31909 h 104775"/>
                <a:gd name="connsiteX49" fmla="*/ 67151 w 161925"/>
                <a:gd name="connsiteY49" fmla="*/ 24289 h 104775"/>
                <a:gd name="connsiteX50" fmla="*/ 60484 w 161925"/>
                <a:gd name="connsiteY50" fmla="*/ 40481 h 104775"/>
                <a:gd name="connsiteX51" fmla="*/ 42386 w 161925"/>
                <a:gd name="connsiteY51" fmla="*/ 56674 h 104775"/>
                <a:gd name="connsiteX52" fmla="*/ 35719 w 161925"/>
                <a:gd name="connsiteY52" fmla="*/ 65246 h 104775"/>
                <a:gd name="connsiteX53" fmla="*/ 33814 w 161925"/>
                <a:gd name="connsiteY53" fmla="*/ 66199 h 104775"/>
                <a:gd name="connsiteX54" fmla="*/ 27146 w 161925"/>
                <a:gd name="connsiteY54" fmla="*/ 60484 h 104775"/>
                <a:gd name="connsiteX55" fmla="*/ 28099 w 161925"/>
                <a:gd name="connsiteY55" fmla="*/ 65246 h 104775"/>
                <a:gd name="connsiteX56" fmla="*/ 29051 w 161925"/>
                <a:gd name="connsiteY56" fmla="*/ 69056 h 104775"/>
                <a:gd name="connsiteX57" fmla="*/ 32861 w 161925"/>
                <a:gd name="connsiteY57" fmla="*/ 72866 h 104775"/>
                <a:gd name="connsiteX58" fmla="*/ 7144 w 161925"/>
                <a:gd name="connsiteY58" fmla="*/ 89059 h 104775"/>
                <a:gd name="connsiteX59" fmla="*/ 22384 w 161925"/>
                <a:gd name="connsiteY59" fmla="*/ 105251 h 104775"/>
                <a:gd name="connsiteX60" fmla="*/ 22384 w 161925"/>
                <a:gd name="connsiteY60" fmla="*/ 104299 h 104775"/>
                <a:gd name="connsiteX61" fmla="*/ 24289 w 161925"/>
                <a:gd name="connsiteY61" fmla="*/ 104299 h 104775"/>
                <a:gd name="connsiteX62" fmla="*/ 21431 w 161925"/>
                <a:gd name="connsiteY62" fmla="*/ 99536 h 104775"/>
                <a:gd name="connsiteX63" fmla="*/ 30956 w 161925"/>
                <a:gd name="connsiteY63" fmla="*/ 101441 h 104775"/>
                <a:gd name="connsiteX64" fmla="*/ 28099 w 161925"/>
                <a:gd name="connsiteY64" fmla="*/ 91916 h 104775"/>
                <a:gd name="connsiteX65" fmla="*/ 33814 w 161925"/>
                <a:gd name="connsiteY65" fmla="*/ 97631 h 104775"/>
                <a:gd name="connsiteX66" fmla="*/ 39529 w 161925"/>
                <a:gd name="connsiteY66" fmla="*/ 79534 h 104775"/>
                <a:gd name="connsiteX67" fmla="*/ 39529 w 161925"/>
                <a:gd name="connsiteY67" fmla="*/ 79534 h 104775"/>
                <a:gd name="connsiteX68" fmla="*/ 40481 w 161925"/>
                <a:gd name="connsiteY68" fmla="*/ 78581 h 104775"/>
                <a:gd name="connsiteX69" fmla="*/ 40481 w 161925"/>
                <a:gd name="connsiteY69" fmla="*/ 78581 h 104775"/>
                <a:gd name="connsiteX70" fmla="*/ 25241 w 161925"/>
                <a:gd name="connsiteY70" fmla="*/ 67151 h 104775"/>
                <a:gd name="connsiteX71" fmla="*/ 25241 w 161925"/>
                <a:gd name="connsiteY71" fmla="*/ 67151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61925" h="104775">
                  <a:moveTo>
                    <a:pt x="33814" y="97631"/>
                  </a:moveTo>
                  <a:cubicBezTo>
                    <a:pt x="31909" y="98584"/>
                    <a:pt x="34766" y="89059"/>
                    <a:pt x="30004" y="85249"/>
                  </a:cubicBezTo>
                  <a:cubicBezTo>
                    <a:pt x="30956" y="87154"/>
                    <a:pt x="30956" y="87154"/>
                    <a:pt x="30004" y="85249"/>
                  </a:cubicBezTo>
                  <a:cubicBezTo>
                    <a:pt x="32861" y="89059"/>
                    <a:pt x="32861" y="89059"/>
                    <a:pt x="31909" y="84296"/>
                  </a:cubicBezTo>
                  <a:cubicBezTo>
                    <a:pt x="36671" y="89059"/>
                    <a:pt x="31909" y="86201"/>
                    <a:pt x="36671" y="90964"/>
                  </a:cubicBezTo>
                  <a:cubicBezTo>
                    <a:pt x="36671" y="90964"/>
                    <a:pt x="64294" y="60484"/>
                    <a:pt x="64294" y="57626"/>
                  </a:cubicBezTo>
                  <a:cubicBezTo>
                    <a:pt x="67151" y="61436"/>
                    <a:pt x="67151" y="60484"/>
                    <a:pt x="64294" y="56674"/>
                  </a:cubicBezTo>
                  <a:cubicBezTo>
                    <a:pt x="65246" y="56674"/>
                    <a:pt x="68104" y="61436"/>
                    <a:pt x="69056" y="61436"/>
                  </a:cubicBezTo>
                  <a:cubicBezTo>
                    <a:pt x="70009" y="60484"/>
                    <a:pt x="70009" y="60484"/>
                    <a:pt x="70961" y="61436"/>
                  </a:cubicBezTo>
                  <a:cubicBezTo>
                    <a:pt x="73819" y="58579"/>
                    <a:pt x="74771" y="50006"/>
                    <a:pt x="73819" y="49054"/>
                  </a:cubicBezTo>
                  <a:cubicBezTo>
                    <a:pt x="73819" y="49054"/>
                    <a:pt x="120491" y="31909"/>
                    <a:pt x="121444" y="24289"/>
                  </a:cubicBezTo>
                  <a:cubicBezTo>
                    <a:pt x="120491" y="31909"/>
                    <a:pt x="121444" y="30956"/>
                    <a:pt x="121444" y="33814"/>
                  </a:cubicBezTo>
                  <a:cubicBezTo>
                    <a:pt x="121444" y="33814"/>
                    <a:pt x="128111" y="25241"/>
                    <a:pt x="126206" y="33814"/>
                  </a:cubicBezTo>
                  <a:cubicBezTo>
                    <a:pt x="127159" y="32861"/>
                    <a:pt x="131921" y="29051"/>
                    <a:pt x="130969" y="26194"/>
                  </a:cubicBezTo>
                  <a:cubicBezTo>
                    <a:pt x="128111" y="29051"/>
                    <a:pt x="131921" y="29051"/>
                    <a:pt x="131921" y="27146"/>
                  </a:cubicBezTo>
                  <a:cubicBezTo>
                    <a:pt x="129064" y="35719"/>
                    <a:pt x="144304" y="30956"/>
                    <a:pt x="149066" y="39529"/>
                  </a:cubicBezTo>
                  <a:cubicBezTo>
                    <a:pt x="138589" y="42386"/>
                    <a:pt x="148114" y="43339"/>
                    <a:pt x="149066" y="41434"/>
                  </a:cubicBezTo>
                  <a:cubicBezTo>
                    <a:pt x="147161" y="42386"/>
                    <a:pt x="148114" y="42386"/>
                    <a:pt x="150019" y="41434"/>
                  </a:cubicBezTo>
                  <a:cubicBezTo>
                    <a:pt x="149066" y="42386"/>
                    <a:pt x="146209" y="42386"/>
                    <a:pt x="145256" y="47149"/>
                  </a:cubicBezTo>
                  <a:cubicBezTo>
                    <a:pt x="144304" y="46196"/>
                    <a:pt x="151924" y="45244"/>
                    <a:pt x="151924" y="45244"/>
                  </a:cubicBezTo>
                  <a:cubicBezTo>
                    <a:pt x="149066" y="46196"/>
                    <a:pt x="147161" y="48101"/>
                    <a:pt x="145256" y="50006"/>
                  </a:cubicBezTo>
                  <a:cubicBezTo>
                    <a:pt x="148114" y="50006"/>
                    <a:pt x="148114" y="50006"/>
                    <a:pt x="145256" y="51911"/>
                  </a:cubicBezTo>
                  <a:cubicBezTo>
                    <a:pt x="149066" y="51911"/>
                    <a:pt x="150971" y="50959"/>
                    <a:pt x="156686" y="51911"/>
                  </a:cubicBezTo>
                  <a:cubicBezTo>
                    <a:pt x="151924" y="55721"/>
                    <a:pt x="153829" y="55721"/>
                    <a:pt x="150019" y="56674"/>
                  </a:cubicBezTo>
                  <a:cubicBezTo>
                    <a:pt x="154781" y="55721"/>
                    <a:pt x="154781" y="56674"/>
                    <a:pt x="150019" y="57626"/>
                  </a:cubicBezTo>
                  <a:cubicBezTo>
                    <a:pt x="148114" y="57626"/>
                    <a:pt x="161449" y="56674"/>
                    <a:pt x="152876" y="57626"/>
                  </a:cubicBezTo>
                  <a:cubicBezTo>
                    <a:pt x="154781" y="57626"/>
                    <a:pt x="165259" y="47149"/>
                    <a:pt x="152876" y="50006"/>
                  </a:cubicBezTo>
                  <a:cubicBezTo>
                    <a:pt x="154781" y="45244"/>
                    <a:pt x="162401" y="44291"/>
                    <a:pt x="154781" y="47149"/>
                  </a:cubicBezTo>
                  <a:cubicBezTo>
                    <a:pt x="156686" y="45244"/>
                    <a:pt x="154781" y="32861"/>
                    <a:pt x="154781" y="33814"/>
                  </a:cubicBezTo>
                  <a:cubicBezTo>
                    <a:pt x="150971" y="30956"/>
                    <a:pt x="148114" y="32861"/>
                    <a:pt x="145256" y="38576"/>
                  </a:cubicBezTo>
                  <a:cubicBezTo>
                    <a:pt x="149066" y="36671"/>
                    <a:pt x="150019" y="35719"/>
                    <a:pt x="148114" y="35719"/>
                  </a:cubicBezTo>
                  <a:cubicBezTo>
                    <a:pt x="153829" y="30956"/>
                    <a:pt x="151924" y="31909"/>
                    <a:pt x="147161" y="30956"/>
                  </a:cubicBezTo>
                  <a:cubicBezTo>
                    <a:pt x="140494" y="19526"/>
                    <a:pt x="141446" y="14764"/>
                    <a:pt x="130969" y="22384"/>
                  </a:cubicBezTo>
                  <a:cubicBezTo>
                    <a:pt x="130969" y="22384"/>
                    <a:pt x="133826" y="11906"/>
                    <a:pt x="132874" y="12859"/>
                  </a:cubicBezTo>
                  <a:cubicBezTo>
                    <a:pt x="131921" y="13811"/>
                    <a:pt x="130016" y="16669"/>
                    <a:pt x="127159" y="17621"/>
                  </a:cubicBezTo>
                  <a:cubicBezTo>
                    <a:pt x="127159" y="13811"/>
                    <a:pt x="128111" y="9049"/>
                    <a:pt x="126206" y="7144"/>
                  </a:cubicBezTo>
                  <a:cubicBezTo>
                    <a:pt x="122396" y="11906"/>
                    <a:pt x="128111" y="5239"/>
                    <a:pt x="123349" y="14764"/>
                  </a:cubicBezTo>
                  <a:cubicBezTo>
                    <a:pt x="123349" y="12859"/>
                    <a:pt x="122396" y="9049"/>
                    <a:pt x="123349" y="8096"/>
                  </a:cubicBezTo>
                  <a:cubicBezTo>
                    <a:pt x="122396" y="6191"/>
                    <a:pt x="120491" y="13811"/>
                    <a:pt x="118586" y="16669"/>
                  </a:cubicBezTo>
                  <a:cubicBezTo>
                    <a:pt x="118586" y="15716"/>
                    <a:pt x="114776" y="8096"/>
                    <a:pt x="113824" y="9049"/>
                  </a:cubicBezTo>
                  <a:cubicBezTo>
                    <a:pt x="114776" y="14764"/>
                    <a:pt x="114776" y="11906"/>
                    <a:pt x="115729" y="17621"/>
                  </a:cubicBezTo>
                  <a:cubicBezTo>
                    <a:pt x="113824" y="10954"/>
                    <a:pt x="99536" y="11906"/>
                    <a:pt x="103346" y="21431"/>
                  </a:cubicBezTo>
                  <a:cubicBezTo>
                    <a:pt x="99536" y="12859"/>
                    <a:pt x="91916" y="20479"/>
                    <a:pt x="90011" y="26194"/>
                  </a:cubicBezTo>
                  <a:cubicBezTo>
                    <a:pt x="88106" y="20479"/>
                    <a:pt x="88106" y="21431"/>
                    <a:pt x="90011" y="27146"/>
                  </a:cubicBezTo>
                  <a:cubicBezTo>
                    <a:pt x="88106" y="25241"/>
                    <a:pt x="87154" y="21431"/>
                    <a:pt x="85249" y="20479"/>
                  </a:cubicBezTo>
                  <a:cubicBezTo>
                    <a:pt x="86201" y="18574"/>
                    <a:pt x="85249" y="27146"/>
                    <a:pt x="85249" y="27146"/>
                  </a:cubicBezTo>
                  <a:cubicBezTo>
                    <a:pt x="83344" y="22384"/>
                    <a:pt x="82391" y="22384"/>
                    <a:pt x="83344" y="29051"/>
                  </a:cubicBezTo>
                  <a:cubicBezTo>
                    <a:pt x="77629" y="13811"/>
                    <a:pt x="84296" y="28099"/>
                    <a:pt x="82391" y="30004"/>
                  </a:cubicBezTo>
                  <a:cubicBezTo>
                    <a:pt x="78581" y="23336"/>
                    <a:pt x="68104" y="23336"/>
                    <a:pt x="74771" y="31909"/>
                  </a:cubicBezTo>
                  <a:cubicBezTo>
                    <a:pt x="74771" y="32861"/>
                    <a:pt x="67151" y="24289"/>
                    <a:pt x="67151" y="24289"/>
                  </a:cubicBezTo>
                  <a:cubicBezTo>
                    <a:pt x="70009" y="28099"/>
                    <a:pt x="61436" y="33814"/>
                    <a:pt x="60484" y="40481"/>
                  </a:cubicBezTo>
                  <a:cubicBezTo>
                    <a:pt x="51911" y="29051"/>
                    <a:pt x="40481" y="58579"/>
                    <a:pt x="42386" y="56674"/>
                  </a:cubicBezTo>
                  <a:cubicBezTo>
                    <a:pt x="38576" y="59531"/>
                    <a:pt x="30004" y="57626"/>
                    <a:pt x="35719" y="65246"/>
                  </a:cubicBezTo>
                  <a:cubicBezTo>
                    <a:pt x="31909" y="62389"/>
                    <a:pt x="31909" y="63341"/>
                    <a:pt x="33814" y="66199"/>
                  </a:cubicBezTo>
                  <a:cubicBezTo>
                    <a:pt x="29051" y="62389"/>
                    <a:pt x="33814" y="70009"/>
                    <a:pt x="27146" y="60484"/>
                  </a:cubicBezTo>
                  <a:cubicBezTo>
                    <a:pt x="35719" y="76676"/>
                    <a:pt x="29051" y="64294"/>
                    <a:pt x="28099" y="65246"/>
                  </a:cubicBezTo>
                  <a:cubicBezTo>
                    <a:pt x="27146" y="65246"/>
                    <a:pt x="22384" y="64294"/>
                    <a:pt x="29051" y="69056"/>
                  </a:cubicBezTo>
                  <a:cubicBezTo>
                    <a:pt x="28099" y="69056"/>
                    <a:pt x="29051" y="68104"/>
                    <a:pt x="32861" y="72866"/>
                  </a:cubicBezTo>
                  <a:cubicBezTo>
                    <a:pt x="30004" y="70961"/>
                    <a:pt x="10001" y="87154"/>
                    <a:pt x="7144" y="89059"/>
                  </a:cubicBezTo>
                  <a:cubicBezTo>
                    <a:pt x="7144" y="92869"/>
                    <a:pt x="22384" y="105251"/>
                    <a:pt x="22384" y="105251"/>
                  </a:cubicBezTo>
                  <a:cubicBezTo>
                    <a:pt x="24289" y="102394"/>
                    <a:pt x="19526" y="102394"/>
                    <a:pt x="22384" y="104299"/>
                  </a:cubicBezTo>
                  <a:cubicBezTo>
                    <a:pt x="21431" y="102394"/>
                    <a:pt x="22384" y="102394"/>
                    <a:pt x="24289" y="104299"/>
                  </a:cubicBezTo>
                  <a:cubicBezTo>
                    <a:pt x="26194" y="98584"/>
                    <a:pt x="24289" y="106204"/>
                    <a:pt x="21431" y="99536"/>
                  </a:cubicBezTo>
                  <a:cubicBezTo>
                    <a:pt x="29051" y="104299"/>
                    <a:pt x="23336" y="93821"/>
                    <a:pt x="30956" y="101441"/>
                  </a:cubicBezTo>
                  <a:cubicBezTo>
                    <a:pt x="21431" y="89059"/>
                    <a:pt x="40481" y="109061"/>
                    <a:pt x="28099" y="91916"/>
                  </a:cubicBezTo>
                  <a:cubicBezTo>
                    <a:pt x="31909" y="98584"/>
                    <a:pt x="25241" y="97631"/>
                    <a:pt x="33814" y="97631"/>
                  </a:cubicBezTo>
                  <a:close/>
                  <a:moveTo>
                    <a:pt x="39529" y="79534"/>
                  </a:moveTo>
                  <a:cubicBezTo>
                    <a:pt x="39529" y="80486"/>
                    <a:pt x="39529" y="80486"/>
                    <a:pt x="39529" y="79534"/>
                  </a:cubicBezTo>
                  <a:close/>
                  <a:moveTo>
                    <a:pt x="40481" y="78581"/>
                  </a:moveTo>
                  <a:cubicBezTo>
                    <a:pt x="40481" y="79534"/>
                    <a:pt x="36671" y="76676"/>
                    <a:pt x="40481" y="78581"/>
                  </a:cubicBezTo>
                  <a:close/>
                  <a:moveTo>
                    <a:pt x="25241" y="67151"/>
                  </a:moveTo>
                  <a:cubicBezTo>
                    <a:pt x="25241" y="66199"/>
                    <a:pt x="27146" y="70009"/>
                    <a:pt x="25241" y="671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8" name="Freeform: Shape 757">
              <a:extLst>
                <a:ext uri="{FF2B5EF4-FFF2-40B4-BE49-F238E27FC236}">
                  <a16:creationId xmlns:a16="http://schemas.microsoft.com/office/drawing/2014/main" id="{F44885B3-FA1B-42AB-A188-7908F1C60C25}"/>
                </a:ext>
              </a:extLst>
            </p:cNvPr>
            <p:cNvSpPr/>
            <p:nvPr/>
          </p:nvSpPr>
          <p:spPr>
            <a:xfrm>
              <a:off x="7012781" y="43133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59" name="Freeform: Shape 758">
              <a:extLst>
                <a:ext uri="{FF2B5EF4-FFF2-40B4-BE49-F238E27FC236}">
                  <a16:creationId xmlns:a16="http://schemas.microsoft.com/office/drawing/2014/main" id="{34E2A6D3-3BCE-431A-9001-5F4828A827AA}"/>
                </a:ext>
              </a:extLst>
            </p:cNvPr>
            <p:cNvSpPr/>
            <p:nvPr/>
          </p:nvSpPr>
          <p:spPr>
            <a:xfrm>
              <a:off x="7133326" y="4275825"/>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6615"/>
                    <a:pt x="6615"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0" name="Freeform: Shape 759">
              <a:extLst>
                <a:ext uri="{FF2B5EF4-FFF2-40B4-BE49-F238E27FC236}">
                  <a16:creationId xmlns:a16="http://schemas.microsoft.com/office/drawing/2014/main" id="{050B1B6C-352A-4E6E-B65B-3A430984ED29}"/>
                </a:ext>
              </a:extLst>
            </p:cNvPr>
            <p:cNvSpPr/>
            <p:nvPr/>
          </p:nvSpPr>
          <p:spPr>
            <a:xfrm>
              <a:off x="7043790" y="4312549"/>
              <a:ext cx="9525" cy="9525"/>
            </a:xfrm>
            <a:custGeom>
              <a:avLst/>
              <a:gdLst>
                <a:gd name="connsiteX0" fmla="*/ 7567 w 9525"/>
                <a:gd name="connsiteY0" fmla="*/ 7990 h 9525"/>
                <a:gd name="connsiteX1" fmla="*/ 7567 w 9525"/>
                <a:gd name="connsiteY1" fmla="*/ 7990 h 9525"/>
              </a:gdLst>
              <a:ahLst/>
              <a:cxnLst>
                <a:cxn ang="0">
                  <a:pos x="connsiteX0" y="connsiteY0"/>
                </a:cxn>
                <a:cxn ang="0">
                  <a:pos x="connsiteX1" y="connsiteY1"/>
                </a:cxn>
              </a:cxnLst>
              <a:rect l="l" t="t" r="r" b="b"/>
              <a:pathLst>
                <a:path w="9525" h="9525">
                  <a:moveTo>
                    <a:pt x="7567" y="7990"/>
                  </a:moveTo>
                  <a:cubicBezTo>
                    <a:pt x="6615" y="6085"/>
                    <a:pt x="7567" y="7990"/>
                    <a:pt x="7567"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1" name="Freeform: Shape 760">
              <a:extLst>
                <a:ext uri="{FF2B5EF4-FFF2-40B4-BE49-F238E27FC236}">
                  <a16:creationId xmlns:a16="http://schemas.microsoft.com/office/drawing/2014/main" id="{14707D8A-ACE2-49D7-81AA-D717C88D2FA4}"/>
                </a:ext>
              </a:extLst>
            </p:cNvPr>
            <p:cNvSpPr/>
            <p:nvPr/>
          </p:nvSpPr>
          <p:spPr>
            <a:xfrm>
              <a:off x="7130891" y="42886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8BCB2F82-64C2-430C-9CCB-3815E276B65A}"/>
                </a:ext>
              </a:extLst>
            </p:cNvPr>
            <p:cNvSpPr/>
            <p:nvPr/>
          </p:nvSpPr>
          <p:spPr>
            <a:xfrm>
              <a:off x="7131844" y="42914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3" name="Freeform: Shape 762">
              <a:extLst>
                <a:ext uri="{FF2B5EF4-FFF2-40B4-BE49-F238E27FC236}">
                  <a16:creationId xmlns:a16="http://schemas.microsoft.com/office/drawing/2014/main" id="{79667C90-73FF-4D70-9F0C-33FE4F577556}"/>
                </a:ext>
              </a:extLst>
            </p:cNvPr>
            <p:cNvSpPr/>
            <p:nvPr/>
          </p:nvSpPr>
          <p:spPr>
            <a:xfrm>
              <a:off x="7132796" y="4293499"/>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0001"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4" name="Freeform: Shape 763">
              <a:extLst>
                <a:ext uri="{FF2B5EF4-FFF2-40B4-BE49-F238E27FC236}">
                  <a16:creationId xmlns:a16="http://schemas.microsoft.com/office/drawing/2014/main" id="{805ADEB8-2A64-4791-AA9D-6FE9B721AEF0}"/>
                </a:ext>
              </a:extLst>
            </p:cNvPr>
            <p:cNvSpPr/>
            <p:nvPr/>
          </p:nvSpPr>
          <p:spPr>
            <a:xfrm>
              <a:off x="7104751" y="427815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066FEFF1-B552-41AE-A06D-AEFA0613A4A2}"/>
                </a:ext>
              </a:extLst>
            </p:cNvPr>
            <p:cNvSpPr/>
            <p:nvPr/>
          </p:nvSpPr>
          <p:spPr>
            <a:xfrm>
              <a:off x="7114699" y="427434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AB8DB988-5FDF-49DD-82B6-780E2A534BDD}"/>
                </a:ext>
              </a:extLst>
            </p:cNvPr>
            <p:cNvSpPr/>
            <p:nvPr/>
          </p:nvSpPr>
          <p:spPr>
            <a:xfrm>
              <a:off x="7094696" y="42829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4FC241C7-0150-45A5-8CFC-9824E855784C}"/>
                </a:ext>
              </a:extLst>
            </p:cNvPr>
            <p:cNvSpPr/>
            <p:nvPr/>
          </p:nvSpPr>
          <p:spPr>
            <a:xfrm>
              <a:off x="7114699" y="427487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257CFF38-E17A-4A45-8A82-86F24B396D4B}"/>
                </a:ext>
              </a:extLst>
            </p:cNvPr>
            <p:cNvSpPr/>
            <p:nvPr/>
          </p:nvSpPr>
          <p:spPr>
            <a:xfrm>
              <a:off x="7135654" y="43038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69" name="Freeform: Shape 768">
              <a:extLst>
                <a:ext uri="{FF2B5EF4-FFF2-40B4-BE49-F238E27FC236}">
                  <a16:creationId xmlns:a16="http://schemas.microsoft.com/office/drawing/2014/main" id="{C347E6DD-3CC2-464D-B57E-96273D82CCAB}"/>
                </a:ext>
              </a:extLst>
            </p:cNvPr>
            <p:cNvSpPr/>
            <p:nvPr/>
          </p:nvSpPr>
          <p:spPr>
            <a:xfrm>
              <a:off x="7136606" y="43038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629F84EF-C990-4A47-9F2A-FDE44AD0F877}"/>
                </a:ext>
              </a:extLst>
            </p:cNvPr>
            <p:cNvSpPr/>
            <p:nvPr/>
          </p:nvSpPr>
          <p:spPr>
            <a:xfrm>
              <a:off x="7136844" y="430387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80197136-2276-4C3A-B010-DABF99C42AC0}"/>
                </a:ext>
              </a:extLst>
            </p:cNvPr>
            <p:cNvSpPr/>
            <p:nvPr/>
          </p:nvSpPr>
          <p:spPr>
            <a:xfrm>
              <a:off x="7135230" y="430006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C6040ED4-80D6-4CF2-A69A-51F79F2B5804}"/>
                </a:ext>
              </a:extLst>
            </p:cNvPr>
            <p:cNvSpPr/>
            <p:nvPr/>
          </p:nvSpPr>
          <p:spPr>
            <a:xfrm>
              <a:off x="7134554" y="4300061"/>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0954"/>
                    <a:pt x="7291"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3" name="Freeform: Shape 772">
              <a:extLst>
                <a:ext uri="{FF2B5EF4-FFF2-40B4-BE49-F238E27FC236}">
                  <a16:creationId xmlns:a16="http://schemas.microsoft.com/office/drawing/2014/main" id="{7019E447-1F1D-4BA5-B9EB-0510FDAB288C}"/>
                </a:ext>
              </a:extLst>
            </p:cNvPr>
            <p:cNvSpPr/>
            <p:nvPr/>
          </p:nvSpPr>
          <p:spPr>
            <a:xfrm>
              <a:off x="7144226" y="42895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4" name="Freeform: Shape 773">
              <a:extLst>
                <a:ext uri="{FF2B5EF4-FFF2-40B4-BE49-F238E27FC236}">
                  <a16:creationId xmlns:a16="http://schemas.microsoft.com/office/drawing/2014/main" id="{00D9B72C-2DCE-46D3-8364-AD64C9254BB1}"/>
                </a:ext>
              </a:extLst>
            </p:cNvPr>
            <p:cNvSpPr/>
            <p:nvPr/>
          </p:nvSpPr>
          <p:spPr>
            <a:xfrm>
              <a:off x="7144226" y="4285773"/>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7144"/>
                    <a:pt x="9049" y="7144"/>
                  </a:cubicBezTo>
                  <a:cubicBezTo>
                    <a:pt x="8096"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5" name="Freeform: Shape 774">
              <a:extLst>
                <a:ext uri="{FF2B5EF4-FFF2-40B4-BE49-F238E27FC236}">
                  <a16:creationId xmlns:a16="http://schemas.microsoft.com/office/drawing/2014/main" id="{AC728655-9119-4423-97F7-307C8F260865}"/>
                </a:ext>
              </a:extLst>
            </p:cNvPr>
            <p:cNvSpPr/>
            <p:nvPr/>
          </p:nvSpPr>
          <p:spPr>
            <a:xfrm>
              <a:off x="7129939" y="4267676"/>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7144"/>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6" name="Freeform: Shape 775">
              <a:extLst>
                <a:ext uri="{FF2B5EF4-FFF2-40B4-BE49-F238E27FC236}">
                  <a16:creationId xmlns:a16="http://schemas.microsoft.com/office/drawing/2014/main" id="{A5B2EC98-90F1-4CAA-AD78-667C9CCFF32C}"/>
                </a:ext>
              </a:extLst>
            </p:cNvPr>
            <p:cNvSpPr/>
            <p:nvPr/>
          </p:nvSpPr>
          <p:spPr>
            <a:xfrm>
              <a:off x="7118509" y="4277801"/>
              <a:ext cx="9525" cy="9525"/>
            </a:xfrm>
            <a:custGeom>
              <a:avLst/>
              <a:gdLst>
                <a:gd name="connsiteX0" fmla="*/ 7144 w 9525"/>
                <a:gd name="connsiteY0" fmla="*/ 7496 h 9525"/>
                <a:gd name="connsiteX1" fmla="*/ 7144 w 9525"/>
                <a:gd name="connsiteY1" fmla="*/ 7496 h 9525"/>
              </a:gdLst>
              <a:ahLst/>
              <a:cxnLst>
                <a:cxn ang="0">
                  <a:pos x="connsiteX0" y="connsiteY0"/>
                </a:cxn>
                <a:cxn ang="0">
                  <a:pos x="connsiteX1" y="connsiteY1"/>
                </a:cxn>
              </a:cxnLst>
              <a:rect l="l" t="t" r="r" b="b"/>
              <a:pathLst>
                <a:path w="9525" h="9525">
                  <a:moveTo>
                    <a:pt x="7144" y="7496"/>
                  </a:moveTo>
                  <a:cubicBezTo>
                    <a:pt x="7144" y="12258"/>
                    <a:pt x="7144" y="5591"/>
                    <a:pt x="7144" y="74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7" name="Freeform: Shape 776">
              <a:extLst>
                <a:ext uri="{FF2B5EF4-FFF2-40B4-BE49-F238E27FC236}">
                  <a16:creationId xmlns:a16="http://schemas.microsoft.com/office/drawing/2014/main" id="{0F8D8C53-7006-4A4C-BB49-16C263A4DF8D}"/>
                </a:ext>
              </a:extLst>
            </p:cNvPr>
            <p:cNvSpPr/>
            <p:nvPr/>
          </p:nvSpPr>
          <p:spPr>
            <a:xfrm>
              <a:off x="7125046" y="4261008"/>
              <a:ext cx="9525" cy="9525"/>
            </a:xfrm>
            <a:custGeom>
              <a:avLst/>
              <a:gdLst>
                <a:gd name="connsiteX0" fmla="*/ 8227 w 9525"/>
                <a:gd name="connsiteY0" fmla="*/ 7144 h 9525"/>
                <a:gd name="connsiteX1" fmla="*/ 8227 w 9525"/>
                <a:gd name="connsiteY1" fmla="*/ 7144 h 9525"/>
              </a:gdLst>
              <a:ahLst/>
              <a:cxnLst>
                <a:cxn ang="0">
                  <a:pos x="connsiteX0" y="connsiteY0"/>
                </a:cxn>
                <a:cxn ang="0">
                  <a:pos x="connsiteX1" y="connsiteY1"/>
                </a:cxn>
              </a:cxnLst>
              <a:rect l="l" t="t" r="r" b="b"/>
              <a:pathLst>
                <a:path w="9525" h="9525">
                  <a:moveTo>
                    <a:pt x="8227" y="7144"/>
                  </a:moveTo>
                  <a:cubicBezTo>
                    <a:pt x="9179" y="7144"/>
                    <a:pt x="5369" y="7144"/>
                    <a:pt x="822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8" name="Freeform: Shape 777">
              <a:extLst>
                <a:ext uri="{FF2B5EF4-FFF2-40B4-BE49-F238E27FC236}">
                  <a16:creationId xmlns:a16="http://schemas.microsoft.com/office/drawing/2014/main" id="{A52C26D6-379E-4466-BE4E-6A52A2346E9A}"/>
                </a:ext>
              </a:extLst>
            </p:cNvPr>
            <p:cNvSpPr/>
            <p:nvPr/>
          </p:nvSpPr>
          <p:spPr>
            <a:xfrm>
              <a:off x="7084219" y="4259864"/>
              <a:ext cx="9525" cy="9525"/>
            </a:xfrm>
            <a:custGeom>
              <a:avLst/>
              <a:gdLst>
                <a:gd name="connsiteX0" fmla="*/ 7144 w 9525"/>
                <a:gd name="connsiteY0" fmla="*/ 7335 h 9525"/>
                <a:gd name="connsiteX1" fmla="*/ 8096 w 9525"/>
                <a:gd name="connsiteY1" fmla="*/ 10193 h 9525"/>
                <a:gd name="connsiteX2" fmla="*/ 7144 w 9525"/>
                <a:gd name="connsiteY2" fmla="*/ 7335 h 9525"/>
              </a:gdLst>
              <a:ahLst/>
              <a:cxnLst>
                <a:cxn ang="0">
                  <a:pos x="connsiteX0" y="connsiteY0"/>
                </a:cxn>
                <a:cxn ang="0">
                  <a:pos x="connsiteX1" y="connsiteY1"/>
                </a:cxn>
                <a:cxn ang="0">
                  <a:pos x="connsiteX2" y="connsiteY2"/>
                </a:cxn>
              </a:cxnLst>
              <a:rect l="l" t="t" r="r" b="b"/>
              <a:pathLst>
                <a:path w="9525" h="9525">
                  <a:moveTo>
                    <a:pt x="7144" y="7335"/>
                  </a:moveTo>
                  <a:lnTo>
                    <a:pt x="8096" y="10193"/>
                  </a:lnTo>
                  <a:cubicBezTo>
                    <a:pt x="9049" y="9241"/>
                    <a:pt x="8096" y="6383"/>
                    <a:pt x="7144"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79" name="Freeform: Shape 778">
              <a:extLst>
                <a:ext uri="{FF2B5EF4-FFF2-40B4-BE49-F238E27FC236}">
                  <a16:creationId xmlns:a16="http://schemas.microsoft.com/office/drawing/2014/main" id="{DA95A74B-CC3D-466A-BA3E-203D894E627A}"/>
                </a:ext>
              </a:extLst>
            </p:cNvPr>
            <p:cNvSpPr/>
            <p:nvPr/>
          </p:nvSpPr>
          <p:spPr>
            <a:xfrm>
              <a:off x="7069537" y="4267281"/>
              <a:ext cx="9525" cy="9525"/>
            </a:xfrm>
            <a:custGeom>
              <a:avLst/>
              <a:gdLst>
                <a:gd name="connsiteX0" fmla="*/ 8491 w 9525"/>
                <a:gd name="connsiteY0" fmla="*/ 8491 h 9525"/>
                <a:gd name="connsiteX1" fmla="*/ 7538 w 9525"/>
                <a:gd name="connsiteY1" fmla="*/ 7538 h 9525"/>
                <a:gd name="connsiteX2" fmla="*/ 8491 w 9525"/>
                <a:gd name="connsiteY2" fmla="*/ 8491 h 9525"/>
              </a:gdLst>
              <a:ahLst/>
              <a:cxnLst>
                <a:cxn ang="0">
                  <a:pos x="connsiteX0" y="connsiteY0"/>
                </a:cxn>
                <a:cxn ang="0">
                  <a:pos x="connsiteX1" y="connsiteY1"/>
                </a:cxn>
                <a:cxn ang="0">
                  <a:pos x="connsiteX2" y="connsiteY2"/>
                </a:cxn>
              </a:cxnLst>
              <a:rect l="l" t="t" r="r" b="b"/>
              <a:pathLst>
                <a:path w="9525" h="9525">
                  <a:moveTo>
                    <a:pt x="8491" y="8491"/>
                  </a:moveTo>
                  <a:cubicBezTo>
                    <a:pt x="7538" y="7538"/>
                    <a:pt x="6586" y="6586"/>
                    <a:pt x="7538" y="7538"/>
                  </a:cubicBezTo>
                  <a:cubicBezTo>
                    <a:pt x="7538" y="8491"/>
                    <a:pt x="8491" y="9443"/>
                    <a:pt x="8491"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0" name="Freeform: Shape 779">
              <a:extLst>
                <a:ext uri="{FF2B5EF4-FFF2-40B4-BE49-F238E27FC236}">
                  <a16:creationId xmlns:a16="http://schemas.microsoft.com/office/drawing/2014/main" id="{41826C8A-0D08-4919-8EF0-4C3D98C2941C}"/>
                </a:ext>
              </a:extLst>
            </p:cNvPr>
            <p:cNvSpPr/>
            <p:nvPr/>
          </p:nvSpPr>
          <p:spPr>
            <a:xfrm>
              <a:off x="7030032" y="4290218"/>
              <a:ext cx="9525" cy="9525"/>
            </a:xfrm>
            <a:custGeom>
              <a:avLst/>
              <a:gdLst>
                <a:gd name="connsiteX0" fmla="*/ 7990 w 9525"/>
                <a:gd name="connsiteY0" fmla="*/ 8414 h 9525"/>
                <a:gd name="connsiteX1" fmla="*/ 7990 w 9525"/>
                <a:gd name="connsiteY1" fmla="*/ 8414 h 9525"/>
              </a:gdLst>
              <a:ahLst/>
              <a:cxnLst>
                <a:cxn ang="0">
                  <a:pos x="connsiteX0" y="connsiteY0"/>
                </a:cxn>
                <a:cxn ang="0">
                  <a:pos x="connsiteX1" y="connsiteY1"/>
                </a:cxn>
              </a:cxnLst>
              <a:rect l="l" t="t" r="r" b="b"/>
              <a:pathLst>
                <a:path w="9525" h="9525">
                  <a:moveTo>
                    <a:pt x="7990" y="8414"/>
                  </a:moveTo>
                  <a:cubicBezTo>
                    <a:pt x="6086" y="5556"/>
                    <a:pt x="7990" y="8414"/>
                    <a:pt x="7990"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781" name="Group 780">
            <a:extLst>
              <a:ext uri="{FF2B5EF4-FFF2-40B4-BE49-F238E27FC236}">
                <a16:creationId xmlns:a16="http://schemas.microsoft.com/office/drawing/2014/main" id="{7115E7ED-A921-416D-937B-1C75D84E30B3}"/>
              </a:ext>
            </a:extLst>
          </p:cNvPr>
          <p:cNvGrpSpPr/>
          <p:nvPr/>
        </p:nvGrpSpPr>
        <p:grpSpPr>
          <a:xfrm rot="3269721" flipH="1">
            <a:off x="6454914" y="1453382"/>
            <a:ext cx="177115" cy="436233"/>
            <a:chOff x="4871877" y="3006765"/>
            <a:chExt cx="619125" cy="1524902"/>
          </a:xfrm>
        </p:grpSpPr>
        <p:sp>
          <p:nvSpPr>
            <p:cNvPr id="782" name="Freeform: Shape 781">
              <a:extLst>
                <a:ext uri="{FF2B5EF4-FFF2-40B4-BE49-F238E27FC236}">
                  <a16:creationId xmlns:a16="http://schemas.microsoft.com/office/drawing/2014/main" id="{BF4C3A71-CB70-48C8-A173-C27D2B5EB854}"/>
                </a:ext>
              </a:extLst>
            </p:cNvPr>
            <p:cNvSpPr/>
            <p:nvPr/>
          </p:nvSpPr>
          <p:spPr>
            <a:xfrm>
              <a:off x="5122069" y="3028878"/>
              <a:ext cx="19050" cy="9525"/>
            </a:xfrm>
            <a:custGeom>
              <a:avLst/>
              <a:gdLst>
                <a:gd name="connsiteX0" fmla="*/ 7144 w 19050"/>
                <a:gd name="connsiteY0" fmla="*/ 8644 h 9525"/>
                <a:gd name="connsiteX1" fmla="*/ 11906 w 19050"/>
                <a:gd name="connsiteY1" fmla="*/ 8644 h 9525"/>
                <a:gd name="connsiteX2" fmla="*/ 7144 w 19050"/>
                <a:gd name="connsiteY2" fmla="*/ 8644 h 9525"/>
              </a:gdLst>
              <a:ahLst/>
              <a:cxnLst>
                <a:cxn ang="0">
                  <a:pos x="connsiteX0" y="connsiteY0"/>
                </a:cxn>
                <a:cxn ang="0">
                  <a:pos x="connsiteX1" y="connsiteY1"/>
                </a:cxn>
                <a:cxn ang="0">
                  <a:pos x="connsiteX2" y="connsiteY2"/>
                </a:cxn>
              </a:cxnLst>
              <a:rect l="l" t="t" r="r" b="b"/>
              <a:pathLst>
                <a:path w="19050" h="9525">
                  <a:moveTo>
                    <a:pt x="7144" y="8644"/>
                  </a:moveTo>
                  <a:cubicBezTo>
                    <a:pt x="13811" y="9597"/>
                    <a:pt x="4286" y="4834"/>
                    <a:pt x="11906" y="8644"/>
                  </a:cubicBezTo>
                  <a:cubicBezTo>
                    <a:pt x="10001" y="9597"/>
                    <a:pt x="9049" y="9597"/>
                    <a:pt x="7144" y="86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3" name="Freeform: Shape 782">
              <a:extLst>
                <a:ext uri="{FF2B5EF4-FFF2-40B4-BE49-F238E27FC236}">
                  <a16:creationId xmlns:a16="http://schemas.microsoft.com/office/drawing/2014/main" id="{0C4ADCE1-30BD-4341-A4CB-613E22039C58}"/>
                </a:ext>
              </a:extLst>
            </p:cNvPr>
            <p:cNvSpPr/>
            <p:nvPr/>
          </p:nvSpPr>
          <p:spPr>
            <a:xfrm>
              <a:off x="4871877" y="3006765"/>
              <a:ext cx="619125" cy="619125"/>
            </a:xfrm>
            <a:custGeom>
              <a:avLst/>
              <a:gdLst>
                <a:gd name="connsiteX0" fmla="*/ 301151 w 619125"/>
                <a:gd name="connsiteY0" fmla="*/ 20280 h 619125"/>
                <a:gd name="connsiteX1" fmla="*/ 611666 w 619125"/>
                <a:gd name="connsiteY1" fmla="*/ 365085 h 619125"/>
                <a:gd name="connsiteX2" fmla="*/ 431643 w 619125"/>
                <a:gd name="connsiteY2" fmla="*/ 591780 h 619125"/>
                <a:gd name="connsiteX3" fmla="*/ 139226 w 619125"/>
                <a:gd name="connsiteY3" fmla="*/ 587970 h 619125"/>
                <a:gd name="connsiteX4" fmla="*/ 16353 w 619125"/>
                <a:gd name="connsiteY4" fmla="*/ 312697 h 619125"/>
                <a:gd name="connsiteX5" fmla="*/ 40166 w 619125"/>
                <a:gd name="connsiteY5" fmla="*/ 126960 h 619125"/>
                <a:gd name="connsiteX6" fmla="*/ 82076 w 619125"/>
                <a:gd name="connsiteY6" fmla="*/ 75525 h 619125"/>
                <a:gd name="connsiteX7" fmla="*/ 66836 w 619125"/>
                <a:gd name="connsiteY7" fmla="*/ 102195 h 619125"/>
                <a:gd name="connsiteX8" fmla="*/ 103983 w 619125"/>
                <a:gd name="connsiteY8" fmla="*/ 49807 h 619125"/>
                <a:gd name="connsiteX9" fmla="*/ 233523 w 619125"/>
                <a:gd name="connsiteY9" fmla="*/ 18375 h 619125"/>
                <a:gd name="connsiteX10" fmla="*/ 244953 w 619125"/>
                <a:gd name="connsiteY10" fmla="*/ 22185 h 619125"/>
                <a:gd name="connsiteX11" fmla="*/ 78266 w 619125"/>
                <a:gd name="connsiteY11" fmla="*/ 508912 h 619125"/>
                <a:gd name="connsiteX12" fmla="*/ 301151 w 619125"/>
                <a:gd name="connsiteY12" fmla="*/ 20280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9125" h="619125">
                  <a:moveTo>
                    <a:pt x="301151" y="20280"/>
                  </a:moveTo>
                  <a:cubicBezTo>
                    <a:pt x="556421" y="-56872"/>
                    <a:pt x="646908" y="225067"/>
                    <a:pt x="611666" y="365085"/>
                  </a:cubicBezTo>
                  <a:cubicBezTo>
                    <a:pt x="578328" y="493672"/>
                    <a:pt x="487841" y="546060"/>
                    <a:pt x="431643" y="591780"/>
                  </a:cubicBezTo>
                  <a:cubicBezTo>
                    <a:pt x="350681" y="561300"/>
                    <a:pt x="208758" y="628928"/>
                    <a:pt x="139226" y="587970"/>
                  </a:cubicBezTo>
                  <a:cubicBezTo>
                    <a:pt x="22068" y="518437"/>
                    <a:pt x="1113" y="402232"/>
                    <a:pt x="16353" y="312697"/>
                  </a:cubicBezTo>
                  <a:cubicBezTo>
                    <a:pt x="1113" y="258405"/>
                    <a:pt x="2066" y="169822"/>
                    <a:pt x="40166" y="126960"/>
                  </a:cubicBezTo>
                  <a:cubicBezTo>
                    <a:pt x="42071" y="118387"/>
                    <a:pt x="71598" y="114578"/>
                    <a:pt x="82076" y="75525"/>
                  </a:cubicBezTo>
                  <a:cubicBezTo>
                    <a:pt x="73503" y="83145"/>
                    <a:pt x="68741" y="91717"/>
                    <a:pt x="66836" y="102195"/>
                  </a:cubicBezTo>
                  <a:cubicBezTo>
                    <a:pt x="75408" y="88860"/>
                    <a:pt x="102078" y="55522"/>
                    <a:pt x="103983" y="49807"/>
                  </a:cubicBezTo>
                  <a:cubicBezTo>
                    <a:pt x="135416" y="28853"/>
                    <a:pt x="198281" y="19328"/>
                    <a:pt x="233523" y="18375"/>
                  </a:cubicBezTo>
                  <a:cubicBezTo>
                    <a:pt x="229713" y="19328"/>
                    <a:pt x="245906" y="21232"/>
                    <a:pt x="244953" y="22185"/>
                  </a:cubicBezTo>
                  <a:cubicBezTo>
                    <a:pt x="103983" y="5040"/>
                    <a:pt x="-76039" y="328890"/>
                    <a:pt x="78266" y="508912"/>
                  </a:cubicBezTo>
                  <a:cubicBezTo>
                    <a:pt x="431643" y="918488"/>
                    <a:pt x="910751" y="-26393"/>
                    <a:pt x="301151" y="2028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4" name="Freeform: Shape 783">
              <a:extLst>
                <a:ext uri="{FF2B5EF4-FFF2-40B4-BE49-F238E27FC236}">
                  <a16:creationId xmlns:a16="http://schemas.microsoft.com/office/drawing/2014/main" id="{A3EECD9B-45B2-4535-8089-EB46FF927229}"/>
                </a:ext>
              </a:extLst>
            </p:cNvPr>
            <p:cNvSpPr/>
            <p:nvPr/>
          </p:nvSpPr>
          <p:spPr>
            <a:xfrm>
              <a:off x="5110135" y="3023711"/>
              <a:ext cx="9525" cy="19050"/>
            </a:xfrm>
            <a:custGeom>
              <a:avLst/>
              <a:gdLst>
                <a:gd name="connsiteX0" fmla="*/ 10505 w 9525"/>
                <a:gd name="connsiteY0" fmla="*/ 11906 h 19050"/>
                <a:gd name="connsiteX1" fmla="*/ 8600 w 9525"/>
                <a:gd name="connsiteY1" fmla="*/ 7144 h 19050"/>
                <a:gd name="connsiteX2" fmla="*/ 10505 w 9525"/>
                <a:gd name="connsiteY2" fmla="*/ 11906 h 19050"/>
              </a:gdLst>
              <a:ahLst/>
              <a:cxnLst>
                <a:cxn ang="0">
                  <a:pos x="connsiteX0" y="connsiteY0"/>
                </a:cxn>
                <a:cxn ang="0">
                  <a:pos x="connsiteX1" y="connsiteY1"/>
                </a:cxn>
                <a:cxn ang="0">
                  <a:pos x="connsiteX2" y="connsiteY2"/>
                </a:cxn>
              </a:cxnLst>
              <a:rect l="l" t="t" r="r" b="b"/>
              <a:pathLst>
                <a:path w="9525" h="19050">
                  <a:moveTo>
                    <a:pt x="10505" y="11906"/>
                  </a:moveTo>
                  <a:cubicBezTo>
                    <a:pt x="9552" y="10001"/>
                    <a:pt x="4790" y="8096"/>
                    <a:pt x="8600" y="7144"/>
                  </a:cubicBezTo>
                  <a:cubicBezTo>
                    <a:pt x="9552" y="9049"/>
                    <a:pt x="11457" y="10954"/>
                    <a:pt x="10505"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2264B252-F444-436D-AA57-76F2353F14F8}"/>
                </a:ext>
              </a:extLst>
            </p:cNvPr>
            <p:cNvSpPr/>
            <p:nvPr/>
          </p:nvSpPr>
          <p:spPr>
            <a:xfrm>
              <a:off x="4983956" y="3044118"/>
              <a:ext cx="9525" cy="9525"/>
            </a:xfrm>
            <a:custGeom>
              <a:avLst/>
              <a:gdLst>
                <a:gd name="connsiteX0" fmla="*/ 7144 w 9525"/>
                <a:gd name="connsiteY0" fmla="*/ 8644 h 9525"/>
                <a:gd name="connsiteX1" fmla="*/ 7144 w 9525"/>
                <a:gd name="connsiteY1" fmla="*/ 8644 h 9525"/>
              </a:gdLst>
              <a:ahLst/>
              <a:cxnLst>
                <a:cxn ang="0">
                  <a:pos x="connsiteX0" y="connsiteY0"/>
                </a:cxn>
                <a:cxn ang="0">
                  <a:pos x="connsiteX1" y="connsiteY1"/>
                </a:cxn>
              </a:cxnLst>
              <a:rect l="l" t="t" r="r" b="b"/>
              <a:pathLst>
                <a:path w="9525" h="9525">
                  <a:moveTo>
                    <a:pt x="7144" y="8644"/>
                  </a:moveTo>
                  <a:cubicBezTo>
                    <a:pt x="7144" y="9597"/>
                    <a:pt x="8096" y="4834"/>
                    <a:pt x="7144" y="86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6" name="Freeform: Shape 785">
              <a:extLst>
                <a:ext uri="{FF2B5EF4-FFF2-40B4-BE49-F238E27FC236}">
                  <a16:creationId xmlns:a16="http://schemas.microsoft.com/office/drawing/2014/main" id="{128C79F1-8BD5-446C-B648-75EF00ECB809}"/>
                </a:ext>
              </a:extLst>
            </p:cNvPr>
            <p:cNvSpPr/>
            <p:nvPr/>
          </p:nvSpPr>
          <p:spPr>
            <a:xfrm>
              <a:off x="4956156" y="3059042"/>
              <a:ext cx="19050" cy="19050"/>
            </a:xfrm>
            <a:custGeom>
              <a:avLst/>
              <a:gdLst>
                <a:gd name="connsiteX0" fmla="*/ 7322 w 19050"/>
                <a:gd name="connsiteY0" fmla="*/ 15627 h 19050"/>
                <a:gd name="connsiteX1" fmla="*/ 7322 w 19050"/>
                <a:gd name="connsiteY1" fmla="*/ 15627 h 19050"/>
              </a:gdLst>
              <a:ahLst/>
              <a:cxnLst>
                <a:cxn ang="0">
                  <a:pos x="connsiteX0" y="connsiteY0"/>
                </a:cxn>
                <a:cxn ang="0">
                  <a:pos x="connsiteX1" y="connsiteY1"/>
                </a:cxn>
              </a:cxnLst>
              <a:rect l="l" t="t" r="r" b="b"/>
              <a:pathLst>
                <a:path w="19050" h="19050">
                  <a:moveTo>
                    <a:pt x="7322" y="15627"/>
                  </a:moveTo>
                  <a:cubicBezTo>
                    <a:pt x="5417" y="13723"/>
                    <a:pt x="19704" y="-2470"/>
                    <a:pt x="7322" y="156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07C46D69-3D36-416C-BD3C-EE717F6ED671}"/>
                </a:ext>
              </a:extLst>
            </p:cNvPr>
            <p:cNvSpPr/>
            <p:nvPr/>
          </p:nvSpPr>
          <p:spPr>
            <a:xfrm>
              <a:off x="4926568" y="3086576"/>
              <a:ext cx="9525" cy="9525"/>
            </a:xfrm>
            <a:custGeom>
              <a:avLst/>
              <a:gdLst>
                <a:gd name="connsiteX0" fmla="*/ 9287 w 9525"/>
                <a:gd name="connsiteY0" fmla="*/ 10001 h 9525"/>
                <a:gd name="connsiteX1" fmla="*/ 9287 w 9525"/>
                <a:gd name="connsiteY1" fmla="*/ 7144 h 9525"/>
                <a:gd name="connsiteX2" fmla="*/ 9287 w 9525"/>
                <a:gd name="connsiteY2" fmla="*/ 10001 h 9525"/>
              </a:gdLst>
              <a:ahLst/>
              <a:cxnLst>
                <a:cxn ang="0">
                  <a:pos x="connsiteX0" y="connsiteY0"/>
                </a:cxn>
                <a:cxn ang="0">
                  <a:pos x="connsiteX1" y="connsiteY1"/>
                </a:cxn>
                <a:cxn ang="0">
                  <a:pos x="connsiteX2" y="connsiteY2"/>
                </a:cxn>
              </a:cxnLst>
              <a:rect l="l" t="t" r="r" b="b"/>
              <a:pathLst>
                <a:path w="9525" h="9525">
                  <a:moveTo>
                    <a:pt x="9287" y="10001"/>
                  </a:moveTo>
                  <a:cubicBezTo>
                    <a:pt x="6429" y="11906"/>
                    <a:pt x="6429" y="10954"/>
                    <a:pt x="9287" y="7144"/>
                  </a:cubicBezTo>
                  <a:cubicBezTo>
                    <a:pt x="10239" y="8096"/>
                    <a:pt x="9287" y="9049"/>
                    <a:pt x="9287"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742C78BB-D5D5-41EB-893C-A0369655A3A1}"/>
                </a:ext>
              </a:extLst>
            </p:cNvPr>
            <p:cNvSpPr/>
            <p:nvPr/>
          </p:nvSpPr>
          <p:spPr>
            <a:xfrm>
              <a:off x="4925854" y="3092899"/>
              <a:ext cx="19050" cy="9525"/>
            </a:xfrm>
            <a:custGeom>
              <a:avLst/>
              <a:gdLst>
                <a:gd name="connsiteX0" fmla="*/ 11906 w 19050"/>
                <a:gd name="connsiteY0" fmla="*/ 7488 h 9525"/>
                <a:gd name="connsiteX1" fmla="*/ 7144 w 19050"/>
                <a:gd name="connsiteY1" fmla="*/ 11298 h 9525"/>
                <a:gd name="connsiteX2" fmla="*/ 11906 w 19050"/>
                <a:gd name="connsiteY2" fmla="*/ 7488 h 9525"/>
              </a:gdLst>
              <a:ahLst/>
              <a:cxnLst>
                <a:cxn ang="0">
                  <a:pos x="connsiteX0" y="connsiteY0"/>
                </a:cxn>
                <a:cxn ang="0">
                  <a:pos x="connsiteX1" y="connsiteY1"/>
                </a:cxn>
                <a:cxn ang="0">
                  <a:pos x="connsiteX2" y="connsiteY2"/>
                </a:cxn>
              </a:cxnLst>
              <a:rect l="l" t="t" r="r" b="b"/>
              <a:pathLst>
                <a:path w="19050" h="9525">
                  <a:moveTo>
                    <a:pt x="11906" y="7488"/>
                  </a:moveTo>
                  <a:cubicBezTo>
                    <a:pt x="10001" y="9393"/>
                    <a:pt x="9049" y="10345"/>
                    <a:pt x="7144" y="11298"/>
                  </a:cubicBezTo>
                  <a:cubicBezTo>
                    <a:pt x="8096" y="12250"/>
                    <a:pt x="10001" y="5583"/>
                    <a:pt x="11906" y="7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C76799BC-C2EE-44B4-8EDA-F1E0582DC797}"/>
                </a:ext>
              </a:extLst>
            </p:cNvPr>
            <p:cNvSpPr/>
            <p:nvPr/>
          </p:nvSpPr>
          <p:spPr>
            <a:xfrm>
              <a:off x="4889659" y="3154817"/>
              <a:ext cx="9525" cy="19050"/>
            </a:xfrm>
            <a:custGeom>
              <a:avLst/>
              <a:gdLst>
                <a:gd name="connsiteX0" fmla="*/ 10001 w 9525"/>
                <a:gd name="connsiteY0" fmla="*/ 7482 h 19050"/>
                <a:gd name="connsiteX1" fmla="*/ 7144 w 9525"/>
                <a:gd name="connsiteY1" fmla="*/ 14150 h 19050"/>
                <a:gd name="connsiteX2" fmla="*/ 10001 w 9525"/>
                <a:gd name="connsiteY2" fmla="*/ 7482 h 19050"/>
              </a:gdLst>
              <a:ahLst/>
              <a:cxnLst>
                <a:cxn ang="0">
                  <a:pos x="connsiteX0" y="connsiteY0"/>
                </a:cxn>
                <a:cxn ang="0">
                  <a:pos x="connsiteX1" y="connsiteY1"/>
                </a:cxn>
                <a:cxn ang="0">
                  <a:pos x="connsiteX2" y="connsiteY2"/>
                </a:cxn>
              </a:cxnLst>
              <a:rect l="l" t="t" r="r" b="b"/>
              <a:pathLst>
                <a:path w="9525" h="19050">
                  <a:moveTo>
                    <a:pt x="10001" y="7482"/>
                  </a:moveTo>
                  <a:cubicBezTo>
                    <a:pt x="9049" y="9388"/>
                    <a:pt x="9049" y="13198"/>
                    <a:pt x="7144" y="14150"/>
                  </a:cubicBezTo>
                  <a:cubicBezTo>
                    <a:pt x="9049" y="12245"/>
                    <a:pt x="8096" y="5577"/>
                    <a:pt x="10001" y="74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0" name="Freeform: Shape 789">
              <a:extLst>
                <a:ext uri="{FF2B5EF4-FFF2-40B4-BE49-F238E27FC236}">
                  <a16:creationId xmlns:a16="http://schemas.microsoft.com/office/drawing/2014/main" id="{2E4694A4-D64E-4505-8E2D-33F3CCDC179C}"/>
                </a:ext>
              </a:extLst>
            </p:cNvPr>
            <p:cNvSpPr/>
            <p:nvPr/>
          </p:nvSpPr>
          <p:spPr>
            <a:xfrm>
              <a:off x="4882515" y="3187541"/>
              <a:ext cx="9525" cy="9525"/>
            </a:xfrm>
            <a:custGeom>
              <a:avLst/>
              <a:gdLst>
                <a:gd name="connsiteX0" fmla="*/ 8573 w 9525"/>
                <a:gd name="connsiteY0" fmla="*/ 7144 h 9525"/>
                <a:gd name="connsiteX1" fmla="*/ 8573 w 9525"/>
                <a:gd name="connsiteY1" fmla="*/ 7144 h 9525"/>
              </a:gdLst>
              <a:ahLst/>
              <a:cxnLst>
                <a:cxn ang="0">
                  <a:pos x="connsiteX0" y="connsiteY0"/>
                </a:cxn>
                <a:cxn ang="0">
                  <a:pos x="connsiteX1" y="connsiteY1"/>
                </a:cxn>
              </a:cxnLst>
              <a:rect l="l" t="t" r="r" b="b"/>
              <a:pathLst>
                <a:path w="9525" h="9525">
                  <a:moveTo>
                    <a:pt x="8573" y="7144"/>
                  </a:moveTo>
                  <a:cubicBezTo>
                    <a:pt x="6667" y="10954"/>
                    <a:pt x="6667" y="9049"/>
                    <a:pt x="85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1" name="Freeform: Shape 790">
              <a:extLst>
                <a:ext uri="{FF2B5EF4-FFF2-40B4-BE49-F238E27FC236}">
                  <a16:creationId xmlns:a16="http://schemas.microsoft.com/office/drawing/2014/main" id="{F197836D-630E-48FA-B00B-EC14475B81B0}"/>
                </a:ext>
              </a:extLst>
            </p:cNvPr>
            <p:cNvSpPr/>
            <p:nvPr/>
          </p:nvSpPr>
          <p:spPr>
            <a:xfrm>
              <a:off x="5139724" y="3623786"/>
              <a:ext cx="9525" cy="9525"/>
            </a:xfrm>
            <a:custGeom>
              <a:avLst/>
              <a:gdLst>
                <a:gd name="connsiteX0" fmla="*/ 10443 w 9525"/>
                <a:gd name="connsiteY0" fmla="*/ 7144 h 9525"/>
                <a:gd name="connsiteX1" fmla="*/ 10443 w 9525"/>
                <a:gd name="connsiteY1" fmla="*/ 7144 h 9525"/>
              </a:gdLst>
              <a:ahLst/>
              <a:cxnLst>
                <a:cxn ang="0">
                  <a:pos x="connsiteX0" y="connsiteY0"/>
                </a:cxn>
                <a:cxn ang="0">
                  <a:pos x="connsiteX1" y="connsiteY1"/>
                </a:cxn>
              </a:cxnLst>
              <a:rect l="l" t="t" r="r" b="b"/>
              <a:pathLst>
                <a:path w="9525" h="9525">
                  <a:moveTo>
                    <a:pt x="10443" y="7144"/>
                  </a:moveTo>
                  <a:cubicBezTo>
                    <a:pt x="4728" y="7144"/>
                    <a:pt x="7586" y="7144"/>
                    <a:pt x="104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3D9AD0B0-2027-4A38-BBCF-BD2B5C5F027A}"/>
                </a:ext>
              </a:extLst>
            </p:cNvPr>
            <p:cNvSpPr/>
            <p:nvPr/>
          </p:nvSpPr>
          <p:spPr>
            <a:xfrm>
              <a:off x="5383054" y="3535534"/>
              <a:ext cx="9525" cy="9525"/>
            </a:xfrm>
            <a:custGeom>
              <a:avLst/>
              <a:gdLst>
                <a:gd name="connsiteX0" fmla="*/ 7144 w 9525"/>
                <a:gd name="connsiteY0" fmla="*/ 8718 h 9525"/>
                <a:gd name="connsiteX1" fmla="*/ 10954 w 9525"/>
                <a:gd name="connsiteY1" fmla="*/ 7766 h 9525"/>
                <a:gd name="connsiteX2" fmla="*/ 7144 w 9525"/>
                <a:gd name="connsiteY2" fmla="*/ 8718 h 9525"/>
              </a:gdLst>
              <a:ahLst/>
              <a:cxnLst>
                <a:cxn ang="0">
                  <a:pos x="connsiteX0" y="connsiteY0"/>
                </a:cxn>
                <a:cxn ang="0">
                  <a:pos x="connsiteX1" y="connsiteY1"/>
                </a:cxn>
                <a:cxn ang="0">
                  <a:pos x="connsiteX2" y="connsiteY2"/>
                </a:cxn>
              </a:cxnLst>
              <a:rect l="l" t="t" r="r" b="b"/>
              <a:pathLst>
                <a:path w="9525" h="9525">
                  <a:moveTo>
                    <a:pt x="7144" y="8718"/>
                  </a:moveTo>
                  <a:cubicBezTo>
                    <a:pt x="9049" y="5861"/>
                    <a:pt x="10001" y="7766"/>
                    <a:pt x="10954" y="7766"/>
                  </a:cubicBezTo>
                  <a:cubicBezTo>
                    <a:pt x="8096" y="9671"/>
                    <a:pt x="10001" y="5861"/>
                    <a:pt x="7144" y="87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6B2DDFA3-9908-47BF-81FC-2CCEF480EA12}"/>
                </a:ext>
              </a:extLst>
            </p:cNvPr>
            <p:cNvSpPr/>
            <p:nvPr/>
          </p:nvSpPr>
          <p:spPr>
            <a:xfrm>
              <a:off x="5455867" y="3420903"/>
              <a:ext cx="9525" cy="9525"/>
            </a:xfrm>
            <a:custGeom>
              <a:avLst/>
              <a:gdLst>
                <a:gd name="connsiteX0" fmla="*/ 10530 w 9525"/>
                <a:gd name="connsiteY0" fmla="*/ 7144 h 9525"/>
                <a:gd name="connsiteX1" fmla="*/ 10530 w 9525"/>
                <a:gd name="connsiteY1" fmla="*/ 7144 h 9525"/>
              </a:gdLst>
              <a:ahLst/>
              <a:cxnLst>
                <a:cxn ang="0">
                  <a:pos x="connsiteX0" y="connsiteY0"/>
                </a:cxn>
                <a:cxn ang="0">
                  <a:pos x="connsiteX1" y="connsiteY1"/>
                </a:cxn>
              </a:cxnLst>
              <a:rect l="l" t="t" r="r" b="b"/>
              <a:pathLst>
                <a:path w="9525" h="9525">
                  <a:moveTo>
                    <a:pt x="10530" y="7144"/>
                  </a:moveTo>
                  <a:cubicBezTo>
                    <a:pt x="10530" y="7144"/>
                    <a:pt x="2910" y="7144"/>
                    <a:pt x="1053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158EF03A-6BC4-4746-9E66-A5DABC7E5255}"/>
                </a:ext>
              </a:extLst>
            </p:cNvPr>
            <p:cNvSpPr/>
            <p:nvPr/>
          </p:nvSpPr>
          <p:spPr>
            <a:xfrm>
              <a:off x="5096489" y="3884771"/>
              <a:ext cx="9525" cy="9525"/>
            </a:xfrm>
            <a:custGeom>
              <a:avLst/>
              <a:gdLst>
                <a:gd name="connsiteX0" fmla="*/ 8911 w 9525"/>
                <a:gd name="connsiteY0" fmla="*/ 10954 h 9525"/>
                <a:gd name="connsiteX1" fmla="*/ 7959 w 9525"/>
                <a:gd name="connsiteY1" fmla="*/ 7144 h 9525"/>
                <a:gd name="connsiteX2" fmla="*/ 8911 w 9525"/>
                <a:gd name="connsiteY2" fmla="*/ 10954 h 9525"/>
              </a:gdLst>
              <a:ahLst/>
              <a:cxnLst>
                <a:cxn ang="0">
                  <a:pos x="connsiteX0" y="connsiteY0"/>
                </a:cxn>
                <a:cxn ang="0">
                  <a:pos x="connsiteX1" y="connsiteY1"/>
                </a:cxn>
                <a:cxn ang="0">
                  <a:pos x="connsiteX2" y="connsiteY2"/>
                </a:cxn>
              </a:cxnLst>
              <a:rect l="l" t="t" r="r" b="b"/>
              <a:pathLst>
                <a:path w="9525" h="9525">
                  <a:moveTo>
                    <a:pt x="8911" y="10954"/>
                  </a:moveTo>
                  <a:cubicBezTo>
                    <a:pt x="7959" y="6191"/>
                    <a:pt x="6054" y="13811"/>
                    <a:pt x="7959" y="7144"/>
                  </a:cubicBezTo>
                  <a:cubicBezTo>
                    <a:pt x="8911" y="8096"/>
                    <a:pt x="9864" y="9049"/>
                    <a:pt x="8911"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B8E050FD-605E-467D-AC59-D3925FE52A3F}"/>
                </a:ext>
              </a:extLst>
            </p:cNvPr>
            <p:cNvSpPr/>
            <p:nvPr/>
          </p:nvSpPr>
          <p:spPr>
            <a:xfrm>
              <a:off x="5073193" y="3855392"/>
              <a:ext cx="219075" cy="676275"/>
            </a:xfrm>
            <a:custGeom>
              <a:avLst/>
              <a:gdLst>
                <a:gd name="connsiteX0" fmla="*/ 53162 w 219075"/>
                <a:gd name="connsiteY0" fmla="*/ 20330 h 676275"/>
                <a:gd name="connsiteX1" fmla="*/ 220802 w 219075"/>
                <a:gd name="connsiteY1" fmla="*/ 574685 h 676275"/>
                <a:gd name="connsiteX2" fmla="*/ 41732 w 219075"/>
                <a:gd name="connsiteY2" fmla="*/ 651838 h 676275"/>
                <a:gd name="connsiteX3" fmla="*/ 33160 w 219075"/>
                <a:gd name="connsiteY3" fmla="*/ 358468 h 676275"/>
                <a:gd name="connsiteX4" fmla="*/ 13157 w 219075"/>
                <a:gd name="connsiteY4" fmla="*/ 177493 h 676275"/>
                <a:gd name="connsiteX5" fmla="*/ 25540 w 219075"/>
                <a:gd name="connsiteY5" fmla="*/ 192733 h 676275"/>
                <a:gd name="connsiteX6" fmla="*/ 24587 w 219075"/>
                <a:gd name="connsiteY6" fmla="*/ 51763 h 676275"/>
                <a:gd name="connsiteX7" fmla="*/ 59830 w 219075"/>
                <a:gd name="connsiteY7" fmla="*/ 602308 h 676275"/>
                <a:gd name="connsiteX8" fmla="*/ 53162 w 219075"/>
                <a:gd name="connsiteY8" fmla="*/ 20330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75" h="676275">
                  <a:moveTo>
                    <a:pt x="53162" y="20330"/>
                  </a:moveTo>
                  <a:cubicBezTo>
                    <a:pt x="267475" y="-91112"/>
                    <a:pt x="206515" y="539443"/>
                    <a:pt x="220802" y="574685"/>
                  </a:cubicBezTo>
                  <a:cubicBezTo>
                    <a:pt x="180797" y="606118"/>
                    <a:pt x="111265" y="725180"/>
                    <a:pt x="41732" y="651838"/>
                  </a:cubicBezTo>
                  <a:cubicBezTo>
                    <a:pt x="6490" y="614690"/>
                    <a:pt x="31255" y="378470"/>
                    <a:pt x="33160" y="358468"/>
                  </a:cubicBezTo>
                  <a:cubicBezTo>
                    <a:pt x="-178" y="293698"/>
                    <a:pt x="41732" y="214640"/>
                    <a:pt x="13157" y="177493"/>
                  </a:cubicBezTo>
                  <a:cubicBezTo>
                    <a:pt x="-5893" y="199400"/>
                    <a:pt x="26492" y="191780"/>
                    <a:pt x="25540" y="192733"/>
                  </a:cubicBezTo>
                  <a:cubicBezTo>
                    <a:pt x="25540" y="189875"/>
                    <a:pt x="32207" y="60335"/>
                    <a:pt x="24587" y="51763"/>
                  </a:cubicBezTo>
                  <a:cubicBezTo>
                    <a:pt x="36970" y="101293"/>
                    <a:pt x="-8750" y="515630"/>
                    <a:pt x="59830" y="602308"/>
                  </a:cubicBezTo>
                  <a:cubicBezTo>
                    <a:pt x="224612" y="807095"/>
                    <a:pt x="315100" y="-32057"/>
                    <a:pt x="53162" y="2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F0318BC3-B310-4694-AC1C-7C2378A0F810}"/>
                </a:ext>
              </a:extLst>
            </p:cNvPr>
            <p:cNvSpPr/>
            <p:nvPr/>
          </p:nvSpPr>
          <p:spPr>
            <a:xfrm>
              <a:off x="5093494" y="3894989"/>
              <a:ext cx="19050" cy="9525"/>
            </a:xfrm>
            <a:custGeom>
              <a:avLst/>
              <a:gdLst>
                <a:gd name="connsiteX0" fmla="*/ 11906 w 19050"/>
                <a:gd name="connsiteY0" fmla="*/ 7403 h 9525"/>
                <a:gd name="connsiteX1" fmla="*/ 7144 w 19050"/>
                <a:gd name="connsiteY1" fmla="*/ 9308 h 9525"/>
                <a:gd name="connsiteX2" fmla="*/ 11906 w 19050"/>
                <a:gd name="connsiteY2" fmla="*/ 7403 h 9525"/>
              </a:gdLst>
              <a:ahLst/>
              <a:cxnLst>
                <a:cxn ang="0">
                  <a:pos x="connsiteX0" y="connsiteY0"/>
                </a:cxn>
                <a:cxn ang="0">
                  <a:pos x="connsiteX1" y="connsiteY1"/>
                </a:cxn>
                <a:cxn ang="0">
                  <a:pos x="connsiteX2" y="connsiteY2"/>
                </a:cxn>
              </a:cxnLst>
              <a:rect l="l" t="t" r="r" b="b"/>
              <a:pathLst>
                <a:path w="19050" h="9525">
                  <a:moveTo>
                    <a:pt x="11906" y="7403"/>
                  </a:moveTo>
                  <a:cubicBezTo>
                    <a:pt x="10001" y="8356"/>
                    <a:pt x="9049" y="12166"/>
                    <a:pt x="7144" y="9308"/>
                  </a:cubicBezTo>
                  <a:cubicBezTo>
                    <a:pt x="9049" y="8356"/>
                    <a:pt x="10001" y="6451"/>
                    <a:pt x="11906" y="740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7" name="Freeform: Shape 796">
              <a:extLst>
                <a:ext uri="{FF2B5EF4-FFF2-40B4-BE49-F238E27FC236}">
                  <a16:creationId xmlns:a16="http://schemas.microsoft.com/office/drawing/2014/main" id="{0C991499-FA38-43CE-BA8E-80793E8BE6D5}"/>
                </a:ext>
              </a:extLst>
            </p:cNvPr>
            <p:cNvSpPr/>
            <p:nvPr/>
          </p:nvSpPr>
          <p:spPr>
            <a:xfrm>
              <a:off x="5081507" y="3991557"/>
              <a:ext cx="9525" cy="9525"/>
            </a:xfrm>
            <a:custGeom>
              <a:avLst/>
              <a:gdLst>
                <a:gd name="connsiteX0" fmla="*/ 8653 w 9525"/>
                <a:gd name="connsiteY0" fmla="*/ 7990 h 9525"/>
                <a:gd name="connsiteX1" fmla="*/ 8653 w 9525"/>
                <a:gd name="connsiteY1" fmla="*/ 7990 h 9525"/>
              </a:gdLst>
              <a:ahLst/>
              <a:cxnLst>
                <a:cxn ang="0">
                  <a:pos x="connsiteX0" y="connsiteY0"/>
                </a:cxn>
                <a:cxn ang="0">
                  <a:pos x="connsiteX1" y="connsiteY1"/>
                </a:cxn>
              </a:cxnLst>
              <a:rect l="l" t="t" r="r" b="b"/>
              <a:pathLst>
                <a:path w="9525" h="9525">
                  <a:moveTo>
                    <a:pt x="8653" y="7990"/>
                  </a:moveTo>
                  <a:cubicBezTo>
                    <a:pt x="7700" y="7990"/>
                    <a:pt x="5795" y="6086"/>
                    <a:pt x="8653"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8" name="Freeform: Shape 797">
              <a:extLst>
                <a:ext uri="{FF2B5EF4-FFF2-40B4-BE49-F238E27FC236}">
                  <a16:creationId xmlns:a16="http://schemas.microsoft.com/office/drawing/2014/main" id="{D1406DDD-B31F-4290-882E-40AB405F7888}"/>
                </a:ext>
              </a:extLst>
            </p:cNvPr>
            <p:cNvSpPr/>
            <p:nvPr/>
          </p:nvSpPr>
          <p:spPr>
            <a:xfrm>
              <a:off x="5079206" y="4009548"/>
              <a:ext cx="9525" cy="19050"/>
            </a:xfrm>
            <a:custGeom>
              <a:avLst/>
              <a:gdLst>
                <a:gd name="connsiteX0" fmla="*/ 10001 w 9525"/>
                <a:gd name="connsiteY0" fmla="*/ 15716 h 19050"/>
                <a:gd name="connsiteX1" fmla="*/ 7144 w 9525"/>
                <a:gd name="connsiteY1" fmla="*/ 7144 h 19050"/>
                <a:gd name="connsiteX2" fmla="*/ 10001 w 9525"/>
                <a:gd name="connsiteY2" fmla="*/ 15716 h 19050"/>
              </a:gdLst>
              <a:ahLst/>
              <a:cxnLst>
                <a:cxn ang="0">
                  <a:pos x="connsiteX0" y="connsiteY0"/>
                </a:cxn>
                <a:cxn ang="0">
                  <a:pos x="connsiteX1" y="connsiteY1"/>
                </a:cxn>
                <a:cxn ang="0">
                  <a:pos x="connsiteX2" y="connsiteY2"/>
                </a:cxn>
              </a:cxnLst>
              <a:rect l="l" t="t" r="r" b="b"/>
              <a:pathLst>
                <a:path w="9525" h="19050">
                  <a:moveTo>
                    <a:pt x="10001" y="15716"/>
                  </a:moveTo>
                  <a:cubicBezTo>
                    <a:pt x="8096" y="15716"/>
                    <a:pt x="7144" y="10001"/>
                    <a:pt x="7144" y="7144"/>
                  </a:cubicBezTo>
                  <a:lnTo>
                    <a:pt x="10001" y="1571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799" name="Freeform: Shape 798">
              <a:extLst>
                <a:ext uri="{FF2B5EF4-FFF2-40B4-BE49-F238E27FC236}">
                  <a16:creationId xmlns:a16="http://schemas.microsoft.com/office/drawing/2014/main" id="{92588CDC-D612-4417-8F3F-CCCA87E6FD2A}"/>
                </a:ext>
              </a:extLst>
            </p:cNvPr>
            <p:cNvSpPr/>
            <p:nvPr/>
          </p:nvSpPr>
          <p:spPr>
            <a:xfrm>
              <a:off x="5074444" y="4040028"/>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10001"/>
                    <a:pt x="7144" y="10001"/>
                    <a:pt x="7144" y="7144"/>
                  </a:cubicBezTo>
                  <a:cubicBezTo>
                    <a:pt x="8096" y="7144"/>
                    <a:pt x="8096"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0" name="Freeform: Shape 799">
              <a:extLst>
                <a:ext uri="{FF2B5EF4-FFF2-40B4-BE49-F238E27FC236}">
                  <a16:creationId xmlns:a16="http://schemas.microsoft.com/office/drawing/2014/main" id="{10B4497B-6C6C-494D-956C-7B0EE6CB849A}"/>
                </a:ext>
              </a:extLst>
            </p:cNvPr>
            <p:cNvSpPr/>
            <p:nvPr/>
          </p:nvSpPr>
          <p:spPr>
            <a:xfrm>
              <a:off x="5078254" y="4042760"/>
              <a:ext cx="9525" cy="9525"/>
            </a:xfrm>
            <a:custGeom>
              <a:avLst/>
              <a:gdLst>
                <a:gd name="connsiteX0" fmla="*/ 9049 w 9525"/>
                <a:gd name="connsiteY0" fmla="*/ 7270 h 9525"/>
                <a:gd name="connsiteX1" fmla="*/ 7144 w 9525"/>
                <a:gd name="connsiteY1" fmla="*/ 11080 h 9525"/>
                <a:gd name="connsiteX2" fmla="*/ 9049 w 9525"/>
                <a:gd name="connsiteY2" fmla="*/ 7270 h 9525"/>
              </a:gdLst>
              <a:ahLst/>
              <a:cxnLst>
                <a:cxn ang="0">
                  <a:pos x="connsiteX0" y="connsiteY0"/>
                </a:cxn>
                <a:cxn ang="0">
                  <a:pos x="connsiteX1" y="connsiteY1"/>
                </a:cxn>
                <a:cxn ang="0">
                  <a:pos x="connsiteX2" y="connsiteY2"/>
                </a:cxn>
              </a:cxnLst>
              <a:rect l="l" t="t" r="r" b="b"/>
              <a:pathLst>
                <a:path w="9525" h="9525">
                  <a:moveTo>
                    <a:pt x="9049" y="7270"/>
                  </a:moveTo>
                  <a:cubicBezTo>
                    <a:pt x="9049" y="9175"/>
                    <a:pt x="8096" y="10127"/>
                    <a:pt x="7144" y="11080"/>
                  </a:cubicBezTo>
                  <a:cubicBezTo>
                    <a:pt x="8096" y="11080"/>
                    <a:pt x="6191" y="6317"/>
                    <a:pt x="9049" y="727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1" name="Freeform: Shape 800">
              <a:extLst>
                <a:ext uri="{FF2B5EF4-FFF2-40B4-BE49-F238E27FC236}">
                  <a16:creationId xmlns:a16="http://schemas.microsoft.com/office/drawing/2014/main" id="{241A1413-5193-40F2-8E41-B430B4D42379}"/>
                </a:ext>
              </a:extLst>
            </p:cNvPr>
            <p:cNvSpPr/>
            <p:nvPr/>
          </p:nvSpPr>
          <p:spPr>
            <a:xfrm>
              <a:off x="5076218" y="4093243"/>
              <a:ext cx="9525" cy="19050"/>
            </a:xfrm>
            <a:custGeom>
              <a:avLst/>
              <a:gdLst>
                <a:gd name="connsiteX0" fmla="*/ 8227 w 9525"/>
                <a:gd name="connsiteY0" fmla="*/ 7269 h 19050"/>
                <a:gd name="connsiteX1" fmla="*/ 8227 w 9525"/>
                <a:gd name="connsiteY1" fmla="*/ 12032 h 19050"/>
                <a:gd name="connsiteX2" fmla="*/ 8227 w 9525"/>
                <a:gd name="connsiteY2" fmla="*/ 7269 h 19050"/>
              </a:gdLst>
              <a:ahLst/>
              <a:cxnLst>
                <a:cxn ang="0">
                  <a:pos x="connsiteX0" y="connsiteY0"/>
                </a:cxn>
                <a:cxn ang="0">
                  <a:pos x="connsiteX1" y="connsiteY1"/>
                </a:cxn>
                <a:cxn ang="0">
                  <a:pos x="connsiteX2" y="connsiteY2"/>
                </a:cxn>
              </a:cxnLst>
              <a:rect l="l" t="t" r="r" b="b"/>
              <a:pathLst>
                <a:path w="9525" h="19050">
                  <a:moveTo>
                    <a:pt x="8227" y="7269"/>
                  </a:moveTo>
                  <a:cubicBezTo>
                    <a:pt x="8227" y="8222"/>
                    <a:pt x="10132" y="11079"/>
                    <a:pt x="8227" y="12032"/>
                  </a:cubicBezTo>
                  <a:cubicBezTo>
                    <a:pt x="9179" y="11079"/>
                    <a:pt x="5369" y="6316"/>
                    <a:pt x="8227" y="72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2" name="Freeform: Shape 801">
              <a:extLst>
                <a:ext uri="{FF2B5EF4-FFF2-40B4-BE49-F238E27FC236}">
                  <a16:creationId xmlns:a16="http://schemas.microsoft.com/office/drawing/2014/main" id="{4C6C8B33-7097-4FCB-83EE-734224EE3F54}"/>
                </a:ext>
              </a:extLst>
            </p:cNvPr>
            <p:cNvSpPr/>
            <p:nvPr/>
          </p:nvSpPr>
          <p:spPr>
            <a:xfrm>
              <a:off x="5079059" y="4117181"/>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9049"/>
                    <a:pt x="6339" y="9049"/>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3" name="Freeform: Shape 802">
              <a:extLst>
                <a:ext uri="{FF2B5EF4-FFF2-40B4-BE49-F238E27FC236}">
                  <a16:creationId xmlns:a16="http://schemas.microsoft.com/office/drawing/2014/main" id="{B0B8513C-B04E-4F18-955B-2962AD96346F}"/>
                </a:ext>
              </a:extLst>
            </p:cNvPr>
            <p:cNvSpPr/>
            <p:nvPr/>
          </p:nvSpPr>
          <p:spPr>
            <a:xfrm>
              <a:off x="5217275" y="4507706"/>
              <a:ext cx="9525" cy="9525"/>
            </a:xfrm>
            <a:custGeom>
              <a:avLst/>
              <a:gdLst>
                <a:gd name="connsiteX0" fmla="*/ 10045 w 9525"/>
                <a:gd name="connsiteY0" fmla="*/ 7144 h 9525"/>
                <a:gd name="connsiteX1" fmla="*/ 10045 w 9525"/>
                <a:gd name="connsiteY1" fmla="*/ 7144 h 9525"/>
              </a:gdLst>
              <a:ahLst/>
              <a:cxnLst>
                <a:cxn ang="0">
                  <a:pos x="connsiteX0" y="connsiteY0"/>
                </a:cxn>
                <a:cxn ang="0">
                  <a:pos x="connsiteX1" y="connsiteY1"/>
                </a:cxn>
              </a:cxnLst>
              <a:rect l="l" t="t" r="r" b="b"/>
              <a:pathLst>
                <a:path w="9525" h="9525">
                  <a:moveTo>
                    <a:pt x="10045" y="7144"/>
                  </a:moveTo>
                  <a:cubicBezTo>
                    <a:pt x="5282" y="8096"/>
                    <a:pt x="7187" y="8096"/>
                    <a:pt x="1004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4" name="Freeform: Shape 803">
              <a:extLst>
                <a:ext uri="{FF2B5EF4-FFF2-40B4-BE49-F238E27FC236}">
                  <a16:creationId xmlns:a16="http://schemas.microsoft.com/office/drawing/2014/main" id="{4D9B3F51-C7B5-4DD3-9C70-59ACD16B9561}"/>
                </a:ext>
              </a:extLst>
            </p:cNvPr>
            <p:cNvSpPr/>
            <p:nvPr/>
          </p:nvSpPr>
          <p:spPr>
            <a:xfrm>
              <a:off x="5286592" y="4346581"/>
              <a:ext cx="9525" cy="9525"/>
            </a:xfrm>
            <a:custGeom>
              <a:avLst/>
              <a:gdLst>
                <a:gd name="connsiteX0" fmla="*/ 7403 w 9525"/>
                <a:gd name="connsiteY0" fmla="*/ 9201 h 9525"/>
                <a:gd name="connsiteX1" fmla="*/ 9308 w 9525"/>
                <a:gd name="connsiteY1" fmla="*/ 7296 h 9525"/>
                <a:gd name="connsiteX2" fmla="*/ 7403 w 9525"/>
                <a:gd name="connsiteY2" fmla="*/ 9201 h 9525"/>
              </a:gdLst>
              <a:ahLst/>
              <a:cxnLst>
                <a:cxn ang="0">
                  <a:pos x="connsiteX0" y="connsiteY0"/>
                </a:cxn>
                <a:cxn ang="0">
                  <a:pos x="connsiteX1" y="connsiteY1"/>
                </a:cxn>
                <a:cxn ang="0">
                  <a:pos x="connsiteX2" y="connsiteY2"/>
                </a:cxn>
              </a:cxnLst>
              <a:rect l="l" t="t" r="r" b="b"/>
              <a:pathLst>
                <a:path w="9525" h="9525">
                  <a:moveTo>
                    <a:pt x="7403" y="9201"/>
                  </a:moveTo>
                  <a:cubicBezTo>
                    <a:pt x="6451" y="6344"/>
                    <a:pt x="8356" y="7296"/>
                    <a:pt x="9308" y="7296"/>
                  </a:cubicBezTo>
                  <a:cubicBezTo>
                    <a:pt x="9308" y="10154"/>
                    <a:pt x="7403" y="6344"/>
                    <a:pt x="7403" y="9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5" name="Freeform: Shape 804">
              <a:extLst>
                <a:ext uri="{FF2B5EF4-FFF2-40B4-BE49-F238E27FC236}">
                  <a16:creationId xmlns:a16="http://schemas.microsoft.com/office/drawing/2014/main" id="{307D5971-48B7-40B3-88BF-66D6A3681DF8}"/>
                </a:ext>
              </a:extLst>
            </p:cNvPr>
            <p:cNvSpPr/>
            <p:nvPr/>
          </p:nvSpPr>
          <p:spPr>
            <a:xfrm>
              <a:off x="5274363" y="4191476"/>
              <a:ext cx="9525" cy="9525"/>
            </a:xfrm>
            <a:custGeom>
              <a:avLst/>
              <a:gdLst>
                <a:gd name="connsiteX0" fmla="*/ 10107 w 9525"/>
                <a:gd name="connsiteY0" fmla="*/ 7144 h 9525"/>
                <a:gd name="connsiteX1" fmla="*/ 10107 w 9525"/>
                <a:gd name="connsiteY1" fmla="*/ 7144 h 9525"/>
              </a:gdLst>
              <a:ahLst/>
              <a:cxnLst>
                <a:cxn ang="0">
                  <a:pos x="connsiteX0" y="connsiteY0"/>
                </a:cxn>
                <a:cxn ang="0">
                  <a:pos x="connsiteX1" y="connsiteY1"/>
                </a:cxn>
              </a:cxnLst>
              <a:rect l="l" t="t" r="r" b="b"/>
              <a:pathLst>
                <a:path w="9525" h="9525">
                  <a:moveTo>
                    <a:pt x="10107" y="7144"/>
                  </a:moveTo>
                  <a:cubicBezTo>
                    <a:pt x="10107" y="7144"/>
                    <a:pt x="3440" y="9049"/>
                    <a:pt x="1010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6" name="Freeform: Shape 805">
              <a:extLst>
                <a:ext uri="{FF2B5EF4-FFF2-40B4-BE49-F238E27FC236}">
                  <a16:creationId xmlns:a16="http://schemas.microsoft.com/office/drawing/2014/main" id="{911B20DE-A0DB-4243-91C8-063DED2104FA}"/>
                </a:ext>
              </a:extLst>
            </p:cNvPr>
            <p:cNvSpPr/>
            <p:nvPr/>
          </p:nvSpPr>
          <p:spPr>
            <a:xfrm>
              <a:off x="5146971" y="3615213"/>
              <a:ext cx="9525" cy="9525"/>
            </a:xfrm>
            <a:custGeom>
              <a:avLst/>
              <a:gdLst>
                <a:gd name="connsiteX0" fmla="*/ 8911 w 9525"/>
                <a:gd name="connsiteY0" fmla="*/ 8096 h 9525"/>
                <a:gd name="connsiteX1" fmla="*/ 7959 w 9525"/>
                <a:gd name="connsiteY1" fmla="*/ 7144 h 9525"/>
                <a:gd name="connsiteX2" fmla="*/ 8911 w 9525"/>
                <a:gd name="connsiteY2" fmla="*/ 8096 h 9525"/>
              </a:gdLst>
              <a:ahLst/>
              <a:cxnLst>
                <a:cxn ang="0">
                  <a:pos x="connsiteX0" y="connsiteY0"/>
                </a:cxn>
                <a:cxn ang="0">
                  <a:pos x="connsiteX1" y="connsiteY1"/>
                </a:cxn>
                <a:cxn ang="0">
                  <a:pos x="connsiteX2" y="connsiteY2"/>
                </a:cxn>
              </a:cxnLst>
              <a:rect l="l" t="t" r="r" b="b"/>
              <a:pathLst>
                <a:path w="9525" h="9525">
                  <a:moveTo>
                    <a:pt x="8911" y="8096"/>
                  </a:moveTo>
                  <a:cubicBezTo>
                    <a:pt x="7959" y="7144"/>
                    <a:pt x="6054" y="8096"/>
                    <a:pt x="7959" y="7144"/>
                  </a:cubicBezTo>
                  <a:cubicBezTo>
                    <a:pt x="8911" y="7144"/>
                    <a:pt x="9864" y="7144"/>
                    <a:pt x="891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7" name="Freeform: Shape 806">
              <a:extLst>
                <a:ext uri="{FF2B5EF4-FFF2-40B4-BE49-F238E27FC236}">
                  <a16:creationId xmlns:a16="http://schemas.microsoft.com/office/drawing/2014/main" id="{3D4F10B7-FED5-4100-B3FB-F311228961C6}"/>
                </a:ext>
              </a:extLst>
            </p:cNvPr>
            <p:cNvSpPr/>
            <p:nvPr/>
          </p:nvSpPr>
          <p:spPr>
            <a:xfrm>
              <a:off x="5123021" y="3619581"/>
              <a:ext cx="47625" cy="266700"/>
            </a:xfrm>
            <a:custGeom>
              <a:avLst/>
              <a:gdLst>
                <a:gd name="connsiteX0" fmla="*/ 28099 w 47625"/>
                <a:gd name="connsiteY0" fmla="*/ 261856 h 266700"/>
                <a:gd name="connsiteX1" fmla="*/ 30004 w 47625"/>
                <a:gd name="connsiteY1" fmla="*/ 189466 h 266700"/>
                <a:gd name="connsiteX2" fmla="*/ 22384 w 47625"/>
                <a:gd name="connsiteY2" fmla="*/ 82786 h 266700"/>
                <a:gd name="connsiteX3" fmla="*/ 8096 w 47625"/>
                <a:gd name="connsiteY3" fmla="*/ 30398 h 266700"/>
                <a:gd name="connsiteX4" fmla="*/ 19526 w 47625"/>
                <a:gd name="connsiteY4" fmla="*/ 31351 h 266700"/>
                <a:gd name="connsiteX5" fmla="*/ 8096 w 47625"/>
                <a:gd name="connsiteY5" fmla="*/ 29446 h 266700"/>
                <a:gd name="connsiteX6" fmla="*/ 7144 w 47625"/>
                <a:gd name="connsiteY6" fmla="*/ 28493 h 266700"/>
                <a:gd name="connsiteX7" fmla="*/ 10954 w 47625"/>
                <a:gd name="connsiteY7" fmla="*/ 24683 h 266700"/>
                <a:gd name="connsiteX8" fmla="*/ 26194 w 47625"/>
                <a:gd name="connsiteY8" fmla="*/ 26588 h 266700"/>
                <a:gd name="connsiteX9" fmla="*/ 10954 w 47625"/>
                <a:gd name="connsiteY9" fmla="*/ 20873 h 266700"/>
                <a:gd name="connsiteX10" fmla="*/ 25241 w 47625"/>
                <a:gd name="connsiteY10" fmla="*/ 7538 h 266700"/>
                <a:gd name="connsiteX11" fmla="*/ 33814 w 47625"/>
                <a:gd name="connsiteY11" fmla="*/ 8491 h 266700"/>
                <a:gd name="connsiteX12" fmla="*/ 35719 w 47625"/>
                <a:gd name="connsiteY12" fmla="*/ 10396 h 266700"/>
                <a:gd name="connsiteX13" fmla="*/ 28099 w 47625"/>
                <a:gd name="connsiteY13" fmla="*/ 261856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625" h="266700">
                  <a:moveTo>
                    <a:pt x="28099" y="261856"/>
                  </a:moveTo>
                  <a:cubicBezTo>
                    <a:pt x="12859" y="257093"/>
                    <a:pt x="26194" y="189466"/>
                    <a:pt x="30004" y="189466"/>
                  </a:cubicBezTo>
                  <a:cubicBezTo>
                    <a:pt x="5239" y="129458"/>
                    <a:pt x="10954" y="81833"/>
                    <a:pt x="22384" y="82786"/>
                  </a:cubicBezTo>
                  <a:cubicBezTo>
                    <a:pt x="9049" y="90406"/>
                    <a:pt x="15716" y="27541"/>
                    <a:pt x="8096" y="30398"/>
                  </a:cubicBezTo>
                  <a:cubicBezTo>
                    <a:pt x="7144" y="30398"/>
                    <a:pt x="19526" y="32303"/>
                    <a:pt x="19526" y="31351"/>
                  </a:cubicBezTo>
                  <a:cubicBezTo>
                    <a:pt x="16669" y="28493"/>
                    <a:pt x="9049" y="31351"/>
                    <a:pt x="8096" y="29446"/>
                  </a:cubicBezTo>
                  <a:cubicBezTo>
                    <a:pt x="10954" y="29446"/>
                    <a:pt x="10001" y="29446"/>
                    <a:pt x="7144" y="28493"/>
                  </a:cubicBezTo>
                  <a:cubicBezTo>
                    <a:pt x="12859" y="18968"/>
                    <a:pt x="16669" y="38971"/>
                    <a:pt x="10954" y="24683"/>
                  </a:cubicBezTo>
                  <a:cubicBezTo>
                    <a:pt x="16669" y="24683"/>
                    <a:pt x="18574" y="27541"/>
                    <a:pt x="26194" y="26588"/>
                  </a:cubicBezTo>
                  <a:cubicBezTo>
                    <a:pt x="24289" y="28493"/>
                    <a:pt x="15716" y="20873"/>
                    <a:pt x="10954" y="20873"/>
                  </a:cubicBezTo>
                  <a:cubicBezTo>
                    <a:pt x="16669" y="13253"/>
                    <a:pt x="31909" y="16111"/>
                    <a:pt x="25241" y="7538"/>
                  </a:cubicBezTo>
                  <a:cubicBezTo>
                    <a:pt x="24289" y="6586"/>
                    <a:pt x="33814" y="7538"/>
                    <a:pt x="33814" y="8491"/>
                  </a:cubicBezTo>
                  <a:cubicBezTo>
                    <a:pt x="21431" y="12301"/>
                    <a:pt x="34766" y="5633"/>
                    <a:pt x="35719" y="10396"/>
                  </a:cubicBezTo>
                  <a:cubicBezTo>
                    <a:pt x="69056" y="20873"/>
                    <a:pt x="4286" y="237091"/>
                    <a:pt x="28099" y="2618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8" name="Freeform: Shape 807">
              <a:extLst>
                <a:ext uri="{FF2B5EF4-FFF2-40B4-BE49-F238E27FC236}">
                  <a16:creationId xmlns:a16="http://schemas.microsoft.com/office/drawing/2014/main" id="{1C3B6E62-1612-453F-9EA8-FEAD370C2734}"/>
                </a:ext>
              </a:extLst>
            </p:cNvPr>
            <p:cNvSpPr/>
            <p:nvPr/>
          </p:nvSpPr>
          <p:spPr>
            <a:xfrm>
              <a:off x="5144929" y="3617118"/>
              <a:ext cx="19050" cy="9525"/>
            </a:xfrm>
            <a:custGeom>
              <a:avLst/>
              <a:gdLst>
                <a:gd name="connsiteX0" fmla="*/ 11906 w 19050"/>
                <a:gd name="connsiteY0" fmla="*/ 7144 h 9525"/>
                <a:gd name="connsiteX1" fmla="*/ 7144 w 19050"/>
                <a:gd name="connsiteY1" fmla="*/ 7144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0001" y="7144"/>
                    <a:pt x="9049" y="8096"/>
                    <a:pt x="7144" y="7144"/>
                  </a:cubicBezTo>
                  <a:cubicBezTo>
                    <a:pt x="8096" y="7144"/>
                    <a:pt x="10001" y="7144"/>
                    <a:pt x="1190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09" name="Freeform: Shape 808">
              <a:extLst>
                <a:ext uri="{FF2B5EF4-FFF2-40B4-BE49-F238E27FC236}">
                  <a16:creationId xmlns:a16="http://schemas.microsoft.com/office/drawing/2014/main" id="{0051A345-8ED9-4B5B-8F67-0C8C110A2CBC}"/>
                </a:ext>
              </a:extLst>
            </p:cNvPr>
            <p:cNvSpPr/>
            <p:nvPr/>
          </p:nvSpPr>
          <p:spPr>
            <a:xfrm>
              <a:off x="5130621" y="3630691"/>
              <a:ext cx="9525" cy="9525"/>
            </a:xfrm>
            <a:custGeom>
              <a:avLst/>
              <a:gdLst>
                <a:gd name="connsiteX0" fmla="*/ 9069 w 9525"/>
                <a:gd name="connsiteY0" fmla="*/ 7858 h 9525"/>
                <a:gd name="connsiteX1" fmla="*/ 9069 w 9525"/>
                <a:gd name="connsiteY1" fmla="*/ 7858 h 9525"/>
              </a:gdLst>
              <a:ahLst/>
              <a:cxnLst>
                <a:cxn ang="0">
                  <a:pos x="connsiteX0" y="connsiteY0"/>
                </a:cxn>
                <a:cxn ang="0">
                  <a:pos x="connsiteX1" y="connsiteY1"/>
                </a:cxn>
              </a:cxnLst>
              <a:rect l="l" t="t" r="r" b="b"/>
              <a:pathLst>
                <a:path w="9525" h="9525">
                  <a:moveTo>
                    <a:pt x="9069" y="7858"/>
                  </a:moveTo>
                  <a:cubicBezTo>
                    <a:pt x="8117" y="6906"/>
                    <a:pt x="5259" y="6906"/>
                    <a:pt x="9069"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0" name="Freeform: Shape 809">
              <a:extLst>
                <a:ext uri="{FF2B5EF4-FFF2-40B4-BE49-F238E27FC236}">
                  <a16:creationId xmlns:a16="http://schemas.microsoft.com/office/drawing/2014/main" id="{C3C42D99-622E-448A-BAFE-397D2FDA863B}"/>
                </a:ext>
              </a:extLst>
            </p:cNvPr>
            <p:cNvSpPr/>
            <p:nvPr/>
          </p:nvSpPr>
          <p:spPr>
            <a:xfrm>
              <a:off x="5127784" y="3633311"/>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8096" y="8096"/>
                    <a:pt x="7144" y="7144"/>
                    <a:pt x="7144" y="7144"/>
                  </a:cubicBezTo>
                  <a:lnTo>
                    <a:pt x="10001"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1" name="Freeform: Shape 810">
              <a:extLst>
                <a:ext uri="{FF2B5EF4-FFF2-40B4-BE49-F238E27FC236}">
                  <a16:creationId xmlns:a16="http://schemas.microsoft.com/office/drawing/2014/main" id="{49688BCB-8FBC-4A29-8A9C-C4EA493874EF}"/>
                </a:ext>
              </a:extLst>
            </p:cNvPr>
            <p:cNvSpPr/>
            <p:nvPr/>
          </p:nvSpPr>
          <p:spPr>
            <a:xfrm>
              <a:off x="5123021" y="3638073"/>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7144" y="7144"/>
                    <a:pt x="7144" y="7144"/>
                  </a:cubicBezTo>
                  <a:cubicBezTo>
                    <a:pt x="8096"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2" name="Freeform: Shape 811">
              <a:extLst>
                <a:ext uri="{FF2B5EF4-FFF2-40B4-BE49-F238E27FC236}">
                  <a16:creationId xmlns:a16="http://schemas.microsoft.com/office/drawing/2014/main" id="{4AA16AE2-A731-4316-93F5-D1FBDFF45580}"/>
                </a:ext>
              </a:extLst>
            </p:cNvPr>
            <p:cNvSpPr/>
            <p:nvPr/>
          </p:nvSpPr>
          <p:spPr>
            <a:xfrm>
              <a:off x="5125879" y="3638073"/>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7144"/>
                    <a:pt x="8096" y="7144"/>
                    <a:pt x="7144" y="8096"/>
                  </a:cubicBezTo>
                  <a:cubicBezTo>
                    <a:pt x="9049" y="8096"/>
                    <a:pt x="7144"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3" name="Freeform: Shape 812">
              <a:extLst>
                <a:ext uri="{FF2B5EF4-FFF2-40B4-BE49-F238E27FC236}">
                  <a16:creationId xmlns:a16="http://schemas.microsoft.com/office/drawing/2014/main" id="{C2EE3610-A8CF-452E-A53A-3482640492F3}"/>
                </a:ext>
              </a:extLst>
            </p:cNvPr>
            <p:cNvSpPr/>
            <p:nvPr/>
          </p:nvSpPr>
          <p:spPr>
            <a:xfrm>
              <a:off x="5123303" y="3693318"/>
              <a:ext cx="9525" cy="9525"/>
            </a:xfrm>
            <a:custGeom>
              <a:avLst/>
              <a:gdLst>
                <a:gd name="connsiteX0" fmla="*/ 7814 w 9525"/>
                <a:gd name="connsiteY0" fmla="*/ 7144 h 9525"/>
                <a:gd name="connsiteX1" fmla="*/ 7814 w 9525"/>
                <a:gd name="connsiteY1" fmla="*/ 7144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7814" y="7144"/>
                    <a:pt x="8767" y="8096"/>
                    <a:pt x="7814" y="7144"/>
                  </a:cubicBezTo>
                  <a:cubicBezTo>
                    <a:pt x="8767" y="8096"/>
                    <a:pt x="5910" y="7144"/>
                    <a:pt x="78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4" name="Freeform: Shape 813">
              <a:extLst>
                <a:ext uri="{FF2B5EF4-FFF2-40B4-BE49-F238E27FC236}">
                  <a16:creationId xmlns:a16="http://schemas.microsoft.com/office/drawing/2014/main" id="{5A3813ED-AD94-4C7D-AC9A-2EEDFA34E39A}"/>
                </a:ext>
              </a:extLst>
            </p:cNvPr>
            <p:cNvSpPr/>
            <p:nvPr/>
          </p:nvSpPr>
          <p:spPr>
            <a:xfrm>
              <a:off x="5123762" y="3697128"/>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9260" y="7144"/>
                    <a:pt x="4498" y="7144"/>
                    <a:pt x="926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5" name="Freeform: Shape 814">
              <a:extLst>
                <a:ext uri="{FF2B5EF4-FFF2-40B4-BE49-F238E27FC236}">
                  <a16:creationId xmlns:a16="http://schemas.microsoft.com/office/drawing/2014/main" id="{FFD1A388-1678-41D3-9E55-BD700507F1CF}"/>
                </a:ext>
              </a:extLst>
            </p:cNvPr>
            <p:cNvSpPr/>
            <p:nvPr/>
          </p:nvSpPr>
          <p:spPr>
            <a:xfrm>
              <a:off x="5130641" y="3761184"/>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6" name="Freeform: Shape 815">
              <a:extLst>
                <a:ext uri="{FF2B5EF4-FFF2-40B4-BE49-F238E27FC236}">
                  <a16:creationId xmlns:a16="http://schemas.microsoft.com/office/drawing/2014/main" id="{7C66F0E1-A60D-4ED2-9CBC-6EAD30C0B003}"/>
                </a:ext>
              </a:extLst>
            </p:cNvPr>
            <p:cNvSpPr/>
            <p:nvPr/>
          </p:nvSpPr>
          <p:spPr>
            <a:xfrm>
              <a:off x="5128736" y="378952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10001" y="7144"/>
                    <a:pt x="8096" y="7144"/>
                    <a:pt x="7144" y="7144"/>
                  </a:cubicBezTo>
                  <a:cubicBezTo>
                    <a:pt x="7144" y="7144"/>
                    <a:pt x="9049"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7" name="Freeform: Shape 816">
              <a:extLst>
                <a:ext uri="{FF2B5EF4-FFF2-40B4-BE49-F238E27FC236}">
                  <a16:creationId xmlns:a16="http://schemas.microsoft.com/office/drawing/2014/main" id="{8E9DD942-0486-422E-9FFF-EA4C21B0198A}"/>
                </a:ext>
              </a:extLst>
            </p:cNvPr>
            <p:cNvSpPr/>
            <p:nvPr/>
          </p:nvSpPr>
          <p:spPr>
            <a:xfrm>
              <a:off x="5137309" y="38047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476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8" name="Freeform: Shape 817">
              <a:extLst>
                <a:ext uri="{FF2B5EF4-FFF2-40B4-BE49-F238E27FC236}">
                  <a16:creationId xmlns:a16="http://schemas.microsoft.com/office/drawing/2014/main" id="{1D317633-D5A1-4734-9187-5B39595A0B81}"/>
                </a:ext>
              </a:extLst>
            </p:cNvPr>
            <p:cNvSpPr/>
            <p:nvPr/>
          </p:nvSpPr>
          <p:spPr>
            <a:xfrm>
              <a:off x="5206979" y="3611403"/>
              <a:ext cx="9525" cy="9525"/>
            </a:xfrm>
            <a:custGeom>
              <a:avLst/>
              <a:gdLst>
                <a:gd name="connsiteX0" fmla="*/ 8911 w 9525"/>
                <a:gd name="connsiteY0" fmla="*/ 8096 h 9525"/>
                <a:gd name="connsiteX1" fmla="*/ 7959 w 9525"/>
                <a:gd name="connsiteY1" fmla="*/ 7144 h 9525"/>
                <a:gd name="connsiteX2" fmla="*/ 8911 w 9525"/>
                <a:gd name="connsiteY2" fmla="*/ 8096 h 9525"/>
              </a:gdLst>
              <a:ahLst/>
              <a:cxnLst>
                <a:cxn ang="0">
                  <a:pos x="connsiteX0" y="connsiteY0"/>
                </a:cxn>
                <a:cxn ang="0">
                  <a:pos x="connsiteX1" y="connsiteY1"/>
                </a:cxn>
                <a:cxn ang="0">
                  <a:pos x="connsiteX2" y="connsiteY2"/>
                </a:cxn>
              </a:cxnLst>
              <a:rect l="l" t="t" r="r" b="b"/>
              <a:pathLst>
                <a:path w="9525" h="9525">
                  <a:moveTo>
                    <a:pt x="8911" y="8096"/>
                  </a:moveTo>
                  <a:cubicBezTo>
                    <a:pt x="7959" y="7144"/>
                    <a:pt x="6054" y="8096"/>
                    <a:pt x="7959" y="7144"/>
                  </a:cubicBezTo>
                  <a:cubicBezTo>
                    <a:pt x="8911" y="7144"/>
                    <a:pt x="9864" y="7144"/>
                    <a:pt x="891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19" name="Freeform: Shape 818">
              <a:extLst>
                <a:ext uri="{FF2B5EF4-FFF2-40B4-BE49-F238E27FC236}">
                  <a16:creationId xmlns:a16="http://schemas.microsoft.com/office/drawing/2014/main" id="{D04EAC97-68BF-4EED-9C85-C53D4796DCC8}"/>
                </a:ext>
              </a:extLst>
            </p:cNvPr>
            <p:cNvSpPr/>
            <p:nvPr/>
          </p:nvSpPr>
          <p:spPr>
            <a:xfrm>
              <a:off x="5182076" y="3616724"/>
              <a:ext cx="47625" cy="266700"/>
            </a:xfrm>
            <a:custGeom>
              <a:avLst/>
              <a:gdLst>
                <a:gd name="connsiteX0" fmla="*/ 28099 w 47625"/>
                <a:gd name="connsiteY0" fmla="*/ 260903 h 266700"/>
                <a:gd name="connsiteX1" fmla="*/ 30004 w 47625"/>
                <a:gd name="connsiteY1" fmla="*/ 188513 h 266700"/>
                <a:gd name="connsiteX2" fmla="*/ 7144 w 47625"/>
                <a:gd name="connsiteY2" fmla="*/ 85643 h 266700"/>
                <a:gd name="connsiteX3" fmla="*/ 22384 w 47625"/>
                <a:gd name="connsiteY3" fmla="*/ 35161 h 266700"/>
                <a:gd name="connsiteX4" fmla="*/ 8096 w 47625"/>
                <a:gd name="connsiteY4" fmla="*/ 30398 h 266700"/>
                <a:gd name="connsiteX5" fmla="*/ 19526 w 47625"/>
                <a:gd name="connsiteY5" fmla="*/ 31351 h 266700"/>
                <a:gd name="connsiteX6" fmla="*/ 8096 w 47625"/>
                <a:gd name="connsiteY6" fmla="*/ 29446 h 266700"/>
                <a:gd name="connsiteX7" fmla="*/ 7144 w 47625"/>
                <a:gd name="connsiteY7" fmla="*/ 28493 h 266700"/>
                <a:gd name="connsiteX8" fmla="*/ 10954 w 47625"/>
                <a:gd name="connsiteY8" fmla="*/ 24683 h 266700"/>
                <a:gd name="connsiteX9" fmla="*/ 26194 w 47625"/>
                <a:gd name="connsiteY9" fmla="*/ 26588 h 266700"/>
                <a:gd name="connsiteX10" fmla="*/ 10954 w 47625"/>
                <a:gd name="connsiteY10" fmla="*/ 20873 h 266700"/>
                <a:gd name="connsiteX11" fmla="*/ 25241 w 47625"/>
                <a:gd name="connsiteY11" fmla="*/ 7538 h 266700"/>
                <a:gd name="connsiteX12" fmla="*/ 33814 w 47625"/>
                <a:gd name="connsiteY12" fmla="*/ 8491 h 266700"/>
                <a:gd name="connsiteX13" fmla="*/ 35719 w 47625"/>
                <a:gd name="connsiteY13" fmla="*/ 10396 h 266700"/>
                <a:gd name="connsiteX14" fmla="*/ 28099 w 47625"/>
                <a:gd name="connsiteY14" fmla="*/ 260903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25" h="266700">
                  <a:moveTo>
                    <a:pt x="28099" y="260903"/>
                  </a:moveTo>
                  <a:cubicBezTo>
                    <a:pt x="12859" y="256141"/>
                    <a:pt x="26194" y="188513"/>
                    <a:pt x="30004" y="188513"/>
                  </a:cubicBezTo>
                  <a:cubicBezTo>
                    <a:pt x="6191" y="132316"/>
                    <a:pt x="26194" y="87548"/>
                    <a:pt x="7144" y="85643"/>
                  </a:cubicBezTo>
                  <a:cubicBezTo>
                    <a:pt x="13811" y="88501"/>
                    <a:pt x="4286" y="32303"/>
                    <a:pt x="22384" y="35161"/>
                  </a:cubicBezTo>
                  <a:cubicBezTo>
                    <a:pt x="9049" y="42781"/>
                    <a:pt x="15716" y="27541"/>
                    <a:pt x="8096" y="30398"/>
                  </a:cubicBezTo>
                  <a:cubicBezTo>
                    <a:pt x="7144" y="30398"/>
                    <a:pt x="19526" y="32303"/>
                    <a:pt x="19526" y="31351"/>
                  </a:cubicBezTo>
                  <a:cubicBezTo>
                    <a:pt x="16669" y="28493"/>
                    <a:pt x="9049" y="31351"/>
                    <a:pt x="8096" y="29446"/>
                  </a:cubicBezTo>
                  <a:cubicBezTo>
                    <a:pt x="10954" y="29446"/>
                    <a:pt x="10001" y="29446"/>
                    <a:pt x="7144" y="28493"/>
                  </a:cubicBezTo>
                  <a:cubicBezTo>
                    <a:pt x="12859" y="18968"/>
                    <a:pt x="16669" y="38971"/>
                    <a:pt x="10954" y="24683"/>
                  </a:cubicBezTo>
                  <a:cubicBezTo>
                    <a:pt x="16669" y="24683"/>
                    <a:pt x="18574" y="27541"/>
                    <a:pt x="26194" y="26588"/>
                  </a:cubicBezTo>
                  <a:cubicBezTo>
                    <a:pt x="24289" y="28493"/>
                    <a:pt x="15716" y="20873"/>
                    <a:pt x="10954" y="20873"/>
                  </a:cubicBezTo>
                  <a:cubicBezTo>
                    <a:pt x="16669" y="13253"/>
                    <a:pt x="31909" y="16111"/>
                    <a:pt x="25241" y="7538"/>
                  </a:cubicBezTo>
                  <a:cubicBezTo>
                    <a:pt x="24289" y="6586"/>
                    <a:pt x="33814" y="7538"/>
                    <a:pt x="33814" y="8491"/>
                  </a:cubicBezTo>
                  <a:cubicBezTo>
                    <a:pt x="21431" y="12301"/>
                    <a:pt x="34766" y="5633"/>
                    <a:pt x="35719" y="10396"/>
                  </a:cubicBezTo>
                  <a:cubicBezTo>
                    <a:pt x="69056" y="19921"/>
                    <a:pt x="4286" y="236138"/>
                    <a:pt x="28099" y="26090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0" name="Freeform: Shape 819">
              <a:extLst>
                <a:ext uri="{FF2B5EF4-FFF2-40B4-BE49-F238E27FC236}">
                  <a16:creationId xmlns:a16="http://schemas.microsoft.com/office/drawing/2014/main" id="{F7C1D288-88F0-4533-918A-9B13B63DEEB0}"/>
                </a:ext>
              </a:extLst>
            </p:cNvPr>
            <p:cNvSpPr/>
            <p:nvPr/>
          </p:nvSpPr>
          <p:spPr>
            <a:xfrm>
              <a:off x="5203984" y="3612885"/>
              <a:ext cx="19050" cy="9525"/>
            </a:xfrm>
            <a:custGeom>
              <a:avLst/>
              <a:gdLst>
                <a:gd name="connsiteX0" fmla="*/ 11906 w 19050"/>
                <a:gd name="connsiteY0" fmla="*/ 7567 h 9525"/>
                <a:gd name="connsiteX1" fmla="*/ 7144 w 19050"/>
                <a:gd name="connsiteY1" fmla="*/ 7567 h 9525"/>
                <a:gd name="connsiteX2" fmla="*/ 11906 w 19050"/>
                <a:gd name="connsiteY2" fmla="*/ 7567 h 9525"/>
              </a:gdLst>
              <a:ahLst/>
              <a:cxnLst>
                <a:cxn ang="0">
                  <a:pos x="connsiteX0" y="connsiteY0"/>
                </a:cxn>
                <a:cxn ang="0">
                  <a:pos x="connsiteX1" y="connsiteY1"/>
                </a:cxn>
                <a:cxn ang="0">
                  <a:pos x="connsiteX2" y="connsiteY2"/>
                </a:cxn>
              </a:cxnLst>
              <a:rect l="l" t="t" r="r" b="b"/>
              <a:pathLst>
                <a:path w="19050" h="9525">
                  <a:moveTo>
                    <a:pt x="11906" y="7567"/>
                  </a:moveTo>
                  <a:cubicBezTo>
                    <a:pt x="10001" y="7567"/>
                    <a:pt x="9049" y="8520"/>
                    <a:pt x="7144" y="7567"/>
                  </a:cubicBezTo>
                  <a:cubicBezTo>
                    <a:pt x="9049" y="7567"/>
                    <a:pt x="10954" y="6615"/>
                    <a:pt x="11906"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1" name="Freeform: Shape 820">
              <a:extLst>
                <a:ext uri="{FF2B5EF4-FFF2-40B4-BE49-F238E27FC236}">
                  <a16:creationId xmlns:a16="http://schemas.microsoft.com/office/drawing/2014/main" id="{16AB64BE-19DB-4096-8D16-AB99DFA3D84F}"/>
                </a:ext>
              </a:extLst>
            </p:cNvPr>
            <p:cNvSpPr/>
            <p:nvPr/>
          </p:nvSpPr>
          <p:spPr>
            <a:xfrm>
              <a:off x="5190092" y="362664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5" y="7144"/>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2" name="Freeform: Shape 821">
              <a:extLst>
                <a:ext uri="{FF2B5EF4-FFF2-40B4-BE49-F238E27FC236}">
                  <a16:creationId xmlns:a16="http://schemas.microsoft.com/office/drawing/2014/main" id="{907C354B-769A-4ED3-916F-BF26B1B5B798}"/>
                </a:ext>
              </a:extLst>
            </p:cNvPr>
            <p:cNvSpPr/>
            <p:nvPr/>
          </p:nvSpPr>
          <p:spPr>
            <a:xfrm>
              <a:off x="5187791" y="3629501"/>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8096" y="8096"/>
                    <a:pt x="7144" y="7144"/>
                    <a:pt x="7144" y="7144"/>
                  </a:cubicBezTo>
                  <a:lnTo>
                    <a:pt x="10001"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3" name="Freeform: Shape 822">
              <a:extLst>
                <a:ext uri="{FF2B5EF4-FFF2-40B4-BE49-F238E27FC236}">
                  <a16:creationId xmlns:a16="http://schemas.microsoft.com/office/drawing/2014/main" id="{68AF8E56-E7A4-4DCA-9C0E-10AC5681D761}"/>
                </a:ext>
              </a:extLst>
            </p:cNvPr>
            <p:cNvSpPr/>
            <p:nvPr/>
          </p:nvSpPr>
          <p:spPr>
            <a:xfrm>
              <a:off x="5182076" y="3633840"/>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8096" y="7567"/>
                    <a:pt x="7144" y="7567"/>
                    <a:pt x="7144" y="7567"/>
                  </a:cubicBezTo>
                  <a:cubicBezTo>
                    <a:pt x="8096" y="6615"/>
                    <a:pt x="9049" y="7567"/>
                    <a:pt x="9049"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4" name="Freeform: Shape 823">
              <a:extLst>
                <a:ext uri="{FF2B5EF4-FFF2-40B4-BE49-F238E27FC236}">
                  <a16:creationId xmlns:a16="http://schemas.microsoft.com/office/drawing/2014/main" id="{F472BEE7-CB99-4F4A-B65C-09B2D5C810F9}"/>
                </a:ext>
              </a:extLst>
            </p:cNvPr>
            <p:cNvSpPr/>
            <p:nvPr/>
          </p:nvSpPr>
          <p:spPr>
            <a:xfrm>
              <a:off x="5185886" y="3634263"/>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7144"/>
                    <a:pt x="8096" y="7144"/>
                    <a:pt x="7144" y="8096"/>
                  </a:cubicBezTo>
                  <a:cubicBezTo>
                    <a:pt x="8096" y="8096"/>
                    <a:pt x="6191"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5" name="Freeform: Shape 824">
              <a:extLst>
                <a:ext uri="{FF2B5EF4-FFF2-40B4-BE49-F238E27FC236}">
                  <a16:creationId xmlns:a16="http://schemas.microsoft.com/office/drawing/2014/main" id="{6A3DC7FF-0A3D-4836-9C95-B0AC3DB13ED9}"/>
                </a:ext>
              </a:extLst>
            </p:cNvPr>
            <p:cNvSpPr/>
            <p:nvPr/>
          </p:nvSpPr>
          <p:spPr>
            <a:xfrm>
              <a:off x="5182358" y="3641883"/>
              <a:ext cx="9525" cy="9525"/>
            </a:xfrm>
            <a:custGeom>
              <a:avLst/>
              <a:gdLst>
                <a:gd name="connsiteX0" fmla="*/ 7815 w 9525"/>
                <a:gd name="connsiteY0" fmla="*/ 7144 h 9525"/>
                <a:gd name="connsiteX1" fmla="*/ 7815 w 9525"/>
                <a:gd name="connsiteY1" fmla="*/ 7144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7815" y="7144"/>
                    <a:pt x="9719" y="8096"/>
                    <a:pt x="7815" y="7144"/>
                  </a:cubicBezTo>
                  <a:cubicBezTo>
                    <a:pt x="8767" y="8096"/>
                    <a:pt x="5909" y="7144"/>
                    <a:pt x="781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6" name="Freeform: Shape 825">
              <a:extLst>
                <a:ext uri="{FF2B5EF4-FFF2-40B4-BE49-F238E27FC236}">
                  <a16:creationId xmlns:a16="http://schemas.microsoft.com/office/drawing/2014/main" id="{96C4FA55-75B0-424E-BE20-E110AABA0827}"/>
                </a:ext>
              </a:extLst>
            </p:cNvPr>
            <p:cNvSpPr/>
            <p:nvPr/>
          </p:nvSpPr>
          <p:spPr>
            <a:xfrm>
              <a:off x="5183770" y="3693318"/>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9260" y="7144"/>
                    <a:pt x="4498" y="7144"/>
                    <a:pt x="926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7" name="Freeform: Shape 826">
              <a:extLst>
                <a:ext uri="{FF2B5EF4-FFF2-40B4-BE49-F238E27FC236}">
                  <a16:creationId xmlns:a16="http://schemas.microsoft.com/office/drawing/2014/main" id="{80596B7E-5F7D-4EED-806F-B8131D58EF94}"/>
                </a:ext>
              </a:extLst>
            </p:cNvPr>
            <p:cNvSpPr/>
            <p:nvPr/>
          </p:nvSpPr>
          <p:spPr>
            <a:xfrm>
              <a:off x="5190649" y="37571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8" name="Freeform: Shape 827">
              <a:extLst>
                <a:ext uri="{FF2B5EF4-FFF2-40B4-BE49-F238E27FC236}">
                  <a16:creationId xmlns:a16="http://schemas.microsoft.com/office/drawing/2014/main" id="{71F41565-8B04-4408-BC44-9EF83CA1C55A}"/>
                </a:ext>
              </a:extLst>
            </p:cNvPr>
            <p:cNvSpPr/>
            <p:nvPr/>
          </p:nvSpPr>
          <p:spPr>
            <a:xfrm>
              <a:off x="5187791" y="378571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10001" y="7144"/>
                    <a:pt x="8096" y="7144"/>
                    <a:pt x="7144" y="7144"/>
                  </a:cubicBezTo>
                  <a:cubicBezTo>
                    <a:pt x="7144" y="7144"/>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29" name="Freeform: Shape 828">
              <a:extLst>
                <a:ext uri="{FF2B5EF4-FFF2-40B4-BE49-F238E27FC236}">
                  <a16:creationId xmlns:a16="http://schemas.microsoft.com/office/drawing/2014/main" id="{065D312E-E6C0-458A-A3D9-D7EB80DAE926}"/>
                </a:ext>
              </a:extLst>
            </p:cNvPr>
            <p:cNvSpPr/>
            <p:nvPr/>
          </p:nvSpPr>
          <p:spPr>
            <a:xfrm>
              <a:off x="5197316" y="380095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381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0" name="Freeform: Shape 829">
              <a:extLst>
                <a:ext uri="{FF2B5EF4-FFF2-40B4-BE49-F238E27FC236}">
                  <a16:creationId xmlns:a16="http://schemas.microsoft.com/office/drawing/2014/main" id="{F6846BF6-E682-4B26-A955-131C36096AF9}"/>
                </a:ext>
              </a:extLst>
            </p:cNvPr>
            <p:cNvSpPr/>
            <p:nvPr/>
          </p:nvSpPr>
          <p:spPr>
            <a:xfrm>
              <a:off x="5060156" y="3070779"/>
              <a:ext cx="19050" cy="9525"/>
            </a:xfrm>
            <a:custGeom>
              <a:avLst/>
              <a:gdLst>
                <a:gd name="connsiteX0" fmla="*/ 7144 w 19050"/>
                <a:gd name="connsiteY0" fmla="*/ 8653 h 9525"/>
                <a:gd name="connsiteX1" fmla="*/ 7144 w 19050"/>
                <a:gd name="connsiteY1" fmla="*/ 8653 h 9525"/>
              </a:gdLst>
              <a:ahLst/>
              <a:cxnLst>
                <a:cxn ang="0">
                  <a:pos x="connsiteX0" y="connsiteY0"/>
                </a:cxn>
                <a:cxn ang="0">
                  <a:pos x="connsiteX1" y="connsiteY1"/>
                </a:cxn>
              </a:cxnLst>
              <a:rect l="l" t="t" r="r" b="b"/>
              <a:pathLst>
                <a:path w="19050" h="9525">
                  <a:moveTo>
                    <a:pt x="7144" y="8653"/>
                  </a:moveTo>
                  <a:cubicBezTo>
                    <a:pt x="11906" y="7701"/>
                    <a:pt x="17621"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1" name="Freeform: Shape 830">
              <a:extLst>
                <a:ext uri="{FF2B5EF4-FFF2-40B4-BE49-F238E27FC236}">
                  <a16:creationId xmlns:a16="http://schemas.microsoft.com/office/drawing/2014/main" id="{2D74B5CA-8DBC-4664-8BE2-041B9E93293C}"/>
                </a:ext>
              </a:extLst>
            </p:cNvPr>
            <p:cNvSpPr/>
            <p:nvPr/>
          </p:nvSpPr>
          <p:spPr>
            <a:xfrm>
              <a:off x="5073102" y="3073918"/>
              <a:ext cx="19050" cy="19050"/>
            </a:xfrm>
            <a:custGeom>
              <a:avLst/>
              <a:gdLst>
                <a:gd name="connsiteX0" fmla="*/ 16105 w 19050"/>
                <a:gd name="connsiteY0" fmla="*/ 20754 h 19050"/>
                <a:gd name="connsiteX1" fmla="*/ 16105 w 19050"/>
                <a:gd name="connsiteY1" fmla="*/ 20754 h 19050"/>
              </a:gdLst>
              <a:ahLst/>
              <a:cxnLst>
                <a:cxn ang="0">
                  <a:pos x="connsiteX0" y="connsiteY0"/>
                </a:cxn>
                <a:cxn ang="0">
                  <a:pos x="connsiteX1" y="connsiteY1"/>
                </a:cxn>
              </a:cxnLst>
              <a:rect l="l" t="t" r="r" b="b"/>
              <a:pathLst>
                <a:path w="19050" h="19050">
                  <a:moveTo>
                    <a:pt x="16105" y="20754"/>
                  </a:moveTo>
                  <a:cubicBezTo>
                    <a:pt x="2770" y="752"/>
                    <a:pt x="5628" y="4562"/>
                    <a:pt x="16105" y="207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7E593BD0-BC78-48E6-BB96-042CD10D794B}"/>
                </a:ext>
              </a:extLst>
            </p:cNvPr>
            <p:cNvSpPr/>
            <p:nvPr/>
          </p:nvSpPr>
          <p:spPr>
            <a:xfrm>
              <a:off x="5088731" y="3073241"/>
              <a:ext cx="9525" cy="19050"/>
            </a:xfrm>
            <a:custGeom>
              <a:avLst/>
              <a:gdLst>
                <a:gd name="connsiteX0" fmla="*/ 8096 w 9525"/>
                <a:gd name="connsiteY0" fmla="*/ 7144 h 19050"/>
                <a:gd name="connsiteX1" fmla="*/ 7144 w 9525"/>
                <a:gd name="connsiteY1" fmla="*/ 13811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cubicBezTo>
                    <a:pt x="7144" y="10001"/>
                    <a:pt x="7144" y="11906"/>
                    <a:pt x="7144" y="13811"/>
                  </a:cubicBezTo>
                  <a:cubicBezTo>
                    <a:pt x="7144" y="10954"/>
                    <a:pt x="1095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7163E1BC-6961-4388-9BD1-595377DBE6C3}"/>
                </a:ext>
              </a:extLst>
            </p:cNvPr>
            <p:cNvSpPr/>
            <p:nvPr/>
          </p:nvSpPr>
          <p:spPr>
            <a:xfrm>
              <a:off x="5093494" y="30713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6669" y="1095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A63D2FB8-215C-400C-81C4-6460626F17AC}"/>
                </a:ext>
              </a:extLst>
            </p:cNvPr>
            <p:cNvSpPr/>
            <p:nvPr/>
          </p:nvSpPr>
          <p:spPr>
            <a:xfrm>
              <a:off x="5113496" y="3069989"/>
              <a:ext cx="9525" cy="9525"/>
            </a:xfrm>
            <a:custGeom>
              <a:avLst/>
              <a:gdLst>
                <a:gd name="connsiteX0" fmla="*/ 7144 w 9525"/>
                <a:gd name="connsiteY0" fmla="*/ 8491 h 9525"/>
                <a:gd name="connsiteX1" fmla="*/ 9049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cubicBezTo>
                    <a:pt x="8096" y="8491"/>
                    <a:pt x="9049" y="7538"/>
                    <a:pt x="9049" y="7538"/>
                  </a:cubicBezTo>
                  <a:cubicBezTo>
                    <a:pt x="8096" y="6586"/>
                    <a:pt x="7144" y="7538"/>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064FDDFB-5F23-4FBF-875E-376C64D9D4CD}"/>
                </a:ext>
              </a:extLst>
            </p:cNvPr>
            <p:cNvSpPr/>
            <p:nvPr/>
          </p:nvSpPr>
          <p:spPr>
            <a:xfrm>
              <a:off x="5104027" y="3069267"/>
              <a:ext cx="28575" cy="28575"/>
            </a:xfrm>
            <a:custGeom>
              <a:avLst/>
              <a:gdLst>
                <a:gd name="connsiteX0" fmla="*/ 25186 w 28575"/>
                <a:gd name="connsiteY0" fmla="*/ 8260 h 28575"/>
                <a:gd name="connsiteX1" fmla="*/ 25186 w 28575"/>
                <a:gd name="connsiteY1" fmla="*/ 8260 h 28575"/>
              </a:gdLst>
              <a:ahLst/>
              <a:cxnLst>
                <a:cxn ang="0">
                  <a:pos x="connsiteX0" y="connsiteY0"/>
                </a:cxn>
                <a:cxn ang="0">
                  <a:pos x="connsiteX1" y="connsiteY1"/>
                </a:cxn>
              </a:cxnLst>
              <a:rect l="l" t="t" r="r" b="b"/>
              <a:pathLst>
                <a:path w="28575" h="28575">
                  <a:moveTo>
                    <a:pt x="25186" y="8260"/>
                  </a:moveTo>
                  <a:cubicBezTo>
                    <a:pt x="20423" y="-312"/>
                    <a:pt x="-12914" y="44455"/>
                    <a:pt x="25186" y="8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BBC3414B-9734-4FC0-B792-458485FF2862}"/>
                </a:ext>
              </a:extLst>
            </p:cNvPr>
            <p:cNvSpPr/>
            <p:nvPr/>
          </p:nvSpPr>
          <p:spPr>
            <a:xfrm>
              <a:off x="5110639" y="307133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7144"/>
                    <a:pt x="7144" y="7144"/>
                  </a:cubicBezTo>
                  <a:cubicBezTo>
                    <a:pt x="8096" y="9049"/>
                    <a:pt x="9049"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7" name="Freeform: Shape 836">
              <a:extLst>
                <a:ext uri="{FF2B5EF4-FFF2-40B4-BE49-F238E27FC236}">
                  <a16:creationId xmlns:a16="http://schemas.microsoft.com/office/drawing/2014/main" id="{6CD47406-6A14-4FC2-8AFF-F33D3C5B2711}"/>
                </a:ext>
              </a:extLst>
            </p:cNvPr>
            <p:cNvSpPr/>
            <p:nvPr/>
          </p:nvSpPr>
          <p:spPr>
            <a:xfrm>
              <a:off x="5100674" y="3071336"/>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9049"/>
                    <a:pt x="4726" y="13811"/>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8" name="Freeform: Shape 837">
              <a:extLst>
                <a:ext uri="{FF2B5EF4-FFF2-40B4-BE49-F238E27FC236}">
                  <a16:creationId xmlns:a16="http://schemas.microsoft.com/office/drawing/2014/main" id="{2D298354-7FC1-4AE4-A0CA-EA7F4BB46728}"/>
                </a:ext>
              </a:extLst>
            </p:cNvPr>
            <p:cNvSpPr/>
            <p:nvPr/>
          </p:nvSpPr>
          <p:spPr>
            <a:xfrm>
              <a:off x="5137460" y="3070383"/>
              <a:ext cx="9525" cy="19050"/>
            </a:xfrm>
            <a:custGeom>
              <a:avLst/>
              <a:gdLst>
                <a:gd name="connsiteX0" fmla="*/ 7945 w 9525"/>
                <a:gd name="connsiteY0" fmla="*/ 7144 h 19050"/>
                <a:gd name="connsiteX1" fmla="*/ 7945 w 9525"/>
                <a:gd name="connsiteY1" fmla="*/ 7144 h 19050"/>
              </a:gdLst>
              <a:ahLst/>
              <a:cxnLst>
                <a:cxn ang="0">
                  <a:pos x="connsiteX0" y="connsiteY0"/>
                </a:cxn>
                <a:cxn ang="0">
                  <a:pos x="connsiteX1" y="connsiteY1"/>
                </a:cxn>
              </a:cxnLst>
              <a:rect l="l" t="t" r="r" b="b"/>
              <a:pathLst>
                <a:path w="9525" h="19050">
                  <a:moveTo>
                    <a:pt x="7945" y="7144"/>
                  </a:moveTo>
                  <a:cubicBezTo>
                    <a:pt x="4135" y="33814"/>
                    <a:pt x="15565" y="15716"/>
                    <a:pt x="794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39" name="Freeform: Shape 838">
              <a:extLst>
                <a:ext uri="{FF2B5EF4-FFF2-40B4-BE49-F238E27FC236}">
                  <a16:creationId xmlns:a16="http://schemas.microsoft.com/office/drawing/2014/main" id="{4E9B8EB5-90AB-4AB4-9629-EF7914950E74}"/>
                </a:ext>
              </a:extLst>
            </p:cNvPr>
            <p:cNvSpPr/>
            <p:nvPr/>
          </p:nvSpPr>
          <p:spPr>
            <a:xfrm>
              <a:off x="5150644" y="3091338"/>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7144"/>
                    <a:pt x="8096" y="7144"/>
                    <a:pt x="9049" y="7144"/>
                  </a:cubicBezTo>
                  <a:cubicBezTo>
                    <a:pt x="8096"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0" name="Freeform: Shape 839">
              <a:extLst>
                <a:ext uri="{FF2B5EF4-FFF2-40B4-BE49-F238E27FC236}">
                  <a16:creationId xmlns:a16="http://schemas.microsoft.com/office/drawing/2014/main" id="{65C4EFC7-C6CA-4CF0-A4D2-E5A71B72AC67}"/>
                </a:ext>
              </a:extLst>
            </p:cNvPr>
            <p:cNvSpPr/>
            <p:nvPr/>
          </p:nvSpPr>
          <p:spPr>
            <a:xfrm>
              <a:off x="5147786" y="3077051"/>
              <a:ext cx="47625" cy="28575"/>
            </a:xfrm>
            <a:custGeom>
              <a:avLst/>
              <a:gdLst>
                <a:gd name="connsiteX0" fmla="*/ 45244 w 47625"/>
                <a:gd name="connsiteY0" fmla="*/ 10954 h 28575"/>
                <a:gd name="connsiteX1" fmla="*/ 7144 w 47625"/>
                <a:gd name="connsiteY1" fmla="*/ 7144 h 28575"/>
                <a:gd name="connsiteX2" fmla="*/ 45244 w 47625"/>
                <a:gd name="connsiteY2" fmla="*/ 10954 h 28575"/>
              </a:gdLst>
              <a:ahLst/>
              <a:cxnLst>
                <a:cxn ang="0">
                  <a:pos x="connsiteX0" y="connsiteY0"/>
                </a:cxn>
                <a:cxn ang="0">
                  <a:pos x="connsiteX1" y="connsiteY1"/>
                </a:cxn>
                <a:cxn ang="0">
                  <a:pos x="connsiteX2" y="connsiteY2"/>
                </a:cxn>
              </a:cxnLst>
              <a:rect l="l" t="t" r="r" b="b"/>
              <a:pathLst>
                <a:path w="47625" h="28575">
                  <a:moveTo>
                    <a:pt x="45244" y="10954"/>
                  </a:moveTo>
                  <a:cubicBezTo>
                    <a:pt x="23336" y="14764"/>
                    <a:pt x="26194" y="18574"/>
                    <a:pt x="7144" y="7144"/>
                  </a:cubicBezTo>
                  <a:cubicBezTo>
                    <a:pt x="13811" y="31909"/>
                    <a:pt x="22384" y="23336"/>
                    <a:pt x="452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1" name="Freeform: Shape 840">
              <a:extLst>
                <a:ext uri="{FF2B5EF4-FFF2-40B4-BE49-F238E27FC236}">
                  <a16:creationId xmlns:a16="http://schemas.microsoft.com/office/drawing/2014/main" id="{8AE76782-1529-4E3C-B079-C8DCEA11E443}"/>
                </a:ext>
              </a:extLst>
            </p:cNvPr>
            <p:cNvSpPr/>
            <p:nvPr/>
          </p:nvSpPr>
          <p:spPr>
            <a:xfrm>
              <a:off x="5184777" y="3089722"/>
              <a:ext cx="9525" cy="9525"/>
            </a:xfrm>
            <a:custGeom>
              <a:avLst/>
              <a:gdLst>
                <a:gd name="connsiteX0" fmla="*/ 7301 w 9525"/>
                <a:gd name="connsiteY0" fmla="*/ 7808 h 9525"/>
                <a:gd name="connsiteX1" fmla="*/ 7301 w 9525"/>
                <a:gd name="connsiteY1" fmla="*/ 7808 h 9525"/>
              </a:gdLst>
              <a:ahLst/>
              <a:cxnLst>
                <a:cxn ang="0">
                  <a:pos x="connsiteX0" y="connsiteY0"/>
                </a:cxn>
                <a:cxn ang="0">
                  <a:pos x="connsiteX1" y="connsiteY1"/>
                </a:cxn>
              </a:cxnLst>
              <a:rect l="l" t="t" r="r" b="b"/>
              <a:pathLst>
                <a:path w="9525" h="9525">
                  <a:moveTo>
                    <a:pt x="7301" y="7808"/>
                  </a:moveTo>
                  <a:cubicBezTo>
                    <a:pt x="10158" y="18285"/>
                    <a:pt x="6348" y="3998"/>
                    <a:pt x="7301" y="78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2" name="Freeform: Shape 841">
              <a:extLst>
                <a:ext uri="{FF2B5EF4-FFF2-40B4-BE49-F238E27FC236}">
                  <a16:creationId xmlns:a16="http://schemas.microsoft.com/office/drawing/2014/main" id="{A2555913-1E40-46C1-9E84-98B6F167E2F0}"/>
                </a:ext>
              </a:extLst>
            </p:cNvPr>
            <p:cNvSpPr/>
            <p:nvPr/>
          </p:nvSpPr>
          <p:spPr>
            <a:xfrm>
              <a:off x="5202991" y="3081813"/>
              <a:ext cx="28575" cy="28575"/>
            </a:xfrm>
            <a:custGeom>
              <a:avLst/>
              <a:gdLst>
                <a:gd name="connsiteX0" fmla="*/ 8137 w 28575"/>
                <a:gd name="connsiteY0" fmla="*/ 7144 h 28575"/>
                <a:gd name="connsiteX1" fmla="*/ 11947 w 28575"/>
                <a:gd name="connsiteY1" fmla="*/ 24289 h 28575"/>
                <a:gd name="connsiteX2" fmla="*/ 8137 w 28575"/>
                <a:gd name="connsiteY2" fmla="*/ 7144 h 28575"/>
              </a:gdLst>
              <a:ahLst/>
              <a:cxnLst>
                <a:cxn ang="0">
                  <a:pos x="connsiteX0" y="connsiteY0"/>
                </a:cxn>
                <a:cxn ang="0">
                  <a:pos x="connsiteX1" y="connsiteY1"/>
                </a:cxn>
                <a:cxn ang="0">
                  <a:pos x="connsiteX2" y="connsiteY2"/>
                </a:cxn>
              </a:cxnLst>
              <a:rect l="l" t="t" r="r" b="b"/>
              <a:pathLst>
                <a:path w="28575" h="28575">
                  <a:moveTo>
                    <a:pt x="8137" y="7144"/>
                  </a:moveTo>
                  <a:cubicBezTo>
                    <a:pt x="9089" y="10001"/>
                    <a:pt x="3374" y="2381"/>
                    <a:pt x="11947" y="24289"/>
                  </a:cubicBezTo>
                  <a:cubicBezTo>
                    <a:pt x="-1388" y="21431"/>
                    <a:pt x="53857" y="10001"/>
                    <a:pt x="81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3" name="Freeform: Shape 842">
              <a:extLst>
                <a:ext uri="{FF2B5EF4-FFF2-40B4-BE49-F238E27FC236}">
                  <a16:creationId xmlns:a16="http://schemas.microsoft.com/office/drawing/2014/main" id="{1B7ACC41-7024-4710-AD51-02144E2CF3B9}"/>
                </a:ext>
              </a:extLst>
            </p:cNvPr>
            <p:cNvSpPr/>
            <p:nvPr/>
          </p:nvSpPr>
          <p:spPr>
            <a:xfrm>
              <a:off x="5188744" y="3078495"/>
              <a:ext cx="19050" cy="9525"/>
            </a:xfrm>
            <a:custGeom>
              <a:avLst/>
              <a:gdLst>
                <a:gd name="connsiteX0" fmla="*/ 7144 w 19050"/>
                <a:gd name="connsiteY0" fmla="*/ 8557 h 9525"/>
                <a:gd name="connsiteX1" fmla="*/ 11906 w 19050"/>
                <a:gd name="connsiteY1" fmla="*/ 10462 h 9525"/>
                <a:gd name="connsiteX2" fmla="*/ 7144 w 19050"/>
                <a:gd name="connsiteY2" fmla="*/ 8557 h 9525"/>
              </a:gdLst>
              <a:ahLst/>
              <a:cxnLst>
                <a:cxn ang="0">
                  <a:pos x="connsiteX0" y="connsiteY0"/>
                </a:cxn>
                <a:cxn ang="0">
                  <a:pos x="connsiteX1" y="connsiteY1"/>
                </a:cxn>
                <a:cxn ang="0">
                  <a:pos x="connsiteX2" y="connsiteY2"/>
                </a:cxn>
              </a:cxnLst>
              <a:rect l="l" t="t" r="r" b="b"/>
              <a:pathLst>
                <a:path w="19050" h="9525">
                  <a:moveTo>
                    <a:pt x="7144" y="8557"/>
                  </a:moveTo>
                  <a:cubicBezTo>
                    <a:pt x="10001" y="8557"/>
                    <a:pt x="10954" y="9510"/>
                    <a:pt x="11906" y="10462"/>
                  </a:cubicBezTo>
                  <a:cubicBezTo>
                    <a:pt x="10954" y="7605"/>
                    <a:pt x="10001" y="5700"/>
                    <a:pt x="7144" y="85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4" name="Freeform: Shape 843">
              <a:extLst>
                <a:ext uri="{FF2B5EF4-FFF2-40B4-BE49-F238E27FC236}">
                  <a16:creationId xmlns:a16="http://schemas.microsoft.com/office/drawing/2014/main" id="{0A0CA62E-C079-4D7C-A2CD-AACF7CD742A7}"/>
                </a:ext>
              </a:extLst>
            </p:cNvPr>
            <p:cNvSpPr/>
            <p:nvPr/>
          </p:nvSpPr>
          <p:spPr>
            <a:xfrm>
              <a:off x="5220176" y="3096339"/>
              <a:ext cx="9525" cy="9525"/>
            </a:xfrm>
            <a:custGeom>
              <a:avLst/>
              <a:gdLst>
                <a:gd name="connsiteX0" fmla="*/ 10001 w 9525"/>
                <a:gd name="connsiteY0" fmla="*/ 7858 h 9525"/>
                <a:gd name="connsiteX1" fmla="*/ 7144 w 9525"/>
                <a:gd name="connsiteY1" fmla="*/ 7858 h 9525"/>
                <a:gd name="connsiteX2" fmla="*/ 10001 w 9525"/>
                <a:gd name="connsiteY2" fmla="*/ 7858 h 9525"/>
              </a:gdLst>
              <a:ahLst/>
              <a:cxnLst>
                <a:cxn ang="0">
                  <a:pos x="connsiteX0" y="connsiteY0"/>
                </a:cxn>
                <a:cxn ang="0">
                  <a:pos x="connsiteX1" y="connsiteY1"/>
                </a:cxn>
                <a:cxn ang="0">
                  <a:pos x="connsiteX2" y="connsiteY2"/>
                </a:cxn>
              </a:cxnLst>
              <a:rect l="l" t="t" r="r" b="b"/>
              <a:pathLst>
                <a:path w="9525" h="9525">
                  <a:moveTo>
                    <a:pt x="10001" y="7858"/>
                  </a:moveTo>
                  <a:cubicBezTo>
                    <a:pt x="10001" y="6906"/>
                    <a:pt x="9049" y="6906"/>
                    <a:pt x="7144" y="7858"/>
                  </a:cubicBezTo>
                  <a:cubicBezTo>
                    <a:pt x="8096" y="8811"/>
                    <a:pt x="9049" y="8811"/>
                    <a:pt x="10001"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5" name="Freeform: Shape 844">
              <a:extLst>
                <a:ext uri="{FF2B5EF4-FFF2-40B4-BE49-F238E27FC236}">
                  <a16:creationId xmlns:a16="http://schemas.microsoft.com/office/drawing/2014/main" id="{34EBE446-E3ED-485D-A93B-422F95DE0A05}"/>
                </a:ext>
              </a:extLst>
            </p:cNvPr>
            <p:cNvSpPr/>
            <p:nvPr/>
          </p:nvSpPr>
          <p:spPr>
            <a:xfrm>
              <a:off x="5220176" y="3086152"/>
              <a:ext cx="19050" cy="9525"/>
            </a:xfrm>
            <a:custGeom>
              <a:avLst/>
              <a:gdLst>
                <a:gd name="connsiteX0" fmla="*/ 7144 w 19050"/>
                <a:gd name="connsiteY0" fmla="*/ 7567 h 9525"/>
                <a:gd name="connsiteX1" fmla="*/ 7144 w 19050"/>
                <a:gd name="connsiteY1" fmla="*/ 7567 h 9525"/>
              </a:gdLst>
              <a:ahLst/>
              <a:cxnLst>
                <a:cxn ang="0">
                  <a:pos x="connsiteX0" y="connsiteY0"/>
                </a:cxn>
                <a:cxn ang="0">
                  <a:pos x="connsiteX1" y="connsiteY1"/>
                </a:cxn>
              </a:cxnLst>
              <a:rect l="l" t="t" r="r" b="b"/>
              <a:pathLst>
                <a:path w="19050" h="9525">
                  <a:moveTo>
                    <a:pt x="7144" y="7567"/>
                  </a:moveTo>
                  <a:cubicBezTo>
                    <a:pt x="21431"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6" name="Freeform: Shape 845">
              <a:extLst>
                <a:ext uri="{FF2B5EF4-FFF2-40B4-BE49-F238E27FC236}">
                  <a16:creationId xmlns:a16="http://schemas.microsoft.com/office/drawing/2014/main" id="{48745D13-0A6A-4DF5-8756-7831B21821EE}"/>
                </a:ext>
              </a:extLst>
            </p:cNvPr>
            <p:cNvSpPr/>
            <p:nvPr/>
          </p:nvSpPr>
          <p:spPr>
            <a:xfrm>
              <a:off x="5228749" y="3091338"/>
              <a:ext cx="180975" cy="123825"/>
            </a:xfrm>
            <a:custGeom>
              <a:avLst/>
              <a:gdLst>
                <a:gd name="connsiteX0" fmla="*/ 162401 w 180975"/>
                <a:gd name="connsiteY0" fmla="*/ 119539 h 123825"/>
                <a:gd name="connsiteX1" fmla="*/ 7144 w 180975"/>
                <a:gd name="connsiteY1" fmla="*/ 7144 h 123825"/>
                <a:gd name="connsiteX2" fmla="*/ 7144 w 180975"/>
                <a:gd name="connsiteY2" fmla="*/ 18574 h 123825"/>
                <a:gd name="connsiteX3" fmla="*/ 162401 w 180975"/>
                <a:gd name="connsiteY3" fmla="*/ 119539 h 123825"/>
              </a:gdLst>
              <a:ahLst/>
              <a:cxnLst>
                <a:cxn ang="0">
                  <a:pos x="connsiteX0" y="connsiteY0"/>
                </a:cxn>
                <a:cxn ang="0">
                  <a:pos x="connsiteX1" y="connsiteY1"/>
                </a:cxn>
                <a:cxn ang="0">
                  <a:pos x="connsiteX2" y="connsiteY2"/>
                </a:cxn>
                <a:cxn ang="0">
                  <a:pos x="connsiteX3" y="connsiteY3"/>
                </a:cxn>
              </a:cxnLst>
              <a:rect l="l" t="t" r="r" b="b"/>
              <a:pathLst>
                <a:path w="180975" h="123825">
                  <a:moveTo>
                    <a:pt x="162401" y="119539"/>
                  </a:moveTo>
                  <a:cubicBezTo>
                    <a:pt x="230981" y="78581"/>
                    <a:pt x="14764" y="10001"/>
                    <a:pt x="7144" y="7144"/>
                  </a:cubicBezTo>
                  <a:cubicBezTo>
                    <a:pt x="17621" y="13811"/>
                    <a:pt x="17621" y="17621"/>
                    <a:pt x="7144" y="18574"/>
                  </a:cubicBezTo>
                  <a:cubicBezTo>
                    <a:pt x="109061" y="64294"/>
                    <a:pt x="151924" y="44291"/>
                    <a:pt x="162401" y="1195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7" name="Freeform: Shape 846">
              <a:extLst>
                <a:ext uri="{FF2B5EF4-FFF2-40B4-BE49-F238E27FC236}">
                  <a16:creationId xmlns:a16="http://schemas.microsoft.com/office/drawing/2014/main" id="{5ED86DB7-C99B-4E73-87F7-ABEC6850B395}"/>
                </a:ext>
              </a:extLst>
            </p:cNvPr>
            <p:cNvSpPr/>
            <p:nvPr/>
          </p:nvSpPr>
          <p:spPr>
            <a:xfrm>
              <a:off x="5368190" y="3186431"/>
              <a:ext cx="9525" cy="9525"/>
            </a:xfrm>
            <a:custGeom>
              <a:avLst/>
              <a:gdLst>
                <a:gd name="connsiteX0" fmla="*/ 10577 w 9525"/>
                <a:gd name="connsiteY0" fmla="*/ 7301 h 9525"/>
                <a:gd name="connsiteX1" fmla="*/ 10577 w 9525"/>
                <a:gd name="connsiteY1" fmla="*/ 7301 h 9525"/>
              </a:gdLst>
              <a:ahLst/>
              <a:cxnLst>
                <a:cxn ang="0">
                  <a:pos x="connsiteX0" y="connsiteY0"/>
                </a:cxn>
                <a:cxn ang="0">
                  <a:pos x="connsiteX1" y="connsiteY1"/>
                </a:cxn>
              </a:cxnLst>
              <a:rect l="l" t="t" r="r" b="b"/>
              <a:pathLst>
                <a:path w="9525" h="9525">
                  <a:moveTo>
                    <a:pt x="10577" y="7301"/>
                  </a:moveTo>
                  <a:cubicBezTo>
                    <a:pt x="3910" y="6348"/>
                    <a:pt x="8672" y="10158"/>
                    <a:pt x="10577" y="73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8" name="Freeform: Shape 847">
              <a:extLst>
                <a:ext uri="{FF2B5EF4-FFF2-40B4-BE49-F238E27FC236}">
                  <a16:creationId xmlns:a16="http://schemas.microsoft.com/office/drawing/2014/main" id="{A3EA0E2A-7EA3-4897-8A4B-4EA43C236C62}"/>
                </a:ext>
              </a:extLst>
            </p:cNvPr>
            <p:cNvSpPr/>
            <p:nvPr/>
          </p:nvSpPr>
          <p:spPr>
            <a:xfrm>
              <a:off x="5384006" y="32037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49" name="Freeform: Shape 848">
              <a:extLst>
                <a:ext uri="{FF2B5EF4-FFF2-40B4-BE49-F238E27FC236}">
                  <a16:creationId xmlns:a16="http://schemas.microsoft.com/office/drawing/2014/main" id="{97B547B0-BA72-4CE9-BD75-CCF51D5E590C}"/>
                </a:ext>
              </a:extLst>
            </p:cNvPr>
            <p:cNvSpPr/>
            <p:nvPr/>
          </p:nvSpPr>
          <p:spPr>
            <a:xfrm>
              <a:off x="5375434" y="31551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0" name="Freeform: Shape 849">
              <a:extLst>
                <a:ext uri="{FF2B5EF4-FFF2-40B4-BE49-F238E27FC236}">
                  <a16:creationId xmlns:a16="http://schemas.microsoft.com/office/drawing/2014/main" id="{7BDCEF6A-6E04-4976-9529-ED4179D3DFE0}"/>
                </a:ext>
              </a:extLst>
            </p:cNvPr>
            <p:cNvSpPr/>
            <p:nvPr/>
          </p:nvSpPr>
          <p:spPr>
            <a:xfrm>
              <a:off x="5352426" y="3158013"/>
              <a:ext cx="9525" cy="19050"/>
            </a:xfrm>
            <a:custGeom>
              <a:avLst/>
              <a:gdLst>
                <a:gd name="connsiteX0" fmla="*/ 8244 w 9525"/>
                <a:gd name="connsiteY0" fmla="*/ 14764 h 19050"/>
                <a:gd name="connsiteX1" fmla="*/ 8244 w 9525"/>
                <a:gd name="connsiteY1" fmla="*/ 7144 h 19050"/>
                <a:gd name="connsiteX2" fmla="*/ 8244 w 9525"/>
                <a:gd name="connsiteY2" fmla="*/ 14764 h 19050"/>
              </a:gdLst>
              <a:ahLst/>
              <a:cxnLst>
                <a:cxn ang="0">
                  <a:pos x="connsiteX0" y="connsiteY0"/>
                </a:cxn>
                <a:cxn ang="0">
                  <a:pos x="connsiteX1" y="connsiteY1"/>
                </a:cxn>
                <a:cxn ang="0">
                  <a:pos x="connsiteX2" y="connsiteY2"/>
                </a:cxn>
              </a:cxnLst>
              <a:rect l="l" t="t" r="r" b="b"/>
              <a:pathLst>
                <a:path w="9525" h="19050">
                  <a:moveTo>
                    <a:pt x="8244" y="14764"/>
                  </a:moveTo>
                  <a:cubicBezTo>
                    <a:pt x="8244" y="12859"/>
                    <a:pt x="8244" y="10001"/>
                    <a:pt x="8244" y="7144"/>
                  </a:cubicBezTo>
                  <a:cubicBezTo>
                    <a:pt x="7291" y="9049"/>
                    <a:pt x="6339" y="10001"/>
                    <a:pt x="8244" y="147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1" name="Freeform: Shape 850">
              <a:extLst>
                <a:ext uri="{FF2B5EF4-FFF2-40B4-BE49-F238E27FC236}">
                  <a16:creationId xmlns:a16="http://schemas.microsoft.com/office/drawing/2014/main" id="{DE5F9649-2374-441F-9CEB-00609F7162C0}"/>
                </a:ext>
              </a:extLst>
            </p:cNvPr>
            <p:cNvSpPr/>
            <p:nvPr/>
          </p:nvSpPr>
          <p:spPr>
            <a:xfrm>
              <a:off x="5318284" y="3133248"/>
              <a:ext cx="9525" cy="9525"/>
            </a:xfrm>
            <a:custGeom>
              <a:avLst/>
              <a:gdLst>
                <a:gd name="connsiteX0" fmla="*/ 10954 w 9525"/>
                <a:gd name="connsiteY0" fmla="*/ 7144 h 9525"/>
                <a:gd name="connsiteX1" fmla="*/ 7144 w 9525"/>
                <a:gd name="connsiteY1" fmla="*/ 10001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9049" y="7144"/>
                    <a:pt x="9049" y="9049"/>
                    <a:pt x="7144" y="10001"/>
                  </a:cubicBezTo>
                  <a:cubicBezTo>
                    <a:pt x="10001" y="10954"/>
                    <a:pt x="10954" y="10001"/>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2" name="Freeform: Shape 851">
              <a:extLst>
                <a:ext uri="{FF2B5EF4-FFF2-40B4-BE49-F238E27FC236}">
                  <a16:creationId xmlns:a16="http://schemas.microsoft.com/office/drawing/2014/main" id="{A05F8853-E2FC-42EE-8212-4346B61D68B5}"/>
                </a:ext>
              </a:extLst>
            </p:cNvPr>
            <p:cNvSpPr/>
            <p:nvPr/>
          </p:nvSpPr>
          <p:spPr>
            <a:xfrm>
              <a:off x="5374481" y="319420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9049" y="9049"/>
                    <a:pt x="20479" y="2143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3" name="Freeform: Shape 852">
              <a:extLst>
                <a:ext uri="{FF2B5EF4-FFF2-40B4-BE49-F238E27FC236}">
                  <a16:creationId xmlns:a16="http://schemas.microsoft.com/office/drawing/2014/main" id="{AFFA0715-DDE9-4C63-AFAB-D9B1AAC189A7}"/>
                </a:ext>
              </a:extLst>
            </p:cNvPr>
            <p:cNvSpPr/>
            <p:nvPr/>
          </p:nvSpPr>
          <p:spPr>
            <a:xfrm>
              <a:off x="5387816" y="3205395"/>
              <a:ext cx="47625" cy="123825"/>
            </a:xfrm>
            <a:custGeom>
              <a:avLst/>
              <a:gdLst>
                <a:gd name="connsiteX0" fmla="*/ 36671 w 47625"/>
                <a:gd name="connsiteY0" fmla="*/ 115019 h 123825"/>
                <a:gd name="connsiteX1" fmla="*/ 22384 w 47625"/>
                <a:gd name="connsiteY1" fmla="*/ 7386 h 123825"/>
                <a:gd name="connsiteX2" fmla="*/ 7144 w 47625"/>
                <a:gd name="connsiteY2" fmla="*/ 12149 h 123825"/>
                <a:gd name="connsiteX3" fmla="*/ 17621 w 47625"/>
                <a:gd name="connsiteY3" fmla="*/ 72157 h 123825"/>
                <a:gd name="connsiteX4" fmla="*/ 17621 w 47625"/>
                <a:gd name="connsiteY4" fmla="*/ 62632 h 123825"/>
                <a:gd name="connsiteX5" fmla="*/ 36671 w 47625"/>
                <a:gd name="connsiteY5" fmla="*/ 11501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123825">
                  <a:moveTo>
                    <a:pt x="36671" y="115019"/>
                  </a:moveTo>
                  <a:cubicBezTo>
                    <a:pt x="53816" y="101684"/>
                    <a:pt x="25241" y="16911"/>
                    <a:pt x="22384" y="7386"/>
                  </a:cubicBezTo>
                  <a:cubicBezTo>
                    <a:pt x="16669" y="6434"/>
                    <a:pt x="11906" y="8339"/>
                    <a:pt x="7144" y="12149"/>
                  </a:cubicBezTo>
                  <a:cubicBezTo>
                    <a:pt x="30004" y="30247"/>
                    <a:pt x="6191" y="51201"/>
                    <a:pt x="17621" y="72157"/>
                  </a:cubicBezTo>
                  <a:cubicBezTo>
                    <a:pt x="25241" y="75014"/>
                    <a:pt x="25241" y="72157"/>
                    <a:pt x="17621" y="62632"/>
                  </a:cubicBezTo>
                  <a:cubicBezTo>
                    <a:pt x="23336" y="61679"/>
                    <a:pt x="26194" y="141689"/>
                    <a:pt x="36671" y="1150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4" name="Freeform: Shape 853">
              <a:extLst>
                <a:ext uri="{FF2B5EF4-FFF2-40B4-BE49-F238E27FC236}">
                  <a16:creationId xmlns:a16="http://schemas.microsoft.com/office/drawing/2014/main" id="{F71EFA8E-D972-4C8A-8714-BE49417C9C1C}"/>
                </a:ext>
              </a:extLst>
            </p:cNvPr>
            <p:cNvSpPr/>
            <p:nvPr/>
          </p:nvSpPr>
          <p:spPr>
            <a:xfrm>
              <a:off x="5394484" y="3235166"/>
              <a:ext cx="9525" cy="9525"/>
            </a:xfrm>
            <a:custGeom>
              <a:avLst/>
              <a:gdLst>
                <a:gd name="connsiteX0" fmla="*/ 7144 w 9525"/>
                <a:gd name="connsiteY0" fmla="*/ 7144 h 9525"/>
                <a:gd name="connsiteX1" fmla="*/ 10001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10001" y="9049"/>
                  </a:lnTo>
                  <a:cubicBezTo>
                    <a:pt x="10001" y="8096"/>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5" name="Freeform: Shape 854">
              <a:extLst>
                <a:ext uri="{FF2B5EF4-FFF2-40B4-BE49-F238E27FC236}">
                  <a16:creationId xmlns:a16="http://schemas.microsoft.com/office/drawing/2014/main" id="{C02A47B7-587B-40D9-B59E-C1C1F72E329A}"/>
                </a:ext>
              </a:extLst>
            </p:cNvPr>
            <p:cNvSpPr/>
            <p:nvPr/>
          </p:nvSpPr>
          <p:spPr>
            <a:xfrm>
              <a:off x="5390337" y="3334510"/>
              <a:ext cx="38100" cy="85725"/>
            </a:xfrm>
            <a:custGeom>
              <a:avLst/>
              <a:gdLst>
                <a:gd name="connsiteX0" fmla="*/ 17958 w 38100"/>
                <a:gd name="connsiteY0" fmla="*/ 19242 h 85725"/>
                <a:gd name="connsiteX1" fmla="*/ 12243 w 38100"/>
                <a:gd name="connsiteY1" fmla="*/ 82107 h 85725"/>
                <a:gd name="connsiteX2" fmla="*/ 32245 w 38100"/>
                <a:gd name="connsiteY2" fmla="*/ 19242 h 85725"/>
                <a:gd name="connsiteX3" fmla="*/ 17958 w 38100"/>
                <a:gd name="connsiteY3" fmla="*/ 19242 h 85725"/>
              </a:gdLst>
              <a:ahLst/>
              <a:cxnLst>
                <a:cxn ang="0">
                  <a:pos x="connsiteX0" y="connsiteY0"/>
                </a:cxn>
                <a:cxn ang="0">
                  <a:pos x="connsiteX1" y="connsiteY1"/>
                </a:cxn>
                <a:cxn ang="0">
                  <a:pos x="connsiteX2" y="connsiteY2"/>
                </a:cxn>
                <a:cxn ang="0">
                  <a:pos x="connsiteX3" y="connsiteY3"/>
                </a:cxn>
              </a:cxnLst>
              <a:rect l="l" t="t" r="r" b="b"/>
              <a:pathLst>
                <a:path w="38100" h="85725">
                  <a:moveTo>
                    <a:pt x="17958" y="19242"/>
                  </a:moveTo>
                  <a:cubicBezTo>
                    <a:pt x="27483" y="2097"/>
                    <a:pt x="-4902" y="82107"/>
                    <a:pt x="12243" y="82107"/>
                  </a:cubicBezTo>
                  <a:cubicBezTo>
                    <a:pt x="2718" y="85917"/>
                    <a:pt x="43675" y="-15048"/>
                    <a:pt x="32245" y="19242"/>
                  </a:cubicBezTo>
                  <a:cubicBezTo>
                    <a:pt x="-3950" y="-1713"/>
                    <a:pt x="31293" y="8765"/>
                    <a:pt x="17958" y="192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6" name="Freeform: Shape 855">
              <a:extLst>
                <a:ext uri="{FF2B5EF4-FFF2-40B4-BE49-F238E27FC236}">
                  <a16:creationId xmlns:a16="http://schemas.microsoft.com/office/drawing/2014/main" id="{EE133EA5-6571-4C13-9140-88A56E8312D0}"/>
                </a:ext>
              </a:extLst>
            </p:cNvPr>
            <p:cNvSpPr/>
            <p:nvPr/>
          </p:nvSpPr>
          <p:spPr>
            <a:xfrm>
              <a:off x="5401151" y="33227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6669" y="1095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7" name="Freeform: Shape 856">
              <a:extLst>
                <a:ext uri="{FF2B5EF4-FFF2-40B4-BE49-F238E27FC236}">
                  <a16:creationId xmlns:a16="http://schemas.microsoft.com/office/drawing/2014/main" id="{0C2D838C-B321-47F1-AF65-44F61864B5FD}"/>
                </a:ext>
              </a:extLst>
            </p:cNvPr>
            <p:cNvSpPr/>
            <p:nvPr/>
          </p:nvSpPr>
          <p:spPr>
            <a:xfrm>
              <a:off x="5413880" y="3328511"/>
              <a:ext cx="19050" cy="9525"/>
            </a:xfrm>
            <a:custGeom>
              <a:avLst/>
              <a:gdLst>
                <a:gd name="connsiteX0" fmla="*/ 12513 w 19050"/>
                <a:gd name="connsiteY0" fmla="*/ 9049 h 9525"/>
                <a:gd name="connsiteX1" fmla="*/ 7750 w 19050"/>
                <a:gd name="connsiteY1" fmla="*/ 7144 h 9525"/>
                <a:gd name="connsiteX2" fmla="*/ 12513 w 19050"/>
                <a:gd name="connsiteY2" fmla="*/ 9049 h 9525"/>
              </a:gdLst>
              <a:ahLst/>
              <a:cxnLst>
                <a:cxn ang="0">
                  <a:pos x="connsiteX0" y="connsiteY0"/>
                </a:cxn>
                <a:cxn ang="0">
                  <a:pos x="connsiteX1" y="connsiteY1"/>
                </a:cxn>
                <a:cxn ang="0">
                  <a:pos x="connsiteX2" y="connsiteY2"/>
                </a:cxn>
              </a:cxnLst>
              <a:rect l="l" t="t" r="r" b="b"/>
              <a:pathLst>
                <a:path w="19050" h="9525">
                  <a:moveTo>
                    <a:pt x="12513" y="9049"/>
                  </a:moveTo>
                  <a:cubicBezTo>
                    <a:pt x="10608" y="9049"/>
                    <a:pt x="9655" y="7144"/>
                    <a:pt x="7750" y="7144"/>
                  </a:cubicBezTo>
                  <a:cubicBezTo>
                    <a:pt x="5845" y="11906"/>
                    <a:pt x="8703" y="11906"/>
                    <a:pt x="12513"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8" name="Freeform: Shape 857">
              <a:extLst>
                <a:ext uri="{FF2B5EF4-FFF2-40B4-BE49-F238E27FC236}">
                  <a16:creationId xmlns:a16="http://schemas.microsoft.com/office/drawing/2014/main" id="{4B13B347-309F-4D16-A114-4DBB8E3B5A2C}"/>
                </a:ext>
              </a:extLst>
            </p:cNvPr>
            <p:cNvSpPr/>
            <p:nvPr/>
          </p:nvSpPr>
          <p:spPr>
            <a:xfrm>
              <a:off x="5384006" y="3382803"/>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8574"/>
                    <a:pt x="7144"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59" name="Freeform: Shape 858">
              <a:extLst>
                <a:ext uri="{FF2B5EF4-FFF2-40B4-BE49-F238E27FC236}">
                  <a16:creationId xmlns:a16="http://schemas.microsoft.com/office/drawing/2014/main" id="{E231FB43-6596-4E79-8B33-24668400B009}"/>
                </a:ext>
              </a:extLst>
            </p:cNvPr>
            <p:cNvSpPr/>
            <p:nvPr/>
          </p:nvSpPr>
          <p:spPr>
            <a:xfrm>
              <a:off x="5379582" y="3409697"/>
              <a:ext cx="19050" cy="38100"/>
            </a:xfrm>
            <a:custGeom>
              <a:avLst/>
              <a:gdLst>
                <a:gd name="connsiteX0" fmla="*/ 9663 w 19050"/>
                <a:gd name="connsiteY0" fmla="*/ 31685 h 38100"/>
                <a:gd name="connsiteX1" fmla="*/ 9663 w 19050"/>
                <a:gd name="connsiteY1" fmla="*/ 31685 h 38100"/>
              </a:gdLst>
              <a:ahLst/>
              <a:cxnLst>
                <a:cxn ang="0">
                  <a:pos x="connsiteX0" y="connsiteY0"/>
                </a:cxn>
                <a:cxn ang="0">
                  <a:pos x="connsiteX1" y="connsiteY1"/>
                </a:cxn>
              </a:cxnLst>
              <a:rect l="l" t="t" r="r" b="b"/>
              <a:pathLst>
                <a:path w="19050" h="38100">
                  <a:moveTo>
                    <a:pt x="9663" y="31685"/>
                  </a:moveTo>
                  <a:cubicBezTo>
                    <a:pt x="30618" y="-7368"/>
                    <a:pt x="-1767" y="5967"/>
                    <a:pt x="9663" y="316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C372471F-B4AD-40CB-8C50-DACC71CEB917}"/>
                </a:ext>
              </a:extLst>
            </p:cNvPr>
            <p:cNvSpPr/>
            <p:nvPr/>
          </p:nvSpPr>
          <p:spPr>
            <a:xfrm>
              <a:off x="5196364" y="3425936"/>
              <a:ext cx="190500" cy="123825"/>
            </a:xfrm>
            <a:custGeom>
              <a:avLst/>
              <a:gdLst>
                <a:gd name="connsiteX0" fmla="*/ 158591 w 190500"/>
                <a:gd name="connsiteY0" fmla="*/ 28781 h 123825"/>
                <a:gd name="connsiteX1" fmla="*/ 55721 w 190500"/>
                <a:gd name="connsiteY1" fmla="*/ 109743 h 123825"/>
                <a:gd name="connsiteX2" fmla="*/ 7144 w 190500"/>
                <a:gd name="connsiteY2" fmla="*/ 119268 h 123825"/>
                <a:gd name="connsiteX3" fmla="*/ 185261 w 190500"/>
                <a:gd name="connsiteY3" fmla="*/ 14493 h 123825"/>
                <a:gd name="connsiteX4" fmla="*/ 187166 w 190500"/>
                <a:gd name="connsiteY4" fmla="*/ 10683 h 123825"/>
                <a:gd name="connsiteX5" fmla="*/ 158591 w 190500"/>
                <a:gd name="connsiteY5" fmla="*/ 28781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 h="123825">
                  <a:moveTo>
                    <a:pt x="158591" y="28781"/>
                  </a:moveTo>
                  <a:cubicBezTo>
                    <a:pt x="136684" y="55451"/>
                    <a:pt x="70009" y="76406"/>
                    <a:pt x="55721" y="109743"/>
                  </a:cubicBezTo>
                  <a:cubicBezTo>
                    <a:pt x="50959" y="99266"/>
                    <a:pt x="21431" y="111648"/>
                    <a:pt x="7144" y="119268"/>
                  </a:cubicBezTo>
                  <a:cubicBezTo>
                    <a:pt x="53816" y="110696"/>
                    <a:pt x="180499" y="71643"/>
                    <a:pt x="185261" y="14493"/>
                  </a:cubicBezTo>
                  <a:cubicBezTo>
                    <a:pt x="198596" y="23066"/>
                    <a:pt x="139541" y="-1699"/>
                    <a:pt x="187166" y="10683"/>
                  </a:cubicBezTo>
                  <a:cubicBezTo>
                    <a:pt x="188119" y="11636"/>
                    <a:pt x="141446" y="9731"/>
                    <a:pt x="158591" y="287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E7316D1F-FCF7-4B3B-B4D1-D49D9C12CF0C}"/>
                </a:ext>
              </a:extLst>
            </p:cNvPr>
            <p:cNvSpPr/>
            <p:nvPr/>
          </p:nvSpPr>
          <p:spPr>
            <a:xfrm>
              <a:off x="5370671" y="3442811"/>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7144" y="8096"/>
                    <a:pt x="7144" y="7144"/>
                  </a:cubicBezTo>
                  <a:cubicBezTo>
                    <a:pt x="7144"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53986966-421D-4A88-92BB-DAED949B0C49}"/>
                </a:ext>
              </a:extLst>
            </p:cNvPr>
            <p:cNvSpPr/>
            <p:nvPr/>
          </p:nvSpPr>
          <p:spPr>
            <a:xfrm>
              <a:off x="5192554" y="3538061"/>
              <a:ext cx="9525" cy="9525"/>
            </a:xfrm>
            <a:custGeom>
              <a:avLst/>
              <a:gdLst>
                <a:gd name="connsiteX0" fmla="*/ 10954 w 9525"/>
                <a:gd name="connsiteY0" fmla="*/ 7144 h 9525"/>
                <a:gd name="connsiteX1" fmla="*/ 7144 w 9525"/>
                <a:gd name="connsiteY1" fmla="*/ 8096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001" y="7144"/>
                    <a:pt x="9049" y="7144"/>
                    <a:pt x="7144" y="8096"/>
                  </a:cubicBezTo>
                  <a:cubicBezTo>
                    <a:pt x="7144" y="10001"/>
                    <a:pt x="9049" y="809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4AA0178A-8E7C-4B5D-86B7-826DD8905BB5}"/>
                </a:ext>
              </a:extLst>
            </p:cNvPr>
            <p:cNvSpPr/>
            <p:nvPr/>
          </p:nvSpPr>
          <p:spPr>
            <a:xfrm>
              <a:off x="5377339" y="342947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74EF6687-1AA0-4C9B-BEA7-3B0C74F5D63E}"/>
                </a:ext>
              </a:extLst>
            </p:cNvPr>
            <p:cNvSpPr/>
            <p:nvPr/>
          </p:nvSpPr>
          <p:spPr>
            <a:xfrm>
              <a:off x="5367390" y="341709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10954"/>
                    <a:pt x="6615" y="1190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5" name="Freeform: Shape 864">
              <a:extLst>
                <a:ext uri="{FF2B5EF4-FFF2-40B4-BE49-F238E27FC236}">
                  <a16:creationId xmlns:a16="http://schemas.microsoft.com/office/drawing/2014/main" id="{B7B555A0-E93F-4AB0-8ED9-6A8A22732559}"/>
                </a:ext>
              </a:extLst>
            </p:cNvPr>
            <p:cNvSpPr/>
            <p:nvPr/>
          </p:nvSpPr>
          <p:spPr>
            <a:xfrm>
              <a:off x="5162074" y="3534251"/>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10001"/>
                  </a:lnTo>
                  <a:cubicBezTo>
                    <a:pt x="7144" y="10001"/>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6" name="Freeform: Shape 865">
              <a:extLst>
                <a:ext uri="{FF2B5EF4-FFF2-40B4-BE49-F238E27FC236}">
                  <a16:creationId xmlns:a16="http://schemas.microsoft.com/office/drawing/2014/main" id="{5D7450DA-FAA9-434C-9E70-7663DC31B393}"/>
                </a:ext>
              </a:extLst>
            </p:cNvPr>
            <p:cNvSpPr/>
            <p:nvPr/>
          </p:nvSpPr>
          <p:spPr>
            <a:xfrm>
              <a:off x="5073491" y="3519011"/>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8096"/>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7" name="Freeform: Shape 866">
              <a:extLst>
                <a:ext uri="{FF2B5EF4-FFF2-40B4-BE49-F238E27FC236}">
                  <a16:creationId xmlns:a16="http://schemas.microsoft.com/office/drawing/2014/main" id="{F149847C-523E-4129-B4CC-C71305DD195D}"/>
                </a:ext>
              </a:extLst>
            </p:cNvPr>
            <p:cNvSpPr/>
            <p:nvPr/>
          </p:nvSpPr>
          <p:spPr>
            <a:xfrm>
              <a:off x="4943801" y="3354589"/>
              <a:ext cx="257175" cy="209550"/>
            </a:xfrm>
            <a:custGeom>
              <a:avLst/>
              <a:gdLst>
                <a:gd name="connsiteX0" fmla="*/ 12057 w 257175"/>
                <a:gd name="connsiteY0" fmla="*/ 9640 h 209550"/>
                <a:gd name="connsiteX1" fmla="*/ 91114 w 257175"/>
                <a:gd name="connsiteY1" fmla="*/ 148705 h 209550"/>
                <a:gd name="connsiteX2" fmla="*/ 66349 w 257175"/>
                <a:gd name="connsiteY2" fmla="*/ 152515 h 209550"/>
                <a:gd name="connsiteX3" fmla="*/ 179697 w 257175"/>
                <a:gd name="connsiteY3" fmla="*/ 182995 h 209550"/>
                <a:gd name="connsiteX4" fmla="*/ 161599 w 257175"/>
                <a:gd name="connsiteY4" fmla="*/ 199188 h 209550"/>
                <a:gd name="connsiteX5" fmla="*/ 252087 w 257175"/>
                <a:gd name="connsiteY5" fmla="*/ 196330 h 209550"/>
                <a:gd name="connsiteX6" fmla="*/ 210177 w 257175"/>
                <a:gd name="connsiteY6" fmla="*/ 199188 h 209550"/>
                <a:gd name="connsiteX7" fmla="*/ 11104 w 257175"/>
                <a:gd name="connsiteY7" fmla="*/ 48693 h 209550"/>
                <a:gd name="connsiteX8" fmla="*/ 7294 w 257175"/>
                <a:gd name="connsiteY8" fmla="*/ 66790 h 209550"/>
                <a:gd name="connsiteX9" fmla="*/ 12057 w 257175"/>
                <a:gd name="connsiteY9" fmla="*/ 9640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175" h="209550">
                  <a:moveTo>
                    <a:pt x="12057" y="9640"/>
                  </a:moveTo>
                  <a:cubicBezTo>
                    <a:pt x="3484" y="-12267"/>
                    <a:pt x="11104" y="116320"/>
                    <a:pt x="91114" y="148705"/>
                  </a:cubicBezTo>
                  <a:cubicBezTo>
                    <a:pt x="91114" y="156325"/>
                    <a:pt x="60634" y="154420"/>
                    <a:pt x="66349" y="152515"/>
                  </a:cubicBezTo>
                  <a:cubicBezTo>
                    <a:pt x="108259" y="189663"/>
                    <a:pt x="133977" y="183948"/>
                    <a:pt x="179697" y="182995"/>
                  </a:cubicBezTo>
                  <a:cubicBezTo>
                    <a:pt x="182554" y="193473"/>
                    <a:pt x="176839" y="199188"/>
                    <a:pt x="161599" y="199188"/>
                  </a:cubicBezTo>
                  <a:cubicBezTo>
                    <a:pt x="181602" y="192520"/>
                    <a:pt x="228274" y="218238"/>
                    <a:pt x="252087" y="196330"/>
                  </a:cubicBezTo>
                  <a:cubicBezTo>
                    <a:pt x="255897" y="176328"/>
                    <a:pt x="213987" y="196330"/>
                    <a:pt x="210177" y="199188"/>
                  </a:cubicBezTo>
                  <a:cubicBezTo>
                    <a:pt x="205414" y="256338"/>
                    <a:pt x="4437" y="48693"/>
                    <a:pt x="11104" y="48693"/>
                  </a:cubicBezTo>
                  <a:cubicBezTo>
                    <a:pt x="18724" y="65838"/>
                    <a:pt x="17772" y="71553"/>
                    <a:pt x="7294" y="66790"/>
                  </a:cubicBezTo>
                  <a:cubicBezTo>
                    <a:pt x="6342" y="65838"/>
                    <a:pt x="10152" y="11545"/>
                    <a:pt x="12057" y="96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8" name="Freeform: Shape 867">
              <a:extLst>
                <a:ext uri="{FF2B5EF4-FFF2-40B4-BE49-F238E27FC236}">
                  <a16:creationId xmlns:a16="http://schemas.microsoft.com/office/drawing/2014/main" id="{F040FFB9-275C-4A2F-AFDB-69B093DD93ED}"/>
                </a:ext>
              </a:extLst>
            </p:cNvPr>
            <p:cNvSpPr/>
            <p:nvPr/>
          </p:nvSpPr>
          <p:spPr>
            <a:xfrm>
              <a:off x="4974431" y="3442792"/>
              <a:ext cx="9525" cy="19050"/>
            </a:xfrm>
            <a:custGeom>
              <a:avLst/>
              <a:gdLst>
                <a:gd name="connsiteX0" fmla="*/ 7144 w 9525"/>
                <a:gd name="connsiteY0" fmla="*/ 14783 h 19050"/>
                <a:gd name="connsiteX1" fmla="*/ 7144 w 9525"/>
                <a:gd name="connsiteY1" fmla="*/ 14783 h 19050"/>
              </a:gdLst>
              <a:ahLst/>
              <a:cxnLst>
                <a:cxn ang="0">
                  <a:pos x="connsiteX0" y="connsiteY0"/>
                </a:cxn>
                <a:cxn ang="0">
                  <a:pos x="connsiteX1" y="connsiteY1"/>
                </a:cxn>
              </a:cxnLst>
              <a:rect l="l" t="t" r="r" b="b"/>
              <a:pathLst>
                <a:path w="9525" h="19050">
                  <a:moveTo>
                    <a:pt x="7144" y="14783"/>
                  </a:moveTo>
                  <a:cubicBezTo>
                    <a:pt x="7144" y="-1410"/>
                    <a:pt x="7144" y="12878"/>
                    <a:pt x="7144" y="1478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69" name="Freeform: Shape 868">
              <a:extLst>
                <a:ext uri="{FF2B5EF4-FFF2-40B4-BE49-F238E27FC236}">
                  <a16:creationId xmlns:a16="http://schemas.microsoft.com/office/drawing/2014/main" id="{25AB8533-AD6E-4648-93A0-3A103D9A47A2}"/>
                </a:ext>
              </a:extLst>
            </p:cNvPr>
            <p:cNvSpPr/>
            <p:nvPr/>
          </p:nvSpPr>
          <p:spPr>
            <a:xfrm>
              <a:off x="4969508" y="3443975"/>
              <a:ext cx="9525" cy="9525"/>
            </a:xfrm>
            <a:custGeom>
              <a:avLst/>
              <a:gdLst>
                <a:gd name="connsiteX0" fmla="*/ 10162 w 9525"/>
                <a:gd name="connsiteY0" fmla="*/ 8837 h 9525"/>
                <a:gd name="connsiteX1" fmla="*/ 10162 w 9525"/>
                <a:gd name="connsiteY1" fmla="*/ 8837 h 9525"/>
              </a:gdLst>
              <a:ahLst/>
              <a:cxnLst>
                <a:cxn ang="0">
                  <a:pos x="connsiteX0" y="connsiteY0"/>
                </a:cxn>
                <a:cxn ang="0">
                  <a:pos x="connsiteX1" y="connsiteY1"/>
                </a:cxn>
              </a:cxnLst>
              <a:rect l="l" t="t" r="r" b="b"/>
              <a:pathLst>
                <a:path w="9525" h="9525">
                  <a:moveTo>
                    <a:pt x="10162" y="8837"/>
                  </a:moveTo>
                  <a:cubicBezTo>
                    <a:pt x="4447" y="5027"/>
                    <a:pt x="8257" y="8837"/>
                    <a:pt x="10162"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0" name="Freeform: Shape 869">
              <a:extLst>
                <a:ext uri="{FF2B5EF4-FFF2-40B4-BE49-F238E27FC236}">
                  <a16:creationId xmlns:a16="http://schemas.microsoft.com/office/drawing/2014/main" id="{F856F0B5-D158-4451-93F2-A09D24997773}"/>
                </a:ext>
              </a:extLst>
            </p:cNvPr>
            <p:cNvSpPr/>
            <p:nvPr/>
          </p:nvSpPr>
          <p:spPr>
            <a:xfrm>
              <a:off x="4944428" y="3328511"/>
              <a:ext cx="9525" cy="19050"/>
            </a:xfrm>
            <a:custGeom>
              <a:avLst/>
              <a:gdLst>
                <a:gd name="connsiteX0" fmla="*/ 8572 w 9525"/>
                <a:gd name="connsiteY0" fmla="*/ 13811 h 19050"/>
                <a:gd name="connsiteX1" fmla="*/ 8572 w 9525"/>
                <a:gd name="connsiteY1" fmla="*/ 7144 h 19050"/>
                <a:gd name="connsiteX2" fmla="*/ 8572 w 9525"/>
                <a:gd name="connsiteY2" fmla="*/ 13811 h 19050"/>
              </a:gdLst>
              <a:ahLst/>
              <a:cxnLst>
                <a:cxn ang="0">
                  <a:pos x="connsiteX0" y="connsiteY0"/>
                </a:cxn>
                <a:cxn ang="0">
                  <a:pos x="connsiteX1" y="connsiteY1"/>
                </a:cxn>
                <a:cxn ang="0">
                  <a:pos x="connsiteX2" y="connsiteY2"/>
                </a:cxn>
              </a:cxnLst>
              <a:rect l="l" t="t" r="r" b="b"/>
              <a:pathLst>
                <a:path w="9525" h="19050">
                  <a:moveTo>
                    <a:pt x="8572" y="13811"/>
                  </a:moveTo>
                  <a:cubicBezTo>
                    <a:pt x="8572" y="12859"/>
                    <a:pt x="9525" y="10001"/>
                    <a:pt x="8572" y="7144"/>
                  </a:cubicBezTo>
                  <a:cubicBezTo>
                    <a:pt x="6668" y="9049"/>
                    <a:pt x="6668" y="11906"/>
                    <a:pt x="8572" y="138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1" name="Freeform: Shape 870">
              <a:extLst>
                <a:ext uri="{FF2B5EF4-FFF2-40B4-BE49-F238E27FC236}">
                  <a16:creationId xmlns:a16="http://schemas.microsoft.com/office/drawing/2014/main" id="{FE2A0B4B-926B-4DD8-BC26-5A199A3FBC58}"/>
                </a:ext>
              </a:extLst>
            </p:cNvPr>
            <p:cNvSpPr/>
            <p:nvPr/>
          </p:nvSpPr>
          <p:spPr>
            <a:xfrm>
              <a:off x="4941332" y="3328511"/>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954"/>
                    <a:pt x="6906" y="1095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2" name="Freeform: Shape 871">
              <a:extLst>
                <a:ext uri="{FF2B5EF4-FFF2-40B4-BE49-F238E27FC236}">
                  <a16:creationId xmlns:a16="http://schemas.microsoft.com/office/drawing/2014/main" id="{02AF4619-9D36-4008-9F53-C73486207731}"/>
                </a:ext>
              </a:extLst>
            </p:cNvPr>
            <p:cNvSpPr/>
            <p:nvPr/>
          </p:nvSpPr>
          <p:spPr>
            <a:xfrm>
              <a:off x="4929529" y="3154325"/>
              <a:ext cx="38100" cy="180975"/>
            </a:xfrm>
            <a:custGeom>
              <a:avLst/>
              <a:gdLst>
                <a:gd name="connsiteX0" fmla="*/ 33948 w 38100"/>
                <a:gd name="connsiteY0" fmla="*/ 13689 h 180975"/>
                <a:gd name="connsiteX1" fmla="*/ 16804 w 38100"/>
                <a:gd name="connsiteY1" fmla="*/ 180377 h 180975"/>
                <a:gd name="connsiteX2" fmla="*/ 7278 w 38100"/>
                <a:gd name="connsiteY2" fmla="*/ 116559 h 180975"/>
                <a:gd name="connsiteX3" fmla="*/ 33948 w 38100"/>
                <a:gd name="connsiteY3" fmla="*/ 13689 h 180975"/>
              </a:gdLst>
              <a:ahLst/>
              <a:cxnLst>
                <a:cxn ang="0">
                  <a:pos x="connsiteX0" y="connsiteY0"/>
                </a:cxn>
                <a:cxn ang="0">
                  <a:pos x="connsiteX1" y="connsiteY1"/>
                </a:cxn>
                <a:cxn ang="0">
                  <a:pos x="connsiteX2" y="connsiteY2"/>
                </a:cxn>
                <a:cxn ang="0">
                  <a:pos x="connsiteX3" y="connsiteY3"/>
                </a:cxn>
              </a:cxnLst>
              <a:rect l="l" t="t" r="r" b="b"/>
              <a:pathLst>
                <a:path w="38100" h="180975">
                  <a:moveTo>
                    <a:pt x="33948" y="13689"/>
                  </a:moveTo>
                  <a:cubicBezTo>
                    <a:pt x="11089" y="-27269"/>
                    <a:pt x="2516" y="135609"/>
                    <a:pt x="16804" y="180377"/>
                  </a:cubicBezTo>
                  <a:cubicBezTo>
                    <a:pt x="24423" y="162279"/>
                    <a:pt x="5373" y="119417"/>
                    <a:pt x="7278" y="116559"/>
                  </a:cubicBezTo>
                  <a:cubicBezTo>
                    <a:pt x="9184" y="116559"/>
                    <a:pt x="28234" y="11784"/>
                    <a:pt x="33948" y="136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3" name="Freeform: Shape 872">
              <a:extLst>
                <a:ext uri="{FF2B5EF4-FFF2-40B4-BE49-F238E27FC236}">
                  <a16:creationId xmlns:a16="http://schemas.microsoft.com/office/drawing/2014/main" id="{6411D1EF-6C32-44A5-9EAB-98DB737FB0C3}"/>
                </a:ext>
              </a:extLst>
            </p:cNvPr>
            <p:cNvSpPr/>
            <p:nvPr/>
          </p:nvSpPr>
          <p:spPr>
            <a:xfrm>
              <a:off x="4968569" y="3119874"/>
              <a:ext cx="9525" cy="19050"/>
            </a:xfrm>
            <a:custGeom>
              <a:avLst/>
              <a:gdLst>
                <a:gd name="connsiteX0" fmla="*/ 8244 w 9525"/>
                <a:gd name="connsiteY0" fmla="*/ 10993 h 19050"/>
                <a:gd name="connsiteX1" fmla="*/ 8244 w 9525"/>
                <a:gd name="connsiteY1" fmla="*/ 10993 h 19050"/>
              </a:gdLst>
              <a:ahLst/>
              <a:cxnLst>
                <a:cxn ang="0">
                  <a:pos x="connsiteX0" y="connsiteY0"/>
                </a:cxn>
                <a:cxn ang="0">
                  <a:pos x="connsiteX1" y="connsiteY1"/>
                </a:cxn>
              </a:cxnLst>
              <a:rect l="l" t="t" r="r" b="b"/>
              <a:pathLst>
                <a:path w="9525" h="19050">
                  <a:moveTo>
                    <a:pt x="8244" y="10993"/>
                  </a:moveTo>
                  <a:cubicBezTo>
                    <a:pt x="4434" y="24328"/>
                    <a:pt x="12054" y="-2342"/>
                    <a:pt x="8244" y="109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4" name="Freeform: Shape 873">
              <a:extLst>
                <a:ext uri="{FF2B5EF4-FFF2-40B4-BE49-F238E27FC236}">
                  <a16:creationId xmlns:a16="http://schemas.microsoft.com/office/drawing/2014/main" id="{66011DA1-1516-4236-8D07-B4A66C23F413}"/>
                </a:ext>
              </a:extLst>
            </p:cNvPr>
            <p:cNvSpPr/>
            <p:nvPr/>
          </p:nvSpPr>
          <p:spPr>
            <a:xfrm>
              <a:off x="4976422" y="3048101"/>
              <a:ext cx="95250" cy="76200"/>
            </a:xfrm>
            <a:custGeom>
              <a:avLst/>
              <a:gdLst>
                <a:gd name="connsiteX0" fmla="*/ 58493 w 95250"/>
                <a:gd name="connsiteY0" fmla="*/ 33236 h 76200"/>
                <a:gd name="connsiteX1" fmla="*/ 8010 w 95250"/>
                <a:gd name="connsiteY1" fmla="*/ 78004 h 76200"/>
                <a:gd name="connsiteX2" fmla="*/ 17535 w 95250"/>
                <a:gd name="connsiteY2" fmla="*/ 72289 h 76200"/>
                <a:gd name="connsiteX3" fmla="*/ 84210 w 95250"/>
                <a:gd name="connsiteY3" fmla="*/ 17044 h 76200"/>
                <a:gd name="connsiteX4" fmla="*/ 91830 w 95250"/>
                <a:gd name="connsiteY4" fmla="*/ 23711 h 76200"/>
                <a:gd name="connsiteX5" fmla="*/ 58493 w 95250"/>
                <a:gd name="connsiteY5" fmla="*/ 3323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76200">
                  <a:moveTo>
                    <a:pt x="58493" y="33236"/>
                  </a:moveTo>
                  <a:cubicBezTo>
                    <a:pt x="70875" y="2756"/>
                    <a:pt x="-1515" y="75146"/>
                    <a:pt x="8010" y="78004"/>
                  </a:cubicBezTo>
                  <a:cubicBezTo>
                    <a:pt x="8010" y="78004"/>
                    <a:pt x="14678" y="71336"/>
                    <a:pt x="17535" y="72289"/>
                  </a:cubicBezTo>
                  <a:cubicBezTo>
                    <a:pt x="43253" y="65621"/>
                    <a:pt x="45158" y="26569"/>
                    <a:pt x="84210" y="17044"/>
                  </a:cubicBezTo>
                  <a:cubicBezTo>
                    <a:pt x="81353" y="24664"/>
                    <a:pt x="83258" y="27521"/>
                    <a:pt x="91830" y="23711"/>
                  </a:cubicBezTo>
                  <a:cubicBezTo>
                    <a:pt x="98498" y="-1054"/>
                    <a:pt x="87068" y="1804"/>
                    <a:pt x="58493" y="332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5" name="Freeform: Shape 874">
              <a:extLst>
                <a:ext uri="{FF2B5EF4-FFF2-40B4-BE49-F238E27FC236}">
                  <a16:creationId xmlns:a16="http://schemas.microsoft.com/office/drawing/2014/main" id="{689E7DC0-2B21-4B26-A578-0A1D4FD19C94}"/>
                </a:ext>
              </a:extLst>
            </p:cNvPr>
            <p:cNvSpPr/>
            <p:nvPr/>
          </p:nvSpPr>
          <p:spPr>
            <a:xfrm>
              <a:off x="5027642" y="3066573"/>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6320" y="8096"/>
                    <a:pt x="11083" y="1095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6" name="Freeform: Shape 875">
              <a:extLst>
                <a:ext uri="{FF2B5EF4-FFF2-40B4-BE49-F238E27FC236}">
                  <a16:creationId xmlns:a16="http://schemas.microsoft.com/office/drawing/2014/main" id="{E1C4593D-0C69-47C9-B441-1F0AB3CBB4E7}"/>
                </a:ext>
              </a:extLst>
            </p:cNvPr>
            <p:cNvSpPr/>
            <p:nvPr/>
          </p:nvSpPr>
          <p:spPr>
            <a:xfrm>
              <a:off x="5158687" y="4494053"/>
              <a:ext cx="9525" cy="9525"/>
            </a:xfrm>
            <a:custGeom>
              <a:avLst/>
              <a:gdLst>
                <a:gd name="connsiteX0" fmla="*/ 10530 w 9525"/>
                <a:gd name="connsiteY0" fmla="*/ 8414 h 9525"/>
                <a:gd name="connsiteX1" fmla="*/ 10530 w 9525"/>
                <a:gd name="connsiteY1" fmla="*/ 8414 h 9525"/>
              </a:gdLst>
              <a:ahLst/>
              <a:cxnLst>
                <a:cxn ang="0">
                  <a:pos x="connsiteX0" y="connsiteY0"/>
                </a:cxn>
                <a:cxn ang="0">
                  <a:pos x="connsiteX1" y="connsiteY1"/>
                </a:cxn>
              </a:cxnLst>
              <a:rect l="l" t="t" r="r" b="b"/>
              <a:pathLst>
                <a:path w="9525" h="9525">
                  <a:moveTo>
                    <a:pt x="10530" y="8414"/>
                  </a:moveTo>
                  <a:cubicBezTo>
                    <a:pt x="10530" y="8414"/>
                    <a:pt x="2910" y="5556"/>
                    <a:pt x="10530"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7" name="Freeform: Shape 876">
              <a:extLst>
                <a:ext uri="{FF2B5EF4-FFF2-40B4-BE49-F238E27FC236}">
                  <a16:creationId xmlns:a16="http://schemas.microsoft.com/office/drawing/2014/main" id="{D822923E-D5E3-4B05-BBF7-D47E5FE68892}"/>
                </a:ext>
              </a:extLst>
            </p:cNvPr>
            <p:cNvSpPr/>
            <p:nvPr/>
          </p:nvSpPr>
          <p:spPr>
            <a:xfrm>
              <a:off x="5163095" y="4478178"/>
              <a:ext cx="19050" cy="19050"/>
            </a:xfrm>
            <a:custGeom>
              <a:avLst/>
              <a:gdLst>
                <a:gd name="connsiteX0" fmla="*/ 13743 w 19050"/>
                <a:gd name="connsiteY0" fmla="*/ 7144 h 19050"/>
                <a:gd name="connsiteX1" fmla="*/ 13743 w 19050"/>
                <a:gd name="connsiteY1" fmla="*/ 7144 h 19050"/>
              </a:gdLst>
              <a:ahLst/>
              <a:cxnLst>
                <a:cxn ang="0">
                  <a:pos x="connsiteX0" y="connsiteY0"/>
                </a:cxn>
                <a:cxn ang="0">
                  <a:pos x="connsiteX1" y="connsiteY1"/>
                </a:cxn>
              </a:cxnLst>
              <a:rect l="l" t="t" r="r" b="b"/>
              <a:pathLst>
                <a:path w="19050" h="19050">
                  <a:moveTo>
                    <a:pt x="13743" y="7144"/>
                  </a:moveTo>
                  <a:cubicBezTo>
                    <a:pt x="8028" y="29051"/>
                    <a:pt x="2313" y="21431"/>
                    <a:pt x="137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8" name="Freeform: Shape 877">
              <a:extLst>
                <a:ext uri="{FF2B5EF4-FFF2-40B4-BE49-F238E27FC236}">
                  <a16:creationId xmlns:a16="http://schemas.microsoft.com/office/drawing/2014/main" id="{F8922F8C-A830-43C9-AFA9-67D5B2744190}"/>
                </a:ext>
              </a:extLst>
            </p:cNvPr>
            <p:cNvSpPr/>
            <p:nvPr/>
          </p:nvSpPr>
          <p:spPr>
            <a:xfrm>
              <a:off x="5157311" y="4481036"/>
              <a:ext cx="19050" cy="9525"/>
            </a:xfrm>
            <a:custGeom>
              <a:avLst/>
              <a:gdLst>
                <a:gd name="connsiteX0" fmla="*/ 7144 w 19050"/>
                <a:gd name="connsiteY0" fmla="*/ 10954 h 9525"/>
                <a:gd name="connsiteX1" fmla="*/ 12859 w 19050"/>
                <a:gd name="connsiteY1" fmla="*/ 7144 h 9525"/>
                <a:gd name="connsiteX2" fmla="*/ 7144 w 19050"/>
                <a:gd name="connsiteY2" fmla="*/ 10954 h 9525"/>
              </a:gdLst>
              <a:ahLst/>
              <a:cxnLst>
                <a:cxn ang="0">
                  <a:pos x="connsiteX0" y="connsiteY0"/>
                </a:cxn>
                <a:cxn ang="0">
                  <a:pos x="connsiteX1" y="connsiteY1"/>
                </a:cxn>
                <a:cxn ang="0">
                  <a:pos x="connsiteX2" y="connsiteY2"/>
                </a:cxn>
              </a:cxnLst>
              <a:rect l="l" t="t" r="r" b="b"/>
              <a:pathLst>
                <a:path w="19050" h="9525">
                  <a:moveTo>
                    <a:pt x="7144" y="10954"/>
                  </a:moveTo>
                  <a:cubicBezTo>
                    <a:pt x="9049" y="10001"/>
                    <a:pt x="10954" y="8096"/>
                    <a:pt x="12859" y="7144"/>
                  </a:cubicBezTo>
                  <a:cubicBezTo>
                    <a:pt x="10954" y="9049"/>
                    <a:pt x="8096" y="9049"/>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79" name="Freeform: Shape 878">
              <a:extLst>
                <a:ext uri="{FF2B5EF4-FFF2-40B4-BE49-F238E27FC236}">
                  <a16:creationId xmlns:a16="http://schemas.microsoft.com/office/drawing/2014/main" id="{624BB731-74C1-4E28-801A-A334749525AA}"/>
                </a:ext>
              </a:extLst>
            </p:cNvPr>
            <p:cNvSpPr/>
            <p:nvPr/>
          </p:nvSpPr>
          <p:spPr>
            <a:xfrm>
              <a:off x="5154983" y="4482200"/>
              <a:ext cx="9525" cy="9525"/>
            </a:xfrm>
            <a:custGeom>
              <a:avLst/>
              <a:gdLst>
                <a:gd name="connsiteX0" fmla="*/ 7567 w 9525"/>
                <a:gd name="connsiteY0" fmla="*/ 8837 h 9525"/>
                <a:gd name="connsiteX1" fmla="*/ 7567 w 9525"/>
                <a:gd name="connsiteY1" fmla="*/ 8837 h 9525"/>
              </a:gdLst>
              <a:ahLst/>
              <a:cxnLst>
                <a:cxn ang="0">
                  <a:pos x="connsiteX0" y="connsiteY0"/>
                </a:cxn>
                <a:cxn ang="0">
                  <a:pos x="connsiteX1" y="connsiteY1"/>
                </a:cxn>
              </a:cxnLst>
              <a:rect l="l" t="t" r="r" b="b"/>
              <a:pathLst>
                <a:path w="9525" h="9525">
                  <a:moveTo>
                    <a:pt x="7567" y="8837"/>
                  </a:moveTo>
                  <a:cubicBezTo>
                    <a:pt x="6615" y="5027"/>
                    <a:pt x="7567" y="8837"/>
                    <a:pt x="7567"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0" name="Freeform: Shape 879">
              <a:extLst>
                <a:ext uri="{FF2B5EF4-FFF2-40B4-BE49-F238E27FC236}">
                  <a16:creationId xmlns:a16="http://schemas.microsoft.com/office/drawing/2014/main" id="{EAE81DFA-60BC-4753-A1D3-0828AE404935}"/>
                </a:ext>
              </a:extLst>
            </p:cNvPr>
            <p:cNvSpPr/>
            <p:nvPr/>
          </p:nvSpPr>
          <p:spPr>
            <a:xfrm>
              <a:off x="5151202" y="447817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7144"/>
                    <a:pt x="7538" y="7144"/>
                    <a:pt x="849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1" name="Freeform: Shape 880">
              <a:extLst>
                <a:ext uri="{FF2B5EF4-FFF2-40B4-BE49-F238E27FC236}">
                  <a16:creationId xmlns:a16="http://schemas.microsoft.com/office/drawing/2014/main" id="{29AA84C1-2F4A-46BF-A149-AD09C796B718}"/>
                </a:ext>
              </a:extLst>
            </p:cNvPr>
            <p:cNvSpPr/>
            <p:nvPr/>
          </p:nvSpPr>
          <p:spPr>
            <a:xfrm>
              <a:off x="5150572" y="4475321"/>
              <a:ext cx="28575" cy="9525"/>
            </a:xfrm>
            <a:custGeom>
              <a:avLst/>
              <a:gdLst>
                <a:gd name="connsiteX0" fmla="*/ 7215 w 28575"/>
                <a:gd name="connsiteY0" fmla="*/ 7144 h 9525"/>
                <a:gd name="connsiteX1" fmla="*/ 7215 w 28575"/>
                <a:gd name="connsiteY1" fmla="*/ 7144 h 9525"/>
              </a:gdLst>
              <a:ahLst/>
              <a:cxnLst>
                <a:cxn ang="0">
                  <a:pos x="connsiteX0" y="connsiteY0"/>
                </a:cxn>
                <a:cxn ang="0">
                  <a:pos x="connsiteX1" y="connsiteY1"/>
                </a:cxn>
              </a:cxnLst>
              <a:rect l="l" t="t" r="r" b="b"/>
              <a:pathLst>
                <a:path w="28575" h="9525">
                  <a:moveTo>
                    <a:pt x="7215" y="7144"/>
                  </a:moveTo>
                  <a:cubicBezTo>
                    <a:pt x="5310" y="8096"/>
                    <a:pt x="42458" y="8096"/>
                    <a:pt x="721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D3CEAD60-A425-45E0-8A58-BCEAB55D21DB}"/>
                </a:ext>
              </a:extLst>
            </p:cNvPr>
            <p:cNvSpPr/>
            <p:nvPr/>
          </p:nvSpPr>
          <p:spPr>
            <a:xfrm>
              <a:off x="5152549" y="44781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AAD300E7-A28A-4395-A34D-9FB781696CBF}"/>
                </a:ext>
              </a:extLst>
            </p:cNvPr>
            <p:cNvSpPr/>
            <p:nvPr/>
          </p:nvSpPr>
          <p:spPr>
            <a:xfrm>
              <a:off x="5153501" y="4480189"/>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9049" y="7990"/>
                    <a:pt x="1571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C89C00F5-1122-46A3-89F8-733299B3948C}"/>
                </a:ext>
              </a:extLst>
            </p:cNvPr>
            <p:cNvSpPr/>
            <p:nvPr/>
          </p:nvSpPr>
          <p:spPr>
            <a:xfrm>
              <a:off x="5147786" y="4463569"/>
              <a:ext cx="19050" cy="19050"/>
            </a:xfrm>
            <a:custGeom>
              <a:avLst/>
              <a:gdLst>
                <a:gd name="connsiteX0" fmla="*/ 7144 w 19050"/>
                <a:gd name="connsiteY0" fmla="*/ 13181 h 19050"/>
                <a:gd name="connsiteX1" fmla="*/ 7144 w 19050"/>
                <a:gd name="connsiteY1" fmla="*/ 13181 h 19050"/>
              </a:gdLst>
              <a:ahLst/>
              <a:cxnLst>
                <a:cxn ang="0">
                  <a:pos x="connsiteX0" y="connsiteY0"/>
                </a:cxn>
                <a:cxn ang="0">
                  <a:pos x="connsiteX1" y="connsiteY1"/>
                </a:cxn>
              </a:cxnLst>
              <a:rect l="l" t="t" r="r" b="b"/>
              <a:pathLst>
                <a:path w="19050" h="19050">
                  <a:moveTo>
                    <a:pt x="7144" y="13181"/>
                  </a:moveTo>
                  <a:cubicBezTo>
                    <a:pt x="24289" y="9371"/>
                    <a:pt x="25241" y="1750"/>
                    <a:pt x="7144" y="131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FABE699B-13C1-4F8C-B985-5B7F83420C5F}"/>
                </a:ext>
              </a:extLst>
            </p:cNvPr>
            <p:cNvSpPr/>
            <p:nvPr/>
          </p:nvSpPr>
          <p:spPr>
            <a:xfrm>
              <a:off x="5166836" y="446008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7144"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E31B78A5-F94C-45B9-8C13-106E18E38237}"/>
                </a:ext>
              </a:extLst>
            </p:cNvPr>
            <p:cNvSpPr/>
            <p:nvPr/>
          </p:nvSpPr>
          <p:spPr>
            <a:xfrm>
              <a:off x="5151596" y="4452461"/>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7621" y="17621"/>
                    <a:pt x="26194" y="1285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7" name="Freeform: Shape 886">
              <a:extLst>
                <a:ext uri="{FF2B5EF4-FFF2-40B4-BE49-F238E27FC236}">
                  <a16:creationId xmlns:a16="http://schemas.microsoft.com/office/drawing/2014/main" id="{CF301C1A-693E-4AEC-83A2-F358A604DE13}"/>
                </a:ext>
              </a:extLst>
            </p:cNvPr>
            <p:cNvSpPr/>
            <p:nvPr/>
          </p:nvSpPr>
          <p:spPr>
            <a:xfrm>
              <a:off x="5161124" y="4450006"/>
              <a:ext cx="9525" cy="9525"/>
            </a:xfrm>
            <a:custGeom>
              <a:avLst/>
              <a:gdLst>
                <a:gd name="connsiteX0" fmla="*/ 8093 w 9525"/>
                <a:gd name="connsiteY0" fmla="*/ 7694 h 9525"/>
                <a:gd name="connsiteX1" fmla="*/ 8093 w 9525"/>
                <a:gd name="connsiteY1" fmla="*/ 7694 h 9525"/>
              </a:gdLst>
              <a:ahLst/>
              <a:cxnLst>
                <a:cxn ang="0">
                  <a:pos x="connsiteX0" y="connsiteY0"/>
                </a:cxn>
                <a:cxn ang="0">
                  <a:pos x="connsiteX1" y="connsiteY1"/>
                </a:cxn>
              </a:cxnLst>
              <a:rect l="l" t="t" r="r" b="b"/>
              <a:pathLst>
                <a:path w="9525" h="9525">
                  <a:moveTo>
                    <a:pt x="8093" y="7694"/>
                  </a:moveTo>
                  <a:cubicBezTo>
                    <a:pt x="18571" y="5789"/>
                    <a:pt x="3331" y="9599"/>
                    <a:pt x="8093"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8" name="Freeform: Shape 887">
              <a:extLst>
                <a:ext uri="{FF2B5EF4-FFF2-40B4-BE49-F238E27FC236}">
                  <a16:creationId xmlns:a16="http://schemas.microsoft.com/office/drawing/2014/main" id="{04D0E2A0-C880-4935-8479-0C95EB5CE815}"/>
                </a:ext>
              </a:extLst>
            </p:cNvPr>
            <p:cNvSpPr/>
            <p:nvPr/>
          </p:nvSpPr>
          <p:spPr>
            <a:xfrm>
              <a:off x="5149665" y="4443449"/>
              <a:ext cx="19050" cy="9525"/>
            </a:xfrm>
            <a:custGeom>
              <a:avLst/>
              <a:gdLst>
                <a:gd name="connsiteX0" fmla="*/ 7170 w 19050"/>
                <a:gd name="connsiteY0" fmla="*/ 9488 h 9525"/>
                <a:gd name="connsiteX1" fmla="*/ 7170 w 19050"/>
                <a:gd name="connsiteY1" fmla="*/ 9488 h 9525"/>
              </a:gdLst>
              <a:ahLst/>
              <a:cxnLst>
                <a:cxn ang="0">
                  <a:pos x="connsiteX0" y="connsiteY0"/>
                </a:cxn>
                <a:cxn ang="0">
                  <a:pos x="connsiteX1" y="connsiteY1"/>
                </a:cxn>
              </a:cxnLst>
              <a:rect l="l" t="t" r="r" b="b"/>
              <a:pathLst>
                <a:path w="19050" h="9525">
                  <a:moveTo>
                    <a:pt x="7170" y="9488"/>
                  </a:moveTo>
                  <a:cubicBezTo>
                    <a:pt x="31935" y="4726"/>
                    <a:pt x="6217" y="8536"/>
                    <a:pt x="7170"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89" name="Freeform: Shape 888">
              <a:extLst>
                <a:ext uri="{FF2B5EF4-FFF2-40B4-BE49-F238E27FC236}">
                  <a16:creationId xmlns:a16="http://schemas.microsoft.com/office/drawing/2014/main" id="{FDC29F2F-1094-41C7-ABF4-6EB6D1B5117C}"/>
                </a:ext>
              </a:extLst>
            </p:cNvPr>
            <p:cNvSpPr/>
            <p:nvPr/>
          </p:nvSpPr>
          <p:spPr>
            <a:xfrm>
              <a:off x="5148653" y="4449603"/>
              <a:ext cx="9525" cy="9525"/>
            </a:xfrm>
            <a:custGeom>
              <a:avLst/>
              <a:gdLst>
                <a:gd name="connsiteX0" fmla="*/ 8182 w 9525"/>
                <a:gd name="connsiteY0" fmla="*/ 9049 h 9525"/>
                <a:gd name="connsiteX1" fmla="*/ 9135 w 9525"/>
                <a:gd name="connsiteY1" fmla="*/ 7144 h 9525"/>
                <a:gd name="connsiteX2" fmla="*/ 8182 w 9525"/>
                <a:gd name="connsiteY2" fmla="*/ 9049 h 9525"/>
              </a:gdLst>
              <a:ahLst/>
              <a:cxnLst>
                <a:cxn ang="0">
                  <a:pos x="connsiteX0" y="connsiteY0"/>
                </a:cxn>
                <a:cxn ang="0">
                  <a:pos x="connsiteX1" y="connsiteY1"/>
                </a:cxn>
                <a:cxn ang="0">
                  <a:pos x="connsiteX2" y="connsiteY2"/>
                </a:cxn>
              </a:cxnLst>
              <a:rect l="l" t="t" r="r" b="b"/>
              <a:pathLst>
                <a:path w="9525" h="9525">
                  <a:moveTo>
                    <a:pt x="8182" y="9049"/>
                  </a:moveTo>
                  <a:cubicBezTo>
                    <a:pt x="7230" y="8096"/>
                    <a:pt x="8182" y="7144"/>
                    <a:pt x="9135" y="7144"/>
                  </a:cubicBezTo>
                  <a:cubicBezTo>
                    <a:pt x="7230" y="7144"/>
                    <a:pt x="6277" y="8096"/>
                    <a:pt x="8182"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0" name="Freeform: Shape 889">
              <a:extLst>
                <a:ext uri="{FF2B5EF4-FFF2-40B4-BE49-F238E27FC236}">
                  <a16:creationId xmlns:a16="http://schemas.microsoft.com/office/drawing/2014/main" id="{B9A1CD5D-38A8-430F-B984-098DFFAE84C6}"/>
                </a:ext>
              </a:extLst>
            </p:cNvPr>
            <p:cNvSpPr/>
            <p:nvPr/>
          </p:nvSpPr>
          <p:spPr>
            <a:xfrm>
              <a:off x="5161121" y="44372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1" name="Freeform: Shape 890">
              <a:extLst>
                <a:ext uri="{FF2B5EF4-FFF2-40B4-BE49-F238E27FC236}">
                  <a16:creationId xmlns:a16="http://schemas.microsoft.com/office/drawing/2014/main" id="{C38578B3-B306-47E4-A663-49AC74516304}"/>
                </a:ext>
              </a:extLst>
            </p:cNvPr>
            <p:cNvSpPr/>
            <p:nvPr/>
          </p:nvSpPr>
          <p:spPr>
            <a:xfrm>
              <a:off x="5149793" y="4438808"/>
              <a:ext cx="9525" cy="9525"/>
            </a:xfrm>
            <a:custGeom>
              <a:avLst/>
              <a:gdLst>
                <a:gd name="connsiteX0" fmla="*/ 8947 w 9525"/>
                <a:gd name="connsiteY0" fmla="*/ 8414 h 9525"/>
                <a:gd name="connsiteX1" fmla="*/ 8947 w 9525"/>
                <a:gd name="connsiteY1" fmla="*/ 8414 h 9525"/>
              </a:gdLst>
              <a:ahLst/>
              <a:cxnLst>
                <a:cxn ang="0">
                  <a:pos x="connsiteX0" y="connsiteY0"/>
                </a:cxn>
                <a:cxn ang="0">
                  <a:pos x="connsiteX1" y="connsiteY1"/>
                </a:cxn>
              </a:cxnLst>
              <a:rect l="l" t="t" r="r" b="b"/>
              <a:pathLst>
                <a:path w="9525" h="9525">
                  <a:moveTo>
                    <a:pt x="8947" y="8414"/>
                  </a:moveTo>
                  <a:cubicBezTo>
                    <a:pt x="7042" y="5556"/>
                    <a:pt x="6090" y="8414"/>
                    <a:pt x="8947"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2" name="Freeform: Shape 891">
              <a:extLst>
                <a:ext uri="{FF2B5EF4-FFF2-40B4-BE49-F238E27FC236}">
                  <a16:creationId xmlns:a16="http://schemas.microsoft.com/office/drawing/2014/main" id="{8A11A0BD-9ADA-4095-96C0-9C61767EAA87}"/>
                </a:ext>
              </a:extLst>
            </p:cNvPr>
            <p:cNvSpPr/>
            <p:nvPr/>
          </p:nvSpPr>
          <p:spPr>
            <a:xfrm>
              <a:off x="5144003" y="4359116"/>
              <a:ext cx="38100" cy="85725"/>
            </a:xfrm>
            <a:custGeom>
              <a:avLst/>
              <a:gdLst>
                <a:gd name="connsiteX0" fmla="*/ 25214 w 38100"/>
                <a:gd name="connsiteY0" fmla="*/ 7144 h 85725"/>
                <a:gd name="connsiteX1" fmla="*/ 17594 w 38100"/>
                <a:gd name="connsiteY1" fmla="*/ 84296 h 85725"/>
                <a:gd name="connsiteX2" fmla="*/ 28072 w 38100"/>
                <a:gd name="connsiteY2" fmla="*/ 83344 h 85725"/>
                <a:gd name="connsiteX3" fmla="*/ 25214 w 38100"/>
                <a:gd name="connsiteY3" fmla="*/ 7144 h 85725"/>
              </a:gdLst>
              <a:ahLst/>
              <a:cxnLst>
                <a:cxn ang="0">
                  <a:pos x="connsiteX0" y="connsiteY0"/>
                </a:cxn>
                <a:cxn ang="0">
                  <a:pos x="connsiteX1" y="connsiteY1"/>
                </a:cxn>
                <a:cxn ang="0">
                  <a:pos x="connsiteX2" y="connsiteY2"/>
                </a:cxn>
                <a:cxn ang="0">
                  <a:pos x="connsiteX3" y="connsiteY3"/>
                </a:cxn>
              </a:cxnLst>
              <a:rect l="l" t="t" r="r" b="b"/>
              <a:pathLst>
                <a:path w="38100" h="85725">
                  <a:moveTo>
                    <a:pt x="25214" y="7144"/>
                  </a:moveTo>
                  <a:cubicBezTo>
                    <a:pt x="-10981" y="10001"/>
                    <a:pt x="18547" y="84296"/>
                    <a:pt x="17594" y="84296"/>
                  </a:cubicBezTo>
                  <a:cubicBezTo>
                    <a:pt x="21404" y="79534"/>
                    <a:pt x="25214" y="79534"/>
                    <a:pt x="28072" y="83344"/>
                  </a:cubicBezTo>
                  <a:cubicBezTo>
                    <a:pt x="47122" y="50006"/>
                    <a:pt x="16642" y="26194"/>
                    <a:pt x="252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3" name="Freeform: Shape 892">
              <a:extLst>
                <a:ext uri="{FF2B5EF4-FFF2-40B4-BE49-F238E27FC236}">
                  <a16:creationId xmlns:a16="http://schemas.microsoft.com/office/drawing/2014/main" id="{B0B33FEF-E175-4546-809D-9306ED12A93F}"/>
                </a:ext>
              </a:extLst>
            </p:cNvPr>
            <p:cNvSpPr/>
            <p:nvPr/>
          </p:nvSpPr>
          <p:spPr>
            <a:xfrm>
              <a:off x="5165884" y="4367488"/>
              <a:ext cx="9525" cy="9525"/>
            </a:xfrm>
            <a:custGeom>
              <a:avLst/>
              <a:gdLst>
                <a:gd name="connsiteX0" fmla="*/ 7144 w 9525"/>
                <a:gd name="connsiteY0" fmla="*/ 7344 h 9525"/>
                <a:gd name="connsiteX1" fmla="*/ 7144 w 9525"/>
                <a:gd name="connsiteY1" fmla="*/ 7344 h 9525"/>
              </a:gdLst>
              <a:ahLst/>
              <a:cxnLst>
                <a:cxn ang="0">
                  <a:pos x="connsiteX0" y="connsiteY0"/>
                </a:cxn>
                <a:cxn ang="0">
                  <a:pos x="connsiteX1" y="connsiteY1"/>
                </a:cxn>
              </a:cxnLst>
              <a:rect l="l" t="t" r="r" b="b"/>
              <a:pathLst>
                <a:path w="9525" h="9525">
                  <a:moveTo>
                    <a:pt x="7144" y="7344"/>
                  </a:moveTo>
                  <a:cubicBezTo>
                    <a:pt x="11906" y="9249"/>
                    <a:pt x="9049" y="6392"/>
                    <a:pt x="7144"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4" name="Freeform: Shape 893">
              <a:extLst>
                <a:ext uri="{FF2B5EF4-FFF2-40B4-BE49-F238E27FC236}">
                  <a16:creationId xmlns:a16="http://schemas.microsoft.com/office/drawing/2014/main" id="{1F933277-DC6C-4726-AE65-56DD4B7E6997}"/>
                </a:ext>
              </a:extLst>
            </p:cNvPr>
            <p:cNvSpPr/>
            <p:nvPr/>
          </p:nvSpPr>
          <p:spPr>
            <a:xfrm>
              <a:off x="5162074" y="4359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5" name="Freeform: Shape 894">
              <a:extLst>
                <a:ext uri="{FF2B5EF4-FFF2-40B4-BE49-F238E27FC236}">
                  <a16:creationId xmlns:a16="http://schemas.microsoft.com/office/drawing/2014/main" id="{C09561CE-411C-4D60-9E27-CB6C6D958E9C}"/>
                </a:ext>
              </a:extLst>
            </p:cNvPr>
            <p:cNvSpPr/>
            <p:nvPr/>
          </p:nvSpPr>
          <p:spPr>
            <a:xfrm>
              <a:off x="5144929" y="437636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9049" y="6086"/>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6" name="Freeform: Shape 895">
              <a:extLst>
                <a:ext uri="{FF2B5EF4-FFF2-40B4-BE49-F238E27FC236}">
                  <a16:creationId xmlns:a16="http://schemas.microsoft.com/office/drawing/2014/main" id="{BACF7C67-0A5F-4C68-9263-C97CA000D36B}"/>
                </a:ext>
              </a:extLst>
            </p:cNvPr>
            <p:cNvSpPr/>
            <p:nvPr/>
          </p:nvSpPr>
          <p:spPr>
            <a:xfrm>
              <a:off x="5162074" y="4379118"/>
              <a:ext cx="19050" cy="9525"/>
            </a:xfrm>
            <a:custGeom>
              <a:avLst/>
              <a:gdLst>
                <a:gd name="connsiteX0" fmla="*/ 12859 w 19050"/>
                <a:gd name="connsiteY0" fmla="*/ 7144 h 9525"/>
                <a:gd name="connsiteX1" fmla="*/ 7144 w 19050"/>
                <a:gd name="connsiteY1" fmla="*/ 10001 h 9525"/>
                <a:gd name="connsiteX2" fmla="*/ 12859 w 19050"/>
                <a:gd name="connsiteY2" fmla="*/ 7144 h 9525"/>
              </a:gdLst>
              <a:ahLst/>
              <a:cxnLst>
                <a:cxn ang="0">
                  <a:pos x="connsiteX0" y="connsiteY0"/>
                </a:cxn>
                <a:cxn ang="0">
                  <a:pos x="connsiteX1" y="connsiteY1"/>
                </a:cxn>
                <a:cxn ang="0">
                  <a:pos x="connsiteX2" y="connsiteY2"/>
                </a:cxn>
              </a:cxnLst>
              <a:rect l="l" t="t" r="r" b="b"/>
              <a:pathLst>
                <a:path w="19050" h="9525">
                  <a:moveTo>
                    <a:pt x="12859" y="7144"/>
                  </a:moveTo>
                  <a:cubicBezTo>
                    <a:pt x="10954" y="8096"/>
                    <a:pt x="9049" y="9049"/>
                    <a:pt x="7144" y="10001"/>
                  </a:cubicBezTo>
                  <a:cubicBezTo>
                    <a:pt x="10001" y="9049"/>
                    <a:pt x="11906" y="9049"/>
                    <a:pt x="128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7" name="Freeform: Shape 896">
              <a:extLst>
                <a:ext uri="{FF2B5EF4-FFF2-40B4-BE49-F238E27FC236}">
                  <a16:creationId xmlns:a16="http://schemas.microsoft.com/office/drawing/2014/main" id="{09AF9875-9725-4E82-BDAE-58EC13B7DEDE}"/>
                </a:ext>
              </a:extLst>
            </p:cNvPr>
            <p:cNvSpPr/>
            <p:nvPr/>
          </p:nvSpPr>
          <p:spPr>
            <a:xfrm>
              <a:off x="5162074" y="4397543"/>
              <a:ext cx="9525" cy="9525"/>
            </a:xfrm>
            <a:custGeom>
              <a:avLst/>
              <a:gdLst>
                <a:gd name="connsiteX0" fmla="*/ 7144 w 9525"/>
                <a:gd name="connsiteY0" fmla="*/ 7769 h 9525"/>
                <a:gd name="connsiteX1" fmla="*/ 10954 w 9525"/>
                <a:gd name="connsiteY1" fmla="*/ 8722 h 9525"/>
                <a:gd name="connsiteX2" fmla="*/ 7144 w 9525"/>
                <a:gd name="connsiteY2" fmla="*/ 7769 h 9525"/>
              </a:gdLst>
              <a:ahLst/>
              <a:cxnLst>
                <a:cxn ang="0">
                  <a:pos x="connsiteX0" y="connsiteY0"/>
                </a:cxn>
                <a:cxn ang="0">
                  <a:pos x="connsiteX1" y="connsiteY1"/>
                </a:cxn>
                <a:cxn ang="0">
                  <a:pos x="connsiteX2" y="connsiteY2"/>
                </a:cxn>
              </a:cxnLst>
              <a:rect l="l" t="t" r="r" b="b"/>
              <a:pathLst>
                <a:path w="9525" h="9525">
                  <a:moveTo>
                    <a:pt x="7144" y="7769"/>
                  </a:moveTo>
                  <a:cubicBezTo>
                    <a:pt x="8096" y="8722"/>
                    <a:pt x="10001" y="7769"/>
                    <a:pt x="10954" y="8722"/>
                  </a:cubicBezTo>
                  <a:cubicBezTo>
                    <a:pt x="11906" y="6817"/>
                    <a:pt x="10001" y="6817"/>
                    <a:pt x="7144" y="77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8" name="Freeform: Shape 897">
              <a:extLst>
                <a:ext uri="{FF2B5EF4-FFF2-40B4-BE49-F238E27FC236}">
                  <a16:creationId xmlns:a16="http://schemas.microsoft.com/office/drawing/2014/main" id="{7F775496-8BD7-4758-9C25-B4DF0362FB2E}"/>
                </a:ext>
              </a:extLst>
            </p:cNvPr>
            <p:cNvSpPr/>
            <p:nvPr/>
          </p:nvSpPr>
          <p:spPr>
            <a:xfrm>
              <a:off x="5163650" y="4360270"/>
              <a:ext cx="9525" cy="9525"/>
            </a:xfrm>
            <a:custGeom>
              <a:avLst/>
              <a:gdLst>
                <a:gd name="connsiteX0" fmla="*/ 10330 w 9525"/>
                <a:gd name="connsiteY0" fmla="*/ 10752 h 9525"/>
                <a:gd name="connsiteX1" fmla="*/ 10330 w 9525"/>
                <a:gd name="connsiteY1" fmla="*/ 10752 h 9525"/>
              </a:gdLst>
              <a:ahLst/>
              <a:cxnLst>
                <a:cxn ang="0">
                  <a:pos x="connsiteX0" y="connsiteY0"/>
                </a:cxn>
                <a:cxn ang="0">
                  <a:pos x="connsiteX1" y="connsiteY1"/>
                </a:cxn>
              </a:cxnLst>
              <a:rect l="l" t="t" r="r" b="b"/>
              <a:pathLst>
                <a:path w="9525" h="9525">
                  <a:moveTo>
                    <a:pt x="10330" y="10752"/>
                  </a:moveTo>
                  <a:cubicBezTo>
                    <a:pt x="9378" y="9800"/>
                    <a:pt x="3663" y="3132"/>
                    <a:pt x="10330" y="107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899" name="Freeform: Shape 898">
              <a:extLst>
                <a:ext uri="{FF2B5EF4-FFF2-40B4-BE49-F238E27FC236}">
                  <a16:creationId xmlns:a16="http://schemas.microsoft.com/office/drawing/2014/main" id="{3CCED266-509B-4608-9A05-4824291D698D}"/>
                </a:ext>
              </a:extLst>
            </p:cNvPr>
            <p:cNvSpPr/>
            <p:nvPr/>
          </p:nvSpPr>
          <p:spPr>
            <a:xfrm>
              <a:off x="5136634" y="4259438"/>
              <a:ext cx="28575" cy="104775"/>
            </a:xfrm>
            <a:custGeom>
              <a:avLst/>
              <a:gdLst>
                <a:gd name="connsiteX0" fmla="*/ 9723 w 28575"/>
                <a:gd name="connsiteY0" fmla="*/ 7761 h 104775"/>
                <a:gd name="connsiteX1" fmla="*/ 30678 w 28575"/>
                <a:gd name="connsiteY1" fmla="*/ 103964 h 104775"/>
                <a:gd name="connsiteX2" fmla="*/ 9723 w 28575"/>
                <a:gd name="connsiteY2" fmla="*/ 7761 h 104775"/>
              </a:gdLst>
              <a:ahLst/>
              <a:cxnLst>
                <a:cxn ang="0">
                  <a:pos x="connsiteX0" y="connsiteY0"/>
                </a:cxn>
                <a:cxn ang="0">
                  <a:pos x="connsiteX1" y="connsiteY1"/>
                </a:cxn>
                <a:cxn ang="0">
                  <a:pos x="connsiteX2" y="connsiteY2"/>
                </a:cxn>
              </a:cxnLst>
              <a:rect l="l" t="t" r="r" b="b"/>
              <a:pathLst>
                <a:path w="28575" h="104775">
                  <a:moveTo>
                    <a:pt x="9723" y="7761"/>
                  </a:moveTo>
                  <a:cubicBezTo>
                    <a:pt x="1151" y="10618"/>
                    <a:pt x="15438" y="103964"/>
                    <a:pt x="30678" y="103964"/>
                  </a:cubicBezTo>
                  <a:cubicBezTo>
                    <a:pt x="26868" y="102059"/>
                    <a:pt x="16391" y="-1764"/>
                    <a:pt x="9723" y="776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0" name="Freeform: Shape 899">
              <a:extLst>
                <a:ext uri="{FF2B5EF4-FFF2-40B4-BE49-F238E27FC236}">
                  <a16:creationId xmlns:a16="http://schemas.microsoft.com/office/drawing/2014/main" id="{51F16158-69B8-4295-B9BA-F8B36CFA8733}"/>
                </a:ext>
              </a:extLst>
            </p:cNvPr>
            <p:cNvSpPr/>
            <p:nvPr/>
          </p:nvSpPr>
          <p:spPr>
            <a:xfrm>
              <a:off x="5158264" y="434482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lnTo>
                    <a:pt x="7144" y="7144"/>
                  </a:lnTo>
                  <a:cubicBezTo>
                    <a:pt x="7144" y="8096"/>
                    <a:pt x="8096" y="8096"/>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2985C240-3525-41D5-8E29-53A6BA2BC321}"/>
                </a:ext>
              </a:extLst>
            </p:cNvPr>
            <p:cNvSpPr/>
            <p:nvPr/>
          </p:nvSpPr>
          <p:spPr>
            <a:xfrm>
              <a:off x="5131590" y="4228623"/>
              <a:ext cx="28575" cy="38100"/>
            </a:xfrm>
            <a:custGeom>
              <a:avLst/>
              <a:gdLst>
                <a:gd name="connsiteX0" fmla="*/ 24292 w 28575"/>
                <a:gd name="connsiteY0" fmla="*/ 25241 h 38100"/>
                <a:gd name="connsiteX1" fmla="*/ 17625 w 28575"/>
                <a:gd name="connsiteY1" fmla="*/ 7144 h 38100"/>
                <a:gd name="connsiteX2" fmla="*/ 24292 w 28575"/>
                <a:gd name="connsiteY2" fmla="*/ 25241 h 38100"/>
              </a:gdLst>
              <a:ahLst/>
              <a:cxnLst>
                <a:cxn ang="0">
                  <a:pos x="connsiteX0" y="connsiteY0"/>
                </a:cxn>
                <a:cxn ang="0">
                  <a:pos x="connsiteX1" y="connsiteY1"/>
                </a:cxn>
                <a:cxn ang="0">
                  <a:pos x="connsiteX2" y="connsiteY2"/>
                </a:cxn>
              </a:cxnLst>
              <a:rect l="l" t="t" r="r" b="b"/>
              <a:pathLst>
                <a:path w="28575" h="38100">
                  <a:moveTo>
                    <a:pt x="24292" y="25241"/>
                  </a:moveTo>
                  <a:cubicBezTo>
                    <a:pt x="39532" y="2381"/>
                    <a:pt x="-10950" y="20479"/>
                    <a:pt x="17625" y="7144"/>
                  </a:cubicBezTo>
                  <a:cubicBezTo>
                    <a:pt x="-13808" y="26194"/>
                    <a:pt x="36675" y="39529"/>
                    <a:pt x="24292" y="252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2" name="Freeform: Shape 901">
              <a:extLst>
                <a:ext uri="{FF2B5EF4-FFF2-40B4-BE49-F238E27FC236}">
                  <a16:creationId xmlns:a16="http://schemas.microsoft.com/office/drawing/2014/main" id="{F413B6FE-326E-4D5F-A654-C45262F08527}"/>
                </a:ext>
              </a:extLst>
            </p:cNvPr>
            <p:cNvSpPr/>
            <p:nvPr/>
          </p:nvSpPr>
          <p:spPr>
            <a:xfrm>
              <a:off x="5149095" y="4254870"/>
              <a:ext cx="19050" cy="9525"/>
            </a:xfrm>
            <a:custGeom>
              <a:avLst/>
              <a:gdLst>
                <a:gd name="connsiteX0" fmla="*/ 12503 w 19050"/>
                <a:gd name="connsiteY0" fmla="*/ 7567 h 9525"/>
                <a:gd name="connsiteX1" fmla="*/ 12503 w 19050"/>
                <a:gd name="connsiteY1" fmla="*/ 7567 h 9525"/>
              </a:gdLst>
              <a:ahLst/>
              <a:cxnLst>
                <a:cxn ang="0">
                  <a:pos x="connsiteX0" y="connsiteY0"/>
                </a:cxn>
                <a:cxn ang="0">
                  <a:pos x="connsiteX1" y="connsiteY1"/>
                </a:cxn>
              </a:cxnLst>
              <a:rect l="l" t="t" r="r" b="b"/>
              <a:pathLst>
                <a:path w="19050" h="9525">
                  <a:moveTo>
                    <a:pt x="12503" y="7567"/>
                  </a:moveTo>
                  <a:cubicBezTo>
                    <a:pt x="2025" y="6615"/>
                    <a:pt x="9645" y="7567"/>
                    <a:pt x="12503"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3" name="Freeform: Shape 902">
              <a:extLst>
                <a:ext uri="{FF2B5EF4-FFF2-40B4-BE49-F238E27FC236}">
                  <a16:creationId xmlns:a16="http://schemas.microsoft.com/office/drawing/2014/main" id="{3E50C349-DDF4-46EC-B889-CF016EF9BC44}"/>
                </a:ext>
              </a:extLst>
            </p:cNvPr>
            <p:cNvSpPr/>
            <p:nvPr/>
          </p:nvSpPr>
          <p:spPr>
            <a:xfrm>
              <a:off x="5134451" y="4253241"/>
              <a:ext cx="19050" cy="9525"/>
            </a:xfrm>
            <a:custGeom>
              <a:avLst/>
              <a:gdLst>
                <a:gd name="connsiteX0" fmla="*/ 7144 w 19050"/>
                <a:gd name="connsiteY0" fmla="*/ 8244 h 9525"/>
                <a:gd name="connsiteX1" fmla="*/ 11906 w 19050"/>
                <a:gd name="connsiteY1" fmla="*/ 8244 h 9525"/>
                <a:gd name="connsiteX2" fmla="*/ 7144 w 19050"/>
                <a:gd name="connsiteY2" fmla="*/ 8244 h 9525"/>
              </a:gdLst>
              <a:ahLst/>
              <a:cxnLst>
                <a:cxn ang="0">
                  <a:pos x="connsiteX0" y="connsiteY0"/>
                </a:cxn>
                <a:cxn ang="0">
                  <a:pos x="connsiteX1" y="connsiteY1"/>
                </a:cxn>
                <a:cxn ang="0">
                  <a:pos x="connsiteX2" y="connsiteY2"/>
                </a:cxn>
              </a:cxnLst>
              <a:rect l="l" t="t" r="r" b="b"/>
              <a:pathLst>
                <a:path w="19050" h="9525">
                  <a:moveTo>
                    <a:pt x="7144" y="8244"/>
                  </a:moveTo>
                  <a:cubicBezTo>
                    <a:pt x="9049" y="8244"/>
                    <a:pt x="10001" y="8244"/>
                    <a:pt x="11906" y="8244"/>
                  </a:cubicBezTo>
                  <a:cubicBezTo>
                    <a:pt x="12859" y="6339"/>
                    <a:pt x="10001"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4" name="Freeform: Shape 903">
              <a:extLst>
                <a:ext uri="{FF2B5EF4-FFF2-40B4-BE49-F238E27FC236}">
                  <a16:creationId xmlns:a16="http://schemas.microsoft.com/office/drawing/2014/main" id="{E200F8F5-90B1-448E-B091-318BA679B271}"/>
                </a:ext>
              </a:extLst>
            </p:cNvPr>
            <p:cNvSpPr/>
            <p:nvPr/>
          </p:nvSpPr>
          <p:spPr>
            <a:xfrm>
              <a:off x="5150600" y="4230381"/>
              <a:ext cx="9525" cy="9525"/>
            </a:xfrm>
            <a:custGeom>
              <a:avLst/>
              <a:gdLst>
                <a:gd name="connsiteX0" fmla="*/ 10045 w 9525"/>
                <a:gd name="connsiteY0" fmla="*/ 8244 h 9525"/>
                <a:gd name="connsiteX1" fmla="*/ 10045 w 9525"/>
                <a:gd name="connsiteY1" fmla="*/ 8244 h 9525"/>
              </a:gdLst>
              <a:ahLst/>
              <a:cxnLst>
                <a:cxn ang="0">
                  <a:pos x="connsiteX0" y="connsiteY0"/>
                </a:cxn>
                <a:cxn ang="0">
                  <a:pos x="connsiteX1" y="connsiteY1"/>
                </a:cxn>
              </a:cxnLst>
              <a:rect l="l" t="t" r="r" b="b"/>
              <a:pathLst>
                <a:path w="9525" h="9525">
                  <a:moveTo>
                    <a:pt x="10045" y="8244"/>
                  </a:moveTo>
                  <a:cubicBezTo>
                    <a:pt x="7187" y="7291"/>
                    <a:pt x="5282" y="6339"/>
                    <a:pt x="10045"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5" name="Freeform: Shape 904">
              <a:extLst>
                <a:ext uri="{FF2B5EF4-FFF2-40B4-BE49-F238E27FC236}">
                  <a16:creationId xmlns:a16="http://schemas.microsoft.com/office/drawing/2014/main" id="{8BF19589-0990-4E39-B3EA-260D9597D882}"/>
                </a:ext>
              </a:extLst>
            </p:cNvPr>
            <p:cNvSpPr/>
            <p:nvPr/>
          </p:nvSpPr>
          <p:spPr>
            <a:xfrm>
              <a:off x="5129689" y="4216241"/>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2859" y="26194"/>
                    <a:pt x="29051" y="1095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6" name="Freeform: Shape 905">
              <a:extLst>
                <a:ext uri="{FF2B5EF4-FFF2-40B4-BE49-F238E27FC236}">
                  <a16:creationId xmlns:a16="http://schemas.microsoft.com/office/drawing/2014/main" id="{9DE01BF6-96B9-4E8B-BE9E-1590640A6E6D}"/>
                </a:ext>
              </a:extLst>
            </p:cNvPr>
            <p:cNvSpPr/>
            <p:nvPr/>
          </p:nvSpPr>
          <p:spPr>
            <a:xfrm>
              <a:off x="5134783" y="4139088"/>
              <a:ext cx="19050" cy="76200"/>
            </a:xfrm>
            <a:custGeom>
              <a:avLst/>
              <a:gdLst>
                <a:gd name="connsiteX0" fmla="*/ 21100 w 19050"/>
                <a:gd name="connsiteY0" fmla="*/ 72866 h 76200"/>
                <a:gd name="connsiteX1" fmla="*/ 15385 w 19050"/>
                <a:gd name="connsiteY1" fmla="*/ 7144 h 76200"/>
                <a:gd name="connsiteX2" fmla="*/ 21100 w 19050"/>
                <a:gd name="connsiteY2" fmla="*/ 72866 h 76200"/>
              </a:gdLst>
              <a:ahLst/>
              <a:cxnLst>
                <a:cxn ang="0">
                  <a:pos x="connsiteX0" y="connsiteY0"/>
                </a:cxn>
                <a:cxn ang="0">
                  <a:pos x="connsiteX1" y="connsiteY1"/>
                </a:cxn>
                <a:cxn ang="0">
                  <a:pos x="connsiteX2" y="connsiteY2"/>
                </a:cxn>
              </a:cxnLst>
              <a:rect l="l" t="t" r="r" b="b"/>
              <a:pathLst>
                <a:path w="19050" h="76200">
                  <a:moveTo>
                    <a:pt x="21100" y="72866"/>
                  </a:moveTo>
                  <a:cubicBezTo>
                    <a:pt x="21100" y="65246"/>
                    <a:pt x="12527" y="10954"/>
                    <a:pt x="15385" y="7144"/>
                  </a:cubicBezTo>
                  <a:cubicBezTo>
                    <a:pt x="15385" y="46196"/>
                    <a:pt x="-6523" y="71914"/>
                    <a:pt x="21100" y="728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7" name="Freeform: Shape 906">
              <a:extLst>
                <a:ext uri="{FF2B5EF4-FFF2-40B4-BE49-F238E27FC236}">
                  <a16:creationId xmlns:a16="http://schemas.microsoft.com/office/drawing/2014/main" id="{7415DE0C-D530-4D1D-AF56-1EF07AEE9EA0}"/>
                </a:ext>
              </a:extLst>
            </p:cNvPr>
            <p:cNvSpPr/>
            <p:nvPr/>
          </p:nvSpPr>
          <p:spPr>
            <a:xfrm>
              <a:off x="5132546" y="4210526"/>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9049" y="8096"/>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8" name="Freeform: Shape 907">
              <a:extLst>
                <a:ext uri="{FF2B5EF4-FFF2-40B4-BE49-F238E27FC236}">
                  <a16:creationId xmlns:a16="http://schemas.microsoft.com/office/drawing/2014/main" id="{AA14A162-13C8-4E6F-BD58-1138C45984F2}"/>
                </a:ext>
              </a:extLst>
            </p:cNvPr>
            <p:cNvSpPr/>
            <p:nvPr/>
          </p:nvSpPr>
          <p:spPr>
            <a:xfrm>
              <a:off x="5141924" y="4137183"/>
              <a:ext cx="9525" cy="9525"/>
            </a:xfrm>
            <a:custGeom>
              <a:avLst/>
              <a:gdLst>
                <a:gd name="connsiteX0" fmla="*/ 8244 w 9525"/>
                <a:gd name="connsiteY0" fmla="*/ 8096 h 9525"/>
                <a:gd name="connsiteX1" fmla="*/ 8244 w 9525"/>
                <a:gd name="connsiteY1" fmla="*/ 7144 h 9525"/>
                <a:gd name="connsiteX2" fmla="*/ 8244 w 9525"/>
                <a:gd name="connsiteY2" fmla="*/ 8096 h 9525"/>
              </a:gdLst>
              <a:ahLst/>
              <a:cxnLst>
                <a:cxn ang="0">
                  <a:pos x="connsiteX0" y="connsiteY0"/>
                </a:cxn>
                <a:cxn ang="0">
                  <a:pos x="connsiteX1" y="connsiteY1"/>
                </a:cxn>
                <a:cxn ang="0">
                  <a:pos x="connsiteX2" y="connsiteY2"/>
                </a:cxn>
              </a:cxnLst>
              <a:rect l="l" t="t" r="r" b="b"/>
              <a:pathLst>
                <a:path w="9525" h="9525">
                  <a:moveTo>
                    <a:pt x="8244" y="8096"/>
                  </a:moveTo>
                  <a:cubicBezTo>
                    <a:pt x="8244" y="8096"/>
                    <a:pt x="8244" y="7144"/>
                    <a:pt x="8244" y="7144"/>
                  </a:cubicBezTo>
                  <a:cubicBezTo>
                    <a:pt x="6339" y="7144"/>
                    <a:pt x="7291" y="7144"/>
                    <a:pt x="82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09" name="Freeform: Shape 908">
              <a:extLst>
                <a:ext uri="{FF2B5EF4-FFF2-40B4-BE49-F238E27FC236}">
                  <a16:creationId xmlns:a16="http://schemas.microsoft.com/office/drawing/2014/main" id="{EFE92398-BA3E-423F-AC4A-C87175C60A65}"/>
                </a:ext>
              </a:extLst>
            </p:cNvPr>
            <p:cNvSpPr/>
            <p:nvPr/>
          </p:nvSpPr>
          <p:spPr>
            <a:xfrm>
              <a:off x="5136356" y="42162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0" name="Freeform: Shape 909">
              <a:extLst>
                <a:ext uri="{FF2B5EF4-FFF2-40B4-BE49-F238E27FC236}">
                  <a16:creationId xmlns:a16="http://schemas.microsoft.com/office/drawing/2014/main" id="{9426E56E-DE27-48D0-A68C-DF455FDF1498}"/>
                </a:ext>
              </a:extLst>
            </p:cNvPr>
            <p:cNvSpPr/>
            <p:nvPr/>
          </p:nvSpPr>
          <p:spPr>
            <a:xfrm>
              <a:off x="5148527" y="4216453"/>
              <a:ext cx="9525" cy="9525"/>
            </a:xfrm>
            <a:custGeom>
              <a:avLst/>
              <a:gdLst>
                <a:gd name="connsiteX0" fmla="*/ 9260 w 9525"/>
                <a:gd name="connsiteY0" fmla="*/ 8837 h 9525"/>
                <a:gd name="connsiteX1" fmla="*/ 9260 w 9525"/>
                <a:gd name="connsiteY1" fmla="*/ 8837 h 9525"/>
              </a:gdLst>
              <a:ahLst/>
              <a:cxnLst>
                <a:cxn ang="0">
                  <a:pos x="connsiteX0" y="connsiteY0"/>
                </a:cxn>
                <a:cxn ang="0">
                  <a:pos x="connsiteX1" y="connsiteY1"/>
                </a:cxn>
              </a:cxnLst>
              <a:rect l="l" t="t" r="r" b="b"/>
              <a:pathLst>
                <a:path w="9525" h="9525">
                  <a:moveTo>
                    <a:pt x="9260" y="8837"/>
                  </a:moveTo>
                  <a:cubicBezTo>
                    <a:pt x="9260" y="8837"/>
                    <a:pt x="4498" y="5027"/>
                    <a:pt x="9260"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1" name="Freeform: Shape 910">
              <a:extLst>
                <a:ext uri="{FF2B5EF4-FFF2-40B4-BE49-F238E27FC236}">
                  <a16:creationId xmlns:a16="http://schemas.microsoft.com/office/drawing/2014/main" id="{D877748E-CC5E-49FF-8F83-CBD1C16D4A30}"/>
                </a:ext>
              </a:extLst>
            </p:cNvPr>
            <p:cNvSpPr/>
            <p:nvPr/>
          </p:nvSpPr>
          <p:spPr>
            <a:xfrm>
              <a:off x="5146834" y="412575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2" name="Freeform: Shape 911">
              <a:extLst>
                <a:ext uri="{FF2B5EF4-FFF2-40B4-BE49-F238E27FC236}">
                  <a16:creationId xmlns:a16="http://schemas.microsoft.com/office/drawing/2014/main" id="{275CA509-FD29-49E3-941C-51AA4AC2F624}"/>
                </a:ext>
              </a:extLst>
            </p:cNvPr>
            <p:cNvSpPr/>
            <p:nvPr/>
          </p:nvSpPr>
          <p:spPr>
            <a:xfrm>
              <a:off x="5150644" y="40914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3" name="Freeform: Shape 912">
              <a:extLst>
                <a:ext uri="{FF2B5EF4-FFF2-40B4-BE49-F238E27FC236}">
                  <a16:creationId xmlns:a16="http://schemas.microsoft.com/office/drawing/2014/main" id="{D63DA950-8DB1-4E8E-BBF9-2EC19B4C3A9C}"/>
                </a:ext>
              </a:extLst>
            </p:cNvPr>
            <p:cNvSpPr/>
            <p:nvPr/>
          </p:nvSpPr>
          <p:spPr>
            <a:xfrm>
              <a:off x="5136308" y="4009548"/>
              <a:ext cx="28575" cy="133350"/>
            </a:xfrm>
            <a:custGeom>
              <a:avLst/>
              <a:gdLst>
                <a:gd name="connsiteX0" fmla="*/ 12907 w 28575"/>
                <a:gd name="connsiteY0" fmla="*/ 7144 h 133350"/>
                <a:gd name="connsiteX1" fmla="*/ 23384 w 28575"/>
                <a:gd name="connsiteY1" fmla="*/ 130969 h 133350"/>
                <a:gd name="connsiteX2" fmla="*/ 12907 w 28575"/>
                <a:gd name="connsiteY2" fmla="*/ 7144 h 133350"/>
              </a:gdLst>
              <a:ahLst/>
              <a:cxnLst>
                <a:cxn ang="0">
                  <a:pos x="connsiteX0" y="connsiteY0"/>
                </a:cxn>
                <a:cxn ang="0">
                  <a:pos x="connsiteX1" y="connsiteY1"/>
                </a:cxn>
                <a:cxn ang="0">
                  <a:pos x="connsiteX2" y="connsiteY2"/>
                </a:cxn>
              </a:cxnLst>
              <a:rect l="l" t="t" r="r" b="b"/>
              <a:pathLst>
                <a:path w="28575" h="133350">
                  <a:moveTo>
                    <a:pt x="12907" y="7144"/>
                  </a:moveTo>
                  <a:cubicBezTo>
                    <a:pt x="22432" y="18574"/>
                    <a:pt x="-9953" y="133826"/>
                    <a:pt x="23384" y="130969"/>
                  </a:cubicBezTo>
                  <a:cubicBezTo>
                    <a:pt x="25289" y="131921"/>
                    <a:pt x="-5191" y="11906"/>
                    <a:pt x="1290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4" name="Freeform: Shape 913">
              <a:extLst>
                <a:ext uri="{FF2B5EF4-FFF2-40B4-BE49-F238E27FC236}">
                  <a16:creationId xmlns:a16="http://schemas.microsoft.com/office/drawing/2014/main" id="{E3F13E77-E1B7-4052-9398-B6497AC4F4B5}"/>
                </a:ext>
              </a:extLst>
            </p:cNvPr>
            <p:cNvSpPr/>
            <p:nvPr/>
          </p:nvSpPr>
          <p:spPr>
            <a:xfrm>
              <a:off x="5143024" y="4042557"/>
              <a:ext cx="19050" cy="9525"/>
            </a:xfrm>
            <a:custGeom>
              <a:avLst/>
              <a:gdLst>
                <a:gd name="connsiteX0" fmla="*/ 7144 w 19050"/>
                <a:gd name="connsiteY0" fmla="*/ 10330 h 9525"/>
                <a:gd name="connsiteX1" fmla="*/ 7144 w 19050"/>
                <a:gd name="connsiteY1" fmla="*/ 10330 h 9525"/>
              </a:gdLst>
              <a:ahLst/>
              <a:cxnLst>
                <a:cxn ang="0">
                  <a:pos x="connsiteX0" y="connsiteY0"/>
                </a:cxn>
                <a:cxn ang="0">
                  <a:pos x="connsiteX1" y="connsiteY1"/>
                </a:cxn>
              </a:cxnLst>
              <a:rect l="l" t="t" r="r" b="b"/>
              <a:pathLst>
                <a:path w="19050" h="9525">
                  <a:moveTo>
                    <a:pt x="7144" y="10330"/>
                  </a:moveTo>
                  <a:cubicBezTo>
                    <a:pt x="17621" y="3663"/>
                    <a:pt x="8096" y="9378"/>
                    <a:pt x="7144" y="1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5" name="Freeform: Shape 914">
              <a:extLst>
                <a:ext uri="{FF2B5EF4-FFF2-40B4-BE49-F238E27FC236}">
                  <a16:creationId xmlns:a16="http://schemas.microsoft.com/office/drawing/2014/main" id="{E0DB5795-255F-40AD-971D-52D0D2A12499}"/>
                </a:ext>
              </a:extLst>
            </p:cNvPr>
            <p:cNvSpPr/>
            <p:nvPr/>
          </p:nvSpPr>
          <p:spPr>
            <a:xfrm>
              <a:off x="5142173" y="4042329"/>
              <a:ext cx="9525" cy="9525"/>
            </a:xfrm>
            <a:custGeom>
              <a:avLst/>
              <a:gdLst>
                <a:gd name="connsiteX0" fmla="*/ 8947 w 9525"/>
                <a:gd name="connsiteY0" fmla="*/ 8653 h 9525"/>
                <a:gd name="connsiteX1" fmla="*/ 8947 w 9525"/>
                <a:gd name="connsiteY1" fmla="*/ 8653 h 9525"/>
              </a:gdLst>
              <a:ahLst/>
              <a:cxnLst>
                <a:cxn ang="0">
                  <a:pos x="connsiteX0" y="connsiteY0"/>
                </a:cxn>
                <a:cxn ang="0">
                  <a:pos x="connsiteX1" y="connsiteY1"/>
                </a:cxn>
              </a:cxnLst>
              <a:rect l="l" t="t" r="r" b="b"/>
              <a:pathLst>
                <a:path w="9525" h="9525">
                  <a:moveTo>
                    <a:pt x="8947" y="8653"/>
                  </a:moveTo>
                  <a:cubicBezTo>
                    <a:pt x="6090" y="5795"/>
                    <a:pt x="7042" y="7701"/>
                    <a:pt x="8947"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6" name="Freeform: Shape 915">
              <a:extLst>
                <a:ext uri="{FF2B5EF4-FFF2-40B4-BE49-F238E27FC236}">
                  <a16:creationId xmlns:a16="http://schemas.microsoft.com/office/drawing/2014/main" id="{3A02100C-84F1-4690-B553-787DF859C58F}"/>
                </a:ext>
              </a:extLst>
            </p:cNvPr>
            <p:cNvSpPr/>
            <p:nvPr/>
          </p:nvSpPr>
          <p:spPr>
            <a:xfrm>
              <a:off x="5139066" y="3999071"/>
              <a:ext cx="9525" cy="9525"/>
            </a:xfrm>
            <a:custGeom>
              <a:avLst/>
              <a:gdLst>
                <a:gd name="connsiteX0" fmla="*/ 8244 w 9525"/>
                <a:gd name="connsiteY0" fmla="*/ 9049 h 9525"/>
                <a:gd name="connsiteX1" fmla="*/ 8244 w 9525"/>
                <a:gd name="connsiteY1" fmla="*/ 7144 h 9525"/>
                <a:gd name="connsiteX2" fmla="*/ 8244 w 9525"/>
                <a:gd name="connsiteY2" fmla="*/ 9049 h 9525"/>
              </a:gdLst>
              <a:ahLst/>
              <a:cxnLst>
                <a:cxn ang="0">
                  <a:pos x="connsiteX0" y="connsiteY0"/>
                </a:cxn>
                <a:cxn ang="0">
                  <a:pos x="connsiteX1" y="connsiteY1"/>
                </a:cxn>
                <a:cxn ang="0">
                  <a:pos x="connsiteX2" y="connsiteY2"/>
                </a:cxn>
              </a:cxnLst>
              <a:rect l="l" t="t" r="r" b="b"/>
              <a:pathLst>
                <a:path w="9525" h="9525">
                  <a:moveTo>
                    <a:pt x="8244" y="9049"/>
                  </a:moveTo>
                  <a:cubicBezTo>
                    <a:pt x="8244" y="9049"/>
                    <a:pt x="9196" y="8096"/>
                    <a:pt x="8244" y="7144"/>
                  </a:cubicBezTo>
                  <a:cubicBezTo>
                    <a:pt x="7291" y="7144"/>
                    <a:pt x="6339" y="9049"/>
                    <a:pt x="82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7" name="Freeform: Shape 916">
              <a:extLst>
                <a:ext uri="{FF2B5EF4-FFF2-40B4-BE49-F238E27FC236}">
                  <a16:creationId xmlns:a16="http://schemas.microsoft.com/office/drawing/2014/main" id="{47083D8C-0F0B-4B18-84A8-11D7E993A81D}"/>
                </a:ext>
              </a:extLst>
            </p:cNvPr>
            <p:cNvSpPr/>
            <p:nvPr/>
          </p:nvSpPr>
          <p:spPr>
            <a:xfrm>
              <a:off x="5135800" y="399907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9049"/>
                    <a:pt x="7700" y="7144"/>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8" name="Freeform: Shape 917">
              <a:extLst>
                <a:ext uri="{FF2B5EF4-FFF2-40B4-BE49-F238E27FC236}">
                  <a16:creationId xmlns:a16="http://schemas.microsoft.com/office/drawing/2014/main" id="{B65B1CAC-095B-46C6-B791-BCA16DC70F3E}"/>
                </a:ext>
              </a:extLst>
            </p:cNvPr>
            <p:cNvSpPr/>
            <p:nvPr/>
          </p:nvSpPr>
          <p:spPr>
            <a:xfrm>
              <a:off x="5123104" y="3939063"/>
              <a:ext cx="28575" cy="66675"/>
            </a:xfrm>
            <a:custGeom>
              <a:avLst/>
              <a:gdLst>
                <a:gd name="connsiteX0" fmla="*/ 10871 w 28575"/>
                <a:gd name="connsiteY0" fmla="*/ 7144 h 66675"/>
                <a:gd name="connsiteX1" fmla="*/ 18491 w 28575"/>
                <a:gd name="connsiteY1" fmla="*/ 67151 h 66675"/>
                <a:gd name="connsiteX2" fmla="*/ 24206 w 28575"/>
                <a:gd name="connsiteY2" fmla="*/ 50006 h 66675"/>
                <a:gd name="connsiteX3" fmla="*/ 8966 w 28575"/>
                <a:gd name="connsiteY3" fmla="*/ 45244 h 66675"/>
                <a:gd name="connsiteX4" fmla="*/ 10871 w 285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66675">
                  <a:moveTo>
                    <a:pt x="10871" y="7144"/>
                  </a:moveTo>
                  <a:cubicBezTo>
                    <a:pt x="9919" y="18574"/>
                    <a:pt x="-559" y="41434"/>
                    <a:pt x="18491" y="67151"/>
                  </a:cubicBezTo>
                  <a:cubicBezTo>
                    <a:pt x="5156" y="59531"/>
                    <a:pt x="7061" y="53816"/>
                    <a:pt x="24206" y="50006"/>
                  </a:cubicBezTo>
                  <a:cubicBezTo>
                    <a:pt x="25159" y="49054"/>
                    <a:pt x="3251" y="49054"/>
                    <a:pt x="8966" y="45244"/>
                  </a:cubicBezTo>
                  <a:cubicBezTo>
                    <a:pt x="28969" y="41434"/>
                    <a:pt x="1346" y="7144"/>
                    <a:pt x="1087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19" name="Freeform: Shape 918">
              <a:extLst>
                <a:ext uri="{FF2B5EF4-FFF2-40B4-BE49-F238E27FC236}">
                  <a16:creationId xmlns:a16="http://schemas.microsoft.com/office/drawing/2014/main" id="{759E191E-FF41-4887-96F1-CB6DF99E9B80}"/>
                </a:ext>
              </a:extLst>
            </p:cNvPr>
            <p:cNvSpPr/>
            <p:nvPr/>
          </p:nvSpPr>
          <p:spPr>
            <a:xfrm>
              <a:off x="5115322" y="3923145"/>
              <a:ext cx="19050" cy="9525"/>
            </a:xfrm>
            <a:custGeom>
              <a:avLst/>
              <a:gdLst>
                <a:gd name="connsiteX0" fmla="*/ 9128 w 19050"/>
                <a:gd name="connsiteY0" fmla="*/ 9727 h 9525"/>
                <a:gd name="connsiteX1" fmla="*/ 9128 w 19050"/>
                <a:gd name="connsiteY1" fmla="*/ 9727 h 9525"/>
              </a:gdLst>
              <a:ahLst/>
              <a:cxnLst>
                <a:cxn ang="0">
                  <a:pos x="connsiteX0" y="connsiteY0"/>
                </a:cxn>
                <a:cxn ang="0">
                  <a:pos x="connsiteX1" y="connsiteY1"/>
                </a:cxn>
              </a:cxnLst>
              <a:rect l="l" t="t" r="r" b="b"/>
              <a:pathLst>
                <a:path w="19050" h="9525">
                  <a:moveTo>
                    <a:pt x="9128" y="9727"/>
                  </a:moveTo>
                  <a:cubicBezTo>
                    <a:pt x="23416" y="11632"/>
                    <a:pt x="556" y="3059"/>
                    <a:pt x="9128" y="97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0" name="Freeform: Shape 919">
              <a:extLst>
                <a:ext uri="{FF2B5EF4-FFF2-40B4-BE49-F238E27FC236}">
                  <a16:creationId xmlns:a16="http://schemas.microsoft.com/office/drawing/2014/main" id="{FDBE9F9E-B467-494C-A27E-758BC6D0B162}"/>
                </a:ext>
              </a:extLst>
            </p:cNvPr>
            <p:cNvSpPr/>
            <p:nvPr/>
          </p:nvSpPr>
          <p:spPr>
            <a:xfrm>
              <a:off x="5113845" y="3889183"/>
              <a:ext cx="19050" cy="38100"/>
            </a:xfrm>
            <a:custGeom>
              <a:avLst/>
              <a:gdLst>
                <a:gd name="connsiteX0" fmla="*/ 8700 w 19050"/>
                <a:gd name="connsiteY0" fmla="*/ 18924 h 38100"/>
                <a:gd name="connsiteX1" fmla="*/ 13462 w 19050"/>
                <a:gd name="connsiteY1" fmla="*/ 38927 h 38100"/>
                <a:gd name="connsiteX2" fmla="*/ 16320 w 19050"/>
                <a:gd name="connsiteY2" fmla="*/ 37022 h 38100"/>
                <a:gd name="connsiteX3" fmla="*/ 8700 w 19050"/>
                <a:gd name="connsiteY3" fmla="*/ 18924 h 38100"/>
              </a:gdLst>
              <a:ahLst/>
              <a:cxnLst>
                <a:cxn ang="0">
                  <a:pos x="connsiteX0" y="connsiteY0"/>
                </a:cxn>
                <a:cxn ang="0">
                  <a:pos x="connsiteX1" y="connsiteY1"/>
                </a:cxn>
                <a:cxn ang="0">
                  <a:pos x="connsiteX2" y="connsiteY2"/>
                </a:cxn>
                <a:cxn ang="0">
                  <a:pos x="connsiteX3" y="connsiteY3"/>
                </a:cxn>
              </a:cxnLst>
              <a:rect l="l" t="t" r="r" b="b"/>
              <a:pathLst>
                <a:path w="19050" h="38100">
                  <a:moveTo>
                    <a:pt x="8700" y="18924"/>
                  </a:moveTo>
                  <a:cubicBezTo>
                    <a:pt x="7747" y="18924"/>
                    <a:pt x="3937" y="39879"/>
                    <a:pt x="13462" y="38927"/>
                  </a:cubicBezTo>
                  <a:cubicBezTo>
                    <a:pt x="11557" y="36069"/>
                    <a:pt x="12510" y="35117"/>
                    <a:pt x="16320" y="37022"/>
                  </a:cubicBezTo>
                  <a:cubicBezTo>
                    <a:pt x="13462" y="38927"/>
                    <a:pt x="15367" y="-16318"/>
                    <a:pt x="8700" y="189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1" name="Freeform: Shape 920">
              <a:extLst>
                <a:ext uri="{FF2B5EF4-FFF2-40B4-BE49-F238E27FC236}">
                  <a16:creationId xmlns:a16="http://schemas.microsoft.com/office/drawing/2014/main" id="{75C70F49-BE48-414A-B4D5-26A420F377ED}"/>
                </a:ext>
              </a:extLst>
            </p:cNvPr>
            <p:cNvSpPr/>
            <p:nvPr/>
          </p:nvSpPr>
          <p:spPr>
            <a:xfrm>
              <a:off x="5108734" y="3899588"/>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1190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922" name="Group 921">
            <a:extLst>
              <a:ext uri="{FF2B5EF4-FFF2-40B4-BE49-F238E27FC236}">
                <a16:creationId xmlns:a16="http://schemas.microsoft.com/office/drawing/2014/main" id="{080FF5C1-DB12-46A6-8F6E-5850D4F10FD7}"/>
              </a:ext>
            </a:extLst>
          </p:cNvPr>
          <p:cNvGrpSpPr/>
          <p:nvPr/>
        </p:nvGrpSpPr>
        <p:grpSpPr>
          <a:xfrm rot="18354366" flipV="1">
            <a:off x="5869098" y="1460558"/>
            <a:ext cx="453654" cy="103801"/>
            <a:chOff x="4329589" y="2147304"/>
            <a:chExt cx="1590675" cy="363962"/>
          </a:xfrm>
        </p:grpSpPr>
        <p:sp>
          <p:nvSpPr>
            <p:cNvPr id="923" name="Freeform: Shape 922">
              <a:extLst>
                <a:ext uri="{FF2B5EF4-FFF2-40B4-BE49-F238E27FC236}">
                  <a16:creationId xmlns:a16="http://schemas.microsoft.com/office/drawing/2014/main" id="{58CD4B40-A86A-4DB3-B283-ABDACE2A8AC1}"/>
                </a:ext>
              </a:extLst>
            </p:cNvPr>
            <p:cNvSpPr/>
            <p:nvPr/>
          </p:nvSpPr>
          <p:spPr>
            <a:xfrm>
              <a:off x="4342269" y="2172176"/>
              <a:ext cx="9525" cy="19050"/>
            </a:xfrm>
            <a:custGeom>
              <a:avLst/>
              <a:gdLst>
                <a:gd name="connsiteX0" fmla="*/ 8751 w 9525"/>
                <a:gd name="connsiteY0" fmla="*/ 14764 h 19050"/>
                <a:gd name="connsiteX1" fmla="*/ 7799 w 9525"/>
                <a:gd name="connsiteY1" fmla="*/ 7144 h 19050"/>
                <a:gd name="connsiteX2" fmla="*/ 8751 w 9525"/>
                <a:gd name="connsiteY2" fmla="*/ 14764 h 19050"/>
              </a:gdLst>
              <a:ahLst/>
              <a:cxnLst>
                <a:cxn ang="0">
                  <a:pos x="connsiteX0" y="connsiteY0"/>
                </a:cxn>
                <a:cxn ang="0">
                  <a:pos x="connsiteX1" y="connsiteY1"/>
                </a:cxn>
                <a:cxn ang="0">
                  <a:pos x="connsiteX2" y="connsiteY2"/>
                </a:cxn>
              </a:cxnLst>
              <a:rect l="l" t="t" r="r" b="b"/>
              <a:pathLst>
                <a:path w="9525" h="19050">
                  <a:moveTo>
                    <a:pt x="8751" y="14764"/>
                  </a:moveTo>
                  <a:cubicBezTo>
                    <a:pt x="8751" y="2381"/>
                    <a:pt x="5894" y="21431"/>
                    <a:pt x="7799" y="7144"/>
                  </a:cubicBezTo>
                  <a:cubicBezTo>
                    <a:pt x="9704" y="8096"/>
                    <a:pt x="9704" y="10954"/>
                    <a:pt x="8751" y="147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4" name="Freeform: Shape 923">
              <a:extLst>
                <a:ext uri="{FF2B5EF4-FFF2-40B4-BE49-F238E27FC236}">
                  <a16:creationId xmlns:a16="http://schemas.microsoft.com/office/drawing/2014/main" id="{A3AFBD7C-1445-46D2-9C19-22BF3129DCF1}"/>
                </a:ext>
              </a:extLst>
            </p:cNvPr>
            <p:cNvSpPr/>
            <p:nvPr/>
          </p:nvSpPr>
          <p:spPr>
            <a:xfrm>
              <a:off x="4329589" y="2147304"/>
              <a:ext cx="1590675" cy="361950"/>
            </a:xfrm>
            <a:custGeom>
              <a:avLst/>
              <a:gdLst>
                <a:gd name="connsiteX0" fmla="*/ 45244 w 1590675"/>
                <a:gd name="connsiteY0" fmla="*/ 34873 h 361950"/>
                <a:gd name="connsiteX1" fmla="*/ 800576 w 1590675"/>
                <a:gd name="connsiteY1" fmla="*/ 20586 h 361950"/>
                <a:gd name="connsiteX2" fmla="*/ 1242536 w 1590675"/>
                <a:gd name="connsiteY2" fmla="*/ 27253 h 361950"/>
                <a:gd name="connsiteX3" fmla="*/ 1580674 w 1590675"/>
                <a:gd name="connsiteY3" fmla="*/ 192036 h 361950"/>
                <a:gd name="connsiteX4" fmla="*/ 1576864 w 1590675"/>
                <a:gd name="connsiteY4" fmla="*/ 206323 h 361950"/>
                <a:gd name="connsiteX5" fmla="*/ 1575911 w 1590675"/>
                <a:gd name="connsiteY5" fmla="*/ 182511 h 361950"/>
                <a:gd name="connsiteX6" fmla="*/ 1565434 w 1590675"/>
                <a:gd name="connsiteY6" fmla="*/ 343483 h 361950"/>
                <a:gd name="connsiteX7" fmla="*/ 1245394 w 1590675"/>
                <a:gd name="connsiteY7" fmla="*/ 345388 h 361950"/>
                <a:gd name="connsiteX8" fmla="*/ 1152049 w 1590675"/>
                <a:gd name="connsiteY8" fmla="*/ 344436 h 361950"/>
                <a:gd name="connsiteX9" fmla="*/ 946309 w 1590675"/>
                <a:gd name="connsiteY9" fmla="*/ 349198 h 361950"/>
                <a:gd name="connsiteX10" fmla="*/ 573881 w 1590675"/>
                <a:gd name="connsiteY10" fmla="*/ 356818 h 361950"/>
                <a:gd name="connsiteX11" fmla="*/ 567214 w 1590675"/>
                <a:gd name="connsiteY11" fmla="*/ 353961 h 361950"/>
                <a:gd name="connsiteX12" fmla="*/ 577691 w 1590675"/>
                <a:gd name="connsiteY12" fmla="*/ 343483 h 361950"/>
                <a:gd name="connsiteX13" fmla="*/ 575786 w 1590675"/>
                <a:gd name="connsiteY13" fmla="*/ 340625 h 361950"/>
                <a:gd name="connsiteX14" fmla="*/ 439579 w 1590675"/>
                <a:gd name="connsiteY14" fmla="*/ 357771 h 361950"/>
                <a:gd name="connsiteX15" fmla="*/ 254794 w 1590675"/>
                <a:gd name="connsiteY15" fmla="*/ 359675 h 361950"/>
                <a:gd name="connsiteX16" fmla="*/ 268129 w 1590675"/>
                <a:gd name="connsiteY16" fmla="*/ 353008 h 361950"/>
                <a:gd name="connsiteX17" fmla="*/ 146209 w 1590675"/>
                <a:gd name="connsiteY17" fmla="*/ 360628 h 361950"/>
                <a:gd name="connsiteX18" fmla="*/ 223361 w 1590675"/>
                <a:gd name="connsiteY18" fmla="*/ 354913 h 361950"/>
                <a:gd name="connsiteX19" fmla="*/ 89059 w 1590675"/>
                <a:gd name="connsiteY19" fmla="*/ 358723 h 361950"/>
                <a:gd name="connsiteX20" fmla="*/ 138589 w 1590675"/>
                <a:gd name="connsiteY20" fmla="*/ 351103 h 361950"/>
                <a:gd name="connsiteX21" fmla="*/ 25241 w 1590675"/>
                <a:gd name="connsiteY21" fmla="*/ 339673 h 361950"/>
                <a:gd name="connsiteX22" fmla="*/ 14764 w 1590675"/>
                <a:gd name="connsiteY22" fmla="*/ 63448 h 361950"/>
                <a:gd name="connsiteX23" fmla="*/ 13811 w 1590675"/>
                <a:gd name="connsiteY23" fmla="*/ 103453 h 361950"/>
                <a:gd name="connsiteX24" fmla="*/ 17621 w 1590675"/>
                <a:gd name="connsiteY24" fmla="*/ 96786 h 361950"/>
                <a:gd name="connsiteX25" fmla="*/ 18574 w 1590675"/>
                <a:gd name="connsiteY25" fmla="*/ 201561 h 361950"/>
                <a:gd name="connsiteX26" fmla="*/ 39529 w 1590675"/>
                <a:gd name="connsiteY26" fmla="*/ 314908 h 361950"/>
                <a:gd name="connsiteX27" fmla="*/ 308134 w 1590675"/>
                <a:gd name="connsiteY27" fmla="*/ 329196 h 361950"/>
                <a:gd name="connsiteX28" fmla="*/ 849154 w 1590675"/>
                <a:gd name="connsiteY28" fmla="*/ 321575 h 361950"/>
                <a:gd name="connsiteX29" fmla="*/ 1530191 w 1590675"/>
                <a:gd name="connsiteY29" fmla="*/ 322528 h 361950"/>
                <a:gd name="connsiteX30" fmla="*/ 1555909 w 1590675"/>
                <a:gd name="connsiteY30" fmla="*/ 178700 h 361950"/>
                <a:gd name="connsiteX31" fmla="*/ 1307306 w 1590675"/>
                <a:gd name="connsiteY31" fmla="*/ 43446 h 361950"/>
                <a:gd name="connsiteX32" fmla="*/ 7144 w 1590675"/>
                <a:gd name="connsiteY32" fmla="*/ 46303 h 361950"/>
                <a:gd name="connsiteX33" fmla="*/ 45244 w 1590675"/>
                <a:gd name="connsiteY33" fmla="*/ 3487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90675" h="361950">
                  <a:moveTo>
                    <a:pt x="45244" y="34873"/>
                  </a:moveTo>
                  <a:cubicBezTo>
                    <a:pt x="82391" y="27253"/>
                    <a:pt x="800576" y="22491"/>
                    <a:pt x="800576" y="20586"/>
                  </a:cubicBezTo>
                  <a:cubicBezTo>
                    <a:pt x="915829" y="73925"/>
                    <a:pt x="1157764" y="-35612"/>
                    <a:pt x="1242536" y="27253"/>
                  </a:cubicBezTo>
                  <a:cubicBezTo>
                    <a:pt x="1397794" y="22491"/>
                    <a:pt x="1579721" y="-7037"/>
                    <a:pt x="1580674" y="192036"/>
                  </a:cubicBezTo>
                  <a:cubicBezTo>
                    <a:pt x="1574959" y="186321"/>
                    <a:pt x="1574006" y="191083"/>
                    <a:pt x="1576864" y="206323"/>
                  </a:cubicBezTo>
                  <a:cubicBezTo>
                    <a:pt x="1576864" y="197750"/>
                    <a:pt x="1576864" y="190130"/>
                    <a:pt x="1575911" y="182511"/>
                  </a:cubicBezTo>
                  <a:cubicBezTo>
                    <a:pt x="1549241" y="232993"/>
                    <a:pt x="1613059" y="296811"/>
                    <a:pt x="1565434" y="343483"/>
                  </a:cubicBezTo>
                  <a:cubicBezTo>
                    <a:pt x="1556861" y="352055"/>
                    <a:pt x="1258729" y="361580"/>
                    <a:pt x="1245394" y="345388"/>
                  </a:cubicBezTo>
                  <a:cubicBezTo>
                    <a:pt x="1259681" y="351103"/>
                    <a:pt x="1170146" y="340625"/>
                    <a:pt x="1152049" y="344436"/>
                  </a:cubicBezTo>
                  <a:cubicBezTo>
                    <a:pt x="1130141" y="348246"/>
                    <a:pt x="1041559" y="348246"/>
                    <a:pt x="946309" y="349198"/>
                  </a:cubicBezTo>
                  <a:cubicBezTo>
                    <a:pt x="899636" y="350150"/>
                    <a:pt x="589121" y="332053"/>
                    <a:pt x="573881" y="356818"/>
                  </a:cubicBezTo>
                  <a:cubicBezTo>
                    <a:pt x="576739" y="351103"/>
                    <a:pt x="574834" y="350150"/>
                    <a:pt x="567214" y="353961"/>
                  </a:cubicBezTo>
                  <a:cubicBezTo>
                    <a:pt x="571024" y="351103"/>
                    <a:pt x="574834" y="347293"/>
                    <a:pt x="577691" y="343483"/>
                  </a:cubicBezTo>
                  <a:cubicBezTo>
                    <a:pt x="570071" y="345388"/>
                    <a:pt x="569119" y="344436"/>
                    <a:pt x="575786" y="340625"/>
                  </a:cubicBezTo>
                  <a:cubicBezTo>
                    <a:pt x="545306" y="347293"/>
                    <a:pt x="451009" y="366343"/>
                    <a:pt x="439579" y="357771"/>
                  </a:cubicBezTo>
                  <a:cubicBezTo>
                    <a:pt x="373856" y="326338"/>
                    <a:pt x="324326" y="370153"/>
                    <a:pt x="254794" y="359675"/>
                  </a:cubicBezTo>
                  <a:cubicBezTo>
                    <a:pt x="254794" y="359675"/>
                    <a:pt x="264319" y="353961"/>
                    <a:pt x="268129" y="353008"/>
                  </a:cubicBezTo>
                  <a:cubicBezTo>
                    <a:pt x="239554" y="341578"/>
                    <a:pt x="182404" y="357771"/>
                    <a:pt x="146209" y="360628"/>
                  </a:cubicBezTo>
                  <a:cubicBezTo>
                    <a:pt x="152876" y="360628"/>
                    <a:pt x="217646" y="357771"/>
                    <a:pt x="223361" y="354913"/>
                  </a:cubicBezTo>
                  <a:cubicBezTo>
                    <a:pt x="198596" y="354913"/>
                    <a:pt x="128111" y="359675"/>
                    <a:pt x="89059" y="358723"/>
                  </a:cubicBezTo>
                  <a:cubicBezTo>
                    <a:pt x="74771" y="358723"/>
                    <a:pt x="134779" y="356818"/>
                    <a:pt x="138589" y="351103"/>
                  </a:cubicBezTo>
                  <a:cubicBezTo>
                    <a:pt x="110966" y="351103"/>
                    <a:pt x="27146" y="340625"/>
                    <a:pt x="25241" y="339673"/>
                  </a:cubicBezTo>
                  <a:cubicBezTo>
                    <a:pt x="-11906" y="278713"/>
                    <a:pt x="32861" y="123455"/>
                    <a:pt x="14764" y="63448"/>
                  </a:cubicBezTo>
                  <a:cubicBezTo>
                    <a:pt x="14764" y="71068"/>
                    <a:pt x="11906" y="101548"/>
                    <a:pt x="13811" y="103453"/>
                  </a:cubicBezTo>
                  <a:cubicBezTo>
                    <a:pt x="14764" y="93928"/>
                    <a:pt x="20479" y="98691"/>
                    <a:pt x="17621" y="96786"/>
                  </a:cubicBezTo>
                  <a:cubicBezTo>
                    <a:pt x="22384" y="115836"/>
                    <a:pt x="19526" y="180605"/>
                    <a:pt x="18574" y="201561"/>
                  </a:cubicBezTo>
                  <a:cubicBezTo>
                    <a:pt x="-3334" y="163461"/>
                    <a:pt x="25241" y="303478"/>
                    <a:pt x="39529" y="314908"/>
                  </a:cubicBezTo>
                  <a:cubicBezTo>
                    <a:pt x="100489" y="362533"/>
                    <a:pt x="240506" y="330148"/>
                    <a:pt x="308134" y="329196"/>
                  </a:cubicBezTo>
                  <a:cubicBezTo>
                    <a:pt x="489109" y="326338"/>
                    <a:pt x="691991" y="328243"/>
                    <a:pt x="849154" y="321575"/>
                  </a:cubicBezTo>
                  <a:cubicBezTo>
                    <a:pt x="961549" y="277761"/>
                    <a:pt x="1492091" y="384441"/>
                    <a:pt x="1530191" y="322528"/>
                  </a:cubicBezTo>
                  <a:cubicBezTo>
                    <a:pt x="1587341" y="335863"/>
                    <a:pt x="1561624" y="209180"/>
                    <a:pt x="1555909" y="178700"/>
                  </a:cubicBezTo>
                  <a:cubicBezTo>
                    <a:pt x="1532096" y="53923"/>
                    <a:pt x="1462564" y="48208"/>
                    <a:pt x="1307306" y="43446"/>
                  </a:cubicBezTo>
                  <a:cubicBezTo>
                    <a:pt x="891064" y="31063"/>
                    <a:pt x="423386" y="27253"/>
                    <a:pt x="7144" y="46303"/>
                  </a:cubicBezTo>
                  <a:cubicBezTo>
                    <a:pt x="16669" y="38683"/>
                    <a:pt x="30004" y="34873"/>
                    <a:pt x="45244" y="348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5" name="Freeform: Shape 924">
              <a:extLst>
                <a:ext uri="{FF2B5EF4-FFF2-40B4-BE49-F238E27FC236}">
                  <a16:creationId xmlns:a16="http://schemas.microsoft.com/office/drawing/2014/main" id="{0CE2BC44-7D3F-452C-8A47-1EFD444872CB}"/>
                </a:ext>
              </a:extLst>
            </p:cNvPr>
            <p:cNvSpPr/>
            <p:nvPr/>
          </p:nvSpPr>
          <p:spPr>
            <a:xfrm>
              <a:off x="4338161" y="2194884"/>
              <a:ext cx="19050" cy="19050"/>
            </a:xfrm>
            <a:custGeom>
              <a:avLst/>
              <a:gdLst>
                <a:gd name="connsiteX0" fmla="*/ 11906 w 19050"/>
                <a:gd name="connsiteY0" fmla="*/ 7295 h 19050"/>
                <a:gd name="connsiteX1" fmla="*/ 7144 w 19050"/>
                <a:gd name="connsiteY1" fmla="*/ 11105 h 19050"/>
                <a:gd name="connsiteX2" fmla="*/ 11906 w 19050"/>
                <a:gd name="connsiteY2" fmla="*/ 7295 h 19050"/>
              </a:gdLst>
              <a:ahLst/>
              <a:cxnLst>
                <a:cxn ang="0">
                  <a:pos x="connsiteX0" y="connsiteY0"/>
                </a:cxn>
                <a:cxn ang="0">
                  <a:pos x="connsiteX1" y="connsiteY1"/>
                </a:cxn>
                <a:cxn ang="0">
                  <a:pos x="connsiteX2" y="connsiteY2"/>
                </a:cxn>
              </a:cxnLst>
              <a:rect l="l" t="t" r="r" b="b"/>
              <a:pathLst>
                <a:path w="19050" h="19050">
                  <a:moveTo>
                    <a:pt x="11906" y="7295"/>
                  </a:moveTo>
                  <a:cubicBezTo>
                    <a:pt x="10001" y="10153"/>
                    <a:pt x="8096" y="18725"/>
                    <a:pt x="7144" y="11105"/>
                  </a:cubicBezTo>
                  <a:cubicBezTo>
                    <a:pt x="9049" y="10153"/>
                    <a:pt x="10954" y="6343"/>
                    <a:pt x="11906" y="72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6" name="Freeform: Shape 925">
              <a:extLst>
                <a:ext uri="{FF2B5EF4-FFF2-40B4-BE49-F238E27FC236}">
                  <a16:creationId xmlns:a16="http://schemas.microsoft.com/office/drawing/2014/main" id="{D749BE78-07F4-4A10-B5AB-45E63A8AF5C9}"/>
                </a:ext>
              </a:extLst>
            </p:cNvPr>
            <p:cNvSpPr/>
            <p:nvPr/>
          </p:nvSpPr>
          <p:spPr>
            <a:xfrm>
              <a:off x="4338966" y="2451243"/>
              <a:ext cx="9525" cy="9525"/>
            </a:xfrm>
            <a:custGeom>
              <a:avLst/>
              <a:gdLst>
                <a:gd name="connsiteX0" fmla="*/ 8244 w 9525"/>
                <a:gd name="connsiteY0" fmla="*/ 9064 h 9525"/>
                <a:gd name="connsiteX1" fmla="*/ 8244 w 9525"/>
                <a:gd name="connsiteY1" fmla="*/ 9064 h 9525"/>
              </a:gdLst>
              <a:ahLst/>
              <a:cxnLst>
                <a:cxn ang="0">
                  <a:pos x="connsiteX0" y="connsiteY0"/>
                </a:cxn>
                <a:cxn ang="0">
                  <a:pos x="connsiteX1" y="connsiteY1"/>
                </a:cxn>
              </a:cxnLst>
              <a:rect l="l" t="t" r="r" b="b"/>
              <a:pathLst>
                <a:path w="9525" h="9525">
                  <a:moveTo>
                    <a:pt x="8244" y="9064"/>
                  </a:moveTo>
                  <a:cubicBezTo>
                    <a:pt x="12054" y="10016"/>
                    <a:pt x="4434" y="4302"/>
                    <a:pt x="8244"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7" name="Freeform: Shape 926">
              <a:extLst>
                <a:ext uri="{FF2B5EF4-FFF2-40B4-BE49-F238E27FC236}">
                  <a16:creationId xmlns:a16="http://schemas.microsoft.com/office/drawing/2014/main" id="{574ECCF1-64BE-401D-BD8F-35E5552B6C45}"/>
                </a:ext>
              </a:extLst>
            </p:cNvPr>
            <p:cNvSpPr/>
            <p:nvPr/>
          </p:nvSpPr>
          <p:spPr>
            <a:xfrm>
              <a:off x="4370611" y="2495931"/>
              <a:ext cx="28575" cy="9525"/>
            </a:xfrm>
            <a:custGeom>
              <a:avLst/>
              <a:gdLst>
                <a:gd name="connsiteX0" fmla="*/ 28987 w 28575"/>
                <a:gd name="connsiteY0" fmla="*/ 7239 h 9525"/>
                <a:gd name="connsiteX1" fmla="*/ 28987 w 28575"/>
                <a:gd name="connsiteY1" fmla="*/ 7239 h 9525"/>
              </a:gdLst>
              <a:ahLst/>
              <a:cxnLst>
                <a:cxn ang="0">
                  <a:pos x="connsiteX0" y="connsiteY0"/>
                </a:cxn>
                <a:cxn ang="0">
                  <a:pos x="connsiteX1" y="connsiteY1"/>
                </a:cxn>
              </a:cxnLst>
              <a:rect l="l" t="t" r="r" b="b"/>
              <a:pathLst>
                <a:path w="28575" h="9525">
                  <a:moveTo>
                    <a:pt x="28987" y="7239"/>
                  </a:moveTo>
                  <a:cubicBezTo>
                    <a:pt x="24224" y="12954"/>
                    <a:pt x="-17686" y="6286"/>
                    <a:pt x="28987" y="72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8" name="Freeform: Shape 927">
              <a:extLst>
                <a:ext uri="{FF2B5EF4-FFF2-40B4-BE49-F238E27FC236}">
                  <a16:creationId xmlns:a16="http://schemas.microsoft.com/office/drawing/2014/main" id="{3E2610C1-F021-4F55-AA15-7399548F681F}"/>
                </a:ext>
              </a:extLst>
            </p:cNvPr>
            <p:cNvSpPr/>
            <p:nvPr/>
          </p:nvSpPr>
          <p:spPr>
            <a:xfrm>
              <a:off x="4443697" y="2501741"/>
              <a:ext cx="19050" cy="9525"/>
            </a:xfrm>
            <a:custGeom>
              <a:avLst/>
              <a:gdLst>
                <a:gd name="connsiteX0" fmla="*/ 10193 w 19050"/>
                <a:gd name="connsiteY0" fmla="*/ 7144 h 9525"/>
                <a:gd name="connsiteX1" fmla="*/ 7335 w 19050"/>
                <a:gd name="connsiteY1" fmla="*/ 9049 h 9525"/>
                <a:gd name="connsiteX2" fmla="*/ 10193 w 19050"/>
                <a:gd name="connsiteY2" fmla="*/ 7144 h 9525"/>
              </a:gdLst>
              <a:ahLst/>
              <a:cxnLst>
                <a:cxn ang="0">
                  <a:pos x="connsiteX0" y="connsiteY0"/>
                </a:cxn>
                <a:cxn ang="0">
                  <a:pos x="connsiteX1" y="connsiteY1"/>
                </a:cxn>
                <a:cxn ang="0">
                  <a:pos x="connsiteX2" y="connsiteY2"/>
                </a:cxn>
              </a:cxnLst>
              <a:rect l="l" t="t" r="r" b="b"/>
              <a:pathLst>
                <a:path w="19050" h="9525">
                  <a:moveTo>
                    <a:pt x="10193" y="7144"/>
                  </a:moveTo>
                  <a:cubicBezTo>
                    <a:pt x="14955" y="8096"/>
                    <a:pt x="14003" y="9049"/>
                    <a:pt x="7335" y="9049"/>
                  </a:cubicBezTo>
                  <a:cubicBezTo>
                    <a:pt x="6383" y="8096"/>
                    <a:pt x="9240" y="8096"/>
                    <a:pt x="1019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29" name="Freeform: Shape 928">
              <a:extLst>
                <a:ext uri="{FF2B5EF4-FFF2-40B4-BE49-F238E27FC236}">
                  <a16:creationId xmlns:a16="http://schemas.microsoft.com/office/drawing/2014/main" id="{C0DEA8AD-1875-4E9F-8E11-DCF146752E38}"/>
                </a:ext>
              </a:extLst>
            </p:cNvPr>
            <p:cNvSpPr/>
            <p:nvPr/>
          </p:nvSpPr>
          <p:spPr>
            <a:xfrm>
              <a:off x="4450325" y="2497931"/>
              <a:ext cx="19050" cy="9525"/>
            </a:xfrm>
            <a:custGeom>
              <a:avLst/>
              <a:gdLst>
                <a:gd name="connsiteX0" fmla="*/ 7375 w 19050"/>
                <a:gd name="connsiteY0" fmla="*/ 7144 h 9525"/>
                <a:gd name="connsiteX1" fmla="*/ 15948 w 19050"/>
                <a:gd name="connsiteY1" fmla="*/ 9049 h 9525"/>
                <a:gd name="connsiteX2" fmla="*/ 7375 w 19050"/>
                <a:gd name="connsiteY2" fmla="*/ 7144 h 9525"/>
              </a:gdLst>
              <a:ahLst/>
              <a:cxnLst>
                <a:cxn ang="0">
                  <a:pos x="connsiteX0" y="connsiteY0"/>
                </a:cxn>
                <a:cxn ang="0">
                  <a:pos x="connsiteX1" y="connsiteY1"/>
                </a:cxn>
                <a:cxn ang="0">
                  <a:pos x="connsiteX2" y="connsiteY2"/>
                </a:cxn>
              </a:cxnLst>
              <a:rect l="l" t="t" r="r" b="b"/>
              <a:pathLst>
                <a:path w="19050" h="9525">
                  <a:moveTo>
                    <a:pt x="7375" y="7144"/>
                  </a:moveTo>
                  <a:cubicBezTo>
                    <a:pt x="12138" y="7144"/>
                    <a:pt x="14043" y="8096"/>
                    <a:pt x="15948" y="9049"/>
                  </a:cubicBezTo>
                  <a:cubicBezTo>
                    <a:pt x="15948" y="8096"/>
                    <a:pt x="5470" y="10001"/>
                    <a:pt x="737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0" name="Freeform: Shape 929">
              <a:extLst>
                <a:ext uri="{FF2B5EF4-FFF2-40B4-BE49-F238E27FC236}">
                  <a16:creationId xmlns:a16="http://schemas.microsoft.com/office/drawing/2014/main" id="{A3256899-242E-4CA8-8B8B-066ABB884F90}"/>
                </a:ext>
              </a:extLst>
            </p:cNvPr>
            <p:cNvSpPr/>
            <p:nvPr/>
          </p:nvSpPr>
          <p:spPr>
            <a:xfrm>
              <a:off x="4626539" y="2499412"/>
              <a:ext cx="19050" cy="9525"/>
            </a:xfrm>
            <a:custGeom>
              <a:avLst/>
              <a:gdLst>
                <a:gd name="connsiteX0" fmla="*/ 7374 w 19050"/>
                <a:gd name="connsiteY0" fmla="*/ 7567 h 9525"/>
                <a:gd name="connsiteX1" fmla="*/ 18804 w 19050"/>
                <a:gd name="connsiteY1" fmla="*/ 7567 h 9525"/>
                <a:gd name="connsiteX2" fmla="*/ 7374 w 19050"/>
                <a:gd name="connsiteY2" fmla="*/ 7567 h 9525"/>
              </a:gdLst>
              <a:ahLst/>
              <a:cxnLst>
                <a:cxn ang="0">
                  <a:pos x="connsiteX0" y="connsiteY0"/>
                </a:cxn>
                <a:cxn ang="0">
                  <a:pos x="connsiteX1" y="connsiteY1"/>
                </a:cxn>
                <a:cxn ang="0">
                  <a:pos x="connsiteX2" y="connsiteY2"/>
                </a:cxn>
              </a:cxnLst>
              <a:rect l="l" t="t" r="r" b="b"/>
              <a:pathLst>
                <a:path w="19050" h="9525">
                  <a:moveTo>
                    <a:pt x="7374" y="7567"/>
                  </a:moveTo>
                  <a:cubicBezTo>
                    <a:pt x="10231" y="7567"/>
                    <a:pt x="15946" y="6615"/>
                    <a:pt x="18804" y="7567"/>
                  </a:cubicBezTo>
                  <a:cubicBezTo>
                    <a:pt x="15946" y="6615"/>
                    <a:pt x="5469" y="9472"/>
                    <a:pt x="737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1" name="Freeform: Shape 930">
              <a:extLst>
                <a:ext uri="{FF2B5EF4-FFF2-40B4-BE49-F238E27FC236}">
                  <a16:creationId xmlns:a16="http://schemas.microsoft.com/office/drawing/2014/main" id="{FFB7999E-EE66-45E9-923B-3C98D74FFC51}"/>
                </a:ext>
              </a:extLst>
            </p:cNvPr>
            <p:cNvSpPr/>
            <p:nvPr/>
          </p:nvSpPr>
          <p:spPr>
            <a:xfrm>
              <a:off x="4682014" y="249697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571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2" name="Freeform: Shape 931">
              <a:extLst>
                <a:ext uri="{FF2B5EF4-FFF2-40B4-BE49-F238E27FC236}">
                  <a16:creationId xmlns:a16="http://schemas.microsoft.com/office/drawing/2014/main" id="{FD9B2989-61EF-4C79-9E3C-4BD0E0DBFA10}"/>
                </a:ext>
              </a:extLst>
            </p:cNvPr>
            <p:cNvSpPr/>
            <p:nvPr/>
          </p:nvSpPr>
          <p:spPr>
            <a:xfrm>
              <a:off x="5678685" y="2486501"/>
              <a:ext cx="19050" cy="9525"/>
            </a:xfrm>
            <a:custGeom>
              <a:avLst/>
              <a:gdLst>
                <a:gd name="connsiteX0" fmla="*/ 13455 w 19050"/>
                <a:gd name="connsiteY0" fmla="*/ 7144 h 9525"/>
                <a:gd name="connsiteX1" fmla="*/ 13455 w 19050"/>
                <a:gd name="connsiteY1" fmla="*/ 7144 h 9525"/>
              </a:gdLst>
              <a:ahLst/>
              <a:cxnLst>
                <a:cxn ang="0">
                  <a:pos x="connsiteX0" y="connsiteY0"/>
                </a:cxn>
                <a:cxn ang="0">
                  <a:pos x="connsiteX1" y="connsiteY1"/>
                </a:cxn>
              </a:cxnLst>
              <a:rect l="l" t="t" r="r" b="b"/>
              <a:pathLst>
                <a:path w="19050" h="9525">
                  <a:moveTo>
                    <a:pt x="13455" y="7144"/>
                  </a:moveTo>
                  <a:cubicBezTo>
                    <a:pt x="2025" y="7144"/>
                    <a:pt x="8692" y="7144"/>
                    <a:pt x="1345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3" name="Freeform: Shape 932">
              <a:extLst>
                <a:ext uri="{FF2B5EF4-FFF2-40B4-BE49-F238E27FC236}">
                  <a16:creationId xmlns:a16="http://schemas.microsoft.com/office/drawing/2014/main" id="{2C9B12ED-519D-4370-B3C8-0BFD8B290B9E}"/>
                </a:ext>
              </a:extLst>
            </p:cNvPr>
            <p:cNvSpPr/>
            <p:nvPr/>
          </p:nvSpPr>
          <p:spPr>
            <a:xfrm>
              <a:off x="5825014" y="2150268"/>
              <a:ext cx="19050" cy="9525"/>
            </a:xfrm>
            <a:custGeom>
              <a:avLst/>
              <a:gdLst>
                <a:gd name="connsiteX0" fmla="*/ 11906 w 19050"/>
                <a:gd name="connsiteY0" fmla="*/ 9049 h 9525"/>
                <a:gd name="connsiteX1" fmla="*/ 7144 w 19050"/>
                <a:gd name="connsiteY1" fmla="*/ 7144 h 9525"/>
                <a:gd name="connsiteX2" fmla="*/ 11906 w 19050"/>
                <a:gd name="connsiteY2" fmla="*/ 9049 h 9525"/>
              </a:gdLst>
              <a:ahLst/>
              <a:cxnLst>
                <a:cxn ang="0">
                  <a:pos x="connsiteX0" y="connsiteY0"/>
                </a:cxn>
                <a:cxn ang="0">
                  <a:pos x="connsiteX1" y="connsiteY1"/>
                </a:cxn>
                <a:cxn ang="0">
                  <a:pos x="connsiteX2" y="connsiteY2"/>
                </a:cxn>
              </a:cxnLst>
              <a:rect l="l" t="t" r="r" b="b"/>
              <a:pathLst>
                <a:path w="19050" h="9525">
                  <a:moveTo>
                    <a:pt x="11906" y="9049"/>
                  </a:moveTo>
                  <a:cubicBezTo>
                    <a:pt x="6191" y="10001"/>
                    <a:pt x="8096" y="8096"/>
                    <a:pt x="7144" y="7144"/>
                  </a:cubicBezTo>
                  <a:cubicBezTo>
                    <a:pt x="12859" y="8096"/>
                    <a:pt x="5239" y="10001"/>
                    <a:pt x="1190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4" name="Freeform: Shape 933">
              <a:extLst>
                <a:ext uri="{FF2B5EF4-FFF2-40B4-BE49-F238E27FC236}">
                  <a16:creationId xmlns:a16="http://schemas.microsoft.com/office/drawing/2014/main" id="{5B5DE104-1EB2-44CD-9B64-55C22C670458}"/>
                </a:ext>
              </a:extLst>
            </p:cNvPr>
            <p:cNvSpPr/>
            <p:nvPr/>
          </p:nvSpPr>
          <p:spPr>
            <a:xfrm>
              <a:off x="5505926" y="21597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0954"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5" name="Freeform: Shape 934">
              <a:extLst>
                <a:ext uri="{FF2B5EF4-FFF2-40B4-BE49-F238E27FC236}">
                  <a16:creationId xmlns:a16="http://schemas.microsoft.com/office/drawing/2014/main" id="{9179710D-87C9-45B9-88EC-EE3C48127C3C}"/>
                </a:ext>
              </a:extLst>
            </p:cNvPr>
            <p:cNvSpPr/>
            <p:nvPr/>
          </p:nvSpPr>
          <p:spPr>
            <a:xfrm>
              <a:off x="4430554" y="249274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9049" y="6615"/>
                    <a:pt x="7144" y="7567"/>
                  </a:cubicBezTo>
                  <a:cubicBezTo>
                    <a:pt x="7144" y="7567"/>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6" name="Freeform: Shape 935">
              <a:extLst>
                <a:ext uri="{FF2B5EF4-FFF2-40B4-BE49-F238E27FC236}">
                  <a16:creationId xmlns:a16="http://schemas.microsoft.com/office/drawing/2014/main" id="{B15B5786-8F4F-4D6F-A4F1-39B5DD0D376A}"/>
                </a:ext>
              </a:extLst>
            </p:cNvPr>
            <p:cNvSpPr/>
            <p:nvPr/>
          </p:nvSpPr>
          <p:spPr>
            <a:xfrm>
              <a:off x="4425876" y="2412206"/>
              <a:ext cx="28575" cy="85725"/>
            </a:xfrm>
            <a:custGeom>
              <a:avLst/>
              <a:gdLst>
                <a:gd name="connsiteX0" fmla="*/ 12774 w 28575"/>
                <a:gd name="connsiteY0" fmla="*/ 7144 h 85725"/>
                <a:gd name="connsiteX1" fmla="*/ 19442 w 28575"/>
                <a:gd name="connsiteY1" fmla="*/ 54769 h 85725"/>
                <a:gd name="connsiteX2" fmla="*/ 17537 w 28575"/>
                <a:gd name="connsiteY2" fmla="*/ 69056 h 85725"/>
                <a:gd name="connsiteX3" fmla="*/ 15632 w 28575"/>
                <a:gd name="connsiteY3" fmla="*/ 69056 h 85725"/>
                <a:gd name="connsiteX4" fmla="*/ 25157 w 28575"/>
                <a:gd name="connsiteY4" fmla="*/ 72866 h 85725"/>
                <a:gd name="connsiteX5" fmla="*/ 25157 w 28575"/>
                <a:gd name="connsiteY5" fmla="*/ 72866 h 85725"/>
                <a:gd name="connsiteX6" fmla="*/ 25157 w 28575"/>
                <a:gd name="connsiteY6" fmla="*/ 72866 h 85725"/>
                <a:gd name="connsiteX7" fmla="*/ 25157 w 28575"/>
                <a:gd name="connsiteY7" fmla="*/ 73819 h 85725"/>
                <a:gd name="connsiteX8" fmla="*/ 20394 w 28575"/>
                <a:gd name="connsiteY8" fmla="*/ 74771 h 85725"/>
                <a:gd name="connsiteX9" fmla="*/ 17537 w 28575"/>
                <a:gd name="connsiteY9" fmla="*/ 74771 h 85725"/>
                <a:gd name="connsiteX10" fmla="*/ 25157 w 28575"/>
                <a:gd name="connsiteY10" fmla="*/ 76676 h 85725"/>
                <a:gd name="connsiteX11" fmla="*/ 19442 w 28575"/>
                <a:gd name="connsiteY11" fmla="*/ 76676 h 85725"/>
                <a:gd name="connsiteX12" fmla="*/ 25157 w 28575"/>
                <a:gd name="connsiteY12" fmla="*/ 77629 h 85725"/>
                <a:gd name="connsiteX13" fmla="*/ 25157 w 28575"/>
                <a:gd name="connsiteY13" fmla="*/ 77629 h 85725"/>
                <a:gd name="connsiteX14" fmla="*/ 23252 w 28575"/>
                <a:gd name="connsiteY14" fmla="*/ 78581 h 85725"/>
                <a:gd name="connsiteX15" fmla="*/ 15632 w 28575"/>
                <a:gd name="connsiteY15" fmla="*/ 77629 h 85725"/>
                <a:gd name="connsiteX16" fmla="*/ 23252 w 28575"/>
                <a:gd name="connsiteY16" fmla="*/ 79534 h 85725"/>
                <a:gd name="connsiteX17" fmla="*/ 16584 w 28575"/>
                <a:gd name="connsiteY17" fmla="*/ 85249 h 85725"/>
                <a:gd name="connsiteX18" fmla="*/ 12774 w 28575"/>
                <a:gd name="connsiteY18" fmla="*/ 85249 h 85725"/>
                <a:gd name="connsiteX19" fmla="*/ 11822 w 28575"/>
                <a:gd name="connsiteY19" fmla="*/ 84296 h 85725"/>
                <a:gd name="connsiteX20" fmla="*/ 12774 w 28575"/>
                <a:gd name="connsiteY20"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 h="85725">
                  <a:moveTo>
                    <a:pt x="12774" y="7144"/>
                  </a:moveTo>
                  <a:cubicBezTo>
                    <a:pt x="21347" y="9049"/>
                    <a:pt x="18489" y="54769"/>
                    <a:pt x="19442" y="54769"/>
                  </a:cubicBezTo>
                  <a:cubicBezTo>
                    <a:pt x="19442" y="56674"/>
                    <a:pt x="28014" y="67151"/>
                    <a:pt x="17537" y="69056"/>
                  </a:cubicBezTo>
                  <a:cubicBezTo>
                    <a:pt x="18489" y="70009"/>
                    <a:pt x="17537" y="70009"/>
                    <a:pt x="15632" y="69056"/>
                  </a:cubicBezTo>
                  <a:cubicBezTo>
                    <a:pt x="28967" y="71914"/>
                    <a:pt x="18489" y="70961"/>
                    <a:pt x="25157" y="72866"/>
                  </a:cubicBezTo>
                  <a:cubicBezTo>
                    <a:pt x="24204" y="72866"/>
                    <a:pt x="24204" y="72866"/>
                    <a:pt x="25157" y="72866"/>
                  </a:cubicBezTo>
                  <a:cubicBezTo>
                    <a:pt x="23252" y="72866"/>
                    <a:pt x="23252" y="72866"/>
                    <a:pt x="25157" y="72866"/>
                  </a:cubicBezTo>
                  <a:cubicBezTo>
                    <a:pt x="25157" y="72866"/>
                    <a:pt x="16584" y="72866"/>
                    <a:pt x="25157" y="73819"/>
                  </a:cubicBezTo>
                  <a:cubicBezTo>
                    <a:pt x="24204" y="73819"/>
                    <a:pt x="23252" y="72866"/>
                    <a:pt x="20394" y="74771"/>
                  </a:cubicBezTo>
                  <a:cubicBezTo>
                    <a:pt x="20394" y="75724"/>
                    <a:pt x="19442" y="75724"/>
                    <a:pt x="17537" y="74771"/>
                  </a:cubicBezTo>
                  <a:cubicBezTo>
                    <a:pt x="25157" y="70961"/>
                    <a:pt x="20394" y="77629"/>
                    <a:pt x="25157" y="76676"/>
                  </a:cubicBezTo>
                  <a:cubicBezTo>
                    <a:pt x="26109" y="76676"/>
                    <a:pt x="19442" y="75724"/>
                    <a:pt x="19442" y="76676"/>
                  </a:cubicBezTo>
                  <a:cubicBezTo>
                    <a:pt x="20394" y="77629"/>
                    <a:pt x="24204" y="76676"/>
                    <a:pt x="25157" y="77629"/>
                  </a:cubicBezTo>
                  <a:cubicBezTo>
                    <a:pt x="24204" y="77629"/>
                    <a:pt x="24204" y="77629"/>
                    <a:pt x="25157" y="77629"/>
                  </a:cubicBezTo>
                  <a:cubicBezTo>
                    <a:pt x="22299" y="81439"/>
                    <a:pt x="20394" y="73819"/>
                    <a:pt x="23252" y="78581"/>
                  </a:cubicBezTo>
                  <a:cubicBezTo>
                    <a:pt x="20394" y="78581"/>
                    <a:pt x="18489" y="77629"/>
                    <a:pt x="15632" y="77629"/>
                  </a:cubicBezTo>
                  <a:cubicBezTo>
                    <a:pt x="17537" y="76676"/>
                    <a:pt x="20394" y="79534"/>
                    <a:pt x="23252" y="79534"/>
                  </a:cubicBezTo>
                  <a:cubicBezTo>
                    <a:pt x="20394" y="82391"/>
                    <a:pt x="12774" y="81439"/>
                    <a:pt x="16584" y="85249"/>
                  </a:cubicBezTo>
                  <a:cubicBezTo>
                    <a:pt x="17537" y="86201"/>
                    <a:pt x="12774" y="85249"/>
                    <a:pt x="12774" y="85249"/>
                  </a:cubicBezTo>
                  <a:cubicBezTo>
                    <a:pt x="18489" y="83344"/>
                    <a:pt x="11822" y="86201"/>
                    <a:pt x="11822" y="84296"/>
                  </a:cubicBezTo>
                  <a:cubicBezTo>
                    <a:pt x="-2466" y="82391"/>
                    <a:pt x="21347" y="13811"/>
                    <a:pt x="1277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7" name="Freeform: Shape 936">
              <a:extLst>
                <a:ext uri="{FF2B5EF4-FFF2-40B4-BE49-F238E27FC236}">
                  <a16:creationId xmlns:a16="http://schemas.microsoft.com/office/drawing/2014/main" id="{A6E4D667-A85D-4194-B8D9-0292B5710D9B}"/>
                </a:ext>
              </a:extLst>
            </p:cNvPr>
            <p:cNvSpPr/>
            <p:nvPr/>
          </p:nvSpPr>
          <p:spPr>
            <a:xfrm>
              <a:off x="4430554" y="2492216"/>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8" name="Freeform: Shape 937">
              <a:extLst>
                <a:ext uri="{FF2B5EF4-FFF2-40B4-BE49-F238E27FC236}">
                  <a16:creationId xmlns:a16="http://schemas.microsoft.com/office/drawing/2014/main" id="{4D278B20-BD02-4D08-8914-A452275832D4}"/>
                </a:ext>
              </a:extLst>
            </p:cNvPr>
            <p:cNvSpPr/>
            <p:nvPr/>
          </p:nvSpPr>
          <p:spPr>
            <a:xfrm>
              <a:off x="4439126" y="24865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39" name="Freeform: Shape 938">
              <a:extLst>
                <a:ext uri="{FF2B5EF4-FFF2-40B4-BE49-F238E27FC236}">
                  <a16:creationId xmlns:a16="http://schemas.microsoft.com/office/drawing/2014/main" id="{07AC606B-2113-4B0D-A15E-303270A3A760}"/>
                </a:ext>
              </a:extLst>
            </p:cNvPr>
            <p:cNvSpPr/>
            <p:nvPr/>
          </p:nvSpPr>
          <p:spPr>
            <a:xfrm>
              <a:off x="4440079" y="248554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8096"/>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0" name="Freeform: Shape 939">
              <a:extLst>
                <a:ext uri="{FF2B5EF4-FFF2-40B4-BE49-F238E27FC236}">
                  <a16:creationId xmlns:a16="http://schemas.microsoft.com/office/drawing/2014/main" id="{429F7F06-2295-4C4D-A727-E79B143C6C01}"/>
                </a:ext>
              </a:extLst>
            </p:cNvPr>
            <p:cNvSpPr/>
            <p:nvPr/>
          </p:nvSpPr>
          <p:spPr>
            <a:xfrm>
              <a:off x="4442936" y="2483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1" name="Freeform: Shape 940">
              <a:extLst>
                <a:ext uri="{FF2B5EF4-FFF2-40B4-BE49-F238E27FC236}">
                  <a16:creationId xmlns:a16="http://schemas.microsoft.com/office/drawing/2014/main" id="{0B692091-DC61-4FB6-887D-4A3F91C9E139}"/>
                </a:ext>
              </a:extLst>
            </p:cNvPr>
            <p:cNvSpPr/>
            <p:nvPr/>
          </p:nvSpPr>
          <p:spPr>
            <a:xfrm>
              <a:off x="4441031" y="2483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2" name="Freeform: Shape 941">
              <a:extLst>
                <a:ext uri="{FF2B5EF4-FFF2-40B4-BE49-F238E27FC236}">
                  <a16:creationId xmlns:a16="http://schemas.microsoft.com/office/drawing/2014/main" id="{884B0A5B-A53B-4DD3-A806-FA7AC8920A75}"/>
                </a:ext>
              </a:extLst>
            </p:cNvPr>
            <p:cNvSpPr/>
            <p:nvPr/>
          </p:nvSpPr>
          <p:spPr>
            <a:xfrm>
              <a:off x="4442936" y="24807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3" name="Freeform: Shape 942">
              <a:extLst>
                <a:ext uri="{FF2B5EF4-FFF2-40B4-BE49-F238E27FC236}">
                  <a16:creationId xmlns:a16="http://schemas.microsoft.com/office/drawing/2014/main" id="{9D32EB4C-5BCB-49BF-AD4F-8C2E8ACA4ED5}"/>
                </a:ext>
              </a:extLst>
            </p:cNvPr>
            <p:cNvSpPr/>
            <p:nvPr/>
          </p:nvSpPr>
          <p:spPr>
            <a:xfrm>
              <a:off x="4441984" y="24798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4" name="Freeform: Shape 943">
              <a:extLst>
                <a:ext uri="{FF2B5EF4-FFF2-40B4-BE49-F238E27FC236}">
                  <a16:creationId xmlns:a16="http://schemas.microsoft.com/office/drawing/2014/main" id="{6621257D-1BAF-4075-949E-0C08048D8BF7}"/>
                </a:ext>
              </a:extLst>
            </p:cNvPr>
            <p:cNvSpPr/>
            <p:nvPr/>
          </p:nvSpPr>
          <p:spPr>
            <a:xfrm>
              <a:off x="4439126" y="24550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5" name="Freeform: Shape 944">
              <a:extLst>
                <a:ext uri="{FF2B5EF4-FFF2-40B4-BE49-F238E27FC236}">
                  <a16:creationId xmlns:a16="http://schemas.microsoft.com/office/drawing/2014/main" id="{002ADAE2-B77D-49DC-A951-229896DC86B1}"/>
                </a:ext>
              </a:extLst>
            </p:cNvPr>
            <p:cNvSpPr/>
            <p:nvPr/>
          </p:nvSpPr>
          <p:spPr>
            <a:xfrm>
              <a:off x="4438851" y="2444591"/>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7144"/>
                    <a:pt x="8371" y="7144"/>
                    <a:pt x="7419" y="7144"/>
                  </a:cubicBezTo>
                  <a:cubicBezTo>
                    <a:pt x="8371" y="7144"/>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6" name="Freeform: Shape 945">
              <a:extLst>
                <a:ext uri="{FF2B5EF4-FFF2-40B4-BE49-F238E27FC236}">
                  <a16:creationId xmlns:a16="http://schemas.microsoft.com/office/drawing/2014/main" id="{7DF0F08F-106A-488E-9440-B30905E23CC8}"/>
                </a:ext>
              </a:extLst>
            </p:cNvPr>
            <p:cNvSpPr/>
            <p:nvPr/>
          </p:nvSpPr>
          <p:spPr>
            <a:xfrm>
              <a:off x="4433623" y="243887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7" name="Freeform: Shape 946">
              <a:extLst>
                <a:ext uri="{FF2B5EF4-FFF2-40B4-BE49-F238E27FC236}">
                  <a16:creationId xmlns:a16="http://schemas.microsoft.com/office/drawing/2014/main" id="{96F65B8D-4481-4896-93C5-CAC5633057FC}"/>
                </a:ext>
              </a:extLst>
            </p:cNvPr>
            <p:cNvSpPr/>
            <p:nvPr/>
          </p:nvSpPr>
          <p:spPr>
            <a:xfrm>
              <a:off x="4602533" y="248459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8" name="Freeform: Shape 947">
              <a:extLst>
                <a:ext uri="{FF2B5EF4-FFF2-40B4-BE49-F238E27FC236}">
                  <a16:creationId xmlns:a16="http://schemas.microsoft.com/office/drawing/2014/main" id="{43843377-6D23-4BD0-9304-ADC858EB94EE}"/>
                </a:ext>
              </a:extLst>
            </p:cNvPr>
            <p:cNvSpPr/>
            <p:nvPr/>
          </p:nvSpPr>
          <p:spPr>
            <a:xfrm>
              <a:off x="4597996" y="2419826"/>
              <a:ext cx="28575" cy="76200"/>
            </a:xfrm>
            <a:custGeom>
              <a:avLst/>
              <a:gdLst>
                <a:gd name="connsiteX0" fmla="*/ 12104 w 28575"/>
                <a:gd name="connsiteY0" fmla="*/ 7144 h 76200"/>
                <a:gd name="connsiteX1" fmla="*/ 18771 w 28575"/>
                <a:gd name="connsiteY1" fmla="*/ 45244 h 76200"/>
                <a:gd name="connsiteX2" fmla="*/ 23534 w 28575"/>
                <a:gd name="connsiteY2" fmla="*/ 56674 h 76200"/>
                <a:gd name="connsiteX3" fmla="*/ 16866 w 28575"/>
                <a:gd name="connsiteY3" fmla="*/ 56674 h 76200"/>
                <a:gd name="connsiteX4" fmla="*/ 14961 w 28575"/>
                <a:gd name="connsiteY4" fmla="*/ 56674 h 76200"/>
                <a:gd name="connsiteX5" fmla="*/ 24486 w 28575"/>
                <a:gd name="connsiteY5" fmla="*/ 57626 h 76200"/>
                <a:gd name="connsiteX6" fmla="*/ 24486 w 28575"/>
                <a:gd name="connsiteY6" fmla="*/ 57626 h 76200"/>
                <a:gd name="connsiteX7" fmla="*/ 24486 w 28575"/>
                <a:gd name="connsiteY7" fmla="*/ 58579 h 76200"/>
                <a:gd name="connsiteX8" fmla="*/ 24486 w 28575"/>
                <a:gd name="connsiteY8" fmla="*/ 58579 h 76200"/>
                <a:gd name="connsiteX9" fmla="*/ 24486 w 28575"/>
                <a:gd name="connsiteY9" fmla="*/ 58579 h 76200"/>
                <a:gd name="connsiteX10" fmla="*/ 24486 w 28575"/>
                <a:gd name="connsiteY10" fmla="*/ 59531 h 76200"/>
                <a:gd name="connsiteX11" fmla="*/ 16866 w 28575"/>
                <a:gd name="connsiteY11" fmla="*/ 60484 h 76200"/>
                <a:gd name="connsiteX12" fmla="*/ 24486 w 28575"/>
                <a:gd name="connsiteY12" fmla="*/ 61436 h 76200"/>
                <a:gd name="connsiteX13" fmla="*/ 18771 w 28575"/>
                <a:gd name="connsiteY13" fmla="*/ 61436 h 76200"/>
                <a:gd name="connsiteX14" fmla="*/ 24486 w 28575"/>
                <a:gd name="connsiteY14" fmla="*/ 62389 h 76200"/>
                <a:gd name="connsiteX15" fmla="*/ 24486 w 28575"/>
                <a:gd name="connsiteY15" fmla="*/ 62389 h 76200"/>
                <a:gd name="connsiteX16" fmla="*/ 22581 w 28575"/>
                <a:gd name="connsiteY16" fmla="*/ 63341 h 76200"/>
                <a:gd name="connsiteX17" fmla="*/ 14961 w 28575"/>
                <a:gd name="connsiteY17" fmla="*/ 62389 h 76200"/>
                <a:gd name="connsiteX18" fmla="*/ 22581 w 28575"/>
                <a:gd name="connsiteY18" fmla="*/ 64294 h 76200"/>
                <a:gd name="connsiteX19" fmla="*/ 15914 w 28575"/>
                <a:gd name="connsiteY19" fmla="*/ 69056 h 76200"/>
                <a:gd name="connsiteX20" fmla="*/ 15914 w 28575"/>
                <a:gd name="connsiteY20" fmla="*/ 69056 h 76200"/>
                <a:gd name="connsiteX21" fmla="*/ 12104 w 28575"/>
                <a:gd name="connsiteY21" fmla="*/ 69056 h 76200"/>
                <a:gd name="connsiteX22" fmla="*/ 11151 w 28575"/>
                <a:gd name="connsiteY22" fmla="*/ 68104 h 76200"/>
                <a:gd name="connsiteX23" fmla="*/ 12104 w 28575"/>
                <a:gd name="connsiteY23"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575" h="76200">
                  <a:moveTo>
                    <a:pt x="12104" y="7144"/>
                  </a:moveTo>
                  <a:cubicBezTo>
                    <a:pt x="17819" y="8096"/>
                    <a:pt x="18771" y="45244"/>
                    <a:pt x="18771" y="45244"/>
                  </a:cubicBezTo>
                  <a:cubicBezTo>
                    <a:pt x="18771" y="44291"/>
                    <a:pt x="21629" y="56674"/>
                    <a:pt x="23534" y="56674"/>
                  </a:cubicBezTo>
                  <a:cubicBezTo>
                    <a:pt x="14961" y="57626"/>
                    <a:pt x="34011" y="54769"/>
                    <a:pt x="16866" y="56674"/>
                  </a:cubicBezTo>
                  <a:cubicBezTo>
                    <a:pt x="17819" y="56674"/>
                    <a:pt x="16866" y="57626"/>
                    <a:pt x="14961" y="56674"/>
                  </a:cubicBezTo>
                  <a:cubicBezTo>
                    <a:pt x="22581" y="58579"/>
                    <a:pt x="19724" y="57626"/>
                    <a:pt x="24486" y="57626"/>
                  </a:cubicBezTo>
                  <a:cubicBezTo>
                    <a:pt x="19724" y="57626"/>
                    <a:pt x="19724" y="57626"/>
                    <a:pt x="24486" y="57626"/>
                  </a:cubicBezTo>
                  <a:cubicBezTo>
                    <a:pt x="21629" y="58579"/>
                    <a:pt x="20676" y="58579"/>
                    <a:pt x="24486" y="58579"/>
                  </a:cubicBezTo>
                  <a:cubicBezTo>
                    <a:pt x="23534" y="58579"/>
                    <a:pt x="23534" y="58579"/>
                    <a:pt x="24486" y="58579"/>
                  </a:cubicBezTo>
                  <a:cubicBezTo>
                    <a:pt x="22581" y="58579"/>
                    <a:pt x="22581" y="58579"/>
                    <a:pt x="24486" y="58579"/>
                  </a:cubicBezTo>
                  <a:cubicBezTo>
                    <a:pt x="24486" y="58579"/>
                    <a:pt x="15914" y="58579"/>
                    <a:pt x="24486" y="59531"/>
                  </a:cubicBezTo>
                  <a:cubicBezTo>
                    <a:pt x="20676" y="58579"/>
                    <a:pt x="26391" y="61436"/>
                    <a:pt x="16866" y="60484"/>
                  </a:cubicBezTo>
                  <a:cubicBezTo>
                    <a:pt x="25439" y="57626"/>
                    <a:pt x="19724" y="63341"/>
                    <a:pt x="24486" y="61436"/>
                  </a:cubicBezTo>
                  <a:cubicBezTo>
                    <a:pt x="25439" y="61436"/>
                    <a:pt x="18771" y="61436"/>
                    <a:pt x="18771" y="61436"/>
                  </a:cubicBezTo>
                  <a:cubicBezTo>
                    <a:pt x="20676" y="62389"/>
                    <a:pt x="23534" y="60484"/>
                    <a:pt x="24486" y="62389"/>
                  </a:cubicBezTo>
                  <a:cubicBezTo>
                    <a:pt x="23534" y="62389"/>
                    <a:pt x="23534" y="62389"/>
                    <a:pt x="24486" y="62389"/>
                  </a:cubicBezTo>
                  <a:cubicBezTo>
                    <a:pt x="21629" y="66199"/>
                    <a:pt x="19724" y="58579"/>
                    <a:pt x="22581" y="63341"/>
                  </a:cubicBezTo>
                  <a:cubicBezTo>
                    <a:pt x="19724" y="63341"/>
                    <a:pt x="17819" y="62389"/>
                    <a:pt x="14961" y="62389"/>
                  </a:cubicBezTo>
                  <a:cubicBezTo>
                    <a:pt x="16866" y="60484"/>
                    <a:pt x="18771" y="63341"/>
                    <a:pt x="22581" y="64294"/>
                  </a:cubicBezTo>
                  <a:cubicBezTo>
                    <a:pt x="18771" y="67151"/>
                    <a:pt x="12104" y="66199"/>
                    <a:pt x="15914" y="69056"/>
                  </a:cubicBezTo>
                  <a:cubicBezTo>
                    <a:pt x="14961" y="69056"/>
                    <a:pt x="14009" y="69056"/>
                    <a:pt x="15914" y="69056"/>
                  </a:cubicBezTo>
                  <a:cubicBezTo>
                    <a:pt x="14961" y="69056"/>
                    <a:pt x="13056" y="69056"/>
                    <a:pt x="12104" y="69056"/>
                  </a:cubicBezTo>
                  <a:cubicBezTo>
                    <a:pt x="17819" y="68104"/>
                    <a:pt x="11151" y="70009"/>
                    <a:pt x="11151" y="68104"/>
                  </a:cubicBezTo>
                  <a:cubicBezTo>
                    <a:pt x="-279" y="68104"/>
                    <a:pt x="16866" y="10001"/>
                    <a:pt x="1210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49" name="Freeform: Shape 948">
              <a:extLst>
                <a:ext uri="{FF2B5EF4-FFF2-40B4-BE49-F238E27FC236}">
                  <a16:creationId xmlns:a16="http://schemas.microsoft.com/office/drawing/2014/main" id="{2209115B-7A5D-4887-9164-CD36162E2746}"/>
                </a:ext>
              </a:extLst>
            </p:cNvPr>
            <p:cNvSpPr/>
            <p:nvPr/>
          </p:nvSpPr>
          <p:spPr>
            <a:xfrm>
              <a:off x="4602004" y="2483643"/>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0" name="Freeform: Shape 949">
              <a:extLst>
                <a:ext uri="{FF2B5EF4-FFF2-40B4-BE49-F238E27FC236}">
                  <a16:creationId xmlns:a16="http://schemas.microsoft.com/office/drawing/2014/main" id="{62ADD25A-3EDC-4590-91A1-62EB8854568F}"/>
                </a:ext>
              </a:extLst>
            </p:cNvPr>
            <p:cNvSpPr/>
            <p:nvPr/>
          </p:nvSpPr>
          <p:spPr>
            <a:xfrm>
              <a:off x="4610576" y="24798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1" name="Freeform: Shape 950">
              <a:extLst>
                <a:ext uri="{FF2B5EF4-FFF2-40B4-BE49-F238E27FC236}">
                  <a16:creationId xmlns:a16="http://schemas.microsoft.com/office/drawing/2014/main" id="{9293321B-86EC-4CF1-A442-C89F000DA50A}"/>
                </a:ext>
              </a:extLst>
            </p:cNvPr>
            <p:cNvSpPr/>
            <p:nvPr/>
          </p:nvSpPr>
          <p:spPr>
            <a:xfrm>
              <a:off x="4611529" y="247888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2" name="Freeform: Shape 951">
              <a:extLst>
                <a:ext uri="{FF2B5EF4-FFF2-40B4-BE49-F238E27FC236}">
                  <a16:creationId xmlns:a16="http://schemas.microsoft.com/office/drawing/2014/main" id="{DA5111D9-739E-4CE4-AC00-88BC6A942709}"/>
                </a:ext>
              </a:extLst>
            </p:cNvPr>
            <p:cNvSpPr/>
            <p:nvPr/>
          </p:nvSpPr>
          <p:spPr>
            <a:xfrm>
              <a:off x="4614386" y="24769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3" name="Freeform: Shape 952">
              <a:extLst>
                <a:ext uri="{FF2B5EF4-FFF2-40B4-BE49-F238E27FC236}">
                  <a16:creationId xmlns:a16="http://schemas.microsoft.com/office/drawing/2014/main" id="{C372E8D2-8E27-4A13-8F3F-1FC5FEC706A2}"/>
                </a:ext>
              </a:extLst>
            </p:cNvPr>
            <p:cNvSpPr/>
            <p:nvPr/>
          </p:nvSpPr>
          <p:spPr>
            <a:xfrm>
              <a:off x="4612481" y="24769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4" name="Freeform: Shape 953">
              <a:extLst>
                <a:ext uri="{FF2B5EF4-FFF2-40B4-BE49-F238E27FC236}">
                  <a16:creationId xmlns:a16="http://schemas.microsoft.com/office/drawing/2014/main" id="{671C7C99-B55D-42CF-A0A0-700E4B0A86EB}"/>
                </a:ext>
              </a:extLst>
            </p:cNvPr>
            <p:cNvSpPr/>
            <p:nvPr/>
          </p:nvSpPr>
          <p:spPr>
            <a:xfrm>
              <a:off x="4614915" y="24750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5" name="Freeform: Shape 954">
              <a:extLst>
                <a:ext uri="{FF2B5EF4-FFF2-40B4-BE49-F238E27FC236}">
                  <a16:creationId xmlns:a16="http://schemas.microsoft.com/office/drawing/2014/main" id="{07787637-EA08-47FA-900A-41B0DD3950FB}"/>
                </a:ext>
              </a:extLst>
            </p:cNvPr>
            <p:cNvSpPr/>
            <p:nvPr/>
          </p:nvSpPr>
          <p:spPr>
            <a:xfrm>
              <a:off x="4613434" y="24741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6" name="Freeform: Shape 955">
              <a:extLst>
                <a:ext uri="{FF2B5EF4-FFF2-40B4-BE49-F238E27FC236}">
                  <a16:creationId xmlns:a16="http://schemas.microsoft.com/office/drawing/2014/main" id="{37D12336-10B3-4950-99A0-23320EE2B5B2}"/>
                </a:ext>
              </a:extLst>
            </p:cNvPr>
            <p:cNvSpPr/>
            <p:nvPr/>
          </p:nvSpPr>
          <p:spPr>
            <a:xfrm>
              <a:off x="4610576" y="24541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7" name="Freeform: Shape 956">
              <a:extLst>
                <a:ext uri="{FF2B5EF4-FFF2-40B4-BE49-F238E27FC236}">
                  <a16:creationId xmlns:a16="http://schemas.microsoft.com/office/drawing/2014/main" id="{32E9A4B5-EB18-4C55-99F9-D233A6DE78CA}"/>
                </a:ext>
              </a:extLst>
            </p:cNvPr>
            <p:cNvSpPr/>
            <p:nvPr/>
          </p:nvSpPr>
          <p:spPr>
            <a:xfrm>
              <a:off x="4610576" y="24455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8" name="Freeform: Shape 957">
              <a:extLst>
                <a:ext uri="{FF2B5EF4-FFF2-40B4-BE49-F238E27FC236}">
                  <a16:creationId xmlns:a16="http://schemas.microsoft.com/office/drawing/2014/main" id="{65B8EE64-1334-46C9-A790-5544EB66E002}"/>
                </a:ext>
              </a:extLst>
            </p:cNvPr>
            <p:cNvSpPr/>
            <p:nvPr/>
          </p:nvSpPr>
          <p:spPr>
            <a:xfrm>
              <a:off x="4605496" y="244173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8414" y="7144"/>
                    <a:pt x="5556"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59" name="Freeform: Shape 958">
              <a:extLst>
                <a:ext uri="{FF2B5EF4-FFF2-40B4-BE49-F238E27FC236}">
                  <a16:creationId xmlns:a16="http://schemas.microsoft.com/office/drawing/2014/main" id="{C4EA8F75-9D50-473A-8566-2101F6915C6C}"/>
                </a:ext>
              </a:extLst>
            </p:cNvPr>
            <p:cNvSpPr/>
            <p:nvPr/>
          </p:nvSpPr>
          <p:spPr>
            <a:xfrm>
              <a:off x="4744455" y="248935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0" name="Freeform: Shape 959">
              <a:extLst>
                <a:ext uri="{FF2B5EF4-FFF2-40B4-BE49-F238E27FC236}">
                  <a16:creationId xmlns:a16="http://schemas.microsoft.com/office/drawing/2014/main" id="{DEE4B7F9-3658-4479-9EAA-3CB931370F39}"/>
                </a:ext>
              </a:extLst>
            </p:cNvPr>
            <p:cNvSpPr/>
            <p:nvPr/>
          </p:nvSpPr>
          <p:spPr>
            <a:xfrm>
              <a:off x="4742631" y="2430303"/>
              <a:ext cx="28575" cy="66675"/>
            </a:xfrm>
            <a:custGeom>
              <a:avLst/>
              <a:gdLst>
                <a:gd name="connsiteX0" fmla="*/ 11296 w 28575"/>
                <a:gd name="connsiteY0" fmla="*/ 7144 h 66675"/>
                <a:gd name="connsiteX1" fmla="*/ 12249 w 28575"/>
                <a:gd name="connsiteY1" fmla="*/ 27146 h 66675"/>
                <a:gd name="connsiteX2" fmla="*/ 17964 w 28575"/>
                <a:gd name="connsiteY2" fmla="*/ 42386 h 66675"/>
                <a:gd name="connsiteX3" fmla="*/ 21774 w 28575"/>
                <a:gd name="connsiteY3" fmla="*/ 52864 h 66675"/>
                <a:gd name="connsiteX4" fmla="*/ 15106 w 28575"/>
                <a:gd name="connsiteY4" fmla="*/ 51911 h 66675"/>
                <a:gd name="connsiteX5" fmla="*/ 13201 w 28575"/>
                <a:gd name="connsiteY5" fmla="*/ 51911 h 66675"/>
                <a:gd name="connsiteX6" fmla="*/ 22726 w 28575"/>
                <a:gd name="connsiteY6" fmla="*/ 53816 h 66675"/>
                <a:gd name="connsiteX7" fmla="*/ 22726 w 28575"/>
                <a:gd name="connsiteY7" fmla="*/ 53816 h 66675"/>
                <a:gd name="connsiteX8" fmla="*/ 22726 w 28575"/>
                <a:gd name="connsiteY8" fmla="*/ 54769 h 66675"/>
                <a:gd name="connsiteX9" fmla="*/ 22726 w 28575"/>
                <a:gd name="connsiteY9" fmla="*/ 54769 h 66675"/>
                <a:gd name="connsiteX10" fmla="*/ 22726 w 28575"/>
                <a:gd name="connsiteY10" fmla="*/ 54769 h 66675"/>
                <a:gd name="connsiteX11" fmla="*/ 22726 w 28575"/>
                <a:gd name="connsiteY11" fmla="*/ 55721 h 66675"/>
                <a:gd name="connsiteX12" fmla="*/ 15106 w 28575"/>
                <a:gd name="connsiteY12" fmla="*/ 55721 h 66675"/>
                <a:gd name="connsiteX13" fmla="*/ 22726 w 28575"/>
                <a:gd name="connsiteY13" fmla="*/ 57626 h 66675"/>
                <a:gd name="connsiteX14" fmla="*/ 17012 w 28575"/>
                <a:gd name="connsiteY14" fmla="*/ 56674 h 66675"/>
                <a:gd name="connsiteX15" fmla="*/ 22726 w 28575"/>
                <a:gd name="connsiteY15" fmla="*/ 57626 h 66675"/>
                <a:gd name="connsiteX16" fmla="*/ 22726 w 28575"/>
                <a:gd name="connsiteY16" fmla="*/ 57626 h 66675"/>
                <a:gd name="connsiteX17" fmla="*/ 20821 w 28575"/>
                <a:gd name="connsiteY17" fmla="*/ 58579 h 66675"/>
                <a:gd name="connsiteX18" fmla="*/ 13201 w 28575"/>
                <a:gd name="connsiteY18" fmla="*/ 57626 h 66675"/>
                <a:gd name="connsiteX19" fmla="*/ 20821 w 28575"/>
                <a:gd name="connsiteY19" fmla="*/ 59531 h 66675"/>
                <a:gd name="connsiteX20" fmla="*/ 13201 w 28575"/>
                <a:gd name="connsiteY20" fmla="*/ 63341 h 66675"/>
                <a:gd name="connsiteX21" fmla="*/ 13201 w 28575"/>
                <a:gd name="connsiteY21" fmla="*/ 63341 h 66675"/>
                <a:gd name="connsiteX22" fmla="*/ 9392 w 28575"/>
                <a:gd name="connsiteY22" fmla="*/ 62389 h 66675"/>
                <a:gd name="connsiteX23" fmla="*/ 8439 w 28575"/>
                <a:gd name="connsiteY23" fmla="*/ 61436 h 66675"/>
                <a:gd name="connsiteX24" fmla="*/ 11296 w 28575"/>
                <a:gd name="connsiteY24"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575" h="66675">
                  <a:moveTo>
                    <a:pt x="11296" y="7144"/>
                  </a:moveTo>
                  <a:cubicBezTo>
                    <a:pt x="15106" y="7144"/>
                    <a:pt x="17012" y="27146"/>
                    <a:pt x="12249" y="27146"/>
                  </a:cubicBezTo>
                  <a:cubicBezTo>
                    <a:pt x="15106" y="30004"/>
                    <a:pt x="24631" y="43339"/>
                    <a:pt x="17964" y="42386"/>
                  </a:cubicBezTo>
                  <a:cubicBezTo>
                    <a:pt x="17964" y="42386"/>
                    <a:pt x="20821" y="52864"/>
                    <a:pt x="21774" y="52864"/>
                  </a:cubicBezTo>
                  <a:cubicBezTo>
                    <a:pt x="13201" y="52864"/>
                    <a:pt x="32251" y="51911"/>
                    <a:pt x="15106" y="51911"/>
                  </a:cubicBezTo>
                  <a:cubicBezTo>
                    <a:pt x="16059" y="52864"/>
                    <a:pt x="15106" y="52864"/>
                    <a:pt x="13201" y="51911"/>
                  </a:cubicBezTo>
                  <a:cubicBezTo>
                    <a:pt x="20821" y="53816"/>
                    <a:pt x="17964" y="52864"/>
                    <a:pt x="22726" y="53816"/>
                  </a:cubicBezTo>
                  <a:cubicBezTo>
                    <a:pt x="17964" y="53816"/>
                    <a:pt x="17964" y="53816"/>
                    <a:pt x="22726" y="53816"/>
                  </a:cubicBezTo>
                  <a:cubicBezTo>
                    <a:pt x="19869" y="54769"/>
                    <a:pt x="18917" y="53816"/>
                    <a:pt x="22726" y="54769"/>
                  </a:cubicBezTo>
                  <a:cubicBezTo>
                    <a:pt x="21774" y="54769"/>
                    <a:pt x="21774" y="54769"/>
                    <a:pt x="22726" y="54769"/>
                  </a:cubicBezTo>
                  <a:cubicBezTo>
                    <a:pt x="20821" y="54769"/>
                    <a:pt x="20821" y="54769"/>
                    <a:pt x="22726" y="54769"/>
                  </a:cubicBezTo>
                  <a:cubicBezTo>
                    <a:pt x="22726" y="54769"/>
                    <a:pt x="14154" y="53816"/>
                    <a:pt x="22726" y="55721"/>
                  </a:cubicBezTo>
                  <a:cubicBezTo>
                    <a:pt x="18917" y="54769"/>
                    <a:pt x="24631" y="57626"/>
                    <a:pt x="15106" y="55721"/>
                  </a:cubicBezTo>
                  <a:cubicBezTo>
                    <a:pt x="23679" y="53816"/>
                    <a:pt x="17012" y="58579"/>
                    <a:pt x="22726" y="57626"/>
                  </a:cubicBezTo>
                  <a:cubicBezTo>
                    <a:pt x="23679" y="57626"/>
                    <a:pt x="17012" y="56674"/>
                    <a:pt x="17012" y="56674"/>
                  </a:cubicBezTo>
                  <a:cubicBezTo>
                    <a:pt x="17964" y="57626"/>
                    <a:pt x="21774" y="56674"/>
                    <a:pt x="22726" y="57626"/>
                  </a:cubicBezTo>
                  <a:cubicBezTo>
                    <a:pt x="21774" y="57626"/>
                    <a:pt x="21774" y="57626"/>
                    <a:pt x="22726" y="57626"/>
                  </a:cubicBezTo>
                  <a:cubicBezTo>
                    <a:pt x="18917" y="60484"/>
                    <a:pt x="17964" y="53816"/>
                    <a:pt x="20821" y="58579"/>
                  </a:cubicBezTo>
                  <a:cubicBezTo>
                    <a:pt x="17964" y="58579"/>
                    <a:pt x="16059" y="57626"/>
                    <a:pt x="13201" y="57626"/>
                  </a:cubicBezTo>
                  <a:cubicBezTo>
                    <a:pt x="16059" y="55721"/>
                    <a:pt x="17012" y="59531"/>
                    <a:pt x="20821" y="59531"/>
                  </a:cubicBezTo>
                  <a:cubicBezTo>
                    <a:pt x="17012" y="62389"/>
                    <a:pt x="10344" y="60484"/>
                    <a:pt x="13201" y="63341"/>
                  </a:cubicBezTo>
                  <a:cubicBezTo>
                    <a:pt x="12249" y="63341"/>
                    <a:pt x="11296" y="63341"/>
                    <a:pt x="13201" y="63341"/>
                  </a:cubicBezTo>
                  <a:cubicBezTo>
                    <a:pt x="12249" y="63341"/>
                    <a:pt x="10344" y="63341"/>
                    <a:pt x="9392" y="62389"/>
                  </a:cubicBezTo>
                  <a:cubicBezTo>
                    <a:pt x="16059" y="62389"/>
                    <a:pt x="8439" y="63341"/>
                    <a:pt x="8439" y="61436"/>
                  </a:cubicBezTo>
                  <a:cubicBezTo>
                    <a:pt x="4629" y="63341"/>
                    <a:pt x="10344" y="7144"/>
                    <a:pt x="112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1" name="Freeform: Shape 960">
              <a:extLst>
                <a:ext uri="{FF2B5EF4-FFF2-40B4-BE49-F238E27FC236}">
                  <a16:creationId xmlns:a16="http://schemas.microsoft.com/office/drawing/2014/main" id="{4C2EAEFA-9827-4E02-B39D-CC364F135EC0}"/>
                </a:ext>
              </a:extLst>
            </p:cNvPr>
            <p:cNvSpPr/>
            <p:nvPr/>
          </p:nvSpPr>
          <p:spPr>
            <a:xfrm>
              <a:off x="4744879" y="2488406"/>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2" name="Freeform: Shape 961">
              <a:extLst>
                <a:ext uri="{FF2B5EF4-FFF2-40B4-BE49-F238E27FC236}">
                  <a16:creationId xmlns:a16="http://schemas.microsoft.com/office/drawing/2014/main" id="{1BEE2EF7-3991-4AF9-A4C3-30FDAABCC091}"/>
                </a:ext>
              </a:extLst>
            </p:cNvPr>
            <p:cNvSpPr/>
            <p:nvPr/>
          </p:nvSpPr>
          <p:spPr>
            <a:xfrm>
              <a:off x="4753451" y="24855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3" name="Freeform: Shape 962">
              <a:extLst>
                <a:ext uri="{FF2B5EF4-FFF2-40B4-BE49-F238E27FC236}">
                  <a16:creationId xmlns:a16="http://schemas.microsoft.com/office/drawing/2014/main" id="{31B63370-E285-4DF1-A13F-5636A36DEF37}"/>
                </a:ext>
              </a:extLst>
            </p:cNvPr>
            <p:cNvSpPr/>
            <p:nvPr/>
          </p:nvSpPr>
          <p:spPr>
            <a:xfrm>
              <a:off x="4754404" y="248459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8096"/>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4" name="Freeform: Shape 963">
              <a:extLst>
                <a:ext uri="{FF2B5EF4-FFF2-40B4-BE49-F238E27FC236}">
                  <a16:creationId xmlns:a16="http://schemas.microsoft.com/office/drawing/2014/main" id="{F46C5A25-8E02-45E6-8C3D-1EEA5FDEDF32}"/>
                </a:ext>
              </a:extLst>
            </p:cNvPr>
            <p:cNvSpPr/>
            <p:nvPr/>
          </p:nvSpPr>
          <p:spPr>
            <a:xfrm>
              <a:off x="4757261" y="2483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5" name="Freeform: Shape 964">
              <a:extLst>
                <a:ext uri="{FF2B5EF4-FFF2-40B4-BE49-F238E27FC236}">
                  <a16:creationId xmlns:a16="http://schemas.microsoft.com/office/drawing/2014/main" id="{26E4DC1D-A6C4-4DCB-9AF3-3706204AE8E7}"/>
                </a:ext>
              </a:extLst>
            </p:cNvPr>
            <p:cNvSpPr/>
            <p:nvPr/>
          </p:nvSpPr>
          <p:spPr>
            <a:xfrm>
              <a:off x="4755356" y="2483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6" name="Freeform: Shape 965">
              <a:extLst>
                <a:ext uri="{FF2B5EF4-FFF2-40B4-BE49-F238E27FC236}">
                  <a16:creationId xmlns:a16="http://schemas.microsoft.com/office/drawing/2014/main" id="{1443D76C-A41D-495B-AAAF-DD01993B207A}"/>
                </a:ext>
              </a:extLst>
            </p:cNvPr>
            <p:cNvSpPr/>
            <p:nvPr/>
          </p:nvSpPr>
          <p:spPr>
            <a:xfrm>
              <a:off x="4757790" y="248131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6615" y="7567"/>
                    <a:pt x="8520"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7" name="Freeform: Shape 966">
              <a:extLst>
                <a:ext uri="{FF2B5EF4-FFF2-40B4-BE49-F238E27FC236}">
                  <a16:creationId xmlns:a16="http://schemas.microsoft.com/office/drawing/2014/main" id="{9A61BD64-206A-4BB4-B45F-D1BE3C9837D0}"/>
                </a:ext>
              </a:extLst>
            </p:cNvPr>
            <p:cNvSpPr/>
            <p:nvPr/>
          </p:nvSpPr>
          <p:spPr>
            <a:xfrm>
              <a:off x="4757261" y="24807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8" name="Freeform: Shape 967">
              <a:extLst>
                <a:ext uri="{FF2B5EF4-FFF2-40B4-BE49-F238E27FC236}">
                  <a16:creationId xmlns:a16="http://schemas.microsoft.com/office/drawing/2014/main" id="{679145C1-6222-4D7E-8831-398196E90B81}"/>
                </a:ext>
              </a:extLst>
            </p:cNvPr>
            <p:cNvSpPr/>
            <p:nvPr/>
          </p:nvSpPr>
          <p:spPr>
            <a:xfrm>
              <a:off x="4754404" y="24617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69" name="Freeform: Shape 968">
              <a:extLst>
                <a:ext uri="{FF2B5EF4-FFF2-40B4-BE49-F238E27FC236}">
                  <a16:creationId xmlns:a16="http://schemas.microsoft.com/office/drawing/2014/main" id="{5B8560C9-ADBB-465B-A736-CC24B35FF52E}"/>
                </a:ext>
              </a:extLst>
            </p:cNvPr>
            <p:cNvSpPr/>
            <p:nvPr/>
          </p:nvSpPr>
          <p:spPr>
            <a:xfrm>
              <a:off x="4754404" y="2454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0" name="Freeform: Shape 969">
              <a:extLst>
                <a:ext uri="{FF2B5EF4-FFF2-40B4-BE49-F238E27FC236}">
                  <a16:creationId xmlns:a16="http://schemas.microsoft.com/office/drawing/2014/main" id="{EEE2B15C-FE11-4471-9AB2-BC5404541B54}"/>
                </a:ext>
              </a:extLst>
            </p:cNvPr>
            <p:cNvSpPr/>
            <p:nvPr/>
          </p:nvSpPr>
          <p:spPr>
            <a:xfrm>
              <a:off x="4749621" y="2449353"/>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1" name="Freeform: Shape 970">
              <a:extLst>
                <a:ext uri="{FF2B5EF4-FFF2-40B4-BE49-F238E27FC236}">
                  <a16:creationId xmlns:a16="http://schemas.microsoft.com/office/drawing/2014/main" id="{5328513C-25A6-41C5-9934-A20BAED3F42C}"/>
                </a:ext>
              </a:extLst>
            </p:cNvPr>
            <p:cNvSpPr/>
            <p:nvPr/>
          </p:nvSpPr>
          <p:spPr>
            <a:xfrm>
              <a:off x="4892516" y="24912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2" name="Freeform: Shape 971">
              <a:extLst>
                <a:ext uri="{FF2B5EF4-FFF2-40B4-BE49-F238E27FC236}">
                  <a16:creationId xmlns:a16="http://schemas.microsoft.com/office/drawing/2014/main" id="{BFB52DCE-E611-420C-846D-9845B6D28ADD}"/>
                </a:ext>
              </a:extLst>
            </p:cNvPr>
            <p:cNvSpPr/>
            <p:nvPr/>
          </p:nvSpPr>
          <p:spPr>
            <a:xfrm>
              <a:off x="4885327" y="2408396"/>
              <a:ext cx="28575" cy="95250"/>
            </a:xfrm>
            <a:custGeom>
              <a:avLst/>
              <a:gdLst>
                <a:gd name="connsiteX0" fmla="*/ 17190 w 28575"/>
                <a:gd name="connsiteY0" fmla="*/ 7144 h 95250"/>
                <a:gd name="connsiteX1" fmla="*/ 20048 w 28575"/>
                <a:gd name="connsiteY1" fmla="*/ 56674 h 95250"/>
                <a:gd name="connsiteX2" fmla="*/ 18143 w 28575"/>
                <a:gd name="connsiteY2" fmla="*/ 70961 h 95250"/>
                <a:gd name="connsiteX3" fmla="*/ 16238 w 28575"/>
                <a:gd name="connsiteY3" fmla="*/ 70961 h 95250"/>
                <a:gd name="connsiteX4" fmla="*/ 25763 w 28575"/>
                <a:gd name="connsiteY4" fmla="*/ 74771 h 95250"/>
                <a:gd name="connsiteX5" fmla="*/ 25763 w 28575"/>
                <a:gd name="connsiteY5" fmla="*/ 74771 h 95250"/>
                <a:gd name="connsiteX6" fmla="*/ 25763 w 28575"/>
                <a:gd name="connsiteY6" fmla="*/ 74771 h 95250"/>
                <a:gd name="connsiteX7" fmla="*/ 25763 w 28575"/>
                <a:gd name="connsiteY7" fmla="*/ 75724 h 95250"/>
                <a:gd name="connsiteX8" fmla="*/ 21000 w 28575"/>
                <a:gd name="connsiteY8" fmla="*/ 76676 h 95250"/>
                <a:gd name="connsiteX9" fmla="*/ 18143 w 28575"/>
                <a:gd name="connsiteY9" fmla="*/ 76676 h 95250"/>
                <a:gd name="connsiteX10" fmla="*/ 25763 w 28575"/>
                <a:gd name="connsiteY10" fmla="*/ 77629 h 95250"/>
                <a:gd name="connsiteX11" fmla="*/ 20048 w 28575"/>
                <a:gd name="connsiteY11" fmla="*/ 77629 h 95250"/>
                <a:gd name="connsiteX12" fmla="*/ 25763 w 28575"/>
                <a:gd name="connsiteY12" fmla="*/ 78581 h 95250"/>
                <a:gd name="connsiteX13" fmla="*/ 26715 w 28575"/>
                <a:gd name="connsiteY13" fmla="*/ 78581 h 95250"/>
                <a:gd name="connsiteX14" fmla="*/ 24810 w 28575"/>
                <a:gd name="connsiteY14" fmla="*/ 80486 h 95250"/>
                <a:gd name="connsiteX15" fmla="*/ 17190 w 28575"/>
                <a:gd name="connsiteY15" fmla="*/ 80486 h 95250"/>
                <a:gd name="connsiteX16" fmla="*/ 24810 w 28575"/>
                <a:gd name="connsiteY16" fmla="*/ 82391 h 95250"/>
                <a:gd name="connsiteX17" fmla="*/ 18143 w 28575"/>
                <a:gd name="connsiteY17" fmla="*/ 88106 h 95250"/>
                <a:gd name="connsiteX18" fmla="*/ 14333 w 28575"/>
                <a:gd name="connsiteY18" fmla="*/ 88106 h 95250"/>
                <a:gd name="connsiteX19" fmla="*/ 14333 w 28575"/>
                <a:gd name="connsiteY19" fmla="*/ 88106 h 95250"/>
                <a:gd name="connsiteX20" fmla="*/ 17190 w 28575"/>
                <a:gd name="connsiteY20"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 h="95250">
                  <a:moveTo>
                    <a:pt x="17190" y="7144"/>
                  </a:moveTo>
                  <a:cubicBezTo>
                    <a:pt x="26715" y="10954"/>
                    <a:pt x="17190" y="55721"/>
                    <a:pt x="20048" y="56674"/>
                  </a:cubicBezTo>
                  <a:cubicBezTo>
                    <a:pt x="20048" y="58579"/>
                    <a:pt x="28620" y="70009"/>
                    <a:pt x="18143" y="70961"/>
                  </a:cubicBezTo>
                  <a:cubicBezTo>
                    <a:pt x="19095" y="71914"/>
                    <a:pt x="18143" y="71914"/>
                    <a:pt x="16238" y="70961"/>
                  </a:cubicBezTo>
                  <a:cubicBezTo>
                    <a:pt x="29573" y="73819"/>
                    <a:pt x="19095" y="72866"/>
                    <a:pt x="25763" y="74771"/>
                  </a:cubicBezTo>
                  <a:cubicBezTo>
                    <a:pt x="24810" y="74771"/>
                    <a:pt x="24810" y="74771"/>
                    <a:pt x="25763" y="74771"/>
                  </a:cubicBezTo>
                  <a:cubicBezTo>
                    <a:pt x="23858" y="74771"/>
                    <a:pt x="23858" y="74771"/>
                    <a:pt x="25763" y="74771"/>
                  </a:cubicBezTo>
                  <a:cubicBezTo>
                    <a:pt x="25763" y="74771"/>
                    <a:pt x="16238" y="74771"/>
                    <a:pt x="25763" y="75724"/>
                  </a:cubicBezTo>
                  <a:cubicBezTo>
                    <a:pt x="24810" y="75724"/>
                    <a:pt x="22905" y="74771"/>
                    <a:pt x="21000" y="76676"/>
                  </a:cubicBezTo>
                  <a:cubicBezTo>
                    <a:pt x="21000" y="77629"/>
                    <a:pt x="20048" y="77629"/>
                    <a:pt x="18143" y="76676"/>
                  </a:cubicBezTo>
                  <a:cubicBezTo>
                    <a:pt x="25763" y="72866"/>
                    <a:pt x="21000" y="79534"/>
                    <a:pt x="25763" y="77629"/>
                  </a:cubicBezTo>
                  <a:cubicBezTo>
                    <a:pt x="26715" y="77629"/>
                    <a:pt x="20048" y="77629"/>
                    <a:pt x="20048" y="77629"/>
                  </a:cubicBezTo>
                  <a:cubicBezTo>
                    <a:pt x="21953" y="78581"/>
                    <a:pt x="24810" y="76676"/>
                    <a:pt x="25763" y="78581"/>
                  </a:cubicBezTo>
                  <a:cubicBezTo>
                    <a:pt x="24810" y="78581"/>
                    <a:pt x="24810" y="78581"/>
                    <a:pt x="26715" y="78581"/>
                  </a:cubicBezTo>
                  <a:cubicBezTo>
                    <a:pt x="23858" y="82391"/>
                    <a:pt x="21953" y="74771"/>
                    <a:pt x="24810" y="80486"/>
                  </a:cubicBezTo>
                  <a:cubicBezTo>
                    <a:pt x="21953" y="80486"/>
                    <a:pt x="20048" y="79534"/>
                    <a:pt x="17190" y="80486"/>
                  </a:cubicBezTo>
                  <a:cubicBezTo>
                    <a:pt x="18143" y="79534"/>
                    <a:pt x="21953" y="82391"/>
                    <a:pt x="24810" y="82391"/>
                  </a:cubicBezTo>
                  <a:cubicBezTo>
                    <a:pt x="21953" y="86201"/>
                    <a:pt x="14333" y="85249"/>
                    <a:pt x="18143" y="88106"/>
                  </a:cubicBezTo>
                  <a:cubicBezTo>
                    <a:pt x="19095" y="89059"/>
                    <a:pt x="14333" y="88106"/>
                    <a:pt x="14333" y="88106"/>
                  </a:cubicBezTo>
                  <a:cubicBezTo>
                    <a:pt x="17190" y="87154"/>
                    <a:pt x="17190" y="88106"/>
                    <a:pt x="14333" y="88106"/>
                  </a:cubicBezTo>
                  <a:cubicBezTo>
                    <a:pt x="-6622" y="86201"/>
                    <a:pt x="25763" y="14764"/>
                    <a:pt x="171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3" name="Freeform: Shape 972">
              <a:extLst>
                <a:ext uri="{FF2B5EF4-FFF2-40B4-BE49-F238E27FC236}">
                  <a16:creationId xmlns:a16="http://schemas.microsoft.com/office/drawing/2014/main" id="{C5C25536-3F4D-4761-A4AE-F8905466258C}"/>
                </a:ext>
              </a:extLst>
            </p:cNvPr>
            <p:cNvSpPr/>
            <p:nvPr/>
          </p:nvSpPr>
          <p:spPr>
            <a:xfrm>
              <a:off x="4892516" y="2490549"/>
              <a:ext cx="9525" cy="9525"/>
            </a:xfrm>
            <a:custGeom>
              <a:avLst/>
              <a:gdLst>
                <a:gd name="connsiteX0" fmla="*/ 7144 w 9525"/>
                <a:gd name="connsiteY0" fmla="*/ 7858 h 9525"/>
                <a:gd name="connsiteX1" fmla="*/ 10001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10001" y="7858"/>
                  </a:cubicBezTo>
                  <a:cubicBezTo>
                    <a:pt x="9049"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4" name="Freeform: Shape 973">
              <a:extLst>
                <a:ext uri="{FF2B5EF4-FFF2-40B4-BE49-F238E27FC236}">
                  <a16:creationId xmlns:a16="http://schemas.microsoft.com/office/drawing/2014/main" id="{3B1CE0E1-4F45-4363-AA72-1D5FBBDB4120}"/>
                </a:ext>
              </a:extLst>
            </p:cNvPr>
            <p:cNvSpPr/>
            <p:nvPr/>
          </p:nvSpPr>
          <p:spPr>
            <a:xfrm>
              <a:off x="4901089" y="2484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5" name="Freeform: Shape 974">
              <a:extLst>
                <a:ext uri="{FF2B5EF4-FFF2-40B4-BE49-F238E27FC236}">
                  <a16:creationId xmlns:a16="http://schemas.microsoft.com/office/drawing/2014/main" id="{A8CDB78B-0B00-4D6A-AC19-64C8470E7A0B}"/>
                </a:ext>
              </a:extLst>
            </p:cNvPr>
            <p:cNvSpPr/>
            <p:nvPr/>
          </p:nvSpPr>
          <p:spPr>
            <a:xfrm>
              <a:off x="4901089" y="2483643"/>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9049"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6" name="Freeform: Shape 975">
              <a:extLst>
                <a:ext uri="{FF2B5EF4-FFF2-40B4-BE49-F238E27FC236}">
                  <a16:creationId xmlns:a16="http://schemas.microsoft.com/office/drawing/2014/main" id="{9900E515-ABB0-464D-80E2-A827E721AA18}"/>
                </a:ext>
              </a:extLst>
            </p:cNvPr>
            <p:cNvSpPr/>
            <p:nvPr/>
          </p:nvSpPr>
          <p:spPr>
            <a:xfrm>
              <a:off x="4903946" y="248173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7" name="Freeform: Shape 976">
              <a:extLst>
                <a:ext uri="{FF2B5EF4-FFF2-40B4-BE49-F238E27FC236}">
                  <a16:creationId xmlns:a16="http://schemas.microsoft.com/office/drawing/2014/main" id="{47D5FC2E-97C2-4484-AB6A-4B33C821614E}"/>
                </a:ext>
              </a:extLst>
            </p:cNvPr>
            <p:cNvSpPr/>
            <p:nvPr/>
          </p:nvSpPr>
          <p:spPr>
            <a:xfrm>
              <a:off x="4902994" y="2481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8" name="Freeform: Shape 977">
              <a:extLst>
                <a:ext uri="{FF2B5EF4-FFF2-40B4-BE49-F238E27FC236}">
                  <a16:creationId xmlns:a16="http://schemas.microsoft.com/office/drawing/2014/main" id="{F40E2E4C-FE28-4EEF-BAB9-3E48A4198815}"/>
                </a:ext>
              </a:extLst>
            </p:cNvPr>
            <p:cNvSpPr/>
            <p:nvPr/>
          </p:nvSpPr>
          <p:spPr>
            <a:xfrm>
              <a:off x="4904475" y="247888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79" name="Freeform: Shape 978">
              <a:extLst>
                <a:ext uri="{FF2B5EF4-FFF2-40B4-BE49-F238E27FC236}">
                  <a16:creationId xmlns:a16="http://schemas.microsoft.com/office/drawing/2014/main" id="{D83FE11D-4DC7-41E6-BAD1-AEB38B43A42E}"/>
                </a:ext>
              </a:extLst>
            </p:cNvPr>
            <p:cNvSpPr/>
            <p:nvPr/>
          </p:nvSpPr>
          <p:spPr>
            <a:xfrm>
              <a:off x="4902994" y="247697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0" name="Freeform: Shape 979">
              <a:extLst>
                <a:ext uri="{FF2B5EF4-FFF2-40B4-BE49-F238E27FC236}">
                  <a16:creationId xmlns:a16="http://schemas.microsoft.com/office/drawing/2014/main" id="{FD4EE8CF-D5F7-4150-99D7-858B8184F327}"/>
                </a:ext>
              </a:extLst>
            </p:cNvPr>
            <p:cNvSpPr/>
            <p:nvPr/>
          </p:nvSpPr>
          <p:spPr>
            <a:xfrm>
              <a:off x="4900136" y="24522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1" name="Freeform: Shape 980">
              <a:extLst>
                <a:ext uri="{FF2B5EF4-FFF2-40B4-BE49-F238E27FC236}">
                  <a16:creationId xmlns:a16="http://schemas.microsoft.com/office/drawing/2014/main" id="{4280330E-CD2A-4715-9B14-D815735A8601}"/>
                </a:ext>
              </a:extLst>
            </p:cNvPr>
            <p:cNvSpPr/>
            <p:nvPr/>
          </p:nvSpPr>
          <p:spPr>
            <a:xfrm>
              <a:off x="4900136" y="24417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2" name="Freeform: Shape 981">
              <a:extLst>
                <a:ext uri="{FF2B5EF4-FFF2-40B4-BE49-F238E27FC236}">
                  <a16:creationId xmlns:a16="http://schemas.microsoft.com/office/drawing/2014/main" id="{93BB7E9E-C415-4F44-BB7D-8C6C2472982C}"/>
                </a:ext>
              </a:extLst>
            </p:cNvPr>
            <p:cNvSpPr/>
            <p:nvPr/>
          </p:nvSpPr>
          <p:spPr>
            <a:xfrm>
              <a:off x="4895353" y="243506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3" name="Freeform: Shape 982">
              <a:extLst>
                <a:ext uri="{FF2B5EF4-FFF2-40B4-BE49-F238E27FC236}">
                  <a16:creationId xmlns:a16="http://schemas.microsoft.com/office/drawing/2014/main" id="{8B726209-8DA1-4543-A3A1-3144054F4D64}"/>
                </a:ext>
              </a:extLst>
            </p:cNvPr>
            <p:cNvSpPr/>
            <p:nvPr/>
          </p:nvSpPr>
          <p:spPr>
            <a:xfrm>
              <a:off x="5055394" y="248226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9049" y="6615"/>
                    <a:pt x="7144" y="7567"/>
                  </a:cubicBezTo>
                  <a:cubicBezTo>
                    <a:pt x="7144" y="7567"/>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4" name="Freeform: Shape 983">
              <a:extLst>
                <a:ext uri="{FF2B5EF4-FFF2-40B4-BE49-F238E27FC236}">
                  <a16:creationId xmlns:a16="http://schemas.microsoft.com/office/drawing/2014/main" id="{EC89CD5D-0FCA-4960-ABB8-C588815E749B}"/>
                </a:ext>
              </a:extLst>
            </p:cNvPr>
            <p:cNvSpPr/>
            <p:nvPr/>
          </p:nvSpPr>
          <p:spPr>
            <a:xfrm>
              <a:off x="5047038" y="2401728"/>
              <a:ext cx="28575" cy="85725"/>
            </a:xfrm>
            <a:custGeom>
              <a:avLst/>
              <a:gdLst>
                <a:gd name="connsiteX0" fmla="*/ 21214 w 28575"/>
                <a:gd name="connsiteY0" fmla="*/ 7144 h 85725"/>
                <a:gd name="connsiteX1" fmla="*/ 21214 w 28575"/>
                <a:gd name="connsiteY1" fmla="*/ 55721 h 85725"/>
                <a:gd name="connsiteX2" fmla="*/ 19309 w 28575"/>
                <a:gd name="connsiteY2" fmla="*/ 70009 h 85725"/>
                <a:gd name="connsiteX3" fmla="*/ 17404 w 28575"/>
                <a:gd name="connsiteY3" fmla="*/ 70009 h 85725"/>
                <a:gd name="connsiteX4" fmla="*/ 26929 w 28575"/>
                <a:gd name="connsiteY4" fmla="*/ 72866 h 85725"/>
                <a:gd name="connsiteX5" fmla="*/ 26929 w 28575"/>
                <a:gd name="connsiteY5" fmla="*/ 72866 h 85725"/>
                <a:gd name="connsiteX6" fmla="*/ 26929 w 28575"/>
                <a:gd name="connsiteY6" fmla="*/ 72866 h 85725"/>
                <a:gd name="connsiteX7" fmla="*/ 26929 w 28575"/>
                <a:gd name="connsiteY7" fmla="*/ 73819 h 85725"/>
                <a:gd name="connsiteX8" fmla="*/ 19309 w 28575"/>
                <a:gd name="connsiteY8" fmla="*/ 75724 h 85725"/>
                <a:gd name="connsiteX9" fmla="*/ 26929 w 28575"/>
                <a:gd name="connsiteY9" fmla="*/ 76676 h 85725"/>
                <a:gd name="connsiteX10" fmla="*/ 21214 w 28575"/>
                <a:gd name="connsiteY10" fmla="*/ 76676 h 85725"/>
                <a:gd name="connsiteX11" fmla="*/ 26929 w 28575"/>
                <a:gd name="connsiteY11" fmla="*/ 76676 h 85725"/>
                <a:gd name="connsiteX12" fmla="*/ 27882 w 28575"/>
                <a:gd name="connsiteY12" fmla="*/ 76676 h 85725"/>
                <a:gd name="connsiteX13" fmla="*/ 25977 w 28575"/>
                <a:gd name="connsiteY13" fmla="*/ 78581 h 85725"/>
                <a:gd name="connsiteX14" fmla="*/ 18357 w 28575"/>
                <a:gd name="connsiteY14" fmla="*/ 78581 h 85725"/>
                <a:gd name="connsiteX15" fmla="*/ 25977 w 28575"/>
                <a:gd name="connsiteY15" fmla="*/ 79534 h 85725"/>
                <a:gd name="connsiteX16" fmla="*/ 19309 w 28575"/>
                <a:gd name="connsiteY16" fmla="*/ 85249 h 85725"/>
                <a:gd name="connsiteX17" fmla="*/ 15499 w 28575"/>
                <a:gd name="connsiteY17" fmla="*/ 85249 h 85725"/>
                <a:gd name="connsiteX18" fmla="*/ 15499 w 28575"/>
                <a:gd name="connsiteY18" fmla="*/ 85249 h 85725"/>
                <a:gd name="connsiteX19" fmla="*/ 21214 w 28575"/>
                <a:gd name="connsiteY19"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575" h="85725">
                  <a:moveTo>
                    <a:pt x="21214" y="7144"/>
                  </a:moveTo>
                  <a:cubicBezTo>
                    <a:pt x="31692" y="12859"/>
                    <a:pt x="15499" y="53816"/>
                    <a:pt x="21214" y="55721"/>
                  </a:cubicBezTo>
                  <a:cubicBezTo>
                    <a:pt x="21214" y="57626"/>
                    <a:pt x="29787" y="68104"/>
                    <a:pt x="19309" y="70009"/>
                  </a:cubicBezTo>
                  <a:cubicBezTo>
                    <a:pt x="20262" y="70961"/>
                    <a:pt x="19309" y="70961"/>
                    <a:pt x="17404" y="70009"/>
                  </a:cubicBezTo>
                  <a:cubicBezTo>
                    <a:pt x="30739" y="72866"/>
                    <a:pt x="20262" y="71914"/>
                    <a:pt x="26929" y="72866"/>
                  </a:cubicBezTo>
                  <a:cubicBezTo>
                    <a:pt x="25977" y="72866"/>
                    <a:pt x="25977" y="72866"/>
                    <a:pt x="26929" y="72866"/>
                  </a:cubicBezTo>
                  <a:cubicBezTo>
                    <a:pt x="25024" y="72866"/>
                    <a:pt x="25024" y="72866"/>
                    <a:pt x="26929" y="72866"/>
                  </a:cubicBezTo>
                  <a:cubicBezTo>
                    <a:pt x="26929" y="72866"/>
                    <a:pt x="18357" y="73819"/>
                    <a:pt x="26929" y="73819"/>
                  </a:cubicBezTo>
                  <a:cubicBezTo>
                    <a:pt x="23119" y="72866"/>
                    <a:pt x="28834" y="75724"/>
                    <a:pt x="19309" y="75724"/>
                  </a:cubicBezTo>
                  <a:cubicBezTo>
                    <a:pt x="26929" y="71914"/>
                    <a:pt x="22167" y="78581"/>
                    <a:pt x="26929" y="76676"/>
                  </a:cubicBezTo>
                  <a:cubicBezTo>
                    <a:pt x="27882" y="76676"/>
                    <a:pt x="21214" y="76676"/>
                    <a:pt x="21214" y="76676"/>
                  </a:cubicBezTo>
                  <a:cubicBezTo>
                    <a:pt x="23119" y="77629"/>
                    <a:pt x="25977" y="75724"/>
                    <a:pt x="26929" y="76676"/>
                  </a:cubicBezTo>
                  <a:cubicBezTo>
                    <a:pt x="25977" y="76676"/>
                    <a:pt x="25977" y="76676"/>
                    <a:pt x="27882" y="76676"/>
                  </a:cubicBezTo>
                  <a:cubicBezTo>
                    <a:pt x="25024" y="80486"/>
                    <a:pt x="23119" y="72866"/>
                    <a:pt x="25977" y="78581"/>
                  </a:cubicBezTo>
                  <a:cubicBezTo>
                    <a:pt x="23119" y="78581"/>
                    <a:pt x="21214" y="78581"/>
                    <a:pt x="18357" y="78581"/>
                  </a:cubicBezTo>
                  <a:cubicBezTo>
                    <a:pt x="19309" y="76676"/>
                    <a:pt x="23119" y="79534"/>
                    <a:pt x="25977" y="79534"/>
                  </a:cubicBezTo>
                  <a:cubicBezTo>
                    <a:pt x="23119" y="83344"/>
                    <a:pt x="15499" y="82391"/>
                    <a:pt x="19309" y="85249"/>
                  </a:cubicBezTo>
                  <a:cubicBezTo>
                    <a:pt x="20262" y="86201"/>
                    <a:pt x="15499" y="85249"/>
                    <a:pt x="15499" y="85249"/>
                  </a:cubicBezTo>
                  <a:cubicBezTo>
                    <a:pt x="18357" y="84296"/>
                    <a:pt x="18357" y="84296"/>
                    <a:pt x="15499" y="85249"/>
                  </a:cubicBezTo>
                  <a:cubicBezTo>
                    <a:pt x="-8313" y="85249"/>
                    <a:pt x="26929" y="14764"/>
                    <a:pt x="212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5" name="Freeform: Shape 984">
              <a:extLst>
                <a:ext uri="{FF2B5EF4-FFF2-40B4-BE49-F238E27FC236}">
                  <a16:creationId xmlns:a16="http://schemas.microsoft.com/office/drawing/2014/main" id="{4AECFC5C-5129-400E-8375-E037A752A403}"/>
                </a:ext>
              </a:extLst>
            </p:cNvPr>
            <p:cNvSpPr/>
            <p:nvPr/>
          </p:nvSpPr>
          <p:spPr>
            <a:xfrm>
              <a:off x="5055394" y="2481738"/>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9049"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6" name="Freeform: Shape 985">
              <a:extLst>
                <a:ext uri="{FF2B5EF4-FFF2-40B4-BE49-F238E27FC236}">
                  <a16:creationId xmlns:a16="http://schemas.microsoft.com/office/drawing/2014/main" id="{33D5F564-A44C-4765-B576-36A20EE4002D}"/>
                </a:ext>
              </a:extLst>
            </p:cNvPr>
            <p:cNvSpPr/>
            <p:nvPr/>
          </p:nvSpPr>
          <p:spPr>
            <a:xfrm>
              <a:off x="5063014" y="24760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7" name="Freeform: Shape 986">
              <a:extLst>
                <a:ext uri="{FF2B5EF4-FFF2-40B4-BE49-F238E27FC236}">
                  <a16:creationId xmlns:a16="http://schemas.microsoft.com/office/drawing/2014/main" id="{665A1429-18E8-49FC-9DBF-883DDB51F2B7}"/>
                </a:ext>
              </a:extLst>
            </p:cNvPr>
            <p:cNvSpPr/>
            <p:nvPr/>
          </p:nvSpPr>
          <p:spPr>
            <a:xfrm>
              <a:off x="5063966" y="2474118"/>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9049"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8" name="Freeform: Shape 987">
              <a:extLst>
                <a:ext uri="{FF2B5EF4-FFF2-40B4-BE49-F238E27FC236}">
                  <a16:creationId xmlns:a16="http://schemas.microsoft.com/office/drawing/2014/main" id="{C46B6DB5-6DEA-40DC-9772-72D9CDB6C238}"/>
                </a:ext>
              </a:extLst>
            </p:cNvPr>
            <p:cNvSpPr/>
            <p:nvPr/>
          </p:nvSpPr>
          <p:spPr>
            <a:xfrm>
              <a:off x="5066824" y="24722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89" name="Freeform: Shape 988">
              <a:extLst>
                <a:ext uri="{FF2B5EF4-FFF2-40B4-BE49-F238E27FC236}">
                  <a16:creationId xmlns:a16="http://schemas.microsoft.com/office/drawing/2014/main" id="{8523E9DD-926C-4ABE-BF1D-FC3829396F32}"/>
                </a:ext>
              </a:extLst>
            </p:cNvPr>
            <p:cNvSpPr/>
            <p:nvPr/>
          </p:nvSpPr>
          <p:spPr>
            <a:xfrm>
              <a:off x="5064919" y="24722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0" name="Freeform: Shape 989">
              <a:extLst>
                <a:ext uri="{FF2B5EF4-FFF2-40B4-BE49-F238E27FC236}">
                  <a16:creationId xmlns:a16="http://schemas.microsoft.com/office/drawing/2014/main" id="{BF68725C-19CE-414A-84DD-0A9D42E28B09}"/>
                </a:ext>
              </a:extLst>
            </p:cNvPr>
            <p:cNvSpPr/>
            <p:nvPr/>
          </p:nvSpPr>
          <p:spPr>
            <a:xfrm>
              <a:off x="5066400" y="246935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1" name="Freeform: Shape 990">
              <a:extLst>
                <a:ext uri="{FF2B5EF4-FFF2-40B4-BE49-F238E27FC236}">
                  <a16:creationId xmlns:a16="http://schemas.microsoft.com/office/drawing/2014/main" id="{BBE5B200-CD6D-452C-9F53-9BC0868E9E2D}"/>
                </a:ext>
              </a:extLst>
            </p:cNvPr>
            <p:cNvSpPr/>
            <p:nvPr/>
          </p:nvSpPr>
          <p:spPr>
            <a:xfrm>
              <a:off x="5065871" y="24684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2" name="Freeform: Shape 991">
              <a:extLst>
                <a:ext uri="{FF2B5EF4-FFF2-40B4-BE49-F238E27FC236}">
                  <a16:creationId xmlns:a16="http://schemas.microsoft.com/office/drawing/2014/main" id="{0DCF22C5-FA77-4DD7-A03C-5C3F53B9665C}"/>
                </a:ext>
              </a:extLst>
            </p:cNvPr>
            <p:cNvSpPr/>
            <p:nvPr/>
          </p:nvSpPr>
          <p:spPr>
            <a:xfrm>
              <a:off x="5062061" y="2444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3" name="Freeform: Shape 992">
              <a:extLst>
                <a:ext uri="{FF2B5EF4-FFF2-40B4-BE49-F238E27FC236}">
                  <a16:creationId xmlns:a16="http://schemas.microsoft.com/office/drawing/2014/main" id="{ABE93F7E-FDE4-4573-9618-DEBBC46722DD}"/>
                </a:ext>
              </a:extLst>
            </p:cNvPr>
            <p:cNvSpPr/>
            <p:nvPr/>
          </p:nvSpPr>
          <p:spPr>
            <a:xfrm>
              <a:off x="5063014" y="24341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4" name="Freeform: Shape 993">
              <a:extLst>
                <a:ext uri="{FF2B5EF4-FFF2-40B4-BE49-F238E27FC236}">
                  <a16:creationId xmlns:a16="http://schemas.microsoft.com/office/drawing/2014/main" id="{6B8597A7-D102-48CD-B08D-6B428D131C66}"/>
                </a:ext>
              </a:extLst>
            </p:cNvPr>
            <p:cNvSpPr/>
            <p:nvPr/>
          </p:nvSpPr>
          <p:spPr>
            <a:xfrm>
              <a:off x="5058231" y="2428398"/>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5" name="Freeform: Shape 994">
              <a:extLst>
                <a:ext uri="{FF2B5EF4-FFF2-40B4-BE49-F238E27FC236}">
                  <a16:creationId xmlns:a16="http://schemas.microsoft.com/office/drawing/2014/main" id="{87162273-02A5-4FF8-AE57-113006B845EA}"/>
                </a:ext>
              </a:extLst>
            </p:cNvPr>
            <p:cNvSpPr/>
            <p:nvPr/>
          </p:nvSpPr>
          <p:spPr>
            <a:xfrm>
              <a:off x="5215943" y="248173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6" name="Freeform: Shape 995">
              <a:extLst>
                <a:ext uri="{FF2B5EF4-FFF2-40B4-BE49-F238E27FC236}">
                  <a16:creationId xmlns:a16="http://schemas.microsoft.com/office/drawing/2014/main" id="{D4208C99-0521-41A1-B7A4-0DCF0D823A1E}"/>
                </a:ext>
              </a:extLst>
            </p:cNvPr>
            <p:cNvSpPr/>
            <p:nvPr/>
          </p:nvSpPr>
          <p:spPr>
            <a:xfrm>
              <a:off x="5213034" y="2406491"/>
              <a:ext cx="28575" cy="85725"/>
            </a:xfrm>
            <a:custGeom>
              <a:avLst/>
              <a:gdLst>
                <a:gd name="connsiteX0" fmla="*/ 12381 w 28575"/>
                <a:gd name="connsiteY0" fmla="*/ 7144 h 85725"/>
                <a:gd name="connsiteX1" fmla="*/ 21906 w 28575"/>
                <a:gd name="connsiteY1" fmla="*/ 53816 h 85725"/>
                <a:gd name="connsiteX2" fmla="*/ 17144 w 28575"/>
                <a:gd name="connsiteY2" fmla="*/ 65246 h 85725"/>
                <a:gd name="connsiteX3" fmla="*/ 15239 w 28575"/>
                <a:gd name="connsiteY3" fmla="*/ 65246 h 85725"/>
                <a:gd name="connsiteX4" fmla="*/ 24764 w 28575"/>
                <a:gd name="connsiteY4" fmla="*/ 69056 h 85725"/>
                <a:gd name="connsiteX5" fmla="*/ 24764 w 28575"/>
                <a:gd name="connsiteY5" fmla="*/ 69056 h 85725"/>
                <a:gd name="connsiteX6" fmla="*/ 24764 w 28575"/>
                <a:gd name="connsiteY6" fmla="*/ 69056 h 85725"/>
                <a:gd name="connsiteX7" fmla="*/ 24764 w 28575"/>
                <a:gd name="connsiteY7" fmla="*/ 70009 h 85725"/>
                <a:gd name="connsiteX8" fmla="*/ 17144 w 28575"/>
                <a:gd name="connsiteY8" fmla="*/ 70961 h 85725"/>
                <a:gd name="connsiteX9" fmla="*/ 24764 w 28575"/>
                <a:gd name="connsiteY9" fmla="*/ 72866 h 85725"/>
                <a:gd name="connsiteX10" fmla="*/ 19049 w 28575"/>
                <a:gd name="connsiteY10" fmla="*/ 72866 h 85725"/>
                <a:gd name="connsiteX11" fmla="*/ 24764 w 28575"/>
                <a:gd name="connsiteY11" fmla="*/ 73819 h 85725"/>
                <a:gd name="connsiteX12" fmla="*/ 24764 w 28575"/>
                <a:gd name="connsiteY12" fmla="*/ 73819 h 85725"/>
                <a:gd name="connsiteX13" fmla="*/ 22859 w 28575"/>
                <a:gd name="connsiteY13" fmla="*/ 74771 h 85725"/>
                <a:gd name="connsiteX14" fmla="*/ 15239 w 28575"/>
                <a:gd name="connsiteY14" fmla="*/ 73819 h 85725"/>
                <a:gd name="connsiteX15" fmla="*/ 22859 w 28575"/>
                <a:gd name="connsiteY15" fmla="*/ 76676 h 85725"/>
                <a:gd name="connsiteX16" fmla="*/ 15239 w 28575"/>
                <a:gd name="connsiteY16" fmla="*/ 81439 h 85725"/>
                <a:gd name="connsiteX17" fmla="*/ 11429 w 28575"/>
                <a:gd name="connsiteY17" fmla="*/ 81439 h 85725"/>
                <a:gd name="connsiteX18" fmla="*/ 10476 w 28575"/>
                <a:gd name="connsiteY18" fmla="*/ 80486 h 85725"/>
                <a:gd name="connsiteX19" fmla="*/ 12381 w 28575"/>
                <a:gd name="connsiteY19"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575" h="85725">
                  <a:moveTo>
                    <a:pt x="12381" y="7144"/>
                  </a:moveTo>
                  <a:cubicBezTo>
                    <a:pt x="17144" y="8096"/>
                    <a:pt x="21906" y="62389"/>
                    <a:pt x="21906" y="53816"/>
                  </a:cubicBezTo>
                  <a:cubicBezTo>
                    <a:pt x="21906" y="58579"/>
                    <a:pt x="25716" y="64294"/>
                    <a:pt x="17144" y="65246"/>
                  </a:cubicBezTo>
                  <a:cubicBezTo>
                    <a:pt x="18096" y="66199"/>
                    <a:pt x="17144" y="66199"/>
                    <a:pt x="15239" y="65246"/>
                  </a:cubicBezTo>
                  <a:cubicBezTo>
                    <a:pt x="28574" y="69056"/>
                    <a:pt x="18096" y="67151"/>
                    <a:pt x="24764" y="69056"/>
                  </a:cubicBezTo>
                  <a:cubicBezTo>
                    <a:pt x="23811" y="69056"/>
                    <a:pt x="23811" y="69056"/>
                    <a:pt x="24764" y="69056"/>
                  </a:cubicBezTo>
                  <a:cubicBezTo>
                    <a:pt x="22859" y="69056"/>
                    <a:pt x="22859" y="69056"/>
                    <a:pt x="24764" y="69056"/>
                  </a:cubicBezTo>
                  <a:cubicBezTo>
                    <a:pt x="24764" y="69056"/>
                    <a:pt x="16191" y="69056"/>
                    <a:pt x="24764" y="70009"/>
                  </a:cubicBezTo>
                  <a:cubicBezTo>
                    <a:pt x="20954" y="68104"/>
                    <a:pt x="26669" y="71914"/>
                    <a:pt x="17144" y="70961"/>
                  </a:cubicBezTo>
                  <a:cubicBezTo>
                    <a:pt x="25716" y="68104"/>
                    <a:pt x="20001" y="73819"/>
                    <a:pt x="24764" y="72866"/>
                  </a:cubicBezTo>
                  <a:cubicBezTo>
                    <a:pt x="25716" y="72866"/>
                    <a:pt x="19049" y="71914"/>
                    <a:pt x="19049" y="72866"/>
                  </a:cubicBezTo>
                  <a:cubicBezTo>
                    <a:pt x="20001" y="73819"/>
                    <a:pt x="23811" y="72866"/>
                    <a:pt x="24764" y="73819"/>
                  </a:cubicBezTo>
                  <a:cubicBezTo>
                    <a:pt x="23811" y="73819"/>
                    <a:pt x="23811" y="73819"/>
                    <a:pt x="24764" y="73819"/>
                  </a:cubicBezTo>
                  <a:cubicBezTo>
                    <a:pt x="20954" y="77629"/>
                    <a:pt x="20001" y="69056"/>
                    <a:pt x="22859" y="74771"/>
                  </a:cubicBezTo>
                  <a:cubicBezTo>
                    <a:pt x="20001" y="74771"/>
                    <a:pt x="18096" y="73819"/>
                    <a:pt x="15239" y="73819"/>
                  </a:cubicBezTo>
                  <a:cubicBezTo>
                    <a:pt x="17144" y="72866"/>
                    <a:pt x="20001" y="75724"/>
                    <a:pt x="22859" y="76676"/>
                  </a:cubicBezTo>
                  <a:cubicBezTo>
                    <a:pt x="19049" y="79534"/>
                    <a:pt x="12381" y="78581"/>
                    <a:pt x="15239" y="81439"/>
                  </a:cubicBezTo>
                  <a:cubicBezTo>
                    <a:pt x="16191" y="82391"/>
                    <a:pt x="11429" y="80486"/>
                    <a:pt x="11429" y="81439"/>
                  </a:cubicBezTo>
                  <a:cubicBezTo>
                    <a:pt x="17144" y="80486"/>
                    <a:pt x="10476" y="82391"/>
                    <a:pt x="10476" y="80486"/>
                  </a:cubicBezTo>
                  <a:cubicBezTo>
                    <a:pt x="-1" y="77629"/>
                    <a:pt x="18096" y="10954"/>
                    <a:pt x="1238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7" name="Freeform: Shape 996">
              <a:extLst>
                <a:ext uri="{FF2B5EF4-FFF2-40B4-BE49-F238E27FC236}">
                  <a16:creationId xmlns:a16="http://schemas.microsoft.com/office/drawing/2014/main" id="{F6DBEE5B-A84F-4EC8-9401-6680120CC989}"/>
                </a:ext>
              </a:extLst>
            </p:cNvPr>
            <p:cNvSpPr/>
            <p:nvPr/>
          </p:nvSpPr>
          <p:spPr>
            <a:xfrm>
              <a:off x="5216366" y="2480786"/>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8" name="Freeform: Shape 997">
              <a:extLst>
                <a:ext uri="{FF2B5EF4-FFF2-40B4-BE49-F238E27FC236}">
                  <a16:creationId xmlns:a16="http://schemas.microsoft.com/office/drawing/2014/main" id="{21091EA9-A450-48A9-8521-8C4220DBCB25}"/>
                </a:ext>
              </a:extLst>
            </p:cNvPr>
            <p:cNvSpPr/>
            <p:nvPr/>
          </p:nvSpPr>
          <p:spPr>
            <a:xfrm>
              <a:off x="5224939" y="24760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999" name="Freeform: Shape 998">
              <a:extLst>
                <a:ext uri="{FF2B5EF4-FFF2-40B4-BE49-F238E27FC236}">
                  <a16:creationId xmlns:a16="http://schemas.microsoft.com/office/drawing/2014/main" id="{537B3200-3ED2-413C-824F-3D5FACA08A9F}"/>
                </a:ext>
              </a:extLst>
            </p:cNvPr>
            <p:cNvSpPr/>
            <p:nvPr/>
          </p:nvSpPr>
          <p:spPr>
            <a:xfrm>
              <a:off x="5225891" y="247507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8096"/>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0" name="Freeform: Shape 999">
              <a:extLst>
                <a:ext uri="{FF2B5EF4-FFF2-40B4-BE49-F238E27FC236}">
                  <a16:creationId xmlns:a16="http://schemas.microsoft.com/office/drawing/2014/main" id="{311D0718-9759-45D8-A632-6B98B737ECDA}"/>
                </a:ext>
              </a:extLst>
            </p:cNvPr>
            <p:cNvSpPr/>
            <p:nvPr/>
          </p:nvSpPr>
          <p:spPr>
            <a:xfrm>
              <a:off x="5228749" y="2474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1" name="Freeform: Shape 1000">
              <a:extLst>
                <a:ext uri="{FF2B5EF4-FFF2-40B4-BE49-F238E27FC236}">
                  <a16:creationId xmlns:a16="http://schemas.microsoft.com/office/drawing/2014/main" id="{F483958F-1C43-4358-A60A-9FD55B6D905C}"/>
                </a:ext>
              </a:extLst>
            </p:cNvPr>
            <p:cNvSpPr/>
            <p:nvPr/>
          </p:nvSpPr>
          <p:spPr>
            <a:xfrm>
              <a:off x="5226844" y="247369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7144"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2" name="Freeform: Shape 1001">
              <a:extLst>
                <a:ext uri="{FF2B5EF4-FFF2-40B4-BE49-F238E27FC236}">
                  <a16:creationId xmlns:a16="http://schemas.microsoft.com/office/drawing/2014/main" id="{CDED3C8A-7C3C-4199-A09F-9ADE050E0BC6}"/>
                </a:ext>
              </a:extLst>
            </p:cNvPr>
            <p:cNvSpPr/>
            <p:nvPr/>
          </p:nvSpPr>
          <p:spPr>
            <a:xfrm>
              <a:off x="5229278" y="247126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3" name="Freeform: Shape 1002">
              <a:extLst>
                <a:ext uri="{FF2B5EF4-FFF2-40B4-BE49-F238E27FC236}">
                  <a16:creationId xmlns:a16="http://schemas.microsoft.com/office/drawing/2014/main" id="{D20F1044-4259-4053-A1E9-2E6EAA4FD6F4}"/>
                </a:ext>
              </a:extLst>
            </p:cNvPr>
            <p:cNvSpPr/>
            <p:nvPr/>
          </p:nvSpPr>
          <p:spPr>
            <a:xfrm>
              <a:off x="5228749" y="246988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9049"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4" name="Freeform: Shape 1003">
              <a:extLst>
                <a:ext uri="{FF2B5EF4-FFF2-40B4-BE49-F238E27FC236}">
                  <a16:creationId xmlns:a16="http://schemas.microsoft.com/office/drawing/2014/main" id="{3F26C81F-5ABD-4428-BFB6-80A693D51346}"/>
                </a:ext>
              </a:extLst>
            </p:cNvPr>
            <p:cNvSpPr/>
            <p:nvPr/>
          </p:nvSpPr>
          <p:spPr>
            <a:xfrm>
              <a:off x="5225891" y="24464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5" name="Freeform: Shape 1004">
              <a:extLst>
                <a:ext uri="{FF2B5EF4-FFF2-40B4-BE49-F238E27FC236}">
                  <a16:creationId xmlns:a16="http://schemas.microsoft.com/office/drawing/2014/main" id="{67F85CFF-142C-40AD-9FB5-19F76C07A647}"/>
                </a:ext>
              </a:extLst>
            </p:cNvPr>
            <p:cNvSpPr/>
            <p:nvPr/>
          </p:nvSpPr>
          <p:spPr>
            <a:xfrm>
              <a:off x="5225891" y="243654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8096"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6" name="Freeform: Shape 1005">
              <a:extLst>
                <a:ext uri="{FF2B5EF4-FFF2-40B4-BE49-F238E27FC236}">
                  <a16:creationId xmlns:a16="http://schemas.microsoft.com/office/drawing/2014/main" id="{C090203D-10C9-4C1B-9D46-5FBBE298720B}"/>
                </a:ext>
              </a:extLst>
            </p:cNvPr>
            <p:cNvSpPr/>
            <p:nvPr/>
          </p:nvSpPr>
          <p:spPr>
            <a:xfrm>
              <a:off x="5220811" y="2431256"/>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8414" y="7144"/>
                    <a:pt x="5556"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7" name="Freeform: Shape 1006">
              <a:extLst>
                <a:ext uri="{FF2B5EF4-FFF2-40B4-BE49-F238E27FC236}">
                  <a16:creationId xmlns:a16="http://schemas.microsoft.com/office/drawing/2014/main" id="{435AA373-66B3-4AE6-8E63-61F50C683921}"/>
                </a:ext>
              </a:extLst>
            </p:cNvPr>
            <p:cNvSpPr/>
            <p:nvPr/>
          </p:nvSpPr>
          <p:spPr>
            <a:xfrm>
              <a:off x="5387816" y="24779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8" name="Freeform: Shape 1007">
              <a:extLst>
                <a:ext uri="{FF2B5EF4-FFF2-40B4-BE49-F238E27FC236}">
                  <a16:creationId xmlns:a16="http://schemas.microsoft.com/office/drawing/2014/main" id="{D98331C3-5BAB-40AC-BC24-860204568F92}"/>
                </a:ext>
              </a:extLst>
            </p:cNvPr>
            <p:cNvSpPr/>
            <p:nvPr/>
          </p:nvSpPr>
          <p:spPr>
            <a:xfrm>
              <a:off x="5381052" y="2411253"/>
              <a:ext cx="28575" cy="76200"/>
            </a:xfrm>
            <a:custGeom>
              <a:avLst/>
              <a:gdLst>
                <a:gd name="connsiteX0" fmla="*/ 23433 w 28575"/>
                <a:gd name="connsiteY0" fmla="*/ 7144 h 76200"/>
                <a:gd name="connsiteX1" fmla="*/ 17718 w 28575"/>
                <a:gd name="connsiteY1" fmla="*/ 30004 h 76200"/>
                <a:gd name="connsiteX2" fmla="*/ 18671 w 28575"/>
                <a:gd name="connsiteY2" fmla="*/ 58579 h 76200"/>
                <a:gd name="connsiteX3" fmla="*/ 16766 w 28575"/>
                <a:gd name="connsiteY3" fmla="*/ 58579 h 76200"/>
                <a:gd name="connsiteX4" fmla="*/ 26291 w 28575"/>
                <a:gd name="connsiteY4" fmla="*/ 60484 h 76200"/>
                <a:gd name="connsiteX5" fmla="*/ 26291 w 28575"/>
                <a:gd name="connsiteY5" fmla="*/ 60484 h 76200"/>
                <a:gd name="connsiteX6" fmla="*/ 26291 w 28575"/>
                <a:gd name="connsiteY6" fmla="*/ 61436 h 76200"/>
                <a:gd name="connsiteX7" fmla="*/ 26291 w 28575"/>
                <a:gd name="connsiteY7" fmla="*/ 61436 h 76200"/>
                <a:gd name="connsiteX8" fmla="*/ 26291 w 28575"/>
                <a:gd name="connsiteY8" fmla="*/ 61436 h 76200"/>
                <a:gd name="connsiteX9" fmla="*/ 26291 w 28575"/>
                <a:gd name="connsiteY9" fmla="*/ 62389 h 76200"/>
                <a:gd name="connsiteX10" fmla="*/ 18671 w 28575"/>
                <a:gd name="connsiteY10" fmla="*/ 63341 h 76200"/>
                <a:gd name="connsiteX11" fmla="*/ 26291 w 28575"/>
                <a:gd name="connsiteY11" fmla="*/ 64294 h 76200"/>
                <a:gd name="connsiteX12" fmla="*/ 20576 w 28575"/>
                <a:gd name="connsiteY12" fmla="*/ 64294 h 76200"/>
                <a:gd name="connsiteX13" fmla="*/ 26291 w 28575"/>
                <a:gd name="connsiteY13" fmla="*/ 65246 h 76200"/>
                <a:gd name="connsiteX14" fmla="*/ 26291 w 28575"/>
                <a:gd name="connsiteY14" fmla="*/ 65246 h 76200"/>
                <a:gd name="connsiteX15" fmla="*/ 24386 w 28575"/>
                <a:gd name="connsiteY15" fmla="*/ 66199 h 76200"/>
                <a:gd name="connsiteX16" fmla="*/ 16766 w 28575"/>
                <a:gd name="connsiteY16" fmla="*/ 66199 h 76200"/>
                <a:gd name="connsiteX17" fmla="*/ 24386 w 28575"/>
                <a:gd name="connsiteY17" fmla="*/ 68104 h 76200"/>
                <a:gd name="connsiteX18" fmla="*/ 17718 w 28575"/>
                <a:gd name="connsiteY18" fmla="*/ 72866 h 76200"/>
                <a:gd name="connsiteX19" fmla="*/ 17718 w 28575"/>
                <a:gd name="connsiteY19" fmla="*/ 72866 h 76200"/>
                <a:gd name="connsiteX20" fmla="*/ 13908 w 28575"/>
                <a:gd name="connsiteY20" fmla="*/ 72866 h 76200"/>
                <a:gd name="connsiteX21" fmla="*/ 12956 w 28575"/>
                <a:gd name="connsiteY21" fmla="*/ 71914 h 76200"/>
                <a:gd name="connsiteX22" fmla="*/ 23433 w 28575"/>
                <a:gd name="connsiteY22"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75" h="76200">
                  <a:moveTo>
                    <a:pt x="23433" y="7144"/>
                  </a:moveTo>
                  <a:cubicBezTo>
                    <a:pt x="28196" y="10001"/>
                    <a:pt x="19623" y="30004"/>
                    <a:pt x="17718" y="30004"/>
                  </a:cubicBezTo>
                  <a:cubicBezTo>
                    <a:pt x="20576" y="37624"/>
                    <a:pt x="29148" y="58579"/>
                    <a:pt x="18671" y="58579"/>
                  </a:cubicBezTo>
                  <a:cubicBezTo>
                    <a:pt x="19623" y="59531"/>
                    <a:pt x="18671" y="59531"/>
                    <a:pt x="16766" y="58579"/>
                  </a:cubicBezTo>
                  <a:cubicBezTo>
                    <a:pt x="24386" y="60484"/>
                    <a:pt x="21528" y="59531"/>
                    <a:pt x="26291" y="60484"/>
                  </a:cubicBezTo>
                  <a:cubicBezTo>
                    <a:pt x="21528" y="60484"/>
                    <a:pt x="21528" y="60484"/>
                    <a:pt x="26291" y="60484"/>
                  </a:cubicBezTo>
                  <a:cubicBezTo>
                    <a:pt x="23433" y="61436"/>
                    <a:pt x="22481" y="61436"/>
                    <a:pt x="26291" y="61436"/>
                  </a:cubicBezTo>
                  <a:cubicBezTo>
                    <a:pt x="25338" y="61436"/>
                    <a:pt x="25338" y="61436"/>
                    <a:pt x="26291" y="61436"/>
                  </a:cubicBezTo>
                  <a:cubicBezTo>
                    <a:pt x="24386" y="61436"/>
                    <a:pt x="24386" y="61436"/>
                    <a:pt x="26291" y="61436"/>
                  </a:cubicBezTo>
                  <a:cubicBezTo>
                    <a:pt x="26291" y="61436"/>
                    <a:pt x="17718" y="61436"/>
                    <a:pt x="26291" y="62389"/>
                  </a:cubicBezTo>
                  <a:cubicBezTo>
                    <a:pt x="22481" y="61436"/>
                    <a:pt x="28196" y="64294"/>
                    <a:pt x="18671" y="63341"/>
                  </a:cubicBezTo>
                  <a:cubicBezTo>
                    <a:pt x="27243" y="60484"/>
                    <a:pt x="21528" y="66199"/>
                    <a:pt x="26291" y="64294"/>
                  </a:cubicBezTo>
                  <a:cubicBezTo>
                    <a:pt x="27243" y="64294"/>
                    <a:pt x="20576" y="64294"/>
                    <a:pt x="20576" y="64294"/>
                  </a:cubicBezTo>
                  <a:cubicBezTo>
                    <a:pt x="22481" y="65246"/>
                    <a:pt x="25338" y="63341"/>
                    <a:pt x="26291" y="65246"/>
                  </a:cubicBezTo>
                  <a:cubicBezTo>
                    <a:pt x="25338" y="65246"/>
                    <a:pt x="25338" y="65246"/>
                    <a:pt x="26291" y="65246"/>
                  </a:cubicBezTo>
                  <a:cubicBezTo>
                    <a:pt x="23433" y="69056"/>
                    <a:pt x="21528" y="61436"/>
                    <a:pt x="24386" y="66199"/>
                  </a:cubicBezTo>
                  <a:cubicBezTo>
                    <a:pt x="21528" y="66199"/>
                    <a:pt x="19623" y="65246"/>
                    <a:pt x="16766" y="66199"/>
                  </a:cubicBezTo>
                  <a:cubicBezTo>
                    <a:pt x="18671" y="64294"/>
                    <a:pt x="20576" y="67151"/>
                    <a:pt x="24386" y="68104"/>
                  </a:cubicBezTo>
                  <a:cubicBezTo>
                    <a:pt x="20576" y="70961"/>
                    <a:pt x="13908" y="70009"/>
                    <a:pt x="17718" y="72866"/>
                  </a:cubicBezTo>
                  <a:cubicBezTo>
                    <a:pt x="16766" y="72866"/>
                    <a:pt x="15813" y="72866"/>
                    <a:pt x="17718" y="72866"/>
                  </a:cubicBezTo>
                  <a:cubicBezTo>
                    <a:pt x="16766" y="73819"/>
                    <a:pt x="15813" y="72866"/>
                    <a:pt x="13908" y="72866"/>
                  </a:cubicBezTo>
                  <a:cubicBezTo>
                    <a:pt x="19623" y="70961"/>
                    <a:pt x="13908" y="73819"/>
                    <a:pt x="12956" y="71914"/>
                  </a:cubicBezTo>
                  <a:cubicBezTo>
                    <a:pt x="-6094" y="69056"/>
                    <a:pt x="28196" y="11906"/>
                    <a:pt x="2343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09" name="Freeform: Shape 1008">
              <a:extLst>
                <a:ext uri="{FF2B5EF4-FFF2-40B4-BE49-F238E27FC236}">
                  <a16:creationId xmlns:a16="http://schemas.microsoft.com/office/drawing/2014/main" id="{3A17A4AD-8DE8-415D-9E76-C44B383540D2}"/>
                </a:ext>
              </a:extLst>
            </p:cNvPr>
            <p:cNvSpPr/>
            <p:nvPr/>
          </p:nvSpPr>
          <p:spPr>
            <a:xfrm>
              <a:off x="5387816" y="2477928"/>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0" name="Freeform: Shape 1009">
              <a:extLst>
                <a:ext uri="{FF2B5EF4-FFF2-40B4-BE49-F238E27FC236}">
                  <a16:creationId xmlns:a16="http://schemas.microsoft.com/office/drawing/2014/main" id="{883D9B12-AE98-48C9-BD2D-44CA90A21F97}"/>
                </a:ext>
              </a:extLst>
            </p:cNvPr>
            <p:cNvSpPr/>
            <p:nvPr/>
          </p:nvSpPr>
          <p:spPr>
            <a:xfrm>
              <a:off x="5396389" y="24731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1" name="Freeform: Shape 1010">
              <a:extLst>
                <a:ext uri="{FF2B5EF4-FFF2-40B4-BE49-F238E27FC236}">
                  <a16:creationId xmlns:a16="http://schemas.microsoft.com/office/drawing/2014/main" id="{83CAE955-D20C-46D2-AA29-F734455DC8A8}"/>
                </a:ext>
              </a:extLst>
            </p:cNvPr>
            <p:cNvSpPr/>
            <p:nvPr/>
          </p:nvSpPr>
          <p:spPr>
            <a:xfrm>
              <a:off x="5396389" y="247126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2" name="Freeform: Shape 1011">
              <a:extLst>
                <a:ext uri="{FF2B5EF4-FFF2-40B4-BE49-F238E27FC236}">
                  <a16:creationId xmlns:a16="http://schemas.microsoft.com/office/drawing/2014/main" id="{36384E1D-8BF9-4050-925C-71ABB2682856}"/>
                </a:ext>
              </a:extLst>
            </p:cNvPr>
            <p:cNvSpPr/>
            <p:nvPr/>
          </p:nvSpPr>
          <p:spPr>
            <a:xfrm>
              <a:off x="5400199" y="2470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3" name="Freeform: Shape 1012">
              <a:extLst>
                <a:ext uri="{FF2B5EF4-FFF2-40B4-BE49-F238E27FC236}">
                  <a16:creationId xmlns:a16="http://schemas.microsoft.com/office/drawing/2014/main" id="{627D6B40-2BBD-4AD3-B963-52C7C188BD7E}"/>
                </a:ext>
              </a:extLst>
            </p:cNvPr>
            <p:cNvSpPr/>
            <p:nvPr/>
          </p:nvSpPr>
          <p:spPr>
            <a:xfrm>
              <a:off x="5398294" y="2470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4" name="Freeform: Shape 1013">
              <a:extLst>
                <a:ext uri="{FF2B5EF4-FFF2-40B4-BE49-F238E27FC236}">
                  <a16:creationId xmlns:a16="http://schemas.microsoft.com/office/drawing/2014/main" id="{3C61578A-C108-4A87-BA96-F3CD2C890369}"/>
                </a:ext>
              </a:extLst>
            </p:cNvPr>
            <p:cNvSpPr/>
            <p:nvPr/>
          </p:nvSpPr>
          <p:spPr>
            <a:xfrm>
              <a:off x="5399775" y="24684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5" name="Freeform: Shape 1014">
              <a:extLst>
                <a:ext uri="{FF2B5EF4-FFF2-40B4-BE49-F238E27FC236}">
                  <a16:creationId xmlns:a16="http://schemas.microsoft.com/office/drawing/2014/main" id="{B01C7D42-CB0E-4A7C-A097-A1E099C18994}"/>
                </a:ext>
              </a:extLst>
            </p:cNvPr>
            <p:cNvSpPr/>
            <p:nvPr/>
          </p:nvSpPr>
          <p:spPr>
            <a:xfrm>
              <a:off x="5399246" y="24670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9049"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6" name="Freeform: Shape 1015">
              <a:extLst>
                <a:ext uri="{FF2B5EF4-FFF2-40B4-BE49-F238E27FC236}">
                  <a16:creationId xmlns:a16="http://schemas.microsoft.com/office/drawing/2014/main" id="{709C4855-0550-4DAA-AFE7-75CF7D6EF116}"/>
                </a:ext>
              </a:extLst>
            </p:cNvPr>
            <p:cNvSpPr/>
            <p:nvPr/>
          </p:nvSpPr>
          <p:spPr>
            <a:xfrm>
              <a:off x="5397341" y="24474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7" name="Freeform: Shape 1016">
              <a:extLst>
                <a:ext uri="{FF2B5EF4-FFF2-40B4-BE49-F238E27FC236}">
                  <a16:creationId xmlns:a16="http://schemas.microsoft.com/office/drawing/2014/main" id="{4BAD7920-E608-48FE-9D0B-C1E8B0ABC7DD}"/>
                </a:ext>
              </a:extLst>
            </p:cNvPr>
            <p:cNvSpPr/>
            <p:nvPr/>
          </p:nvSpPr>
          <p:spPr>
            <a:xfrm>
              <a:off x="5398294" y="243845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6615"/>
                    <a:pt x="8096" y="7567"/>
                    <a:pt x="7144" y="7567"/>
                  </a:cubicBezTo>
                  <a:cubicBezTo>
                    <a:pt x="8096"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8" name="Freeform: Shape 1017">
              <a:extLst>
                <a:ext uri="{FF2B5EF4-FFF2-40B4-BE49-F238E27FC236}">
                  <a16:creationId xmlns:a16="http://schemas.microsoft.com/office/drawing/2014/main" id="{43FAB65A-8C6E-4231-A7A9-93A9AA21769F}"/>
                </a:ext>
              </a:extLst>
            </p:cNvPr>
            <p:cNvSpPr/>
            <p:nvPr/>
          </p:nvSpPr>
          <p:spPr>
            <a:xfrm>
              <a:off x="5394166" y="2432737"/>
              <a:ext cx="9525" cy="9525"/>
            </a:xfrm>
            <a:custGeom>
              <a:avLst/>
              <a:gdLst>
                <a:gd name="connsiteX0" fmla="*/ 8414 w 9525"/>
                <a:gd name="connsiteY0" fmla="*/ 7567 h 9525"/>
                <a:gd name="connsiteX1" fmla="*/ 8414 w 9525"/>
                <a:gd name="connsiteY1" fmla="*/ 7567 h 9525"/>
              </a:gdLst>
              <a:ahLst/>
              <a:cxnLst>
                <a:cxn ang="0">
                  <a:pos x="connsiteX0" y="connsiteY0"/>
                </a:cxn>
                <a:cxn ang="0">
                  <a:pos x="connsiteX1" y="connsiteY1"/>
                </a:cxn>
              </a:cxnLst>
              <a:rect l="l" t="t" r="r" b="b"/>
              <a:pathLst>
                <a:path w="9525" h="9525">
                  <a:moveTo>
                    <a:pt x="8414" y="7567"/>
                  </a:moveTo>
                  <a:cubicBezTo>
                    <a:pt x="8414" y="7567"/>
                    <a:pt x="5556" y="6615"/>
                    <a:pt x="841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19" name="Freeform: Shape 1018">
              <a:extLst>
                <a:ext uri="{FF2B5EF4-FFF2-40B4-BE49-F238E27FC236}">
                  <a16:creationId xmlns:a16="http://schemas.microsoft.com/office/drawing/2014/main" id="{E6ABCECC-E916-4EEC-9E6F-8F25B9123E25}"/>
                </a:ext>
              </a:extLst>
            </p:cNvPr>
            <p:cNvSpPr/>
            <p:nvPr/>
          </p:nvSpPr>
          <p:spPr>
            <a:xfrm>
              <a:off x="5587418" y="24769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0" name="Freeform: Shape 1019">
              <a:extLst>
                <a:ext uri="{FF2B5EF4-FFF2-40B4-BE49-F238E27FC236}">
                  <a16:creationId xmlns:a16="http://schemas.microsoft.com/office/drawing/2014/main" id="{7E90B0E6-8BF5-4D5F-AE91-2F90AC0FC104}"/>
                </a:ext>
              </a:extLst>
            </p:cNvPr>
            <p:cNvSpPr/>
            <p:nvPr/>
          </p:nvSpPr>
          <p:spPr>
            <a:xfrm>
              <a:off x="5584219" y="2407443"/>
              <a:ext cx="28575" cy="76200"/>
            </a:xfrm>
            <a:custGeom>
              <a:avLst/>
              <a:gdLst>
                <a:gd name="connsiteX0" fmla="*/ 11718 w 28575"/>
                <a:gd name="connsiteY0" fmla="*/ 7144 h 76200"/>
                <a:gd name="connsiteX1" fmla="*/ 18386 w 28575"/>
                <a:gd name="connsiteY1" fmla="*/ 49054 h 76200"/>
                <a:gd name="connsiteX2" fmla="*/ 16481 w 28575"/>
                <a:gd name="connsiteY2" fmla="*/ 61436 h 76200"/>
                <a:gd name="connsiteX3" fmla="*/ 14576 w 28575"/>
                <a:gd name="connsiteY3" fmla="*/ 61436 h 76200"/>
                <a:gd name="connsiteX4" fmla="*/ 24101 w 28575"/>
                <a:gd name="connsiteY4" fmla="*/ 65246 h 76200"/>
                <a:gd name="connsiteX5" fmla="*/ 24101 w 28575"/>
                <a:gd name="connsiteY5" fmla="*/ 65246 h 76200"/>
                <a:gd name="connsiteX6" fmla="*/ 24101 w 28575"/>
                <a:gd name="connsiteY6" fmla="*/ 65246 h 76200"/>
                <a:gd name="connsiteX7" fmla="*/ 24101 w 28575"/>
                <a:gd name="connsiteY7" fmla="*/ 66199 h 76200"/>
                <a:gd name="connsiteX8" fmla="*/ 16481 w 28575"/>
                <a:gd name="connsiteY8" fmla="*/ 67151 h 76200"/>
                <a:gd name="connsiteX9" fmla="*/ 24101 w 28575"/>
                <a:gd name="connsiteY9" fmla="*/ 69056 h 76200"/>
                <a:gd name="connsiteX10" fmla="*/ 18386 w 28575"/>
                <a:gd name="connsiteY10" fmla="*/ 69056 h 76200"/>
                <a:gd name="connsiteX11" fmla="*/ 24101 w 28575"/>
                <a:gd name="connsiteY11" fmla="*/ 70009 h 76200"/>
                <a:gd name="connsiteX12" fmla="*/ 24101 w 28575"/>
                <a:gd name="connsiteY12" fmla="*/ 70009 h 76200"/>
                <a:gd name="connsiteX13" fmla="*/ 22196 w 28575"/>
                <a:gd name="connsiteY13" fmla="*/ 70961 h 76200"/>
                <a:gd name="connsiteX14" fmla="*/ 14576 w 28575"/>
                <a:gd name="connsiteY14" fmla="*/ 70009 h 76200"/>
                <a:gd name="connsiteX15" fmla="*/ 22196 w 28575"/>
                <a:gd name="connsiteY15" fmla="*/ 72866 h 76200"/>
                <a:gd name="connsiteX16" fmla="*/ 14576 w 28575"/>
                <a:gd name="connsiteY16" fmla="*/ 76676 h 76200"/>
                <a:gd name="connsiteX17" fmla="*/ 14576 w 28575"/>
                <a:gd name="connsiteY17" fmla="*/ 76676 h 76200"/>
                <a:gd name="connsiteX18" fmla="*/ 10766 w 28575"/>
                <a:gd name="connsiteY18" fmla="*/ 75724 h 76200"/>
                <a:gd name="connsiteX19" fmla="*/ 9813 w 28575"/>
                <a:gd name="connsiteY19" fmla="*/ 74771 h 76200"/>
                <a:gd name="connsiteX20" fmla="*/ 11718 w 28575"/>
                <a:gd name="connsiteY20"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 h="76200">
                  <a:moveTo>
                    <a:pt x="11718" y="7144"/>
                  </a:moveTo>
                  <a:cubicBezTo>
                    <a:pt x="17433" y="8096"/>
                    <a:pt x="20291" y="49054"/>
                    <a:pt x="18386" y="49054"/>
                  </a:cubicBezTo>
                  <a:cubicBezTo>
                    <a:pt x="18386" y="50959"/>
                    <a:pt x="26958" y="60484"/>
                    <a:pt x="16481" y="61436"/>
                  </a:cubicBezTo>
                  <a:cubicBezTo>
                    <a:pt x="17433" y="62389"/>
                    <a:pt x="16481" y="62389"/>
                    <a:pt x="14576" y="61436"/>
                  </a:cubicBezTo>
                  <a:cubicBezTo>
                    <a:pt x="27911" y="65246"/>
                    <a:pt x="17433" y="63341"/>
                    <a:pt x="24101" y="65246"/>
                  </a:cubicBezTo>
                  <a:cubicBezTo>
                    <a:pt x="23148" y="65246"/>
                    <a:pt x="23148" y="65246"/>
                    <a:pt x="24101" y="65246"/>
                  </a:cubicBezTo>
                  <a:cubicBezTo>
                    <a:pt x="22196" y="65246"/>
                    <a:pt x="22196" y="65246"/>
                    <a:pt x="24101" y="65246"/>
                  </a:cubicBezTo>
                  <a:cubicBezTo>
                    <a:pt x="24101" y="65246"/>
                    <a:pt x="15528" y="65246"/>
                    <a:pt x="24101" y="66199"/>
                  </a:cubicBezTo>
                  <a:cubicBezTo>
                    <a:pt x="20291" y="65246"/>
                    <a:pt x="26006" y="68104"/>
                    <a:pt x="16481" y="67151"/>
                  </a:cubicBezTo>
                  <a:cubicBezTo>
                    <a:pt x="25053" y="64294"/>
                    <a:pt x="19338" y="70009"/>
                    <a:pt x="24101" y="69056"/>
                  </a:cubicBezTo>
                  <a:cubicBezTo>
                    <a:pt x="25053" y="69056"/>
                    <a:pt x="18386" y="68104"/>
                    <a:pt x="18386" y="69056"/>
                  </a:cubicBezTo>
                  <a:cubicBezTo>
                    <a:pt x="19338" y="70009"/>
                    <a:pt x="23148" y="69056"/>
                    <a:pt x="24101" y="70009"/>
                  </a:cubicBezTo>
                  <a:cubicBezTo>
                    <a:pt x="23148" y="70009"/>
                    <a:pt x="23148" y="70009"/>
                    <a:pt x="24101" y="70009"/>
                  </a:cubicBezTo>
                  <a:cubicBezTo>
                    <a:pt x="20291" y="73819"/>
                    <a:pt x="19338" y="66199"/>
                    <a:pt x="22196" y="70961"/>
                  </a:cubicBezTo>
                  <a:cubicBezTo>
                    <a:pt x="19338" y="70961"/>
                    <a:pt x="17433" y="70009"/>
                    <a:pt x="14576" y="70009"/>
                  </a:cubicBezTo>
                  <a:cubicBezTo>
                    <a:pt x="16481" y="69056"/>
                    <a:pt x="18386" y="71914"/>
                    <a:pt x="22196" y="72866"/>
                  </a:cubicBezTo>
                  <a:cubicBezTo>
                    <a:pt x="18386" y="75724"/>
                    <a:pt x="11718" y="73819"/>
                    <a:pt x="14576" y="76676"/>
                  </a:cubicBezTo>
                  <a:cubicBezTo>
                    <a:pt x="13623" y="76676"/>
                    <a:pt x="12671" y="76676"/>
                    <a:pt x="14576" y="76676"/>
                  </a:cubicBezTo>
                  <a:cubicBezTo>
                    <a:pt x="13623" y="76676"/>
                    <a:pt x="11718" y="76676"/>
                    <a:pt x="10766" y="75724"/>
                  </a:cubicBezTo>
                  <a:cubicBezTo>
                    <a:pt x="16481" y="74771"/>
                    <a:pt x="9813" y="76676"/>
                    <a:pt x="9813" y="74771"/>
                  </a:cubicBezTo>
                  <a:cubicBezTo>
                    <a:pt x="1240" y="72866"/>
                    <a:pt x="16481" y="10001"/>
                    <a:pt x="1171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1" name="Freeform: Shape 1020">
              <a:extLst>
                <a:ext uri="{FF2B5EF4-FFF2-40B4-BE49-F238E27FC236}">
                  <a16:creationId xmlns:a16="http://schemas.microsoft.com/office/drawing/2014/main" id="{0377AB0E-60C9-42C2-AC85-11EB7B402D9B}"/>
                </a:ext>
              </a:extLst>
            </p:cNvPr>
            <p:cNvSpPr/>
            <p:nvPr/>
          </p:nvSpPr>
          <p:spPr>
            <a:xfrm>
              <a:off x="5586889" y="2476976"/>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2" name="Freeform: Shape 1021">
              <a:extLst>
                <a:ext uri="{FF2B5EF4-FFF2-40B4-BE49-F238E27FC236}">
                  <a16:creationId xmlns:a16="http://schemas.microsoft.com/office/drawing/2014/main" id="{F9F13FD4-0B1A-48E8-A8CB-F0B066CE5137}"/>
                </a:ext>
              </a:extLst>
            </p:cNvPr>
            <p:cNvSpPr/>
            <p:nvPr/>
          </p:nvSpPr>
          <p:spPr>
            <a:xfrm>
              <a:off x="5596414" y="24722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3" name="Freeform: Shape 1022">
              <a:extLst>
                <a:ext uri="{FF2B5EF4-FFF2-40B4-BE49-F238E27FC236}">
                  <a16:creationId xmlns:a16="http://schemas.microsoft.com/office/drawing/2014/main" id="{AD5629EA-C893-4E96-89A4-E1EB47D3E98D}"/>
                </a:ext>
              </a:extLst>
            </p:cNvPr>
            <p:cNvSpPr/>
            <p:nvPr/>
          </p:nvSpPr>
          <p:spPr>
            <a:xfrm>
              <a:off x="5596414" y="247126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8096"/>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4" name="Freeform: Shape 1023">
              <a:extLst>
                <a:ext uri="{FF2B5EF4-FFF2-40B4-BE49-F238E27FC236}">
                  <a16:creationId xmlns:a16="http://schemas.microsoft.com/office/drawing/2014/main" id="{C748732C-C684-41DA-8629-0AB238501C49}"/>
                </a:ext>
              </a:extLst>
            </p:cNvPr>
            <p:cNvSpPr/>
            <p:nvPr/>
          </p:nvSpPr>
          <p:spPr>
            <a:xfrm>
              <a:off x="5600224" y="2470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5" name="Freeform: Shape 1024">
              <a:extLst>
                <a:ext uri="{FF2B5EF4-FFF2-40B4-BE49-F238E27FC236}">
                  <a16:creationId xmlns:a16="http://schemas.microsoft.com/office/drawing/2014/main" id="{D53046B9-5276-4322-83CD-60DD7CAE2537}"/>
                </a:ext>
              </a:extLst>
            </p:cNvPr>
            <p:cNvSpPr/>
            <p:nvPr/>
          </p:nvSpPr>
          <p:spPr>
            <a:xfrm>
              <a:off x="5598319" y="246988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6" name="Freeform: Shape 1025">
              <a:extLst>
                <a:ext uri="{FF2B5EF4-FFF2-40B4-BE49-F238E27FC236}">
                  <a16:creationId xmlns:a16="http://schemas.microsoft.com/office/drawing/2014/main" id="{59C7448B-D1F6-4815-939F-72DC2EC65C38}"/>
                </a:ext>
              </a:extLst>
            </p:cNvPr>
            <p:cNvSpPr/>
            <p:nvPr/>
          </p:nvSpPr>
          <p:spPr>
            <a:xfrm>
              <a:off x="5600224" y="2467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7" name="Freeform: Shape 1026">
              <a:extLst>
                <a:ext uri="{FF2B5EF4-FFF2-40B4-BE49-F238E27FC236}">
                  <a16:creationId xmlns:a16="http://schemas.microsoft.com/office/drawing/2014/main" id="{344C50FC-A5DE-4A9E-BAF6-249A8DF7C6D7}"/>
                </a:ext>
              </a:extLst>
            </p:cNvPr>
            <p:cNvSpPr/>
            <p:nvPr/>
          </p:nvSpPr>
          <p:spPr>
            <a:xfrm>
              <a:off x="5599271" y="24664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8" name="Freeform: Shape 1027">
              <a:extLst>
                <a:ext uri="{FF2B5EF4-FFF2-40B4-BE49-F238E27FC236}">
                  <a16:creationId xmlns:a16="http://schemas.microsoft.com/office/drawing/2014/main" id="{806D0391-7AE0-4F08-B701-844DC2BF4FAE}"/>
                </a:ext>
              </a:extLst>
            </p:cNvPr>
            <p:cNvSpPr/>
            <p:nvPr/>
          </p:nvSpPr>
          <p:spPr>
            <a:xfrm>
              <a:off x="5597366" y="2444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29" name="Freeform: Shape 1028">
              <a:extLst>
                <a:ext uri="{FF2B5EF4-FFF2-40B4-BE49-F238E27FC236}">
                  <a16:creationId xmlns:a16="http://schemas.microsoft.com/office/drawing/2014/main" id="{E4AD6AB3-A1BB-48D4-9EB3-CC6A28D4AD73}"/>
                </a:ext>
              </a:extLst>
            </p:cNvPr>
            <p:cNvSpPr/>
            <p:nvPr/>
          </p:nvSpPr>
          <p:spPr>
            <a:xfrm>
              <a:off x="5597091" y="2435066"/>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7144"/>
                    <a:pt x="8371" y="7144"/>
                    <a:pt x="7419" y="7144"/>
                  </a:cubicBezTo>
                  <a:cubicBezTo>
                    <a:pt x="8371" y="7144"/>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0" name="Freeform: Shape 1029">
              <a:extLst>
                <a:ext uri="{FF2B5EF4-FFF2-40B4-BE49-F238E27FC236}">
                  <a16:creationId xmlns:a16="http://schemas.microsoft.com/office/drawing/2014/main" id="{38D324D4-F2A3-41E9-A704-88C7C95D992D}"/>
                </a:ext>
              </a:extLst>
            </p:cNvPr>
            <p:cNvSpPr/>
            <p:nvPr/>
          </p:nvSpPr>
          <p:spPr>
            <a:xfrm>
              <a:off x="5591631" y="2430303"/>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1" name="Freeform: Shape 1030">
              <a:extLst>
                <a:ext uri="{FF2B5EF4-FFF2-40B4-BE49-F238E27FC236}">
                  <a16:creationId xmlns:a16="http://schemas.microsoft.com/office/drawing/2014/main" id="{DB5E0652-5F96-4011-AA1F-1239B14FC56A}"/>
                </a:ext>
              </a:extLst>
            </p:cNvPr>
            <p:cNvSpPr/>
            <p:nvPr/>
          </p:nvSpPr>
          <p:spPr>
            <a:xfrm>
              <a:off x="5690564" y="2333148"/>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7291" y="7144"/>
                    <a:pt x="6339" y="8096"/>
                    <a:pt x="8244" y="7144"/>
                  </a:cubicBezTo>
                  <a:cubicBezTo>
                    <a:pt x="8244" y="7144"/>
                    <a:pt x="8244"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2" name="Freeform: Shape 1031">
              <a:extLst>
                <a:ext uri="{FF2B5EF4-FFF2-40B4-BE49-F238E27FC236}">
                  <a16:creationId xmlns:a16="http://schemas.microsoft.com/office/drawing/2014/main" id="{70E524A2-05AC-45B5-A6E7-D843FC570EA8}"/>
                </a:ext>
              </a:extLst>
            </p:cNvPr>
            <p:cNvSpPr/>
            <p:nvPr/>
          </p:nvSpPr>
          <p:spPr>
            <a:xfrm>
              <a:off x="5677376" y="2335582"/>
              <a:ext cx="28575" cy="152400"/>
            </a:xfrm>
            <a:custGeom>
              <a:avLst/>
              <a:gdLst>
                <a:gd name="connsiteX0" fmla="*/ 22384 w 28575"/>
                <a:gd name="connsiteY0" fmla="*/ 146632 h 152400"/>
                <a:gd name="connsiteX1" fmla="*/ 14764 w 28575"/>
                <a:gd name="connsiteY1" fmla="*/ 61860 h 152400"/>
                <a:gd name="connsiteX2" fmla="*/ 16669 w 28575"/>
                <a:gd name="connsiteY2" fmla="*/ 37095 h 152400"/>
                <a:gd name="connsiteX3" fmla="*/ 18574 w 28575"/>
                <a:gd name="connsiteY3" fmla="*/ 37095 h 152400"/>
                <a:gd name="connsiteX4" fmla="*/ 15716 w 28575"/>
                <a:gd name="connsiteY4" fmla="*/ 26617 h 152400"/>
                <a:gd name="connsiteX5" fmla="*/ 8096 w 28575"/>
                <a:gd name="connsiteY5" fmla="*/ 22807 h 152400"/>
                <a:gd name="connsiteX6" fmla="*/ 7144 w 28575"/>
                <a:gd name="connsiteY6" fmla="*/ 21855 h 152400"/>
                <a:gd name="connsiteX7" fmla="*/ 16669 w 28575"/>
                <a:gd name="connsiteY7" fmla="*/ 20902 h 152400"/>
                <a:gd name="connsiteX8" fmla="*/ 15716 w 28575"/>
                <a:gd name="connsiteY8" fmla="*/ 7567 h 152400"/>
                <a:gd name="connsiteX9" fmla="*/ 19526 w 28575"/>
                <a:gd name="connsiteY9" fmla="*/ 7567 h 152400"/>
                <a:gd name="connsiteX10" fmla="*/ 16669 w 28575"/>
                <a:gd name="connsiteY10" fmla="*/ 7567 h 152400"/>
                <a:gd name="connsiteX11" fmla="*/ 19526 w 28575"/>
                <a:gd name="connsiteY11" fmla="*/ 7567 h 152400"/>
                <a:gd name="connsiteX12" fmla="*/ 22384 w 28575"/>
                <a:gd name="connsiteY12" fmla="*/ 14663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52400">
                  <a:moveTo>
                    <a:pt x="22384" y="146632"/>
                  </a:moveTo>
                  <a:cubicBezTo>
                    <a:pt x="5239" y="139965"/>
                    <a:pt x="20479" y="64717"/>
                    <a:pt x="14764" y="61860"/>
                  </a:cubicBezTo>
                  <a:cubicBezTo>
                    <a:pt x="13811" y="59002"/>
                    <a:pt x="6191" y="39000"/>
                    <a:pt x="16669" y="37095"/>
                  </a:cubicBezTo>
                  <a:cubicBezTo>
                    <a:pt x="15716" y="36142"/>
                    <a:pt x="16669" y="36142"/>
                    <a:pt x="18574" y="37095"/>
                  </a:cubicBezTo>
                  <a:cubicBezTo>
                    <a:pt x="10001" y="33285"/>
                    <a:pt x="4286" y="24712"/>
                    <a:pt x="15716" y="26617"/>
                  </a:cubicBezTo>
                  <a:cubicBezTo>
                    <a:pt x="13811" y="28522"/>
                    <a:pt x="9049" y="23760"/>
                    <a:pt x="8096" y="22807"/>
                  </a:cubicBezTo>
                  <a:cubicBezTo>
                    <a:pt x="9049" y="22807"/>
                    <a:pt x="9049" y="22807"/>
                    <a:pt x="7144" y="21855"/>
                  </a:cubicBezTo>
                  <a:cubicBezTo>
                    <a:pt x="8096" y="18997"/>
                    <a:pt x="10954" y="20902"/>
                    <a:pt x="16669" y="20902"/>
                  </a:cubicBezTo>
                  <a:cubicBezTo>
                    <a:pt x="12859" y="26617"/>
                    <a:pt x="14764" y="6615"/>
                    <a:pt x="15716" y="7567"/>
                  </a:cubicBezTo>
                  <a:cubicBezTo>
                    <a:pt x="14764" y="6615"/>
                    <a:pt x="19526" y="7567"/>
                    <a:pt x="19526" y="7567"/>
                  </a:cubicBezTo>
                  <a:cubicBezTo>
                    <a:pt x="17621" y="8520"/>
                    <a:pt x="16669" y="7567"/>
                    <a:pt x="16669" y="7567"/>
                  </a:cubicBezTo>
                  <a:cubicBezTo>
                    <a:pt x="18574" y="8520"/>
                    <a:pt x="19526" y="8520"/>
                    <a:pt x="19526" y="7567"/>
                  </a:cubicBezTo>
                  <a:cubicBezTo>
                    <a:pt x="44291" y="15187"/>
                    <a:pt x="7144" y="127582"/>
                    <a:pt x="22384" y="14663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3" name="Freeform: Shape 1032">
              <a:extLst>
                <a:ext uri="{FF2B5EF4-FFF2-40B4-BE49-F238E27FC236}">
                  <a16:creationId xmlns:a16="http://schemas.microsoft.com/office/drawing/2014/main" id="{F0D0D287-1F73-462C-866D-FD1BE1ACE591}"/>
                </a:ext>
              </a:extLst>
            </p:cNvPr>
            <p:cNvSpPr/>
            <p:nvPr/>
          </p:nvSpPr>
          <p:spPr>
            <a:xfrm>
              <a:off x="5688806" y="233410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4" name="Freeform: Shape 1033">
              <a:extLst>
                <a:ext uri="{FF2B5EF4-FFF2-40B4-BE49-F238E27FC236}">
                  <a16:creationId xmlns:a16="http://schemas.microsoft.com/office/drawing/2014/main" id="{F5A15A20-279D-4109-A292-8D084B6F3DA5}"/>
                </a:ext>
              </a:extLst>
            </p:cNvPr>
            <p:cNvSpPr/>
            <p:nvPr/>
          </p:nvSpPr>
          <p:spPr>
            <a:xfrm>
              <a:off x="5682245" y="234362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5" name="Freeform: Shape 1034">
              <a:extLst>
                <a:ext uri="{FF2B5EF4-FFF2-40B4-BE49-F238E27FC236}">
                  <a16:creationId xmlns:a16="http://schemas.microsoft.com/office/drawing/2014/main" id="{0D708AB3-D618-4A15-B19C-BF3284CB748A}"/>
                </a:ext>
              </a:extLst>
            </p:cNvPr>
            <p:cNvSpPr/>
            <p:nvPr/>
          </p:nvSpPr>
          <p:spPr>
            <a:xfrm>
              <a:off x="5682139" y="234553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6" name="Freeform: Shape 1035">
              <a:extLst>
                <a:ext uri="{FF2B5EF4-FFF2-40B4-BE49-F238E27FC236}">
                  <a16:creationId xmlns:a16="http://schemas.microsoft.com/office/drawing/2014/main" id="{674C03E2-5427-4351-9E34-EBB338C8C242}"/>
                </a:ext>
              </a:extLst>
            </p:cNvPr>
            <p:cNvSpPr/>
            <p:nvPr/>
          </p:nvSpPr>
          <p:spPr>
            <a:xfrm>
              <a:off x="5678858" y="234838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78D98E5F-8EAB-4D8E-9A04-3AB6845BAD56}"/>
                </a:ext>
              </a:extLst>
            </p:cNvPr>
            <p:cNvSpPr/>
            <p:nvPr/>
          </p:nvSpPr>
          <p:spPr>
            <a:xfrm>
              <a:off x="5680763" y="2348917"/>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7567" y="7567"/>
                    <a:pt x="7567" y="7567"/>
                  </a:cubicBez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8" name="Freeform: Shape 1037">
              <a:extLst>
                <a:ext uri="{FF2B5EF4-FFF2-40B4-BE49-F238E27FC236}">
                  <a16:creationId xmlns:a16="http://schemas.microsoft.com/office/drawing/2014/main" id="{07317BA6-3E77-4C3E-A5B6-7091A9927564}"/>
                </a:ext>
              </a:extLst>
            </p:cNvPr>
            <p:cNvSpPr/>
            <p:nvPr/>
          </p:nvSpPr>
          <p:spPr>
            <a:xfrm>
              <a:off x="5678858" y="23541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39" name="Freeform: Shape 1038">
              <a:extLst>
                <a:ext uri="{FF2B5EF4-FFF2-40B4-BE49-F238E27FC236}">
                  <a16:creationId xmlns:a16="http://schemas.microsoft.com/office/drawing/2014/main" id="{721297C3-6C1C-4D9E-B422-DF364018B312}"/>
                </a:ext>
              </a:extLst>
            </p:cNvPr>
            <p:cNvSpPr/>
            <p:nvPr/>
          </p:nvSpPr>
          <p:spPr>
            <a:xfrm>
              <a:off x="5679387" y="2356008"/>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0" name="Freeform: Shape 1039">
              <a:extLst>
                <a:ext uri="{FF2B5EF4-FFF2-40B4-BE49-F238E27FC236}">
                  <a16:creationId xmlns:a16="http://schemas.microsoft.com/office/drawing/2014/main" id="{F9D77FEA-A5F0-45CE-B29A-9DA3A657AE8E}"/>
                </a:ext>
              </a:extLst>
            </p:cNvPr>
            <p:cNvSpPr/>
            <p:nvPr/>
          </p:nvSpPr>
          <p:spPr>
            <a:xfrm>
              <a:off x="5684044" y="2399109"/>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A84A8CAE-5D07-4A92-84A2-26290801DEFB}"/>
                </a:ext>
              </a:extLst>
            </p:cNvPr>
            <p:cNvSpPr/>
            <p:nvPr/>
          </p:nvSpPr>
          <p:spPr>
            <a:xfrm>
              <a:off x="5683620" y="241887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F6516DA0-4E63-4FE1-B2AF-6B59952B35AB}"/>
                </a:ext>
              </a:extLst>
            </p:cNvPr>
            <p:cNvSpPr/>
            <p:nvPr/>
          </p:nvSpPr>
          <p:spPr>
            <a:xfrm>
              <a:off x="5687854" y="24283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3" name="Freeform: Shape 1042">
              <a:extLst>
                <a:ext uri="{FF2B5EF4-FFF2-40B4-BE49-F238E27FC236}">
                  <a16:creationId xmlns:a16="http://schemas.microsoft.com/office/drawing/2014/main" id="{72C856A3-FBF5-47E3-9CC4-587D17192DE4}"/>
                </a:ext>
              </a:extLst>
            </p:cNvPr>
            <p:cNvSpPr/>
            <p:nvPr/>
          </p:nvSpPr>
          <p:spPr>
            <a:xfrm>
              <a:off x="5490263" y="233124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4" name="Freeform: Shape 1043">
              <a:extLst>
                <a:ext uri="{FF2B5EF4-FFF2-40B4-BE49-F238E27FC236}">
                  <a16:creationId xmlns:a16="http://schemas.microsoft.com/office/drawing/2014/main" id="{55518B4C-69F5-4F15-B3E2-807CEFA2C662}"/>
                </a:ext>
              </a:extLst>
            </p:cNvPr>
            <p:cNvSpPr/>
            <p:nvPr/>
          </p:nvSpPr>
          <p:spPr>
            <a:xfrm>
              <a:off x="5477351" y="2332725"/>
              <a:ext cx="28575" cy="142875"/>
            </a:xfrm>
            <a:custGeom>
              <a:avLst/>
              <a:gdLst>
                <a:gd name="connsiteX0" fmla="*/ 20479 w 28575"/>
                <a:gd name="connsiteY0" fmla="*/ 141870 h 142875"/>
                <a:gd name="connsiteX1" fmla="*/ 13811 w 28575"/>
                <a:gd name="connsiteY1" fmla="*/ 60907 h 142875"/>
                <a:gd name="connsiteX2" fmla="*/ 15716 w 28575"/>
                <a:gd name="connsiteY2" fmla="*/ 37095 h 142875"/>
                <a:gd name="connsiteX3" fmla="*/ 17621 w 28575"/>
                <a:gd name="connsiteY3" fmla="*/ 37095 h 142875"/>
                <a:gd name="connsiteX4" fmla="*/ 14764 w 28575"/>
                <a:gd name="connsiteY4" fmla="*/ 26617 h 142875"/>
                <a:gd name="connsiteX5" fmla="*/ 7144 w 28575"/>
                <a:gd name="connsiteY5" fmla="*/ 22807 h 142875"/>
                <a:gd name="connsiteX6" fmla="*/ 7144 w 28575"/>
                <a:gd name="connsiteY6" fmla="*/ 21855 h 142875"/>
                <a:gd name="connsiteX7" fmla="*/ 16669 w 28575"/>
                <a:gd name="connsiteY7" fmla="*/ 20902 h 142875"/>
                <a:gd name="connsiteX8" fmla="*/ 15716 w 28575"/>
                <a:gd name="connsiteY8" fmla="*/ 7567 h 142875"/>
                <a:gd name="connsiteX9" fmla="*/ 19526 w 28575"/>
                <a:gd name="connsiteY9" fmla="*/ 7567 h 142875"/>
                <a:gd name="connsiteX10" fmla="*/ 16669 w 28575"/>
                <a:gd name="connsiteY10" fmla="*/ 7567 h 142875"/>
                <a:gd name="connsiteX11" fmla="*/ 19526 w 28575"/>
                <a:gd name="connsiteY11" fmla="*/ 7567 h 142875"/>
                <a:gd name="connsiteX12" fmla="*/ 20479 w 28575"/>
                <a:gd name="connsiteY12" fmla="*/ 1418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42875">
                  <a:moveTo>
                    <a:pt x="20479" y="141870"/>
                  </a:moveTo>
                  <a:cubicBezTo>
                    <a:pt x="3334" y="134250"/>
                    <a:pt x="20479" y="62812"/>
                    <a:pt x="13811" y="60907"/>
                  </a:cubicBezTo>
                  <a:cubicBezTo>
                    <a:pt x="12859" y="58050"/>
                    <a:pt x="5239" y="39000"/>
                    <a:pt x="15716" y="37095"/>
                  </a:cubicBezTo>
                  <a:cubicBezTo>
                    <a:pt x="14764" y="36142"/>
                    <a:pt x="15716" y="36142"/>
                    <a:pt x="17621" y="37095"/>
                  </a:cubicBezTo>
                  <a:cubicBezTo>
                    <a:pt x="9049" y="33285"/>
                    <a:pt x="3334" y="25665"/>
                    <a:pt x="14764" y="26617"/>
                  </a:cubicBezTo>
                  <a:cubicBezTo>
                    <a:pt x="12859" y="28522"/>
                    <a:pt x="7144" y="23760"/>
                    <a:pt x="7144" y="22807"/>
                  </a:cubicBezTo>
                  <a:cubicBezTo>
                    <a:pt x="8096" y="22807"/>
                    <a:pt x="8096" y="22807"/>
                    <a:pt x="7144" y="21855"/>
                  </a:cubicBezTo>
                  <a:cubicBezTo>
                    <a:pt x="8096" y="18997"/>
                    <a:pt x="10954" y="20902"/>
                    <a:pt x="16669" y="20902"/>
                  </a:cubicBezTo>
                  <a:cubicBezTo>
                    <a:pt x="12859" y="26617"/>
                    <a:pt x="14764" y="6615"/>
                    <a:pt x="15716" y="7567"/>
                  </a:cubicBezTo>
                  <a:cubicBezTo>
                    <a:pt x="14764" y="6615"/>
                    <a:pt x="19526" y="7567"/>
                    <a:pt x="19526" y="7567"/>
                  </a:cubicBezTo>
                  <a:cubicBezTo>
                    <a:pt x="17621" y="8520"/>
                    <a:pt x="16669" y="7567"/>
                    <a:pt x="16669" y="7567"/>
                  </a:cubicBezTo>
                  <a:cubicBezTo>
                    <a:pt x="18574" y="8520"/>
                    <a:pt x="19526" y="8520"/>
                    <a:pt x="19526" y="7567"/>
                  </a:cubicBezTo>
                  <a:cubicBezTo>
                    <a:pt x="42386" y="15187"/>
                    <a:pt x="6191" y="124725"/>
                    <a:pt x="20479" y="14187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9D192B0F-CCDC-4346-B565-74127855E016}"/>
                </a:ext>
              </a:extLst>
            </p:cNvPr>
            <p:cNvSpPr/>
            <p:nvPr/>
          </p:nvSpPr>
          <p:spPr>
            <a:xfrm>
              <a:off x="5487829" y="233219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7543FF62-824D-4FB1-A821-1B0F5F5816E6}"/>
                </a:ext>
              </a:extLst>
            </p:cNvPr>
            <p:cNvSpPr/>
            <p:nvPr/>
          </p:nvSpPr>
          <p:spPr>
            <a:xfrm>
              <a:off x="5481690" y="234172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C2CF8A62-A1E4-41D9-9FA6-9CE700402DCF}"/>
                </a:ext>
              </a:extLst>
            </p:cNvPr>
            <p:cNvSpPr/>
            <p:nvPr/>
          </p:nvSpPr>
          <p:spPr>
            <a:xfrm>
              <a:off x="5481161" y="234362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4444871D-CEDD-4388-B63B-F2475693E419}"/>
                </a:ext>
              </a:extLst>
            </p:cNvPr>
            <p:cNvSpPr/>
            <p:nvPr/>
          </p:nvSpPr>
          <p:spPr>
            <a:xfrm>
              <a:off x="5477880" y="234648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49" name="Freeform: Shape 1048">
              <a:extLst>
                <a:ext uri="{FF2B5EF4-FFF2-40B4-BE49-F238E27FC236}">
                  <a16:creationId xmlns:a16="http://schemas.microsoft.com/office/drawing/2014/main" id="{A20E31FA-46A5-4846-B1A8-694FB9748D06}"/>
                </a:ext>
              </a:extLst>
            </p:cNvPr>
            <p:cNvSpPr/>
            <p:nvPr/>
          </p:nvSpPr>
          <p:spPr>
            <a:xfrm>
              <a:off x="5479785" y="234648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8E456B9F-0902-4FAB-8DDD-1A814E7BF0B8}"/>
                </a:ext>
              </a:extLst>
            </p:cNvPr>
            <p:cNvSpPr/>
            <p:nvPr/>
          </p:nvSpPr>
          <p:spPr>
            <a:xfrm>
              <a:off x="5477880" y="235124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8096"/>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1" name="Freeform: Shape 1050">
              <a:extLst>
                <a:ext uri="{FF2B5EF4-FFF2-40B4-BE49-F238E27FC236}">
                  <a16:creationId xmlns:a16="http://schemas.microsoft.com/office/drawing/2014/main" id="{011DA322-6BB9-42A3-9DF2-9F18174797CD}"/>
                </a:ext>
              </a:extLst>
            </p:cNvPr>
            <p:cNvSpPr/>
            <p:nvPr/>
          </p:nvSpPr>
          <p:spPr>
            <a:xfrm>
              <a:off x="5478410" y="235410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2" name="Freeform: Shape 1051">
              <a:extLst>
                <a:ext uri="{FF2B5EF4-FFF2-40B4-BE49-F238E27FC236}">
                  <a16:creationId xmlns:a16="http://schemas.microsoft.com/office/drawing/2014/main" id="{904E89A7-7ECA-46BB-A730-2CAFDF5E962E}"/>
                </a:ext>
              </a:extLst>
            </p:cNvPr>
            <p:cNvSpPr/>
            <p:nvPr/>
          </p:nvSpPr>
          <p:spPr>
            <a:xfrm>
              <a:off x="5482114" y="23950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3" name="Freeform: Shape 1052">
              <a:extLst>
                <a:ext uri="{FF2B5EF4-FFF2-40B4-BE49-F238E27FC236}">
                  <a16:creationId xmlns:a16="http://schemas.microsoft.com/office/drawing/2014/main" id="{F7207DA4-FA25-4EE1-8581-F1F66D25C15A}"/>
                </a:ext>
              </a:extLst>
            </p:cNvPr>
            <p:cNvSpPr/>
            <p:nvPr/>
          </p:nvSpPr>
          <p:spPr>
            <a:xfrm>
              <a:off x="5482643" y="241315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6615" y="7144"/>
                    <a:pt x="7567" y="7144"/>
                  </a:cubicBezTo>
                  <a:cubicBezTo>
                    <a:pt x="6615" y="7144"/>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4" name="Freeform: Shape 1053">
              <a:extLst>
                <a:ext uri="{FF2B5EF4-FFF2-40B4-BE49-F238E27FC236}">
                  <a16:creationId xmlns:a16="http://schemas.microsoft.com/office/drawing/2014/main" id="{009A7922-A85D-4A81-8137-F27BF7923D15}"/>
                </a:ext>
              </a:extLst>
            </p:cNvPr>
            <p:cNvSpPr/>
            <p:nvPr/>
          </p:nvSpPr>
          <p:spPr>
            <a:xfrm>
              <a:off x="5486876" y="242321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001"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5" name="Freeform: Shape 1054">
              <a:extLst>
                <a:ext uri="{FF2B5EF4-FFF2-40B4-BE49-F238E27FC236}">
                  <a16:creationId xmlns:a16="http://schemas.microsoft.com/office/drawing/2014/main" id="{9EAE5D80-1445-43E6-B6A8-365BE099C48A}"/>
                </a:ext>
              </a:extLst>
            </p:cNvPr>
            <p:cNvSpPr/>
            <p:nvPr/>
          </p:nvSpPr>
          <p:spPr>
            <a:xfrm>
              <a:off x="5295276" y="2356537"/>
              <a:ext cx="9525" cy="9525"/>
            </a:xfrm>
            <a:custGeom>
              <a:avLst/>
              <a:gdLst>
                <a:gd name="connsiteX0" fmla="*/ 8244 w 9525"/>
                <a:gd name="connsiteY0" fmla="*/ 7567 h 9525"/>
                <a:gd name="connsiteX1" fmla="*/ 8244 w 9525"/>
                <a:gd name="connsiteY1" fmla="*/ 7567 h 9525"/>
                <a:gd name="connsiteX2" fmla="*/ 8244 w 9525"/>
                <a:gd name="connsiteY2" fmla="*/ 7567 h 9525"/>
              </a:gdLst>
              <a:ahLst/>
              <a:cxnLst>
                <a:cxn ang="0">
                  <a:pos x="connsiteX0" y="connsiteY0"/>
                </a:cxn>
                <a:cxn ang="0">
                  <a:pos x="connsiteX1" y="connsiteY1"/>
                </a:cxn>
                <a:cxn ang="0">
                  <a:pos x="connsiteX2" y="connsiteY2"/>
                </a:cxn>
              </a:cxnLst>
              <a:rect l="l" t="t" r="r" b="b"/>
              <a:pathLst>
                <a:path w="9525" h="9525">
                  <a:moveTo>
                    <a:pt x="8244" y="7567"/>
                  </a:moveTo>
                  <a:cubicBezTo>
                    <a:pt x="7291" y="6615"/>
                    <a:pt x="6339" y="7567"/>
                    <a:pt x="8244" y="7567"/>
                  </a:cubicBezTo>
                  <a:cubicBezTo>
                    <a:pt x="8244" y="7567"/>
                    <a:pt x="8244" y="7567"/>
                    <a:pt x="82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6" name="Freeform: Shape 1055">
              <a:extLst>
                <a:ext uri="{FF2B5EF4-FFF2-40B4-BE49-F238E27FC236}">
                  <a16:creationId xmlns:a16="http://schemas.microsoft.com/office/drawing/2014/main" id="{34B660E9-4223-4E0F-80FA-5A6EF8F70850}"/>
                </a:ext>
              </a:extLst>
            </p:cNvPr>
            <p:cNvSpPr/>
            <p:nvPr/>
          </p:nvSpPr>
          <p:spPr>
            <a:xfrm>
              <a:off x="5280976" y="2357490"/>
              <a:ext cx="28575" cy="133350"/>
            </a:xfrm>
            <a:custGeom>
              <a:avLst/>
              <a:gdLst>
                <a:gd name="connsiteX0" fmla="*/ 12067 w 28575"/>
                <a:gd name="connsiteY0" fmla="*/ 126630 h 133350"/>
                <a:gd name="connsiteX1" fmla="*/ 14924 w 28575"/>
                <a:gd name="connsiteY1" fmla="*/ 54240 h 133350"/>
                <a:gd name="connsiteX2" fmla="*/ 17782 w 28575"/>
                <a:gd name="connsiteY2" fmla="*/ 33285 h 133350"/>
                <a:gd name="connsiteX3" fmla="*/ 19687 w 28575"/>
                <a:gd name="connsiteY3" fmla="*/ 33285 h 133350"/>
                <a:gd name="connsiteX4" fmla="*/ 17782 w 28575"/>
                <a:gd name="connsiteY4" fmla="*/ 23760 h 133350"/>
                <a:gd name="connsiteX5" fmla="*/ 15877 w 28575"/>
                <a:gd name="connsiteY5" fmla="*/ 21855 h 133350"/>
                <a:gd name="connsiteX6" fmla="*/ 10162 w 28575"/>
                <a:gd name="connsiteY6" fmla="*/ 20902 h 133350"/>
                <a:gd name="connsiteX7" fmla="*/ 10162 w 28575"/>
                <a:gd name="connsiteY7" fmla="*/ 19950 h 133350"/>
                <a:gd name="connsiteX8" fmla="*/ 19687 w 28575"/>
                <a:gd name="connsiteY8" fmla="*/ 18997 h 133350"/>
                <a:gd name="connsiteX9" fmla="*/ 18734 w 28575"/>
                <a:gd name="connsiteY9" fmla="*/ 7567 h 133350"/>
                <a:gd name="connsiteX10" fmla="*/ 22544 w 28575"/>
                <a:gd name="connsiteY10" fmla="*/ 7567 h 133350"/>
                <a:gd name="connsiteX11" fmla="*/ 19687 w 28575"/>
                <a:gd name="connsiteY11" fmla="*/ 7567 h 133350"/>
                <a:gd name="connsiteX12" fmla="*/ 22544 w 28575"/>
                <a:gd name="connsiteY12" fmla="*/ 7567 h 133350"/>
                <a:gd name="connsiteX13" fmla="*/ 12067 w 28575"/>
                <a:gd name="connsiteY13" fmla="*/ 12663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133350">
                  <a:moveTo>
                    <a:pt x="12067" y="126630"/>
                  </a:moveTo>
                  <a:cubicBezTo>
                    <a:pt x="-3173" y="118057"/>
                    <a:pt x="22544" y="58050"/>
                    <a:pt x="14924" y="54240"/>
                  </a:cubicBezTo>
                  <a:cubicBezTo>
                    <a:pt x="13972" y="51382"/>
                    <a:pt x="7304" y="35190"/>
                    <a:pt x="17782" y="33285"/>
                  </a:cubicBezTo>
                  <a:cubicBezTo>
                    <a:pt x="16829" y="32332"/>
                    <a:pt x="17782" y="32332"/>
                    <a:pt x="19687" y="33285"/>
                  </a:cubicBezTo>
                  <a:cubicBezTo>
                    <a:pt x="11114" y="29475"/>
                    <a:pt x="5399" y="22807"/>
                    <a:pt x="17782" y="23760"/>
                  </a:cubicBezTo>
                  <a:cubicBezTo>
                    <a:pt x="6352" y="31380"/>
                    <a:pt x="15877" y="15187"/>
                    <a:pt x="15877" y="21855"/>
                  </a:cubicBezTo>
                  <a:cubicBezTo>
                    <a:pt x="14924" y="19950"/>
                    <a:pt x="11114" y="21855"/>
                    <a:pt x="10162" y="20902"/>
                  </a:cubicBezTo>
                  <a:cubicBezTo>
                    <a:pt x="11114" y="20902"/>
                    <a:pt x="11114" y="20902"/>
                    <a:pt x="10162" y="19950"/>
                  </a:cubicBezTo>
                  <a:cubicBezTo>
                    <a:pt x="11114" y="17092"/>
                    <a:pt x="13972" y="18997"/>
                    <a:pt x="19687" y="18997"/>
                  </a:cubicBezTo>
                  <a:cubicBezTo>
                    <a:pt x="15877" y="24712"/>
                    <a:pt x="17782" y="6615"/>
                    <a:pt x="18734" y="7567"/>
                  </a:cubicBezTo>
                  <a:cubicBezTo>
                    <a:pt x="17782" y="6615"/>
                    <a:pt x="22544" y="7567"/>
                    <a:pt x="22544" y="7567"/>
                  </a:cubicBezTo>
                  <a:cubicBezTo>
                    <a:pt x="20639" y="8520"/>
                    <a:pt x="19687" y="7567"/>
                    <a:pt x="19687" y="7567"/>
                  </a:cubicBezTo>
                  <a:cubicBezTo>
                    <a:pt x="21592" y="8520"/>
                    <a:pt x="22544" y="8520"/>
                    <a:pt x="22544" y="7567"/>
                  </a:cubicBezTo>
                  <a:cubicBezTo>
                    <a:pt x="47309" y="15187"/>
                    <a:pt x="2542" y="111390"/>
                    <a:pt x="12067" y="1266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7" name="Freeform: Shape 1056">
              <a:extLst>
                <a:ext uri="{FF2B5EF4-FFF2-40B4-BE49-F238E27FC236}">
                  <a16:creationId xmlns:a16="http://schemas.microsoft.com/office/drawing/2014/main" id="{A5509E7F-392E-4FFA-B8ED-7F2604C8D985}"/>
                </a:ext>
              </a:extLst>
            </p:cNvPr>
            <p:cNvSpPr/>
            <p:nvPr/>
          </p:nvSpPr>
          <p:spPr>
            <a:xfrm>
              <a:off x="5293519" y="235696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8" name="Freeform: Shape 1057">
              <a:extLst>
                <a:ext uri="{FF2B5EF4-FFF2-40B4-BE49-F238E27FC236}">
                  <a16:creationId xmlns:a16="http://schemas.microsoft.com/office/drawing/2014/main" id="{54EA2979-0DB7-4641-9228-89E261949381}"/>
                </a:ext>
              </a:extLst>
            </p:cNvPr>
            <p:cNvSpPr/>
            <p:nvPr/>
          </p:nvSpPr>
          <p:spPr>
            <a:xfrm>
              <a:off x="5286704" y="236553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59" name="Freeform: Shape 1058">
              <a:extLst>
                <a:ext uri="{FF2B5EF4-FFF2-40B4-BE49-F238E27FC236}">
                  <a16:creationId xmlns:a16="http://schemas.microsoft.com/office/drawing/2014/main" id="{14F7E880-7651-40DD-822E-9C2C4957B25F}"/>
                </a:ext>
              </a:extLst>
            </p:cNvPr>
            <p:cNvSpPr/>
            <p:nvPr/>
          </p:nvSpPr>
          <p:spPr>
            <a:xfrm>
              <a:off x="5285899" y="236743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0" name="Freeform: Shape 1059">
              <a:extLst>
                <a:ext uri="{FF2B5EF4-FFF2-40B4-BE49-F238E27FC236}">
                  <a16:creationId xmlns:a16="http://schemas.microsoft.com/office/drawing/2014/main" id="{D5227222-D6DD-4DAC-AEF8-8159C20842E9}"/>
                </a:ext>
              </a:extLst>
            </p:cNvPr>
            <p:cNvSpPr/>
            <p:nvPr/>
          </p:nvSpPr>
          <p:spPr>
            <a:xfrm>
              <a:off x="5283570" y="237029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1" name="Freeform: Shape 1060">
              <a:extLst>
                <a:ext uri="{FF2B5EF4-FFF2-40B4-BE49-F238E27FC236}">
                  <a16:creationId xmlns:a16="http://schemas.microsoft.com/office/drawing/2014/main" id="{3CE007AD-CB28-4298-AD51-B12A2C8C65ED}"/>
                </a:ext>
              </a:extLst>
            </p:cNvPr>
            <p:cNvSpPr/>
            <p:nvPr/>
          </p:nvSpPr>
          <p:spPr>
            <a:xfrm>
              <a:off x="5285475" y="237029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2" name="Freeform: Shape 1061">
              <a:extLst>
                <a:ext uri="{FF2B5EF4-FFF2-40B4-BE49-F238E27FC236}">
                  <a16:creationId xmlns:a16="http://schemas.microsoft.com/office/drawing/2014/main" id="{CF147C62-4930-4048-92A4-CDB20F461846}"/>
                </a:ext>
              </a:extLst>
            </p:cNvPr>
            <p:cNvSpPr/>
            <p:nvPr/>
          </p:nvSpPr>
          <p:spPr>
            <a:xfrm>
              <a:off x="5283570" y="237410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8096"/>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3" name="Freeform: Shape 1062">
              <a:extLst>
                <a:ext uri="{FF2B5EF4-FFF2-40B4-BE49-F238E27FC236}">
                  <a16:creationId xmlns:a16="http://schemas.microsoft.com/office/drawing/2014/main" id="{D9D349DA-49DD-4CCC-80A1-4EC1FD40C65C}"/>
                </a:ext>
              </a:extLst>
            </p:cNvPr>
            <p:cNvSpPr/>
            <p:nvPr/>
          </p:nvSpPr>
          <p:spPr>
            <a:xfrm>
              <a:off x="5284100" y="237601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D58DEB1C-1D50-4879-9D55-9D406CE7B324}"/>
                </a:ext>
              </a:extLst>
            </p:cNvPr>
            <p:cNvSpPr/>
            <p:nvPr/>
          </p:nvSpPr>
          <p:spPr>
            <a:xfrm>
              <a:off x="5285899" y="2412444"/>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5" name="Freeform: Shape 1064">
              <a:extLst>
                <a:ext uri="{FF2B5EF4-FFF2-40B4-BE49-F238E27FC236}">
                  <a16:creationId xmlns:a16="http://schemas.microsoft.com/office/drawing/2014/main" id="{A9903090-D0E9-4572-858D-81A658F7A014}"/>
                </a:ext>
              </a:extLst>
            </p:cNvPr>
            <p:cNvSpPr/>
            <p:nvPr/>
          </p:nvSpPr>
          <p:spPr>
            <a:xfrm>
              <a:off x="5284523" y="24283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6" name="Freeform: Shape 1065">
              <a:extLst>
                <a:ext uri="{FF2B5EF4-FFF2-40B4-BE49-F238E27FC236}">
                  <a16:creationId xmlns:a16="http://schemas.microsoft.com/office/drawing/2014/main" id="{3A144791-9993-4C18-93D5-C73816B51E72}"/>
                </a:ext>
              </a:extLst>
            </p:cNvPr>
            <p:cNvSpPr/>
            <p:nvPr/>
          </p:nvSpPr>
          <p:spPr>
            <a:xfrm>
              <a:off x="5287804" y="24379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7" name="Freeform: Shape 1066">
              <a:extLst>
                <a:ext uri="{FF2B5EF4-FFF2-40B4-BE49-F238E27FC236}">
                  <a16:creationId xmlns:a16="http://schemas.microsoft.com/office/drawing/2014/main" id="{6A8C0CEE-C520-4614-9DE7-BEEE1B5F6CC3}"/>
                </a:ext>
              </a:extLst>
            </p:cNvPr>
            <p:cNvSpPr/>
            <p:nvPr/>
          </p:nvSpPr>
          <p:spPr>
            <a:xfrm>
              <a:off x="5123826" y="2352198"/>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7291" y="7144"/>
                    <a:pt x="6339" y="7144"/>
                    <a:pt x="8244" y="7144"/>
                  </a:cubicBezTo>
                  <a:cubicBezTo>
                    <a:pt x="8244" y="7144"/>
                    <a:pt x="8244"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8" name="Freeform: Shape 1067">
              <a:extLst>
                <a:ext uri="{FF2B5EF4-FFF2-40B4-BE49-F238E27FC236}">
                  <a16:creationId xmlns:a16="http://schemas.microsoft.com/office/drawing/2014/main" id="{348271A1-FFFF-4424-A4F2-363A87AF7D58}"/>
                </a:ext>
              </a:extLst>
            </p:cNvPr>
            <p:cNvSpPr/>
            <p:nvPr/>
          </p:nvSpPr>
          <p:spPr>
            <a:xfrm>
              <a:off x="5111591" y="2353680"/>
              <a:ext cx="28575" cy="142875"/>
            </a:xfrm>
            <a:custGeom>
              <a:avLst/>
              <a:gdLst>
                <a:gd name="connsiteX0" fmla="*/ 19526 w 28575"/>
                <a:gd name="connsiteY0" fmla="*/ 139012 h 142875"/>
                <a:gd name="connsiteX1" fmla="*/ 13811 w 28575"/>
                <a:gd name="connsiteY1" fmla="*/ 59002 h 142875"/>
                <a:gd name="connsiteX2" fmla="*/ 15716 w 28575"/>
                <a:gd name="connsiteY2" fmla="*/ 36142 h 142875"/>
                <a:gd name="connsiteX3" fmla="*/ 17621 w 28575"/>
                <a:gd name="connsiteY3" fmla="*/ 36142 h 142875"/>
                <a:gd name="connsiteX4" fmla="*/ 14764 w 28575"/>
                <a:gd name="connsiteY4" fmla="*/ 25665 h 142875"/>
                <a:gd name="connsiteX5" fmla="*/ 7144 w 28575"/>
                <a:gd name="connsiteY5" fmla="*/ 21855 h 142875"/>
                <a:gd name="connsiteX6" fmla="*/ 7144 w 28575"/>
                <a:gd name="connsiteY6" fmla="*/ 20902 h 142875"/>
                <a:gd name="connsiteX7" fmla="*/ 16669 w 28575"/>
                <a:gd name="connsiteY7" fmla="*/ 19950 h 142875"/>
                <a:gd name="connsiteX8" fmla="*/ 15716 w 28575"/>
                <a:gd name="connsiteY8" fmla="*/ 7567 h 142875"/>
                <a:gd name="connsiteX9" fmla="*/ 19526 w 28575"/>
                <a:gd name="connsiteY9" fmla="*/ 7567 h 142875"/>
                <a:gd name="connsiteX10" fmla="*/ 16669 w 28575"/>
                <a:gd name="connsiteY10" fmla="*/ 7567 h 142875"/>
                <a:gd name="connsiteX11" fmla="*/ 19526 w 28575"/>
                <a:gd name="connsiteY11" fmla="*/ 7567 h 142875"/>
                <a:gd name="connsiteX12" fmla="*/ 19526 w 28575"/>
                <a:gd name="connsiteY12" fmla="*/ 139012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42875">
                  <a:moveTo>
                    <a:pt x="19526" y="139012"/>
                  </a:moveTo>
                  <a:cubicBezTo>
                    <a:pt x="1429" y="131392"/>
                    <a:pt x="20479" y="61860"/>
                    <a:pt x="13811" y="59002"/>
                  </a:cubicBezTo>
                  <a:cubicBezTo>
                    <a:pt x="12859" y="56145"/>
                    <a:pt x="5239" y="38047"/>
                    <a:pt x="15716" y="36142"/>
                  </a:cubicBezTo>
                  <a:cubicBezTo>
                    <a:pt x="14764" y="35190"/>
                    <a:pt x="15716" y="35190"/>
                    <a:pt x="17621" y="36142"/>
                  </a:cubicBezTo>
                  <a:cubicBezTo>
                    <a:pt x="9049" y="33285"/>
                    <a:pt x="3334" y="24712"/>
                    <a:pt x="14764" y="25665"/>
                  </a:cubicBezTo>
                  <a:cubicBezTo>
                    <a:pt x="12859" y="27570"/>
                    <a:pt x="8096" y="22807"/>
                    <a:pt x="7144" y="21855"/>
                  </a:cubicBezTo>
                  <a:cubicBezTo>
                    <a:pt x="8096" y="21855"/>
                    <a:pt x="8096" y="21855"/>
                    <a:pt x="7144" y="20902"/>
                  </a:cubicBezTo>
                  <a:cubicBezTo>
                    <a:pt x="8096" y="18045"/>
                    <a:pt x="10954" y="19950"/>
                    <a:pt x="16669" y="19950"/>
                  </a:cubicBezTo>
                  <a:cubicBezTo>
                    <a:pt x="12859" y="25665"/>
                    <a:pt x="14764" y="5662"/>
                    <a:pt x="15716" y="7567"/>
                  </a:cubicBezTo>
                  <a:cubicBezTo>
                    <a:pt x="14764" y="6615"/>
                    <a:pt x="19526" y="7567"/>
                    <a:pt x="19526" y="7567"/>
                  </a:cubicBezTo>
                  <a:cubicBezTo>
                    <a:pt x="17621" y="8520"/>
                    <a:pt x="16669" y="7567"/>
                    <a:pt x="16669" y="7567"/>
                  </a:cubicBezTo>
                  <a:cubicBezTo>
                    <a:pt x="18574" y="8520"/>
                    <a:pt x="19526" y="8520"/>
                    <a:pt x="19526" y="7567"/>
                  </a:cubicBezTo>
                  <a:cubicBezTo>
                    <a:pt x="41434" y="14235"/>
                    <a:pt x="6191" y="122820"/>
                    <a:pt x="19526" y="13901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69" name="Freeform: Shape 1068">
              <a:extLst>
                <a:ext uri="{FF2B5EF4-FFF2-40B4-BE49-F238E27FC236}">
                  <a16:creationId xmlns:a16="http://schemas.microsoft.com/office/drawing/2014/main" id="{D7984F01-95A7-4685-9A8F-A8B5C533A2F2}"/>
                </a:ext>
              </a:extLst>
            </p:cNvPr>
            <p:cNvSpPr/>
            <p:nvPr/>
          </p:nvSpPr>
          <p:spPr>
            <a:xfrm>
              <a:off x="5122069" y="235315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8096"/>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0" name="Freeform: Shape 1069">
              <a:extLst>
                <a:ext uri="{FF2B5EF4-FFF2-40B4-BE49-F238E27FC236}">
                  <a16:creationId xmlns:a16="http://schemas.microsoft.com/office/drawing/2014/main" id="{259BA97B-C586-47BA-9758-DFAF284375BE}"/>
                </a:ext>
              </a:extLst>
            </p:cNvPr>
            <p:cNvSpPr/>
            <p:nvPr/>
          </p:nvSpPr>
          <p:spPr>
            <a:xfrm>
              <a:off x="5115254" y="236267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1" name="Freeform: Shape 1070">
              <a:extLst>
                <a:ext uri="{FF2B5EF4-FFF2-40B4-BE49-F238E27FC236}">
                  <a16:creationId xmlns:a16="http://schemas.microsoft.com/office/drawing/2014/main" id="{993732D3-D432-4307-B8C1-F2093EBA85E0}"/>
                </a:ext>
              </a:extLst>
            </p:cNvPr>
            <p:cNvSpPr/>
            <p:nvPr/>
          </p:nvSpPr>
          <p:spPr>
            <a:xfrm>
              <a:off x="5114449" y="236362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0FCAC09A-0493-4201-AACD-9CADCE57E57C}"/>
                </a:ext>
              </a:extLst>
            </p:cNvPr>
            <p:cNvSpPr/>
            <p:nvPr/>
          </p:nvSpPr>
          <p:spPr>
            <a:xfrm>
              <a:off x="5112120" y="236701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7567"/>
                    <a:pt x="7567" y="7567"/>
                  </a:cubicBezTo>
                  <a:cubicBezTo>
                    <a:pt x="7567" y="6615"/>
                    <a:pt x="7567"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E9DA001B-FE98-4D05-92DC-9A54EE247CFD}"/>
                </a:ext>
              </a:extLst>
            </p:cNvPr>
            <p:cNvSpPr/>
            <p:nvPr/>
          </p:nvSpPr>
          <p:spPr>
            <a:xfrm>
              <a:off x="5114025" y="236743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015C92A5-2DEB-48A5-ABAB-F08BB0F47C7B}"/>
                </a:ext>
              </a:extLst>
            </p:cNvPr>
            <p:cNvSpPr/>
            <p:nvPr/>
          </p:nvSpPr>
          <p:spPr>
            <a:xfrm>
              <a:off x="5112120" y="237220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CBEF2E43-70C5-4245-8E8C-3C8568828A48}"/>
                </a:ext>
              </a:extLst>
            </p:cNvPr>
            <p:cNvSpPr/>
            <p:nvPr/>
          </p:nvSpPr>
          <p:spPr>
            <a:xfrm>
              <a:off x="5112650" y="23741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FABF6C1A-E285-4E08-8AA0-83DB51B997E6}"/>
                </a:ext>
              </a:extLst>
            </p:cNvPr>
            <p:cNvSpPr/>
            <p:nvPr/>
          </p:nvSpPr>
          <p:spPr>
            <a:xfrm>
              <a:off x="5116354" y="2414349"/>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8E0D0CD1-312C-45E0-9811-2E0D11595C2E}"/>
                </a:ext>
              </a:extLst>
            </p:cNvPr>
            <p:cNvSpPr/>
            <p:nvPr/>
          </p:nvSpPr>
          <p:spPr>
            <a:xfrm>
              <a:off x="5115930" y="243220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6615" y="7144"/>
                    <a:pt x="7567" y="7144"/>
                  </a:cubicBezTo>
                  <a:cubicBezTo>
                    <a:pt x="6615" y="7144"/>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DF5B6DC9-5EBD-4E57-B115-24D59A33CB04}"/>
                </a:ext>
              </a:extLst>
            </p:cNvPr>
            <p:cNvSpPr/>
            <p:nvPr/>
          </p:nvSpPr>
          <p:spPr>
            <a:xfrm>
              <a:off x="5120164" y="2441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79" name="Freeform: Shape 1078">
              <a:extLst>
                <a:ext uri="{FF2B5EF4-FFF2-40B4-BE49-F238E27FC236}">
                  <a16:creationId xmlns:a16="http://schemas.microsoft.com/office/drawing/2014/main" id="{EACDD412-FB73-421F-9DA1-D22D737AAC74}"/>
                </a:ext>
              </a:extLst>
            </p:cNvPr>
            <p:cNvSpPr/>
            <p:nvPr/>
          </p:nvSpPr>
          <p:spPr>
            <a:xfrm>
              <a:off x="4964483" y="2368920"/>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6615"/>
                    <a:pt x="6615" y="7567"/>
                    <a:pt x="7567" y="7567"/>
                  </a:cubicBezTo>
                  <a:cubicBezTo>
                    <a:pt x="7567" y="7567"/>
                    <a:pt x="8520"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0" name="Freeform: Shape 1079">
              <a:extLst>
                <a:ext uri="{FF2B5EF4-FFF2-40B4-BE49-F238E27FC236}">
                  <a16:creationId xmlns:a16="http://schemas.microsoft.com/office/drawing/2014/main" id="{33C74920-2508-4870-845A-479FF45DA76A}"/>
                </a:ext>
              </a:extLst>
            </p:cNvPr>
            <p:cNvSpPr/>
            <p:nvPr/>
          </p:nvSpPr>
          <p:spPr>
            <a:xfrm>
              <a:off x="4951571" y="2370825"/>
              <a:ext cx="28575" cy="123825"/>
            </a:xfrm>
            <a:custGeom>
              <a:avLst/>
              <a:gdLst>
                <a:gd name="connsiteX0" fmla="*/ 19526 w 28575"/>
                <a:gd name="connsiteY0" fmla="*/ 118057 h 123825"/>
                <a:gd name="connsiteX1" fmla="*/ 13811 w 28575"/>
                <a:gd name="connsiteY1" fmla="*/ 51382 h 123825"/>
                <a:gd name="connsiteX2" fmla="*/ 15716 w 28575"/>
                <a:gd name="connsiteY2" fmla="*/ 31380 h 123825"/>
                <a:gd name="connsiteX3" fmla="*/ 17621 w 28575"/>
                <a:gd name="connsiteY3" fmla="*/ 31380 h 123825"/>
                <a:gd name="connsiteX4" fmla="*/ 14764 w 28575"/>
                <a:gd name="connsiteY4" fmla="*/ 22807 h 123825"/>
                <a:gd name="connsiteX5" fmla="*/ 12859 w 28575"/>
                <a:gd name="connsiteY5" fmla="*/ 20902 h 123825"/>
                <a:gd name="connsiteX6" fmla="*/ 7144 w 28575"/>
                <a:gd name="connsiteY6" fmla="*/ 19950 h 123825"/>
                <a:gd name="connsiteX7" fmla="*/ 7144 w 28575"/>
                <a:gd name="connsiteY7" fmla="*/ 18997 h 123825"/>
                <a:gd name="connsiteX8" fmla="*/ 16669 w 28575"/>
                <a:gd name="connsiteY8" fmla="*/ 18045 h 123825"/>
                <a:gd name="connsiteX9" fmla="*/ 15716 w 28575"/>
                <a:gd name="connsiteY9" fmla="*/ 7567 h 123825"/>
                <a:gd name="connsiteX10" fmla="*/ 19526 w 28575"/>
                <a:gd name="connsiteY10" fmla="*/ 7567 h 123825"/>
                <a:gd name="connsiteX11" fmla="*/ 16669 w 28575"/>
                <a:gd name="connsiteY11" fmla="*/ 7567 h 123825"/>
                <a:gd name="connsiteX12" fmla="*/ 19526 w 28575"/>
                <a:gd name="connsiteY12" fmla="*/ 7567 h 123825"/>
                <a:gd name="connsiteX13" fmla="*/ 19526 w 28575"/>
                <a:gd name="connsiteY13" fmla="*/ 11805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123825">
                  <a:moveTo>
                    <a:pt x="19526" y="118057"/>
                  </a:moveTo>
                  <a:cubicBezTo>
                    <a:pt x="5239" y="112342"/>
                    <a:pt x="18574" y="52335"/>
                    <a:pt x="13811" y="51382"/>
                  </a:cubicBezTo>
                  <a:cubicBezTo>
                    <a:pt x="12859" y="48525"/>
                    <a:pt x="5239" y="33285"/>
                    <a:pt x="15716" y="31380"/>
                  </a:cubicBezTo>
                  <a:cubicBezTo>
                    <a:pt x="14764" y="30427"/>
                    <a:pt x="15716" y="30427"/>
                    <a:pt x="17621" y="31380"/>
                  </a:cubicBezTo>
                  <a:cubicBezTo>
                    <a:pt x="8096" y="28522"/>
                    <a:pt x="3334" y="21855"/>
                    <a:pt x="14764" y="22807"/>
                  </a:cubicBezTo>
                  <a:cubicBezTo>
                    <a:pt x="2381" y="30427"/>
                    <a:pt x="12859" y="15187"/>
                    <a:pt x="12859" y="20902"/>
                  </a:cubicBezTo>
                  <a:cubicBezTo>
                    <a:pt x="11906" y="19950"/>
                    <a:pt x="8096" y="20902"/>
                    <a:pt x="7144" y="19950"/>
                  </a:cubicBezTo>
                  <a:cubicBezTo>
                    <a:pt x="8096" y="19950"/>
                    <a:pt x="8096" y="19950"/>
                    <a:pt x="7144" y="18997"/>
                  </a:cubicBezTo>
                  <a:cubicBezTo>
                    <a:pt x="8096" y="16140"/>
                    <a:pt x="10954" y="18045"/>
                    <a:pt x="16669" y="18045"/>
                  </a:cubicBezTo>
                  <a:cubicBezTo>
                    <a:pt x="11906" y="23760"/>
                    <a:pt x="14764" y="5662"/>
                    <a:pt x="15716" y="7567"/>
                  </a:cubicBezTo>
                  <a:cubicBezTo>
                    <a:pt x="14764" y="6615"/>
                    <a:pt x="19526" y="7567"/>
                    <a:pt x="19526" y="7567"/>
                  </a:cubicBezTo>
                  <a:cubicBezTo>
                    <a:pt x="17621" y="8520"/>
                    <a:pt x="16669" y="7567"/>
                    <a:pt x="16669" y="7567"/>
                  </a:cubicBezTo>
                  <a:cubicBezTo>
                    <a:pt x="18574" y="8520"/>
                    <a:pt x="19526" y="8520"/>
                    <a:pt x="19526" y="7567"/>
                  </a:cubicBezTo>
                  <a:cubicBezTo>
                    <a:pt x="40481" y="12330"/>
                    <a:pt x="7144" y="104722"/>
                    <a:pt x="19526" y="1180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1" name="Freeform: Shape 1080">
              <a:extLst>
                <a:ext uri="{FF2B5EF4-FFF2-40B4-BE49-F238E27FC236}">
                  <a16:creationId xmlns:a16="http://schemas.microsoft.com/office/drawing/2014/main" id="{09B4C65C-DE98-4CFA-A359-1BF40B282595}"/>
                </a:ext>
              </a:extLst>
            </p:cNvPr>
            <p:cNvSpPr/>
            <p:nvPr/>
          </p:nvSpPr>
          <p:spPr>
            <a:xfrm>
              <a:off x="4962049" y="236934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9049"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2" name="Freeform: Shape 1081">
              <a:extLst>
                <a:ext uri="{FF2B5EF4-FFF2-40B4-BE49-F238E27FC236}">
                  <a16:creationId xmlns:a16="http://schemas.microsoft.com/office/drawing/2014/main" id="{8E10631A-7B76-4284-8E8B-26AB20C5EC88}"/>
                </a:ext>
              </a:extLst>
            </p:cNvPr>
            <p:cNvSpPr/>
            <p:nvPr/>
          </p:nvSpPr>
          <p:spPr>
            <a:xfrm>
              <a:off x="4955910" y="23779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3" name="Freeform: Shape 1082">
              <a:extLst>
                <a:ext uri="{FF2B5EF4-FFF2-40B4-BE49-F238E27FC236}">
                  <a16:creationId xmlns:a16="http://schemas.microsoft.com/office/drawing/2014/main" id="{D37C4D81-AE15-4D5D-BE50-B0D2599663C1}"/>
                </a:ext>
              </a:extLst>
            </p:cNvPr>
            <p:cNvSpPr/>
            <p:nvPr/>
          </p:nvSpPr>
          <p:spPr>
            <a:xfrm>
              <a:off x="4955381" y="237886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4" name="Freeform: Shape 1083">
              <a:extLst>
                <a:ext uri="{FF2B5EF4-FFF2-40B4-BE49-F238E27FC236}">
                  <a16:creationId xmlns:a16="http://schemas.microsoft.com/office/drawing/2014/main" id="{A6BF7ED9-DE20-4271-94AA-601663B3C20B}"/>
                </a:ext>
              </a:extLst>
            </p:cNvPr>
            <p:cNvSpPr/>
            <p:nvPr/>
          </p:nvSpPr>
          <p:spPr>
            <a:xfrm>
              <a:off x="4952100" y="238172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BD722CB5-31F4-414A-BD91-3F74485A6418}"/>
                </a:ext>
              </a:extLst>
            </p:cNvPr>
            <p:cNvSpPr/>
            <p:nvPr/>
          </p:nvSpPr>
          <p:spPr>
            <a:xfrm>
              <a:off x="4954005" y="238172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9EBE2D8D-5202-4DCE-BE2F-49DEF9FA5B5F}"/>
                </a:ext>
              </a:extLst>
            </p:cNvPr>
            <p:cNvSpPr/>
            <p:nvPr/>
          </p:nvSpPr>
          <p:spPr>
            <a:xfrm>
              <a:off x="4952100" y="238553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8096"/>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1A379002-5311-495D-BD42-1011183CEEB5}"/>
                </a:ext>
              </a:extLst>
            </p:cNvPr>
            <p:cNvSpPr/>
            <p:nvPr/>
          </p:nvSpPr>
          <p:spPr>
            <a:xfrm>
              <a:off x="4952630" y="238744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9155C8E1-9ECC-4786-B19B-5633D1FFB975}"/>
                </a:ext>
              </a:extLst>
            </p:cNvPr>
            <p:cNvSpPr/>
            <p:nvPr/>
          </p:nvSpPr>
          <p:spPr>
            <a:xfrm>
              <a:off x="4956334" y="24217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59BC254E-0C35-4034-96A6-0D0FDAB306CF}"/>
                </a:ext>
              </a:extLst>
            </p:cNvPr>
            <p:cNvSpPr/>
            <p:nvPr/>
          </p:nvSpPr>
          <p:spPr>
            <a:xfrm>
              <a:off x="495591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13D3DB87-0028-4133-BCFE-09B152B18F41}"/>
                </a:ext>
              </a:extLst>
            </p:cNvPr>
            <p:cNvSpPr/>
            <p:nvPr/>
          </p:nvSpPr>
          <p:spPr>
            <a:xfrm>
              <a:off x="4960144" y="2444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23D93FB7-43D8-428B-8672-E7DBA1E3F545}"/>
                </a:ext>
              </a:extLst>
            </p:cNvPr>
            <p:cNvSpPr/>
            <p:nvPr/>
          </p:nvSpPr>
          <p:spPr>
            <a:xfrm>
              <a:off x="4799024" y="2361723"/>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7291" y="7144"/>
                    <a:pt x="6339" y="7144"/>
                    <a:pt x="8244" y="7144"/>
                  </a:cubicBezTo>
                  <a:cubicBezTo>
                    <a:pt x="8244" y="7144"/>
                    <a:pt x="8244"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AD3D5E98-DE0E-46BC-90E7-7B5680ABACC1}"/>
                </a:ext>
              </a:extLst>
            </p:cNvPr>
            <p:cNvSpPr/>
            <p:nvPr/>
          </p:nvSpPr>
          <p:spPr>
            <a:xfrm>
              <a:off x="4785836" y="2363205"/>
              <a:ext cx="28575" cy="123825"/>
            </a:xfrm>
            <a:custGeom>
              <a:avLst/>
              <a:gdLst>
                <a:gd name="connsiteX0" fmla="*/ 20479 w 28575"/>
                <a:gd name="connsiteY0" fmla="*/ 118057 h 123825"/>
                <a:gd name="connsiteX1" fmla="*/ 13811 w 28575"/>
                <a:gd name="connsiteY1" fmla="*/ 51382 h 123825"/>
                <a:gd name="connsiteX2" fmla="*/ 15716 w 28575"/>
                <a:gd name="connsiteY2" fmla="*/ 31380 h 123825"/>
                <a:gd name="connsiteX3" fmla="*/ 17621 w 28575"/>
                <a:gd name="connsiteY3" fmla="*/ 31380 h 123825"/>
                <a:gd name="connsiteX4" fmla="*/ 14764 w 28575"/>
                <a:gd name="connsiteY4" fmla="*/ 22807 h 123825"/>
                <a:gd name="connsiteX5" fmla="*/ 12859 w 28575"/>
                <a:gd name="connsiteY5" fmla="*/ 20902 h 123825"/>
                <a:gd name="connsiteX6" fmla="*/ 7144 w 28575"/>
                <a:gd name="connsiteY6" fmla="*/ 19950 h 123825"/>
                <a:gd name="connsiteX7" fmla="*/ 7144 w 28575"/>
                <a:gd name="connsiteY7" fmla="*/ 18997 h 123825"/>
                <a:gd name="connsiteX8" fmla="*/ 16669 w 28575"/>
                <a:gd name="connsiteY8" fmla="*/ 18045 h 123825"/>
                <a:gd name="connsiteX9" fmla="*/ 15716 w 28575"/>
                <a:gd name="connsiteY9" fmla="*/ 7567 h 123825"/>
                <a:gd name="connsiteX10" fmla="*/ 19526 w 28575"/>
                <a:gd name="connsiteY10" fmla="*/ 7567 h 123825"/>
                <a:gd name="connsiteX11" fmla="*/ 16669 w 28575"/>
                <a:gd name="connsiteY11" fmla="*/ 7567 h 123825"/>
                <a:gd name="connsiteX12" fmla="*/ 19526 w 28575"/>
                <a:gd name="connsiteY12" fmla="*/ 7567 h 123825"/>
                <a:gd name="connsiteX13" fmla="*/ 20479 w 28575"/>
                <a:gd name="connsiteY13" fmla="*/ 11805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123825">
                  <a:moveTo>
                    <a:pt x="20479" y="118057"/>
                  </a:moveTo>
                  <a:cubicBezTo>
                    <a:pt x="7144" y="113295"/>
                    <a:pt x="17621" y="52335"/>
                    <a:pt x="13811" y="51382"/>
                  </a:cubicBezTo>
                  <a:cubicBezTo>
                    <a:pt x="12859" y="48525"/>
                    <a:pt x="5239" y="33285"/>
                    <a:pt x="15716" y="31380"/>
                  </a:cubicBezTo>
                  <a:cubicBezTo>
                    <a:pt x="14764" y="30427"/>
                    <a:pt x="15716" y="30427"/>
                    <a:pt x="17621" y="31380"/>
                  </a:cubicBezTo>
                  <a:cubicBezTo>
                    <a:pt x="8096" y="28522"/>
                    <a:pt x="3334" y="21855"/>
                    <a:pt x="14764" y="22807"/>
                  </a:cubicBezTo>
                  <a:cubicBezTo>
                    <a:pt x="2381" y="30427"/>
                    <a:pt x="12859" y="14235"/>
                    <a:pt x="12859" y="20902"/>
                  </a:cubicBezTo>
                  <a:cubicBezTo>
                    <a:pt x="11906" y="19950"/>
                    <a:pt x="8096" y="20902"/>
                    <a:pt x="7144" y="19950"/>
                  </a:cubicBezTo>
                  <a:cubicBezTo>
                    <a:pt x="8096" y="19950"/>
                    <a:pt x="8096" y="19950"/>
                    <a:pt x="7144" y="18997"/>
                  </a:cubicBezTo>
                  <a:cubicBezTo>
                    <a:pt x="8096" y="16140"/>
                    <a:pt x="10954" y="18045"/>
                    <a:pt x="16669" y="18045"/>
                  </a:cubicBezTo>
                  <a:cubicBezTo>
                    <a:pt x="11906" y="23760"/>
                    <a:pt x="14764" y="5662"/>
                    <a:pt x="15716" y="7567"/>
                  </a:cubicBezTo>
                  <a:cubicBezTo>
                    <a:pt x="14764" y="6615"/>
                    <a:pt x="19526" y="7567"/>
                    <a:pt x="19526" y="7567"/>
                  </a:cubicBezTo>
                  <a:cubicBezTo>
                    <a:pt x="17621" y="8520"/>
                    <a:pt x="16669" y="7567"/>
                    <a:pt x="16669" y="7567"/>
                  </a:cubicBezTo>
                  <a:cubicBezTo>
                    <a:pt x="18574" y="8520"/>
                    <a:pt x="19526" y="8520"/>
                    <a:pt x="19526" y="7567"/>
                  </a:cubicBezTo>
                  <a:cubicBezTo>
                    <a:pt x="41434" y="13282"/>
                    <a:pt x="8096" y="104722"/>
                    <a:pt x="20479" y="1180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F624D7A3-9CC2-46C4-A016-E1699CED8EF2}"/>
                </a:ext>
              </a:extLst>
            </p:cNvPr>
            <p:cNvSpPr/>
            <p:nvPr/>
          </p:nvSpPr>
          <p:spPr>
            <a:xfrm>
              <a:off x="4797266" y="236267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7E5939E5-B5D2-42F7-8E0C-B9EB913C1BE6}"/>
                </a:ext>
              </a:extLst>
            </p:cNvPr>
            <p:cNvSpPr/>
            <p:nvPr/>
          </p:nvSpPr>
          <p:spPr>
            <a:xfrm>
              <a:off x="4790705" y="237029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FE1F1664-DDEC-4543-885F-8425052CDFDE}"/>
                </a:ext>
              </a:extLst>
            </p:cNvPr>
            <p:cNvSpPr/>
            <p:nvPr/>
          </p:nvSpPr>
          <p:spPr>
            <a:xfrm>
              <a:off x="4789646" y="237124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2D3CB218-B2E8-4C23-AE28-3B060FA4B736}"/>
                </a:ext>
              </a:extLst>
            </p:cNvPr>
            <p:cNvSpPr/>
            <p:nvPr/>
          </p:nvSpPr>
          <p:spPr>
            <a:xfrm>
              <a:off x="4787318" y="237410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7" name="Freeform: Shape 1096">
              <a:extLst>
                <a:ext uri="{FF2B5EF4-FFF2-40B4-BE49-F238E27FC236}">
                  <a16:creationId xmlns:a16="http://schemas.microsoft.com/office/drawing/2014/main" id="{2F9FBC57-0000-4887-BD3D-5B17BD0228CE}"/>
                </a:ext>
              </a:extLst>
            </p:cNvPr>
            <p:cNvSpPr/>
            <p:nvPr/>
          </p:nvSpPr>
          <p:spPr>
            <a:xfrm>
              <a:off x="4789223" y="237410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8" name="Freeform: Shape 1097">
              <a:extLst>
                <a:ext uri="{FF2B5EF4-FFF2-40B4-BE49-F238E27FC236}">
                  <a16:creationId xmlns:a16="http://schemas.microsoft.com/office/drawing/2014/main" id="{4950C5F1-356E-4D57-8E83-6D5D5BE13D63}"/>
                </a:ext>
              </a:extLst>
            </p:cNvPr>
            <p:cNvSpPr/>
            <p:nvPr/>
          </p:nvSpPr>
          <p:spPr>
            <a:xfrm>
              <a:off x="4787318" y="237791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8520" y="8096"/>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10AD6B89-B346-40E2-8B04-18EFCFF2960E}"/>
                </a:ext>
              </a:extLst>
            </p:cNvPr>
            <p:cNvSpPr/>
            <p:nvPr/>
          </p:nvSpPr>
          <p:spPr>
            <a:xfrm>
              <a:off x="4787847" y="237982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0" name="Freeform: Shape 1099">
              <a:extLst>
                <a:ext uri="{FF2B5EF4-FFF2-40B4-BE49-F238E27FC236}">
                  <a16:creationId xmlns:a16="http://schemas.microsoft.com/office/drawing/2014/main" id="{21C258B2-7F1D-4F6E-BD5E-5F45DB7517B8}"/>
                </a:ext>
              </a:extLst>
            </p:cNvPr>
            <p:cNvSpPr/>
            <p:nvPr/>
          </p:nvSpPr>
          <p:spPr>
            <a:xfrm>
              <a:off x="4791551" y="24141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1" name="Freeform: Shape 1100">
              <a:extLst>
                <a:ext uri="{FF2B5EF4-FFF2-40B4-BE49-F238E27FC236}">
                  <a16:creationId xmlns:a16="http://schemas.microsoft.com/office/drawing/2014/main" id="{5120A12A-D7CB-426B-8F68-E548DD0FB4E6}"/>
                </a:ext>
              </a:extLst>
            </p:cNvPr>
            <p:cNvSpPr/>
            <p:nvPr/>
          </p:nvSpPr>
          <p:spPr>
            <a:xfrm>
              <a:off x="4791276" y="2429351"/>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8371" y="7144"/>
                    <a:pt x="7419" y="7144"/>
                    <a:pt x="7419" y="7144"/>
                  </a:cubicBezTo>
                  <a:cubicBezTo>
                    <a:pt x="6466" y="7144"/>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2" name="Freeform: Shape 1101">
              <a:extLst>
                <a:ext uri="{FF2B5EF4-FFF2-40B4-BE49-F238E27FC236}">
                  <a16:creationId xmlns:a16="http://schemas.microsoft.com/office/drawing/2014/main" id="{BF7DEC48-8BDE-4338-9096-505B67A7DEFF}"/>
                </a:ext>
              </a:extLst>
            </p:cNvPr>
            <p:cNvSpPr/>
            <p:nvPr/>
          </p:nvSpPr>
          <p:spPr>
            <a:xfrm>
              <a:off x="4795361" y="24369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3" name="Freeform: Shape 1102">
              <a:extLst>
                <a:ext uri="{FF2B5EF4-FFF2-40B4-BE49-F238E27FC236}">
                  <a16:creationId xmlns:a16="http://schemas.microsoft.com/office/drawing/2014/main" id="{7CEE441A-ABC5-4E38-8C92-69B506482623}"/>
                </a:ext>
              </a:extLst>
            </p:cNvPr>
            <p:cNvSpPr/>
            <p:nvPr/>
          </p:nvSpPr>
          <p:spPr>
            <a:xfrm>
              <a:off x="4677104" y="2365110"/>
              <a:ext cx="9525" cy="9525"/>
            </a:xfrm>
            <a:custGeom>
              <a:avLst/>
              <a:gdLst>
                <a:gd name="connsiteX0" fmla="*/ 8244 w 9525"/>
                <a:gd name="connsiteY0" fmla="*/ 7567 h 9525"/>
                <a:gd name="connsiteX1" fmla="*/ 8244 w 9525"/>
                <a:gd name="connsiteY1" fmla="*/ 7567 h 9525"/>
                <a:gd name="connsiteX2" fmla="*/ 8244 w 9525"/>
                <a:gd name="connsiteY2" fmla="*/ 7567 h 9525"/>
              </a:gdLst>
              <a:ahLst/>
              <a:cxnLst>
                <a:cxn ang="0">
                  <a:pos x="connsiteX0" y="connsiteY0"/>
                </a:cxn>
                <a:cxn ang="0">
                  <a:pos x="connsiteX1" y="connsiteY1"/>
                </a:cxn>
                <a:cxn ang="0">
                  <a:pos x="connsiteX2" y="connsiteY2"/>
                </a:cxn>
              </a:cxnLst>
              <a:rect l="l" t="t" r="r" b="b"/>
              <a:pathLst>
                <a:path w="9525" h="9525">
                  <a:moveTo>
                    <a:pt x="8244" y="7567"/>
                  </a:moveTo>
                  <a:cubicBezTo>
                    <a:pt x="7291" y="6615"/>
                    <a:pt x="6339" y="7567"/>
                    <a:pt x="8244" y="7567"/>
                  </a:cubicBezTo>
                  <a:cubicBezTo>
                    <a:pt x="8244" y="6615"/>
                    <a:pt x="8244" y="7567"/>
                    <a:pt x="82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4" name="Freeform: Shape 1103">
              <a:extLst>
                <a:ext uri="{FF2B5EF4-FFF2-40B4-BE49-F238E27FC236}">
                  <a16:creationId xmlns:a16="http://schemas.microsoft.com/office/drawing/2014/main" id="{E89F15C0-5518-4F4A-8889-7134B27BCC78}"/>
                </a:ext>
              </a:extLst>
            </p:cNvPr>
            <p:cNvSpPr/>
            <p:nvPr/>
          </p:nvSpPr>
          <p:spPr>
            <a:xfrm>
              <a:off x="4663916" y="2365110"/>
              <a:ext cx="28575" cy="114300"/>
            </a:xfrm>
            <a:custGeom>
              <a:avLst/>
              <a:gdLst>
                <a:gd name="connsiteX0" fmla="*/ 20479 w 28575"/>
                <a:gd name="connsiteY0" fmla="*/ 114247 h 114300"/>
                <a:gd name="connsiteX1" fmla="*/ 13811 w 28575"/>
                <a:gd name="connsiteY1" fmla="*/ 50430 h 114300"/>
                <a:gd name="connsiteX2" fmla="*/ 15716 w 28575"/>
                <a:gd name="connsiteY2" fmla="*/ 31380 h 114300"/>
                <a:gd name="connsiteX3" fmla="*/ 17621 w 28575"/>
                <a:gd name="connsiteY3" fmla="*/ 31380 h 114300"/>
                <a:gd name="connsiteX4" fmla="*/ 14764 w 28575"/>
                <a:gd name="connsiteY4" fmla="*/ 22807 h 114300"/>
                <a:gd name="connsiteX5" fmla="*/ 12859 w 28575"/>
                <a:gd name="connsiteY5" fmla="*/ 20902 h 114300"/>
                <a:gd name="connsiteX6" fmla="*/ 7144 w 28575"/>
                <a:gd name="connsiteY6" fmla="*/ 19949 h 114300"/>
                <a:gd name="connsiteX7" fmla="*/ 7144 w 28575"/>
                <a:gd name="connsiteY7" fmla="*/ 18997 h 114300"/>
                <a:gd name="connsiteX8" fmla="*/ 16669 w 28575"/>
                <a:gd name="connsiteY8" fmla="*/ 18045 h 114300"/>
                <a:gd name="connsiteX9" fmla="*/ 15716 w 28575"/>
                <a:gd name="connsiteY9" fmla="*/ 7567 h 114300"/>
                <a:gd name="connsiteX10" fmla="*/ 19526 w 28575"/>
                <a:gd name="connsiteY10" fmla="*/ 7567 h 114300"/>
                <a:gd name="connsiteX11" fmla="*/ 16669 w 28575"/>
                <a:gd name="connsiteY11" fmla="*/ 7567 h 114300"/>
                <a:gd name="connsiteX12" fmla="*/ 19526 w 28575"/>
                <a:gd name="connsiteY12" fmla="*/ 7567 h 114300"/>
                <a:gd name="connsiteX13" fmla="*/ 20479 w 28575"/>
                <a:gd name="connsiteY13" fmla="*/ 11424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114300">
                  <a:moveTo>
                    <a:pt x="20479" y="114247"/>
                  </a:moveTo>
                  <a:cubicBezTo>
                    <a:pt x="8096" y="110437"/>
                    <a:pt x="17621" y="51382"/>
                    <a:pt x="13811" y="50430"/>
                  </a:cubicBezTo>
                  <a:cubicBezTo>
                    <a:pt x="12859" y="47572"/>
                    <a:pt x="5239" y="33285"/>
                    <a:pt x="15716" y="31380"/>
                  </a:cubicBezTo>
                  <a:cubicBezTo>
                    <a:pt x="14764" y="30427"/>
                    <a:pt x="15716" y="30427"/>
                    <a:pt x="17621" y="31380"/>
                  </a:cubicBezTo>
                  <a:cubicBezTo>
                    <a:pt x="8096" y="28522"/>
                    <a:pt x="4286" y="21855"/>
                    <a:pt x="14764" y="22807"/>
                  </a:cubicBezTo>
                  <a:cubicBezTo>
                    <a:pt x="2381" y="29474"/>
                    <a:pt x="12859" y="15187"/>
                    <a:pt x="12859" y="20902"/>
                  </a:cubicBezTo>
                  <a:cubicBezTo>
                    <a:pt x="11906" y="19949"/>
                    <a:pt x="8096" y="20902"/>
                    <a:pt x="7144" y="19949"/>
                  </a:cubicBezTo>
                  <a:cubicBezTo>
                    <a:pt x="8096" y="19949"/>
                    <a:pt x="8096" y="19949"/>
                    <a:pt x="7144" y="18997"/>
                  </a:cubicBezTo>
                  <a:cubicBezTo>
                    <a:pt x="9049" y="16140"/>
                    <a:pt x="10954" y="18045"/>
                    <a:pt x="16669" y="18045"/>
                  </a:cubicBezTo>
                  <a:cubicBezTo>
                    <a:pt x="11906" y="23760"/>
                    <a:pt x="14764" y="6615"/>
                    <a:pt x="15716" y="7567"/>
                  </a:cubicBezTo>
                  <a:cubicBezTo>
                    <a:pt x="14764" y="6615"/>
                    <a:pt x="19526" y="7567"/>
                    <a:pt x="19526" y="7567"/>
                  </a:cubicBezTo>
                  <a:cubicBezTo>
                    <a:pt x="17621" y="8520"/>
                    <a:pt x="17621" y="7567"/>
                    <a:pt x="16669" y="7567"/>
                  </a:cubicBezTo>
                  <a:cubicBezTo>
                    <a:pt x="18574" y="8520"/>
                    <a:pt x="19526" y="8520"/>
                    <a:pt x="19526" y="7567"/>
                  </a:cubicBezTo>
                  <a:cubicBezTo>
                    <a:pt x="41434" y="14235"/>
                    <a:pt x="8096" y="101865"/>
                    <a:pt x="20479" y="1142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5" name="Freeform: Shape 1104">
              <a:extLst>
                <a:ext uri="{FF2B5EF4-FFF2-40B4-BE49-F238E27FC236}">
                  <a16:creationId xmlns:a16="http://schemas.microsoft.com/office/drawing/2014/main" id="{2A9A1378-D89B-4301-A644-4A555B1462CB}"/>
                </a:ext>
              </a:extLst>
            </p:cNvPr>
            <p:cNvSpPr/>
            <p:nvPr/>
          </p:nvSpPr>
          <p:spPr>
            <a:xfrm>
              <a:off x="4675346" y="236553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6" name="Freeform: Shape 1105">
              <a:extLst>
                <a:ext uri="{FF2B5EF4-FFF2-40B4-BE49-F238E27FC236}">
                  <a16:creationId xmlns:a16="http://schemas.microsoft.com/office/drawing/2014/main" id="{B7F8023F-E308-4ED2-93AC-835C257BBC15}"/>
                </a:ext>
              </a:extLst>
            </p:cNvPr>
            <p:cNvSpPr/>
            <p:nvPr/>
          </p:nvSpPr>
          <p:spPr>
            <a:xfrm>
              <a:off x="4668785" y="237315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7" name="Freeform: Shape 1106">
              <a:extLst>
                <a:ext uri="{FF2B5EF4-FFF2-40B4-BE49-F238E27FC236}">
                  <a16:creationId xmlns:a16="http://schemas.microsoft.com/office/drawing/2014/main" id="{7BC5E31D-3B47-4FBC-A671-09BFB63B2252}"/>
                </a:ext>
              </a:extLst>
            </p:cNvPr>
            <p:cNvSpPr/>
            <p:nvPr/>
          </p:nvSpPr>
          <p:spPr>
            <a:xfrm>
              <a:off x="4668679" y="237410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8" name="Freeform: Shape 1107">
              <a:extLst>
                <a:ext uri="{FF2B5EF4-FFF2-40B4-BE49-F238E27FC236}">
                  <a16:creationId xmlns:a16="http://schemas.microsoft.com/office/drawing/2014/main" id="{458DC638-7209-44EF-876E-EC409ECCECF9}"/>
                </a:ext>
              </a:extLst>
            </p:cNvPr>
            <p:cNvSpPr/>
            <p:nvPr/>
          </p:nvSpPr>
          <p:spPr>
            <a:xfrm>
              <a:off x="4665398" y="237696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09" name="Freeform: Shape 1108">
              <a:extLst>
                <a:ext uri="{FF2B5EF4-FFF2-40B4-BE49-F238E27FC236}">
                  <a16:creationId xmlns:a16="http://schemas.microsoft.com/office/drawing/2014/main" id="{8E4CF953-08DC-4141-9C85-27B3D83C5EAB}"/>
                </a:ext>
              </a:extLst>
            </p:cNvPr>
            <p:cNvSpPr/>
            <p:nvPr/>
          </p:nvSpPr>
          <p:spPr>
            <a:xfrm>
              <a:off x="4667303" y="237696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0" name="Freeform: Shape 1109">
              <a:extLst>
                <a:ext uri="{FF2B5EF4-FFF2-40B4-BE49-F238E27FC236}">
                  <a16:creationId xmlns:a16="http://schemas.microsoft.com/office/drawing/2014/main" id="{087B81BA-0B34-4C3A-97AF-BA5F81A5F948}"/>
                </a:ext>
              </a:extLst>
            </p:cNvPr>
            <p:cNvSpPr/>
            <p:nvPr/>
          </p:nvSpPr>
          <p:spPr>
            <a:xfrm>
              <a:off x="4665398" y="238077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1" name="Freeform: Shape 1110">
              <a:extLst>
                <a:ext uri="{FF2B5EF4-FFF2-40B4-BE49-F238E27FC236}">
                  <a16:creationId xmlns:a16="http://schemas.microsoft.com/office/drawing/2014/main" id="{865A869E-5476-4FE3-A86B-CDC17077596B}"/>
                </a:ext>
              </a:extLst>
            </p:cNvPr>
            <p:cNvSpPr/>
            <p:nvPr/>
          </p:nvSpPr>
          <p:spPr>
            <a:xfrm>
              <a:off x="4665927" y="2382678"/>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2" name="Freeform: Shape 1111">
              <a:extLst>
                <a:ext uri="{FF2B5EF4-FFF2-40B4-BE49-F238E27FC236}">
                  <a16:creationId xmlns:a16="http://schemas.microsoft.com/office/drawing/2014/main" id="{F3D21E68-A8FF-4DB1-873F-2716B41BC675}"/>
                </a:ext>
              </a:extLst>
            </p:cNvPr>
            <p:cNvSpPr/>
            <p:nvPr/>
          </p:nvSpPr>
          <p:spPr>
            <a:xfrm>
              <a:off x="4669631" y="24150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3" name="Freeform: Shape 1112">
              <a:extLst>
                <a:ext uri="{FF2B5EF4-FFF2-40B4-BE49-F238E27FC236}">
                  <a16:creationId xmlns:a16="http://schemas.microsoft.com/office/drawing/2014/main" id="{5C67F20A-9847-401B-9D8E-C447B95762D2}"/>
                </a:ext>
              </a:extLst>
            </p:cNvPr>
            <p:cNvSpPr/>
            <p:nvPr/>
          </p:nvSpPr>
          <p:spPr>
            <a:xfrm>
              <a:off x="4669356" y="2429351"/>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8371" y="7144"/>
                    <a:pt x="7419" y="7144"/>
                    <a:pt x="7419" y="7144"/>
                  </a:cubicBezTo>
                  <a:cubicBezTo>
                    <a:pt x="6466" y="7144"/>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C8062659-9B5F-482D-9344-503291A4505C}"/>
                </a:ext>
              </a:extLst>
            </p:cNvPr>
            <p:cNvSpPr/>
            <p:nvPr/>
          </p:nvSpPr>
          <p:spPr>
            <a:xfrm>
              <a:off x="4673441" y="24369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5" name="Freeform: Shape 1114">
              <a:extLst>
                <a:ext uri="{FF2B5EF4-FFF2-40B4-BE49-F238E27FC236}">
                  <a16:creationId xmlns:a16="http://schemas.microsoft.com/office/drawing/2014/main" id="{EBCBDA1F-1160-437F-8D27-5D7B613BFB34}"/>
                </a:ext>
              </a:extLst>
            </p:cNvPr>
            <p:cNvSpPr/>
            <p:nvPr/>
          </p:nvSpPr>
          <p:spPr>
            <a:xfrm>
              <a:off x="4528238" y="235696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6" name="Freeform: Shape 1115">
              <a:extLst>
                <a:ext uri="{FF2B5EF4-FFF2-40B4-BE49-F238E27FC236}">
                  <a16:creationId xmlns:a16="http://schemas.microsoft.com/office/drawing/2014/main" id="{5099E6EF-F523-4DD5-9932-0F7C4B22FE24}"/>
                </a:ext>
              </a:extLst>
            </p:cNvPr>
            <p:cNvSpPr/>
            <p:nvPr/>
          </p:nvSpPr>
          <p:spPr>
            <a:xfrm>
              <a:off x="4517231" y="2358866"/>
              <a:ext cx="47625" cy="142875"/>
            </a:xfrm>
            <a:custGeom>
              <a:avLst/>
              <a:gdLst>
                <a:gd name="connsiteX0" fmla="*/ 45244 w 47625"/>
                <a:gd name="connsiteY0" fmla="*/ 136684 h 142875"/>
                <a:gd name="connsiteX1" fmla="*/ 22384 w 47625"/>
                <a:gd name="connsiteY1" fmla="*/ 59531 h 142875"/>
                <a:gd name="connsiteX2" fmla="*/ 19526 w 47625"/>
                <a:gd name="connsiteY2" fmla="*/ 36671 h 142875"/>
                <a:gd name="connsiteX3" fmla="*/ 21431 w 47625"/>
                <a:gd name="connsiteY3" fmla="*/ 35719 h 142875"/>
                <a:gd name="connsiteX4" fmla="*/ 16669 w 47625"/>
                <a:gd name="connsiteY4" fmla="*/ 26194 h 142875"/>
                <a:gd name="connsiteX5" fmla="*/ 8096 w 47625"/>
                <a:gd name="connsiteY5" fmla="*/ 24289 h 142875"/>
                <a:gd name="connsiteX6" fmla="*/ 7144 w 47625"/>
                <a:gd name="connsiteY6" fmla="*/ 23336 h 142875"/>
                <a:gd name="connsiteX7" fmla="*/ 16669 w 47625"/>
                <a:gd name="connsiteY7" fmla="*/ 20479 h 142875"/>
                <a:gd name="connsiteX8" fmla="*/ 13811 w 47625"/>
                <a:gd name="connsiteY8" fmla="*/ 8096 h 142875"/>
                <a:gd name="connsiteX9" fmla="*/ 17621 w 47625"/>
                <a:gd name="connsiteY9" fmla="*/ 7144 h 142875"/>
                <a:gd name="connsiteX10" fmla="*/ 14764 w 47625"/>
                <a:gd name="connsiteY10" fmla="*/ 8096 h 142875"/>
                <a:gd name="connsiteX11" fmla="*/ 17621 w 47625"/>
                <a:gd name="connsiteY11" fmla="*/ 8096 h 142875"/>
                <a:gd name="connsiteX12" fmla="*/ 45244 w 47625"/>
                <a:gd name="connsiteY12" fmla="*/ 13668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25" h="142875">
                  <a:moveTo>
                    <a:pt x="45244" y="136684"/>
                  </a:moveTo>
                  <a:cubicBezTo>
                    <a:pt x="27146" y="133826"/>
                    <a:pt x="29051" y="61436"/>
                    <a:pt x="22384" y="59531"/>
                  </a:cubicBezTo>
                  <a:cubicBezTo>
                    <a:pt x="21431" y="56674"/>
                    <a:pt x="10001" y="40481"/>
                    <a:pt x="19526" y="36671"/>
                  </a:cubicBezTo>
                  <a:cubicBezTo>
                    <a:pt x="18574" y="35719"/>
                    <a:pt x="19526" y="35719"/>
                    <a:pt x="21431" y="35719"/>
                  </a:cubicBezTo>
                  <a:cubicBezTo>
                    <a:pt x="11906" y="33814"/>
                    <a:pt x="5239" y="27146"/>
                    <a:pt x="16669" y="26194"/>
                  </a:cubicBezTo>
                  <a:cubicBezTo>
                    <a:pt x="14764" y="28099"/>
                    <a:pt x="9049" y="25241"/>
                    <a:pt x="8096" y="24289"/>
                  </a:cubicBezTo>
                  <a:cubicBezTo>
                    <a:pt x="9049" y="24289"/>
                    <a:pt x="9049" y="24289"/>
                    <a:pt x="7144" y="23336"/>
                  </a:cubicBezTo>
                  <a:cubicBezTo>
                    <a:pt x="8096" y="20479"/>
                    <a:pt x="10954" y="21431"/>
                    <a:pt x="16669" y="20479"/>
                  </a:cubicBezTo>
                  <a:cubicBezTo>
                    <a:pt x="13811" y="27146"/>
                    <a:pt x="11906" y="7144"/>
                    <a:pt x="13811" y="8096"/>
                  </a:cubicBezTo>
                  <a:cubicBezTo>
                    <a:pt x="12859" y="7144"/>
                    <a:pt x="17621" y="8096"/>
                    <a:pt x="17621" y="7144"/>
                  </a:cubicBezTo>
                  <a:cubicBezTo>
                    <a:pt x="16669" y="8096"/>
                    <a:pt x="14764" y="8096"/>
                    <a:pt x="14764" y="8096"/>
                  </a:cubicBezTo>
                  <a:cubicBezTo>
                    <a:pt x="16669" y="9049"/>
                    <a:pt x="17621" y="9049"/>
                    <a:pt x="17621" y="8096"/>
                  </a:cubicBezTo>
                  <a:cubicBezTo>
                    <a:pt x="41434" y="10001"/>
                    <a:pt x="29051" y="122396"/>
                    <a:pt x="45244" y="136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7" name="Freeform: Shape 1116">
              <a:extLst>
                <a:ext uri="{FF2B5EF4-FFF2-40B4-BE49-F238E27FC236}">
                  <a16:creationId xmlns:a16="http://schemas.microsoft.com/office/drawing/2014/main" id="{61DD4477-47ED-4346-9386-9652D98D8B58}"/>
                </a:ext>
              </a:extLst>
            </p:cNvPr>
            <p:cNvSpPr/>
            <p:nvPr/>
          </p:nvSpPr>
          <p:spPr>
            <a:xfrm>
              <a:off x="4526756" y="2357913"/>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8096"/>
                    <a:pt x="7144" y="8096"/>
                  </a:cubicBezTo>
                  <a:cubicBezTo>
                    <a:pt x="8096" y="7144"/>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8" name="Freeform: Shape 1117">
              <a:extLst>
                <a:ext uri="{FF2B5EF4-FFF2-40B4-BE49-F238E27FC236}">
                  <a16:creationId xmlns:a16="http://schemas.microsoft.com/office/drawing/2014/main" id="{7FB754D4-4ED0-4F8D-9B99-0511543165E3}"/>
                </a:ext>
              </a:extLst>
            </p:cNvPr>
            <p:cNvSpPr/>
            <p:nvPr/>
          </p:nvSpPr>
          <p:spPr>
            <a:xfrm>
              <a:off x="4521846" y="2368391"/>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19" name="Freeform: Shape 1118">
              <a:extLst>
                <a:ext uri="{FF2B5EF4-FFF2-40B4-BE49-F238E27FC236}">
                  <a16:creationId xmlns:a16="http://schemas.microsoft.com/office/drawing/2014/main" id="{8C09DC35-20AD-4459-80B8-DD1919C0605A}"/>
                </a:ext>
              </a:extLst>
            </p:cNvPr>
            <p:cNvSpPr/>
            <p:nvPr/>
          </p:nvSpPr>
          <p:spPr>
            <a:xfrm>
              <a:off x="4521041" y="237029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8096"/>
                    <a:pt x="7144" y="7144"/>
                  </a:cubicBezTo>
                  <a:lnTo>
                    <a:pt x="9049"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0" name="Freeform: Shape 1119">
              <a:extLst>
                <a:ext uri="{FF2B5EF4-FFF2-40B4-BE49-F238E27FC236}">
                  <a16:creationId xmlns:a16="http://schemas.microsoft.com/office/drawing/2014/main" id="{554596A2-6414-4620-B322-8E301F242A77}"/>
                </a:ext>
              </a:extLst>
            </p:cNvPr>
            <p:cNvSpPr/>
            <p:nvPr/>
          </p:nvSpPr>
          <p:spPr>
            <a:xfrm>
              <a:off x="4519136" y="237410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2CAC887D-DD39-4E47-895A-4BE031F52D95}"/>
                </a:ext>
              </a:extLst>
            </p:cNvPr>
            <p:cNvSpPr/>
            <p:nvPr/>
          </p:nvSpPr>
          <p:spPr>
            <a:xfrm>
              <a:off x="4521147" y="2374106"/>
              <a:ext cx="9525" cy="9525"/>
            </a:xfrm>
            <a:custGeom>
              <a:avLst/>
              <a:gdLst>
                <a:gd name="connsiteX0" fmla="*/ 7990 w 9525"/>
                <a:gd name="connsiteY0" fmla="*/ 7144 h 9525"/>
                <a:gd name="connsiteX1" fmla="*/ 7990 w 9525"/>
                <a:gd name="connsiteY1" fmla="*/ 7144 h 9525"/>
                <a:gd name="connsiteX2" fmla="*/ 7990 w 9525"/>
                <a:gd name="connsiteY2" fmla="*/ 7144 h 9525"/>
              </a:gdLst>
              <a:ahLst/>
              <a:cxnLst>
                <a:cxn ang="0">
                  <a:pos x="connsiteX0" y="connsiteY0"/>
                </a:cxn>
                <a:cxn ang="0">
                  <a:pos x="connsiteX1" y="connsiteY1"/>
                </a:cxn>
                <a:cxn ang="0">
                  <a:pos x="connsiteX2" y="connsiteY2"/>
                </a:cxn>
              </a:cxnLst>
              <a:rect l="l" t="t" r="r" b="b"/>
              <a:pathLst>
                <a:path w="9525" h="9525">
                  <a:moveTo>
                    <a:pt x="7990" y="7144"/>
                  </a:moveTo>
                  <a:cubicBezTo>
                    <a:pt x="7990" y="7144"/>
                    <a:pt x="7038" y="7144"/>
                    <a:pt x="7990" y="7144"/>
                  </a:cubicBez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976F23D5-846F-4E81-BCB4-52F70E4D40B4}"/>
                </a:ext>
              </a:extLst>
            </p:cNvPr>
            <p:cNvSpPr/>
            <p:nvPr/>
          </p:nvSpPr>
          <p:spPr>
            <a:xfrm>
              <a:off x="4520195" y="2378868"/>
              <a:ext cx="9525" cy="9525"/>
            </a:xfrm>
            <a:custGeom>
              <a:avLst/>
              <a:gdLst>
                <a:gd name="connsiteX0" fmla="*/ 7990 w 9525"/>
                <a:gd name="connsiteY0" fmla="*/ 7144 h 9525"/>
                <a:gd name="connsiteX1" fmla="*/ 7990 w 9525"/>
                <a:gd name="connsiteY1" fmla="*/ 7144 h 9525"/>
                <a:gd name="connsiteX2" fmla="*/ 7990 w 9525"/>
                <a:gd name="connsiteY2" fmla="*/ 7144 h 9525"/>
              </a:gdLst>
              <a:ahLst/>
              <a:cxnLst>
                <a:cxn ang="0">
                  <a:pos x="connsiteX0" y="connsiteY0"/>
                </a:cxn>
                <a:cxn ang="0">
                  <a:pos x="connsiteX1" y="connsiteY1"/>
                </a:cxn>
                <a:cxn ang="0">
                  <a:pos x="connsiteX2" y="connsiteY2"/>
                </a:cxn>
              </a:cxnLst>
              <a:rect l="l" t="t" r="r" b="b"/>
              <a:pathLst>
                <a:path w="9525" h="9525">
                  <a:moveTo>
                    <a:pt x="7990" y="7144"/>
                  </a:moveTo>
                  <a:cubicBezTo>
                    <a:pt x="7990" y="7144"/>
                    <a:pt x="7990" y="7144"/>
                    <a:pt x="7990" y="7144"/>
                  </a:cubicBez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1A482E92-FD1E-472C-91EC-2E669031D787}"/>
                </a:ext>
              </a:extLst>
            </p:cNvPr>
            <p:cNvSpPr/>
            <p:nvPr/>
          </p:nvSpPr>
          <p:spPr>
            <a:xfrm>
              <a:off x="4521147" y="238077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46471EE6-1923-4251-AB52-BB80C8C82A2F}"/>
                </a:ext>
              </a:extLst>
            </p:cNvPr>
            <p:cNvSpPr/>
            <p:nvPr/>
          </p:nvSpPr>
          <p:spPr>
            <a:xfrm>
              <a:off x="4533424" y="24198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5" name="Freeform: Shape 1124">
              <a:extLst>
                <a:ext uri="{FF2B5EF4-FFF2-40B4-BE49-F238E27FC236}">
                  <a16:creationId xmlns:a16="http://schemas.microsoft.com/office/drawing/2014/main" id="{EEDD732F-FA20-463B-B5D7-47A8E755B7A7}"/>
                </a:ext>
              </a:extLst>
            </p:cNvPr>
            <p:cNvSpPr/>
            <p:nvPr/>
          </p:nvSpPr>
          <p:spPr>
            <a:xfrm>
              <a:off x="453681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6615" y="8096"/>
                    <a:pt x="7567" y="7144"/>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D733F123-14D7-48C5-8D7B-F82C5E7AFE8A}"/>
                </a:ext>
              </a:extLst>
            </p:cNvPr>
            <p:cNvSpPr/>
            <p:nvPr/>
          </p:nvSpPr>
          <p:spPr>
            <a:xfrm>
              <a:off x="4542949" y="244578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1095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1127" name="Group 1126">
            <a:extLst>
              <a:ext uri="{FF2B5EF4-FFF2-40B4-BE49-F238E27FC236}">
                <a16:creationId xmlns:a16="http://schemas.microsoft.com/office/drawing/2014/main" id="{37A4FF2F-746E-48A2-BDF5-0D7DDFF5B147}"/>
              </a:ext>
            </a:extLst>
          </p:cNvPr>
          <p:cNvGrpSpPr/>
          <p:nvPr/>
        </p:nvGrpSpPr>
        <p:grpSpPr>
          <a:xfrm flipH="1">
            <a:off x="7074204" y="737361"/>
            <a:ext cx="224583" cy="305198"/>
            <a:chOff x="4708260" y="456723"/>
            <a:chExt cx="659554" cy="896303"/>
          </a:xfrm>
        </p:grpSpPr>
        <p:sp>
          <p:nvSpPr>
            <p:cNvPr id="1128" name="Freeform: Shape 1127">
              <a:extLst>
                <a:ext uri="{FF2B5EF4-FFF2-40B4-BE49-F238E27FC236}">
                  <a16:creationId xmlns:a16="http://schemas.microsoft.com/office/drawing/2014/main" id="{F1E9C305-E2D9-448B-9DF1-0D8BC29B8B75}"/>
                </a:ext>
              </a:extLst>
            </p:cNvPr>
            <p:cNvSpPr/>
            <p:nvPr/>
          </p:nvSpPr>
          <p:spPr>
            <a:xfrm>
              <a:off x="4803934" y="52339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4286" y="9049"/>
                    <a:pt x="14764" y="8096"/>
                    <a:pt x="7144" y="9049"/>
                  </a:cubicBezTo>
                  <a:cubicBezTo>
                    <a:pt x="8096" y="7144"/>
                    <a:pt x="9049" y="7144"/>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8DAC30AE-C338-4DA1-A38F-A2399F743E70}"/>
                </a:ext>
              </a:extLst>
            </p:cNvPr>
            <p:cNvSpPr/>
            <p:nvPr/>
          </p:nvSpPr>
          <p:spPr>
            <a:xfrm>
              <a:off x="4767739" y="499938"/>
              <a:ext cx="600075" cy="771525"/>
            </a:xfrm>
            <a:custGeom>
              <a:avLst/>
              <a:gdLst>
                <a:gd name="connsiteX0" fmla="*/ 29051 w 600075"/>
                <a:gd name="connsiteY0" fmla="*/ 761172 h 771525"/>
                <a:gd name="connsiteX1" fmla="*/ 390049 w 600075"/>
                <a:gd name="connsiteY1" fmla="*/ 742122 h 771525"/>
                <a:gd name="connsiteX2" fmla="*/ 549116 w 600075"/>
                <a:gd name="connsiteY2" fmla="*/ 753552 h 771525"/>
                <a:gd name="connsiteX3" fmla="*/ 571976 w 600075"/>
                <a:gd name="connsiteY3" fmla="*/ 686877 h 771525"/>
                <a:gd name="connsiteX4" fmla="*/ 572929 w 600075"/>
                <a:gd name="connsiteY4" fmla="*/ 574482 h 771525"/>
                <a:gd name="connsiteX5" fmla="*/ 570071 w 600075"/>
                <a:gd name="connsiteY5" fmla="*/ 494472 h 771525"/>
                <a:gd name="connsiteX6" fmla="*/ 572929 w 600075"/>
                <a:gd name="connsiteY6" fmla="*/ 486852 h 771525"/>
                <a:gd name="connsiteX7" fmla="*/ 571976 w 600075"/>
                <a:gd name="connsiteY7" fmla="*/ 500187 h 771525"/>
                <a:gd name="connsiteX8" fmla="*/ 585311 w 600075"/>
                <a:gd name="connsiteY8" fmla="*/ 296352 h 771525"/>
                <a:gd name="connsiteX9" fmla="*/ 586264 w 600075"/>
                <a:gd name="connsiteY9" fmla="*/ 246822 h 771525"/>
                <a:gd name="connsiteX10" fmla="*/ 575786 w 600075"/>
                <a:gd name="connsiteY10" fmla="*/ 138237 h 771525"/>
                <a:gd name="connsiteX11" fmla="*/ 558641 w 600075"/>
                <a:gd name="connsiteY11" fmla="*/ 62037 h 771525"/>
                <a:gd name="connsiteX12" fmla="*/ 451009 w 600075"/>
                <a:gd name="connsiteY12" fmla="*/ 48702 h 771525"/>
                <a:gd name="connsiteX13" fmla="*/ 448151 w 600075"/>
                <a:gd name="connsiteY13" fmla="*/ 45844 h 771525"/>
                <a:gd name="connsiteX14" fmla="*/ 454819 w 600075"/>
                <a:gd name="connsiteY14" fmla="*/ 40129 h 771525"/>
                <a:gd name="connsiteX15" fmla="*/ 453866 w 600075"/>
                <a:gd name="connsiteY15" fmla="*/ 38224 h 771525"/>
                <a:gd name="connsiteX16" fmla="*/ 434816 w 600075"/>
                <a:gd name="connsiteY16" fmla="*/ 43939 h 771525"/>
                <a:gd name="connsiteX17" fmla="*/ 380524 w 600075"/>
                <a:gd name="connsiteY17" fmla="*/ 40129 h 771525"/>
                <a:gd name="connsiteX18" fmla="*/ 316706 w 600075"/>
                <a:gd name="connsiteY18" fmla="*/ 31557 h 771525"/>
                <a:gd name="connsiteX19" fmla="*/ 318611 w 600075"/>
                <a:gd name="connsiteY19" fmla="*/ 25842 h 771525"/>
                <a:gd name="connsiteX20" fmla="*/ 282416 w 600075"/>
                <a:gd name="connsiteY20" fmla="*/ 32509 h 771525"/>
                <a:gd name="connsiteX21" fmla="*/ 289084 w 600075"/>
                <a:gd name="connsiteY21" fmla="*/ 28699 h 771525"/>
                <a:gd name="connsiteX22" fmla="*/ 254794 w 600075"/>
                <a:gd name="connsiteY22" fmla="*/ 29652 h 771525"/>
                <a:gd name="connsiteX23" fmla="*/ 265271 w 600075"/>
                <a:gd name="connsiteY23" fmla="*/ 27747 h 771525"/>
                <a:gd name="connsiteX24" fmla="*/ 225266 w 600075"/>
                <a:gd name="connsiteY24" fmla="*/ 27747 h 771525"/>
                <a:gd name="connsiteX25" fmla="*/ 251936 w 600075"/>
                <a:gd name="connsiteY25" fmla="*/ 23937 h 771525"/>
                <a:gd name="connsiteX26" fmla="*/ 197644 w 600075"/>
                <a:gd name="connsiteY26" fmla="*/ 28699 h 771525"/>
                <a:gd name="connsiteX27" fmla="*/ 187166 w 600075"/>
                <a:gd name="connsiteY27" fmla="*/ 26794 h 771525"/>
                <a:gd name="connsiteX28" fmla="*/ 61436 w 600075"/>
                <a:gd name="connsiteY28" fmla="*/ 31557 h 771525"/>
                <a:gd name="connsiteX29" fmla="*/ 82391 w 600075"/>
                <a:gd name="connsiteY29" fmla="*/ 26794 h 771525"/>
                <a:gd name="connsiteX30" fmla="*/ 78581 w 600075"/>
                <a:gd name="connsiteY30" fmla="*/ 24889 h 771525"/>
                <a:gd name="connsiteX31" fmla="*/ 128111 w 600075"/>
                <a:gd name="connsiteY31" fmla="*/ 18222 h 771525"/>
                <a:gd name="connsiteX32" fmla="*/ 501491 w 600075"/>
                <a:gd name="connsiteY32" fmla="*/ 36319 h 771525"/>
                <a:gd name="connsiteX33" fmla="*/ 601504 w 600075"/>
                <a:gd name="connsiteY33" fmla="*/ 248727 h 771525"/>
                <a:gd name="connsiteX34" fmla="*/ 591026 w 600075"/>
                <a:gd name="connsiteY34" fmla="*/ 451609 h 771525"/>
                <a:gd name="connsiteX35" fmla="*/ 578644 w 600075"/>
                <a:gd name="connsiteY35" fmla="*/ 735454 h 771525"/>
                <a:gd name="connsiteX36" fmla="*/ 386239 w 600075"/>
                <a:gd name="connsiteY36" fmla="*/ 755457 h 771525"/>
                <a:gd name="connsiteX37" fmla="*/ 7144 w 600075"/>
                <a:gd name="connsiteY37" fmla="*/ 770697 h 771525"/>
                <a:gd name="connsiteX38" fmla="*/ 29051 w 600075"/>
                <a:gd name="connsiteY38" fmla="*/ 761172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0075" h="771525">
                  <a:moveTo>
                    <a:pt x="29051" y="761172"/>
                  </a:moveTo>
                  <a:cubicBezTo>
                    <a:pt x="50959" y="753552"/>
                    <a:pt x="390049" y="737359"/>
                    <a:pt x="390049" y="742122"/>
                  </a:cubicBezTo>
                  <a:cubicBezTo>
                    <a:pt x="394811" y="744979"/>
                    <a:pt x="542449" y="758314"/>
                    <a:pt x="549116" y="753552"/>
                  </a:cubicBezTo>
                  <a:cubicBezTo>
                    <a:pt x="568166" y="740217"/>
                    <a:pt x="561499" y="696402"/>
                    <a:pt x="571976" y="686877"/>
                  </a:cubicBezTo>
                  <a:cubicBezTo>
                    <a:pt x="573881" y="642109"/>
                    <a:pt x="572929" y="611629"/>
                    <a:pt x="572929" y="574482"/>
                  </a:cubicBezTo>
                  <a:cubicBezTo>
                    <a:pt x="577691" y="575434"/>
                    <a:pt x="568166" y="509712"/>
                    <a:pt x="570071" y="494472"/>
                  </a:cubicBezTo>
                  <a:cubicBezTo>
                    <a:pt x="572929" y="497329"/>
                    <a:pt x="573881" y="495424"/>
                    <a:pt x="572929" y="486852"/>
                  </a:cubicBezTo>
                  <a:cubicBezTo>
                    <a:pt x="571976" y="490662"/>
                    <a:pt x="571976" y="495424"/>
                    <a:pt x="571976" y="500187"/>
                  </a:cubicBezTo>
                  <a:cubicBezTo>
                    <a:pt x="606266" y="459229"/>
                    <a:pt x="546259" y="323974"/>
                    <a:pt x="585311" y="296352"/>
                  </a:cubicBezTo>
                  <a:cubicBezTo>
                    <a:pt x="582454" y="303019"/>
                    <a:pt x="589121" y="256347"/>
                    <a:pt x="586264" y="246822"/>
                  </a:cubicBezTo>
                  <a:cubicBezTo>
                    <a:pt x="585311" y="235392"/>
                    <a:pt x="584359" y="188719"/>
                    <a:pt x="575786" y="138237"/>
                  </a:cubicBezTo>
                  <a:cubicBezTo>
                    <a:pt x="572929" y="118234"/>
                    <a:pt x="570071" y="71562"/>
                    <a:pt x="558641" y="62037"/>
                  </a:cubicBezTo>
                  <a:cubicBezTo>
                    <a:pt x="545306" y="51559"/>
                    <a:pt x="454819" y="43939"/>
                    <a:pt x="451009" y="48702"/>
                  </a:cubicBezTo>
                  <a:cubicBezTo>
                    <a:pt x="452914" y="45844"/>
                    <a:pt x="451961" y="44892"/>
                    <a:pt x="448151" y="45844"/>
                  </a:cubicBezTo>
                  <a:cubicBezTo>
                    <a:pt x="450056" y="43939"/>
                    <a:pt x="452914" y="42034"/>
                    <a:pt x="454819" y="40129"/>
                  </a:cubicBezTo>
                  <a:cubicBezTo>
                    <a:pt x="450056" y="40129"/>
                    <a:pt x="450056" y="40129"/>
                    <a:pt x="453866" y="38224"/>
                  </a:cubicBezTo>
                  <a:cubicBezTo>
                    <a:pt x="449104" y="38224"/>
                    <a:pt x="442436" y="44892"/>
                    <a:pt x="434816" y="43939"/>
                  </a:cubicBezTo>
                  <a:cubicBezTo>
                    <a:pt x="435769" y="43939"/>
                    <a:pt x="376714" y="35367"/>
                    <a:pt x="380524" y="40129"/>
                  </a:cubicBezTo>
                  <a:cubicBezTo>
                    <a:pt x="356711" y="22032"/>
                    <a:pt x="346234" y="44892"/>
                    <a:pt x="316706" y="31557"/>
                  </a:cubicBezTo>
                  <a:cubicBezTo>
                    <a:pt x="330041" y="32509"/>
                    <a:pt x="314801" y="28699"/>
                    <a:pt x="318611" y="25842"/>
                  </a:cubicBezTo>
                  <a:cubicBezTo>
                    <a:pt x="307181" y="22984"/>
                    <a:pt x="292894" y="35367"/>
                    <a:pt x="282416" y="32509"/>
                  </a:cubicBezTo>
                  <a:cubicBezTo>
                    <a:pt x="282416" y="32509"/>
                    <a:pt x="287179" y="29652"/>
                    <a:pt x="289084" y="28699"/>
                  </a:cubicBezTo>
                  <a:cubicBezTo>
                    <a:pt x="277654" y="22032"/>
                    <a:pt x="271939" y="28699"/>
                    <a:pt x="254794" y="29652"/>
                  </a:cubicBezTo>
                  <a:cubicBezTo>
                    <a:pt x="258604" y="29652"/>
                    <a:pt x="261461" y="29652"/>
                    <a:pt x="265271" y="27747"/>
                  </a:cubicBezTo>
                  <a:cubicBezTo>
                    <a:pt x="251936" y="26794"/>
                    <a:pt x="246221" y="28699"/>
                    <a:pt x="225266" y="27747"/>
                  </a:cubicBezTo>
                  <a:cubicBezTo>
                    <a:pt x="217646" y="27747"/>
                    <a:pt x="250031" y="26794"/>
                    <a:pt x="251936" y="23937"/>
                  </a:cubicBezTo>
                  <a:cubicBezTo>
                    <a:pt x="235744" y="22984"/>
                    <a:pt x="199549" y="26794"/>
                    <a:pt x="197644" y="28699"/>
                  </a:cubicBezTo>
                  <a:cubicBezTo>
                    <a:pt x="195739" y="24889"/>
                    <a:pt x="192881" y="24889"/>
                    <a:pt x="187166" y="26794"/>
                  </a:cubicBezTo>
                  <a:cubicBezTo>
                    <a:pt x="166211" y="31557"/>
                    <a:pt x="84296" y="14412"/>
                    <a:pt x="61436" y="31557"/>
                  </a:cubicBezTo>
                  <a:cubicBezTo>
                    <a:pt x="64294" y="30604"/>
                    <a:pt x="83344" y="25842"/>
                    <a:pt x="82391" y="26794"/>
                  </a:cubicBezTo>
                  <a:cubicBezTo>
                    <a:pt x="77629" y="26794"/>
                    <a:pt x="78581" y="23937"/>
                    <a:pt x="78581" y="24889"/>
                  </a:cubicBezTo>
                  <a:cubicBezTo>
                    <a:pt x="87154" y="20127"/>
                    <a:pt x="118586" y="18222"/>
                    <a:pt x="128111" y="18222"/>
                  </a:cubicBezTo>
                  <a:cubicBezTo>
                    <a:pt x="166211" y="-10353"/>
                    <a:pt x="412909" y="23937"/>
                    <a:pt x="501491" y="36319"/>
                  </a:cubicBezTo>
                  <a:cubicBezTo>
                    <a:pt x="611029" y="51559"/>
                    <a:pt x="598646" y="132522"/>
                    <a:pt x="601504" y="248727"/>
                  </a:cubicBezTo>
                  <a:cubicBezTo>
                    <a:pt x="603409" y="327784"/>
                    <a:pt x="598646" y="383982"/>
                    <a:pt x="591026" y="451609"/>
                  </a:cubicBezTo>
                  <a:cubicBezTo>
                    <a:pt x="582454" y="534477"/>
                    <a:pt x="611981" y="664969"/>
                    <a:pt x="578644" y="735454"/>
                  </a:cubicBezTo>
                  <a:cubicBezTo>
                    <a:pt x="548164" y="798319"/>
                    <a:pt x="467201" y="757362"/>
                    <a:pt x="386239" y="755457"/>
                  </a:cubicBezTo>
                  <a:cubicBezTo>
                    <a:pt x="265271" y="751647"/>
                    <a:pt x="130969" y="750694"/>
                    <a:pt x="7144" y="770697"/>
                  </a:cubicBezTo>
                  <a:cubicBezTo>
                    <a:pt x="13811" y="764982"/>
                    <a:pt x="20479" y="762124"/>
                    <a:pt x="29051" y="7611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0" name="Freeform: Shape 1129">
              <a:extLst>
                <a:ext uri="{FF2B5EF4-FFF2-40B4-BE49-F238E27FC236}">
                  <a16:creationId xmlns:a16="http://schemas.microsoft.com/office/drawing/2014/main" id="{79C08DF1-A5A5-4DD9-A9BE-C40A335511B2}"/>
                </a:ext>
              </a:extLst>
            </p:cNvPr>
            <p:cNvSpPr/>
            <p:nvPr/>
          </p:nvSpPr>
          <p:spPr>
            <a:xfrm>
              <a:off x="4815364" y="521493"/>
              <a:ext cx="9525" cy="9525"/>
            </a:xfrm>
            <a:custGeom>
              <a:avLst/>
              <a:gdLst>
                <a:gd name="connsiteX0" fmla="*/ 7144 w 9525"/>
                <a:gd name="connsiteY0" fmla="*/ 7144 h 9525"/>
                <a:gd name="connsiteX1" fmla="*/ 10001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8096"/>
                    <a:pt x="13811" y="7144"/>
                    <a:pt x="10001" y="10001"/>
                  </a:cubicBezTo>
                  <a:cubicBezTo>
                    <a:pt x="10001"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1" name="Freeform: Shape 1130">
              <a:extLst>
                <a:ext uri="{FF2B5EF4-FFF2-40B4-BE49-F238E27FC236}">
                  <a16:creationId xmlns:a16="http://schemas.microsoft.com/office/drawing/2014/main" id="{0FBC4224-A719-42B4-ABFA-37AB8CAF50EE}"/>
                </a:ext>
              </a:extLst>
            </p:cNvPr>
            <p:cNvSpPr/>
            <p:nvPr/>
          </p:nvSpPr>
          <p:spPr>
            <a:xfrm>
              <a:off x="4946491" y="518435"/>
              <a:ext cx="9525" cy="9525"/>
            </a:xfrm>
            <a:custGeom>
              <a:avLst/>
              <a:gdLst>
                <a:gd name="connsiteX0" fmla="*/ 8414 w 9525"/>
                <a:gd name="connsiteY0" fmla="*/ 7344 h 9525"/>
                <a:gd name="connsiteX1" fmla="*/ 8414 w 9525"/>
                <a:gd name="connsiteY1" fmla="*/ 7344 h 9525"/>
              </a:gdLst>
              <a:ahLst/>
              <a:cxnLst>
                <a:cxn ang="0">
                  <a:pos x="connsiteX0" y="connsiteY0"/>
                </a:cxn>
                <a:cxn ang="0">
                  <a:pos x="connsiteX1" y="connsiteY1"/>
                </a:cxn>
              </a:cxnLst>
              <a:rect l="l" t="t" r="r" b="b"/>
              <a:pathLst>
                <a:path w="9525" h="9525">
                  <a:moveTo>
                    <a:pt x="8414" y="7344"/>
                  </a:moveTo>
                  <a:cubicBezTo>
                    <a:pt x="8414" y="6392"/>
                    <a:pt x="5556" y="9249"/>
                    <a:pt x="8414"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2" name="Freeform: Shape 1131">
              <a:extLst>
                <a:ext uri="{FF2B5EF4-FFF2-40B4-BE49-F238E27FC236}">
                  <a16:creationId xmlns:a16="http://schemas.microsoft.com/office/drawing/2014/main" id="{61F4BC41-9983-43C0-B03F-5F33F629BFA9}"/>
                </a:ext>
              </a:extLst>
            </p:cNvPr>
            <p:cNvSpPr/>
            <p:nvPr/>
          </p:nvSpPr>
          <p:spPr>
            <a:xfrm>
              <a:off x="4966811" y="519588"/>
              <a:ext cx="19050" cy="9525"/>
            </a:xfrm>
            <a:custGeom>
              <a:avLst/>
              <a:gdLst>
                <a:gd name="connsiteX0" fmla="*/ 18574 w 19050"/>
                <a:gd name="connsiteY0" fmla="*/ 7144 h 9525"/>
                <a:gd name="connsiteX1" fmla="*/ 7144 w 19050"/>
                <a:gd name="connsiteY1" fmla="*/ 9049 h 9525"/>
                <a:gd name="connsiteX2" fmla="*/ 18574 w 19050"/>
                <a:gd name="connsiteY2" fmla="*/ 7144 h 9525"/>
              </a:gdLst>
              <a:ahLst/>
              <a:cxnLst>
                <a:cxn ang="0">
                  <a:pos x="connsiteX0" y="connsiteY0"/>
                </a:cxn>
                <a:cxn ang="0">
                  <a:pos x="connsiteX1" y="connsiteY1"/>
                </a:cxn>
                <a:cxn ang="0">
                  <a:pos x="connsiteX2" y="connsiteY2"/>
                </a:cxn>
              </a:cxnLst>
              <a:rect l="l" t="t" r="r" b="b"/>
              <a:pathLst>
                <a:path w="19050" h="9525">
                  <a:moveTo>
                    <a:pt x="18574" y="7144"/>
                  </a:moveTo>
                  <a:cubicBezTo>
                    <a:pt x="18574" y="8096"/>
                    <a:pt x="11906" y="9049"/>
                    <a:pt x="7144" y="9049"/>
                  </a:cubicBezTo>
                  <a:lnTo>
                    <a:pt x="1857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3" name="Freeform: Shape 1132">
              <a:extLst>
                <a:ext uri="{FF2B5EF4-FFF2-40B4-BE49-F238E27FC236}">
                  <a16:creationId xmlns:a16="http://schemas.microsoft.com/office/drawing/2014/main" id="{45B15B6C-E17F-482F-AE87-66CA9260EAF8}"/>
                </a:ext>
              </a:extLst>
            </p:cNvPr>
            <p:cNvSpPr/>
            <p:nvPr/>
          </p:nvSpPr>
          <p:spPr>
            <a:xfrm>
              <a:off x="5004911" y="52339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11906" y="8096"/>
                    <a:pt x="10954" y="8096"/>
                    <a:pt x="7144" y="8096"/>
                  </a:cubicBezTo>
                  <a:cubicBezTo>
                    <a:pt x="7144"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4" name="Freeform: Shape 1133">
              <a:extLst>
                <a:ext uri="{FF2B5EF4-FFF2-40B4-BE49-F238E27FC236}">
                  <a16:creationId xmlns:a16="http://schemas.microsoft.com/office/drawing/2014/main" id="{34F2AAB1-5085-4C29-86D4-EA736242A801}"/>
                </a:ext>
              </a:extLst>
            </p:cNvPr>
            <p:cNvSpPr/>
            <p:nvPr/>
          </p:nvSpPr>
          <p:spPr>
            <a:xfrm>
              <a:off x="5008721" y="521493"/>
              <a:ext cx="19050" cy="9525"/>
            </a:xfrm>
            <a:custGeom>
              <a:avLst/>
              <a:gdLst>
                <a:gd name="connsiteX0" fmla="*/ 7144 w 19050"/>
                <a:gd name="connsiteY0" fmla="*/ 7144 h 9525"/>
                <a:gd name="connsiteX1" fmla="*/ 11906 w 19050"/>
                <a:gd name="connsiteY1" fmla="*/ 8096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7144"/>
                    <a:pt x="10954" y="8096"/>
                    <a:pt x="11906" y="8096"/>
                  </a:cubicBezTo>
                  <a:cubicBezTo>
                    <a:pt x="11906"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5" name="Freeform: Shape 1134">
              <a:extLst>
                <a:ext uri="{FF2B5EF4-FFF2-40B4-BE49-F238E27FC236}">
                  <a16:creationId xmlns:a16="http://schemas.microsoft.com/office/drawing/2014/main" id="{C9CE76D5-B8C9-46DD-AE0B-7112F78C8926}"/>
                </a:ext>
              </a:extLst>
            </p:cNvPr>
            <p:cNvSpPr/>
            <p:nvPr/>
          </p:nvSpPr>
          <p:spPr>
            <a:xfrm>
              <a:off x="5071480" y="527208"/>
              <a:ext cx="19050" cy="9525"/>
            </a:xfrm>
            <a:custGeom>
              <a:avLst/>
              <a:gdLst>
                <a:gd name="connsiteX0" fmla="*/ 7250 w 19050"/>
                <a:gd name="connsiteY0" fmla="*/ 7144 h 9525"/>
                <a:gd name="connsiteX1" fmla="*/ 12965 w 19050"/>
                <a:gd name="connsiteY1" fmla="*/ 8096 h 9525"/>
                <a:gd name="connsiteX2" fmla="*/ 7250 w 19050"/>
                <a:gd name="connsiteY2" fmla="*/ 7144 h 9525"/>
              </a:gdLst>
              <a:ahLst/>
              <a:cxnLst>
                <a:cxn ang="0">
                  <a:pos x="connsiteX0" y="connsiteY0"/>
                </a:cxn>
                <a:cxn ang="0">
                  <a:pos x="connsiteX1" y="connsiteY1"/>
                </a:cxn>
                <a:cxn ang="0">
                  <a:pos x="connsiteX2" y="connsiteY2"/>
                </a:cxn>
              </a:cxnLst>
              <a:rect l="l" t="t" r="r" b="b"/>
              <a:pathLst>
                <a:path w="19050" h="9525">
                  <a:moveTo>
                    <a:pt x="7250" y="7144"/>
                  </a:moveTo>
                  <a:cubicBezTo>
                    <a:pt x="9155" y="7144"/>
                    <a:pt x="12013" y="7144"/>
                    <a:pt x="12965" y="8096"/>
                  </a:cubicBezTo>
                  <a:cubicBezTo>
                    <a:pt x="12013" y="7144"/>
                    <a:pt x="6298" y="9049"/>
                    <a:pt x="72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6" name="Freeform: Shape 1135">
              <a:extLst>
                <a:ext uri="{FF2B5EF4-FFF2-40B4-BE49-F238E27FC236}">
                  <a16:creationId xmlns:a16="http://schemas.microsoft.com/office/drawing/2014/main" id="{8E77FEDA-52B7-41FE-96A7-AAB1002D259B}"/>
                </a:ext>
              </a:extLst>
            </p:cNvPr>
            <p:cNvSpPr/>
            <p:nvPr/>
          </p:nvSpPr>
          <p:spPr>
            <a:xfrm>
              <a:off x="5100161" y="5291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7" name="Freeform: Shape 1136">
              <a:extLst>
                <a:ext uri="{FF2B5EF4-FFF2-40B4-BE49-F238E27FC236}">
                  <a16:creationId xmlns:a16="http://schemas.microsoft.com/office/drawing/2014/main" id="{7F16E546-B4A2-47DC-B17E-5679988F2D9A}"/>
                </a:ext>
              </a:extLst>
            </p:cNvPr>
            <p:cNvSpPr/>
            <p:nvPr/>
          </p:nvSpPr>
          <p:spPr>
            <a:xfrm>
              <a:off x="5343049" y="848040"/>
              <a:ext cx="9525" cy="9525"/>
            </a:xfrm>
            <a:custGeom>
              <a:avLst/>
              <a:gdLst>
                <a:gd name="connsiteX0" fmla="*/ 7144 w 9525"/>
                <a:gd name="connsiteY0" fmla="*/ 10162 h 9525"/>
                <a:gd name="connsiteX1" fmla="*/ 7144 w 9525"/>
                <a:gd name="connsiteY1" fmla="*/ 10162 h 9525"/>
              </a:gdLst>
              <a:ahLst/>
              <a:cxnLst>
                <a:cxn ang="0">
                  <a:pos x="connsiteX0" y="connsiteY0"/>
                </a:cxn>
                <a:cxn ang="0">
                  <a:pos x="connsiteX1" y="connsiteY1"/>
                </a:cxn>
              </a:cxnLst>
              <a:rect l="l" t="t" r="r" b="b"/>
              <a:pathLst>
                <a:path w="9525" h="9525">
                  <a:moveTo>
                    <a:pt x="7144" y="10162"/>
                  </a:moveTo>
                  <a:cubicBezTo>
                    <a:pt x="8096" y="4447"/>
                    <a:pt x="7144" y="8257"/>
                    <a:pt x="7144" y="101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8" name="Freeform: Shape 1137">
              <a:extLst>
                <a:ext uri="{FF2B5EF4-FFF2-40B4-BE49-F238E27FC236}">
                  <a16:creationId xmlns:a16="http://schemas.microsoft.com/office/drawing/2014/main" id="{86FDDC10-D716-409B-8258-ECFFD992FBB5}"/>
                </a:ext>
              </a:extLst>
            </p:cNvPr>
            <p:cNvSpPr/>
            <p:nvPr/>
          </p:nvSpPr>
          <p:spPr>
            <a:xfrm>
              <a:off x="5330666" y="1084421"/>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10001"/>
                    <a:pt x="7144" y="9049"/>
                    <a:pt x="7144" y="10001"/>
                  </a:cubicBezTo>
                  <a:cubicBezTo>
                    <a:pt x="7144" y="6191"/>
                    <a:pt x="8096" y="10001"/>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39" name="Freeform: Shape 1138">
              <a:extLst>
                <a:ext uri="{FF2B5EF4-FFF2-40B4-BE49-F238E27FC236}">
                  <a16:creationId xmlns:a16="http://schemas.microsoft.com/office/drawing/2014/main" id="{C3A3A873-2A98-4638-9F36-04CBCB9FD1DA}"/>
                </a:ext>
              </a:extLst>
            </p:cNvPr>
            <p:cNvSpPr/>
            <p:nvPr/>
          </p:nvSpPr>
          <p:spPr>
            <a:xfrm>
              <a:off x="5324951" y="120930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954"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0" name="Freeform: Shape 1139">
              <a:extLst>
                <a:ext uri="{FF2B5EF4-FFF2-40B4-BE49-F238E27FC236}">
                  <a16:creationId xmlns:a16="http://schemas.microsoft.com/office/drawing/2014/main" id="{CA9D4E75-5C9A-4674-A5AF-6FEF3C7F05BA}"/>
                </a:ext>
              </a:extLst>
            </p:cNvPr>
            <p:cNvSpPr/>
            <p:nvPr/>
          </p:nvSpPr>
          <p:spPr>
            <a:xfrm>
              <a:off x="4824995" y="500538"/>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8943" y="7144"/>
                    <a:pt x="8943"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1" name="Freeform: Shape 1140">
              <a:extLst>
                <a:ext uri="{FF2B5EF4-FFF2-40B4-BE49-F238E27FC236}">
                  <a16:creationId xmlns:a16="http://schemas.microsoft.com/office/drawing/2014/main" id="{75EA396A-A87A-4246-AA78-1A0C79F75913}"/>
                </a:ext>
              </a:extLst>
            </p:cNvPr>
            <p:cNvSpPr/>
            <p:nvPr/>
          </p:nvSpPr>
          <p:spPr>
            <a:xfrm>
              <a:off x="4778074" y="508158"/>
              <a:ext cx="57150" cy="781050"/>
            </a:xfrm>
            <a:custGeom>
              <a:avLst/>
              <a:gdLst>
                <a:gd name="connsiteX0" fmla="*/ 27288 w 57150"/>
                <a:gd name="connsiteY0" fmla="*/ 780574 h 781050"/>
                <a:gd name="connsiteX1" fmla="*/ 14906 w 57150"/>
                <a:gd name="connsiteY1" fmla="*/ 551974 h 781050"/>
                <a:gd name="connsiteX2" fmla="*/ 8238 w 57150"/>
                <a:gd name="connsiteY2" fmla="*/ 424339 h 781050"/>
                <a:gd name="connsiteX3" fmla="*/ 11096 w 57150"/>
                <a:gd name="connsiteY3" fmla="*/ 421481 h 781050"/>
                <a:gd name="connsiteX4" fmla="*/ 11096 w 57150"/>
                <a:gd name="connsiteY4" fmla="*/ 427196 h 781050"/>
                <a:gd name="connsiteX5" fmla="*/ 15858 w 57150"/>
                <a:gd name="connsiteY5" fmla="*/ 313849 h 781050"/>
                <a:gd name="connsiteX6" fmla="*/ 21573 w 57150"/>
                <a:gd name="connsiteY6" fmla="*/ 175736 h 781050"/>
                <a:gd name="connsiteX7" fmla="*/ 30146 w 57150"/>
                <a:gd name="connsiteY7" fmla="*/ 177641 h 781050"/>
                <a:gd name="connsiteX8" fmla="*/ 33003 w 57150"/>
                <a:gd name="connsiteY8" fmla="*/ 176689 h 781050"/>
                <a:gd name="connsiteX9" fmla="*/ 28241 w 57150"/>
                <a:gd name="connsiteY9" fmla="*/ 116681 h 781050"/>
                <a:gd name="connsiteX10" fmla="*/ 21573 w 57150"/>
                <a:gd name="connsiteY10" fmla="*/ 99536 h 781050"/>
                <a:gd name="connsiteX11" fmla="*/ 28241 w 57150"/>
                <a:gd name="connsiteY11" fmla="*/ 101441 h 781050"/>
                <a:gd name="connsiteX12" fmla="*/ 21573 w 57150"/>
                <a:gd name="connsiteY12" fmla="*/ 89059 h 781050"/>
                <a:gd name="connsiteX13" fmla="*/ 29193 w 57150"/>
                <a:gd name="connsiteY13" fmla="*/ 74771 h 781050"/>
                <a:gd name="connsiteX14" fmla="*/ 34908 w 57150"/>
                <a:gd name="connsiteY14" fmla="*/ 84296 h 781050"/>
                <a:gd name="connsiteX15" fmla="*/ 29193 w 57150"/>
                <a:gd name="connsiteY15" fmla="*/ 61436 h 781050"/>
                <a:gd name="connsiteX16" fmla="*/ 50148 w 57150"/>
                <a:gd name="connsiteY16" fmla="*/ 7144 h 781050"/>
                <a:gd name="connsiteX17" fmla="*/ 33956 w 57150"/>
                <a:gd name="connsiteY17" fmla="*/ 266224 h 781050"/>
                <a:gd name="connsiteX18" fmla="*/ 23478 w 57150"/>
                <a:gd name="connsiteY18" fmla="*/ 434816 h 781050"/>
                <a:gd name="connsiteX19" fmla="*/ 27288 w 57150"/>
                <a:gd name="connsiteY19" fmla="*/ 7805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150" h="781050">
                  <a:moveTo>
                    <a:pt x="27288" y="780574"/>
                  </a:moveTo>
                  <a:cubicBezTo>
                    <a:pt x="1571" y="731996"/>
                    <a:pt x="14906" y="593884"/>
                    <a:pt x="14906" y="551974"/>
                  </a:cubicBezTo>
                  <a:cubicBezTo>
                    <a:pt x="15858" y="500539"/>
                    <a:pt x="3476" y="474821"/>
                    <a:pt x="8238" y="424339"/>
                  </a:cubicBezTo>
                  <a:cubicBezTo>
                    <a:pt x="10143" y="425291"/>
                    <a:pt x="11096" y="424339"/>
                    <a:pt x="11096" y="421481"/>
                  </a:cubicBezTo>
                  <a:cubicBezTo>
                    <a:pt x="11096" y="423386"/>
                    <a:pt x="11096" y="425291"/>
                    <a:pt x="11096" y="427196"/>
                  </a:cubicBezTo>
                  <a:cubicBezTo>
                    <a:pt x="16811" y="423386"/>
                    <a:pt x="17763" y="316706"/>
                    <a:pt x="15858" y="313849"/>
                  </a:cubicBezTo>
                  <a:cubicBezTo>
                    <a:pt x="16811" y="316706"/>
                    <a:pt x="26336" y="177641"/>
                    <a:pt x="21573" y="175736"/>
                  </a:cubicBezTo>
                  <a:cubicBezTo>
                    <a:pt x="26336" y="172879"/>
                    <a:pt x="23478" y="181451"/>
                    <a:pt x="30146" y="177641"/>
                  </a:cubicBezTo>
                  <a:cubicBezTo>
                    <a:pt x="29193" y="175736"/>
                    <a:pt x="30146" y="174784"/>
                    <a:pt x="33003" y="176689"/>
                  </a:cubicBezTo>
                  <a:cubicBezTo>
                    <a:pt x="30146" y="169069"/>
                    <a:pt x="14906" y="107156"/>
                    <a:pt x="28241" y="116681"/>
                  </a:cubicBezTo>
                  <a:cubicBezTo>
                    <a:pt x="29193" y="113824"/>
                    <a:pt x="19668" y="103346"/>
                    <a:pt x="21573" y="99536"/>
                  </a:cubicBezTo>
                  <a:cubicBezTo>
                    <a:pt x="21573" y="100489"/>
                    <a:pt x="28241" y="104299"/>
                    <a:pt x="28241" y="101441"/>
                  </a:cubicBezTo>
                  <a:cubicBezTo>
                    <a:pt x="28241" y="92869"/>
                    <a:pt x="19668" y="98584"/>
                    <a:pt x="21573" y="89059"/>
                  </a:cubicBezTo>
                  <a:cubicBezTo>
                    <a:pt x="22526" y="89059"/>
                    <a:pt x="34908" y="85249"/>
                    <a:pt x="29193" y="74771"/>
                  </a:cubicBezTo>
                  <a:cubicBezTo>
                    <a:pt x="14906" y="84296"/>
                    <a:pt x="36813" y="84296"/>
                    <a:pt x="34908" y="84296"/>
                  </a:cubicBezTo>
                  <a:cubicBezTo>
                    <a:pt x="35861" y="81439"/>
                    <a:pt x="29193" y="61436"/>
                    <a:pt x="29193" y="61436"/>
                  </a:cubicBezTo>
                  <a:cubicBezTo>
                    <a:pt x="31098" y="54769"/>
                    <a:pt x="56816" y="15716"/>
                    <a:pt x="50148" y="7144"/>
                  </a:cubicBezTo>
                  <a:cubicBezTo>
                    <a:pt x="53958" y="47149"/>
                    <a:pt x="38718" y="187166"/>
                    <a:pt x="33956" y="266224"/>
                  </a:cubicBezTo>
                  <a:cubicBezTo>
                    <a:pt x="30146" y="325279"/>
                    <a:pt x="23478" y="380524"/>
                    <a:pt x="23478" y="434816"/>
                  </a:cubicBezTo>
                  <a:cubicBezTo>
                    <a:pt x="21573" y="523399"/>
                    <a:pt x="16811" y="718661"/>
                    <a:pt x="27288" y="7805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2" name="Freeform: Shape 1141">
              <a:extLst>
                <a:ext uri="{FF2B5EF4-FFF2-40B4-BE49-F238E27FC236}">
                  <a16:creationId xmlns:a16="http://schemas.microsoft.com/office/drawing/2014/main" id="{71F17C5D-DF45-462B-9095-CA849C9DDA15}"/>
                </a:ext>
              </a:extLst>
            </p:cNvPr>
            <p:cNvSpPr/>
            <p:nvPr/>
          </p:nvSpPr>
          <p:spPr>
            <a:xfrm>
              <a:off x="4822984" y="50530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3" name="Freeform: Shape 1142">
              <a:extLst>
                <a:ext uri="{FF2B5EF4-FFF2-40B4-BE49-F238E27FC236}">
                  <a16:creationId xmlns:a16="http://schemas.microsoft.com/office/drawing/2014/main" id="{1C612E5E-F6E6-4267-83C0-07ADACCF45A3}"/>
                </a:ext>
              </a:extLst>
            </p:cNvPr>
            <p:cNvSpPr/>
            <p:nvPr/>
          </p:nvSpPr>
          <p:spPr>
            <a:xfrm>
              <a:off x="4803510" y="55631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4" name="Freeform: Shape 1143">
              <a:extLst>
                <a:ext uri="{FF2B5EF4-FFF2-40B4-BE49-F238E27FC236}">
                  <a16:creationId xmlns:a16="http://schemas.microsoft.com/office/drawing/2014/main" id="{E558E9DB-2113-48F9-923B-DD9D86E117B1}"/>
                </a:ext>
              </a:extLst>
            </p:cNvPr>
            <p:cNvSpPr/>
            <p:nvPr/>
          </p:nvSpPr>
          <p:spPr>
            <a:xfrm>
              <a:off x="4800124" y="565308"/>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8096"/>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5" name="Freeform: Shape 1144">
              <a:extLst>
                <a:ext uri="{FF2B5EF4-FFF2-40B4-BE49-F238E27FC236}">
                  <a16:creationId xmlns:a16="http://schemas.microsoft.com/office/drawing/2014/main" id="{621AB415-E672-43C9-B041-F9BE6B414FF8}"/>
                </a:ext>
              </a:extLst>
            </p:cNvPr>
            <p:cNvSpPr/>
            <p:nvPr/>
          </p:nvSpPr>
          <p:spPr>
            <a:xfrm>
              <a:off x="4794409" y="58150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7144" y="7144"/>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6" name="Freeform: Shape 1145">
              <a:extLst>
                <a:ext uri="{FF2B5EF4-FFF2-40B4-BE49-F238E27FC236}">
                  <a16:creationId xmlns:a16="http://schemas.microsoft.com/office/drawing/2014/main" id="{C9137ED8-424D-4C13-8E39-33BC3A486C55}"/>
                </a:ext>
              </a:extLst>
            </p:cNvPr>
            <p:cNvSpPr/>
            <p:nvPr/>
          </p:nvSpPr>
          <p:spPr>
            <a:xfrm>
              <a:off x="4796076" y="584164"/>
              <a:ext cx="9525" cy="9525"/>
            </a:xfrm>
            <a:custGeom>
              <a:avLst/>
              <a:gdLst>
                <a:gd name="connsiteX0" fmla="*/ 8334 w 9525"/>
                <a:gd name="connsiteY0" fmla="*/ 7338 h 9525"/>
                <a:gd name="connsiteX1" fmla="*/ 7382 w 9525"/>
                <a:gd name="connsiteY1" fmla="*/ 9243 h 9525"/>
                <a:gd name="connsiteX2" fmla="*/ 8334 w 9525"/>
                <a:gd name="connsiteY2" fmla="*/ 7338 h 9525"/>
              </a:gdLst>
              <a:ahLst/>
              <a:cxnLst>
                <a:cxn ang="0">
                  <a:pos x="connsiteX0" y="connsiteY0"/>
                </a:cxn>
                <a:cxn ang="0">
                  <a:pos x="connsiteX1" y="connsiteY1"/>
                </a:cxn>
                <a:cxn ang="0">
                  <a:pos x="connsiteX2" y="connsiteY2"/>
                </a:cxn>
              </a:cxnLst>
              <a:rect l="l" t="t" r="r" b="b"/>
              <a:pathLst>
                <a:path w="9525" h="9525">
                  <a:moveTo>
                    <a:pt x="8334" y="7338"/>
                  </a:moveTo>
                  <a:cubicBezTo>
                    <a:pt x="8334" y="8291"/>
                    <a:pt x="7382" y="9243"/>
                    <a:pt x="7382" y="9243"/>
                  </a:cubicBezTo>
                  <a:cubicBezTo>
                    <a:pt x="7382" y="9243"/>
                    <a:pt x="6429" y="6386"/>
                    <a:pt x="8334"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7" name="Freeform: Shape 1146">
              <a:extLst>
                <a:ext uri="{FF2B5EF4-FFF2-40B4-BE49-F238E27FC236}">
                  <a16:creationId xmlns:a16="http://schemas.microsoft.com/office/drawing/2014/main" id="{61EBC3F1-EDF9-4975-BBD9-3DD07B0EFA8B}"/>
                </a:ext>
              </a:extLst>
            </p:cNvPr>
            <p:cNvSpPr/>
            <p:nvPr/>
          </p:nvSpPr>
          <p:spPr>
            <a:xfrm>
              <a:off x="4789646" y="611789"/>
              <a:ext cx="9525" cy="9525"/>
            </a:xfrm>
            <a:custGeom>
              <a:avLst/>
              <a:gdLst>
                <a:gd name="connsiteX0" fmla="*/ 8096 w 9525"/>
                <a:gd name="connsiteY0" fmla="*/ 7335 h 9525"/>
                <a:gd name="connsiteX1" fmla="*/ 7144 w 9525"/>
                <a:gd name="connsiteY1" fmla="*/ 10193 h 9525"/>
                <a:gd name="connsiteX2" fmla="*/ 8096 w 9525"/>
                <a:gd name="connsiteY2" fmla="*/ 7335 h 9525"/>
              </a:gdLst>
              <a:ahLst/>
              <a:cxnLst>
                <a:cxn ang="0">
                  <a:pos x="connsiteX0" y="connsiteY0"/>
                </a:cxn>
                <a:cxn ang="0">
                  <a:pos x="connsiteX1" y="connsiteY1"/>
                </a:cxn>
                <a:cxn ang="0">
                  <a:pos x="connsiteX2" y="connsiteY2"/>
                </a:cxn>
              </a:cxnLst>
              <a:rect l="l" t="t" r="r" b="b"/>
              <a:pathLst>
                <a:path w="9525" h="9525">
                  <a:moveTo>
                    <a:pt x="8096" y="7335"/>
                  </a:moveTo>
                  <a:cubicBezTo>
                    <a:pt x="8096" y="8288"/>
                    <a:pt x="9049" y="9240"/>
                    <a:pt x="7144" y="10193"/>
                  </a:cubicBezTo>
                  <a:cubicBezTo>
                    <a:pt x="8096" y="9240"/>
                    <a:pt x="6191" y="6383"/>
                    <a:pt x="8096"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8" name="Freeform: Shape 1147">
              <a:extLst>
                <a:ext uri="{FF2B5EF4-FFF2-40B4-BE49-F238E27FC236}">
                  <a16:creationId xmlns:a16="http://schemas.microsoft.com/office/drawing/2014/main" id="{1B7B9311-4420-49D3-9C60-FBCA9721F256}"/>
                </a:ext>
              </a:extLst>
            </p:cNvPr>
            <p:cNvSpPr/>
            <p:nvPr/>
          </p:nvSpPr>
          <p:spPr>
            <a:xfrm>
              <a:off x="4789223" y="62436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9049"/>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49" name="Freeform: Shape 1148">
              <a:extLst>
                <a:ext uri="{FF2B5EF4-FFF2-40B4-BE49-F238E27FC236}">
                  <a16:creationId xmlns:a16="http://schemas.microsoft.com/office/drawing/2014/main" id="{719EE462-C794-47F4-A115-ADC841212B1F}"/>
                </a:ext>
              </a:extLst>
            </p:cNvPr>
            <p:cNvSpPr/>
            <p:nvPr/>
          </p:nvSpPr>
          <p:spPr>
            <a:xfrm>
              <a:off x="4782026" y="862012"/>
              <a:ext cx="9525" cy="9525"/>
            </a:xfrm>
            <a:custGeom>
              <a:avLst/>
              <a:gdLst>
                <a:gd name="connsiteX0" fmla="*/ 7144 w 9525"/>
                <a:gd name="connsiteY0" fmla="*/ 8573 h 9525"/>
                <a:gd name="connsiteX1" fmla="*/ 7144 w 9525"/>
                <a:gd name="connsiteY1" fmla="*/ 8573 h 9525"/>
              </a:gdLst>
              <a:ahLst/>
              <a:cxnLst>
                <a:cxn ang="0">
                  <a:pos x="connsiteX0" y="connsiteY0"/>
                </a:cxn>
                <a:cxn ang="0">
                  <a:pos x="connsiteX1" y="connsiteY1"/>
                </a:cxn>
              </a:cxnLst>
              <a:rect l="l" t="t" r="r" b="b"/>
              <a:pathLst>
                <a:path w="9525" h="9525">
                  <a:moveTo>
                    <a:pt x="7144" y="8573"/>
                  </a:moveTo>
                  <a:cubicBezTo>
                    <a:pt x="7144" y="6667"/>
                    <a:pt x="7144" y="6667"/>
                    <a:pt x="7144" y="85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0" name="Freeform: Shape 1149">
              <a:extLst>
                <a:ext uri="{FF2B5EF4-FFF2-40B4-BE49-F238E27FC236}">
                  <a16:creationId xmlns:a16="http://schemas.microsoft.com/office/drawing/2014/main" id="{2960D840-93DA-494A-B47C-2CFD858F1119}"/>
                </a:ext>
              </a:extLst>
            </p:cNvPr>
            <p:cNvSpPr/>
            <p:nvPr/>
          </p:nvSpPr>
          <p:spPr>
            <a:xfrm>
              <a:off x="4778216" y="9682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1" name="Freeform: Shape 1150">
              <a:extLst>
                <a:ext uri="{FF2B5EF4-FFF2-40B4-BE49-F238E27FC236}">
                  <a16:creationId xmlns:a16="http://schemas.microsoft.com/office/drawing/2014/main" id="{38E7744E-4742-466A-91FF-B8D3D31D9415}"/>
                </a:ext>
              </a:extLst>
            </p:cNvPr>
            <p:cNvSpPr/>
            <p:nvPr/>
          </p:nvSpPr>
          <p:spPr>
            <a:xfrm>
              <a:off x="4782979" y="102399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190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2" name="Freeform: Shape 1151">
              <a:extLst>
                <a:ext uri="{FF2B5EF4-FFF2-40B4-BE49-F238E27FC236}">
                  <a16:creationId xmlns:a16="http://schemas.microsoft.com/office/drawing/2014/main" id="{8F887E1B-6D99-4515-916C-CFD5646937D3}"/>
                </a:ext>
              </a:extLst>
            </p:cNvPr>
            <p:cNvSpPr/>
            <p:nvPr/>
          </p:nvSpPr>
          <p:spPr>
            <a:xfrm>
              <a:off x="4916054" y="663416"/>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7144"/>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64C89263-975E-4611-9C03-D46460907599}"/>
                </a:ext>
              </a:extLst>
            </p:cNvPr>
            <p:cNvSpPr/>
            <p:nvPr/>
          </p:nvSpPr>
          <p:spPr>
            <a:xfrm>
              <a:off x="4920897" y="651921"/>
              <a:ext cx="342900" cy="38100"/>
            </a:xfrm>
            <a:custGeom>
              <a:avLst/>
              <a:gdLst>
                <a:gd name="connsiteX0" fmla="*/ 342618 w 342900"/>
                <a:gd name="connsiteY0" fmla="*/ 29116 h 38100"/>
                <a:gd name="connsiteX1" fmla="*/ 213078 w 342900"/>
                <a:gd name="connsiteY1" fmla="*/ 25306 h 38100"/>
                <a:gd name="connsiteX2" fmla="*/ 139736 w 342900"/>
                <a:gd name="connsiteY2" fmla="*/ 22448 h 38100"/>
                <a:gd name="connsiteX3" fmla="*/ 80681 w 342900"/>
                <a:gd name="connsiteY3" fmla="*/ 26258 h 38100"/>
                <a:gd name="connsiteX4" fmla="*/ 80681 w 342900"/>
                <a:gd name="connsiteY4" fmla="*/ 17686 h 38100"/>
                <a:gd name="connsiteX5" fmla="*/ 79728 w 342900"/>
                <a:gd name="connsiteY5" fmla="*/ 14828 h 38100"/>
                <a:gd name="connsiteX6" fmla="*/ 56868 w 342900"/>
                <a:gd name="connsiteY6" fmla="*/ 28163 h 38100"/>
                <a:gd name="connsiteX7" fmla="*/ 54011 w 342900"/>
                <a:gd name="connsiteY7" fmla="*/ 18638 h 38100"/>
                <a:gd name="connsiteX8" fmla="*/ 48296 w 342900"/>
                <a:gd name="connsiteY8" fmla="*/ 28163 h 38100"/>
                <a:gd name="connsiteX9" fmla="*/ 48296 w 342900"/>
                <a:gd name="connsiteY9" fmla="*/ 21496 h 38100"/>
                <a:gd name="connsiteX10" fmla="*/ 46391 w 342900"/>
                <a:gd name="connsiteY10" fmla="*/ 29116 h 38100"/>
                <a:gd name="connsiteX11" fmla="*/ 44486 w 342900"/>
                <a:gd name="connsiteY11" fmla="*/ 30068 h 38100"/>
                <a:gd name="connsiteX12" fmla="*/ 38771 w 342900"/>
                <a:gd name="connsiteY12" fmla="*/ 28163 h 38100"/>
                <a:gd name="connsiteX13" fmla="*/ 40676 w 342900"/>
                <a:gd name="connsiteY13" fmla="*/ 17686 h 38100"/>
                <a:gd name="connsiteX14" fmla="*/ 33056 w 342900"/>
                <a:gd name="connsiteY14" fmla="*/ 28163 h 38100"/>
                <a:gd name="connsiteX15" fmla="*/ 9243 w 342900"/>
                <a:gd name="connsiteY15" fmla="*/ 23401 h 38100"/>
                <a:gd name="connsiteX16" fmla="*/ 7338 w 342900"/>
                <a:gd name="connsiteY16" fmla="*/ 22448 h 38100"/>
                <a:gd name="connsiteX17" fmla="*/ 110208 w 342900"/>
                <a:gd name="connsiteY17" fmla="*/ 7208 h 38100"/>
                <a:gd name="connsiteX18" fmla="*/ 342618 w 342900"/>
                <a:gd name="connsiteY18" fmla="*/ 291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116"/>
                  </a:moveTo>
                  <a:cubicBezTo>
                    <a:pt x="327378" y="48166"/>
                    <a:pt x="211173" y="25306"/>
                    <a:pt x="213078" y="25306"/>
                  </a:cubicBezTo>
                  <a:cubicBezTo>
                    <a:pt x="204506" y="24353"/>
                    <a:pt x="140688" y="21496"/>
                    <a:pt x="139736" y="22448"/>
                  </a:cubicBezTo>
                  <a:cubicBezTo>
                    <a:pt x="142593" y="22448"/>
                    <a:pt x="80681" y="22448"/>
                    <a:pt x="80681" y="26258"/>
                  </a:cubicBezTo>
                  <a:cubicBezTo>
                    <a:pt x="76871" y="17686"/>
                    <a:pt x="87348" y="33878"/>
                    <a:pt x="80681" y="17686"/>
                  </a:cubicBezTo>
                  <a:cubicBezTo>
                    <a:pt x="79728" y="18638"/>
                    <a:pt x="78776" y="17686"/>
                    <a:pt x="79728" y="14828"/>
                  </a:cubicBezTo>
                  <a:cubicBezTo>
                    <a:pt x="67346" y="30068"/>
                    <a:pt x="63536" y="20543"/>
                    <a:pt x="56868" y="28163"/>
                  </a:cubicBezTo>
                  <a:cubicBezTo>
                    <a:pt x="54963" y="24353"/>
                    <a:pt x="54011" y="22448"/>
                    <a:pt x="54011" y="18638"/>
                  </a:cubicBezTo>
                  <a:cubicBezTo>
                    <a:pt x="56868" y="20543"/>
                    <a:pt x="46391" y="27211"/>
                    <a:pt x="48296" y="28163"/>
                  </a:cubicBezTo>
                  <a:cubicBezTo>
                    <a:pt x="48296" y="28163"/>
                    <a:pt x="49248" y="21496"/>
                    <a:pt x="48296" y="21496"/>
                  </a:cubicBezTo>
                  <a:cubicBezTo>
                    <a:pt x="45438" y="22448"/>
                    <a:pt x="47343" y="27211"/>
                    <a:pt x="46391" y="29116"/>
                  </a:cubicBezTo>
                  <a:cubicBezTo>
                    <a:pt x="46391" y="27211"/>
                    <a:pt x="46391" y="27211"/>
                    <a:pt x="44486" y="30068"/>
                  </a:cubicBezTo>
                  <a:cubicBezTo>
                    <a:pt x="42581" y="22448"/>
                    <a:pt x="45438" y="26258"/>
                    <a:pt x="38771" y="28163"/>
                  </a:cubicBezTo>
                  <a:cubicBezTo>
                    <a:pt x="38771" y="22448"/>
                    <a:pt x="42581" y="25306"/>
                    <a:pt x="40676" y="17686"/>
                  </a:cubicBezTo>
                  <a:cubicBezTo>
                    <a:pt x="39723" y="17686"/>
                    <a:pt x="33056" y="26258"/>
                    <a:pt x="33056" y="28163"/>
                  </a:cubicBezTo>
                  <a:cubicBezTo>
                    <a:pt x="23531" y="26258"/>
                    <a:pt x="19721" y="17686"/>
                    <a:pt x="9243" y="23401"/>
                  </a:cubicBezTo>
                  <a:cubicBezTo>
                    <a:pt x="9243" y="21496"/>
                    <a:pt x="6386" y="23401"/>
                    <a:pt x="7338" y="22448"/>
                  </a:cubicBezTo>
                  <a:cubicBezTo>
                    <a:pt x="16863" y="13876"/>
                    <a:pt x="74966" y="7208"/>
                    <a:pt x="110208" y="7208"/>
                  </a:cubicBezTo>
                  <a:cubicBezTo>
                    <a:pt x="168311" y="5303"/>
                    <a:pt x="302613" y="46261"/>
                    <a:pt x="342618" y="291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6A51B176-0AF1-47C3-B95C-5E25B207D329}"/>
                </a:ext>
              </a:extLst>
            </p:cNvPr>
            <p:cNvSpPr/>
            <p:nvPr/>
          </p:nvSpPr>
          <p:spPr>
            <a:xfrm>
              <a:off x="4918234" y="66341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68EB7EC6-D536-44E6-90FC-E941208A7BE1}"/>
                </a:ext>
              </a:extLst>
            </p:cNvPr>
            <p:cNvSpPr/>
            <p:nvPr/>
          </p:nvSpPr>
          <p:spPr>
            <a:xfrm>
              <a:off x="4942999" y="6700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6D0F3D38-6743-4700-B101-541DD7701F96}"/>
                </a:ext>
              </a:extLst>
            </p:cNvPr>
            <p:cNvSpPr/>
            <p:nvPr/>
          </p:nvSpPr>
          <p:spPr>
            <a:xfrm>
              <a:off x="4947761" y="67008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AE917DBA-7D1B-4FE4-8B9F-EE10785DBBE9}"/>
                </a:ext>
              </a:extLst>
            </p:cNvPr>
            <p:cNvSpPr/>
            <p:nvPr/>
          </p:nvSpPr>
          <p:spPr>
            <a:xfrm>
              <a:off x="4954958" y="672941"/>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BC9DC410-44DB-4920-99D2-C18F3858A105}"/>
                </a:ext>
              </a:extLst>
            </p:cNvPr>
            <p:cNvSpPr/>
            <p:nvPr/>
          </p:nvSpPr>
          <p:spPr>
            <a:xfrm>
              <a:off x="4955381" y="6710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E5E4F9A0-044A-486C-9875-AC9D820A0521}"/>
                </a:ext>
              </a:extLst>
            </p:cNvPr>
            <p:cNvSpPr/>
            <p:nvPr/>
          </p:nvSpPr>
          <p:spPr>
            <a:xfrm>
              <a:off x="4967369" y="672517"/>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8520"/>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89761C70-9BDE-4600-931A-56FB3BC0E4D9}"/>
                </a:ext>
              </a:extLst>
            </p:cNvPr>
            <p:cNvSpPr/>
            <p:nvPr/>
          </p:nvSpPr>
          <p:spPr>
            <a:xfrm>
              <a:off x="4972526" y="6710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BB07BA52-B2A0-4DC4-9C93-D55641F5C7D3}"/>
                </a:ext>
              </a:extLst>
            </p:cNvPr>
            <p:cNvSpPr/>
            <p:nvPr/>
          </p:nvSpPr>
          <p:spPr>
            <a:xfrm>
              <a:off x="5074682" y="67032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8A66E2A2-EF47-49AE-A432-1F6CB37D1930}"/>
                </a:ext>
              </a:extLst>
            </p:cNvPr>
            <p:cNvSpPr/>
            <p:nvPr/>
          </p:nvSpPr>
          <p:spPr>
            <a:xfrm>
              <a:off x="5120164" y="674579"/>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55F29C58-B26E-49D7-BC57-1A17CA82E202}"/>
                </a:ext>
              </a:extLst>
            </p:cNvPr>
            <p:cNvSpPr/>
            <p:nvPr/>
          </p:nvSpPr>
          <p:spPr>
            <a:xfrm>
              <a:off x="5144929" y="67082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7144" y="9260"/>
                    <a:pt x="7144" y="4498"/>
                    <a:pt x="7144"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9380468D-71EE-49EA-8664-DD893FB522F6}"/>
                </a:ext>
              </a:extLst>
            </p:cNvPr>
            <p:cNvSpPr/>
            <p:nvPr/>
          </p:nvSpPr>
          <p:spPr>
            <a:xfrm>
              <a:off x="4916054" y="77104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852516FD-A539-414A-93BA-E8EDC8C04509}"/>
                </a:ext>
              </a:extLst>
            </p:cNvPr>
            <p:cNvSpPr/>
            <p:nvPr/>
          </p:nvSpPr>
          <p:spPr>
            <a:xfrm>
              <a:off x="4920897" y="759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828F0C5D-9AE5-4A14-80D1-B5AA17FB959F}"/>
                </a:ext>
              </a:extLst>
            </p:cNvPr>
            <p:cNvSpPr/>
            <p:nvPr/>
          </p:nvSpPr>
          <p:spPr>
            <a:xfrm>
              <a:off x="4918234" y="771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D55DE8BC-97A7-40B0-A58B-734DC046A14B}"/>
                </a:ext>
              </a:extLst>
            </p:cNvPr>
            <p:cNvSpPr/>
            <p:nvPr/>
          </p:nvSpPr>
          <p:spPr>
            <a:xfrm>
              <a:off x="4942999" y="777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2E4F000B-4F39-4089-BD84-9E166ABDB24D}"/>
                </a:ext>
              </a:extLst>
            </p:cNvPr>
            <p:cNvSpPr/>
            <p:nvPr/>
          </p:nvSpPr>
          <p:spPr>
            <a:xfrm>
              <a:off x="4947761" y="777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736CFFD7-8CD2-4B14-9F9D-D3C37D1E7328}"/>
                </a:ext>
              </a:extLst>
            </p:cNvPr>
            <p:cNvSpPr/>
            <p:nvPr/>
          </p:nvSpPr>
          <p:spPr>
            <a:xfrm>
              <a:off x="4954958" y="78057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443E61DE-BB4A-40A9-8D06-7F2E0617E06D}"/>
                </a:ext>
              </a:extLst>
            </p:cNvPr>
            <p:cNvSpPr/>
            <p:nvPr/>
          </p:nvSpPr>
          <p:spPr>
            <a:xfrm>
              <a:off x="4955381" y="778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1" name="Freeform: Shape 1170">
              <a:extLst>
                <a:ext uri="{FF2B5EF4-FFF2-40B4-BE49-F238E27FC236}">
                  <a16:creationId xmlns:a16="http://schemas.microsoft.com/office/drawing/2014/main" id="{4160C48E-03BB-4300-B854-EB6D744156A8}"/>
                </a:ext>
              </a:extLst>
            </p:cNvPr>
            <p:cNvSpPr/>
            <p:nvPr/>
          </p:nvSpPr>
          <p:spPr>
            <a:xfrm>
              <a:off x="4967369" y="78015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2" name="Freeform: Shape 1171">
              <a:extLst>
                <a:ext uri="{FF2B5EF4-FFF2-40B4-BE49-F238E27FC236}">
                  <a16:creationId xmlns:a16="http://schemas.microsoft.com/office/drawing/2014/main" id="{9708B396-24EA-4F9A-9108-7C6D316AFC20}"/>
                </a:ext>
              </a:extLst>
            </p:cNvPr>
            <p:cNvSpPr/>
            <p:nvPr/>
          </p:nvSpPr>
          <p:spPr>
            <a:xfrm>
              <a:off x="497252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3" name="Freeform: Shape 1172">
              <a:extLst>
                <a:ext uri="{FF2B5EF4-FFF2-40B4-BE49-F238E27FC236}">
                  <a16:creationId xmlns:a16="http://schemas.microsoft.com/office/drawing/2014/main" id="{B1D124B9-8F73-4D54-82E3-26D2E8D9ECDF}"/>
                </a:ext>
              </a:extLst>
            </p:cNvPr>
            <p:cNvSpPr/>
            <p:nvPr/>
          </p:nvSpPr>
          <p:spPr>
            <a:xfrm>
              <a:off x="5074682" y="7786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4" name="Freeform: Shape 1173">
              <a:extLst>
                <a:ext uri="{FF2B5EF4-FFF2-40B4-BE49-F238E27FC236}">
                  <a16:creationId xmlns:a16="http://schemas.microsoft.com/office/drawing/2014/main" id="{549820C6-6E08-4ACF-9088-92E429A1F1C7}"/>
                </a:ext>
              </a:extLst>
            </p:cNvPr>
            <p:cNvSpPr/>
            <p:nvPr/>
          </p:nvSpPr>
          <p:spPr>
            <a:xfrm>
              <a:off x="5120164" y="783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5" name="Freeform: Shape 1174">
              <a:extLst>
                <a:ext uri="{FF2B5EF4-FFF2-40B4-BE49-F238E27FC236}">
                  <a16:creationId xmlns:a16="http://schemas.microsoft.com/office/drawing/2014/main" id="{31C6DE70-CAF6-4253-AAFA-0E877CF05823}"/>
                </a:ext>
              </a:extLst>
            </p:cNvPr>
            <p:cNvSpPr/>
            <p:nvPr/>
          </p:nvSpPr>
          <p:spPr>
            <a:xfrm>
              <a:off x="5144929" y="778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6" name="Freeform: Shape 1175">
              <a:extLst>
                <a:ext uri="{FF2B5EF4-FFF2-40B4-BE49-F238E27FC236}">
                  <a16:creationId xmlns:a16="http://schemas.microsoft.com/office/drawing/2014/main" id="{4822C603-D191-42B4-A694-2B7CCA1512BE}"/>
                </a:ext>
              </a:extLst>
            </p:cNvPr>
            <p:cNvSpPr/>
            <p:nvPr/>
          </p:nvSpPr>
          <p:spPr>
            <a:xfrm>
              <a:off x="4922573" y="8662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7" name="Freeform: Shape 1176">
              <a:extLst>
                <a:ext uri="{FF2B5EF4-FFF2-40B4-BE49-F238E27FC236}">
                  <a16:creationId xmlns:a16="http://schemas.microsoft.com/office/drawing/2014/main" id="{592FF84B-1F34-4C7E-A288-6F3F0782C90D}"/>
                </a:ext>
              </a:extLst>
            </p:cNvPr>
            <p:cNvSpPr/>
            <p:nvPr/>
          </p:nvSpPr>
          <p:spPr>
            <a:xfrm>
              <a:off x="4927564" y="8548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8" name="Freeform: Shape 1177">
              <a:extLst>
                <a:ext uri="{FF2B5EF4-FFF2-40B4-BE49-F238E27FC236}">
                  <a16:creationId xmlns:a16="http://schemas.microsoft.com/office/drawing/2014/main" id="{F0DD0BDF-A537-4EE0-8A99-00FE34132924}"/>
                </a:ext>
              </a:extLst>
            </p:cNvPr>
            <p:cNvSpPr/>
            <p:nvPr/>
          </p:nvSpPr>
          <p:spPr>
            <a:xfrm>
              <a:off x="4924901" y="8662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79" name="Freeform: Shape 1178">
              <a:extLst>
                <a:ext uri="{FF2B5EF4-FFF2-40B4-BE49-F238E27FC236}">
                  <a16:creationId xmlns:a16="http://schemas.microsoft.com/office/drawing/2014/main" id="{CEE77316-5AE5-4D49-9458-5367B497BE40}"/>
                </a:ext>
              </a:extLst>
            </p:cNvPr>
            <p:cNvSpPr/>
            <p:nvPr/>
          </p:nvSpPr>
          <p:spPr>
            <a:xfrm>
              <a:off x="4949666" y="872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0" name="Freeform: Shape 1179">
              <a:extLst>
                <a:ext uri="{FF2B5EF4-FFF2-40B4-BE49-F238E27FC236}">
                  <a16:creationId xmlns:a16="http://schemas.microsoft.com/office/drawing/2014/main" id="{B84DB50F-DEBD-4D82-B271-F8438C8F8052}"/>
                </a:ext>
              </a:extLst>
            </p:cNvPr>
            <p:cNvSpPr/>
            <p:nvPr/>
          </p:nvSpPr>
          <p:spPr>
            <a:xfrm>
              <a:off x="4953476" y="8729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1" name="Freeform: Shape 1180">
              <a:extLst>
                <a:ext uri="{FF2B5EF4-FFF2-40B4-BE49-F238E27FC236}">
                  <a16:creationId xmlns:a16="http://schemas.microsoft.com/office/drawing/2014/main" id="{CD258AC3-0452-4DC0-8F4F-B16AFD723164}"/>
                </a:ext>
              </a:extLst>
            </p:cNvPr>
            <p:cNvSpPr/>
            <p:nvPr/>
          </p:nvSpPr>
          <p:spPr>
            <a:xfrm>
              <a:off x="4961096" y="87582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2" name="Freeform: Shape 1181">
              <a:extLst>
                <a:ext uri="{FF2B5EF4-FFF2-40B4-BE49-F238E27FC236}">
                  <a16:creationId xmlns:a16="http://schemas.microsoft.com/office/drawing/2014/main" id="{A3918A17-DF8B-4BCB-B13F-83232713D45A}"/>
                </a:ext>
              </a:extLst>
            </p:cNvPr>
            <p:cNvSpPr/>
            <p:nvPr/>
          </p:nvSpPr>
          <p:spPr>
            <a:xfrm>
              <a:off x="4962049" y="8739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3" name="Freeform: Shape 1182">
              <a:extLst>
                <a:ext uri="{FF2B5EF4-FFF2-40B4-BE49-F238E27FC236}">
                  <a16:creationId xmlns:a16="http://schemas.microsoft.com/office/drawing/2014/main" id="{6D337151-5E71-455E-AE2A-FE569AF3ADD8}"/>
                </a:ext>
              </a:extLst>
            </p:cNvPr>
            <p:cNvSpPr/>
            <p:nvPr/>
          </p:nvSpPr>
          <p:spPr>
            <a:xfrm>
              <a:off x="4973479" y="87540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4" name="Freeform: Shape 1183">
              <a:extLst>
                <a:ext uri="{FF2B5EF4-FFF2-40B4-BE49-F238E27FC236}">
                  <a16:creationId xmlns:a16="http://schemas.microsoft.com/office/drawing/2014/main" id="{18D86DB0-EFC5-40C7-B73B-EBD0C19FA1D4}"/>
                </a:ext>
              </a:extLst>
            </p:cNvPr>
            <p:cNvSpPr/>
            <p:nvPr/>
          </p:nvSpPr>
          <p:spPr>
            <a:xfrm>
              <a:off x="4979194" y="8739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5" name="Freeform: Shape 1184">
              <a:extLst>
                <a:ext uri="{FF2B5EF4-FFF2-40B4-BE49-F238E27FC236}">
                  <a16:creationId xmlns:a16="http://schemas.microsoft.com/office/drawing/2014/main" id="{BC4CCDE5-210E-4BD2-8DBE-616C85571746}"/>
                </a:ext>
              </a:extLst>
            </p:cNvPr>
            <p:cNvSpPr/>
            <p:nvPr/>
          </p:nvSpPr>
          <p:spPr>
            <a:xfrm>
              <a:off x="5080688" y="8739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6" name="Freeform: Shape 1185">
              <a:extLst>
                <a:ext uri="{FF2B5EF4-FFF2-40B4-BE49-F238E27FC236}">
                  <a16:creationId xmlns:a16="http://schemas.microsoft.com/office/drawing/2014/main" id="{D660950B-E981-4654-BEEA-85B199FE37CC}"/>
                </a:ext>
              </a:extLst>
            </p:cNvPr>
            <p:cNvSpPr/>
            <p:nvPr/>
          </p:nvSpPr>
          <p:spPr>
            <a:xfrm>
              <a:off x="5126831" y="8784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7" name="Freeform: Shape 1186">
              <a:extLst>
                <a:ext uri="{FF2B5EF4-FFF2-40B4-BE49-F238E27FC236}">
                  <a16:creationId xmlns:a16="http://schemas.microsoft.com/office/drawing/2014/main" id="{34AB9589-AC9D-47FA-98DD-B7FE535785B3}"/>
                </a:ext>
              </a:extLst>
            </p:cNvPr>
            <p:cNvSpPr/>
            <p:nvPr/>
          </p:nvSpPr>
          <p:spPr>
            <a:xfrm>
              <a:off x="5151596" y="8741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8" name="Freeform: Shape 1187">
              <a:extLst>
                <a:ext uri="{FF2B5EF4-FFF2-40B4-BE49-F238E27FC236}">
                  <a16:creationId xmlns:a16="http://schemas.microsoft.com/office/drawing/2014/main" id="{954D89F7-5826-4B2E-BCBA-24C969814BCC}"/>
                </a:ext>
              </a:extLst>
            </p:cNvPr>
            <p:cNvSpPr/>
            <p:nvPr/>
          </p:nvSpPr>
          <p:spPr>
            <a:xfrm>
              <a:off x="4928949" y="961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8811" y="9049"/>
                    <a:pt x="7858" y="7144"/>
                  </a:cubicBezTo>
                  <a:cubicBezTo>
                    <a:pt x="6906" y="8096"/>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89" name="Freeform: Shape 1188">
              <a:extLst>
                <a:ext uri="{FF2B5EF4-FFF2-40B4-BE49-F238E27FC236}">
                  <a16:creationId xmlns:a16="http://schemas.microsoft.com/office/drawing/2014/main" id="{B6229B57-1CF4-4910-A8AE-3D17DABE34A6}"/>
                </a:ext>
              </a:extLst>
            </p:cNvPr>
            <p:cNvSpPr/>
            <p:nvPr/>
          </p:nvSpPr>
          <p:spPr>
            <a:xfrm>
              <a:off x="4934232" y="9501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7358" y="6208"/>
                    <a:pt x="301661"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0" name="Freeform: Shape 1189">
              <a:extLst>
                <a:ext uri="{FF2B5EF4-FFF2-40B4-BE49-F238E27FC236}">
                  <a16:creationId xmlns:a16="http://schemas.microsoft.com/office/drawing/2014/main" id="{DD9463CF-9B8E-466C-AA31-AE1304153055}"/>
                </a:ext>
              </a:extLst>
            </p:cNvPr>
            <p:cNvSpPr/>
            <p:nvPr/>
          </p:nvSpPr>
          <p:spPr>
            <a:xfrm>
              <a:off x="4930616" y="9615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1" name="Freeform: Shape 1190">
              <a:extLst>
                <a:ext uri="{FF2B5EF4-FFF2-40B4-BE49-F238E27FC236}">
                  <a16:creationId xmlns:a16="http://schemas.microsoft.com/office/drawing/2014/main" id="{9EA2932F-029D-4B85-B855-C7ADB7DA3A53}"/>
                </a:ext>
              </a:extLst>
            </p:cNvPr>
            <p:cNvSpPr/>
            <p:nvPr/>
          </p:nvSpPr>
          <p:spPr>
            <a:xfrm>
              <a:off x="4955910" y="9682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2" name="Freeform: Shape 1191">
              <a:extLst>
                <a:ext uri="{FF2B5EF4-FFF2-40B4-BE49-F238E27FC236}">
                  <a16:creationId xmlns:a16="http://schemas.microsoft.com/office/drawing/2014/main" id="{8D8FAD13-CAFB-4E5B-AF98-A9D3B4D1CEFF}"/>
                </a:ext>
              </a:extLst>
            </p:cNvPr>
            <p:cNvSpPr/>
            <p:nvPr/>
          </p:nvSpPr>
          <p:spPr>
            <a:xfrm>
              <a:off x="4960144"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3" name="Freeform: Shape 1192">
              <a:extLst>
                <a:ext uri="{FF2B5EF4-FFF2-40B4-BE49-F238E27FC236}">
                  <a16:creationId xmlns:a16="http://schemas.microsoft.com/office/drawing/2014/main" id="{6159C52F-2CD2-4E6D-89FA-019E37CA3F3F}"/>
                </a:ext>
              </a:extLst>
            </p:cNvPr>
            <p:cNvSpPr/>
            <p:nvPr/>
          </p:nvSpPr>
          <p:spPr>
            <a:xfrm>
              <a:off x="4967764" y="9710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4" name="Freeform: Shape 1193">
              <a:extLst>
                <a:ext uri="{FF2B5EF4-FFF2-40B4-BE49-F238E27FC236}">
                  <a16:creationId xmlns:a16="http://schemas.microsoft.com/office/drawing/2014/main" id="{1E686336-DEA0-4386-A528-A1E71F04CBFA}"/>
                </a:ext>
              </a:extLst>
            </p:cNvPr>
            <p:cNvSpPr/>
            <p:nvPr/>
          </p:nvSpPr>
          <p:spPr>
            <a:xfrm>
              <a:off x="4967764" y="9691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5" name="Freeform: Shape 1194">
              <a:extLst>
                <a:ext uri="{FF2B5EF4-FFF2-40B4-BE49-F238E27FC236}">
                  <a16:creationId xmlns:a16="http://schemas.microsoft.com/office/drawing/2014/main" id="{B34D9D5A-5F09-4EBD-8F50-AD125B3F0B3F}"/>
                </a:ext>
              </a:extLst>
            </p:cNvPr>
            <p:cNvSpPr/>
            <p:nvPr/>
          </p:nvSpPr>
          <p:spPr>
            <a:xfrm>
              <a:off x="4980146" y="9706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6" name="Freeform: Shape 1195">
              <a:extLst>
                <a:ext uri="{FF2B5EF4-FFF2-40B4-BE49-F238E27FC236}">
                  <a16:creationId xmlns:a16="http://schemas.microsoft.com/office/drawing/2014/main" id="{9A61D2B2-FABA-4BDA-AD51-95ADC8DC5040}"/>
                </a:ext>
              </a:extLst>
            </p:cNvPr>
            <p:cNvSpPr/>
            <p:nvPr/>
          </p:nvSpPr>
          <p:spPr>
            <a:xfrm>
              <a:off x="4985861" y="9691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7" name="Freeform: Shape 1196">
              <a:extLst>
                <a:ext uri="{FF2B5EF4-FFF2-40B4-BE49-F238E27FC236}">
                  <a16:creationId xmlns:a16="http://schemas.microsoft.com/office/drawing/2014/main" id="{A7A61B2C-1EEE-404D-AFF4-6A02D77B9391}"/>
                </a:ext>
              </a:extLst>
            </p:cNvPr>
            <p:cNvSpPr/>
            <p:nvPr/>
          </p:nvSpPr>
          <p:spPr>
            <a:xfrm>
              <a:off x="5087064" y="9691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8" name="Freeform: Shape 1197">
              <a:extLst>
                <a:ext uri="{FF2B5EF4-FFF2-40B4-BE49-F238E27FC236}">
                  <a16:creationId xmlns:a16="http://schemas.microsoft.com/office/drawing/2014/main" id="{6B09B332-F629-407F-A08D-B8ABF8682817}"/>
                </a:ext>
              </a:extLst>
            </p:cNvPr>
            <p:cNvSpPr/>
            <p:nvPr/>
          </p:nvSpPr>
          <p:spPr>
            <a:xfrm>
              <a:off x="5132546" y="9736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199" name="Freeform: Shape 1198">
              <a:extLst>
                <a:ext uri="{FF2B5EF4-FFF2-40B4-BE49-F238E27FC236}">
                  <a16:creationId xmlns:a16="http://schemas.microsoft.com/office/drawing/2014/main" id="{EE70C73C-6600-4B64-A970-6F2F0994A8E7}"/>
                </a:ext>
              </a:extLst>
            </p:cNvPr>
            <p:cNvSpPr/>
            <p:nvPr/>
          </p:nvSpPr>
          <p:spPr>
            <a:xfrm>
              <a:off x="5158264" y="9693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0" name="Freeform: Shape 1199">
              <a:extLst>
                <a:ext uri="{FF2B5EF4-FFF2-40B4-BE49-F238E27FC236}">
                  <a16:creationId xmlns:a16="http://schemas.microsoft.com/office/drawing/2014/main" id="{48AEE94C-01C5-46D4-A98C-C0B295DDBC20}"/>
                </a:ext>
              </a:extLst>
            </p:cNvPr>
            <p:cNvSpPr/>
            <p:nvPr/>
          </p:nvSpPr>
          <p:spPr>
            <a:xfrm>
              <a:off x="4935104" y="105679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1" name="Freeform: Shape 1200">
              <a:extLst>
                <a:ext uri="{FF2B5EF4-FFF2-40B4-BE49-F238E27FC236}">
                  <a16:creationId xmlns:a16="http://schemas.microsoft.com/office/drawing/2014/main" id="{3E078C5F-1231-49AE-9CBE-D584E1452A8B}"/>
                </a:ext>
              </a:extLst>
            </p:cNvPr>
            <p:cNvSpPr/>
            <p:nvPr/>
          </p:nvSpPr>
          <p:spPr>
            <a:xfrm>
              <a:off x="4939947" y="10453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2" name="Freeform: Shape 1201">
              <a:extLst>
                <a:ext uri="{FF2B5EF4-FFF2-40B4-BE49-F238E27FC236}">
                  <a16:creationId xmlns:a16="http://schemas.microsoft.com/office/drawing/2014/main" id="{30660FF6-47A0-4214-AF43-E24FCC827F18}"/>
                </a:ext>
              </a:extLst>
            </p:cNvPr>
            <p:cNvSpPr/>
            <p:nvPr/>
          </p:nvSpPr>
          <p:spPr>
            <a:xfrm>
              <a:off x="4937284" y="10567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3" name="Freeform: Shape 1202">
              <a:extLst>
                <a:ext uri="{FF2B5EF4-FFF2-40B4-BE49-F238E27FC236}">
                  <a16:creationId xmlns:a16="http://schemas.microsoft.com/office/drawing/2014/main" id="{4493013C-C616-4192-86F2-1F126DFB2DEE}"/>
                </a:ext>
              </a:extLst>
            </p:cNvPr>
            <p:cNvSpPr/>
            <p:nvPr/>
          </p:nvSpPr>
          <p:spPr>
            <a:xfrm>
              <a:off x="4962049" y="1063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4" name="Freeform: Shape 1203">
              <a:extLst>
                <a:ext uri="{FF2B5EF4-FFF2-40B4-BE49-F238E27FC236}">
                  <a16:creationId xmlns:a16="http://schemas.microsoft.com/office/drawing/2014/main" id="{BFAFDB37-C596-4721-8784-B92125820AC8}"/>
                </a:ext>
              </a:extLst>
            </p:cNvPr>
            <p:cNvSpPr/>
            <p:nvPr/>
          </p:nvSpPr>
          <p:spPr>
            <a:xfrm>
              <a:off x="4966811" y="10634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5" name="Freeform: Shape 1204">
              <a:extLst>
                <a:ext uri="{FF2B5EF4-FFF2-40B4-BE49-F238E27FC236}">
                  <a16:creationId xmlns:a16="http://schemas.microsoft.com/office/drawing/2014/main" id="{3DE2DBAB-7257-41FC-8503-12FCCB72E523}"/>
                </a:ext>
              </a:extLst>
            </p:cNvPr>
            <p:cNvSpPr/>
            <p:nvPr/>
          </p:nvSpPr>
          <p:spPr>
            <a:xfrm>
              <a:off x="4974008" y="106632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6" name="Freeform: Shape 1205">
              <a:extLst>
                <a:ext uri="{FF2B5EF4-FFF2-40B4-BE49-F238E27FC236}">
                  <a16:creationId xmlns:a16="http://schemas.microsoft.com/office/drawing/2014/main" id="{A2AF512C-5211-4DCD-9700-6233154FCF39}"/>
                </a:ext>
              </a:extLst>
            </p:cNvPr>
            <p:cNvSpPr/>
            <p:nvPr/>
          </p:nvSpPr>
          <p:spPr>
            <a:xfrm>
              <a:off x="4974431" y="10644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7" name="Freeform: Shape 1206">
              <a:extLst>
                <a:ext uri="{FF2B5EF4-FFF2-40B4-BE49-F238E27FC236}">
                  <a16:creationId xmlns:a16="http://schemas.microsoft.com/office/drawing/2014/main" id="{955BBF19-9BC7-49E3-B963-C01924F226CF}"/>
                </a:ext>
              </a:extLst>
            </p:cNvPr>
            <p:cNvSpPr/>
            <p:nvPr/>
          </p:nvSpPr>
          <p:spPr>
            <a:xfrm>
              <a:off x="4986419" y="106590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8" name="Freeform: Shape 1207">
              <a:extLst>
                <a:ext uri="{FF2B5EF4-FFF2-40B4-BE49-F238E27FC236}">
                  <a16:creationId xmlns:a16="http://schemas.microsoft.com/office/drawing/2014/main" id="{5051C10C-1EFC-4C64-845E-47D82E625F1E}"/>
                </a:ext>
              </a:extLst>
            </p:cNvPr>
            <p:cNvSpPr/>
            <p:nvPr/>
          </p:nvSpPr>
          <p:spPr>
            <a:xfrm>
              <a:off x="4991576" y="10644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09" name="Freeform: Shape 1208">
              <a:extLst>
                <a:ext uri="{FF2B5EF4-FFF2-40B4-BE49-F238E27FC236}">
                  <a16:creationId xmlns:a16="http://schemas.microsoft.com/office/drawing/2014/main" id="{5A5E855C-E867-482C-9BC8-B711D0A8A393}"/>
                </a:ext>
              </a:extLst>
            </p:cNvPr>
            <p:cNvSpPr/>
            <p:nvPr/>
          </p:nvSpPr>
          <p:spPr>
            <a:xfrm>
              <a:off x="5093732" y="106441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0" name="Freeform: Shape 1209">
              <a:extLst>
                <a:ext uri="{FF2B5EF4-FFF2-40B4-BE49-F238E27FC236}">
                  <a16:creationId xmlns:a16="http://schemas.microsoft.com/office/drawing/2014/main" id="{2E645CC6-0322-4F5E-B0FC-B0A576F8A96A}"/>
                </a:ext>
              </a:extLst>
            </p:cNvPr>
            <p:cNvSpPr/>
            <p:nvPr/>
          </p:nvSpPr>
          <p:spPr>
            <a:xfrm>
              <a:off x="5139214" y="10689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1" name="Freeform: Shape 1210">
              <a:extLst>
                <a:ext uri="{FF2B5EF4-FFF2-40B4-BE49-F238E27FC236}">
                  <a16:creationId xmlns:a16="http://schemas.microsoft.com/office/drawing/2014/main" id="{8EE21834-0853-4D12-9884-330E2CA4F2A6}"/>
                </a:ext>
              </a:extLst>
            </p:cNvPr>
            <p:cNvSpPr/>
            <p:nvPr/>
          </p:nvSpPr>
          <p:spPr>
            <a:xfrm>
              <a:off x="5163979" y="10646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2" name="Freeform: Shape 1211">
              <a:extLst>
                <a:ext uri="{FF2B5EF4-FFF2-40B4-BE49-F238E27FC236}">
                  <a16:creationId xmlns:a16="http://schemas.microsoft.com/office/drawing/2014/main" id="{0AFE2B47-A1F3-4266-981E-07F89D03EF32}"/>
                </a:ext>
              </a:extLst>
            </p:cNvPr>
            <p:cNvSpPr/>
            <p:nvPr/>
          </p:nvSpPr>
          <p:spPr>
            <a:xfrm>
              <a:off x="4941623" y="115204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3" name="Freeform: Shape 1212">
              <a:extLst>
                <a:ext uri="{FF2B5EF4-FFF2-40B4-BE49-F238E27FC236}">
                  <a16:creationId xmlns:a16="http://schemas.microsoft.com/office/drawing/2014/main" id="{F59BAEFD-D5C1-41B9-92A6-2C805FFEFCBE}"/>
                </a:ext>
              </a:extLst>
            </p:cNvPr>
            <p:cNvSpPr/>
            <p:nvPr/>
          </p:nvSpPr>
          <p:spPr>
            <a:xfrm>
              <a:off x="4946614" y="1140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4" name="Freeform: Shape 1213">
              <a:extLst>
                <a:ext uri="{FF2B5EF4-FFF2-40B4-BE49-F238E27FC236}">
                  <a16:creationId xmlns:a16="http://schemas.microsoft.com/office/drawing/2014/main" id="{8D8C9F43-80AC-4800-8790-F86DB04E990F}"/>
                </a:ext>
              </a:extLst>
            </p:cNvPr>
            <p:cNvSpPr/>
            <p:nvPr/>
          </p:nvSpPr>
          <p:spPr>
            <a:xfrm>
              <a:off x="4943951" y="1152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5" name="Freeform: Shape 1214">
              <a:extLst>
                <a:ext uri="{FF2B5EF4-FFF2-40B4-BE49-F238E27FC236}">
                  <a16:creationId xmlns:a16="http://schemas.microsoft.com/office/drawing/2014/main" id="{BC694FE5-F6B4-46B7-AE8B-FC1AA61A3917}"/>
                </a:ext>
              </a:extLst>
            </p:cNvPr>
            <p:cNvSpPr/>
            <p:nvPr/>
          </p:nvSpPr>
          <p:spPr>
            <a:xfrm>
              <a:off x="4968716" y="1158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6" name="Freeform: Shape 1215">
              <a:extLst>
                <a:ext uri="{FF2B5EF4-FFF2-40B4-BE49-F238E27FC236}">
                  <a16:creationId xmlns:a16="http://schemas.microsoft.com/office/drawing/2014/main" id="{E6D7308D-0DBA-437A-9F68-F650365F5BDD}"/>
                </a:ext>
              </a:extLst>
            </p:cNvPr>
            <p:cNvSpPr/>
            <p:nvPr/>
          </p:nvSpPr>
          <p:spPr>
            <a:xfrm>
              <a:off x="4972526" y="1158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7" name="Freeform: Shape 1216">
              <a:extLst>
                <a:ext uri="{FF2B5EF4-FFF2-40B4-BE49-F238E27FC236}">
                  <a16:creationId xmlns:a16="http://schemas.microsoft.com/office/drawing/2014/main" id="{D0672E4F-CF5B-42B3-BBE9-9E35361941D7}"/>
                </a:ext>
              </a:extLst>
            </p:cNvPr>
            <p:cNvSpPr/>
            <p:nvPr/>
          </p:nvSpPr>
          <p:spPr>
            <a:xfrm>
              <a:off x="4980146" y="11615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8" name="Freeform: Shape 1217">
              <a:extLst>
                <a:ext uri="{FF2B5EF4-FFF2-40B4-BE49-F238E27FC236}">
                  <a16:creationId xmlns:a16="http://schemas.microsoft.com/office/drawing/2014/main" id="{098F287F-73ED-484E-B6DB-BDC841DB2003}"/>
                </a:ext>
              </a:extLst>
            </p:cNvPr>
            <p:cNvSpPr/>
            <p:nvPr/>
          </p:nvSpPr>
          <p:spPr>
            <a:xfrm>
              <a:off x="4981099" y="1159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19" name="Freeform: Shape 1218">
              <a:extLst>
                <a:ext uri="{FF2B5EF4-FFF2-40B4-BE49-F238E27FC236}">
                  <a16:creationId xmlns:a16="http://schemas.microsoft.com/office/drawing/2014/main" id="{3632A7D1-34FE-4EDD-9496-FAB5122B9D3B}"/>
                </a:ext>
              </a:extLst>
            </p:cNvPr>
            <p:cNvSpPr/>
            <p:nvPr/>
          </p:nvSpPr>
          <p:spPr>
            <a:xfrm>
              <a:off x="4992529" y="11611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0" name="Freeform: Shape 1219">
              <a:extLst>
                <a:ext uri="{FF2B5EF4-FFF2-40B4-BE49-F238E27FC236}">
                  <a16:creationId xmlns:a16="http://schemas.microsoft.com/office/drawing/2014/main" id="{1E1DF5F5-37F3-4617-BD8B-DA6695E2F669}"/>
                </a:ext>
              </a:extLst>
            </p:cNvPr>
            <p:cNvSpPr/>
            <p:nvPr/>
          </p:nvSpPr>
          <p:spPr>
            <a:xfrm>
              <a:off x="4998244" y="1159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1" name="Freeform: Shape 1220">
              <a:extLst>
                <a:ext uri="{FF2B5EF4-FFF2-40B4-BE49-F238E27FC236}">
                  <a16:creationId xmlns:a16="http://schemas.microsoft.com/office/drawing/2014/main" id="{3F10C7DE-9F5B-492D-9A61-72C5522AA81E}"/>
                </a:ext>
              </a:extLst>
            </p:cNvPr>
            <p:cNvSpPr/>
            <p:nvPr/>
          </p:nvSpPr>
          <p:spPr>
            <a:xfrm>
              <a:off x="5099738" y="11596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2" name="Freeform: Shape 1221">
              <a:extLst>
                <a:ext uri="{FF2B5EF4-FFF2-40B4-BE49-F238E27FC236}">
                  <a16:creationId xmlns:a16="http://schemas.microsoft.com/office/drawing/2014/main" id="{2093CD63-4675-49A2-9D08-BACD2779B415}"/>
                </a:ext>
              </a:extLst>
            </p:cNvPr>
            <p:cNvSpPr/>
            <p:nvPr/>
          </p:nvSpPr>
          <p:spPr>
            <a:xfrm>
              <a:off x="5145881" y="1164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3" name="Freeform: Shape 1222">
              <a:extLst>
                <a:ext uri="{FF2B5EF4-FFF2-40B4-BE49-F238E27FC236}">
                  <a16:creationId xmlns:a16="http://schemas.microsoft.com/office/drawing/2014/main" id="{0F2522E3-2C4B-429E-9361-39D13F145D7B}"/>
                </a:ext>
              </a:extLst>
            </p:cNvPr>
            <p:cNvSpPr/>
            <p:nvPr/>
          </p:nvSpPr>
          <p:spPr>
            <a:xfrm>
              <a:off x="5170646" y="1159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4" name="Freeform: Shape 1223">
              <a:extLst>
                <a:ext uri="{FF2B5EF4-FFF2-40B4-BE49-F238E27FC236}">
                  <a16:creationId xmlns:a16="http://schemas.microsoft.com/office/drawing/2014/main" id="{555B9BD8-C03D-4DD4-BDC7-69CA836C4ADB}"/>
                </a:ext>
              </a:extLst>
            </p:cNvPr>
            <p:cNvSpPr/>
            <p:nvPr/>
          </p:nvSpPr>
          <p:spPr>
            <a:xfrm>
              <a:off x="4816316" y="52530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10001" y="7144"/>
                    <a:pt x="5239" y="8096"/>
                    <a:pt x="8096" y="7144"/>
                  </a:cubicBezTo>
                  <a:cubicBezTo>
                    <a:pt x="8096" y="8096"/>
                    <a:pt x="8096"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5" name="Freeform: Shape 1224">
              <a:extLst>
                <a:ext uri="{FF2B5EF4-FFF2-40B4-BE49-F238E27FC236}">
                  <a16:creationId xmlns:a16="http://schemas.microsoft.com/office/drawing/2014/main" id="{D56FA36A-521D-42F1-9AD8-9E0743BBC3F4}"/>
                </a:ext>
              </a:extLst>
            </p:cNvPr>
            <p:cNvSpPr/>
            <p:nvPr/>
          </p:nvSpPr>
          <p:spPr>
            <a:xfrm>
              <a:off x="4712494" y="526256"/>
              <a:ext cx="104775" cy="800100"/>
            </a:xfrm>
            <a:custGeom>
              <a:avLst/>
              <a:gdLst>
                <a:gd name="connsiteX0" fmla="*/ 38576 w 104775"/>
                <a:gd name="connsiteY0" fmla="*/ 798671 h 800100"/>
                <a:gd name="connsiteX1" fmla="*/ 10954 w 104775"/>
                <a:gd name="connsiteY1" fmla="*/ 553879 h 800100"/>
                <a:gd name="connsiteX2" fmla="*/ 10954 w 104775"/>
                <a:gd name="connsiteY2" fmla="*/ 416719 h 800100"/>
                <a:gd name="connsiteX3" fmla="*/ 13811 w 104775"/>
                <a:gd name="connsiteY3" fmla="*/ 412909 h 800100"/>
                <a:gd name="connsiteX4" fmla="*/ 13811 w 104775"/>
                <a:gd name="connsiteY4" fmla="*/ 418624 h 800100"/>
                <a:gd name="connsiteX5" fmla="*/ 7144 w 104775"/>
                <a:gd name="connsiteY5" fmla="*/ 149066 h 800100"/>
                <a:gd name="connsiteX6" fmla="*/ 15716 w 104775"/>
                <a:gd name="connsiteY6" fmla="*/ 150971 h 800100"/>
                <a:gd name="connsiteX7" fmla="*/ 18574 w 104775"/>
                <a:gd name="connsiteY7" fmla="*/ 150019 h 800100"/>
                <a:gd name="connsiteX8" fmla="*/ 13811 w 104775"/>
                <a:gd name="connsiteY8" fmla="*/ 85249 h 800100"/>
                <a:gd name="connsiteX9" fmla="*/ 13811 w 104775"/>
                <a:gd name="connsiteY9" fmla="*/ 64294 h 800100"/>
                <a:gd name="connsiteX10" fmla="*/ 19526 w 104775"/>
                <a:gd name="connsiteY10" fmla="*/ 69056 h 800100"/>
                <a:gd name="connsiteX11" fmla="*/ 36671 w 104775"/>
                <a:gd name="connsiteY11" fmla="*/ 44291 h 800100"/>
                <a:gd name="connsiteX12" fmla="*/ 30004 w 104775"/>
                <a:gd name="connsiteY12" fmla="*/ 55721 h 800100"/>
                <a:gd name="connsiteX13" fmla="*/ 47149 w 104775"/>
                <a:gd name="connsiteY13" fmla="*/ 32861 h 800100"/>
                <a:gd name="connsiteX14" fmla="*/ 105251 w 104775"/>
                <a:gd name="connsiteY14" fmla="*/ 7144 h 800100"/>
                <a:gd name="connsiteX15" fmla="*/ 29051 w 104775"/>
                <a:gd name="connsiteY15" fmla="*/ 74771 h 800100"/>
                <a:gd name="connsiteX16" fmla="*/ 32861 w 104775"/>
                <a:gd name="connsiteY16" fmla="*/ 245269 h 800100"/>
                <a:gd name="connsiteX17" fmla="*/ 38576 w 104775"/>
                <a:gd name="connsiteY17" fmla="*/ 79867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775" h="800100">
                  <a:moveTo>
                    <a:pt x="38576" y="798671"/>
                  </a:moveTo>
                  <a:cubicBezTo>
                    <a:pt x="9049" y="739616"/>
                    <a:pt x="10954" y="604361"/>
                    <a:pt x="10954" y="553879"/>
                  </a:cubicBezTo>
                  <a:cubicBezTo>
                    <a:pt x="10954" y="500539"/>
                    <a:pt x="3334" y="469106"/>
                    <a:pt x="10954" y="416719"/>
                  </a:cubicBezTo>
                  <a:cubicBezTo>
                    <a:pt x="12859" y="417671"/>
                    <a:pt x="13811" y="416719"/>
                    <a:pt x="13811" y="412909"/>
                  </a:cubicBezTo>
                  <a:cubicBezTo>
                    <a:pt x="13811" y="414814"/>
                    <a:pt x="13811" y="416719"/>
                    <a:pt x="13811" y="418624"/>
                  </a:cubicBezTo>
                  <a:cubicBezTo>
                    <a:pt x="25241" y="411956"/>
                    <a:pt x="19526" y="152876"/>
                    <a:pt x="7144" y="149066"/>
                  </a:cubicBezTo>
                  <a:cubicBezTo>
                    <a:pt x="10954" y="145256"/>
                    <a:pt x="10954" y="153829"/>
                    <a:pt x="15716" y="150971"/>
                  </a:cubicBezTo>
                  <a:cubicBezTo>
                    <a:pt x="14764" y="149066"/>
                    <a:pt x="15716" y="148114"/>
                    <a:pt x="18574" y="150019"/>
                  </a:cubicBezTo>
                  <a:cubicBezTo>
                    <a:pt x="12859" y="137636"/>
                    <a:pt x="6191" y="76676"/>
                    <a:pt x="13811" y="85249"/>
                  </a:cubicBezTo>
                  <a:cubicBezTo>
                    <a:pt x="16669" y="80486"/>
                    <a:pt x="7144" y="70009"/>
                    <a:pt x="13811" y="64294"/>
                  </a:cubicBezTo>
                  <a:cubicBezTo>
                    <a:pt x="13811" y="64294"/>
                    <a:pt x="16669" y="72866"/>
                    <a:pt x="19526" y="69056"/>
                  </a:cubicBezTo>
                  <a:cubicBezTo>
                    <a:pt x="24289" y="59531"/>
                    <a:pt x="33814" y="56674"/>
                    <a:pt x="36671" y="44291"/>
                  </a:cubicBezTo>
                  <a:cubicBezTo>
                    <a:pt x="32861" y="47149"/>
                    <a:pt x="30004" y="50959"/>
                    <a:pt x="30004" y="55721"/>
                  </a:cubicBezTo>
                  <a:cubicBezTo>
                    <a:pt x="36671" y="49054"/>
                    <a:pt x="45244" y="40481"/>
                    <a:pt x="47149" y="32861"/>
                  </a:cubicBezTo>
                  <a:cubicBezTo>
                    <a:pt x="53816" y="28099"/>
                    <a:pt x="102394" y="17621"/>
                    <a:pt x="105251" y="7144"/>
                  </a:cubicBezTo>
                  <a:cubicBezTo>
                    <a:pt x="95726" y="16669"/>
                    <a:pt x="49054" y="33814"/>
                    <a:pt x="29051" y="74771"/>
                  </a:cubicBezTo>
                  <a:cubicBezTo>
                    <a:pt x="6191" y="120491"/>
                    <a:pt x="30004" y="195739"/>
                    <a:pt x="32861" y="245269"/>
                  </a:cubicBezTo>
                  <a:cubicBezTo>
                    <a:pt x="39529" y="419576"/>
                    <a:pt x="13811" y="651034"/>
                    <a:pt x="38576" y="7986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6" name="Freeform: Shape 1225">
              <a:extLst>
                <a:ext uri="{FF2B5EF4-FFF2-40B4-BE49-F238E27FC236}">
                  <a16:creationId xmlns:a16="http://schemas.microsoft.com/office/drawing/2014/main" id="{EB35156C-7B75-4060-A94D-EC71916EB991}"/>
                </a:ext>
              </a:extLst>
            </p:cNvPr>
            <p:cNvSpPr/>
            <p:nvPr/>
          </p:nvSpPr>
          <p:spPr>
            <a:xfrm>
              <a:off x="4809649" y="527208"/>
              <a:ext cx="9525" cy="9525"/>
            </a:xfrm>
            <a:custGeom>
              <a:avLst/>
              <a:gdLst>
                <a:gd name="connsiteX0" fmla="*/ 10001 w 9525"/>
                <a:gd name="connsiteY0" fmla="*/ 9049 h 9525"/>
                <a:gd name="connsiteX1" fmla="*/ 7144 w 9525"/>
                <a:gd name="connsiteY1" fmla="*/ 7144 h 9525"/>
                <a:gd name="connsiteX2" fmla="*/ 10001 w 9525"/>
                <a:gd name="connsiteY2" fmla="*/ 9049 h 9525"/>
              </a:gdLst>
              <a:ahLst/>
              <a:cxnLst>
                <a:cxn ang="0">
                  <a:pos x="connsiteX0" y="connsiteY0"/>
                </a:cxn>
                <a:cxn ang="0">
                  <a:pos x="connsiteX1" y="connsiteY1"/>
                </a:cxn>
                <a:cxn ang="0">
                  <a:pos x="connsiteX2" y="connsiteY2"/>
                </a:cxn>
              </a:cxnLst>
              <a:rect l="l" t="t" r="r" b="b"/>
              <a:pathLst>
                <a:path w="9525" h="9525">
                  <a:moveTo>
                    <a:pt x="10001" y="9049"/>
                  </a:moveTo>
                  <a:cubicBezTo>
                    <a:pt x="9049" y="8096"/>
                    <a:pt x="7144" y="9049"/>
                    <a:pt x="7144" y="7144"/>
                  </a:cubicBezTo>
                  <a:cubicBezTo>
                    <a:pt x="8096" y="8096"/>
                    <a:pt x="10001" y="8096"/>
                    <a:pt x="1000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7" name="Freeform: Shape 1226">
              <a:extLst>
                <a:ext uri="{FF2B5EF4-FFF2-40B4-BE49-F238E27FC236}">
                  <a16:creationId xmlns:a16="http://schemas.microsoft.com/office/drawing/2014/main" id="{AD47CE67-1EDF-47E5-95D6-004C58F5092B}"/>
                </a:ext>
              </a:extLst>
            </p:cNvPr>
            <p:cNvSpPr/>
            <p:nvPr/>
          </p:nvSpPr>
          <p:spPr>
            <a:xfrm>
              <a:off x="4757261" y="550464"/>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7700"/>
                    <a:pt x="7144"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8" name="Freeform: Shape 1227">
              <a:extLst>
                <a:ext uri="{FF2B5EF4-FFF2-40B4-BE49-F238E27FC236}">
                  <a16:creationId xmlns:a16="http://schemas.microsoft.com/office/drawing/2014/main" id="{BE3594BD-59D1-4550-B60E-2222D0C55AE1}"/>
                </a:ext>
              </a:extLst>
            </p:cNvPr>
            <p:cNvSpPr/>
            <p:nvPr/>
          </p:nvSpPr>
          <p:spPr>
            <a:xfrm>
              <a:off x="4744687" y="555783"/>
              <a:ext cx="9525" cy="19050"/>
            </a:xfrm>
            <a:custGeom>
              <a:avLst/>
              <a:gdLst>
                <a:gd name="connsiteX0" fmla="*/ 7335 w 9525"/>
                <a:gd name="connsiteY0" fmla="*/ 11906 h 19050"/>
                <a:gd name="connsiteX1" fmla="*/ 10193 w 9525"/>
                <a:gd name="connsiteY1" fmla="*/ 7144 h 19050"/>
                <a:gd name="connsiteX2" fmla="*/ 7335 w 9525"/>
                <a:gd name="connsiteY2" fmla="*/ 11906 h 19050"/>
              </a:gdLst>
              <a:ahLst/>
              <a:cxnLst>
                <a:cxn ang="0">
                  <a:pos x="connsiteX0" y="connsiteY0"/>
                </a:cxn>
                <a:cxn ang="0">
                  <a:pos x="connsiteX1" y="connsiteY1"/>
                </a:cxn>
                <a:cxn ang="0">
                  <a:pos x="connsiteX2" y="connsiteY2"/>
                </a:cxn>
              </a:cxnLst>
              <a:rect l="l" t="t" r="r" b="b"/>
              <a:pathLst>
                <a:path w="9525" h="19050">
                  <a:moveTo>
                    <a:pt x="7335" y="11906"/>
                  </a:moveTo>
                  <a:cubicBezTo>
                    <a:pt x="6383" y="10954"/>
                    <a:pt x="9240" y="8096"/>
                    <a:pt x="10193" y="7144"/>
                  </a:cubicBezTo>
                  <a:lnTo>
                    <a:pt x="7335"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29" name="Freeform: Shape 1228">
              <a:extLst>
                <a:ext uri="{FF2B5EF4-FFF2-40B4-BE49-F238E27FC236}">
                  <a16:creationId xmlns:a16="http://schemas.microsoft.com/office/drawing/2014/main" id="{2804A4B9-4E8D-429C-ABE8-FBB99BC1BFB3}"/>
                </a:ext>
              </a:extLst>
            </p:cNvPr>
            <p:cNvSpPr/>
            <p:nvPr/>
          </p:nvSpPr>
          <p:spPr>
            <a:xfrm>
              <a:off x="4730115" y="567213"/>
              <a:ext cx="9525" cy="9525"/>
            </a:xfrm>
            <a:custGeom>
              <a:avLst/>
              <a:gdLst>
                <a:gd name="connsiteX0" fmla="*/ 8573 w 9525"/>
                <a:gd name="connsiteY0" fmla="*/ 8096 h 9525"/>
                <a:gd name="connsiteX1" fmla="*/ 8573 w 9525"/>
                <a:gd name="connsiteY1" fmla="*/ 7144 h 9525"/>
                <a:gd name="connsiteX2" fmla="*/ 8573 w 9525"/>
                <a:gd name="connsiteY2" fmla="*/ 8096 h 9525"/>
              </a:gdLst>
              <a:ahLst/>
              <a:cxnLst>
                <a:cxn ang="0">
                  <a:pos x="connsiteX0" y="connsiteY0"/>
                </a:cxn>
                <a:cxn ang="0">
                  <a:pos x="connsiteX1" y="connsiteY1"/>
                </a:cxn>
                <a:cxn ang="0">
                  <a:pos x="connsiteX2" y="connsiteY2"/>
                </a:cxn>
              </a:cxnLst>
              <a:rect l="l" t="t" r="r" b="b"/>
              <a:pathLst>
                <a:path w="9525" h="9525">
                  <a:moveTo>
                    <a:pt x="8573" y="8096"/>
                  </a:moveTo>
                  <a:cubicBezTo>
                    <a:pt x="6667" y="8096"/>
                    <a:pt x="6667" y="8096"/>
                    <a:pt x="8573" y="7144"/>
                  </a:cubicBezTo>
                  <a:cubicBezTo>
                    <a:pt x="8573" y="7144"/>
                    <a:pt x="8573" y="8096"/>
                    <a:pt x="8573"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0" name="Freeform: Shape 1229">
              <a:extLst>
                <a:ext uri="{FF2B5EF4-FFF2-40B4-BE49-F238E27FC236}">
                  <a16:creationId xmlns:a16="http://schemas.microsoft.com/office/drawing/2014/main" id="{A501E8D0-57D2-494C-998E-8B773CB452A7}"/>
                </a:ext>
              </a:extLst>
            </p:cNvPr>
            <p:cNvSpPr/>
            <p:nvPr/>
          </p:nvSpPr>
          <p:spPr>
            <a:xfrm>
              <a:off x="4729639" y="570368"/>
              <a:ext cx="9525" cy="9525"/>
            </a:xfrm>
            <a:custGeom>
              <a:avLst/>
              <a:gdLst>
                <a:gd name="connsiteX0" fmla="*/ 10001 w 9525"/>
                <a:gd name="connsiteY0" fmla="*/ 7799 h 9525"/>
                <a:gd name="connsiteX1" fmla="*/ 7144 w 9525"/>
                <a:gd name="connsiteY1" fmla="*/ 8751 h 9525"/>
                <a:gd name="connsiteX2" fmla="*/ 10001 w 9525"/>
                <a:gd name="connsiteY2" fmla="*/ 7799 h 9525"/>
              </a:gdLst>
              <a:ahLst/>
              <a:cxnLst>
                <a:cxn ang="0">
                  <a:pos x="connsiteX0" y="connsiteY0"/>
                </a:cxn>
                <a:cxn ang="0">
                  <a:pos x="connsiteX1" y="connsiteY1"/>
                </a:cxn>
                <a:cxn ang="0">
                  <a:pos x="connsiteX2" y="connsiteY2"/>
                </a:cxn>
              </a:cxnLst>
              <a:rect l="l" t="t" r="r" b="b"/>
              <a:pathLst>
                <a:path w="9525" h="9525">
                  <a:moveTo>
                    <a:pt x="10001" y="7799"/>
                  </a:moveTo>
                  <a:cubicBezTo>
                    <a:pt x="9049" y="8751"/>
                    <a:pt x="8096" y="8751"/>
                    <a:pt x="7144" y="8751"/>
                  </a:cubicBezTo>
                  <a:cubicBezTo>
                    <a:pt x="8096" y="8751"/>
                    <a:pt x="9049" y="5894"/>
                    <a:pt x="10001" y="779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1" name="Freeform: Shape 1230">
              <a:extLst>
                <a:ext uri="{FF2B5EF4-FFF2-40B4-BE49-F238E27FC236}">
                  <a16:creationId xmlns:a16="http://schemas.microsoft.com/office/drawing/2014/main" id="{522C6560-4734-4478-8AE2-CF3A16B37A12}"/>
                </a:ext>
              </a:extLst>
            </p:cNvPr>
            <p:cNvSpPr/>
            <p:nvPr/>
          </p:nvSpPr>
          <p:spPr>
            <a:xfrm>
              <a:off x="4709636" y="597540"/>
              <a:ext cx="9525" cy="9525"/>
            </a:xfrm>
            <a:custGeom>
              <a:avLst/>
              <a:gdLst>
                <a:gd name="connsiteX0" fmla="*/ 9049 w 9525"/>
                <a:gd name="connsiteY0" fmla="*/ 7297 h 9525"/>
                <a:gd name="connsiteX1" fmla="*/ 7144 w 9525"/>
                <a:gd name="connsiteY1" fmla="*/ 10154 h 9525"/>
                <a:gd name="connsiteX2" fmla="*/ 9049 w 9525"/>
                <a:gd name="connsiteY2" fmla="*/ 7297 h 9525"/>
              </a:gdLst>
              <a:ahLst/>
              <a:cxnLst>
                <a:cxn ang="0">
                  <a:pos x="connsiteX0" y="connsiteY0"/>
                </a:cxn>
                <a:cxn ang="0">
                  <a:pos x="connsiteX1" y="connsiteY1"/>
                </a:cxn>
                <a:cxn ang="0">
                  <a:pos x="connsiteX2" y="connsiteY2"/>
                </a:cxn>
              </a:cxnLst>
              <a:rect l="l" t="t" r="r" b="b"/>
              <a:pathLst>
                <a:path w="9525" h="9525">
                  <a:moveTo>
                    <a:pt x="9049" y="7297"/>
                  </a:moveTo>
                  <a:cubicBezTo>
                    <a:pt x="9049" y="8249"/>
                    <a:pt x="9049" y="10154"/>
                    <a:pt x="7144" y="10154"/>
                  </a:cubicBezTo>
                  <a:cubicBezTo>
                    <a:pt x="8096" y="10154"/>
                    <a:pt x="8096" y="6344"/>
                    <a:pt x="9049"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2" name="Freeform: Shape 1231">
              <a:extLst>
                <a:ext uri="{FF2B5EF4-FFF2-40B4-BE49-F238E27FC236}">
                  <a16:creationId xmlns:a16="http://schemas.microsoft.com/office/drawing/2014/main" id="{2FB08B3E-C8CC-4017-809A-666914D0B095}"/>
                </a:ext>
              </a:extLst>
            </p:cNvPr>
            <p:cNvSpPr/>
            <p:nvPr/>
          </p:nvSpPr>
          <p:spPr>
            <a:xfrm>
              <a:off x="4708260" y="6138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3" name="Freeform: Shape 1232">
              <a:extLst>
                <a:ext uri="{FF2B5EF4-FFF2-40B4-BE49-F238E27FC236}">
                  <a16:creationId xmlns:a16="http://schemas.microsoft.com/office/drawing/2014/main" id="{CE6241C6-E3CE-4537-A37C-196450315972}"/>
                </a:ext>
              </a:extLst>
            </p:cNvPr>
            <p:cNvSpPr/>
            <p:nvPr/>
          </p:nvSpPr>
          <p:spPr>
            <a:xfrm>
              <a:off x="4722019" y="869257"/>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4" name="Freeform: Shape 1233">
              <a:extLst>
                <a:ext uri="{FF2B5EF4-FFF2-40B4-BE49-F238E27FC236}">
                  <a16:creationId xmlns:a16="http://schemas.microsoft.com/office/drawing/2014/main" id="{85E4C01A-CAB8-47FE-8AFD-77FC7DAD82D2}"/>
                </a:ext>
              </a:extLst>
            </p:cNvPr>
            <p:cNvSpPr/>
            <p:nvPr/>
          </p:nvSpPr>
          <p:spPr>
            <a:xfrm>
              <a:off x="4713446" y="98250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9049"/>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5" name="Freeform: Shape 1234">
              <a:extLst>
                <a:ext uri="{FF2B5EF4-FFF2-40B4-BE49-F238E27FC236}">
                  <a16:creationId xmlns:a16="http://schemas.microsoft.com/office/drawing/2014/main" id="{6B838604-033F-479C-BA25-EC32269646BD}"/>
                </a:ext>
              </a:extLst>
            </p:cNvPr>
            <p:cNvSpPr/>
            <p:nvPr/>
          </p:nvSpPr>
          <p:spPr>
            <a:xfrm>
              <a:off x="4715351" y="104261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190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6" name="Freeform: Shape 1235">
              <a:extLst>
                <a:ext uri="{FF2B5EF4-FFF2-40B4-BE49-F238E27FC236}">
                  <a16:creationId xmlns:a16="http://schemas.microsoft.com/office/drawing/2014/main" id="{25EDDF45-99DE-45DF-85D5-F05C833D8BBC}"/>
                </a:ext>
              </a:extLst>
            </p:cNvPr>
            <p:cNvSpPr/>
            <p:nvPr/>
          </p:nvSpPr>
          <p:spPr>
            <a:xfrm>
              <a:off x="4764035" y="574833"/>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7990" y="8096"/>
                    <a:pt x="7990"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7" name="Freeform: Shape 1236">
              <a:extLst>
                <a:ext uri="{FF2B5EF4-FFF2-40B4-BE49-F238E27FC236}">
                  <a16:creationId xmlns:a16="http://schemas.microsoft.com/office/drawing/2014/main" id="{05A2D566-3CF8-4681-A802-DA065C7E9DA2}"/>
                </a:ext>
              </a:extLst>
            </p:cNvPr>
            <p:cNvSpPr/>
            <p:nvPr/>
          </p:nvSpPr>
          <p:spPr>
            <a:xfrm>
              <a:off x="4745749" y="581501"/>
              <a:ext cx="28575" cy="723900"/>
            </a:xfrm>
            <a:custGeom>
              <a:avLst/>
              <a:gdLst>
                <a:gd name="connsiteX0" fmla="*/ 28181 w 28575"/>
                <a:gd name="connsiteY0" fmla="*/ 719614 h 723900"/>
                <a:gd name="connsiteX1" fmla="*/ 11988 w 28575"/>
                <a:gd name="connsiteY1" fmla="*/ 389096 h 723900"/>
                <a:gd name="connsiteX2" fmla="*/ 11988 w 28575"/>
                <a:gd name="connsiteY2" fmla="*/ 394811 h 723900"/>
                <a:gd name="connsiteX3" fmla="*/ 13893 w 28575"/>
                <a:gd name="connsiteY3" fmla="*/ 290036 h 723900"/>
                <a:gd name="connsiteX4" fmla="*/ 7226 w 28575"/>
                <a:gd name="connsiteY4" fmla="*/ 163354 h 723900"/>
                <a:gd name="connsiteX5" fmla="*/ 15798 w 28575"/>
                <a:gd name="connsiteY5" fmla="*/ 164306 h 723900"/>
                <a:gd name="connsiteX6" fmla="*/ 18656 w 28575"/>
                <a:gd name="connsiteY6" fmla="*/ 163354 h 723900"/>
                <a:gd name="connsiteX7" fmla="*/ 16751 w 28575"/>
                <a:gd name="connsiteY7" fmla="*/ 108109 h 723900"/>
                <a:gd name="connsiteX8" fmla="*/ 8178 w 28575"/>
                <a:gd name="connsiteY8" fmla="*/ 92869 h 723900"/>
                <a:gd name="connsiteX9" fmla="*/ 14846 w 28575"/>
                <a:gd name="connsiteY9" fmla="*/ 93821 h 723900"/>
                <a:gd name="connsiteX10" fmla="*/ 7226 w 28575"/>
                <a:gd name="connsiteY10" fmla="*/ 83344 h 723900"/>
                <a:gd name="connsiteX11" fmla="*/ 12941 w 28575"/>
                <a:gd name="connsiteY11" fmla="*/ 70009 h 723900"/>
                <a:gd name="connsiteX12" fmla="*/ 19608 w 28575"/>
                <a:gd name="connsiteY12" fmla="*/ 78581 h 723900"/>
                <a:gd name="connsiteX13" fmla="*/ 11988 w 28575"/>
                <a:gd name="connsiteY13" fmla="*/ 58579 h 723900"/>
                <a:gd name="connsiteX14" fmla="*/ 20561 w 28575"/>
                <a:gd name="connsiteY14" fmla="*/ 7144 h 723900"/>
                <a:gd name="connsiteX15" fmla="*/ 29133 w 28575"/>
                <a:gd name="connsiteY15" fmla="*/ 246221 h 723900"/>
                <a:gd name="connsiteX16" fmla="*/ 24371 w 28575"/>
                <a:gd name="connsiteY16" fmla="*/ 401479 h 723900"/>
                <a:gd name="connsiteX17" fmla="*/ 27228 w 28575"/>
                <a:gd name="connsiteY17" fmla="*/ 571024 h 723900"/>
                <a:gd name="connsiteX18" fmla="*/ 28181 w 28575"/>
                <a:gd name="connsiteY18" fmla="*/ 719614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575" h="723900">
                  <a:moveTo>
                    <a:pt x="28181" y="719614"/>
                  </a:moveTo>
                  <a:cubicBezTo>
                    <a:pt x="3416" y="676751"/>
                    <a:pt x="26276" y="387191"/>
                    <a:pt x="11988" y="389096"/>
                  </a:cubicBezTo>
                  <a:cubicBezTo>
                    <a:pt x="11988" y="391001"/>
                    <a:pt x="11988" y="392906"/>
                    <a:pt x="11988" y="394811"/>
                  </a:cubicBezTo>
                  <a:cubicBezTo>
                    <a:pt x="16751" y="391954"/>
                    <a:pt x="14846" y="292894"/>
                    <a:pt x="13893" y="290036"/>
                  </a:cubicBezTo>
                  <a:cubicBezTo>
                    <a:pt x="14846" y="292894"/>
                    <a:pt x="12941" y="165259"/>
                    <a:pt x="7226" y="163354"/>
                  </a:cubicBezTo>
                  <a:cubicBezTo>
                    <a:pt x="11988" y="159544"/>
                    <a:pt x="9131" y="169069"/>
                    <a:pt x="15798" y="164306"/>
                  </a:cubicBezTo>
                  <a:cubicBezTo>
                    <a:pt x="14846" y="162401"/>
                    <a:pt x="15798" y="162401"/>
                    <a:pt x="18656" y="163354"/>
                  </a:cubicBezTo>
                  <a:cubicBezTo>
                    <a:pt x="14846" y="156686"/>
                    <a:pt x="2463" y="100489"/>
                    <a:pt x="16751" y="108109"/>
                  </a:cubicBezTo>
                  <a:cubicBezTo>
                    <a:pt x="17703" y="106204"/>
                    <a:pt x="6273" y="95726"/>
                    <a:pt x="8178" y="92869"/>
                  </a:cubicBezTo>
                  <a:cubicBezTo>
                    <a:pt x="8178" y="93821"/>
                    <a:pt x="14846" y="96679"/>
                    <a:pt x="14846" y="93821"/>
                  </a:cubicBezTo>
                  <a:cubicBezTo>
                    <a:pt x="13893" y="86201"/>
                    <a:pt x="6273" y="91916"/>
                    <a:pt x="7226" y="83344"/>
                  </a:cubicBezTo>
                  <a:cubicBezTo>
                    <a:pt x="8178" y="83344"/>
                    <a:pt x="19608" y="77629"/>
                    <a:pt x="12941" y="70009"/>
                  </a:cubicBezTo>
                  <a:cubicBezTo>
                    <a:pt x="-394" y="79534"/>
                    <a:pt x="22466" y="77629"/>
                    <a:pt x="19608" y="78581"/>
                  </a:cubicBezTo>
                  <a:cubicBezTo>
                    <a:pt x="20561" y="75724"/>
                    <a:pt x="11988" y="58579"/>
                    <a:pt x="11988" y="58579"/>
                  </a:cubicBezTo>
                  <a:cubicBezTo>
                    <a:pt x="12941" y="52864"/>
                    <a:pt x="25323" y="14764"/>
                    <a:pt x="20561" y="7144"/>
                  </a:cubicBezTo>
                  <a:cubicBezTo>
                    <a:pt x="23418" y="44291"/>
                    <a:pt x="27228" y="171926"/>
                    <a:pt x="29133" y="246221"/>
                  </a:cubicBezTo>
                  <a:cubicBezTo>
                    <a:pt x="30086" y="300514"/>
                    <a:pt x="24371" y="350996"/>
                    <a:pt x="24371" y="401479"/>
                  </a:cubicBezTo>
                  <a:cubicBezTo>
                    <a:pt x="24371" y="450056"/>
                    <a:pt x="28181" y="519589"/>
                    <a:pt x="27228" y="571024"/>
                  </a:cubicBezTo>
                  <a:cubicBezTo>
                    <a:pt x="27228" y="611981"/>
                    <a:pt x="26276" y="708184"/>
                    <a:pt x="28181" y="7196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8" name="Freeform: Shape 1237">
              <a:extLst>
                <a:ext uri="{FF2B5EF4-FFF2-40B4-BE49-F238E27FC236}">
                  <a16:creationId xmlns:a16="http://schemas.microsoft.com/office/drawing/2014/main" id="{6D429518-D824-4D07-9F4F-F4F01FD768AD}"/>
                </a:ext>
              </a:extLst>
            </p:cNvPr>
            <p:cNvSpPr/>
            <p:nvPr/>
          </p:nvSpPr>
          <p:spPr>
            <a:xfrm>
              <a:off x="4761071" y="57959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39" name="Freeform: Shape 1238">
              <a:extLst>
                <a:ext uri="{FF2B5EF4-FFF2-40B4-BE49-F238E27FC236}">
                  <a16:creationId xmlns:a16="http://schemas.microsoft.com/office/drawing/2014/main" id="{801AC3A1-0556-4AF0-BB18-853260B181FF}"/>
                </a:ext>
              </a:extLst>
            </p:cNvPr>
            <p:cNvSpPr/>
            <p:nvPr/>
          </p:nvSpPr>
          <p:spPr>
            <a:xfrm>
              <a:off x="4745408" y="627750"/>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0" name="Freeform: Shape 1239">
              <a:extLst>
                <a:ext uri="{FF2B5EF4-FFF2-40B4-BE49-F238E27FC236}">
                  <a16:creationId xmlns:a16="http://schemas.microsoft.com/office/drawing/2014/main" id="{E629499F-CADA-498C-B16F-70802FB2F0F8}"/>
                </a:ext>
              </a:extLst>
            </p:cNvPr>
            <p:cNvSpPr/>
            <p:nvPr/>
          </p:nvSpPr>
          <p:spPr>
            <a:xfrm>
              <a:off x="4752499" y="635793"/>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9049"/>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1" name="Freeform: Shape 1240">
              <a:extLst>
                <a:ext uri="{FF2B5EF4-FFF2-40B4-BE49-F238E27FC236}">
                  <a16:creationId xmlns:a16="http://schemas.microsoft.com/office/drawing/2014/main" id="{63FC7CE0-7D57-4090-B7AC-50B3FAFF8921}"/>
                </a:ext>
              </a:extLst>
            </p:cNvPr>
            <p:cNvSpPr/>
            <p:nvPr/>
          </p:nvSpPr>
          <p:spPr>
            <a:xfrm>
              <a:off x="4747736" y="65198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8096" y="7144"/>
                    <a:pt x="8096"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2" name="Freeform: Shape 1241">
              <a:extLst>
                <a:ext uri="{FF2B5EF4-FFF2-40B4-BE49-F238E27FC236}">
                  <a16:creationId xmlns:a16="http://schemas.microsoft.com/office/drawing/2014/main" id="{6DFA4034-A8C7-4EE0-9AFC-15181C8FC7E3}"/>
                </a:ext>
              </a:extLst>
            </p:cNvPr>
            <p:cNvSpPr/>
            <p:nvPr/>
          </p:nvSpPr>
          <p:spPr>
            <a:xfrm>
              <a:off x="4749641" y="653696"/>
              <a:ext cx="9525" cy="9525"/>
            </a:xfrm>
            <a:custGeom>
              <a:avLst/>
              <a:gdLst>
                <a:gd name="connsiteX0" fmla="*/ 8096 w 9525"/>
                <a:gd name="connsiteY0" fmla="*/ 7338 h 9525"/>
                <a:gd name="connsiteX1" fmla="*/ 7144 w 9525"/>
                <a:gd name="connsiteY1" fmla="*/ 9243 h 9525"/>
                <a:gd name="connsiteX2" fmla="*/ 8096 w 9525"/>
                <a:gd name="connsiteY2" fmla="*/ 7338 h 9525"/>
              </a:gdLst>
              <a:ahLst/>
              <a:cxnLst>
                <a:cxn ang="0">
                  <a:pos x="connsiteX0" y="connsiteY0"/>
                </a:cxn>
                <a:cxn ang="0">
                  <a:pos x="connsiteX1" y="connsiteY1"/>
                </a:cxn>
                <a:cxn ang="0">
                  <a:pos x="connsiteX2" y="connsiteY2"/>
                </a:cxn>
              </a:cxnLst>
              <a:rect l="l" t="t" r="r" b="b"/>
              <a:pathLst>
                <a:path w="9525" h="9525">
                  <a:moveTo>
                    <a:pt x="8096" y="7338"/>
                  </a:moveTo>
                  <a:cubicBezTo>
                    <a:pt x="8096" y="8291"/>
                    <a:pt x="7144" y="9243"/>
                    <a:pt x="7144" y="9243"/>
                  </a:cubicBezTo>
                  <a:cubicBezTo>
                    <a:pt x="8096" y="9243"/>
                    <a:pt x="7144" y="6386"/>
                    <a:pt x="8096"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3" name="Freeform: Shape 1242">
              <a:extLst>
                <a:ext uri="{FF2B5EF4-FFF2-40B4-BE49-F238E27FC236}">
                  <a16:creationId xmlns:a16="http://schemas.microsoft.com/office/drawing/2014/main" id="{FEC9FCF1-E6BC-47FA-8BD4-04BC6DBE8467}"/>
                </a:ext>
              </a:extLst>
            </p:cNvPr>
            <p:cNvSpPr/>
            <p:nvPr/>
          </p:nvSpPr>
          <p:spPr>
            <a:xfrm>
              <a:off x="4746360" y="679417"/>
              <a:ext cx="9525" cy="9525"/>
            </a:xfrm>
            <a:custGeom>
              <a:avLst/>
              <a:gdLst>
                <a:gd name="connsiteX0" fmla="*/ 7567 w 9525"/>
                <a:gd name="connsiteY0" fmla="*/ 7335 h 9525"/>
                <a:gd name="connsiteX1" fmla="*/ 7567 w 9525"/>
                <a:gd name="connsiteY1" fmla="*/ 10193 h 9525"/>
                <a:gd name="connsiteX2" fmla="*/ 7567 w 9525"/>
                <a:gd name="connsiteY2" fmla="*/ 7335 h 9525"/>
              </a:gdLst>
              <a:ahLst/>
              <a:cxnLst>
                <a:cxn ang="0">
                  <a:pos x="connsiteX0" y="connsiteY0"/>
                </a:cxn>
                <a:cxn ang="0">
                  <a:pos x="connsiteX1" y="connsiteY1"/>
                </a:cxn>
                <a:cxn ang="0">
                  <a:pos x="connsiteX2" y="connsiteY2"/>
                </a:cxn>
              </a:cxnLst>
              <a:rect l="l" t="t" r="r" b="b"/>
              <a:pathLst>
                <a:path w="9525" h="9525">
                  <a:moveTo>
                    <a:pt x="7567" y="7335"/>
                  </a:moveTo>
                  <a:cubicBezTo>
                    <a:pt x="7567" y="8288"/>
                    <a:pt x="8520" y="9240"/>
                    <a:pt x="7567" y="10193"/>
                  </a:cubicBezTo>
                  <a:cubicBezTo>
                    <a:pt x="7567" y="9240"/>
                    <a:pt x="6615" y="6383"/>
                    <a:pt x="7567"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4" name="Freeform: Shape 1243">
              <a:extLst>
                <a:ext uri="{FF2B5EF4-FFF2-40B4-BE49-F238E27FC236}">
                  <a16:creationId xmlns:a16="http://schemas.microsoft.com/office/drawing/2014/main" id="{0E188B42-8095-4E7F-8B00-732B1E38E0A7}"/>
                </a:ext>
              </a:extLst>
            </p:cNvPr>
            <p:cNvSpPr/>
            <p:nvPr/>
          </p:nvSpPr>
          <p:spPr>
            <a:xfrm>
              <a:off x="4747313" y="69199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5" name="Freeform: Shape 1244">
              <a:extLst>
                <a:ext uri="{FF2B5EF4-FFF2-40B4-BE49-F238E27FC236}">
                  <a16:creationId xmlns:a16="http://schemas.microsoft.com/office/drawing/2014/main" id="{48B152EB-3FA0-4F51-BB43-545D0AB916EC}"/>
                </a:ext>
              </a:extLst>
            </p:cNvPr>
            <p:cNvSpPr/>
            <p:nvPr/>
          </p:nvSpPr>
          <p:spPr>
            <a:xfrm>
              <a:off x="4750594" y="90926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6" name="Freeform: Shape 1245">
              <a:extLst>
                <a:ext uri="{FF2B5EF4-FFF2-40B4-BE49-F238E27FC236}">
                  <a16:creationId xmlns:a16="http://schemas.microsoft.com/office/drawing/2014/main" id="{4C753EEA-972F-44D2-8D5A-13361E4B374A}"/>
                </a:ext>
              </a:extLst>
            </p:cNvPr>
            <p:cNvSpPr/>
            <p:nvPr/>
          </p:nvSpPr>
          <p:spPr>
            <a:xfrm>
              <a:off x="4747736" y="10063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9049"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7" name="Freeform: Shape 1246">
              <a:extLst>
                <a:ext uri="{FF2B5EF4-FFF2-40B4-BE49-F238E27FC236}">
                  <a16:creationId xmlns:a16="http://schemas.microsoft.com/office/drawing/2014/main" id="{86011D7B-627B-4C6A-B643-0DE4D48E2376}"/>
                </a:ext>
              </a:extLst>
            </p:cNvPr>
            <p:cNvSpPr/>
            <p:nvPr/>
          </p:nvSpPr>
          <p:spPr>
            <a:xfrm>
              <a:off x="4753451" y="10573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95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8" name="Freeform: Shape 1247">
              <a:extLst>
                <a:ext uri="{FF2B5EF4-FFF2-40B4-BE49-F238E27FC236}">
                  <a16:creationId xmlns:a16="http://schemas.microsoft.com/office/drawing/2014/main" id="{1BE0C0EE-27C3-498A-90B8-EC9F3BDA76AF}"/>
                </a:ext>
              </a:extLst>
            </p:cNvPr>
            <p:cNvSpPr/>
            <p:nvPr/>
          </p:nvSpPr>
          <p:spPr>
            <a:xfrm>
              <a:off x="4747736" y="1324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10001" y="9049"/>
                    <a:pt x="7144" y="8096"/>
                  </a:cubicBezTo>
                  <a:cubicBezTo>
                    <a:pt x="8096"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49" name="Freeform: Shape 1248">
              <a:extLst>
                <a:ext uri="{FF2B5EF4-FFF2-40B4-BE49-F238E27FC236}">
                  <a16:creationId xmlns:a16="http://schemas.microsoft.com/office/drawing/2014/main" id="{CDD09EF7-787F-4F6F-85C0-8961BCEBB591}"/>
                </a:ext>
              </a:extLst>
            </p:cNvPr>
            <p:cNvSpPr/>
            <p:nvPr/>
          </p:nvSpPr>
          <p:spPr>
            <a:xfrm>
              <a:off x="4752499" y="1248251"/>
              <a:ext cx="590550" cy="104775"/>
            </a:xfrm>
            <a:custGeom>
              <a:avLst/>
              <a:gdLst>
                <a:gd name="connsiteX0" fmla="*/ 581501 w 590550"/>
                <a:gd name="connsiteY0" fmla="*/ 7144 h 104775"/>
                <a:gd name="connsiteX1" fmla="*/ 438626 w 590550"/>
                <a:gd name="connsiteY1" fmla="*/ 90964 h 104775"/>
                <a:gd name="connsiteX2" fmla="*/ 340519 w 590550"/>
                <a:gd name="connsiteY2" fmla="*/ 92869 h 104775"/>
                <a:gd name="connsiteX3" fmla="*/ 249079 w 590550"/>
                <a:gd name="connsiteY3" fmla="*/ 92869 h 104775"/>
                <a:gd name="connsiteX4" fmla="*/ 147161 w 590550"/>
                <a:gd name="connsiteY4" fmla="*/ 98584 h 104775"/>
                <a:gd name="connsiteX5" fmla="*/ 148114 w 590550"/>
                <a:gd name="connsiteY5" fmla="*/ 90011 h 104775"/>
                <a:gd name="connsiteX6" fmla="*/ 147161 w 590550"/>
                <a:gd name="connsiteY6" fmla="*/ 87154 h 104775"/>
                <a:gd name="connsiteX7" fmla="*/ 98584 w 590550"/>
                <a:gd name="connsiteY7" fmla="*/ 90011 h 104775"/>
                <a:gd name="connsiteX8" fmla="*/ 85249 w 590550"/>
                <a:gd name="connsiteY8" fmla="*/ 99536 h 104775"/>
                <a:gd name="connsiteX9" fmla="*/ 86201 w 590550"/>
                <a:gd name="connsiteY9" fmla="*/ 92869 h 104775"/>
                <a:gd name="connsiteX10" fmla="*/ 80486 w 590550"/>
                <a:gd name="connsiteY10" fmla="*/ 100489 h 104775"/>
                <a:gd name="connsiteX11" fmla="*/ 76676 w 590550"/>
                <a:gd name="connsiteY11" fmla="*/ 101441 h 104775"/>
                <a:gd name="connsiteX12" fmla="*/ 64294 w 590550"/>
                <a:gd name="connsiteY12" fmla="*/ 96679 h 104775"/>
                <a:gd name="connsiteX13" fmla="*/ 70961 w 590550"/>
                <a:gd name="connsiteY13" fmla="*/ 89059 h 104775"/>
                <a:gd name="connsiteX14" fmla="*/ 53816 w 590550"/>
                <a:gd name="connsiteY14" fmla="*/ 98584 h 104775"/>
                <a:gd name="connsiteX15" fmla="*/ 7144 w 590550"/>
                <a:gd name="connsiteY15" fmla="*/ 88106 h 104775"/>
                <a:gd name="connsiteX16" fmla="*/ 581501 w 590550"/>
                <a:gd name="connsiteY16"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0550" h="104775">
                  <a:moveTo>
                    <a:pt x="581501" y="7144"/>
                  </a:moveTo>
                  <a:cubicBezTo>
                    <a:pt x="606266" y="105251"/>
                    <a:pt x="470059" y="91916"/>
                    <a:pt x="438626" y="90964"/>
                  </a:cubicBezTo>
                  <a:cubicBezTo>
                    <a:pt x="408146" y="89059"/>
                    <a:pt x="355759" y="85249"/>
                    <a:pt x="340519" y="92869"/>
                  </a:cubicBezTo>
                  <a:cubicBezTo>
                    <a:pt x="338614" y="89059"/>
                    <a:pt x="250031" y="91916"/>
                    <a:pt x="249079" y="92869"/>
                  </a:cubicBezTo>
                  <a:cubicBezTo>
                    <a:pt x="251936" y="91916"/>
                    <a:pt x="148114" y="93821"/>
                    <a:pt x="147161" y="98584"/>
                  </a:cubicBezTo>
                  <a:cubicBezTo>
                    <a:pt x="143351" y="93821"/>
                    <a:pt x="153829" y="98584"/>
                    <a:pt x="148114" y="90011"/>
                  </a:cubicBezTo>
                  <a:cubicBezTo>
                    <a:pt x="146209" y="90964"/>
                    <a:pt x="146209" y="90011"/>
                    <a:pt x="147161" y="87154"/>
                  </a:cubicBezTo>
                  <a:cubicBezTo>
                    <a:pt x="141446" y="90964"/>
                    <a:pt x="91916" y="106204"/>
                    <a:pt x="98584" y="90011"/>
                  </a:cubicBezTo>
                  <a:cubicBezTo>
                    <a:pt x="97631" y="90011"/>
                    <a:pt x="88106" y="100489"/>
                    <a:pt x="85249" y="99536"/>
                  </a:cubicBezTo>
                  <a:cubicBezTo>
                    <a:pt x="86201" y="98584"/>
                    <a:pt x="88106" y="92869"/>
                    <a:pt x="86201" y="92869"/>
                  </a:cubicBezTo>
                  <a:cubicBezTo>
                    <a:pt x="82391" y="93821"/>
                    <a:pt x="82391" y="98584"/>
                    <a:pt x="80486" y="100489"/>
                  </a:cubicBezTo>
                  <a:cubicBezTo>
                    <a:pt x="81439" y="98584"/>
                    <a:pt x="80486" y="98584"/>
                    <a:pt x="76676" y="101441"/>
                  </a:cubicBezTo>
                  <a:cubicBezTo>
                    <a:pt x="76676" y="101441"/>
                    <a:pt x="70961" y="90011"/>
                    <a:pt x="64294" y="96679"/>
                  </a:cubicBezTo>
                  <a:cubicBezTo>
                    <a:pt x="73819" y="108109"/>
                    <a:pt x="70009" y="86201"/>
                    <a:pt x="70961" y="89059"/>
                  </a:cubicBezTo>
                  <a:cubicBezTo>
                    <a:pt x="68104" y="89059"/>
                    <a:pt x="53816" y="98584"/>
                    <a:pt x="53816" y="98584"/>
                  </a:cubicBezTo>
                  <a:cubicBezTo>
                    <a:pt x="49054" y="97631"/>
                    <a:pt x="12859" y="81439"/>
                    <a:pt x="7144" y="88106"/>
                  </a:cubicBezTo>
                  <a:cubicBezTo>
                    <a:pt x="87154" y="59531"/>
                    <a:pt x="566261" y="143351"/>
                    <a:pt x="5815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0" name="Freeform: Shape 1249">
              <a:extLst>
                <a:ext uri="{FF2B5EF4-FFF2-40B4-BE49-F238E27FC236}">
                  <a16:creationId xmlns:a16="http://schemas.microsoft.com/office/drawing/2014/main" id="{5C14AC8B-59D4-4501-BF31-5C6C4EEE8ED3}"/>
                </a:ext>
              </a:extLst>
            </p:cNvPr>
            <p:cNvSpPr/>
            <p:nvPr/>
          </p:nvSpPr>
          <p:spPr>
            <a:xfrm>
              <a:off x="4752499" y="132445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1" name="Freeform: Shape 1250">
              <a:extLst>
                <a:ext uri="{FF2B5EF4-FFF2-40B4-BE49-F238E27FC236}">
                  <a16:creationId xmlns:a16="http://schemas.microsoft.com/office/drawing/2014/main" id="{D7BC2234-6D16-42C5-A0AA-EF2A36DE45F2}"/>
                </a:ext>
              </a:extLst>
            </p:cNvPr>
            <p:cNvSpPr/>
            <p:nvPr/>
          </p:nvSpPr>
          <p:spPr>
            <a:xfrm>
              <a:off x="4795890" y="133588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2" name="Freeform: Shape 1251">
              <a:extLst>
                <a:ext uri="{FF2B5EF4-FFF2-40B4-BE49-F238E27FC236}">
                  <a16:creationId xmlns:a16="http://schemas.microsoft.com/office/drawing/2014/main" id="{7A712CA2-D18C-4D39-B2AA-D5721A00DA00}"/>
                </a:ext>
              </a:extLst>
            </p:cNvPr>
            <p:cNvSpPr/>
            <p:nvPr/>
          </p:nvSpPr>
          <p:spPr>
            <a:xfrm>
              <a:off x="4803934" y="1335881"/>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8096" y="9049"/>
                    <a:pt x="7144" y="9049"/>
                  </a:cubicBezTo>
                  <a:lnTo>
                    <a:pt x="1095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3" name="Freeform: Shape 1252">
              <a:extLst>
                <a:ext uri="{FF2B5EF4-FFF2-40B4-BE49-F238E27FC236}">
                  <a16:creationId xmlns:a16="http://schemas.microsoft.com/office/drawing/2014/main" id="{BDC07DA7-9812-4ED2-A682-E759E7C62FA2}"/>
                </a:ext>
              </a:extLst>
            </p:cNvPr>
            <p:cNvSpPr/>
            <p:nvPr/>
          </p:nvSpPr>
          <p:spPr>
            <a:xfrm>
              <a:off x="4817269" y="13396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9049" y="8096"/>
                    <a:pt x="7144" y="8096"/>
                  </a:cubicBez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4" name="Freeform: Shape 1253">
              <a:extLst>
                <a:ext uri="{FF2B5EF4-FFF2-40B4-BE49-F238E27FC236}">
                  <a16:creationId xmlns:a16="http://schemas.microsoft.com/office/drawing/2014/main" id="{298239F3-F828-49E3-A899-3A7D8A6664B7}"/>
                </a:ext>
              </a:extLst>
            </p:cNvPr>
            <p:cNvSpPr/>
            <p:nvPr/>
          </p:nvSpPr>
          <p:spPr>
            <a:xfrm>
              <a:off x="4819174" y="1337786"/>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5" name="Freeform: Shape 1254">
              <a:extLst>
                <a:ext uri="{FF2B5EF4-FFF2-40B4-BE49-F238E27FC236}">
                  <a16:creationId xmlns:a16="http://schemas.microsoft.com/office/drawing/2014/main" id="{8BC59402-4D09-46D0-A4E3-01C5FB39F472}"/>
                </a:ext>
              </a:extLst>
            </p:cNvPr>
            <p:cNvSpPr/>
            <p:nvPr/>
          </p:nvSpPr>
          <p:spPr>
            <a:xfrm>
              <a:off x="4841839" y="1340220"/>
              <a:ext cx="9525" cy="9525"/>
            </a:xfrm>
            <a:custGeom>
              <a:avLst/>
              <a:gdLst>
                <a:gd name="connsiteX0" fmla="*/ 7338 w 9525"/>
                <a:gd name="connsiteY0" fmla="*/ 7567 h 9525"/>
                <a:gd name="connsiteX1" fmla="*/ 9243 w 9525"/>
                <a:gd name="connsiteY1" fmla="*/ 7567 h 9525"/>
                <a:gd name="connsiteX2" fmla="*/ 7338 w 9525"/>
                <a:gd name="connsiteY2" fmla="*/ 7567 h 9525"/>
              </a:gdLst>
              <a:ahLst/>
              <a:cxnLst>
                <a:cxn ang="0">
                  <a:pos x="connsiteX0" y="connsiteY0"/>
                </a:cxn>
                <a:cxn ang="0">
                  <a:pos x="connsiteX1" y="connsiteY1"/>
                </a:cxn>
                <a:cxn ang="0">
                  <a:pos x="connsiteX2" y="connsiteY2"/>
                </a:cxn>
              </a:cxnLst>
              <a:rect l="l" t="t" r="r" b="b"/>
              <a:pathLst>
                <a:path w="9525" h="9525">
                  <a:moveTo>
                    <a:pt x="7338" y="7567"/>
                  </a:moveTo>
                  <a:cubicBezTo>
                    <a:pt x="8291" y="7567"/>
                    <a:pt x="9243" y="6615"/>
                    <a:pt x="9243" y="7567"/>
                  </a:cubicBezTo>
                  <a:cubicBezTo>
                    <a:pt x="9243" y="6615"/>
                    <a:pt x="6386" y="8520"/>
                    <a:pt x="73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6" name="Freeform: Shape 1255">
              <a:extLst>
                <a:ext uri="{FF2B5EF4-FFF2-40B4-BE49-F238E27FC236}">
                  <a16:creationId xmlns:a16="http://schemas.microsoft.com/office/drawing/2014/main" id="{45A33E5B-2184-48F1-971F-3D390351B6CE}"/>
                </a:ext>
              </a:extLst>
            </p:cNvPr>
            <p:cNvSpPr/>
            <p:nvPr/>
          </p:nvSpPr>
          <p:spPr>
            <a:xfrm>
              <a:off x="4852511" y="13387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7" name="Freeform: Shape 1256">
              <a:extLst>
                <a:ext uri="{FF2B5EF4-FFF2-40B4-BE49-F238E27FC236}">
                  <a16:creationId xmlns:a16="http://schemas.microsoft.com/office/drawing/2014/main" id="{B6EA28C2-D0BF-4B0D-AD3D-476DADEA590D}"/>
                </a:ext>
              </a:extLst>
            </p:cNvPr>
            <p:cNvSpPr/>
            <p:nvPr/>
          </p:nvSpPr>
          <p:spPr>
            <a:xfrm>
              <a:off x="5034291" y="133492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7144"/>
                    <a:pt x="7291"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8" name="Freeform: Shape 1257">
              <a:extLst>
                <a:ext uri="{FF2B5EF4-FFF2-40B4-BE49-F238E27FC236}">
                  <a16:creationId xmlns:a16="http://schemas.microsoft.com/office/drawing/2014/main" id="{DEC08C2F-EC7B-42E3-8F7A-4613A799031D}"/>
                </a:ext>
              </a:extLst>
            </p:cNvPr>
            <p:cNvSpPr/>
            <p:nvPr/>
          </p:nvSpPr>
          <p:spPr>
            <a:xfrm>
              <a:off x="5120164" y="1334662"/>
              <a:ext cx="9525" cy="9525"/>
            </a:xfrm>
            <a:custGeom>
              <a:avLst/>
              <a:gdLst>
                <a:gd name="connsiteX0" fmla="*/ 7144 w 9525"/>
                <a:gd name="connsiteY0" fmla="*/ 7410 h 9525"/>
                <a:gd name="connsiteX1" fmla="*/ 8096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8096" y="8363"/>
                    <a:pt x="8096" y="8363"/>
                  </a:cubicBezTo>
                  <a:cubicBezTo>
                    <a:pt x="7144" y="9315"/>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59" name="Freeform: Shape 1258">
              <a:extLst>
                <a:ext uri="{FF2B5EF4-FFF2-40B4-BE49-F238E27FC236}">
                  <a16:creationId xmlns:a16="http://schemas.microsoft.com/office/drawing/2014/main" id="{56162FDB-06BA-40C7-B4B9-674CAAE1CDCF}"/>
                </a:ext>
              </a:extLst>
            </p:cNvPr>
            <p:cNvSpPr/>
            <p:nvPr/>
          </p:nvSpPr>
          <p:spPr>
            <a:xfrm>
              <a:off x="5164508" y="132995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7567" y="9260"/>
                    <a:pt x="6615" y="4498"/>
                    <a:pt x="7567"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0" name="Freeform: Shape 1259">
              <a:extLst>
                <a:ext uri="{FF2B5EF4-FFF2-40B4-BE49-F238E27FC236}">
                  <a16:creationId xmlns:a16="http://schemas.microsoft.com/office/drawing/2014/main" id="{40B3AB10-C378-441B-AE2B-CD6884E21901}"/>
                </a:ext>
              </a:extLst>
            </p:cNvPr>
            <p:cNvSpPr/>
            <p:nvPr/>
          </p:nvSpPr>
          <p:spPr>
            <a:xfrm>
              <a:off x="5304949" y="1291671"/>
              <a:ext cx="9525" cy="9525"/>
            </a:xfrm>
            <a:custGeom>
              <a:avLst/>
              <a:gdLst>
                <a:gd name="connsiteX0" fmla="*/ 7144 w 9525"/>
                <a:gd name="connsiteY0" fmla="*/ 8491 h 9525"/>
                <a:gd name="connsiteX1" fmla="*/ 8096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cubicBezTo>
                    <a:pt x="9049" y="7538"/>
                    <a:pt x="6191" y="6586"/>
                    <a:pt x="8096" y="7538"/>
                  </a:cubicBezTo>
                  <a:cubicBezTo>
                    <a:pt x="9049" y="8491"/>
                    <a:pt x="8096" y="9443"/>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1" name="Freeform: Shape 1260">
              <a:extLst>
                <a:ext uri="{FF2B5EF4-FFF2-40B4-BE49-F238E27FC236}">
                  <a16:creationId xmlns:a16="http://schemas.microsoft.com/office/drawing/2014/main" id="{A9C68317-9773-4596-994F-94C45856478E}"/>
                </a:ext>
              </a:extLst>
            </p:cNvPr>
            <p:cNvSpPr/>
            <p:nvPr/>
          </p:nvSpPr>
          <p:spPr>
            <a:xfrm>
              <a:off x="4758214" y="1278731"/>
              <a:ext cx="552450" cy="38100"/>
            </a:xfrm>
            <a:custGeom>
              <a:avLst/>
              <a:gdLst>
                <a:gd name="connsiteX0" fmla="*/ 7144 w 552450"/>
                <a:gd name="connsiteY0" fmla="*/ 27146 h 38100"/>
                <a:gd name="connsiteX1" fmla="*/ 160496 w 552450"/>
                <a:gd name="connsiteY1" fmla="*/ 31909 h 38100"/>
                <a:gd name="connsiteX2" fmla="*/ 245269 w 552450"/>
                <a:gd name="connsiteY2" fmla="*/ 25241 h 38100"/>
                <a:gd name="connsiteX3" fmla="*/ 324326 w 552450"/>
                <a:gd name="connsiteY3" fmla="*/ 23336 h 38100"/>
                <a:gd name="connsiteX4" fmla="*/ 419576 w 552450"/>
                <a:gd name="connsiteY4" fmla="*/ 12859 h 38100"/>
                <a:gd name="connsiteX5" fmla="*/ 419576 w 552450"/>
                <a:gd name="connsiteY5" fmla="*/ 21431 h 38100"/>
                <a:gd name="connsiteX6" fmla="*/ 420529 w 552450"/>
                <a:gd name="connsiteY6" fmla="*/ 24289 h 38100"/>
                <a:gd name="connsiteX7" fmla="*/ 471964 w 552450"/>
                <a:gd name="connsiteY7" fmla="*/ 18574 h 38100"/>
                <a:gd name="connsiteX8" fmla="*/ 482441 w 552450"/>
                <a:gd name="connsiteY8" fmla="*/ 9049 h 38100"/>
                <a:gd name="connsiteX9" fmla="*/ 482441 w 552450"/>
                <a:gd name="connsiteY9" fmla="*/ 15716 h 38100"/>
                <a:gd name="connsiteX10" fmla="*/ 487204 w 552450"/>
                <a:gd name="connsiteY10" fmla="*/ 8096 h 38100"/>
                <a:gd name="connsiteX11" fmla="*/ 490061 w 552450"/>
                <a:gd name="connsiteY11" fmla="*/ 7144 h 38100"/>
                <a:gd name="connsiteX12" fmla="*/ 499586 w 552450"/>
                <a:gd name="connsiteY12" fmla="*/ 9049 h 38100"/>
                <a:gd name="connsiteX13" fmla="*/ 495776 w 552450"/>
                <a:gd name="connsiteY13" fmla="*/ 19526 h 38100"/>
                <a:gd name="connsiteX14" fmla="*/ 510064 w 552450"/>
                <a:gd name="connsiteY14" fmla="*/ 9049 h 38100"/>
                <a:gd name="connsiteX15" fmla="*/ 547211 w 552450"/>
                <a:gd name="connsiteY15" fmla="*/ 15716 h 38100"/>
                <a:gd name="connsiteX16" fmla="*/ 550069 w 552450"/>
                <a:gd name="connsiteY16" fmla="*/ 17621 h 38100"/>
                <a:gd name="connsiteX17" fmla="*/ 372904 w 552450"/>
                <a:gd name="connsiteY17" fmla="*/ 35719 h 38100"/>
                <a:gd name="connsiteX18" fmla="*/ 244316 w 552450"/>
                <a:gd name="connsiteY18" fmla="*/ 38576 h 38100"/>
                <a:gd name="connsiteX19" fmla="*/ 7144 w 552450"/>
                <a:gd name="connsiteY19" fmla="*/ 2714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2450" h="38100">
                  <a:moveTo>
                    <a:pt x="7144" y="27146"/>
                  </a:moveTo>
                  <a:cubicBezTo>
                    <a:pt x="34766" y="10001"/>
                    <a:pt x="139541" y="31909"/>
                    <a:pt x="160496" y="31909"/>
                  </a:cubicBezTo>
                  <a:cubicBezTo>
                    <a:pt x="185261" y="31909"/>
                    <a:pt x="233839" y="32861"/>
                    <a:pt x="245269" y="25241"/>
                  </a:cubicBezTo>
                  <a:cubicBezTo>
                    <a:pt x="246221" y="28099"/>
                    <a:pt x="324326" y="23336"/>
                    <a:pt x="324326" y="23336"/>
                  </a:cubicBezTo>
                  <a:cubicBezTo>
                    <a:pt x="321469" y="24289"/>
                    <a:pt x="419576" y="17621"/>
                    <a:pt x="419576" y="12859"/>
                  </a:cubicBezTo>
                  <a:cubicBezTo>
                    <a:pt x="424339" y="18574"/>
                    <a:pt x="412909" y="10954"/>
                    <a:pt x="419576" y="21431"/>
                  </a:cubicBezTo>
                  <a:cubicBezTo>
                    <a:pt x="421481" y="20479"/>
                    <a:pt x="421481" y="21431"/>
                    <a:pt x="420529" y="24289"/>
                  </a:cubicBezTo>
                  <a:cubicBezTo>
                    <a:pt x="425291" y="20479"/>
                    <a:pt x="477679" y="1429"/>
                    <a:pt x="471964" y="18574"/>
                  </a:cubicBezTo>
                  <a:cubicBezTo>
                    <a:pt x="471964" y="18574"/>
                    <a:pt x="481489" y="8096"/>
                    <a:pt x="482441" y="9049"/>
                  </a:cubicBezTo>
                  <a:cubicBezTo>
                    <a:pt x="481489" y="9049"/>
                    <a:pt x="479584" y="15716"/>
                    <a:pt x="482441" y="15716"/>
                  </a:cubicBezTo>
                  <a:cubicBezTo>
                    <a:pt x="486251" y="14764"/>
                    <a:pt x="485299" y="9049"/>
                    <a:pt x="487204" y="8096"/>
                  </a:cubicBezTo>
                  <a:cubicBezTo>
                    <a:pt x="486251" y="10001"/>
                    <a:pt x="487204" y="10001"/>
                    <a:pt x="490061" y="7144"/>
                  </a:cubicBezTo>
                  <a:cubicBezTo>
                    <a:pt x="493871" y="13811"/>
                    <a:pt x="487204" y="10954"/>
                    <a:pt x="499586" y="9049"/>
                  </a:cubicBezTo>
                  <a:cubicBezTo>
                    <a:pt x="498634" y="16669"/>
                    <a:pt x="492919" y="9049"/>
                    <a:pt x="495776" y="19526"/>
                  </a:cubicBezTo>
                  <a:cubicBezTo>
                    <a:pt x="497681" y="19526"/>
                    <a:pt x="510064" y="10001"/>
                    <a:pt x="510064" y="9049"/>
                  </a:cubicBezTo>
                  <a:cubicBezTo>
                    <a:pt x="522446" y="10954"/>
                    <a:pt x="533876" y="19526"/>
                    <a:pt x="547211" y="15716"/>
                  </a:cubicBezTo>
                  <a:cubicBezTo>
                    <a:pt x="547211" y="16669"/>
                    <a:pt x="550069" y="17621"/>
                    <a:pt x="550069" y="17621"/>
                  </a:cubicBezTo>
                  <a:cubicBezTo>
                    <a:pt x="533876" y="27146"/>
                    <a:pt x="420529" y="32861"/>
                    <a:pt x="372904" y="35719"/>
                  </a:cubicBezTo>
                  <a:cubicBezTo>
                    <a:pt x="329089" y="38576"/>
                    <a:pt x="284321" y="36671"/>
                    <a:pt x="244316" y="38576"/>
                  </a:cubicBezTo>
                  <a:cubicBezTo>
                    <a:pt x="185261" y="42386"/>
                    <a:pt x="45244" y="21431"/>
                    <a:pt x="7144" y="271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2" name="Freeform: Shape 1261">
              <a:extLst>
                <a:ext uri="{FF2B5EF4-FFF2-40B4-BE49-F238E27FC236}">
                  <a16:creationId xmlns:a16="http://schemas.microsoft.com/office/drawing/2014/main" id="{331912F2-FDAE-4430-8518-3372E2743FC2}"/>
                </a:ext>
              </a:extLst>
            </p:cNvPr>
            <p:cNvSpPr/>
            <p:nvPr/>
          </p:nvSpPr>
          <p:spPr>
            <a:xfrm>
              <a:off x="5301697" y="1291113"/>
              <a:ext cx="9525" cy="9525"/>
            </a:xfrm>
            <a:custGeom>
              <a:avLst/>
              <a:gdLst>
                <a:gd name="connsiteX0" fmla="*/ 8491 w 9525"/>
                <a:gd name="connsiteY0" fmla="*/ 10001 h 9525"/>
                <a:gd name="connsiteX1" fmla="*/ 7538 w 9525"/>
                <a:gd name="connsiteY1" fmla="*/ 7144 h 9525"/>
                <a:gd name="connsiteX2" fmla="*/ 8491 w 9525"/>
                <a:gd name="connsiteY2" fmla="*/ 10001 h 9525"/>
              </a:gdLst>
              <a:ahLst/>
              <a:cxnLst>
                <a:cxn ang="0">
                  <a:pos x="connsiteX0" y="connsiteY0"/>
                </a:cxn>
                <a:cxn ang="0">
                  <a:pos x="connsiteX1" y="connsiteY1"/>
                </a:cxn>
                <a:cxn ang="0">
                  <a:pos x="connsiteX2" y="connsiteY2"/>
                </a:cxn>
              </a:cxnLst>
              <a:rect l="l" t="t" r="r" b="b"/>
              <a:pathLst>
                <a:path w="9525" h="9525">
                  <a:moveTo>
                    <a:pt x="8491" y="10001"/>
                  </a:moveTo>
                  <a:cubicBezTo>
                    <a:pt x="7538" y="9049"/>
                    <a:pt x="6586" y="8096"/>
                    <a:pt x="7538" y="7144"/>
                  </a:cubicBezTo>
                  <a:cubicBezTo>
                    <a:pt x="7538" y="8096"/>
                    <a:pt x="8491" y="9049"/>
                    <a:pt x="8491"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3" name="Freeform: Shape 1262">
              <a:extLst>
                <a:ext uri="{FF2B5EF4-FFF2-40B4-BE49-F238E27FC236}">
                  <a16:creationId xmlns:a16="http://schemas.microsoft.com/office/drawing/2014/main" id="{6FF32FC6-7C8F-4E27-A64C-112E031C8B33}"/>
                </a:ext>
              </a:extLst>
            </p:cNvPr>
            <p:cNvSpPr/>
            <p:nvPr/>
          </p:nvSpPr>
          <p:spPr>
            <a:xfrm>
              <a:off x="5263991" y="12840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4" name="Freeform: Shape 1263">
              <a:extLst>
                <a:ext uri="{FF2B5EF4-FFF2-40B4-BE49-F238E27FC236}">
                  <a16:creationId xmlns:a16="http://schemas.microsoft.com/office/drawing/2014/main" id="{C6F61FD7-F3B7-4EDD-A25B-65EE1251D843}"/>
                </a:ext>
              </a:extLst>
            </p:cNvPr>
            <p:cNvSpPr/>
            <p:nvPr/>
          </p:nvSpPr>
          <p:spPr>
            <a:xfrm>
              <a:off x="5254466" y="1282541"/>
              <a:ext cx="9525" cy="9525"/>
            </a:xfrm>
            <a:custGeom>
              <a:avLst/>
              <a:gdLst>
                <a:gd name="connsiteX0" fmla="*/ 7144 w 9525"/>
                <a:gd name="connsiteY0" fmla="*/ 9049 h 9525"/>
                <a:gd name="connsiteX1" fmla="*/ 1095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954"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5" name="Freeform: Shape 1264">
              <a:extLst>
                <a:ext uri="{FF2B5EF4-FFF2-40B4-BE49-F238E27FC236}">
                  <a16:creationId xmlns:a16="http://schemas.microsoft.com/office/drawing/2014/main" id="{5092A415-E76C-41DC-A27F-66EDA158E96B}"/>
                </a:ext>
              </a:extLst>
            </p:cNvPr>
            <p:cNvSpPr/>
            <p:nvPr/>
          </p:nvSpPr>
          <p:spPr>
            <a:xfrm>
              <a:off x="5244227" y="1280636"/>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8811" y="7144"/>
                    <a:pt x="8811" y="7144"/>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6" name="Freeform: Shape 1265">
              <a:extLst>
                <a:ext uri="{FF2B5EF4-FFF2-40B4-BE49-F238E27FC236}">
                  <a16:creationId xmlns:a16="http://schemas.microsoft.com/office/drawing/2014/main" id="{A0DD681C-DBBB-4398-9925-C4FFFA860D73}"/>
                </a:ext>
              </a:extLst>
            </p:cNvPr>
            <p:cNvSpPr/>
            <p:nvPr/>
          </p:nvSpPr>
          <p:spPr>
            <a:xfrm>
              <a:off x="5243036" y="128254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8096"/>
                    <a:pt x="7144" y="7144"/>
                  </a:cubicBezTo>
                  <a:cubicBezTo>
                    <a:pt x="7144" y="8096"/>
                    <a:pt x="9049" y="6191"/>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7" name="Freeform: Shape 1266">
              <a:extLst>
                <a:ext uri="{FF2B5EF4-FFF2-40B4-BE49-F238E27FC236}">
                  <a16:creationId xmlns:a16="http://schemas.microsoft.com/office/drawing/2014/main" id="{1EAA16C4-C3B9-40EA-90D1-F37804384AC5}"/>
                </a:ext>
              </a:extLst>
            </p:cNvPr>
            <p:cNvSpPr/>
            <p:nvPr/>
          </p:nvSpPr>
          <p:spPr>
            <a:xfrm>
              <a:off x="5223034" y="1281313"/>
              <a:ext cx="9525" cy="9525"/>
            </a:xfrm>
            <a:custGeom>
              <a:avLst/>
              <a:gdLst>
                <a:gd name="connsiteX0" fmla="*/ 9049 w 9525"/>
                <a:gd name="connsiteY0" fmla="*/ 7419 h 9525"/>
                <a:gd name="connsiteX1" fmla="*/ 7144 w 9525"/>
                <a:gd name="connsiteY1" fmla="*/ 7419 h 9525"/>
                <a:gd name="connsiteX2" fmla="*/ 9049 w 9525"/>
                <a:gd name="connsiteY2" fmla="*/ 7419 h 9525"/>
              </a:gdLst>
              <a:ahLst/>
              <a:cxnLst>
                <a:cxn ang="0">
                  <a:pos x="connsiteX0" y="connsiteY0"/>
                </a:cxn>
                <a:cxn ang="0">
                  <a:pos x="connsiteX1" y="connsiteY1"/>
                </a:cxn>
                <a:cxn ang="0">
                  <a:pos x="connsiteX2" y="connsiteY2"/>
                </a:cxn>
              </a:cxnLst>
              <a:rect l="l" t="t" r="r" b="b"/>
              <a:pathLst>
                <a:path w="9525" h="9525">
                  <a:moveTo>
                    <a:pt x="9049" y="7419"/>
                  </a:moveTo>
                  <a:cubicBezTo>
                    <a:pt x="9049" y="7419"/>
                    <a:pt x="7144" y="8371"/>
                    <a:pt x="7144" y="7419"/>
                  </a:cubicBezTo>
                  <a:cubicBezTo>
                    <a:pt x="8096" y="8371"/>
                    <a:pt x="9049" y="6466"/>
                    <a:pt x="9049"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8" name="Freeform: Shape 1267">
              <a:extLst>
                <a:ext uri="{FF2B5EF4-FFF2-40B4-BE49-F238E27FC236}">
                  <a16:creationId xmlns:a16="http://schemas.microsoft.com/office/drawing/2014/main" id="{0161E5A2-8C6B-4A8B-B9EF-B803FF3C7C1C}"/>
                </a:ext>
              </a:extLst>
            </p:cNvPr>
            <p:cNvSpPr/>
            <p:nvPr/>
          </p:nvSpPr>
          <p:spPr>
            <a:xfrm>
              <a:off x="5215266" y="1282647"/>
              <a:ext cx="9525" cy="9525"/>
            </a:xfrm>
            <a:custGeom>
              <a:avLst/>
              <a:gdLst>
                <a:gd name="connsiteX0" fmla="*/ 8244 w 9525"/>
                <a:gd name="connsiteY0" fmla="*/ 7990 h 9525"/>
                <a:gd name="connsiteX1" fmla="*/ 8244 w 9525"/>
                <a:gd name="connsiteY1" fmla="*/ 7990 h 9525"/>
              </a:gdLst>
              <a:ahLst/>
              <a:cxnLst>
                <a:cxn ang="0">
                  <a:pos x="connsiteX0" y="connsiteY0"/>
                </a:cxn>
                <a:cxn ang="0">
                  <a:pos x="connsiteX1" y="connsiteY1"/>
                </a:cxn>
              </a:cxnLst>
              <a:rect l="l" t="t" r="r" b="b"/>
              <a:pathLst>
                <a:path w="9525" h="9525">
                  <a:moveTo>
                    <a:pt x="8244" y="7990"/>
                  </a:moveTo>
                  <a:cubicBezTo>
                    <a:pt x="7291" y="7990"/>
                    <a:pt x="6339" y="6085"/>
                    <a:pt x="82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69" name="Freeform: Shape 1268">
              <a:extLst>
                <a:ext uri="{FF2B5EF4-FFF2-40B4-BE49-F238E27FC236}">
                  <a16:creationId xmlns:a16="http://schemas.microsoft.com/office/drawing/2014/main" id="{85EA8A9A-ACD6-4727-97FB-D5ED101EDBA1}"/>
                </a:ext>
              </a:extLst>
            </p:cNvPr>
            <p:cNvSpPr/>
            <p:nvPr/>
          </p:nvSpPr>
          <p:spPr>
            <a:xfrm>
              <a:off x="5040154" y="12949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0" name="Freeform: Shape 1269">
              <a:extLst>
                <a:ext uri="{FF2B5EF4-FFF2-40B4-BE49-F238E27FC236}">
                  <a16:creationId xmlns:a16="http://schemas.microsoft.com/office/drawing/2014/main" id="{75122D67-45C9-4853-8F59-F5C0500B75B7}"/>
                </a:ext>
              </a:extLst>
            </p:cNvPr>
            <p:cNvSpPr/>
            <p:nvPr/>
          </p:nvSpPr>
          <p:spPr>
            <a:xfrm>
              <a:off x="4966811" y="1295609"/>
              <a:ext cx="9525" cy="9525"/>
            </a:xfrm>
            <a:custGeom>
              <a:avLst/>
              <a:gdLst>
                <a:gd name="connsiteX0" fmla="*/ 8096 w 9525"/>
                <a:gd name="connsiteY0" fmla="*/ 8363 h 9525"/>
                <a:gd name="connsiteX1" fmla="*/ 7144 w 9525"/>
                <a:gd name="connsiteY1" fmla="*/ 7410 h 9525"/>
                <a:gd name="connsiteX2" fmla="*/ 8096 w 9525"/>
                <a:gd name="connsiteY2" fmla="*/ 8363 h 9525"/>
              </a:gdLst>
              <a:ahLst/>
              <a:cxnLst>
                <a:cxn ang="0">
                  <a:pos x="connsiteX0" y="connsiteY0"/>
                </a:cxn>
                <a:cxn ang="0">
                  <a:pos x="connsiteX1" y="connsiteY1"/>
                </a:cxn>
                <a:cxn ang="0">
                  <a:pos x="connsiteX2" y="connsiteY2"/>
                </a:cxn>
              </a:cxnLst>
              <a:rect l="l" t="t" r="r" b="b"/>
              <a:pathLst>
                <a:path w="9525" h="9525">
                  <a:moveTo>
                    <a:pt x="8096" y="8363"/>
                  </a:moveTo>
                  <a:cubicBezTo>
                    <a:pt x="7144" y="9315"/>
                    <a:pt x="7144" y="7410"/>
                    <a:pt x="7144" y="7410"/>
                  </a:cubicBezTo>
                  <a:cubicBezTo>
                    <a:pt x="8096" y="6458"/>
                    <a:pt x="6191" y="8363"/>
                    <a:pt x="8096"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1" name="Freeform: Shape 1270">
              <a:extLst>
                <a:ext uri="{FF2B5EF4-FFF2-40B4-BE49-F238E27FC236}">
                  <a16:creationId xmlns:a16="http://schemas.microsoft.com/office/drawing/2014/main" id="{3D41FECB-737F-45E9-AC15-A77FEACB6685}"/>
                </a:ext>
              </a:extLst>
            </p:cNvPr>
            <p:cNvSpPr/>
            <p:nvPr/>
          </p:nvSpPr>
          <p:spPr>
            <a:xfrm>
              <a:off x="4927759" y="1301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2" name="Freeform: Shape 1271">
              <a:extLst>
                <a:ext uri="{FF2B5EF4-FFF2-40B4-BE49-F238E27FC236}">
                  <a16:creationId xmlns:a16="http://schemas.microsoft.com/office/drawing/2014/main" id="{D65440A6-FA86-40CB-889E-ED8518C6C4B6}"/>
                </a:ext>
              </a:extLst>
            </p:cNvPr>
            <p:cNvSpPr/>
            <p:nvPr/>
          </p:nvSpPr>
          <p:spPr>
            <a:xfrm>
              <a:off x="5295424" y="1266082"/>
              <a:ext cx="9525" cy="9525"/>
            </a:xfrm>
            <a:custGeom>
              <a:avLst/>
              <a:gdLst>
                <a:gd name="connsiteX0" fmla="*/ 7144 w 9525"/>
                <a:gd name="connsiteY0" fmla="*/ 8363 h 9525"/>
                <a:gd name="connsiteX1" fmla="*/ 8096 w 9525"/>
                <a:gd name="connsiteY1" fmla="*/ 7410 h 9525"/>
                <a:gd name="connsiteX2" fmla="*/ 7144 w 9525"/>
                <a:gd name="connsiteY2" fmla="*/ 8363 h 9525"/>
              </a:gdLst>
              <a:ahLst/>
              <a:cxnLst>
                <a:cxn ang="0">
                  <a:pos x="connsiteX0" y="connsiteY0"/>
                </a:cxn>
                <a:cxn ang="0">
                  <a:pos x="connsiteX1" y="connsiteY1"/>
                </a:cxn>
                <a:cxn ang="0">
                  <a:pos x="connsiteX2" y="connsiteY2"/>
                </a:cxn>
              </a:cxnLst>
              <a:rect l="l" t="t" r="r" b="b"/>
              <a:pathLst>
                <a:path w="9525" h="9525">
                  <a:moveTo>
                    <a:pt x="7144" y="8363"/>
                  </a:moveTo>
                  <a:cubicBezTo>
                    <a:pt x="9049" y="8363"/>
                    <a:pt x="6191" y="6458"/>
                    <a:pt x="8096" y="7410"/>
                  </a:cubicBezTo>
                  <a:cubicBezTo>
                    <a:pt x="8096" y="8363"/>
                    <a:pt x="8096" y="9315"/>
                    <a:pt x="7144"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3" name="Freeform: Shape 1272">
              <a:extLst>
                <a:ext uri="{FF2B5EF4-FFF2-40B4-BE49-F238E27FC236}">
                  <a16:creationId xmlns:a16="http://schemas.microsoft.com/office/drawing/2014/main" id="{775FE248-C944-4D9F-9074-3936312CB6BA}"/>
                </a:ext>
              </a:extLst>
            </p:cNvPr>
            <p:cNvSpPr/>
            <p:nvPr/>
          </p:nvSpPr>
          <p:spPr>
            <a:xfrm>
              <a:off x="4789646" y="1250156"/>
              <a:ext cx="514350" cy="28575"/>
            </a:xfrm>
            <a:custGeom>
              <a:avLst/>
              <a:gdLst>
                <a:gd name="connsiteX0" fmla="*/ 7144 w 514350"/>
                <a:gd name="connsiteY0" fmla="*/ 23336 h 28575"/>
                <a:gd name="connsiteX1" fmla="*/ 148114 w 514350"/>
                <a:gd name="connsiteY1" fmla="*/ 20479 h 28575"/>
                <a:gd name="connsiteX2" fmla="*/ 226219 w 514350"/>
                <a:gd name="connsiteY2" fmla="*/ 15716 h 28575"/>
                <a:gd name="connsiteX3" fmla="*/ 299561 w 514350"/>
                <a:gd name="connsiteY3" fmla="*/ 15716 h 28575"/>
                <a:gd name="connsiteX4" fmla="*/ 388144 w 514350"/>
                <a:gd name="connsiteY4" fmla="*/ 10001 h 28575"/>
                <a:gd name="connsiteX5" fmla="*/ 388144 w 514350"/>
                <a:gd name="connsiteY5" fmla="*/ 21431 h 28575"/>
                <a:gd name="connsiteX6" fmla="*/ 435769 w 514350"/>
                <a:gd name="connsiteY6" fmla="*/ 18574 h 28575"/>
                <a:gd name="connsiteX7" fmla="*/ 446246 w 514350"/>
                <a:gd name="connsiteY7" fmla="*/ 9049 h 28575"/>
                <a:gd name="connsiteX8" fmla="*/ 446246 w 514350"/>
                <a:gd name="connsiteY8" fmla="*/ 15716 h 28575"/>
                <a:gd name="connsiteX9" fmla="*/ 451009 w 514350"/>
                <a:gd name="connsiteY9" fmla="*/ 8096 h 28575"/>
                <a:gd name="connsiteX10" fmla="*/ 453866 w 514350"/>
                <a:gd name="connsiteY10" fmla="*/ 7144 h 28575"/>
                <a:gd name="connsiteX11" fmla="*/ 462439 w 514350"/>
                <a:gd name="connsiteY11" fmla="*/ 9049 h 28575"/>
                <a:gd name="connsiteX12" fmla="*/ 457676 w 514350"/>
                <a:gd name="connsiteY12" fmla="*/ 18574 h 28575"/>
                <a:gd name="connsiteX13" fmla="*/ 471011 w 514350"/>
                <a:gd name="connsiteY13" fmla="*/ 9049 h 28575"/>
                <a:gd name="connsiteX14" fmla="*/ 505301 w 514350"/>
                <a:gd name="connsiteY14" fmla="*/ 17621 h 28575"/>
                <a:gd name="connsiteX15" fmla="*/ 508159 w 514350"/>
                <a:gd name="connsiteY15" fmla="*/ 19526 h 28575"/>
                <a:gd name="connsiteX16" fmla="*/ 343376 w 514350"/>
                <a:gd name="connsiteY16" fmla="*/ 30004 h 28575"/>
                <a:gd name="connsiteX17" fmla="*/ 224314 w 514350"/>
                <a:gd name="connsiteY17" fmla="*/ 29051 h 28575"/>
                <a:gd name="connsiteX18" fmla="*/ 7144 w 514350"/>
                <a:gd name="connsiteY18" fmla="*/ 23336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4350" h="28575">
                  <a:moveTo>
                    <a:pt x="7144" y="23336"/>
                  </a:moveTo>
                  <a:cubicBezTo>
                    <a:pt x="30004" y="5239"/>
                    <a:pt x="130016" y="21431"/>
                    <a:pt x="148114" y="20479"/>
                  </a:cubicBezTo>
                  <a:cubicBezTo>
                    <a:pt x="170021" y="19526"/>
                    <a:pt x="215741" y="23336"/>
                    <a:pt x="226219" y="15716"/>
                  </a:cubicBezTo>
                  <a:cubicBezTo>
                    <a:pt x="227171" y="17621"/>
                    <a:pt x="299561" y="15716"/>
                    <a:pt x="299561" y="15716"/>
                  </a:cubicBezTo>
                  <a:cubicBezTo>
                    <a:pt x="296704" y="16669"/>
                    <a:pt x="388144" y="13811"/>
                    <a:pt x="388144" y="10001"/>
                  </a:cubicBezTo>
                  <a:cubicBezTo>
                    <a:pt x="389096" y="10954"/>
                    <a:pt x="387191" y="20479"/>
                    <a:pt x="388144" y="21431"/>
                  </a:cubicBezTo>
                  <a:cubicBezTo>
                    <a:pt x="392906" y="17621"/>
                    <a:pt x="442436" y="1429"/>
                    <a:pt x="435769" y="18574"/>
                  </a:cubicBezTo>
                  <a:cubicBezTo>
                    <a:pt x="434816" y="18574"/>
                    <a:pt x="445294" y="9049"/>
                    <a:pt x="446246" y="9049"/>
                  </a:cubicBezTo>
                  <a:cubicBezTo>
                    <a:pt x="446246" y="9049"/>
                    <a:pt x="443389" y="15716"/>
                    <a:pt x="446246" y="15716"/>
                  </a:cubicBezTo>
                  <a:cubicBezTo>
                    <a:pt x="450056" y="14764"/>
                    <a:pt x="449104" y="10001"/>
                    <a:pt x="451009" y="8096"/>
                  </a:cubicBezTo>
                  <a:cubicBezTo>
                    <a:pt x="450056" y="10001"/>
                    <a:pt x="451009" y="10001"/>
                    <a:pt x="453866" y="7144"/>
                  </a:cubicBezTo>
                  <a:cubicBezTo>
                    <a:pt x="457676" y="13811"/>
                    <a:pt x="451009" y="10954"/>
                    <a:pt x="462439" y="9049"/>
                  </a:cubicBezTo>
                  <a:cubicBezTo>
                    <a:pt x="461486" y="15716"/>
                    <a:pt x="455771" y="9049"/>
                    <a:pt x="457676" y="18574"/>
                  </a:cubicBezTo>
                  <a:cubicBezTo>
                    <a:pt x="459581" y="18574"/>
                    <a:pt x="471011" y="10001"/>
                    <a:pt x="471011" y="9049"/>
                  </a:cubicBezTo>
                  <a:cubicBezTo>
                    <a:pt x="482441" y="10954"/>
                    <a:pt x="491966" y="20479"/>
                    <a:pt x="505301" y="17621"/>
                  </a:cubicBezTo>
                  <a:cubicBezTo>
                    <a:pt x="505301" y="18574"/>
                    <a:pt x="508159" y="19526"/>
                    <a:pt x="508159" y="19526"/>
                  </a:cubicBezTo>
                  <a:cubicBezTo>
                    <a:pt x="491966" y="27146"/>
                    <a:pt x="388144" y="28099"/>
                    <a:pt x="343376" y="30004"/>
                  </a:cubicBezTo>
                  <a:cubicBezTo>
                    <a:pt x="303371" y="30956"/>
                    <a:pt x="261461" y="28099"/>
                    <a:pt x="224314" y="29051"/>
                  </a:cubicBezTo>
                  <a:cubicBezTo>
                    <a:pt x="184309" y="29051"/>
                    <a:pt x="31909" y="16669"/>
                    <a:pt x="7144" y="233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4" name="Freeform: Shape 1273">
              <a:extLst>
                <a:ext uri="{FF2B5EF4-FFF2-40B4-BE49-F238E27FC236}">
                  <a16:creationId xmlns:a16="http://schemas.microsoft.com/office/drawing/2014/main" id="{205C0475-87B8-48E8-B992-19E7B78DCD41}"/>
                </a:ext>
              </a:extLst>
            </p:cNvPr>
            <p:cNvSpPr/>
            <p:nvPr/>
          </p:nvSpPr>
          <p:spPr>
            <a:xfrm>
              <a:off x="5292300" y="1265396"/>
              <a:ext cx="9525" cy="9525"/>
            </a:xfrm>
            <a:custGeom>
              <a:avLst/>
              <a:gdLst>
                <a:gd name="connsiteX0" fmla="*/ 8363 w 9525"/>
                <a:gd name="connsiteY0" fmla="*/ 10001 h 9525"/>
                <a:gd name="connsiteX1" fmla="*/ 7410 w 9525"/>
                <a:gd name="connsiteY1" fmla="*/ 7144 h 9525"/>
                <a:gd name="connsiteX2" fmla="*/ 8363 w 9525"/>
                <a:gd name="connsiteY2" fmla="*/ 10001 h 9525"/>
              </a:gdLst>
              <a:ahLst/>
              <a:cxnLst>
                <a:cxn ang="0">
                  <a:pos x="connsiteX0" y="connsiteY0"/>
                </a:cxn>
                <a:cxn ang="0">
                  <a:pos x="connsiteX1" y="connsiteY1"/>
                </a:cxn>
                <a:cxn ang="0">
                  <a:pos x="connsiteX2" y="connsiteY2"/>
                </a:cxn>
              </a:cxnLst>
              <a:rect l="l" t="t" r="r" b="b"/>
              <a:pathLst>
                <a:path w="9525" h="9525">
                  <a:moveTo>
                    <a:pt x="8363" y="10001"/>
                  </a:moveTo>
                  <a:cubicBezTo>
                    <a:pt x="8363" y="9049"/>
                    <a:pt x="6458" y="8096"/>
                    <a:pt x="7410" y="7144"/>
                  </a:cubicBezTo>
                  <a:cubicBezTo>
                    <a:pt x="7410" y="7144"/>
                    <a:pt x="8363" y="9049"/>
                    <a:pt x="8363"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5" name="Freeform: Shape 1274">
              <a:extLst>
                <a:ext uri="{FF2B5EF4-FFF2-40B4-BE49-F238E27FC236}">
                  <a16:creationId xmlns:a16="http://schemas.microsoft.com/office/drawing/2014/main" id="{F2ACB942-AAD8-4889-A9EA-3E75DAF2F9F5}"/>
                </a:ext>
              </a:extLst>
            </p:cNvPr>
            <p:cNvSpPr/>
            <p:nvPr/>
          </p:nvSpPr>
          <p:spPr>
            <a:xfrm>
              <a:off x="5258276" y="125597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809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6" name="Freeform: Shape 1275">
              <a:extLst>
                <a:ext uri="{FF2B5EF4-FFF2-40B4-BE49-F238E27FC236}">
                  <a16:creationId xmlns:a16="http://schemas.microsoft.com/office/drawing/2014/main" id="{3185857B-5382-4335-BED1-D479B7A3FF10}"/>
                </a:ext>
              </a:extLst>
            </p:cNvPr>
            <p:cNvSpPr/>
            <p:nvPr/>
          </p:nvSpPr>
          <p:spPr>
            <a:xfrm>
              <a:off x="5248751" y="1254918"/>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001"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7" name="Freeform: Shape 1276">
              <a:extLst>
                <a:ext uri="{FF2B5EF4-FFF2-40B4-BE49-F238E27FC236}">
                  <a16:creationId xmlns:a16="http://schemas.microsoft.com/office/drawing/2014/main" id="{1633C4DC-5C56-4621-B94D-3DC8EC5D06DC}"/>
                </a:ext>
              </a:extLst>
            </p:cNvPr>
            <p:cNvSpPr/>
            <p:nvPr/>
          </p:nvSpPr>
          <p:spPr>
            <a:xfrm>
              <a:off x="5240417" y="1251108"/>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7858" y="8096"/>
                    <a:pt x="7858" y="8096"/>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8" name="Freeform: Shape 1277">
              <a:extLst>
                <a:ext uri="{FF2B5EF4-FFF2-40B4-BE49-F238E27FC236}">
                  <a16:creationId xmlns:a16="http://schemas.microsoft.com/office/drawing/2014/main" id="{308E8D3B-0658-48DB-9151-67296DD02497}"/>
                </a:ext>
              </a:extLst>
            </p:cNvPr>
            <p:cNvSpPr/>
            <p:nvPr/>
          </p:nvSpPr>
          <p:spPr>
            <a:xfrm>
              <a:off x="5239226" y="1253728"/>
              <a:ext cx="9525" cy="9525"/>
            </a:xfrm>
            <a:custGeom>
              <a:avLst/>
              <a:gdLst>
                <a:gd name="connsiteX0" fmla="*/ 8096 w 9525"/>
                <a:gd name="connsiteY0" fmla="*/ 8334 h 9525"/>
                <a:gd name="connsiteX1" fmla="*/ 7144 w 9525"/>
                <a:gd name="connsiteY1" fmla="*/ 7382 h 9525"/>
                <a:gd name="connsiteX2" fmla="*/ 8096 w 9525"/>
                <a:gd name="connsiteY2" fmla="*/ 8334 h 9525"/>
              </a:gdLst>
              <a:ahLst/>
              <a:cxnLst>
                <a:cxn ang="0">
                  <a:pos x="connsiteX0" y="connsiteY0"/>
                </a:cxn>
                <a:cxn ang="0">
                  <a:pos x="connsiteX1" y="connsiteY1"/>
                </a:cxn>
                <a:cxn ang="0">
                  <a:pos x="connsiteX2" y="connsiteY2"/>
                </a:cxn>
              </a:cxnLst>
              <a:rect l="l" t="t" r="r" b="b"/>
              <a:pathLst>
                <a:path w="9525" h="9525">
                  <a:moveTo>
                    <a:pt x="8096" y="8334"/>
                  </a:moveTo>
                  <a:cubicBezTo>
                    <a:pt x="7144" y="8334"/>
                    <a:pt x="7144" y="7382"/>
                    <a:pt x="7144" y="7382"/>
                  </a:cubicBezTo>
                  <a:cubicBezTo>
                    <a:pt x="7144" y="7382"/>
                    <a:pt x="8096" y="6429"/>
                    <a:pt x="8096" y="83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79" name="Freeform: Shape 1278">
              <a:extLst>
                <a:ext uri="{FF2B5EF4-FFF2-40B4-BE49-F238E27FC236}">
                  <a16:creationId xmlns:a16="http://schemas.microsoft.com/office/drawing/2014/main" id="{6F2D1BFC-7B60-4ABE-8298-8C360C68B1BE}"/>
                </a:ext>
              </a:extLst>
            </p:cNvPr>
            <p:cNvSpPr/>
            <p:nvPr/>
          </p:nvSpPr>
          <p:spPr>
            <a:xfrm>
              <a:off x="5220176" y="1251214"/>
              <a:ext cx="9525" cy="9525"/>
            </a:xfrm>
            <a:custGeom>
              <a:avLst/>
              <a:gdLst>
                <a:gd name="connsiteX0" fmla="*/ 9049 w 9525"/>
                <a:gd name="connsiteY0" fmla="*/ 7990 h 9525"/>
                <a:gd name="connsiteX1" fmla="*/ 7144 w 9525"/>
                <a:gd name="connsiteY1" fmla="*/ 7990 h 9525"/>
                <a:gd name="connsiteX2" fmla="*/ 9049 w 9525"/>
                <a:gd name="connsiteY2" fmla="*/ 7990 h 9525"/>
              </a:gdLst>
              <a:ahLst/>
              <a:cxnLst>
                <a:cxn ang="0">
                  <a:pos x="connsiteX0" y="connsiteY0"/>
                </a:cxn>
                <a:cxn ang="0">
                  <a:pos x="connsiteX1" y="connsiteY1"/>
                </a:cxn>
                <a:cxn ang="0">
                  <a:pos x="connsiteX2" y="connsiteY2"/>
                </a:cxn>
              </a:cxnLst>
              <a:rect l="l" t="t" r="r" b="b"/>
              <a:pathLst>
                <a:path w="9525" h="9525">
                  <a:moveTo>
                    <a:pt x="9049" y="7990"/>
                  </a:moveTo>
                  <a:cubicBezTo>
                    <a:pt x="9049" y="7990"/>
                    <a:pt x="8096" y="8943"/>
                    <a:pt x="7144" y="7990"/>
                  </a:cubicBezTo>
                  <a:cubicBezTo>
                    <a:pt x="8096" y="7990"/>
                    <a:pt x="9049" y="6085"/>
                    <a:pt x="904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0" name="Freeform: Shape 1279">
              <a:extLst>
                <a:ext uri="{FF2B5EF4-FFF2-40B4-BE49-F238E27FC236}">
                  <a16:creationId xmlns:a16="http://schemas.microsoft.com/office/drawing/2014/main" id="{5532349C-D500-4F31-AEE9-F01CDC6A1DDC}"/>
                </a:ext>
              </a:extLst>
            </p:cNvPr>
            <p:cNvSpPr/>
            <p:nvPr/>
          </p:nvSpPr>
          <p:spPr>
            <a:xfrm>
              <a:off x="5213085" y="1252167"/>
              <a:ext cx="9525" cy="9525"/>
            </a:xfrm>
            <a:custGeom>
              <a:avLst/>
              <a:gdLst>
                <a:gd name="connsiteX0" fmla="*/ 7567 w 9525"/>
                <a:gd name="connsiteY0" fmla="*/ 7990 h 9525"/>
                <a:gd name="connsiteX1" fmla="*/ 7567 w 9525"/>
                <a:gd name="connsiteY1" fmla="*/ 7990 h 9525"/>
              </a:gdLst>
              <a:ahLst/>
              <a:cxnLst>
                <a:cxn ang="0">
                  <a:pos x="connsiteX0" y="connsiteY0"/>
                </a:cxn>
                <a:cxn ang="0">
                  <a:pos x="connsiteX1" y="connsiteY1"/>
                </a:cxn>
              </a:cxnLst>
              <a:rect l="l" t="t" r="r" b="b"/>
              <a:pathLst>
                <a:path w="9525" h="9525">
                  <a:moveTo>
                    <a:pt x="7567" y="7990"/>
                  </a:moveTo>
                  <a:cubicBezTo>
                    <a:pt x="7567" y="7990"/>
                    <a:pt x="6615" y="6085"/>
                    <a:pt x="7567"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1" name="Freeform: Shape 1280">
              <a:extLst>
                <a:ext uri="{FF2B5EF4-FFF2-40B4-BE49-F238E27FC236}">
                  <a16:creationId xmlns:a16="http://schemas.microsoft.com/office/drawing/2014/main" id="{CFD4E6D1-2DF7-4C20-A07C-88B27133B469}"/>
                </a:ext>
              </a:extLst>
            </p:cNvPr>
            <p:cNvSpPr/>
            <p:nvPr/>
          </p:nvSpPr>
          <p:spPr>
            <a:xfrm>
              <a:off x="5049679" y="12568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2" name="Freeform: Shape 1281">
              <a:extLst>
                <a:ext uri="{FF2B5EF4-FFF2-40B4-BE49-F238E27FC236}">
                  <a16:creationId xmlns:a16="http://schemas.microsoft.com/office/drawing/2014/main" id="{765B131B-F94D-4051-A8FA-A4C89960A404}"/>
                </a:ext>
              </a:extLst>
            </p:cNvPr>
            <p:cNvSpPr/>
            <p:nvPr/>
          </p:nvSpPr>
          <p:spPr>
            <a:xfrm>
              <a:off x="4982051" y="125587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7144"/>
                    <a:pt x="7144" y="7144"/>
                  </a:cubicBezTo>
                  <a:cubicBezTo>
                    <a:pt x="8096" y="7144"/>
                    <a:pt x="6191" y="9049"/>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3" name="Freeform: Shape 1282">
              <a:extLst>
                <a:ext uri="{FF2B5EF4-FFF2-40B4-BE49-F238E27FC236}">
                  <a16:creationId xmlns:a16="http://schemas.microsoft.com/office/drawing/2014/main" id="{32DAFECA-456D-4142-A802-6F5E6B08BBA1}"/>
                </a:ext>
              </a:extLst>
            </p:cNvPr>
            <p:cNvSpPr/>
            <p:nvPr/>
          </p:nvSpPr>
          <p:spPr>
            <a:xfrm>
              <a:off x="4945856" y="1261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4" name="Freeform: Shape 1283">
              <a:extLst>
                <a:ext uri="{FF2B5EF4-FFF2-40B4-BE49-F238E27FC236}">
                  <a16:creationId xmlns:a16="http://schemas.microsoft.com/office/drawing/2014/main" id="{67A19045-816C-4E79-BC5C-A758FD7CC3F6}"/>
                </a:ext>
              </a:extLst>
            </p:cNvPr>
            <p:cNvSpPr/>
            <p:nvPr/>
          </p:nvSpPr>
          <p:spPr>
            <a:xfrm>
              <a:off x="5255419" y="5753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8520"/>
                    <a:pt x="9049" y="8520"/>
                    <a:pt x="7144" y="7567"/>
                  </a:cubicBez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5" name="Freeform: Shape 1284">
              <a:extLst>
                <a:ext uri="{FF2B5EF4-FFF2-40B4-BE49-F238E27FC236}">
                  <a16:creationId xmlns:a16="http://schemas.microsoft.com/office/drawing/2014/main" id="{346B9DF0-63A2-487D-86E8-B0DB92F8AA05}"/>
                </a:ext>
              </a:extLst>
            </p:cNvPr>
            <p:cNvSpPr/>
            <p:nvPr/>
          </p:nvSpPr>
          <p:spPr>
            <a:xfrm>
              <a:off x="5200187" y="481636"/>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5238"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7613" y="-1576"/>
                    <a:pt x="7131" y="53669"/>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6" name="Freeform: Shape 1285">
              <a:extLst>
                <a:ext uri="{FF2B5EF4-FFF2-40B4-BE49-F238E27FC236}">
                  <a16:creationId xmlns:a16="http://schemas.microsoft.com/office/drawing/2014/main" id="{B95269F3-DADD-48A1-BAA9-F653ECF698A2}"/>
                </a:ext>
              </a:extLst>
            </p:cNvPr>
            <p:cNvSpPr/>
            <p:nvPr/>
          </p:nvSpPr>
          <p:spPr>
            <a:xfrm>
              <a:off x="5256371" y="57483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7" name="Freeform: Shape 1286">
              <a:extLst>
                <a:ext uri="{FF2B5EF4-FFF2-40B4-BE49-F238E27FC236}">
                  <a16:creationId xmlns:a16="http://schemas.microsoft.com/office/drawing/2014/main" id="{C85FAAB8-B0A5-43FE-90B3-7EE836789960}"/>
                </a:ext>
              </a:extLst>
            </p:cNvPr>
            <p:cNvSpPr/>
            <p:nvPr/>
          </p:nvSpPr>
          <p:spPr>
            <a:xfrm>
              <a:off x="5273516" y="572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8" name="Freeform: Shape 1287">
              <a:extLst>
                <a:ext uri="{FF2B5EF4-FFF2-40B4-BE49-F238E27FC236}">
                  <a16:creationId xmlns:a16="http://schemas.microsoft.com/office/drawing/2014/main" id="{5AC7BB09-478B-4E32-8E04-F10EFE3FE225}"/>
                </a:ext>
              </a:extLst>
            </p:cNvPr>
            <p:cNvSpPr/>
            <p:nvPr/>
          </p:nvSpPr>
          <p:spPr>
            <a:xfrm>
              <a:off x="5276374" y="57007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89" name="Freeform: Shape 1288">
              <a:extLst>
                <a:ext uri="{FF2B5EF4-FFF2-40B4-BE49-F238E27FC236}">
                  <a16:creationId xmlns:a16="http://schemas.microsoft.com/office/drawing/2014/main" id="{E4A57491-59CD-4FDE-9FCF-AAEB68765FC8}"/>
                </a:ext>
              </a:extLst>
            </p:cNvPr>
            <p:cNvSpPr/>
            <p:nvPr/>
          </p:nvSpPr>
          <p:spPr>
            <a:xfrm>
              <a:off x="5281136" y="569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0" name="Freeform: Shape 1289">
              <a:extLst>
                <a:ext uri="{FF2B5EF4-FFF2-40B4-BE49-F238E27FC236}">
                  <a16:creationId xmlns:a16="http://schemas.microsoft.com/office/drawing/2014/main" id="{8B1A0BDD-FF69-46CC-80DA-F147CF41F908}"/>
                </a:ext>
              </a:extLst>
            </p:cNvPr>
            <p:cNvSpPr/>
            <p:nvPr/>
          </p:nvSpPr>
          <p:spPr>
            <a:xfrm>
              <a:off x="5279231" y="5672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1" name="Freeform: Shape 1290">
              <a:extLst>
                <a:ext uri="{FF2B5EF4-FFF2-40B4-BE49-F238E27FC236}">
                  <a16:creationId xmlns:a16="http://schemas.microsoft.com/office/drawing/2014/main" id="{F00104FC-43D2-4518-A699-86BD9D844F3E}"/>
                </a:ext>
              </a:extLst>
            </p:cNvPr>
            <p:cNvSpPr/>
            <p:nvPr/>
          </p:nvSpPr>
          <p:spPr>
            <a:xfrm>
              <a:off x="5285475" y="56107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7567" y="6615"/>
                    <a:pt x="8520" y="8520"/>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2" name="Freeform: Shape 1291">
              <a:extLst>
                <a:ext uri="{FF2B5EF4-FFF2-40B4-BE49-F238E27FC236}">
                  <a16:creationId xmlns:a16="http://schemas.microsoft.com/office/drawing/2014/main" id="{BF4C66BB-05EF-4C2B-B9DC-BFE2F4650266}"/>
                </a:ext>
              </a:extLst>
            </p:cNvPr>
            <p:cNvSpPr/>
            <p:nvPr/>
          </p:nvSpPr>
          <p:spPr>
            <a:xfrm>
              <a:off x="5285899" y="5576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3" name="Freeform: Shape 1292">
              <a:extLst>
                <a:ext uri="{FF2B5EF4-FFF2-40B4-BE49-F238E27FC236}">
                  <a16:creationId xmlns:a16="http://schemas.microsoft.com/office/drawing/2014/main" id="{C8356527-D7D6-41BB-9822-F536796E19B5}"/>
                </a:ext>
              </a:extLst>
            </p:cNvPr>
            <p:cNvSpPr/>
            <p:nvPr/>
          </p:nvSpPr>
          <p:spPr>
            <a:xfrm>
              <a:off x="5278279" y="4938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4" name="Freeform: Shape 1293">
              <a:extLst>
                <a:ext uri="{FF2B5EF4-FFF2-40B4-BE49-F238E27FC236}">
                  <a16:creationId xmlns:a16="http://schemas.microsoft.com/office/drawing/2014/main" id="{5A370882-70BB-43F9-B230-3918377CAA26}"/>
                </a:ext>
              </a:extLst>
            </p:cNvPr>
            <p:cNvSpPr/>
            <p:nvPr/>
          </p:nvSpPr>
          <p:spPr>
            <a:xfrm>
              <a:off x="5251185" y="47767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8520" y="7144"/>
                    <a:pt x="7567"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5" name="Freeform: Shape 1294">
              <a:extLst>
                <a:ext uri="{FF2B5EF4-FFF2-40B4-BE49-F238E27FC236}">
                  <a16:creationId xmlns:a16="http://schemas.microsoft.com/office/drawing/2014/main" id="{449096B3-76F2-4A37-9B00-83D0C2D0F8C6}"/>
                </a:ext>
              </a:extLst>
            </p:cNvPr>
            <p:cNvSpPr/>
            <p:nvPr/>
          </p:nvSpPr>
          <p:spPr>
            <a:xfrm>
              <a:off x="5236369" y="4833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6" name="Freeform: Shape 1295">
              <a:extLst>
                <a:ext uri="{FF2B5EF4-FFF2-40B4-BE49-F238E27FC236}">
                  <a16:creationId xmlns:a16="http://schemas.microsoft.com/office/drawing/2014/main" id="{1E5D0E1A-CDFE-4A3B-B774-C2DA48E02922}"/>
                </a:ext>
              </a:extLst>
            </p:cNvPr>
            <p:cNvSpPr/>
            <p:nvPr/>
          </p:nvSpPr>
          <p:spPr>
            <a:xfrm>
              <a:off x="4955910" y="55387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8520" y="9049"/>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7" name="Freeform: Shape 1296">
              <a:extLst>
                <a:ext uri="{FF2B5EF4-FFF2-40B4-BE49-F238E27FC236}">
                  <a16:creationId xmlns:a16="http://schemas.microsoft.com/office/drawing/2014/main" id="{115EC0C3-F587-47EB-8B41-8F674C145B38}"/>
                </a:ext>
              </a:extLst>
            </p:cNvPr>
            <p:cNvSpPr/>
            <p:nvPr/>
          </p:nvSpPr>
          <p:spPr>
            <a:xfrm>
              <a:off x="4901102" y="460043"/>
              <a:ext cx="104775" cy="104775"/>
            </a:xfrm>
            <a:custGeom>
              <a:avLst/>
              <a:gdLst>
                <a:gd name="connsiteX0" fmla="*/ 9036 w 104775"/>
                <a:gd name="connsiteY0" fmla="*/ 57164 h 104775"/>
                <a:gd name="connsiteX1" fmla="*/ 48088 w 104775"/>
                <a:gd name="connsiteY1" fmla="*/ 13349 h 104775"/>
                <a:gd name="connsiteX2" fmla="*/ 97618 w 104775"/>
                <a:gd name="connsiteY2" fmla="*/ 69547 h 104775"/>
                <a:gd name="connsiteX3" fmla="*/ 89046 w 104775"/>
                <a:gd name="connsiteY3" fmla="*/ 67642 h 104775"/>
                <a:gd name="connsiteX4" fmla="*/ 86188 w 104775"/>
                <a:gd name="connsiteY4" fmla="*/ 67642 h 104775"/>
                <a:gd name="connsiteX5" fmla="*/ 96666 w 104775"/>
                <a:gd name="connsiteY5" fmla="*/ 75262 h 104775"/>
                <a:gd name="connsiteX6" fmla="*/ 92856 w 104775"/>
                <a:gd name="connsiteY6" fmla="*/ 85739 h 104775"/>
                <a:gd name="connsiteX7" fmla="*/ 84283 w 104775"/>
                <a:gd name="connsiteY7" fmla="*/ 82882 h 104775"/>
                <a:gd name="connsiteX8" fmla="*/ 90951 w 104775"/>
                <a:gd name="connsiteY8" fmla="*/ 90502 h 104775"/>
                <a:gd name="connsiteX9" fmla="*/ 85236 w 104775"/>
                <a:gd name="connsiteY9" fmla="*/ 86692 h 104775"/>
                <a:gd name="connsiteX10" fmla="*/ 90951 w 104775"/>
                <a:gd name="connsiteY10" fmla="*/ 91454 h 104775"/>
                <a:gd name="connsiteX11" fmla="*/ 90951 w 104775"/>
                <a:gd name="connsiteY11" fmla="*/ 92407 h 104775"/>
                <a:gd name="connsiteX12" fmla="*/ 87141 w 104775"/>
                <a:gd name="connsiteY12" fmla="*/ 94312 h 104775"/>
                <a:gd name="connsiteX13" fmla="*/ 79521 w 104775"/>
                <a:gd name="connsiteY13" fmla="*/ 87644 h 104775"/>
                <a:gd name="connsiteX14" fmla="*/ 84283 w 104775"/>
                <a:gd name="connsiteY14" fmla="*/ 98122 h 104775"/>
                <a:gd name="connsiteX15" fmla="*/ 68091 w 104775"/>
                <a:gd name="connsiteY15" fmla="*/ 102884 h 104775"/>
                <a:gd name="connsiteX16" fmla="*/ 65233 w 104775"/>
                <a:gd name="connsiteY16" fmla="*/ 99074 h 104775"/>
                <a:gd name="connsiteX17" fmla="*/ 79521 w 104775"/>
                <a:gd name="connsiteY17" fmla="*/ 49544 h 104775"/>
                <a:gd name="connsiteX18" fmla="*/ 9036 w 104775"/>
                <a:gd name="connsiteY18" fmla="*/ 571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164"/>
                  </a:moveTo>
                  <a:cubicBezTo>
                    <a:pt x="-2394" y="51449"/>
                    <a:pt x="41421" y="-10463"/>
                    <a:pt x="48088" y="13349"/>
                  </a:cubicBezTo>
                  <a:cubicBezTo>
                    <a:pt x="105238" y="-15226"/>
                    <a:pt x="78568" y="63832"/>
                    <a:pt x="97618" y="69547"/>
                  </a:cubicBezTo>
                  <a:cubicBezTo>
                    <a:pt x="87141" y="69547"/>
                    <a:pt x="109048" y="67642"/>
                    <a:pt x="89046" y="67642"/>
                  </a:cubicBezTo>
                  <a:cubicBezTo>
                    <a:pt x="89998" y="68594"/>
                    <a:pt x="89046" y="68594"/>
                    <a:pt x="86188" y="67642"/>
                  </a:cubicBezTo>
                  <a:cubicBezTo>
                    <a:pt x="93808" y="73357"/>
                    <a:pt x="91903" y="72404"/>
                    <a:pt x="96666" y="75262"/>
                  </a:cubicBezTo>
                  <a:cubicBezTo>
                    <a:pt x="92856" y="74309"/>
                    <a:pt x="92856" y="83834"/>
                    <a:pt x="92856" y="85739"/>
                  </a:cubicBezTo>
                  <a:cubicBezTo>
                    <a:pt x="89046" y="84787"/>
                    <a:pt x="87141" y="84787"/>
                    <a:pt x="84283" y="82882"/>
                  </a:cubicBezTo>
                  <a:cubicBezTo>
                    <a:pt x="90951" y="80977"/>
                    <a:pt x="87141" y="91454"/>
                    <a:pt x="90951" y="90502"/>
                  </a:cubicBezTo>
                  <a:cubicBezTo>
                    <a:pt x="90951" y="90502"/>
                    <a:pt x="85236" y="85739"/>
                    <a:pt x="85236" y="86692"/>
                  </a:cubicBezTo>
                  <a:cubicBezTo>
                    <a:pt x="85236" y="89549"/>
                    <a:pt x="89998" y="90502"/>
                    <a:pt x="90951" y="91454"/>
                  </a:cubicBezTo>
                  <a:cubicBezTo>
                    <a:pt x="89998" y="90502"/>
                    <a:pt x="89998" y="90502"/>
                    <a:pt x="90951" y="92407"/>
                  </a:cubicBezTo>
                  <a:cubicBezTo>
                    <a:pt x="83331" y="91454"/>
                    <a:pt x="89046" y="88597"/>
                    <a:pt x="87141" y="94312"/>
                  </a:cubicBezTo>
                  <a:cubicBezTo>
                    <a:pt x="83331" y="91454"/>
                    <a:pt x="85236" y="90502"/>
                    <a:pt x="79521" y="87644"/>
                  </a:cubicBezTo>
                  <a:cubicBezTo>
                    <a:pt x="80473" y="87644"/>
                    <a:pt x="83331" y="96217"/>
                    <a:pt x="84283" y="98122"/>
                  </a:cubicBezTo>
                  <a:cubicBezTo>
                    <a:pt x="77616" y="101932"/>
                    <a:pt x="70948" y="95264"/>
                    <a:pt x="68091" y="102884"/>
                  </a:cubicBezTo>
                  <a:cubicBezTo>
                    <a:pt x="68091" y="104789"/>
                    <a:pt x="64281" y="99074"/>
                    <a:pt x="65233" y="99074"/>
                  </a:cubicBezTo>
                  <a:cubicBezTo>
                    <a:pt x="68091" y="100027"/>
                    <a:pt x="86188" y="66689"/>
                    <a:pt x="79521" y="49544"/>
                  </a:cubicBezTo>
                  <a:cubicBezTo>
                    <a:pt x="57613" y="-938"/>
                    <a:pt x="6178" y="53354"/>
                    <a:pt x="9036" y="571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8" name="Freeform: Shape 1297">
              <a:extLst>
                <a:ext uri="{FF2B5EF4-FFF2-40B4-BE49-F238E27FC236}">
                  <a16:creationId xmlns:a16="http://schemas.microsoft.com/office/drawing/2014/main" id="{8F28DA00-3D16-4BD5-AE91-844E77D8382C}"/>
                </a:ext>
              </a:extLst>
            </p:cNvPr>
            <p:cNvSpPr/>
            <p:nvPr/>
          </p:nvSpPr>
          <p:spPr>
            <a:xfrm>
              <a:off x="4957286" y="553878"/>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299" name="Freeform: Shape 1298">
              <a:extLst>
                <a:ext uri="{FF2B5EF4-FFF2-40B4-BE49-F238E27FC236}">
                  <a16:creationId xmlns:a16="http://schemas.microsoft.com/office/drawing/2014/main" id="{B6489BC1-3D3B-40F2-AF63-568B63081D26}"/>
                </a:ext>
              </a:extLst>
            </p:cNvPr>
            <p:cNvSpPr/>
            <p:nvPr/>
          </p:nvSpPr>
          <p:spPr>
            <a:xfrm>
              <a:off x="4974431" y="5510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0" name="Freeform: Shape 1299">
              <a:extLst>
                <a:ext uri="{FF2B5EF4-FFF2-40B4-BE49-F238E27FC236}">
                  <a16:creationId xmlns:a16="http://schemas.microsoft.com/office/drawing/2014/main" id="{8EE8BEB0-BB4C-46CA-BB66-2E27DC3BC529}"/>
                </a:ext>
              </a:extLst>
            </p:cNvPr>
            <p:cNvSpPr/>
            <p:nvPr/>
          </p:nvSpPr>
          <p:spPr>
            <a:xfrm>
              <a:off x="4976336" y="54816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1" name="Freeform: Shape 1300">
              <a:extLst>
                <a:ext uri="{FF2B5EF4-FFF2-40B4-BE49-F238E27FC236}">
                  <a16:creationId xmlns:a16="http://schemas.microsoft.com/office/drawing/2014/main" id="{87873CBC-1E1F-4B05-8875-96B2A31EFD3E}"/>
                </a:ext>
              </a:extLst>
            </p:cNvPr>
            <p:cNvSpPr/>
            <p:nvPr/>
          </p:nvSpPr>
          <p:spPr>
            <a:xfrm>
              <a:off x="4982051" y="5472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2" name="Freeform: Shape 1301">
              <a:extLst>
                <a:ext uri="{FF2B5EF4-FFF2-40B4-BE49-F238E27FC236}">
                  <a16:creationId xmlns:a16="http://schemas.microsoft.com/office/drawing/2014/main" id="{F565BE9C-D8AC-4C8D-9152-98FE55FC6EA8}"/>
                </a:ext>
              </a:extLst>
            </p:cNvPr>
            <p:cNvSpPr/>
            <p:nvPr/>
          </p:nvSpPr>
          <p:spPr>
            <a:xfrm>
              <a:off x="4980146" y="545983"/>
              <a:ext cx="9525" cy="9525"/>
            </a:xfrm>
            <a:custGeom>
              <a:avLst/>
              <a:gdLst>
                <a:gd name="connsiteX0" fmla="*/ 7144 w 9525"/>
                <a:gd name="connsiteY0" fmla="*/ 7419 h 9525"/>
                <a:gd name="connsiteX1" fmla="*/ 8096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7144" y="7419"/>
                    <a:pt x="8096" y="7419"/>
                    <a:pt x="8096" y="7419"/>
                  </a:cubicBezTo>
                  <a:cubicBezTo>
                    <a:pt x="8096" y="6466"/>
                    <a:pt x="8096" y="8371"/>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3" name="Freeform: Shape 1302">
              <a:extLst>
                <a:ext uri="{FF2B5EF4-FFF2-40B4-BE49-F238E27FC236}">
                  <a16:creationId xmlns:a16="http://schemas.microsoft.com/office/drawing/2014/main" id="{9B6CBAC8-14C5-4368-B2C9-2B76636E98C4}"/>
                </a:ext>
              </a:extLst>
            </p:cNvPr>
            <p:cNvSpPr/>
            <p:nvPr/>
          </p:nvSpPr>
          <p:spPr>
            <a:xfrm>
              <a:off x="4986390" y="540120"/>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6615" y="6615"/>
                    <a:pt x="8520"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4" name="Freeform: Shape 1303">
              <a:extLst>
                <a:ext uri="{FF2B5EF4-FFF2-40B4-BE49-F238E27FC236}">
                  <a16:creationId xmlns:a16="http://schemas.microsoft.com/office/drawing/2014/main" id="{780574D3-F2A6-40DD-AA27-069B33ABCC38}"/>
                </a:ext>
              </a:extLst>
            </p:cNvPr>
            <p:cNvSpPr/>
            <p:nvPr/>
          </p:nvSpPr>
          <p:spPr>
            <a:xfrm>
              <a:off x="4986814" y="536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5" name="Freeform: Shape 1304">
              <a:extLst>
                <a:ext uri="{FF2B5EF4-FFF2-40B4-BE49-F238E27FC236}">
                  <a16:creationId xmlns:a16="http://schemas.microsoft.com/office/drawing/2014/main" id="{44973678-D810-4C8E-A125-262D9146E346}"/>
                </a:ext>
              </a:extLst>
            </p:cNvPr>
            <p:cNvSpPr/>
            <p:nvPr/>
          </p:nvSpPr>
          <p:spPr>
            <a:xfrm>
              <a:off x="4978241" y="4719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6" name="Freeform: Shape 1305">
              <a:extLst>
                <a:ext uri="{FF2B5EF4-FFF2-40B4-BE49-F238E27FC236}">
                  <a16:creationId xmlns:a16="http://schemas.microsoft.com/office/drawing/2014/main" id="{6A94D0E1-9A38-4570-A058-F40B08B176BB}"/>
                </a:ext>
              </a:extLst>
            </p:cNvPr>
            <p:cNvSpPr/>
            <p:nvPr/>
          </p:nvSpPr>
          <p:spPr>
            <a:xfrm>
              <a:off x="4952100" y="456723"/>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7" name="Freeform: Shape 1306">
              <a:extLst>
                <a:ext uri="{FF2B5EF4-FFF2-40B4-BE49-F238E27FC236}">
                  <a16:creationId xmlns:a16="http://schemas.microsoft.com/office/drawing/2014/main" id="{5EC2177B-1840-4CC6-997A-9E8DE2156CE7}"/>
                </a:ext>
              </a:extLst>
            </p:cNvPr>
            <p:cNvSpPr/>
            <p:nvPr/>
          </p:nvSpPr>
          <p:spPr>
            <a:xfrm>
              <a:off x="4937284" y="4624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95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8" name="Freeform: Shape 1307">
              <a:extLst>
                <a:ext uri="{FF2B5EF4-FFF2-40B4-BE49-F238E27FC236}">
                  <a16:creationId xmlns:a16="http://schemas.microsoft.com/office/drawing/2014/main" id="{8D342CBE-F4BF-4229-A9C6-921FE06931C5}"/>
                </a:ext>
              </a:extLst>
            </p:cNvPr>
            <p:cNvSpPr/>
            <p:nvPr/>
          </p:nvSpPr>
          <p:spPr>
            <a:xfrm>
              <a:off x="5112120" y="556312"/>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8520" y="8520"/>
                    <a:pt x="7567" y="7567"/>
                  </a:cubicBez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09" name="Freeform: Shape 1308">
              <a:extLst>
                <a:ext uri="{FF2B5EF4-FFF2-40B4-BE49-F238E27FC236}">
                  <a16:creationId xmlns:a16="http://schemas.microsoft.com/office/drawing/2014/main" id="{DA93BD95-1FA0-4438-A76A-0A8D136FB305}"/>
                </a:ext>
              </a:extLst>
            </p:cNvPr>
            <p:cNvSpPr/>
            <p:nvPr/>
          </p:nvSpPr>
          <p:spPr>
            <a:xfrm>
              <a:off x="5057312" y="461633"/>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4286"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6661" y="-624"/>
                    <a:pt x="6178" y="54621"/>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0" name="Freeform: Shape 1309">
              <a:extLst>
                <a:ext uri="{FF2B5EF4-FFF2-40B4-BE49-F238E27FC236}">
                  <a16:creationId xmlns:a16="http://schemas.microsoft.com/office/drawing/2014/main" id="{ACD9D304-2731-45AA-B168-0B2D99D648C4}"/>
                </a:ext>
              </a:extLst>
            </p:cNvPr>
            <p:cNvSpPr/>
            <p:nvPr/>
          </p:nvSpPr>
          <p:spPr>
            <a:xfrm>
              <a:off x="5112544" y="55578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9049"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1" name="Freeform: Shape 1310">
              <a:extLst>
                <a:ext uri="{FF2B5EF4-FFF2-40B4-BE49-F238E27FC236}">
                  <a16:creationId xmlns:a16="http://schemas.microsoft.com/office/drawing/2014/main" id="{ACC047EC-CFE9-4499-813F-572A97E8670D}"/>
                </a:ext>
              </a:extLst>
            </p:cNvPr>
            <p:cNvSpPr/>
            <p:nvPr/>
          </p:nvSpPr>
          <p:spPr>
            <a:xfrm>
              <a:off x="5129689" y="552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2" name="Freeform: Shape 1311">
              <a:extLst>
                <a:ext uri="{FF2B5EF4-FFF2-40B4-BE49-F238E27FC236}">
                  <a16:creationId xmlns:a16="http://schemas.microsoft.com/office/drawing/2014/main" id="{6038FECD-359E-4C4B-AB37-49C302519517}"/>
                </a:ext>
              </a:extLst>
            </p:cNvPr>
            <p:cNvSpPr/>
            <p:nvPr/>
          </p:nvSpPr>
          <p:spPr>
            <a:xfrm>
              <a:off x="5132546" y="55102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3" name="Freeform: Shape 1312">
              <a:extLst>
                <a:ext uri="{FF2B5EF4-FFF2-40B4-BE49-F238E27FC236}">
                  <a16:creationId xmlns:a16="http://schemas.microsoft.com/office/drawing/2014/main" id="{1C3DBAD4-EB3C-4EC8-AD94-3D4FCCB8E5FC}"/>
                </a:ext>
              </a:extLst>
            </p:cNvPr>
            <p:cNvSpPr/>
            <p:nvPr/>
          </p:nvSpPr>
          <p:spPr>
            <a:xfrm>
              <a:off x="5138261" y="549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4" name="Freeform: Shape 1313">
              <a:extLst>
                <a:ext uri="{FF2B5EF4-FFF2-40B4-BE49-F238E27FC236}">
                  <a16:creationId xmlns:a16="http://schemas.microsoft.com/office/drawing/2014/main" id="{C1068C36-8A2C-48B3-800C-46F9BFB3F74B}"/>
                </a:ext>
              </a:extLst>
            </p:cNvPr>
            <p:cNvSpPr/>
            <p:nvPr/>
          </p:nvSpPr>
          <p:spPr>
            <a:xfrm>
              <a:off x="5136356" y="54816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5" name="Freeform: Shape 1314">
              <a:extLst>
                <a:ext uri="{FF2B5EF4-FFF2-40B4-BE49-F238E27FC236}">
                  <a16:creationId xmlns:a16="http://schemas.microsoft.com/office/drawing/2014/main" id="{DBE12749-FF3A-42EB-A116-779BFD9DAC2C}"/>
                </a:ext>
              </a:extLst>
            </p:cNvPr>
            <p:cNvSpPr/>
            <p:nvPr/>
          </p:nvSpPr>
          <p:spPr>
            <a:xfrm>
              <a:off x="5142071" y="5420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6615"/>
                    <a:pt x="9049" y="8520"/>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6" name="Freeform: Shape 1315">
              <a:extLst>
                <a:ext uri="{FF2B5EF4-FFF2-40B4-BE49-F238E27FC236}">
                  <a16:creationId xmlns:a16="http://schemas.microsoft.com/office/drawing/2014/main" id="{F081632D-701B-4827-ACF7-8309260F816B}"/>
                </a:ext>
              </a:extLst>
            </p:cNvPr>
            <p:cNvSpPr/>
            <p:nvPr/>
          </p:nvSpPr>
          <p:spPr>
            <a:xfrm>
              <a:off x="5143024" y="5386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7" name="Freeform: Shape 1316">
              <a:extLst>
                <a:ext uri="{FF2B5EF4-FFF2-40B4-BE49-F238E27FC236}">
                  <a16:creationId xmlns:a16="http://schemas.microsoft.com/office/drawing/2014/main" id="{5C60039D-9161-4925-9192-04354E25F3D3}"/>
                </a:ext>
              </a:extLst>
            </p:cNvPr>
            <p:cNvSpPr/>
            <p:nvPr/>
          </p:nvSpPr>
          <p:spPr>
            <a:xfrm>
              <a:off x="5134451" y="4738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8" name="Freeform: Shape 1317">
              <a:extLst>
                <a:ext uri="{FF2B5EF4-FFF2-40B4-BE49-F238E27FC236}">
                  <a16:creationId xmlns:a16="http://schemas.microsoft.com/office/drawing/2014/main" id="{9FE269EC-2C66-4464-B0FF-CFFCD3179269}"/>
                </a:ext>
              </a:extLst>
            </p:cNvPr>
            <p:cNvSpPr/>
            <p:nvPr/>
          </p:nvSpPr>
          <p:spPr>
            <a:xfrm>
              <a:off x="5108310" y="45862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19" name="Freeform: Shape 1318">
              <a:extLst>
                <a:ext uri="{FF2B5EF4-FFF2-40B4-BE49-F238E27FC236}">
                  <a16:creationId xmlns:a16="http://schemas.microsoft.com/office/drawing/2014/main" id="{4A12D2F2-3A85-4A19-8186-83260624A3BD}"/>
                </a:ext>
              </a:extLst>
            </p:cNvPr>
            <p:cNvSpPr/>
            <p:nvPr/>
          </p:nvSpPr>
          <p:spPr>
            <a:xfrm>
              <a:off x="5093494" y="4643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1320" name="Group 1319">
            <a:extLst>
              <a:ext uri="{FF2B5EF4-FFF2-40B4-BE49-F238E27FC236}">
                <a16:creationId xmlns:a16="http://schemas.microsoft.com/office/drawing/2014/main" id="{6E253B2A-1C62-4C53-A167-1AA26193C063}"/>
              </a:ext>
            </a:extLst>
          </p:cNvPr>
          <p:cNvGrpSpPr/>
          <p:nvPr/>
        </p:nvGrpSpPr>
        <p:grpSpPr>
          <a:xfrm rot="855774" flipH="1">
            <a:off x="6776287" y="428144"/>
            <a:ext cx="163140" cy="405702"/>
            <a:chOff x="7012781" y="5504021"/>
            <a:chExt cx="479108" cy="1191464"/>
          </a:xfrm>
        </p:grpSpPr>
        <p:sp>
          <p:nvSpPr>
            <p:cNvPr id="1321" name="Freeform: Shape 1320">
              <a:extLst>
                <a:ext uri="{FF2B5EF4-FFF2-40B4-BE49-F238E27FC236}">
                  <a16:creationId xmlns:a16="http://schemas.microsoft.com/office/drawing/2014/main" id="{5B2CF623-3BE4-4ABE-8387-1BF73BA77818}"/>
                </a:ext>
              </a:extLst>
            </p:cNvPr>
            <p:cNvSpPr/>
            <p:nvPr/>
          </p:nvSpPr>
          <p:spPr>
            <a:xfrm>
              <a:off x="7174559" y="566118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1095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2" name="Freeform: Shape 1321">
              <a:extLst>
                <a:ext uri="{FF2B5EF4-FFF2-40B4-BE49-F238E27FC236}">
                  <a16:creationId xmlns:a16="http://schemas.microsoft.com/office/drawing/2014/main" id="{FAD5675B-3C64-4B1C-9612-BF13DE0A91E6}"/>
                </a:ext>
              </a:extLst>
            </p:cNvPr>
            <p:cNvSpPr/>
            <p:nvPr/>
          </p:nvSpPr>
          <p:spPr>
            <a:xfrm>
              <a:off x="7170896" y="56697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1381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3" name="Freeform: Shape 1322">
              <a:extLst>
                <a:ext uri="{FF2B5EF4-FFF2-40B4-BE49-F238E27FC236}">
                  <a16:creationId xmlns:a16="http://schemas.microsoft.com/office/drawing/2014/main" id="{3BC513A7-A2CA-48D8-A428-30FFF584B56F}"/>
                </a:ext>
              </a:extLst>
            </p:cNvPr>
            <p:cNvSpPr/>
            <p:nvPr/>
          </p:nvSpPr>
          <p:spPr>
            <a:xfrm>
              <a:off x="7175659" y="58031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4" name="Freeform: Shape 1323">
              <a:extLst>
                <a:ext uri="{FF2B5EF4-FFF2-40B4-BE49-F238E27FC236}">
                  <a16:creationId xmlns:a16="http://schemas.microsoft.com/office/drawing/2014/main" id="{3B478197-B4B5-456F-8EE5-4519F2F244A8}"/>
                </a:ext>
              </a:extLst>
            </p:cNvPr>
            <p:cNvSpPr/>
            <p:nvPr/>
          </p:nvSpPr>
          <p:spPr>
            <a:xfrm>
              <a:off x="7180951" y="58678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5" name="Freeform: Shape 1324">
              <a:extLst>
                <a:ext uri="{FF2B5EF4-FFF2-40B4-BE49-F238E27FC236}">
                  <a16:creationId xmlns:a16="http://schemas.microsoft.com/office/drawing/2014/main" id="{52D9D003-CF8F-4620-990E-4A6AFBAA75AA}"/>
                </a:ext>
              </a:extLst>
            </p:cNvPr>
            <p:cNvSpPr/>
            <p:nvPr/>
          </p:nvSpPr>
          <p:spPr>
            <a:xfrm>
              <a:off x="7178516" y="58793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6" name="Freeform: Shape 1325">
              <a:extLst>
                <a:ext uri="{FF2B5EF4-FFF2-40B4-BE49-F238E27FC236}">
                  <a16:creationId xmlns:a16="http://schemas.microsoft.com/office/drawing/2014/main" id="{743EA611-36C5-42F3-8F69-427101BEC4F6}"/>
                </a:ext>
              </a:extLst>
            </p:cNvPr>
            <p:cNvSpPr/>
            <p:nvPr/>
          </p:nvSpPr>
          <p:spPr>
            <a:xfrm>
              <a:off x="7174706" y="580310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9049"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7" name="Freeform: Shape 1326">
              <a:extLst>
                <a:ext uri="{FF2B5EF4-FFF2-40B4-BE49-F238E27FC236}">
                  <a16:creationId xmlns:a16="http://schemas.microsoft.com/office/drawing/2014/main" id="{A753FADC-FE4D-45BF-AD50-5700B7405D37}"/>
                </a:ext>
              </a:extLst>
            </p:cNvPr>
            <p:cNvSpPr/>
            <p:nvPr/>
          </p:nvSpPr>
          <p:spPr>
            <a:xfrm>
              <a:off x="7179321" y="5681991"/>
              <a:ext cx="9525" cy="9525"/>
            </a:xfrm>
            <a:custGeom>
              <a:avLst/>
              <a:gdLst>
                <a:gd name="connsiteX0" fmla="*/ 8244 w 9525"/>
                <a:gd name="connsiteY0" fmla="*/ 8244 h 9525"/>
                <a:gd name="connsiteX1" fmla="*/ 8244 w 9525"/>
                <a:gd name="connsiteY1" fmla="*/ 8244 h 9525"/>
              </a:gdLst>
              <a:ahLst/>
              <a:cxnLst>
                <a:cxn ang="0">
                  <a:pos x="connsiteX0" y="connsiteY0"/>
                </a:cxn>
                <a:cxn ang="0">
                  <a:pos x="connsiteX1" y="connsiteY1"/>
                </a:cxn>
              </a:cxnLst>
              <a:rect l="l" t="t" r="r" b="b"/>
              <a:pathLst>
                <a:path w="9525" h="9525">
                  <a:moveTo>
                    <a:pt x="8244" y="8244"/>
                  </a:moveTo>
                  <a:cubicBezTo>
                    <a:pt x="7291" y="6339"/>
                    <a:pt x="6339" y="7291"/>
                    <a:pt x="82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8" name="Freeform: Shape 1327">
              <a:extLst>
                <a:ext uri="{FF2B5EF4-FFF2-40B4-BE49-F238E27FC236}">
                  <a16:creationId xmlns:a16="http://schemas.microsoft.com/office/drawing/2014/main" id="{CE2124B6-4ED3-4F81-91A0-2803E6DCC23E}"/>
                </a:ext>
              </a:extLst>
            </p:cNvPr>
            <p:cNvSpPr/>
            <p:nvPr/>
          </p:nvSpPr>
          <p:spPr>
            <a:xfrm>
              <a:off x="7168674" y="5773684"/>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29" name="Freeform: Shape 1328">
              <a:extLst>
                <a:ext uri="{FF2B5EF4-FFF2-40B4-BE49-F238E27FC236}">
                  <a16:creationId xmlns:a16="http://schemas.microsoft.com/office/drawing/2014/main" id="{79E0CBC8-D7A1-4824-86F2-1753E7478787}"/>
                </a:ext>
              </a:extLst>
            </p:cNvPr>
            <p:cNvSpPr/>
            <p:nvPr/>
          </p:nvSpPr>
          <p:spPr>
            <a:xfrm>
              <a:off x="7167086" y="5752223"/>
              <a:ext cx="9525" cy="9525"/>
            </a:xfrm>
            <a:custGeom>
              <a:avLst/>
              <a:gdLst>
                <a:gd name="connsiteX0" fmla="*/ 7144 w 9525"/>
                <a:gd name="connsiteY0" fmla="*/ 7545 h 9525"/>
                <a:gd name="connsiteX1" fmla="*/ 7144 w 9525"/>
                <a:gd name="connsiteY1" fmla="*/ 7545 h 9525"/>
              </a:gdLst>
              <a:ahLst/>
              <a:cxnLst>
                <a:cxn ang="0">
                  <a:pos x="connsiteX0" y="connsiteY0"/>
                </a:cxn>
                <a:cxn ang="0">
                  <a:pos x="connsiteX1" y="connsiteY1"/>
                </a:cxn>
              </a:cxnLst>
              <a:rect l="l" t="t" r="r" b="b"/>
              <a:pathLst>
                <a:path w="9525" h="9525">
                  <a:moveTo>
                    <a:pt x="7144" y="7545"/>
                  </a:moveTo>
                  <a:cubicBezTo>
                    <a:pt x="7144" y="11354"/>
                    <a:pt x="14764" y="5639"/>
                    <a:pt x="7144" y="75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0" name="Freeform: Shape 1329">
              <a:extLst>
                <a:ext uri="{FF2B5EF4-FFF2-40B4-BE49-F238E27FC236}">
                  <a16:creationId xmlns:a16="http://schemas.microsoft.com/office/drawing/2014/main" id="{6B524D06-7FF8-4CDE-A1C6-C213EC634CB9}"/>
                </a:ext>
              </a:extLst>
            </p:cNvPr>
            <p:cNvSpPr/>
            <p:nvPr/>
          </p:nvSpPr>
          <p:spPr>
            <a:xfrm>
              <a:off x="7168991" y="56888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1" name="Freeform: Shape 1330">
              <a:extLst>
                <a:ext uri="{FF2B5EF4-FFF2-40B4-BE49-F238E27FC236}">
                  <a16:creationId xmlns:a16="http://schemas.microsoft.com/office/drawing/2014/main" id="{48F786D1-C2C6-4919-BDFE-2E7F93307194}"/>
                </a:ext>
              </a:extLst>
            </p:cNvPr>
            <p:cNvSpPr/>
            <p:nvPr/>
          </p:nvSpPr>
          <p:spPr>
            <a:xfrm>
              <a:off x="7169944" y="579072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2" name="Freeform: Shape 1331">
              <a:extLst>
                <a:ext uri="{FF2B5EF4-FFF2-40B4-BE49-F238E27FC236}">
                  <a16:creationId xmlns:a16="http://schemas.microsoft.com/office/drawing/2014/main" id="{7D2EB3CF-6DF2-40C0-BAB0-D416F170E4AB}"/>
                </a:ext>
              </a:extLst>
            </p:cNvPr>
            <p:cNvSpPr/>
            <p:nvPr/>
          </p:nvSpPr>
          <p:spPr>
            <a:xfrm>
              <a:off x="7194709" y="56754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3" name="Freeform: Shape 1332">
              <a:extLst>
                <a:ext uri="{FF2B5EF4-FFF2-40B4-BE49-F238E27FC236}">
                  <a16:creationId xmlns:a16="http://schemas.microsoft.com/office/drawing/2014/main" id="{34C8B483-34F7-4A1D-B514-C50458F9A869}"/>
                </a:ext>
              </a:extLst>
            </p:cNvPr>
            <p:cNvSpPr/>
            <p:nvPr/>
          </p:nvSpPr>
          <p:spPr>
            <a:xfrm>
              <a:off x="7168991" y="565949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9049"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4" name="Freeform: Shape 1333">
              <a:extLst>
                <a:ext uri="{FF2B5EF4-FFF2-40B4-BE49-F238E27FC236}">
                  <a16:creationId xmlns:a16="http://schemas.microsoft.com/office/drawing/2014/main" id="{7DB48377-66DE-4FD5-8FBB-DAB8F25F3FE5}"/>
                </a:ext>
              </a:extLst>
            </p:cNvPr>
            <p:cNvSpPr/>
            <p:nvPr/>
          </p:nvSpPr>
          <p:spPr>
            <a:xfrm>
              <a:off x="7177564" y="589983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4"/>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5" name="Freeform: Shape 1334">
              <a:extLst>
                <a:ext uri="{FF2B5EF4-FFF2-40B4-BE49-F238E27FC236}">
                  <a16:creationId xmlns:a16="http://schemas.microsoft.com/office/drawing/2014/main" id="{F0BEA60C-3B87-4E64-963B-23078B86573A}"/>
                </a:ext>
              </a:extLst>
            </p:cNvPr>
            <p:cNvSpPr/>
            <p:nvPr/>
          </p:nvSpPr>
          <p:spPr>
            <a:xfrm>
              <a:off x="7246144" y="5931299"/>
              <a:ext cx="19050" cy="9525"/>
            </a:xfrm>
            <a:custGeom>
              <a:avLst/>
              <a:gdLst>
                <a:gd name="connsiteX0" fmla="*/ 12859 w 19050"/>
                <a:gd name="connsiteY0" fmla="*/ 9443 h 9525"/>
                <a:gd name="connsiteX1" fmla="*/ 7144 w 19050"/>
                <a:gd name="connsiteY1" fmla="*/ 7538 h 9525"/>
                <a:gd name="connsiteX2" fmla="*/ 12859 w 19050"/>
                <a:gd name="connsiteY2" fmla="*/ 9443 h 9525"/>
              </a:gdLst>
              <a:ahLst/>
              <a:cxnLst>
                <a:cxn ang="0">
                  <a:pos x="connsiteX0" y="connsiteY0"/>
                </a:cxn>
                <a:cxn ang="0">
                  <a:pos x="connsiteX1" y="connsiteY1"/>
                </a:cxn>
                <a:cxn ang="0">
                  <a:pos x="connsiteX2" y="connsiteY2"/>
                </a:cxn>
              </a:cxnLst>
              <a:rect l="l" t="t" r="r" b="b"/>
              <a:pathLst>
                <a:path w="19050" h="9525">
                  <a:moveTo>
                    <a:pt x="12859" y="9443"/>
                  </a:moveTo>
                  <a:cubicBezTo>
                    <a:pt x="10001" y="11349"/>
                    <a:pt x="10001" y="5633"/>
                    <a:pt x="7144" y="7538"/>
                  </a:cubicBezTo>
                  <a:cubicBezTo>
                    <a:pt x="8096" y="8491"/>
                    <a:pt x="10954" y="12301"/>
                    <a:pt x="12859" y="94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6" name="Freeform: Shape 1335">
              <a:extLst>
                <a:ext uri="{FF2B5EF4-FFF2-40B4-BE49-F238E27FC236}">
                  <a16:creationId xmlns:a16="http://schemas.microsoft.com/office/drawing/2014/main" id="{B7686BC7-DA41-477A-8BC2-0EADE98F8DC9}"/>
                </a:ext>
              </a:extLst>
            </p:cNvPr>
            <p:cNvSpPr/>
            <p:nvPr/>
          </p:nvSpPr>
          <p:spPr>
            <a:xfrm>
              <a:off x="7179469" y="56840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7" name="Freeform: Shape 1336">
              <a:extLst>
                <a:ext uri="{FF2B5EF4-FFF2-40B4-BE49-F238E27FC236}">
                  <a16:creationId xmlns:a16="http://schemas.microsoft.com/office/drawing/2014/main" id="{6B1BC66C-B905-4885-ABA0-F1AC54EBBF9F}"/>
                </a:ext>
              </a:extLst>
            </p:cNvPr>
            <p:cNvSpPr/>
            <p:nvPr/>
          </p:nvSpPr>
          <p:spPr>
            <a:xfrm>
              <a:off x="7245720" y="593264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8" name="Freeform: Shape 1337">
              <a:extLst>
                <a:ext uri="{FF2B5EF4-FFF2-40B4-BE49-F238E27FC236}">
                  <a16:creationId xmlns:a16="http://schemas.microsoft.com/office/drawing/2014/main" id="{5C7D310D-EF75-49BC-AA5F-1EB53C48C4DD}"/>
                </a:ext>
              </a:extLst>
            </p:cNvPr>
            <p:cNvSpPr/>
            <p:nvPr/>
          </p:nvSpPr>
          <p:spPr>
            <a:xfrm>
              <a:off x="7185184" y="594598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8096" y="7144"/>
                  </a:cubicBezTo>
                  <a:cubicBezTo>
                    <a:pt x="8096"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39" name="Freeform: Shape 1338">
              <a:extLst>
                <a:ext uri="{FF2B5EF4-FFF2-40B4-BE49-F238E27FC236}">
                  <a16:creationId xmlns:a16="http://schemas.microsoft.com/office/drawing/2014/main" id="{DBBA7B5F-98D8-4D79-B22B-5F28E8E8D466}"/>
                </a:ext>
              </a:extLst>
            </p:cNvPr>
            <p:cNvSpPr/>
            <p:nvPr/>
          </p:nvSpPr>
          <p:spPr>
            <a:xfrm>
              <a:off x="7185184" y="59116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0" name="Freeform: Shape 1339">
              <a:extLst>
                <a:ext uri="{FF2B5EF4-FFF2-40B4-BE49-F238E27FC236}">
                  <a16:creationId xmlns:a16="http://schemas.microsoft.com/office/drawing/2014/main" id="{0F5E7A70-F830-436D-B73E-17444197902F}"/>
                </a:ext>
              </a:extLst>
            </p:cNvPr>
            <p:cNvSpPr/>
            <p:nvPr/>
          </p:nvSpPr>
          <p:spPr>
            <a:xfrm>
              <a:off x="7191180" y="5963764"/>
              <a:ext cx="9525" cy="9525"/>
            </a:xfrm>
            <a:custGeom>
              <a:avLst/>
              <a:gdLst>
                <a:gd name="connsiteX0" fmla="*/ 7814 w 9525"/>
                <a:gd name="connsiteY0" fmla="*/ 7458 h 9525"/>
                <a:gd name="connsiteX1" fmla="*/ 7814 w 9525"/>
                <a:gd name="connsiteY1" fmla="*/ 7458 h 9525"/>
              </a:gdLst>
              <a:ahLst/>
              <a:cxnLst>
                <a:cxn ang="0">
                  <a:pos x="connsiteX0" y="connsiteY0"/>
                </a:cxn>
                <a:cxn ang="0">
                  <a:pos x="connsiteX1" y="connsiteY1"/>
                </a:cxn>
              </a:cxnLst>
              <a:rect l="l" t="t" r="r" b="b"/>
              <a:pathLst>
                <a:path w="9525" h="9525">
                  <a:moveTo>
                    <a:pt x="7814" y="7458"/>
                  </a:moveTo>
                  <a:cubicBezTo>
                    <a:pt x="5910" y="13173"/>
                    <a:pt x="8767" y="5553"/>
                    <a:pt x="7814" y="74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1" name="Freeform: Shape 1340">
              <a:extLst>
                <a:ext uri="{FF2B5EF4-FFF2-40B4-BE49-F238E27FC236}">
                  <a16:creationId xmlns:a16="http://schemas.microsoft.com/office/drawing/2014/main" id="{1E3A748E-0884-46A2-A0F3-49E774F5E4E8}"/>
                </a:ext>
              </a:extLst>
            </p:cNvPr>
            <p:cNvSpPr/>
            <p:nvPr/>
          </p:nvSpPr>
          <p:spPr>
            <a:xfrm>
              <a:off x="7194709" y="5982572"/>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7701"/>
                    <a:pt x="8096"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2" name="Freeform: Shape 1341">
              <a:extLst>
                <a:ext uri="{FF2B5EF4-FFF2-40B4-BE49-F238E27FC236}">
                  <a16:creationId xmlns:a16="http://schemas.microsoft.com/office/drawing/2014/main" id="{D7281CD0-7792-4A24-BD0C-87A2C3327B57}"/>
                </a:ext>
              </a:extLst>
            </p:cNvPr>
            <p:cNvSpPr/>
            <p:nvPr/>
          </p:nvSpPr>
          <p:spPr>
            <a:xfrm>
              <a:off x="7250550" y="5671661"/>
              <a:ext cx="9525" cy="9525"/>
            </a:xfrm>
            <a:custGeom>
              <a:avLst/>
              <a:gdLst>
                <a:gd name="connsiteX0" fmla="*/ 8453 w 9525"/>
                <a:gd name="connsiteY0" fmla="*/ 10001 h 9525"/>
                <a:gd name="connsiteX1" fmla="*/ 7500 w 9525"/>
                <a:gd name="connsiteY1" fmla="*/ 7144 h 9525"/>
                <a:gd name="connsiteX2" fmla="*/ 8453 w 9525"/>
                <a:gd name="connsiteY2" fmla="*/ 10001 h 9525"/>
              </a:gdLst>
              <a:ahLst/>
              <a:cxnLst>
                <a:cxn ang="0">
                  <a:pos x="connsiteX0" y="connsiteY0"/>
                </a:cxn>
                <a:cxn ang="0">
                  <a:pos x="connsiteX1" y="connsiteY1"/>
                </a:cxn>
                <a:cxn ang="0">
                  <a:pos x="connsiteX2" y="connsiteY2"/>
                </a:cxn>
              </a:cxnLst>
              <a:rect l="l" t="t" r="r" b="b"/>
              <a:pathLst>
                <a:path w="9525" h="9525">
                  <a:moveTo>
                    <a:pt x="8453" y="10001"/>
                  </a:moveTo>
                  <a:cubicBezTo>
                    <a:pt x="8453" y="9049"/>
                    <a:pt x="7500" y="8096"/>
                    <a:pt x="7500" y="7144"/>
                  </a:cubicBezTo>
                  <a:cubicBezTo>
                    <a:pt x="8453" y="9049"/>
                    <a:pt x="5595" y="10001"/>
                    <a:pt x="8453"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3" name="Freeform: Shape 1342">
              <a:extLst>
                <a:ext uri="{FF2B5EF4-FFF2-40B4-BE49-F238E27FC236}">
                  <a16:creationId xmlns:a16="http://schemas.microsoft.com/office/drawing/2014/main" id="{599439C1-4BF1-4F23-9814-D3336F92E74E}"/>
                </a:ext>
              </a:extLst>
            </p:cNvPr>
            <p:cNvSpPr/>
            <p:nvPr/>
          </p:nvSpPr>
          <p:spPr>
            <a:xfrm>
              <a:off x="7178516" y="56830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4" name="Freeform: Shape 1343">
              <a:extLst>
                <a:ext uri="{FF2B5EF4-FFF2-40B4-BE49-F238E27FC236}">
                  <a16:creationId xmlns:a16="http://schemas.microsoft.com/office/drawing/2014/main" id="{9A652B02-6FFC-4C99-B454-4D45ACD7370B}"/>
                </a:ext>
              </a:extLst>
            </p:cNvPr>
            <p:cNvSpPr/>
            <p:nvPr/>
          </p:nvSpPr>
          <p:spPr>
            <a:xfrm>
              <a:off x="7214711" y="5962173"/>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10001"/>
                  </a:ln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5" name="Freeform: Shape 1344">
              <a:extLst>
                <a:ext uri="{FF2B5EF4-FFF2-40B4-BE49-F238E27FC236}">
                  <a16:creationId xmlns:a16="http://schemas.microsoft.com/office/drawing/2014/main" id="{A28A33F2-C02A-40A2-8C9F-B8B8183D1EFF}"/>
                </a:ext>
              </a:extLst>
            </p:cNvPr>
            <p:cNvSpPr/>
            <p:nvPr/>
          </p:nvSpPr>
          <p:spPr>
            <a:xfrm>
              <a:off x="7250192" y="580501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6" name="Freeform: Shape 1345">
              <a:extLst>
                <a:ext uri="{FF2B5EF4-FFF2-40B4-BE49-F238E27FC236}">
                  <a16:creationId xmlns:a16="http://schemas.microsoft.com/office/drawing/2014/main" id="{6B3EE6F3-21FC-4EB2-A31E-782E436F44DA}"/>
                </a:ext>
              </a:extLst>
            </p:cNvPr>
            <p:cNvSpPr/>
            <p:nvPr/>
          </p:nvSpPr>
          <p:spPr>
            <a:xfrm>
              <a:off x="7214155" y="597360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1" y="8096"/>
                    <a:pt x="5795" y="11906"/>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7" name="Freeform: Shape 1346">
              <a:extLst>
                <a:ext uri="{FF2B5EF4-FFF2-40B4-BE49-F238E27FC236}">
                  <a16:creationId xmlns:a16="http://schemas.microsoft.com/office/drawing/2014/main" id="{333EC007-1F0B-4297-A6DC-33A98AD52FB2}"/>
                </a:ext>
              </a:extLst>
            </p:cNvPr>
            <p:cNvSpPr/>
            <p:nvPr/>
          </p:nvSpPr>
          <p:spPr>
            <a:xfrm>
              <a:off x="7250906" y="567166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8" name="Freeform: Shape 1347">
              <a:extLst>
                <a:ext uri="{FF2B5EF4-FFF2-40B4-BE49-F238E27FC236}">
                  <a16:creationId xmlns:a16="http://schemas.microsoft.com/office/drawing/2014/main" id="{EDCE61B9-6A4B-4B6F-9255-14661D21823D}"/>
                </a:ext>
              </a:extLst>
            </p:cNvPr>
            <p:cNvSpPr/>
            <p:nvPr/>
          </p:nvSpPr>
          <p:spPr>
            <a:xfrm>
              <a:off x="7168039" y="5653563"/>
              <a:ext cx="123825" cy="361950"/>
            </a:xfrm>
            <a:custGeom>
              <a:avLst/>
              <a:gdLst>
                <a:gd name="connsiteX0" fmla="*/ 70961 w 123825"/>
                <a:gd name="connsiteY0" fmla="*/ 31909 h 361950"/>
                <a:gd name="connsiteX1" fmla="*/ 92869 w 123825"/>
                <a:gd name="connsiteY1" fmla="*/ 20479 h 361950"/>
                <a:gd name="connsiteX2" fmla="*/ 92869 w 123825"/>
                <a:gd name="connsiteY2" fmla="*/ 21431 h 361950"/>
                <a:gd name="connsiteX3" fmla="*/ 90964 w 123825"/>
                <a:gd name="connsiteY3" fmla="*/ 25241 h 361950"/>
                <a:gd name="connsiteX4" fmla="*/ 96679 w 123825"/>
                <a:gd name="connsiteY4" fmla="*/ 22384 h 361950"/>
                <a:gd name="connsiteX5" fmla="*/ 92869 w 123825"/>
                <a:gd name="connsiteY5" fmla="*/ 30956 h 361950"/>
                <a:gd name="connsiteX6" fmla="*/ 97631 w 123825"/>
                <a:gd name="connsiteY6" fmla="*/ 25241 h 361950"/>
                <a:gd name="connsiteX7" fmla="*/ 101441 w 123825"/>
                <a:gd name="connsiteY7" fmla="*/ 26194 h 361950"/>
                <a:gd name="connsiteX8" fmla="*/ 101441 w 123825"/>
                <a:gd name="connsiteY8" fmla="*/ 30956 h 361950"/>
                <a:gd name="connsiteX9" fmla="*/ 90964 w 123825"/>
                <a:gd name="connsiteY9" fmla="*/ 194786 h 361950"/>
                <a:gd name="connsiteX10" fmla="*/ 90964 w 123825"/>
                <a:gd name="connsiteY10" fmla="*/ 195739 h 361950"/>
                <a:gd name="connsiteX11" fmla="*/ 81439 w 123825"/>
                <a:gd name="connsiteY11" fmla="*/ 242411 h 361950"/>
                <a:gd name="connsiteX12" fmla="*/ 56674 w 123825"/>
                <a:gd name="connsiteY12" fmla="*/ 336709 h 361950"/>
                <a:gd name="connsiteX13" fmla="*/ 53816 w 123825"/>
                <a:gd name="connsiteY13" fmla="*/ 337661 h 361950"/>
                <a:gd name="connsiteX14" fmla="*/ 53816 w 123825"/>
                <a:gd name="connsiteY14" fmla="*/ 336709 h 361950"/>
                <a:gd name="connsiteX15" fmla="*/ 44291 w 123825"/>
                <a:gd name="connsiteY15" fmla="*/ 283369 h 361950"/>
                <a:gd name="connsiteX16" fmla="*/ 50006 w 123825"/>
                <a:gd name="connsiteY16" fmla="*/ 289084 h 361950"/>
                <a:gd name="connsiteX17" fmla="*/ 43339 w 123825"/>
                <a:gd name="connsiteY17" fmla="*/ 262414 h 361950"/>
                <a:gd name="connsiteX18" fmla="*/ 33814 w 123825"/>
                <a:gd name="connsiteY18" fmla="*/ 258604 h 361950"/>
                <a:gd name="connsiteX19" fmla="*/ 42386 w 123825"/>
                <a:gd name="connsiteY19" fmla="*/ 255747 h 361950"/>
                <a:gd name="connsiteX20" fmla="*/ 31909 w 123825"/>
                <a:gd name="connsiteY20" fmla="*/ 190976 h 361950"/>
                <a:gd name="connsiteX21" fmla="*/ 16669 w 123825"/>
                <a:gd name="connsiteY21" fmla="*/ 126206 h 361950"/>
                <a:gd name="connsiteX22" fmla="*/ 22384 w 123825"/>
                <a:gd name="connsiteY22" fmla="*/ 108109 h 361950"/>
                <a:gd name="connsiteX23" fmla="*/ 14764 w 123825"/>
                <a:gd name="connsiteY23" fmla="*/ 100489 h 361950"/>
                <a:gd name="connsiteX24" fmla="*/ 12859 w 123825"/>
                <a:gd name="connsiteY24" fmla="*/ 26194 h 361950"/>
                <a:gd name="connsiteX25" fmla="*/ 14764 w 123825"/>
                <a:gd name="connsiteY25" fmla="*/ 27147 h 361950"/>
                <a:gd name="connsiteX26" fmla="*/ 14764 w 123825"/>
                <a:gd name="connsiteY26" fmla="*/ 53816 h 361950"/>
                <a:gd name="connsiteX27" fmla="*/ 7144 w 123825"/>
                <a:gd name="connsiteY27" fmla="*/ 85249 h 361950"/>
                <a:gd name="connsiteX28" fmla="*/ 20479 w 123825"/>
                <a:gd name="connsiteY28" fmla="*/ 138589 h 361950"/>
                <a:gd name="connsiteX29" fmla="*/ 15716 w 123825"/>
                <a:gd name="connsiteY29" fmla="*/ 155734 h 361950"/>
                <a:gd name="connsiteX30" fmla="*/ 24289 w 123825"/>
                <a:gd name="connsiteY30" fmla="*/ 219551 h 361950"/>
                <a:gd name="connsiteX31" fmla="*/ 16669 w 123825"/>
                <a:gd name="connsiteY31" fmla="*/ 220504 h 361950"/>
                <a:gd name="connsiteX32" fmla="*/ 15716 w 123825"/>
                <a:gd name="connsiteY32" fmla="*/ 225266 h 361950"/>
                <a:gd name="connsiteX33" fmla="*/ 23336 w 123825"/>
                <a:gd name="connsiteY33" fmla="*/ 237649 h 361950"/>
                <a:gd name="connsiteX34" fmla="*/ 14764 w 123825"/>
                <a:gd name="connsiteY34" fmla="*/ 247174 h 361950"/>
                <a:gd name="connsiteX35" fmla="*/ 23336 w 123825"/>
                <a:gd name="connsiteY35" fmla="*/ 250984 h 361950"/>
                <a:gd name="connsiteX36" fmla="*/ 17621 w 123825"/>
                <a:gd name="connsiteY36" fmla="*/ 254794 h 361950"/>
                <a:gd name="connsiteX37" fmla="*/ 28099 w 123825"/>
                <a:gd name="connsiteY37" fmla="*/ 267176 h 361950"/>
                <a:gd name="connsiteX38" fmla="*/ 27146 w 123825"/>
                <a:gd name="connsiteY38" fmla="*/ 282416 h 361950"/>
                <a:gd name="connsiteX39" fmla="*/ 30956 w 123825"/>
                <a:gd name="connsiteY39" fmla="*/ 276701 h 361950"/>
                <a:gd name="connsiteX40" fmla="*/ 35719 w 123825"/>
                <a:gd name="connsiteY40" fmla="*/ 313849 h 361950"/>
                <a:gd name="connsiteX41" fmla="*/ 38576 w 123825"/>
                <a:gd name="connsiteY41" fmla="*/ 363379 h 361950"/>
                <a:gd name="connsiteX42" fmla="*/ 42386 w 123825"/>
                <a:gd name="connsiteY42" fmla="*/ 363379 h 361950"/>
                <a:gd name="connsiteX43" fmla="*/ 73819 w 123825"/>
                <a:gd name="connsiteY43" fmla="*/ 352901 h 361950"/>
                <a:gd name="connsiteX44" fmla="*/ 76676 w 123825"/>
                <a:gd name="connsiteY44" fmla="*/ 321469 h 361950"/>
                <a:gd name="connsiteX45" fmla="*/ 80486 w 123825"/>
                <a:gd name="connsiteY45" fmla="*/ 325279 h 361950"/>
                <a:gd name="connsiteX46" fmla="*/ 98584 w 123825"/>
                <a:gd name="connsiteY46" fmla="*/ 281464 h 361950"/>
                <a:gd name="connsiteX47" fmla="*/ 93821 w 123825"/>
                <a:gd name="connsiteY47" fmla="*/ 279559 h 361950"/>
                <a:gd name="connsiteX48" fmla="*/ 120491 w 123825"/>
                <a:gd name="connsiteY48" fmla="*/ 139541 h 361950"/>
                <a:gd name="connsiteX49" fmla="*/ 117634 w 123825"/>
                <a:gd name="connsiteY49" fmla="*/ 46197 h 361950"/>
                <a:gd name="connsiteX50" fmla="*/ 125254 w 123825"/>
                <a:gd name="connsiteY50" fmla="*/ 51911 h 361950"/>
                <a:gd name="connsiteX51" fmla="*/ 119539 w 123825"/>
                <a:gd name="connsiteY51" fmla="*/ 34766 h 361950"/>
                <a:gd name="connsiteX52" fmla="*/ 119539 w 123825"/>
                <a:gd name="connsiteY52" fmla="*/ 39529 h 361950"/>
                <a:gd name="connsiteX53" fmla="*/ 114776 w 123825"/>
                <a:gd name="connsiteY53" fmla="*/ 33814 h 361950"/>
                <a:gd name="connsiteX54" fmla="*/ 121444 w 123825"/>
                <a:gd name="connsiteY54" fmla="*/ 8097 h 361950"/>
                <a:gd name="connsiteX55" fmla="*/ 15716 w 123825"/>
                <a:gd name="connsiteY55" fmla="*/ 7144 h 361950"/>
                <a:gd name="connsiteX56" fmla="*/ 13811 w 123825"/>
                <a:gd name="connsiteY56" fmla="*/ 29051 h 361950"/>
                <a:gd name="connsiteX57" fmla="*/ 15716 w 123825"/>
                <a:gd name="connsiteY57" fmla="*/ 29051 h 361950"/>
                <a:gd name="connsiteX58" fmla="*/ 63341 w 123825"/>
                <a:gd name="connsiteY58" fmla="*/ 24289 h 361950"/>
                <a:gd name="connsiteX59" fmla="*/ 70961 w 123825"/>
                <a:gd name="connsiteY59" fmla="*/ 31909 h 361950"/>
                <a:gd name="connsiteX60" fmla="*/ 101441 w 123825"/>
                <a:gd name="connsiteY60" fmla="*/ 41434 h 361950"/>
                <a:gd name="connsiteX61" fmla="*/ 101441 w 123825"/>
                <a:gd name="connsiteY61" fmla="*/ 41434 h 361950"/>
                <a:gd name="connsiteX62" fmla="*/ 100489 w 123825"/>
                <a:gd name="connsiteY62" fmla="*/ 47149 h 361950"/>
                <a:gd name="connsiteX63" fmla="*/ 100489 w 123825"/>
                <a:gd name="connsiteY63" fmla="*/ 47149 h 361950"/>
                <a:gd name="connsiteX64" fmla="*/ 121444 w 123825"/>
                <a:gd name="connsiteY64" fmla="*/ 36672 h 361950"/>
                <a:gd name="connsiteX65" fmla="*/ 121444 w 123825"/>
                <a:gd name="connsiteY65" fmla="*/ 3667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23825" h="361950">
                  <a:moveTo>
                    <a:pt x="70961" y="31909"/>
                  </a:moveTo>
                  <a:cubicBezTo>
                    <a:pt x="70009" y="31909"/>
                    <a:pt x="93821" y="24289"/>
                    <a:pt x="92869" y="20479"/>
                  </a:cubicBezTo>
                  <a:cubicBezTo>
                    <a:pt x="90964" y="22384"/>
                    <a:pt x="90964" y="22384"/>
                    <a:pt x="92869" y="21431"/>
                  </a:cubicBezTo>
                  <a:cubicBezTo>
                    <a:pt x="92869" y="23336"/>
                    <a:pt x="91916" y="24289"/>
                    <a:pt x="90964" y="25241"/>
                  </a:cubicBezTo>
                  <a:cubicBezTo>
                    <a:pt x="91916" y="25241"/>
                    <a:pt x="95726" y="21431"/>
                    <a:pt x="96679" y="22384"/>
                  </a:cubicBezTo>
                  <a:cubicBezTo>
                    <a:pt x="94774" y="29051"/>
                    <a:pt x="92869" y="23336"/>
                    <a:pt x="92869" y="30956"/>
                  </a:cubicBezTo>
                  <a:cubicBezTo>
                    <a:pt x="95726" y="30004"/>
                    <a:pt x="96679" y="28099"/>
                    <a:pt x="97631" y="25241"/>
                  </a:cubicBezTo>
                  <a:cubicBezTo>
                    <a:pt x="96679" y="26194"/>
                    <a:pt x="91916" y="30956"/>
                    <a:pt x="101441" y="26194"/>
                  </a:cubicBezTo>
                  <a:cubicBezTo>
                    <a:pt x="95726" y="29051"/>
                    <a:pt x="101441" y="30004"/>
                    <a:pt x="101441" y="30956"/>
                  </a:cubicBezTo>
                  <a:cubicBezTo>
                    <a:pt x="87154" y="70009"/>
                    <a:pt x="86201" y="166211"/>
                    <a:pt x="90964" y="194786"/>
                  </a:cubicBezTo>
                  <a:cubicBezTo>
                    <a:pt x="86201" y="194786"/>
                    <a:pt x="86201" y="195739"/>
                    <a:pt x="90964" y="195739"/>
                  </a:cubicBezTo>
                  <a:cubicBezTo>
                    <a:pt x="90011" y="197644"/>
                    <a:pt x="70009" y="233839"/>
                    <a:pt x="81439" y="242411"/>
                  </a:cubicBezTo>
                  <a:cubicBezTo>
                    <a:pt x="83344" y="251936"/>
                    <a:pt x="43339" y="334804"/>
                    <a:pt x="56674" y="336709"/>
                  </a:cubicBezTo>
                  <a:cubicBezTo>
                    <a:pt x="58579" y="329089"/>
                    <a:pt x="52864" y="338614"/>
                    <a:pt x="53816" y="337661"/>
                  </a:cubicBezTo>
                  <a:cubicBezTo>
                    <a:pt x="54769" y="335756"/>
                    <a:pt x="58579" y="330994"/>
                    <a:pt x="53816" y="336709"/>
                  </a:cubicBezTo>
                  <a:cubicBezTo>
                    <a:pt x="56674" y="326231"/>
                    <a:pt x="50006" y="303372"/>
                    <a:pt x="44291" y="283369"/>
                  </a:cubicBezTo>
                  <a:cubicBezTo>
                    <a:pt x="46196" y="285274"/>
                    <a:pt x="48101" y="287179"/>
                    <a:pt x="50006" y="289084"/>
                  </a:cubicBezTo>
                  <a:cubicBezTo>
                    <a:pt x="49054" y="288131"/>
                    <a:pt x="40481" y="258604"/>
                    <a:pt x="43339" y="262414"/>
                  </a:cubicBezTo>
                  <a:cubicBezTo>
                    <a:pt x="43339" y="261461"/>
                    <a:pt x="36671" y="258604"/>
                    <a:pt x="33814" y="258604"/>
                  </a:cubicBezTo>
                  <a:cubicBezTo>
                    <a:pt x="36671" y="256699"/>
                    <a:pt x="39529" y="255747"/>
                    <a:pt x="42386" y="255747"/>
                  </a:cubicBezTo>
                  <a:cubicBezTo>
                    <a:pt x="34766" y="246222"/>
                    <a:pt x="24289" y="195739"/>
                    <a:pt x="31909" y="190976"/>
                  </a:cubicBezTo>
                  <a:cubicBezTo>
                    <a:pt x="27146" y="169069"/>
                    <a:pt x="18574" y="140494"/>
                    <a:pt x="16669" y="126206"/>
                  </a:cubicBezTo>
                  <a:cubicBezTo>
                    <a:pt x="15716" y="125254"/>
                    <a:pt x="17621" y="113824"/>
                    <a:pt x="22384" y="108109"/>
                  </a:cubicBezTo>
                  <a:cubicBezTo>
                    <a:pt x="21431" y="111919"/>
                    <a:pt x="13811" y="100489"/>
                    <a:pt x="14764" y="100489"/>
                  </a:cubicBezTo>
                  <a:cubicBezTo>
                    <a:pt x="21431" y="104299"/>
                    <a:pt x="13811" y="27147"/>
                    <a:pt x="12859" y="26194"/>
                  </a:cubicBezTo>
                  <a:cubicBezTo>
                    <a:pt x="10954" y="28099"/>
                    <a:pt x="11906" y="28099"/>
                    <a:pt x="14764" y="27147"/>
                  </a:cubicBezTo>
                  <a:cubicBezTo>
                    <a:pt x="18574" y="30004"/>
                    <a:pt x="476" y="42386"/>
                    <a:pt x="14764" y="53816"/>
                  </a:cubicBezTo>
                  <a:cubicBezTo>
                    <a:pt x="11906" y="54769"/>
                    <a:pt x="10001" y="84297"/>
                    <a:pt x="7144" y="85249"/>
                  </a:cubicBezTo>
                  <a:cubicBezTo>
                    <a:pt x="14764" y="95726"/>
                    <a:pt x="12859" y="125254"/>
                    <a:pt x="20479" y="138589"/>
                  </a:cubicBezTo>
                  <a:cubicBezTo>
                    <a:pt x="7144" y="141447"/>
                    <a:pt x="15716" y="144304"/>
                    <a:pt x="15716" y="155734"/>
                  </a:cubicBezTo>
                  <a:cubicBezTo>
                    <a:pt x="18574" y="191929"/>
                    <a:pt x="10954" y="194786"/>
                    <a:pt x="24289" y="219551"/>
                  </a:cubicBezTo>
                  <a:cubicBezTo>
                    <a:pt x="24289" y="228124"/>
                    <a:pt x="17621" y="219551"/>
                    <a:pt x="16669" y="220504"/>
                  </a:cubicBezTo>
                  <a:cubicBezTo>
                    <a:pt x="19526" y="220504"/>
                    <a:pt x="18574" y="222409"/>
                    <a:pt x="15716" y="225266"/>
                  </a:cubicBezTo>
                  <a:cubicBezTo>
                    <a:pt x="14764" y="224314"/>
                    <a:pt x="22384" y="233839"/>
                    <a:pt x="23336" y="237649"/>
                  </a:cubicBezTo>
                  <a:cubicBezTo>
                    <a:pt x="20479" y="241459"/>
                    <a:pt x="14764" y="244316"/>
                    <a:pt x="14764" y="247174"/>
                  </a:cubicBezTo>
                  <a:cubicBezTo>
                    <a:pt x="19526" y="252889"/>
                    <a:pt x="14764" y="245269"/>
                    <a:pt x="23336" y="250984"/>
                  </a:cubicBezTo>
                  <a:cubicBezTo>
                    <a:pt x="21431" y="252889"/>
                    <a:pt x="17621" y="255747"/>
                    <a:pt x="17621" y="254794"/>
                  </a:cubicBezTo>
                  <a:cubicBezTo>
                    <a:pt x="14764" y="259556"/>
                    <a:pt x="26194" y="264319"/>
                    <a:pt x="28099" y="267176"/>
                  </a:cubicBezTo>
                  <a:cubicBezTo>
                    <a:pt x="22384" y="268129"/>
                    <a:pt x="22384" y="279559"/>
                    <a:pt x="27146" y="282416"/>
                  </a:cubicBezTo>
                  <a:cubicBezTo>
                    <a:pt x="30004" y="276701"/>
                    <a:pt x="23336" y="280511"/>
                    <a:pt x="30956" y="276701"/>
                  </a:cubicBezTo>
                  <a:cubicBezTo>
                    <a:pt x="17621" y="287179"/>
                    <a:pt x="35719" y="302419"/>
                    <a:pt x="35719" y="313849"/>
                  </a:cubicBezTo>
                  <a:cubicBezTo>
                    <a:pt x="36671" y="314801"/>
                    <a:pt x="32861" y="351949"/>
                    <a:pt x="38576" y="363379"/>
                  </a:cubicBezTo>
                  <a:cubicBezTo>
                    <a:pt x="44291" y="362426"/>
                    <a:pt x="45244" y="362426"/>
                    <a:pt x="42386" y="363379"/>
                  </a:cubicBezTo>
                  <a:cubicBezTo>
                    <a:pt x="49054" y="368141"/>
                    <a:pt x="70009" y="350997"/>
                    <a:pt x="73819" y="352901"/>
                  </a:cubicBezTo>
                  <a:cubicBezTo>
                    <a:pt x="74771" y="353854"/>
                    <a:pt x="76676" y="324326"/>
                    <a:pt x="76676" y="321469"/>
                  </a:cubicBezTo>
                  <a:cubicBezTo>
                    <a:pt x="89059" y="331947"/>
                    <a:pt x="77629" y="327184"/>
                    <a:pt x="80486" y="325279"/>
                  </a:cubicBezTo>
                  <a:cubicBezTo>
                    <a:pt x="70961" y="315754"/>
                    <a:pt x="94774" y="285274"/>
                    <a:pt x="98584" y="281464"/>
                  </a:cubicBezTo>
                  <a:cubicBezTo>
                    <a:pt x="97631" y="277654"/>
                    <a:pt x="96679" y="276701"/>
                    <a:pt x="93821" y="279559"/>
                  </a:cubicBezTo>
                  <a:cubicBezTo>
                    <a:pt x="87154" y="262414"/>
                    <a:pt x="112871" y="156686"/>
                    <a:pt x="120491" y="139541"/>
                  </a:cubicBezTo>
                  <a:cubicBezTo>
                    <a:pt x="122396" y="128111"/>
                    <a:pt x="106204" y="55722"/>
                    <a:pt x="117634" y="46197"/>
                  </a:cubicBezTo>
                  <a:cubicBezTo>
                    <a:pt x="114776" y="46197"/>
                    <a:pt x="126206" y="51911"/>
                    <a:pt x="125254" y="51911"/>
                  </a:cubicBezTo>
                  <a:cubicBezTo>
                    <a:pt x="122396" y="48101"/>
                    <a:pt x="121444" y="32861"/>
                    <a:pt x="119539" y="34766"/>
                  </a:cubicBezTo>
                  <a:cubicBezTo>
                    <a:pt x="119539" y="33814"/>
                    <a:pt x="119539" y="42386"/>
                    <a:pt x="119539" y="39529"/>
                  </a:cubicBezTo>
                  <a:cubicBezTo>
                    <a:pt x="119539" y="35719"/>
                    <a:pt x="117634" y="33814"/>
                    <a:pt x="114776" y="33814"/>
                  </a:cubicBezTo>
                  <a:cubicBezTo>
                    <a:pt x="137636" y="23336"/>
                    <a:pt x="112871" y="12859"/>
                    <a:pt x="121444" y="8097"/>
                  </a:cubicBezTo>
                  <a:cubicBezTo>
                    <a:pt x="90011" y="16669"/>
                    <a:pt x="40481" y="8097"/>
                    <a:pt x="15716" y="7144"/>
                  </a:cubicBezTo>
                  <a:cubicBezTo>
                    <a:pt x="10001" y="9049"/>
                    <a:pt x="10001" y="26194"/>
                    <a:pt x="13811" y="29051"/>
                  </a:cubicBezTo>
                  <a:cubicBezTo>
                    <a:pt x="22384" y="25241"/>
                    <a:pt x="14764" y="28099"/>
                    <a:pt x="15716" y="29051"/>
                  </a:cubicBezTo>
                  <a:cubicBezTo>
                    <a:pt x="13811" y="26194"/>
                    <a:pt x="55721" y="35719"/>
                    <a:pt x="63341" y="24289"/>
                  </a:cubicBezTo>
                  <a:cubicBezTo>
                    <a:pt x="66199" y="32861"/>
                    <a:pt x="63341" y="22384"/>
                    <a:pt x="70961" y="31909"/>
                  </a:cubicBezTo>
                  <a:close/>
                  <a:moveTo>
                    <a:pt x="101441" y="41434"/>
                  </a:moveTo>
                  <a:cubicBezTo>
                    <a:pt x="101441" y="41434"/>
                    <a:pt x="100489" y="38576"/>
                    <a:pt x="101441" y="41434"/>
                  </a:cubicBezTo>
                  <a:close/>
                  <a:moveTo>
                    <a:pt x="100489" y="47149"/>
                  </a:moveTo>
                  <a:cubicBezTo>
                    <a:pt x="101441" y="44291"/>
                    <a:pt x="103346" y="44291"/>
                    <a:pt x="100489" y="47149"/>
                  </a:cubicBezTo>
                  <a:close/>
                  <a:moveTo>
                    <a:pt x="121444" y="36672"/>
                  </a:moveTo>
                  <a:cubicBezTo>
                    <a:pt x="122396" y="39529"/>
                    <a:pt x="117634" y="34766"/>
                    <a:pt x="121444" y="366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49" name="Freeform: Shape 1348">
              <a:extLst>
                <a:ext uri="{FF2B5EF4-FFF2-40B4-BE49-F238E27FC236}">
                  <a16:creationId xmlns:a16="http://schemas.microsoft.com/office/drawing/2014/main" id="{8F30AD8C-0204-46C3-BA9C-F9E1DFDA27B4}"/>
                </a:ext>
              </a:extLst>
            </p:cNvPr>
            <p:cNvSpPr/>
            <p:nvPr/>
          </p:nvSpPr>
          <p:spPr>
            <a:xfrm>
              <a:off x="7278105" y="56811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0" name="Freeform: Shape 1349">
              <a:extLst>
                <a:ext uri="{FF2B5EF4-FFF2-40B4-BE49-F238E27FC236}">
                  <a16:creationId xmlns:a16="http://schemas.microsoft.com/office/drawing/2014/main" id="{96B3DBE5-E821-452E-8027-E68FCFC35F8C}"/>
                </a:ext>
              </a:extLst>
            </p:cNvPr>
            <p:cNvSpPr/>
            <p:nvPr/>
          </p:nvSpPr>
          <p:spPr>
            <a:xfrm>
              <a:off x="7176336" y="5802153"/>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7144"/>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1" name="Freeform: Shape 1350">
              <a:extLst>
                <a:ext uri="{FF2B5EF4-FFF2-40B4-BE49-F238E27FC236}">
                  <a16:creationId xmlns:a16="http://schemas.microsoft.com/office/drawing/2014/main" id="{92C25AFE-20A9-493D-9E88-502B58FA77A8}"/>
                </a:ext>
              </a:extLst>
            </p:cNvPr>
            <p:cNvSpPr/>
            <p:nvPr/>
          </p:nvSpPr>
          <p:spPr>
            <a:xfrm>
              <a:off x="7249954" y="579887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2" name="Freeform: Shape 1351">
              <a:extLst>
                <a:ext uri="{FF2B5EF4-FFF2-40B4-BE49-F238E27FC236}">
                  <a16:creationId xmlns:a16="http://schemas.microsoft.com/office/drawing/2014/main" id="{78DB0CDC-034E-4B58-A9D4-7A4F2CC8AA30}"/>
                </a:ext>
              </a:extLst>
            </p:cNvPr>
            <p:cNvSpPr/>
            <p:nvPr/>
          </p:nvSpPr>
          <p:spPr>
            <a:xfrm>
              <a:off x="7183279" y="577029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3" name="Freeform: Shape 1352">
              <a:extLst>
                <a:ext uri="{FF2B5EF4-FFF2-40B4-BE49-F238E27FC236}">
                  <a16:creationId xmlns:a16="http://schemas.microsoft.com/office/drawing/2014/main" id="{BF2F48C1-4B52-47C9-961B-EECB0AB5AE2A}"/>
                </a:ext>
              </a:extLst>
            </p:cNvPr>
            <p:cNvSpPr/>
            <p:nvPr/>
          </p:nvSpPr>
          <p:spPr>
            <a:xfrm>
              <a:off x="7182326" y="5755481"/>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4" name="Freeform: Shape 1353">
              <a:extLst>
                <a:ext uri="{FF2B5EF4-FFF2-40B4-BE49-F238E27FC236}">
                  <a16:creationId xmlns:a16="http://schemas.microsoft.com/office/drawing/2014/main" id="{C7925313-34A8-4582-9A9A-063D6E17DFAB}"/>
                </a:ext>
              </a:extLst>
            </p:cNvPr>
            <p:cNvSpPr/>
            <p:nvPr/>
          </p:nvSpPr>
          <p:spPr>
            <a:xfrm>
              <a:off x="7181056" y="5746908"/>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8414" y="7144"/>
                    <a:pt x="5556"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5" name="Freeform: Shape 1354">
              <a:extLst>
                <a:ext uri="{FF2B5EF4-FFF2-40B4-BE49-F238E27FC236}">
                  <a16:creationId xmlns:a16="http://schemas.microsoft.com/office/drawing/2014/main" id="{E329D0FE-7797-4BFB-8AD7-8826B9229793}"/>
                </a:ext>
              </a:extLst>
            </p:cNvPr>
            <p:cNvSpPr/>
            <p:nvPr/>
          </p:nvSpPr>
          <p:spPr>
            <a:xfrm>
              <a:off x="7204234" y="59088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8096"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6" name="Freeform: Shape 1355">
              <a:extLst>
                <a:ext uri="{FF2B5EF4-FFF2-40B4-BE49-F238E27FC236}">
                  <a16:creationId xmlns:a16="http://schemas.microsoft.com/office/drawing/2014/main" id="{EBCDAD04-538D-48B2-A5D9-89CDD4E47175}"/>
                </a:ext>
              </a:extLst>
            </p:cNvPr>
            <p:cNvSpPr/>
            <p:nvPr/>
          </p:nvSpPr>
          <p:spPr>
            <a:xfrm>
              <a:off x="7190899" y="5861208"/>
              <a:ext cx="9525" cy="9525"/>
            </a:xfrm>
            <a:custGeom>
              <a:avLst/>
              <a:gdLst>
                <a:gd name="connsiteX0" fmla="*/ 7144 w 9525"/>
                <a:gd name="connsiteY0" fmla="*/ 7144 h 9525"/>
                <a:gd name="connsiteX1" fmla="*/ 9049 w 9525"/>
                <a:gd name="connsiteY1" fmla="*/ 8097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7"/>
                    <a:pt x="9049" y="8097"/>
                  </a:cubicBezTo>
                  <a:cubicBezTo>
                    <a:pt x="9049"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7" name="Freeform: Shape 1356">
              <a:extLst>
                <a:ext uri="{FF2B5EF4-FFF2-40B4-BE49-F238E27FC236}">
                  <a16:creationId xmlns:a16="http://schemas.microsoft.com/office/drawing/2014/main" id="{874DB8A6-AC45-44CE-A0FD-E6D6AFC9FBD1}"/>
                </a:ext>
              </a:extLst>
            </p:cNvPr>
            <p:cNvSpPr/>
            <p:nvPr/>
          </p:nvSpPr>
          <p:spPr>
            <a:xfrm>
              <a:off x="7214288" y="596217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8" name="Freeform: Shape 1357">
              <a:extLst>
                <a:ext uri="{FF2B5EF4-FFF2-40B4-BE49-F238E27FC236}">
                  <a16:creationId xmlns:a16="http://schemas.microsoft.com/office/drawing/2014/main" id="{DC86670E-1749-4BD6-ACDB-6C38EAB29FCE}"/>
                </a:ext>
              </a:extLst>
            </p:cNvPr>
            <p:cNvSpPr/>
            <p:nvPr/>
          </p:nvSpPr>
          <p:spPr>
            <a:xfrm>
              <a:off x="7192804" y="5863113"/>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7"/>
                    <a:pt x="7144" y="7144"/>
                    <a:pt x="7144" y="7144"/>
                  </a:cubicBezTo>
                  <a:cubicBezTo>
                    <a:pt x="7144" y="7144"/>
                    <a:pt x="7144" y="8097"/>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59" name="Freeform: Shape 1358">
              <a:extLst>
                <a:ext uri="{FF2B5EF4-FFF2-40B4-BE49-F238E27FC236}">
                  <a16:creationId xmlns:a16="http://schemas.microsoft.com/office/drawing/2014/main" id="{1360A18A-8150-479E-AA3C-746F636B09D3}"/>
                </a:ext>
              </a:extLst>
            </p:cNvPr>
            <p:cNvSpPr/>
            <p:nvPr/>
          </p:nvSpPr>
          <p:spPr>
            <a:xfrm>
              <a:off x="7179469" y="567314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0" name="Freeform: Shape 1359">
              <a:extLst>
                <a:ext uri="{FF2B5EF4-FFF2-40B4-BE49-F238E27FC236}">
                  <a16:creationId xmlns:a16="http://schemas.microsoft.com/office/drawing/2014/main" id="{D277402D-3F06-4089-AB5D-5434727ECA82}"/>
                </a:ext>
              </a:extLst>
            </p:cNvPr>
            <p:cNvSpPr/>
            <p:nvPr/>
          </p:nvSpPr>
          <p:spPr>
            <a:xfrm>
              <a:off x="7178516" y="56735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1" name="Freeform: Shape 1360">
              <a:extLst>
                <a:ext uri="{FF2B5EF4-FFF2-40B4-BE49-F238E27FC236}">
                  <a16:creationId xmlns:a16="http://schemas.microsoft.com/office/drawing/2014/main" id="{EC730007-1950-4E3C-80A6-4044FA70A4E5}"/>
                </a:ext>
              </a:extLst>
            </p:cNvPr>
            <p:cNvSpPr/>
            <p:nvPr/>
          </p:nvSpPr>
          <p:spPr>
            <a:xfrm>
              <a:off x="7177564" y="567166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2" name="Freeform: Shape 1361">
              <a:extLst>
                <a:ext uri="{FF2B5EF4-FFF2-40B4-BE49-F238E27FC236}">
                  <a16:creationId xmlns:a16="http://schemas.microsoft.com/office/drawing/2014/main" id="{7A939637-45D4-4044-BBB2-D114A9847D18}"/>
                </a:ext>
              </a:extLst>
            </p:cNvPr>
            <p:cNvSpPr/>
            <p:nvPr/>
          </p:nvSpPr>
          <p:spPr>
            <a:xfrm>
              <a:off x="7179469" y="568785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3" name="Freeform: Shape 1362">
              <a:extLst>
                <a:ext uri="{FF2B5EF4-FFF2-40B4-BE49-F238E27FC236}">
                  <a16:creationId xmlns:a16="http://schemas.microsoft.com/office/drawing/2014/main" id="{CE8913F8-9F0B-4111-B5D8-8D48CBFF4978}"/>
                </a:ext>
              </a:extLst>
            </p:cNvPr>
            <p:cNvSpPr/>
            <p:nvPr/>
          </p:nvSpPr>
          <p:spPr>
            <a:xfrm>
              <a:off x="7180421" y="5686583"/>
              <a:ext cx="9525" cy="19050"/>
            </a:xfrm>
            <a:custGeom>
              <a:avLst/>
              <a:gdLst>
                <a:gd name="connsiteX0" fmla="*/ 7144 w 9525"/>
                <a:gd name="connsiteY0" fmla="*/ 12224 h 19050"/>
                <a:gd name="connsiteX1" fmla="*/ 7144 w 9525"/>
                <a:gd name="connsiteY1" fmla="*/ 12224 h 19050"/>
              </a:gdLst>
              <a:ahLst/>
              <a:cxnLst>
                <a:cxn ang="0">
                  <a:pos x="connsiteX0" y="connsiteY0"/>
                </a:cxn>
                <a:cxn ang="0">
                  <a:pos x="connsiteX1" y="connsiteY1"/>
                </a:cxn>
              </a:cxnLst>
              <a:rect l="l" t="t" r="r" b="b"/>
              <a:pathLst>
                <a:path w="9525" h="19050">
                  <a:moveTo>
                    <a:pt x="7144" y="12224"/>
                  </a:moveTo>
                  <a:cubicBezTo>
                    <a:pt x="8096" y="794"/>
                    <a:pt x="7144" y="12224"/>
                    <a:pt x="7144" y="122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4" name="Freeform: Shape 1363">
              <a:extLst>
                <a:ext uri="{FF2B5EF4-FFF2-40B4-BE49-F238E27FC236}">
                  <a16:creationId xmlns:a16="http://schemas.microsoft.com/office/drawing/2014/main" id="{5059835E-398F-46D3-9129-EABEDAE0E45F}"/>
                </a:ext>
              </a:extLst>
            </p:cNvPr>
            <p:cNvSpPr/>
            <p:nvPr/>
          </p:nvSpPr>
          <p:spPr>
            <a:xfrm>
              <a:off x="7167721" y="5734902"/>
              <a:ext cx="9525" cy="9525"/>
            </a:xfrm>
            <a:custGeom>
              <a:avLst/>
              <a:gdLst>
                <a:gd name="connsiteX0" fmla="*/ 8414 w 9525"/>
                <a:gd name="connsiteY0" fmla="*/ 10578 h 9525"/>
                <a:gd name="connsiteX1" fmla="*/ 8414 w 9525"/>
                <a:gd name="connsiteY1" fmla="*/ 10578 h 9525"/>
              </a:gdLst>
              <a:ahLst/>
              <a:cxnLst>
                <a:cxn ang="0">
                  <a:pos x="connsiteX0" y="connsiteY0"/>
                </a:cxn>
                <a:cxn ang="0">
                  <a:pos x="connsiteX1" y="connsiteY1"/>
                </a:cxn>
              </a:cxnLst>
              <a:rect l="l" t="t" r="r" b="b"/>
              <a:pathLst>
                <a:path w="9525" h="9525">
                  <a:moveTo>
                    <a:pt x="8414" y="10578"/>
                  </a:moveTo>
                  <a:cubicBezTo>
                    <a:pt x="5556" y="3910"/>
                    <a:pt x="8414" y="8672"/>
                    <a:pt x="8414" y="1057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5" name="Freeform: Shape 1364">
              <a:extLst>
                <a:ext uri="{FF2B5EF4-FFF2-40B4-BE49-F238E27FC236}">
                  <a16:creationId xmlns:a16="http://schemas.microsoft.com/office/drawing/2014/main" id="{6C3BEC64-EE2E-49A8-B60E-E10C4B360CF8}"/>
                </a:ext>
              </a:extLst>
            </p:cNvPr>
            <p:cNvSpPr/>
            <p:nvPr/>
          </p:nvSpPr>
          <p:spPr>
            <a:xfrm>
              <a:off x="7167086" y="5748919"/>
              <a:ext cx="9525" cy="9525"/>
            </a:xfrm>
            <a:custGeom>
              <a:avLst/>
              <a:gdLst>
                <a:gd name="connsiteX0" fmla="*/ 9049 w 9525"/>
                <a:gd name="connsiteY0" fmla="*/ 7990 h 9525"/>
                <a:gd name="connsiteX1" fmla="*/ 7144 w 9525"/>
                <a:gd name="connsiteY1" fmla="*/ 7990 h 9525"/>
                <a:gd name="connsiteX2" fmla="*/ 9049 w 9525"/>
                <a:gd name="connsiteY2" fmla="*/ 7990 h 9525"/>
              </a:gdLst>
              <a:ahLst/>
              <a:cxnLst>
                <a:cxn ang="0">
                  <a:pos x="connsiteX0" y="connsiteY0"/>
                </a:cxn>
                <a:cxn ang="0">
                  <a:pos x="connsiteX1" y="connsiteY1"/>
                </a:cxn>
                <a:cxn ang="0">
                  <a:pos x="connsiteX2" y="connsiteY2"/>
                </a:cxn>
              </a:cxnLst>
              <a:rect l="l" t="t" r="r" b="b"/>
              <a:pathLst>
                <a:path w="9525" h="9525">
                  <a:moveTo>
                    <a:pt x="9049" y="7990"/>
                  </a:moveTo>
                  <a:cubicBezTo>
                    <a:pt x="8096" y="6085"/>
                    <a:pt x="7144" y="7990"/>
                    <a:pt x="7144" y="7990"/>
                  </a:cubicBezTo>
                  <a:cubicBezTo>
                    <a:pt x="7144" y="8943"/>
                    <a:pt x="8096" y="8943"/>
                    <a:pt x="904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6" name="Freeform: Shape 1365">
              <a:extLst>
                <a:ext uri="{FF2B5EF4-FFF2-40B4-BE49-F238E27FC236}">
                  <a16:creationId xmlns:a16="http://schemas.microsoft.com/office/drawing/2014/main" id="{9933E18A-F78E-4C6E-834D-9A6572ACC8E1}"/>
                </a:ext>
              </a:extLst>
            </p:cNvPr>
            <p:cNvSpPr/>
            <p:nvPr/>
          </p:nvSpPr>
          <p:spPr>
            <a:xfrm>
              <a:off x="7173754" y="5826918"/>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8096"/>
                    <a:pt x="8096"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7" name="Freeform: Shape 1366">
              <a:extLst>
                <a:ext uri="{FF2B5EF4-FFF2-40B4-BE49-F238E27FC236}">
                  <a16:creationId xmlns:a16="http://schemas.microsoft.com/office/drawing/2014/main" id="{A788423A-168D-4DDC-96FD-4AF59F3BECAA}"/>
                </a:ext>
              </a:extLst>
            </p:cNvPr>
            <p:cNvSpPr/>
            <p:nvPr/>
          </p:nvSpPr>
          <p:spPr>
            <a:xfrm>
              <a:off x="7190899" y="5838110"/>
              <a:ext cx="9525" cy="9525"/>
            </a:xfrm>
            <a:custGeom>
              <a:avLst/>
              <a:gdLst>
                <a:gd name="connsiteX0" fmla="*/ 7144 w 9525"/>
                <a:gd name="connsiteY0" fmla="*/ 9287 h 9525"/>
                <a:gd name="connsiteX1" fmla="*/ 7144 w 9525"/>
                <a:gd name="connsiteY1" fmla="*/ 9287 h 9525"/>
              </a:gdLst>
              <a:ahLst/>
              <a:cxnLst>
                <a:cxn ang="0">
                  <a:pos x="connsiteX0" y="connsiteY0"/>
                </a:cxn>
                <a:cxn ang="0">
                  <a:pos x="connsiteX1" y="connsiteY1"/>
                </a:cxn>
              </a:cxnLst>
              <a:rect l="l" t="t" r="r" b="b"/>
              <a:pathLst>
                <a:path w="9525" h="9525">
                  <a:moveTo>
                    <a:pt x="7144" y="9287"/>
                  </a:moveTo>
                  <a:cubicBezTo>
                    <a:pt x="8096" y="6429"/>
                    <a:pt x="8096" y="6429"/>
                    <a:pt x="7144" y="92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8" name="Freeform: Shape 1367">
              <a:extLst>
                <a:ext uri="{FF2B5EF4-FFF2-40B4-BE49-F238E27FC236}">
                  <a16:creationId xmlns:a16="http://schemas.microsoft.com/office/drawing/2014/main" id="{F8D003F2-093B-495E-A883-8236D3666693}"/>
                </a:ext>
              </a:extLst>
            </p:cNvPr>
            <p:cNvSpPr/>
            <p:nvPr/>
          </p:nvSpPr>
          <p:spPr>
            <a:xfrm>
              <a:off x="7173553" y="5850130"/>
              <a:ext cx="9525" cy="9525"/>
            </a:xfrm>
            <a:custGeom>
              <a:avLst/>
              <a:gdLst>
                <a:gd name="connsiteX0" fmla="*/ 7344 w 9525"/>
                <a:gd name="connsiteY0" fmla="*/ 7745 h 9525"/>
                <a:gd name="connsiteX1" fmla="*/ 7344 w 9525"/>
                <a:gd name="connsiteY1" fmla="*/ 7745 h 9525"/>
              </a:gdLst>
              <a:ahLst/>
              <a:cxnLst>
                <a:cxn ang="0">
                  <a:pos x="connsiteX0" y="connsiteY0"/>
                </a:cxn>
                <a:cxn ang="0">
                  <a:pos x="connsiteX1" y="connsiteY1"/>
                </a:cxn>
              </a:cxnLst>
              <a:rect l="l" t="t" r="r" b="b"/>
              <a:pathLst>
                <a:path w="9525" h="9525">
                  <a:moveTo>
                    <a:pt x="7344" y="7745"/>
                  </a:moveTo>
                  <a:cubicBezTo>
                    <a:pt x="6392" y="4887"/>
                    <a:pt x="9249" y="13460"/>
                    <a:pt x="7344" y="77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69" name="Freeform: Shape 1368">
              <a:extLst>
                <a:ext uri="{FF2B5EF4-FFF2-40B4-BE49-F238E27FC236}">
                  <a16:creationId xmlns:a16="http://schemas.microsoft.com/office/drawing/2014/main" id="{C3539ED9-136E-4FDB-8CB2-D8CD26FA4B9B}"/>
                </a:ext>
              </a:extLst>
            </p:cNvPr>
            <p:cNvSpPr/>
            <p:nvPr/>
          </p:nvSpPr>
          <p:spPr>
            <a:xfrm>
              <a:off x="7190746" y="5978693"/>
              <a:ext cx="9525" cy="9525"/>
            </a:xfrm>
            <a:custGeom>
              <a:avLst/>
              <a:gdLst>
                <a:gd name="connsiteX0" fmla="*/ 7297 w 9525"/>
                <a:gd name="connsiteY0" fmla="*/ 8722 h 9525"/>
                <a:gd name="connsiteX1" fmla="*/ 10154 w 9525"/>
                <a:gd name="connsiteY1" fmla="*/ 7769 h 9525"/>
                <a:gd name="connsiteX2" fmla="*/ 7297 w 9525"/>
                <a:gd name="connsiteY2" fmla="*/ 8722 h 9525"/>
              </a:gdLst>
              <a:ahLst/>
              <a:cxnLst>
                <a:cxn ang="0">
                  <a:pos x="connsiteX0" y="connsiteY0"/>
                </a:cxn>
                <a:cxn ang="0">
                  <a:pos x="connsiteX1" y="connsiteY1"/>
                </a:cxn>
                <a:cxn ang="0">
                  <a:pos x="connsiteX2" y="connsiteY2"/>
                </a:cxn>
              </a:cxnLst>
              <a:rect l="l" t="t" r="r" b="b"/>
              <a:pathLst>
                <a:path w="9525" h="9525">
                  <a:moveTo>
                    <a:pt x="7297" y="8722"/>
                  </a:moveTo>
                  <a:lnTo>
                    <a:pt x="10154" y="7769"/>
                  </a:lnTo>
                  <a:cubicBezTo>
                    <a:pt x="10154" y="6817"/>
                    <a:pt x="6344" y="6817"/>
                    <a:pt x="7297" y="87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0" name="Freeform: Shape 1369">
              <a:extLst>
                <a:ext uri="{FF2B5EF4-FFF2-40B4-BE49-F238E27FC236}">
                  <a16:creationId xmlns:a16="http://schemas.microsoft.com/office/drawing/2014/main" id="{FDB4FE80-C625-4B59-BC2D-9861E7B0351C}"/>
                </a:ext>
              </a:extLst>
            </p:cNvPr>
            <p:cNvSpPr/>
            <p:nvPr/>
          </p:nvSpPr>
          <p:spPr>
            <a:xfrm>
              <a:off x="7236619" y="5979318"/>
              <a:ext cx="9525" cy="9525"/>
            </a:xfrm>
            <a:custGeom>
              <a:avLst/>
              <a:gdLst>
                <a:gd name="connsiteX0" fmla="*/ 7144 w 9525"/>
                <a:gd name="connsiteY0" fmla="*/ 10001 h 9525"/>
                <a:gd name="connsiteX1" fmla="*/ 9049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9049" y="10001"/>
                    <a:pt x="10001" y="8096"/>
                    <a:pt x="9049" y="7144"/>
                  </a:cubicBezTo>
                  <a:cubicBezTo>
                    <a:pt x="9049"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1" name="Freeform: Shape 1370">
              <a:extLst>
                <a:ext uri="{FF2B5EF4-FFF2-40B4-BE49-F238E27FC236}">
                  <a16:creationId xmlns:a16="http://schemas.microsoft.com/office/drawing/2014/main" id="{BA414083-CBAF-4BBD-BFC0-AE7E647B513E}"/>
                </a:ext>
              </a:extLst>
            </p:cNvPr>
            <p:cNvSpPr/>
            <p:nvPr/>
          </p:nvSpPr>
          <p:spPr>
            <a:xfrm>
              <a:off x="7273637" y="5815488"/>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11083" y="9049"/>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2" name="Freeform: Shape 1371">
              <a:extLst>
                <a:ext uri="{FF2B5EF4-FFF2-40B4-BE49-F238E27FC236}">
                  <a16:creationId xmlns:a16="http://schemas.microsoft.com/office/drawing/2014/main" id="{018A2707-FC1A-4353-9FD9-26770FD637EF}"/>
                </a:ext>
              </a:extLst>
            </p:cNvPr>
            <p:cNvSpPr/>
            <p:nvPr/>
          </p:nvSpPr>
          <p:spPr>
            <a:xfrm>
              <a:off x="7252097" y="589168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1476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3" name="Freeform: Shape 1372">
              <a:extLst>
                <a:ext uri="{FF2B5EF4-FFF2-40B4-BE49-F238E27FC236}">
                  <a16:creationId xmlns:a16="http://schemas.microsoft.com/office/drawing/2014/main" id="{52652AD6-B44F-4322-89E5-7F552A0D6C10}"/>
                </a:ext>
              </a:extLst>
            </p:cNvPr>
            <p:cNvSpPr/>
            <p:nvPr/>
          </p:nvSpPr>
          <p:spPr>
            <a:xfrm>
              <a:off x="7248063" y="5898386"/>
              <a:ext cx="19050" cy="19050"/>
            </a:xfrm>
            <a:custGeom>
              <a:avLst/>
              <a:gdLst>
                <a:gd name="connsiteX0" fmla="*/ 8081 w 19050"/>
                <a:gd name="connsiteY0" fmla="*/ 14733 h 19050"/>
                <a:gd name="connsiteX1" fmla="*/ 10939 w 19050"/>
                <a:gd name="connsiteY1" fmla="*/ 9018 h 19050"/>
                <a:gd name="connsiteX2" fmla="*/ 8081 w 19050"/>
                <a:gd name="connsiteY2" fmla="*/ 14733 h 19050"/>
              </a:gdLst>
              <a:ahLst/>
              <a:cxnLst>
                <a:cxn ang="0">
                  <a:pos x="connsiteX0" y="connsiteY0"/>
                </a:cxn>
                <a:cxn ang="0">
                  <a:pos x="connsiteX1" y="connsiteY1"/>
                </a:cxn>
                <a:cxn ang="0">
                  <a:pos x="connsiteX2" y="connsiteY2"/>
                </a:cxn>
              </a:cxnLst>
              <a:rect l="l" t="t" r="r" b="b"/>
              <a:pathLst>
                <a:path w="19050" h="19050">
                  <a:moveTo>
                    <a:pt x="8081" y="14733"/>
                  </a:moveTo>
                  <a:cubicBezTo>
                    <a:pt x="22369" y="29021"/>
                    <a:pt x="8081" y="9018"/>
                    <a:pt x="10939" y="9018"/>
                  </a:cubicBezTo>
                  <a:cubicBezTo>
                    <a:pt x="-491" y="2351"/>
                    <a:pt x="18559" y="15686"/>
                    <a:pt x="8081" y="147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4" name="Freeform: Shape 1373">
              <a:extLst>
                <a:ext uri="{FF2B5EF4-FFF2-40B4-BE49-F238E27FC236}">
                  <a16:creationId xmlns:a16="http://schemas.microsoft.com/office/drawing/2014/main" id="{C345154E-8727-46EE-89E7-0D433F5EC25E}"/>
                </a:ext>
              </a:extLst>
            </p:cNvPr>
            <p:cNvSpPr/>
            <p:nvPr/>
          </p:nvSpPr>
          <p:spPr>
            <a:xfrm>
              <a:off x="7302341" y="6096476"/>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lnTo>
                    <a:pt x="7144" y="7144"/>
                  </a:lnTo>
                  <a:cubicBezTo>
                    <a:pt x="7144" y="7144"/>
                    <a:pt x="7144" y="7144"/>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5" name="Freeform: Shape 1374">
              <a:extLst>
                <a:ext uri="{FF2B5EF4-FFF2-40B4-BE49-F238E27FC236}">
                  <a16:creationId xmlns:a16="http://schemas.microsoft.com/office/drawing/2014/main" id="{ADF4FF0F-8B20-4567-91B9-99D3215126B8}"/>
                </a:ext>
              </a:extLst>
            </p:cNvPr>
            <p:cNvSpPr/>
            <p:nvPr/>
          </p:nvSpPr>
          <p:spPr>
            <a:xfrm>
              <a:off x="7330916" y="621268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6" name="Freeform: Shape 1375">
              <a:extLst>
                <a:ext uri="{FF2B5EF4-FFF2-40B4-BE49-F238E27FC236}">
                  <a16:creationId xmlns:a16="http://schemas.microsoft.com/office/drawing/2014/main" id="{DFB1E4A5-1256-446E-90E8-DB8268D09035}"/>
                </a:ext>
              </a:extLst>
            </p:cNvPr>
            <p:cNvSpPr/>
            <p:nvPr/>
          </p:nvSpPr>
          <p:spPr>
            <a:xfrm>
              <a:off x="7333774" y="623363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7" name="Freeform: Shape 1376">
              <a:extLst>
                <a:ext uri="{FF2B5EF4-FFF2-40B4-BE49-F238E27FC236}">
                  <a16:creationId xmlns:a16="http://schemas.microsoft.com/office/drawing/2014/main" id="{88E0239D-0A8E-4546-BADE-ADF18DD4E254}"/>
                </a:ext>
              </a:extLst>
            </p:cNvPr>
            <p:cNvSpPr/>
            <p:nvPr/>
          </p:nvSpPr>
          <p:spPr>
            <a:xfrm>
              <a:off x="7302341" y="6097428"/>
              <a:ext cx="9525" cy="9525"/>
            </a:xfrm>
            <a:custGeom>
              <a:avLst/>
              <a:gdLst>
                <a:gd name="connsiteX0" fmla="*/ 7144 w 9525"/>
                <a:gd name="connsiteY0" fmla="*/ 7144 h 9525"/>
                <a:gd name="connsiteX1" fmla="*/ 7144 w 9525"/>
                <a:gd name="connsiteY1" fmla="*/ 10953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10953"/>
                  </a:lnTo>
                  <a:cubicBezTo>
                    <a:pt x="8096" y="10001"/>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8" name="Freeform: Shape 1377">
              <a:extLst>
                <a:ext uri="{FF2B5EF4-FFF2-40B4-BE49-F238E27FC236}">
                  <a16:creationId xmlns:a16="http://schemas.microsoft.com/office/drawing/2014/main" id="{7C8BD6EF-ACE8-439F-AB22-7D0C2A6EDDF3}"/>
                </a:ext>
              </a:extLst>
            </p:cNvPr>
            <p:cNvSpPr/>
            <p:nvPr/>
          </p:nvSpPr>
          <p:spPr>
            <a:xfrm>
              <a:off x="7260960" y="5929231"/>
              <a:ext cx="9525" cy="9525"/>
            </a:xfrm>
            <a:custGeom>
              <a:avLst/>
              <a:gdLst>
                <a:gd name="connsiteX0" fmla="*/ 7567 w 9525"/>
                <a:gd name="connsiteY0" fmla="*/ 8653 h 9525"/>
                <a:gd name="connsiteX1" fmla="*/ 7567 w 9525"/>
                <a:gd name="connsiteY1" fmla="*/ 8653 h 9525"/>
              </a:gdLst>
              <a:ahLst/>
              <a:cxnLst>
                <a:cxn ang="0">
                  <a:pos x="connsiteX0" y="connsiteY0"/>
                </a:cxn>
                <a:cxn ang="0">
                  <a:pos x="connsiteX1" y="connsiteY1"/>
                </a:cxn>
              </a:cxnLst>
              <a:rect l="l" t="t" r="r" b="b"/>
              <a:pathLst>
                <a:path w="9525" h="9525">
                  <a:moveTo>
                    <a:pt x="7567" y="8653"/>
                  </a:moveTo>
                  <a:cubicBezTo>
                    <a:pt x="6615" y="5795"/>
                    <a:pt x="7567" y="7700"/>
                    <a:pt x="7567"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79" name="Freeform: Shape 1378">
              <a:extLst>
                <a:ext uri="{FF2B5EF4-FFF2-40B4-BE49-F238E27FC236}">
                  <a16:creationId xmlns:a16="http://schemas.microsoft.com/office/drawing/2014/main" id="{8493E22D-6DB0-44D1-94EE-E7F3148C1D0C}"/>
                </a:ext>
              </a:extLst>
            </p:cNvPr>
            <p:cNvSpPr/>
            <p:nvPr/>
          </p:nvSpPr>
          <p:spPr>
            <a:xfrm>
              <a:off x="7284223" y="6045020"/>
              <a:ext cx="9525" cy="9525"/>
            </a:xfrm>
            <a:custGeom>
              <a:avLst/>
              <a:gdLst>
                <a:gd name="connsiteX0" fmla="*/ 9069 w 9525"/>
                <a:gd name="connsiteY0" fmla="*/ 9069 h 9525"/>
                <a:gd name="connsiteX1" fmla="*/ 9069 w 9525"/>
                <a:gd name="connsiteY1" fmla="*/ 9069 h 9525"/>
              </a:gdLst>
              <a:ahLst/>
              <a:cxnLst>
                <a:cxn ang="0">
                  <a:pos x="connsiteX0" y="connsiteY0"/>
                </a:cxn>
                <a:cxn ang="0">
                  <a:pos x="connsiteX1" y="connsiteY1"/>
                </a:cxn>
              </a:cxnLst>
              <a:rect l="l" t="t" r="r" b="b"/>
              <a:pathLst>
                <a:path w="9525" h="9525">
                  <a:moveTo>
                    <a:pt x="9069" y="9069"/>
                  </a:moveTo>
                  <a:cubicBezTo>
                    <a:pt x="8117" y="8117"/>
                    <a:pt x="5259" y="5259"/>
                    <a:pt x="9069"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0" name="Freeform: Shape 1379">
              <a:extLst>
                <a:ext uri="{FF2B5EF4-FFF2-40B4-BE49-F238E27FC236}">
                  <a16:creationId xmlns:a16="http://schemas.microsoft.com/office/drawing/2014/main" id="{DA5E7FE1-A611-4167-9789-5E5556759DD3}"/>
                </a:ext>
              </a:extLst>
            </p:cNvPr>
            <p:cNvSpPr/>
            <p:nvPr/>
          </p:nvSpPr>
          <p:spPr>
            <a:xfrm>
              <a:off x="7274719" y="6005743"/>
              <a:ext cx="9525" cy="9525"/>
            </a:xfrm>
            <a:custGeom>
              <a:avLst/>
              <a:gdLst>
                <a:gd name="connsiteX0" fmla="*/ 7144 w 9525"/>
                <a:gd name="connsiteY0" fmla="*/ 8342 h 9525"/>
                <a:gd name="connsiteX1" fmla="*/ 7144 w 9525"/>
                <a:gd name="connsiteY1" fmla="*/ 8342 h 9525"/>
              </a:gdLst>
              <a:ahLst/>
              <a:cxnLst>
                <a:cxn ang="0">
                  <a:pos x="connsiteX0" y="connsiteY0"/>
                </a:cxn>
                <a:cxn ang="0">
                  <a:pos x="connsiteX1" y="connsiteY1"/>
                </a:cxn>
              </a:cxnLst>
              <a:rect l="l" t="t" r="r" b="b"/>
              <a:pathLst>
                <a:path w="9525" h="9525">
                  <a:moveTo>
                    <a:pt x="7144" y="8342"/>
                  </a:moveTo>
                  <a:cubicBezTo>
                    <a:pt x="8096" y="15009"/>
                    <a:pt x="13811" y="3579"/>
                    <a:pt x="7144" y="83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1" name="Freeform: Shape 1380">
              <a:extLst>
                <a:ext uri="{FF2B5EF4-FFF2-40B4-BE49-F238E27FC236}">
                  <a16:creationId xmlns:a16="http://schemas.microsoft.com/office/drawing/2014/main" id="{042199D2-E3C2-483B-AB92-64DDE6D53680}"/>
                </a:ext>
              </a:extLst>
            </p:cNvPr>
            <p:cNvSpPr/>
            <p:nvPr/>
          </p:nvSpPr>
          <p:spPr>
            <a:xfrm>
              <a:off x="7250906" y="594121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8096" y="7144"/>
                    <a:pt x="8096"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2" name="Freeform: Shape 1381">
              <a:extLst>
                <a:ext uri="{FF2B5EF4-FFF2-40B4-BE49-F238E27FC236}">
                  <a16:creationId xmlns:a16="http://schemas.microsoft.com/office/drawing/2014/main" id="{62E61B09-3F53-4FA9-BF45-A8996A10D576}"/>
                </a:ext>
              </a:extLst>
            </p:cNvPr>
            <p:cNvSpPr/>
            <p:nvPr/>
          </p:nvSpPr>
          <p:spPr>
            <a:xfrm>
              <a:off x="7292393" y="607456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3" name="Freeform: Shape 1382">
              <a:extLst>
                <a:ext uri="{FF2B5EF4-FFF2-40B4-BE49-F238E27FC236}">
                  <a16:creationId xmlns:a16="http://schemas.microsoft.com/office/drawing/2014/main" id="{15B0512C-23AC-4941-BA58-4EB1FB4F5732}"/>
                </a:ext>
              </a:extLst>
            </p:cNvPr>
            <p:cNvSpPr/>
            <p:nvPr/>
          </p:nvSpPr>
          <p:spPr>
            <a:xfrm>
              <a:off x="7270909" y="58393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4" name="Freeform: Shape 1383">
              <a:extLst>
                <a:ext uri="{FF2B5EF4-FFF2-40B4-BE49-F238E27FC236}">
                  <a16:creationId xmlns:a16="http://schemas.microsoft.com/office/drawing/2014/main" id="{51E4FEEE-DCF4-49C6-88DE-BC6951EDBC83}"/>
                </a:ext>
              </a:extLst>
            </p:cNvPr>
            <p:cNvSpPr/>
            <p:nvPr/>
          </p:nvSpPr>
          <p:spPr>
            <a:xfrm>
              <a:off x="7275671" y="57897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7"/>
                    <a:pt x="1095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5" name="Freeform: Shape 1384">
              <a:extLst>
                <a:ext uri="{FF2B5EF4-FFF2-40B4-BE49-F238E27FC236}">
                  <a16:creationId xmlns:a16="http://schemas.microsoft.com/office/drawing/2014/main" id="{83A4C6F6-97C1-4ABD-AC8E-27157DFCC9DE}"/>
                </a:ext>
              </a:extLst>
            </p:cNvPr>
            <p:cNvSpPr/>
            <p:nvPr/>
          </p:nvSpPr>
          <p:spPr>
            <a:xfrm>
              <a:off x="7340018" y="6271312"/>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7567" y="7567"/>
                    <a:pt x="7567" y="7567"/>
                  </a:cubicBezTo>
                  <a:cubicBezTo>
                    <a:pt x="6615" y="6614"/>
                    <a:pt x="7567"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6" name="Freeform: Shape 1385">
              <a:extLst>
                <a:ext uri="{FF2B5EF4-FFF2-40B4-BE49-F238E27FC236}">
                  <a16:creationId xmlns:a16="http://schemas.microsoft.com/office/drawing/2014/main" id="{55564191-89CC-42CB-ADB1-05809DFFA518}"/>
                </a:ext>
              </a:extLst>
            </p:cNvPr>
            <p:cNvSpPr/>
            <p:nvPr/>
          </p:nvSpPr>
          <p:spPr>
            <a:xfrm>
              <a:off x="7453789" y="6438988"/>
              <a:ext cx="19050" cy="9525"/>
            </a:xfrm>
            <a:custGeom>
              <a:avLst/>
              <a:gdLst>
                <a:gd name="connsiteX0" fmla="*/ 12859 w 19050"/>
                <a:gd name="connsiteY0" fmla="*/ 8485 h 9525"/>
                <a:gd name="connsiteX1" fmla="*/ 7144 w 19050"/>
                <a:gd name="connsiteY1" fmla="*/ 9437 h 9525"/>
                <a:gd name="connsiteX2" fmla="*/ 12859 w 19050"/>
                <a:gd name="connsiteY2" fmla="*/ 8485 h 9525"/>
              </a:gdLst>
              <a:ahLst/>
              <a:cxnLst>
                <a:cxn ang="0">
                  <a:pos x="connsiteX0" y="connsiteY0"/>
                </a:cxn>
                <a:cxn ang="0">
                  <a:pos x="connsiteX1" y="connsiteY1"/>
                </a:cxn>
                <a:cxn ang="0">
                  <a:pos x="connsiteX2" y="connsiteY2"/>
                </a:cxn>
              </a:cxnLst>
              <a:rect l="l" t="t" r="r" b="b"/>
              <a:pathLst>
                <a:path w="19050" h="9525">
                  <a:moveTo>
                    <a:pt x="12859" y="8485"/>
                  </a:moveTo>
                  <a:cubicBezTo>
                    <a:pt x="11906" y="13247"/>
                    <a:pt x="8096" y="2769"/>
                    <a:pt x="7144" y="9437"/>
                  </a:cubicBezTo>
                  <a:cubicBezTo>
                    <a:pt x="8096" y="8485"/>
                    <a:pt x="12859" y="14199"/>
                    <a:pt x="12859" y="8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7" name="Freeform: Shape 1386">
              <a:extLst>
                <a:ext uri="{FF2B5EF4-FFF2-40B4-BE49-F238E27FC236}">
                  <a16:creationId xmlns:a16="http://schemas.microsoft.com/office/drawing/2014/main" id="{9A49BCDE-0CD4-458F-BA80-2FEEECF4D742}"/>
                </a:ext>
              </a:extLst>
            </p:cNvPr>
            <p:cNvSpPr/>
            <p:nvPr/>
          </p:nvSpPr>
          <p:spPr>
            <a:xfrm>
              <a:off x="7261384" y="593169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8" name="Freeform: Shape 1387">
              <a:extLst>
                <a:ext uri="{FF2B5EF4-FFF2-40B4-BE49-F238E27FC236}">
                  <a16:creationId xmlns:a16="http://schemas.microsoft.com/office/drawing/2014/main" id="{174CEC84-A018-4614-900C-775CEFC899E3}"/>
                </a:ext>
              </a:extLst>
            </p:cNvPr>
            <p:cNvSpPr/>
            <p:nvPr/>
          </p:nvSpPr>
          <p:spPr>
            <a:xfrm>
              <a:off x="7453789" y="64412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89" name="Freeform: Shape 1388">
              <a:extLst>
                <a:ext uri="{FF2B5EF4-FFF2-40B4-BE49-F238E27FC236}">
                  <a16:creationId xmlns:a16="http://schemas.microsoft.com/office/drawing/2014/main" id="{6B85B712-F448-49BA-A035-17B5D7B45806}"/>
                </a:ext>
              </a:extLst>
            </p:cNvPr>
            <p:cNvSpPr/>
            <p:nvPr/>
          </p:nvSpPr>
          <p:spPr>
            <a:xfrm>
              <a:off x="7368064" y="6391751"/>
              <a:ext cx="9525" cy="9525"/>
            </a:xfrm>
            <a:custGeom>
              <a:avLst/>
              <a:gdLst>
                <a:gd name="connsiteX0" fmla="*/ 7144 w 9525"/>
                <a:gd name="connsiteY0" fmla="*/ 8097 h 9525"/>
                <a:gd name="connsiteX1" fmla="*/ 8096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cubicBezTo>
                    <a:pt x="7144" y="8097"/>
                    <a:pt x="8096" y="7144"/>
                    <a:pt x="8096" y="7144"/>
                  </a:cubicBezTo>
                  <a:cubicBezTo>
                    <a:pt x="8096" y="7144"/>
                    <a:pt x="7144" y="8097"/>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0" name="Freeform: Shape 1389">
              <a:extLst>
                <a:ext uri="{FF2B5EF4-FFF2-40B4-BE49-F238E27FC236}">
                  <a16:creationId xmlns:a16="http://schemas.microsoft.com/office/drawing/2014/main" id="{B13BDF47-067D-4F73-8E13-B61AA14B8D91}"/>
                </a:ext>
              </a:extLst>
            </p:cNvPr>
            <p:cNvSpPr/>
            <p:nvPr/>
          </p:nvSpPr>
          <p:spPr>
            <a:xfrm>
              <a:off x="7351871" y="629173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1" name="Freeform: Shape 1390">
              <a:extLst>
                <a:ext uri="{FF2B5EF4-FFF2-40B4-BE49-F238E27FC236}">
                  <a16:creationId xmlns:a16="http://schemas.microsoft.com/office/drawing/2014/main" id="{4C55B88E-C591-4FCC-8B59-EC2F3A595D4B}"/>
                </a:ext>
              </a:extLst>
            </p:cNvPr>
            <p:cNvSpPr/>
            <p:nvPr/>
          </p:nvSpPr>
          <p:spPr>
            <a:xfrm>
              <a:off x="7380446" y="6423724"/>
              <a:ext cx="9525" cy="9525"/>
            </a:xfrm>
            <a:custGeom>
              <a:avLst/>
              <a:gdLst>
                <a:gd name="connsiteX0" fmla="*/ 7144 w 9525"/>
                <a:gd name="connsiteY0" fmla="*/ 7555 h 9525"/>
                <a:gd name="connsiteX1" fmla="*/ 7144 w 9525"/>
                <a:gd name="connsiteY1" fmla="*/ 7555 h 9525"/>
              </a:gdLst>
              <a:ahLst/>
              <a:cxnLst>
                <a:cxn ang="0">
                  <a:pos x="connsiteX0" y="connsiteY0"/>
                </a:cxn>
                <a:cxn ang="0">
                  <a:pos x="connsiteX1" y="connsiteY1"/>
                </a:cxn>
              </a:cxnLst>
              <a:rect l="l" t="t" r="r" b="b"/>
              <a:pathLst>
                <a:path w="9525" h="9525">
                  <a:moveTo>
                    <a:pt x="7144" y="7555"/>
                  </a:moveTo>
                  <a:cubicBezTo>
                    <a:pt x="8096" y="18032"/>
                    <a:pt x="8096" y="4698"/>
                    <a:pt x="7144" y="755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2" name="Freeform: Shape 1391">
              <a:extLst>
                <a:ext uri="{FF2B5EF4-FFF2-40B4-BE49-F238E27FC236}">
                  <a16:creationId xmlns:a16="http://schemas.microsoft.com/office/drawing/2014/main" id="{E1AA2420-C6CB-4FE3-8868-92D146FFC743}"/>
                </a:ext>
              </a:extLst>
            </p:cNvPr>
            <p:cNvSpPr/>
            <p:nvPr/>
          </p:nvSpPr>
          <p:spPr>
            <a:xfrm>
              <a:off x="7389971" y="6456081"/>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7144" y="4726"/>
                    <a:pt x="7144"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3" name="Freeform: Shape 1392">
              <a:extLst>
                <a:ext uri="{FF2B5EF4-FFF2-40B4-BE49-F238E27FC236}">
                  <a16:creationId xmlns:a16="http://schemas.microsoft.com/office/drawing/2014/main" id="{6ABA422B-AD34-4824-8A28-9DE3364B8FAE}"/>
                </a:ext>
              </a:extLst>
            </p:cNvPr>
            <p:cNvSpPr/>
            <p:nvPr/>
          </p:nvSpPr>
          <p:spPr>
            <a:xfrm>
              <a:off x="7291490" y="5940257"/>
              <a:ext cx="9525" cy="9525"/>
            </a:xfrm>
            <a:custGeom>
              <a:avLst/>
              <a:gdLst>
                <a:gd name="connsiteX0" fmla="*/ 7517 w 9525"/>
                <a:gd name="connsiteY0" fmla="*/ 10010 h 9525"/>
                <a:gd name="connsiteX1" fmla="*/ 9422 w 9525"/>
                <a:gd name="connsiteY1" fmla="*/ 8105 h 9525"/>
                <a:gd name="connsiteX2" fmla="*/ 7517 w 9525"/>
                <a:gd name="connsiteY2" fmla="*/ 10010 h 9525"/>
              </a:gdLst>
              <a:ahLst/>
              <a:cxnLst>
                <a:cxn ang="0">
                  <a:pos x="connsiteX0" y="connsiteY0"/>
                </a:cxn>
                <a:cxn ang="0">
                  <a:pos x="connsiteX1" y="connsiteY1"/>
                </a:cxn>
                <a:cxn ang="0">
                  <a:pos x="connsiteX2" y="connsiteY2"/>
                </a:cxn>
              </a:cxnLst>
              <a:rect l="l" t="t" r="r" b="b"/>
              <a:pathLst>
                <a:path w="9525" h="9525">
                  <a:moveTo>
                    <a:pt x="7517" y="10010"/>
                  </a:moveTo>
                  <a:cubicBezTo>
                    <a:pt x="8470" y="9057"/>
                    <a:pt x="8470" y="8105"/>
                    <a:pt x="9422" y="8105"/>
                  </a:cubicBezTo>
                  <a:cubicBezTo>
                    <a:pt x="7517" y="9057"/>
                    <a:pt x="6565" y="4295"/>
                    <a:pt x="7517" y="100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4" name="Freeform: Shape 1393">
              <a:extLst>
                <a:ext uri="{FF2B5EF4-FFF2-40B4-BE49-F238E27FC236}">
                  <a16:creationId xmlns:a16="http://schemas.microsoft.com/office/drawing/2014/main" id="{234C4C68-D430-4DA4-9982-332B180E9179}"/>
                </a:ext>
              </a:extLst>
            </p:cNvPr>
            <p:cNvSpPr/>
            <p:nvPr/>
          </p:nvSpPr>
          <p:spPr>
            <a:xfrm>
              <a:off x="7260431" y="59316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5" name="Freeform: Shape 1394">
              <a:extLst>
                <a:ext uri="{FF2B5EF4-FFF2-40B4-BE49-F238E27FC236}">
                  <a16:creationId xmlns:a16="http://schemas.microsoft.com/office/drawing/2014/main" id="{3CB97CAA-DF06-421E-83A7-B96B2B463C0A}"/>
                </a:ext>
              </a:extLst>
            </p:cNvPr>
            <p:cNvSpPr/>
            <p:nvPr/>
          </p:nvSpPr>
          <p:spPr>
            <a:xfrm>
              <a:off x="7403306" y="6420326"/>
              <a:ext cx="9525" cy="19050"/>
            </a:xfrm>
            <a:custGeom>
              <a:avLst/>
              <a:gdLst>
                <a:gd name="connsiteX0" fmla="*/ 7144 w 9525"/>
                <a:gd name="connsiteY0" fmla="*/ 7144 h 19050"/>
                <a:gd name="connsiteX1" fmla="*/ 8096 w 9525"/>
                <a:gd name="connsiteY1" fmla="*/ 12859 h 19050"/>
                <a:gd name="connsiteX2" fmla="*/ 7144 w 9525"/>
                <a:gd name="connsiteY2" fmla="*/ 7144 h 19050"/>
              </a:gdLst>
              <a:ahLst/>
              <a:cxnLst>
                <a:cxn ang="0">
                  <a:pos x="connsiteX0" y="connsiteY0"/>
                </a:cxn>
                <a:cxn ang="0">
                  <a:pos x="connsiteX1" y="connsiteY1"/>
                </a:cxn>
                <a:cxn ang="0">
                  <a:pos x="connsiteX2" y="connsiteY2"/>
                </a:cxn>
              </a:cxnLst>
              <a:rect l="l" t="t" r="r" b="b"/>
              <a:pathLst>
                <a:path w="9525" h="19050">
                  <a:moveTo>
                    <a:pt x="7144" y="7144"/>
                  </a:moveTo>
                  <a:lnTo>
                    <a:pt x="8096" y="12859"/>
                  </a:lnTo>
                  <a:cubicBezTo>
                    <a:pt x="8096" y="1095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6" name="Freeform: Shape 1395">
              <a:extLst>
                <a:ext uri="{FF2B5EF4-FFF2-40B4-BE49-F238E27FC236}">
                  <a16:creationId xmlns:a16="http://schemas.microsoft.com/office/drawing/2014/main" id="{6AE8164C-E721-4557-8118-EFD87466FD91}"/>
                </a:ext>
              </a:extLst>
            </p:cNvPr>
            <p:cNvSpPr/>
            <p:nvPr/>
          </p:nvSpPr>
          <p:spPr>
            <a:xfrm>
              <a:off x="7369969" y="618124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7" name="Freeform: Shape 1396">
              <a:extLst>
                <a:ext uri="{FF2B5EF4-FFF2-40B4-BE49-F238E27FC236}">
                  <a16:creationId xmlns:a16="http://schemas.microsoft.com/office/drawing/2014/main" id="{4A6B45BF-A355-41D0-BB6A-41BA6BF223F0}"/>
                </a:ext>
              </a:extLst>
            </p:cNvPr>
            <p:cNvSpPr/>
            <p:nvPr/>
          </p:nvSpPr>
          <p:spPr>
            <a:xfrm>
              <a:off x="7407921" y="6441281"/>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8096"/>
                    <a:pt x="6339" y="16669"/>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8" name="Freeform: Shape 1397">
              <a:extLst>
                <a:ext uri="{FF2B5EF4-FFF2-40B4-BE49-F238E27FC236}">
                  <a16:creationId xmlns:a16="http://schemas.microsoft.com/office/drawing/2014/main" id="{F2C6254B-2F70-4DE5-A243-481B9BB0C868}"/>
                </a:ext>
              </a:extLst>
            </p:cNvPr>
            <p:cNvSpPr/>
            <p:nvPr/>
          </p:nvSpPr>
          <p:spPr>
            <a:xfrm>
              <a:off x="7293769" y="59412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399" name="Freeform: Shape 1398">
              <a:extLst>
                <a:ext uri="{FF2B5EF4-FFF2-40B4-BE49-F238E27FC236}">
                  <a16:creationId xmlns:a16="http://schemas.microsoft.com/office/drawing/2014/main" id="{13B59528-6F86-449E-A48A-05E3C83A76E1}"/>
                </a:ext>
              </a:extLst>
            </p:cNvPr>
            <p:cNvSpPr/>
            <p:nvPr/>
          </p:nvSpPr>
          <p:spPr>
            <a:xfrm>
              <a:off x="7249384" y="5793700"/>
              <a:ext cx="228600" cy="752475"/>
            </a:xfrm>
            <a:custGeom>
              <a:avLst/>
              <a:gdLst>
                <a:gd name="connsiteX0" fmla="*/ 38194 w 228600"/>
                <a:gd name="connsiteY0" fmla="*/ 120372 h 752475"/>
                <a:gd name="connsiteX1" fmla="*/ 57244 w 228600"/>
                <a:gd name="connsiteY1" fmla="*/ 158472 h 752475"/>
                <a:gd name="connsiteX2" fmla="*/ 56291 w 228600"/>
                <a:gd name="connsiteY2" fmla="*/ 158472 h 752475"/>
                <a:gd name="connsiteX3" fmla="*/ 57244 w 228600"/>
                <a:gd name="connsiteY3" fmla="*/ 168949 h 752475"/>
                <a:gd name="connsiteX4" fmla="*/ 52481 w 228600"/>
                <a:gd name="connsiteY4" fmla="*/ 160377 h 752475"/>
                <a:gd name="connsiteX5" fmla="*/ 47719 w 228600"/>
                <a:gd name="connsiteY5" fmla="*/ 162282 h 752475"/>
                <a:gd name="connsiteX6" fmla="*/ 77246 w 228600"/>
                <a:gd name="connsiteY6" fmla="*/ 208955 h 752475"/>
                <a:gd name="connsiteX7" fmla="*/ 102011 w 228600"/>
                <a:gd name="connsiteY7" fmla="*/ 303252 h 752475"/>
                <a:gd name="connsiteX8" fmla="*/ 108679 w 228600"/>
                <a:gd name="connsiteY8" fmla="*/ 313730 h 752475"/>
                <a:gd name="connsiteX9" fmla="*/ 148684 w 228600"/>
                <a:gd name="connsiteY9" fmla="*/ 458510 h 752475"/>
                <a:gd name="connsiteX10" fmla="*/ 149636 w 228600"/>
                <a:gd name="connsiteY10" fmla="*/ 460414 h 752475"/>
                <a:gd name="connsiteX11" fmla="*/ 177259 w 228600"/>
                <a:gd name="connsiteY11" fmla="*/ 584239 h 752475"/>
                <a:gd name="connsiteX12" fmla="*/ 207738 w 228600"/>
                <a:gd name="connsiteY12" fmla="*/ 712827 h 752475"/>
                <a:gd name="connsiteX13" fmla="*/ 182973 w 228600"/>
                <a:gd name="connsiteY13" fmla="*/ 722352 h 752475"/>
                <a:gd name="connsiteX14" fmla="*/ 134396 w 228600"/>
                <a:gd name="connsiteY14" fmla="*/ 537567 h 752475"/>
                <a:gd name="connsiteX15" fmla="*/ 145826 w 228600"/>
                <a:gd name="connsiteY15" fmla="*/ 585192 h 752475"/>
                <a:gd name="connsiteX16" fmla="*/ 126776 w 228600"/>
                <a:gd name="connsiteY16" fmla="*/ 498514 h 752475"/>
                <a:gd name="connsiteX17" fmla="*/ 115346 w 228600"/>
                <a:gd name="connsiteY17" fmla="*/ 491847 h 752475"/>
                <a:gd name="connsiteX18" fmla="*/ 103916 w 228600"/>
                <a:gd name="connsiteY18" fmla="*/ 428030 h 752475"/>
                <a:gd name="connsiteX19" fmla="*/ 101059 w 228600"/>
                <a:gd name="connsiteY19" fmla="*/ 420410 h 752475"/>
                <a:gd name="connsiteX20" fmla="*/ 83913 w 228600"/>
                <a:gd name="connsiteY20" fmla="*/ 367069 h 752475"/>
                <a:gd name="connsiteX21" fmla="*/ 88676 w 228600"/>
                <a:gd name="connsiteY21" fmla="*/ 369927 h 752475"/>
                <a:gd name="connsiteX22" fmla="*/ 58196 w 228600"/>
                <a:gd name="connsiteY22" fmla="*/ 265152 h 752475"/>
                <a:gd name="connsiteX23" fmla="*/ 47719 w 228600"/>
                <a:gd name="connsiteY23" fmla="*/ 254674 h 752475"/>
                <a:gd name="connsiteX24" fmla="*/ 42004 w 228600"/>
                <a:gd name="connsiteY24" fmla="*/ 229910 h 752475"/>
                <a:gd name="connsiteX25" fmla="*/ 35336 w 228600"/>
                <a:gd name="connsiteY25" fmla="*/ 208955 h 752475"/>
                <a:gd name="connsiteX26" fmla="*/ 9619 w 228600"/>
                <a:gd name="connsiteY26" fmla="*/ 156567 h 752475"/>
                <a:gd name="connsiteX27" fmla="*/ 7713 w 228600"/>
                <a:gd name="connsiteY27" fmla="*/ 125135 h 752475"/>
                <a:gd name="connsiteX28" fmla="*/ 9619 w 228600"/>
                <a:gd name="connsiteY28" fmla="*/ 127992 h 752475"/>
                <a:gd name="connsiteX29" fmla="*/ 27716 w 228600"/>
                <a:gd name="connsiteY29" fmla="*/ 176569 h 752475"/>
                <a:gd name="connsiteX30" fmla="*/ 55338 w 228600"/>
                <a:gd name="connsiteY30" fmla="*/ 277535 h 752475"/>
                <a:gd name="connsiteX31" fmla="*/ 48671 w 228600"/>
                <a:gd name="connsiteY31" fmla="*/ 281344 h 752475"/>
                <a:gd name="connsiteX32" fmla="*/ 57244 w 228600"/>
                <a:gd name="connsiteY32" fmla="*/ 308967 h 752475"/>
                <a:gd name="connsiteX33" fmla="*/ 67721 w 228600"/>
                <a:gd name="connsiteY33" fmla="*/ 357544 h 752475"/>
                <a:gd name="connsiteX34" fmla="*/ 76294 w 228600"/>
                <a:gd name="connsiteY34" fmla="*/ 403264 h 752475"/>
                <a:gd name="connsiteX35" fmla="*/ 80104 w 228600"/>
                <a:gd name="connsiteY35" fmla="*/ 399455 h 752475"/>
                <a:gd name="connsiteX36" fmla="*/ 90581 w 228600"/>
                <a:gd name="connsiteY36" fmla="*/ 424219 h 752475"/>
                <a:gd name="connsiteX37" fmla="*/ 82961 w 228600"/>
                <a:gd name="connsiteY37" fmla="*/ 426124 h 752475"/>
                <a:gd name="connsiteX38" fmla="*/ 89629 w 228600"/>
                <a:gd name="connsiteY38" fmla="*/ 472797 h 752475"/>
                <a:gd name="connsiteX39" fmla="*/ 99154 w 228600"/>
                <a:gd name="connsiteY39" fmla="*/ 487085 h 752475"/>
                <a:gd name="connsiteX40" fmla="*/ 94391 w 228600"/>
                <a:gd name="connsiteY40" fmla="*/ 483274 h 752475"/>
                <a:gd name="connsiteX41" fmla="*/ 113441 w 228600"/>
                <a:gd name="connsiteY41" fmla="*/ 537567 h 752475"/>
                <a:gd name="connsiteX42" fmla="*/ 109631 w 228600"/>
                <a:gd name="connsiteY42" fmla="*/ 528994 h 752475"/>
                <a:gd name="connsiteX43" fmla="*/ 115346 w 228600"/>
                <a:gd name="connsiteY43" fmla="*/ 527089 h 752475"/>
                <a:gd name="connsiteX44" fmla="*/ 136301 w 228600"/>
                <a:gd name="connsiteY44" fmla="*/ 631864 h 752475"/>
                <a:gd name="connsiteX45" fmla="*/ 130586 w 228600"/>
                <a:gd name="connsiteY45" fmla="*/ 629960 h 752475"/>
                <a:gd name="connsiteX46" fmla="*/ 155351 w 228600"/>
                <a:gd name="connsiteY46" fmla="*/ 697587 h 752475"/>
                <a:gd name="connsiteX47" fmla="*/ 164876 w 228600"/>
                <a:gd name="connsiteY47" fmla="*/ 746164 h 752475"/>
                <a:gd name="connsiteX48" fmla="*/ 176306 w 228600"/>
                <a:gd name="connsiteY48" fmla="*/ 747117 h 752475"/>
                <a:gd name="connsiteX49" fmla="*/ 169638 w 228600"/>
                <a:gd name="connsiteY49" fmla="*/ 749974 h 752475"/>
                <a:gd name="connsiteX50" fmla="*/ 223931 w 228600"/>
                <a:gd name="connsiteY50" fmla="*/ 726162 h 752475"/>
                <a:gd name="connsiteX51" fmla="*/ 211548 w 228600"/>
                <a:gd name="connsiteY51" fmla="*/ 736639 h 752475"/>
                <a:gd name="connsiteX52" fmla="*/ 225836 w 228600"/>
                <a:gd name="connsiteY52" fmla="*/ 729019 h 752475"/>
                <a:gd name="connsiteX53" fmla="*/ 209644 w 228600"/>
                <a:gd name="connsiteY53" fmla="*/ 643294 h 752475"/>
                <a:gd name="connsiteX54" fmla="*/ 155351 w 228600"/>
                <a:gd name="connsiteY54" fmla="*/ 424219 h 752475"/>
                <a:gd name="connsiteX55" fmla="*/ 140111 w 228600"/>
                <a:gd name="connsiteY55" fmla="*/ 352782 h 752475"/>
                <a:gd name="connsiteX56" fmla="*/ 101059 w 228600"/>
                <a:gd name="connsiteY56" fmla="*/ 238482 h 752475"/>
                <a:gd name="connsiteX57" fmla="*/ 109631 w 228600"/>
                <a:gd name="connsiteY57" fmla="*/ 246102 h 752475"/>
                <a:gd name="connsiteX58" fmla="*/ 96296 w 228600"/>
                <a:gd name="connsiteY58" fmla="*/ 216574 h 752475"/>
                <a:gd name="connsiteX59" fmla="*/ 97248 w 228600"/>
                <a:gd name="connsiteY59" fmla="*/ 227052 h 752475"/>
                <a:gd name="connsiteX60" fmla="*/ 85819 w 228600"/>
                <a:gd name="connsiteY60" fmla="*/ 185142 h 752475"/>
                <a:gd name="connsiteX61" fmla="*/ 40098 w 228600"/>
                <a:gd name="connsiteY61" fmla="*/ 41314 h 752475"/>
                <a:gd name="connsiteX62" fmla="*/ 19144 w 228600"/>
                <a:gd name="connsiteY62" fmla="*/ 17502 h 752475"/>
                <a:gd name="connsiteX63" fmla="*/ 40098 w 228600"/>
                <a:gd name="connsiteY63" fmla="*/ 102274 h 752475"/>
                <a:gd name="connsiteX64" fmla="*/ 31526 w 228600"/>
                <a:gd name="connsiteY64" fmla="*/ 102274 h 752475"/>
                <a:gd name="connsiteX65" fmla="*/ 38194 w 228600"/>
                <a:gd name="connsiteY65" fmla="*/ 120372 h 752475"/>
                <a:gd name="connsiteX66" fmla="*/ 87723 w 228600"/>
                <a:gd name="connsiteY66" fmla="*/ 235624 h 752475"/>
                <a:gd name="connsiteX67" fmla="*/ 87723 w 228600"/>
                <a:gd name="connsiteY67" fmla="*/ 235624 h 752475"/>
                <a:gd name="connsiteX68" fmla="*/ 90581 w 228600"/>
                <a:gd name="connsiteY68" fmla="*/ 246102 h 752475"/>
                <a:gd name="connsiteX69" fmla="*/ 90581 w 228600"/>
                <a:gd name="connsiteY69" fmla="*/ 246102 h 752475"/>
                <a:gd name="connsiteX70" fmla="*/ 103916 w 228600"/>
                <a:gd name="connsiteY70" fmla="*/ 219432 h 752475"/>
                <a:gd name="connsiteX71" fmla="*/ 103916 w 228600"/>
                <a:gd name="connsiteY71" fmla="*/ 219432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28600" h="752475">
                  <a:moveTo>
                    <a:pt x="38194" y="120372"/>
                  </a:moveTo>
                  <a:cubicBezTo>
                    <a:pt x="38194" y="121324"/>
                    <a:pt x="54386" y="160377"/>
                    <a:pt x="57244" y="158472"/>
                  </a:cubicBezTo>
                  <a:cubicBezTo>
                    <a:pt x="54386" y="155614"/>
                    <a:pt x="54386" y="155614"/>
                    <a:pt x="56291" y="158472"/>
                  </a:cubicBezTo>
                  <a:cubicBezTo>
                    <a:pt x="45813" y="167997"/>
                    <a:pt x="62006" y="110847"/>
                    <a:pt x="57244" y="168949"/>
                  </a:cubicBezTo>
                  <a:cubicBezTo>
                    <a:pt x="53434" y="170855"/>
                    <a:pt x="51529" y="159424"/>
                    <a:pt x="52481" y="160377"/>
                  </a:cubicBezTo>
                  <a:cubicBezTo>
                    <a:pt x="50576" y="161330"/>
                    <a:pt x="48671" y="161330"/>
                    <a:pt x="47719" y="162282"/>
                  </a:cubicBezTo>
                  <a:cubicBezTo>
                    <a:pt x="48671" y="182285"/>
                    <a:pt x="78198" y="193714"/>
                    <a:pt x="77246" y="208955"/>
                  </a:cubicBezTo>
                  <a:cubicBezTo>
                    <a:pt x="77246" y="208955"/>
                    <a:pt x="95344" y="286107"/>
                    <a:pt x="102011" y="303252"/>
                  </a:cubicBezTo>
                  <a:cubicBezTo>
                    <a:pt x="104869" y="306110"/>
                    <a:pt x="106773" y="309919"/>
                    <a:pt x="108679" y="313730"/>
                  </a:cubicBezTo>
                  <a:cubicBezTo>
                    <a:pt x="111536" y="375642"/>
                    <a:pt x="130586" y="413742"/>
                    <a:pt x="148684" y="458510"/>
                  </a:cubicBezTo>
                  <a:cubicBezTo>
                    <a:pt x="142969" y="463272"/>
                    <a:pt x="146779" y="457557"/>
                    <a:pt x="149636" y="460414"/>
                  </a:cubicBezTo>
                  <a:cubicBezTo>
                    <a:pt x="151541" y="468987"/>
                    <a:pt x="162019" y="577572"/>
                    <a:pt x="177259" y="584239"/>
                  </a:cubicBezTo>
                  <a:cubicBezTo>
                    <a:pt x="185831" y="600432"/>
                    <a:pt x="210596" y="706160"/>
                    <a:pt x="207738" y="712827"/>
                  </a:cubicBezTo>
                  <a:cubicBezTo>
                    <a:pt x="203929" y="712827"/>
                    <a:pt x="179163" y="715685"/>
                    <a:pt x="182973" y="722352"/>
                  </a:cubicBezTo>
                  <a:cubicBezTo>
                    <a:pt x="184879" y="721399"/>
                    <a:pt x="142016" y="557569"/>
                    <a:pt x="134396" y="537567"/>
                  </a:cubicBezTo>
                  <a:cubicBezTo>
                    <a:pt x="137254" y="541377"/>
                    <a:pt x="142969" y="582335"/>
                    <a:pt x="145826" y="585192"/>
                  </a:cubicBezTo>
                  <a:cubicBezTo>
                    <a:pt x="144873" y="584239"/>
                    <a:pt x="122013" y="492799"/>
                    <a:pt x="126776" y="498514"/>
                  </a:cubicBezTo>
                  <a:cubicBezTo>
                    <a:pt x="126776" y="497562"/>
                    <a:pt x="119156" y="490894"/>
                    <a:pt x="115346" y="491847"/>
                  </a:cubicBezTo>
                  <a:cubicBezTo>
                    <a:pt x="125823" y="493752"/>
                    <a:pt x="103916" y="427077"/>
                    <a:pt x="103916" y="428030"/>
                  </a:cubicBezTo>
                  <a:cubicBezTo>
                    <a:pt x="102963" y="425172"/>
                    <a:pt x="102011" y="423267"/>
                    <a:pt x="101059" y="420410"/>
                  </a:cubicBezTo>
                  <a:cubicBezTo>
                    <a:pt x="97248" y="417552"/>
                    <a:pt x="85819" y="387072"/>
                    <a:pt x="83913" y="367069"/>
                  </a:cubicBezTo>
                  <a:cubicBezTo>
                    <a:pt x="85819" y="368022"/>
                    <a:pt x="87723" y="368974"/>
                    <a:pt x="88676" y="369927"/>
                  </a:cubicBezTo>
                  <a:cubicBezTo>
                    <a:pt x="75341" y="331827"/>
                    <a:pt x="68673" y="301347"/>
                    <a:pt x="58196" y="265152"/>
                  </a:cubicBezTo>
                  <a:cubicBezTo>
                    <a:pt x="53434" y="260389"/>
                    <a:pt x="49623" y="258485"/>
                    <a:pt x="47719" y="254674"/>
                  </a:cubicBezTo>
                  <a:cubicBezTo>
                    <a:pt x="49623" y="257532"/>
                    <a:pt x="42004" y="230862"/>
                    <a:pt x="42004" y="229910"/>
                  </a:cubicBezTo>
                  <a:cubicBezTo>
                    <a:pt x="47719" y="236577"/>
                    <a:pt x="44861" y="216574"/>
                    <a:pt x="35336" y="208955"/>
                  </a:cubicBezTo>
                  <a:cubicBezTo>
                    <a:pt x="48671" y="220385"/>
                    <a:pt x="9619" y="156567"/>
                    <a:pt x="9619" y="156567"/>
                  </a:cubicBezTo>
                  <a:cubicBezTo>
                    <a:pt x="12476" y="150852"/>
                    <a:pt x="19144" y="127992"/>
                    <a:pt x="7713" y="125135"/>
                  </a:cubicBezTo>
                  <a:cubicBezTo>
                    <a:pt x="6761" y="127992"/>
                    <a:pt x="6761" y="128944"/>
                    <a:pt x="9619" y="127992"/>
                  </a:cubicBezTo>
                  <a:cubicBezTo>
                    <a:pt x="18191" y="137517"/>
                    <a:pt x="10571" y="158472"/>
                    <a:pt x="27716" y="176569"/>
                  </a:cubicBezTo>
                  <a:cubicBezTo>
                    <a:pt x="25811" y="205144"/>
                    <a:pt x="42004" y="253722"/>
                    <a:pt x="55338" y="277535"/>
                  </a:cubicBezTo>
                  <a:cubicBezTo>
                    <a:pt x="49623" y="280392"/>
                    <a:pt x="50576" y="282297"/>
                    <a:pt x="48671" y="281344"/>
                  </a:cubicBezTo>
                  <a:cubicBezTo>
                    <a:pt x="50576" y="293727"/>
                    <a:pt x="51529" y="299442"/>
                    <a:pt x="57244" y="308967"/>
                  </a:cubicBezTo>
                  <a:cubicBezTo>
                    <a:pt x="61054" y="323255"/>
                    <a:pt x="67721" y="357544"/>
                    <a:pt x="67721" y="357544"/>
                  </a:cubicBezTo>
                  <a:cubicBezTo>
                    <a:pt x="68673" y="369927"/>
                    <a:pt x="82961" y="388977"/>
                    <a:pt x="76294" y="403264"/>
                  </a:cubicBezTo>
                  <a:cubicBezTo>
                    <a:pt x="77246" y="402312"/>
                    <a:pt x="78198" y="400407"/>
                    <a:pt x="80104" y="399455"/>
                  </a:cubicBezTo>
                  <a:cubicBezTo>
                    <a:pt x="82961" y="417552"/>
                    <a:pt x="83913" y="411837"/>
                    <a:pt x="90581" y="424219"/>
                  </a:cubicBezTo>
                  <a:cubicBezTo>
                    <a:pt x="92486" y="435649"/>
                    <a:pt x="82961" y="425172"/>
                    <a:pt x="82961" y="426124"/>
                  </a:cubicBezTo>
                  <a:cubicBezTo>
                    <a:pt x="90581" y="440412"/>
                    <a:pt x="95344" y="461367"/>
                    <a:pt x="89629" y="472797"/>
                  </a:cubicBezTo>
                  <a:cubicBezTo>
                    <a:pt x="89629" y="472797"/>
                    <a:pt x="103916" y="484227"/>
                    <a:pt x="99154" y="487085"/>
                  </a:cubicBezTo>
                  <a:cubicBezTo>
                    <a:pt x="98201" y="485180"/>
                    <a:pt x="96296" y="483274"/>
                    <a:pt x="94391" y="483274"/>
                  </a:cubicBezTo>
                  <a:cubicBezTo>
                    <a:pt x="105821" y="500419"/>
                    <a:pt x="99154" y="523280"/>
                    <a:pt x="113441" y="537567"/>
                  </a:cubicBezTo>
                  <a:cubicBezTo>
                    <a:pt x="112488" y="534710"/>
                    <a:pt x="110584" y="531852"/>
                    <a:pt x="109631" y="528994"/>
                  </a:cubicBezTo>
                  <a:cubicBezTo>
                    <a:pt x="116298" y="527089"/>
                    <a:pt x="108679" y="535662"/>
                    <a:pt x="115346" y="527089"/>
                  </a:cubicBezTo>
                  <a:cubicBezTo>
                    <a:pt x="103916" y="549949"/>
                    <a:pt x="132491" y="606147"/>
                    <a:pt x="136301" y="631864"/>
                  </a:cubicBezTo>
                  <a:cubicBezTo>
                    <a:pt x="134396" y="631864"/>
                    <a:pt x="131538" y="631864"/>
                    <a:pt x="130586" y="629960"/>
                  </a:cubicBezTo>
                  <a:cubicBezTo>
                    <a:pt x="136301" y="650914"/>
                    <a:pt x="156304" y="675680"/>
                    <a:pt x="155351" y="697587"/>
                  </a:cubicBezTo>
                  <a:cubicBezTo>
                    <a:pt x="147731" y="713780"/>
                    <a:pt x="169638" y="729972"/>
                    <a:pt x="164876" y="746164"/>
                  </a:cubicBezTo>
                  <a:cubicBezTo>
                    <a:pt x="165829" y="748069"/>
                    <a:pt x="175354" y="734735"/>
                    <a:pt x="176306" y="747117"/>
                  </a:cubicBezTo>
                  <a:cubicBezTo>
                    <a:pt x="174401" y="748069"/>
                    <a:pt x="171544" y="749022"/>
                    <a:pt x="169638" y="749974"/>
                  </a:cubicBezTo>
                  <a:cubicBezTo>
                    <a:pt x="171544" y="752832"/>
                    <a:pt x="218216" y="729019"/>
                    <a:pt x="223931" y="726162"/>
                  </a:cubicBezTo>
                  <a:cubicBezTo>
                    <a:pt x="221073" y="730924"/>
                    <a:pt x="217263" y="734735"/>
                    <a:pt x="211548" y="736639"/>
                  </a:cubicBezTo>
                  <a:cubicBezTo>
                    <a:pt x="217263" y="735687"/>
                    <a:pt x="222026" y="732830"/>
                    <a:pt x="225836" y="729019"/>
                  </a:cubicBezTo>
                  <a:cubicBezTo>
                    <a:pt x="229646" y="726162"/>
                    <a:pt x="211548" y="640437"/>
                    <a:pt x="209644" y="643294"/>
                  </a:cubicBezTo>
                  <a:cubicBezTo>
                    <a:pt x="202976" y="634722"/>
                    <a:pt x="162971" y="422314"/>
                    <a:pt x="155351" y="424219"/>
                  </a:cubicBezTo>
                  <a:cubicBezTo>
                    <a:pt x="150588" y="407074"/>
                    <a:pt x="141063" y="369927"/>
                    <a:pt x="140111" y="352782"/>
                  </a:cubicBezTo>
                  <a:cubicBezTo>
                    <a:pt x="132491" y="322302"/>
                    <a:pt x="91534" y="269914"/>
                    <a:pt x="101059" y="238482"/>
                  </a:cubicBezTo>
                  <a:cubicBezTo>
                    <a:pt x="108679" y="267057"/>
                    <a:pt x="99154" y="239435"/>
                    <a:pt x="109631" y="246102"/>
                  </a:cubicBezTo>
                  <a:cubicBezTo>
                    <a:pt x="108679" y="245149"/>
                    <a:pt x="96296" y="216574"/>
                    <a:pt x="96296" y="216574"/>
                  </a:cubicBezTo>
                  <a:cubicBezTo>
                    <a:pt x="93438" y="215622"/>
                    <a:pt x="98201" y="228005"/>
                    <a:pt x="97248" y="227052"/>
                  </a:cubicBezTo>
                  <a:cubicBezTo>
                    <a:pt x="88676" y="220385"/>
                    <a:pt x="89629" y="187047"/>
                    <a:pt x="85819" y="185142"/>
                  </a:cubicBezTo>
                  <a:cubicBezTo>
                    <a:pt x="61054" y="147994"/>
                    <a:pt x="53434" y="82272"/>
                    <a:pt x="40098" y="41314"/>
                  </a:cubicBezTo>
                  <a:cubicBezTo>
                    <a:pt x="33431" y="19407"/>
                    <a:pt x="27716" y="-8215"/>
                    <a:pt x="19144" y="17502"/>
                  </a:cubicBezTo>
                  <a:cubicBezTo>
                    <a:pt x="16286" y="22264"/>
                    <a:pt x="28669" y="93702"/>
                    <a:pt x="40098" y="102274"/>
                  </a:cubicBezTo>
                  <a:cubicBezTo>
                    <a:pt x="37241" y="104180"/>
                    <a:pt x="34384" y="104180"/>
                    <a:pt x="31526" y="102274"/>
                  </a:cubicBezTo>
                  <a:cubicBezTo>
                    <a:pt x="49623" y="95607"/>
                    <a:pt x="36288" y="123230"/>
                    <a:pt x="38194" y="120372"/>
                  </a:cubicBezTo>
                  <a:close/>
                  <a:moveTo>
                    <a:pt x="87723" y="235624"/>
                  </a:moveTo>
                  <a:cubicBezTo>
                    <a:pt x="86771" y="234672"/>
                    <a:pt x="85819" y="229910"/>
                    <a:pt x="87723" y="235624"/>
                  </a:cubicBezTo>
                  <a:close/>
                  <a:moveTo>
                    <a:pt x="90581" y="246102"/>
                  </a:moveTo>
                  <a:cubicBezTo>
                    <a:pt x="88676" y="238482"/>
                    <a:pt x="91534" y="241339"/>
                    <a:pt x="90581" y="246102"/>
                  </a:cubicBezTo>
                  <a:close/>
                  <a:moveTo>
                    <a:pt x="103916" y="219432"/>
                  </a:moveTo>
                  <a:cubicBezTo>
                    <a:pt x="106773" y="225147"/>
                    <a:pt x="99154" y="217527"/>
                    <a:pt x="103916" y="21943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0" name="Freeform: Shape 1399">
              <a:extLst>
                <a:ext uri="{FF2B5EF4-FFF2-40B4-BE49-F238E27FC236}">
                  <a16:creationId xmlns:a16="http://schemas.microsoft.com/office/drawing/2014/main" id="{7D546690-F358-4559-ABF2-063CC7327506}"/>
                </a:ext>
              </a:extLst>
            </p:cNvPr>
            <p:cNvSpPr/>
            <p:nvPr/>
          </p:nvSpPr>
          <p:spPr>
            <a:xfrm>
              <a:off x="7340679" y="6003808"/>
              <a:ext cx="9525" cy="9525"/>
            </a:xfrm>
            <a:custGeom>
              <a:avLst/>
              <a:gdLst>
                <a:gd name="connsiteX0" fmla="*/ 7858 w 9525"/>
                <a:gd name="connsiteY0" fmla="*/ 7419 h 9525"/>
                <a:gd name="connsiteX1" fmla="*/ 7858 w 9525"/>
                <a:gd name="connsiteY1" fmla="*/ 7419 h 9525"/>
              </a:gdLst>
              <a:ahLst/>
              <a:cxnLst>
                <a:cxn ang="0">
                  <a:pos x="connsiteX0" y="connsiteY0"/>
                </a:cxn>
                <a:cxn ang="0">
                  <a:pos x="connsiteX1" y="connsiteY1"/>
                </a:cxn>
              </a:cxnLst>
              <a:rect l="l" t="t" r="r" b="b"/>
              <a:pathLst>
                <a:path w="9525" h="9525">
                  <a:moveTo>
                    <a:pt x="7858" y="7419"/>
                  </a:moveTo>
                  <a:cubicBezTo>
                    <a:pt x="6906" y="6466"/>
                    <a:pt x="6906" y="8371"/>
                    <a:pt x="7858"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1" name="Freeform: Shape 1400">
              <a:extLst>
                <a:ext uri="{FF2B5EF4-FFF2-40B4-BE49-F238E27FC236}">
                  <a16:creationId xmlns:a16="http://schemas.microsoft.com/office/drawing/2014/main" id="{AB4DF4C1-36D2-4639-A976-47BA4964ED87}"/>
                </a:ext>
              </a:extLst>
            </p:cNvPr>
            <p:cNvSpPr/>
            <p:nvPr/>
          </p:nvSpPr>
          <p:spPr>
            <a:xfrm>
              <a:off x="7302341" y="609510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2" name="Freeform: Shape 1401">
              <a:extLst>
                <a:ext uri="{FF2B5EF4-FFF2-40B4-BE49-F238E27FC236}">
                  <a16:creationId xmlns:a16="http://schemas.microsoft.com/office/drawing/2014/main" id="{B69FAA3C-1C6E-4163-93F8-760575D6842C}"/>
                </a:ext>
              </a:extLst>
            </p:cNvPr>
            <p:cNvSpPr/>
            <p:nvPr/>
          </p:nvSpPr>
          <p:spPr>
            <a:xfrm>
              <a:off x="7366159" y="617130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3" name="Freeform: Shape 1402">
              <a:extLst>
                <a:ext uri="{FF2B5EF4-FFF2-40B4-BE49-F238E27FC236}">
                  <a16:creationId xmlns:a16="http://schemas.microsoft.com/office/drawing/2014/main" id="{7E623CAF-3177-406C-A318-C6DF510783D0}"/>
                </a:ext>
              </a:extLst>
            </p:cNvPr>
            <p:cNvSpPr/>
            <p:nvPr/>
          </p:nvSpPr>
          <p:spPr>
            <a:xfrm>
              <a:off x="7296626" y="603699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7567"/>
                    <a:pt x="7144" y="7567"/>
                  </a:cubicBezTo>
                  <a:cubicBezTo>
                    <a:pt x="8096"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4" name="Freeform: Shape 1403">
              <a:extLst>
                <a:ext uri="{FF2B5EF4-FFF2-40B4-BE49-F238E27FC236}">
                  <a16:creationId xmlns:a16="http://schemas.microsoft.com/office/drawing/2014/main" id="{2E04F8B1-DB7C-4656-B706-0557AD78669E}"/>
                </a:ext>
              </a:extLst>
            </p:cNvPr>
            <p:cNvSpPr/>
            <p:nvPr/>
          </p:nvSpPr>
          <p:spPr>
            <a:xfrm>
              <a:off x="7290911" y="6009798"/>
              <a:ext cx="9525" cy="9525"/>
            </a:xfrm>
            <a:custGeom>
              <a:avLst/>
              <a:gdLst>
                <a:gd name="connsiteX0" fmla="*/ 7144 w 9525"/>
                <a:gd name="connsiteY0" fmla="*/ 10953 h 9525"/>
                <a:gd name="connsiteX1" fmla="*/ 7144 w 9525"/>
                <a:gd name="connsiteY1" fmla="*/ 7144 h 9525"/>
                <a:gd name="connsiteX2" fmla="*/ 7144 w 9525"/>
                <a:gd name="connsiteY2" fmla="*/ 10953 h 9525"/>
              </a:gdLst>
              <a:ahLst/>
              <a:cxnLst>
                <a:cxn ang="0">
                  <a:pos x="connsiteX0" y="connsiteY0"/>
                </a:cxn>
                <a:cxn ang="0">
                  <a:pos x="connsiteX1" y="connsiteY1"/>
                </a:cxn>
                <a:cxn ang="0">
                  <a:pos x="connsiteX2" y="connsiteY2"/>
                </a:cxn>
              </a:cxnLst>
              <a:rect l="l" t="t" r="r" b="b"/>
              <a:pathLst>
                <a:path w="9525" h="9525">
                  <a:moveTo>
                    <a:pt x="7144" y="10953"/>
                  </a:moveTo>
                  <a:lnTo>
                    <a:pt x="7144" y="7144"/>
                  </a:lnTo>
                  <a:cubicBezTo>
                    <a:pt x="7144" y="9049"/>
                    <a:pt x="7144" y="10001"/>
                    <a:pt x="7144" y="109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5" name="Freeform: Shape 1404">
              <a:extLst>
                <a:ext uri="{FF2B5EF4-FFF2-40B4-BE49-F238E27FC236}">
                  <a16:creationId xmlns:a16="http://schemas.microsoft.com/office/drawing/2014/main" id="{2C9C3706-E21E-41FE-8FCF-25A9C2618F03}"/>
                </a:ext>
              </a:extLst>
            </p:cNvPr>
            <p:cNvSpPr/>
            <p:nvPr/>
          </p:nvSpPr>
          <p:spPr>
            <a:xfrm>
              <a:off x="7286128" y="5995511"/>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6" name="Freeform: Shape 1405">
              <a:extLst>
                <a:ext uri="{FF2B5EF4-FFF2-40B4-BE49-F238E27FC236}">
                  <a16:creationId xmlns:a16="http://schemas.microsoft.com/office/drawing/2014/main" id="{70CC7A58-BBDE-4CD5-870E-EB83E684A94B}"/>
                </a:ext>
              </a:extLst>
            </p:cNvPr>
            <p:cNvSpPr/>
            <p:nvPr/>
          </p:nvSpPr>
          <p:spPr>
            <a:xfrm>
              <a:off x="7369969" y="62850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7"/>
                    <a:pt x="7144" y="8097"/>
                    <a:pt x="7144" y="7144"/>
                  </a:cubicBezTo>
                  <a:cubicBezTo>
                    <a:pt x="8096" y="10002"/>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7" name="Freeform: Shape 1406">
              <a:extLst>
                <a:ext uri="{FF2B5EF4-FFF2-40B4-BE49-F238E27FC236}">
                  <a16:creationId xmlns:a16="http://schemas.microsoft.com/office/drawing/2014/main" id="{B69B68B5-42A5-479E-A567-D3ADFF31E2A0}"/>
                </a:ext>
              </a:extLst>
            </p:cNvPr>
            <p:cNvSpPr/>
            <p:nvPr/>
          </p:nvSpPr>
          <p:spPr>
            <a:xfrm>
              <a:off x="7339489" y="6200298"/>
              <a:ext cx="9525" cy="9525"/>
            </a:xfrm>
            <a:custGeom>
              <a:avLst/>
              <a:gdLst>
                <a:gd name="connsiteX0" fmla="*/ 7144 w 9525"/>
                <a:gd name="connsiteY0" fmla="*/ 7144 h 9525"/>
                <a:gd name="connsiteX1" fmla="*/ 9049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9049" y="10001"/>
                  </a:cubicBezTo>
                  <a:cubicBezTo>
                    <a:pt x="9049" y="8096"/>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8" name="Freeform: Shape 1407">
              <a:extLst>
                <a:ext uri="{FF2B5EF4-FFF2-40B4-BE49-F238E27FC236}">
                  <a16:creationId xmlns:a16="http://schemas.microsoft.com/office/drawing/2014/main" id="{76B00B6B-44AD-408F-866F-68EEA71F3849}"/>
                </a:ext>
              </a:extLst>
            </p:cNvPr>
            <p:cNvSpPr/>
            <p:nvPr/>
          </p:nvSpPr>
          <p:spPr>
            <a:xfrm>
              <a:off x="7402354" y="64193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09" name="Freeform: Shape 1408">
              <a:extLst>
                <a:ext uri="{FF2B5EF4-FFF2-40B4-BE49-F238E27FC236}">
                  <a16:creationId xmlns:a16="http://schemas.microsoft.com/office/drawing/2014/main" id="{0013BD9C-4EAD-478A-9494-D410BDCAC22C}"/>
                </a:ext>
              </a:extLst>
            </p:cNvPr>
            <p:cNvSpPr/>
            <p:nvPr/>
          </p:nvSpPr>
          <p:spPr>
            <a:xfrm>
              <a:off x="7342346" y="6203156"/>
              <a:ext cx="9525" cy="9525"/>
            </a:xfrm>
            <a:custGeom>
              <a:avLst/>
              <a:gdLst>
                <a:gd name="connsiteX0" fmla="*/ 8096 w 9525"/>
                <a:gd name="connsiteY0" fmla="*/ 10954 h 9525"/>
                <a:gd name="connsiteX1" fmla="*/ 7144 w 9525"/>
                <a:gd name="connsiteY1" fmla="*/ 7144 h 9525"/>
                <a:gd name="connsiteX2" fmla="*/ 8096 w 9525"/>
                <a:gd name="connsiteY2" fmla="*/ 10954 h 9525"/>
              </a:gdLst>
              <a:ahLst/>
              <a:cxnLst>
                <a:cxn ang="0">
                  <a:pos x="connsiteX0" y="connsiteY0"/>
                </a:cxn>
                <a:cxn ang="0">
                  <a:pos x="connsiteX1" y="connsiteY1"/>
                </a:cxn>
                <a:cxn ang="0">
                  <a:pos x="connsiteX2" y="connsiteY2"/>
                </a:cxn>
              </a:cxnLst>
              <a:rect l="l" t="t" r="r" b="b"/>
              <a:pathLst>
                <a:path w="9525" h="9525">
                  <a:moveTo>
                    <a:pt x="8096" y="10954"/>
                  </a:moveTo>
                  <a:cubicBezTo>
                    <a:pt x="8096" y="9049"/>
                    <a:pt x="8096" y="8096"/>
                    <a:pt x="7144" y="7144"/>
                  </a:cubicBezTo>
                  <a:cubicBezTo>
                    <a:pt x="7144" y="8096"/>
                    <a:pt x="7144" y="10001"/>
                    <a:pt x="8096"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0" name="Freeform: Shape 1409">
              <a:extLst>
                <a:ext uri="{FF2B5EF4-FFF2-40B4-BE49-F238E27FC236}">
                  <a16:creationId xmlns:a16="http://schemas.microsoft.com/office/drawing/2014/main" id="{697E0B4F-F5EC-479F-9B30-C430C769C1D5}"/>
                </a:ext>
              </a:extLst>
            </p:cNvPr>
            <p:cNvSpPr/>
            <p:nvPr/>
          </p:nvSpPr>
          <p:spPr>
            <a:xfrm>
              <a:off x="7258764" y="5913448"/>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7291"/>
                    <a:pt x="6906" y="6339"/>
                    <a:pt x="7858"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1" name="Freeform: Shape 1410">
              <a:extLst>
                <a:ext uri="{FF2B5EF4-FFF2-40B4-BE49-F238E27FC236}">
                  <a16:creationId xmlns:a16="http://schemas.microsoft.com/office/drawing/2014/main" id="{129D37B4-1C8A-42F0-9F05-BF316933EC4E}"/>
                </a:ext>
              </a:extLst>
            </p:cNvPr>
            <p:cNvSpPr/>
            <p:nvPr/>
          </p:nvSpPr>
          <p:spPr>
            <a:xfrm>
              <a:off x="7258526" y="591317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2" name="Freeform: Shape 1411">
              <a:extLst>
                <a:ext uri="{FF2B5EF4-FFF2-40B4-BE49-F238E27FC236}">
                  <a16:creationId xmlns:a16="http://schemas.microsoft.com/office/drawing/2014/main" id="{D9FD52E8-6CE3-4E45-843D-33AB91C5F87B}"/>
                </a:ext>
              </a:extLst>
            </p:cNvPr>
            <p:cNvSpPr/>
            <p:nvPr/>
          </p:nvSpPr>
          <p:spPr>
            <a:xfrm>
              <a:off x="7256621" y="5910738"/>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8096" y="8097"/>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3" name="Freeform: Shape 1412">
              <a:extLst>
                <a:ext uri="{FF2B5EF4-FFF2-40B4-BE49-F238E27FC236}">
                  <a16:creationId xmlns:a16="http://schemas.microsoft.com/office/drawing/2014/main" id="{F5E625F6-FEDE-4037-B9C2-AF8FABC3C6D1}"/>
                </a:ext>
              </a:extLst>
            </p:cNvPr>
            <p:cNvSpPr/>
            <p:nvPr/>
          </p:nvSpPr>
          <p:spPr>
            <a:xfrm>
              <a:off x="7262336" y="59393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4" name="Freeform: Shape 1413">
              <a:extLst>
                <a:ext uri="{FF2B5EF4-FFF2-40B4-BE49-F238E27FC236}">
                  <a16:creationId xmlns:a16="http://schemas.microsoft.com/office/drawing/2014/main" id="{CEC61F6F-026D-4AE3-8D6E-79F84F03085D}"/>
                </a:ext>
              </a:extLst>
            </p:cNvPr>
            <p:cNvSpPr/>
            <p:nvPr/>
          </p:nvSpPr>
          <p:spPr>
            <a:xfrm>
              <a:off x="7263818" y="5938043"/>
              <a:ext cx="9525" cy="19050"/>
            </a:xfrm>
            <a:custGeom>
              <a:avLst/>
              <a:gdLst>
                <a:gd name="connsiteX0" fmla="*/ 7567 w 9525"/>
                <a:gd name="connsiteY0" fmla="*/ 16034 h 19050"/>
                <a:gd name="connsiteX1" fmla="*/ 7567 w 9525"/>
                <a:gd name="connsiteY1" fmla="*/ 16034 h 19050"/>
              </a:gdLst>
              <a:ahLst/>
              <a:cxnLst>
                <a:cxn ang="0">
                  <a:pos x="connsiteX0" y="connsiteY0"/>
                </a:cxn>
                <a:cxn ang="0">
                  <a:pos x="connsiteX1" y="connsiteY1"/>
                </a:cxn>
              </a:cxnLst>
              <a:rect l="l" t="t" r="r" b="b"/>
              <a:pathLst>
                <a:path w="9525" h="19050">
                  <a:moveTo>
                    <a:pt x="7567" y="16034"/>
                  </a:moveTo>
                  <a:cubicBezTo>
                    <a:pt x="6615" y="-3969"/>
                    <a:pt x="7567" y="16034"/>
                    <a:pt x="7567" y="160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5" name="Freeform: Shape 1414">
              <a:extLst>
                <a:ext uri="{FF2B5EF4-FFF2-40B4-BE49-F238E27FC236}">
                  <a16:creationId xmlns:a16="http://schemas.microsoft.com/office/drawing/2014/main" id="{79E4A455-8B48-461A-8DC5-E8538B1D695E}"/>
                </a:ext>
              </a:extLst>
            </p:cNvPr>
            <p:cNvSpPr/>
            <p:nvPr/>
          </p:nvSpPr>
          <p:spPr>
            <a:xfrm>
              <a:off x="7268144" y="5974912"/>
              <a:ext cx="9525" cy="19050"/>
            </a:xfrm>
            <a:custGeom>
              <a:avLst/>
              <a:gdLst>
                <a:gd name="connsiteX0" fmla="*/ 9909 w 9525"/>
                <a:gd name="connsiteY0" fmla="*/ 13455 h 19050"/>
                <a:gd name="connsiteX1" fmla="*/ 9909 w 9525"/>
                <a:gd name="connsiteY1" fmla="*/ 13455 h 19050"/>
              </a:gdLst>
              <a:ahLst/>
              <a:cxnLst>
                <a:cxn ang="0">
                  <a:pos x="connsiteX0" y="connsiteY0"/>
                </a:cxn>
                <a:cxn ang="0">
                  <a:pos x="connsiteX1" y="connsiteY1"/>
                </a:cxn>
              </a:cxnLst>
              <a:rect l="l" t="t" r="r" b="b"/>
              <a:pathLst>
                <a:path w="9525" h="19050">
                  <a:moveTo>
                    <a:pt x="9909" y="13455"/>
                  </a:moveTo>
                  <a:cubicBezTo>
                    <a:pt x="4194" y="2025"/>
                    <a:pt x="8956" y="8692"/>
                    <a:pt x="9909" y="1345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6" name="Freeform: Shape 1415">
              <a:extLst>
                <a:ext uri="{FF2B5EF4-FFF2-40B4-BE49-F238E27FC236}">
                  <a16:creationId xmlns:a16="http://schemas.microsoft.com/office/drawing/2014/main" id="{EC386AFE-E217-4635-9D08-92A71CAE5926}"/>
                </a:ext>
              </a:extLst>
            </p:cNvPr>
            <p:cNvSpPr/>
            <p:nvPr/>
          </p:nvSpPr>
          <p:spPr>
            <a:xfrm>
              <a:off x="7272814" y="5999956"/>
              <a:ext cx="9525" cy="9525"/>
            </a:xfrm>
            <a:custGeom>
              <a:avLst/>
              <a:gdLst>
                <a:gd name="connsiteX0" fmla="*/ 9049 w 9525"/>
                <a:gd name="connsiteY0" fmla="*/ 8414 h 9525"/>
                <a:gd name="connsiteX1" fmla="*/ 7144 w 9525"/>
                <a:gd name="connsiteY1" fmla="*/ 8414 h 9525"/>
                <a:gd name="connsiteX2" fmla="*/ 9049 w 9525"/>
                <a:gd name="connsiteY2" fmla="*/ 8414 h 9525"/>
              </a:gdLst>
              <a:ahLst/>
              <a:cxnLst>
                <a:cxn ang="0">
                  <a:pos x="connsiteX0" y="connsiteY0"/>
                </a:cxn>
                <a:cxn ang="0">
                  <a:pos x="connsiteX1" y="connsiteY1"/>
                </a:cxn>
                <a:cxn ang="0">
                  <a:pos x="connsiteX2" y="connsiteY2"/>
                </a:cxn>
              </a:cxnLst>
              <a:rect l="l" t="t" r="r" b="b"/>
              <a:pathLst>
                <a:path w="9525" h="9525">
                  <a:moveTo>
                    <a:pt x="9049" y="8414"/>
                  </a:moveTo>
                  <a:cubicBezTo>
                    <a:pt x="8096" y="5556"/>
                    <a:pt x="7144" y="8414"/>
                    <a:pt x="7144" y="8414"/>
                  </a:cubicBezTo>
                  <a:cubicBezTo>
                    <a:pt x="8096" y="10319"/>
                    <a:pt x="9049" y="11271"/>
                    <a:pt x="9049"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7" name="Freeform: Shape 1416">
              <a:extLst>
                <a:ext uri="{FF2B5EF4-FFF2-40B4-BE49-F238E27FC236}">
                  <a16:creationId xmlns:a16="http://schemas.microsoft.com/office/drawing/2014/main" id="{FB7766E6-CA33-4FFB-A52D-AC02E26DB4BE}"/>
                </a:ext>
              </a:extLst>
            </p:cNvPr>
            <p:cNvSpPr/>
            <p:nvPr/>
          </p:nvSpPr>
          <p:spPr>
            <a:xfrm>
              <a:off x="7309009" y="6139338"/>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9049" y="10001"/>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8" name="Freeform: Shape 1417">
              <a:extLst>
                <a:ext uri="{FF2B5EF4-FFF2-40B4-BE49-F238E27FC236}">
                  <a16:creationId xmlns:a16="http://schemas.microsoft.com/office/drawing/2014/main" id="{9850B621-D95A-4709-A27E-793833F408E6}"/>
                </a:ext>
              </a:extLst>
            </p:cNvPr>
            <p:cNvSpPr/>
            <p:nvPr/>
          </p:nvSpPr>
          <p:spPr>
            <a:xfrm>
              <a:off x="7331445" y="6158493"/>
              <a:ext cx="9525" cy="9525"/>
            </a:xfrm>
            <a:custGeom>
              <a:avLst/>
              <a:gdLst>
                <a:gd name="connsiteX0" fmla="*/ 7567 w 9525"/>
                <a:gd name="connsiteY0" fmla="*/ 10849 h 9525"/>
                <a:gd name="connsiteX1" fmla="*/ 7567 w 9525"/>
                <a:gd name="connsiteY1" fmla="*/ 10849 h 9525"/>
              </a:gdLst>
              <a:ahLst/>
              <a:cxnLst>
                <a:cxn ang="0">
                  <a:pos x="connsiteX0" y="connsiteY0"/>
                </a:cxn>
                <a:cxn ang="0">
                  <a:pos x="connsiteX1" y="connsiteY1"/>
                </a:cxn>
              </a:cxnLst>
              <a:rect l="l" t="t" r="r" b="b"/>
              <a:pathLst>
                <a:path w="9525" h="9525">
                  <a:moveTo>
                    <a:pt x="7567" y="10849"/>
                  </a:moveTo>
                  <a:cubicBezTo>
                    <a:pt x="7567" y="7991"/>
                    <a:pt x="6615" y="4181"/>
                    <a:pt x="7567" y="108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19" name="Freeform: Shape 1418">
              <a:extLst>
                <a:ext uri="{FF2B5EF4-FFF2-40B4-BE49-F238E27FC236}">
                  <a16:creationId xmlns:a16="http://schemas.microsoft.com/office/drawing/2014/main" id="{365E78D4-33D7-4C3A-B108-13C06197A8CA}"/>
                </a:ext>
              </a:extLst>
            </p:cNvPr>
            <p:cNvSpPr/>
            <p:nvPr/>
          </p:nvSpPr>
          <p:spPr>
            <a:xfrm>
              <a:off x="7318133" y="6181536"/>
              <a:ext cx="9525" cy="9525"/>
            </a:xfrm>
            <a:custGeom>
              <a:avLst/>
              <a:gdLst>
                <a:gd name="connsiteX0" fmla="*/ 7545 w 9525"/>
                <a:gd name="connsiteY0" fmla="*/ 7808 h 9525"/>
                <a:gd name="connsiteX1" fmla="*/ 7545 w 9525"/>
                <a:gd name="connsiteY1" fmla="*/ 7808 h 9525"/>
              </a:gdLst>
              <a:ahLst/>
              <a:cxnLst>
                <a:cxn ang="0">
                  <a:pos x="connsiteX0" y="connsiteY0"/>
                </a:cxn>
                <a:cxn ang="0">
                  <a:pos x="connsiteX1" y="connsiteY1"/>
                </a:cxn>
              </a:cxnLst>
              <a:rect l="l" t="t" r="r" b="b"/>
              <a:pathLst>
                <a:path w="9525" h="9525">
                  <a:moveTo>
                    <a:pt x="7545" y="7808"/>
                  </a:moveTo>
                  <a:cubicBezTo>
                    <a:pt x="5639" y="3998"/>
                    <a:pt x="11355" y="18286"/>
                    <a:pt x="7545" y="78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0" name="Freeform: Shape 1419">
              <a:extLst>
                <a:ext uri="{FF2B5EF4-FFF2-40B4-BE49-F238E27FC236}">
                  <a16:creationId xmlns:a16="http://schemas.microsoft.com/office/drawing/2014/main" id="{86545571-2F50-431F-A7A7-9C8402843B42}"/>
                </a:ext>
              </a:extLst>
            </p:cNvPr>
            <p:cNvSpPr/>
            <p:nvPr/>
          </p:nvSpPr>
          <p:spPr>
            <a:xfrm>
              <a:off x="7385635" y="6450236"/>
              <a:ext cx="9525" cy="9525"/>
            </a:xfrm>
            <a:custGeom>
              <a:avLst/>
              <a:gdLst>
                <a:gd name="connsiteX0" fmla="*/ 7670 w 9525"/>
                <a:gd name="connsiteY0" fmla="*/ 9618 h 9525"/>
                <a:gd name="connsiteX1" fmla="*/ 10527 w 9525"/>
                <a:gd name="connsiteY1" fmla="*/ 7713 h 9525"/>
                <a:gd name="connsiteX2" fmla="*/ 7670 w 9525"/>
                <a:gd name="connsiteY2" fmla="*/ 9618 h 9525"/>
              </a:gdLst>
              <a:ahLst/>
              <a:cxnLst>
                <a:cxn ang="0">
                  <a:pos x="connsiteX0" y="connsiteY0"/>
                </a:cxn>
                <a:cxn ang="0">
                  <a:pos x="connsiteX1" y="connsiteY1"/>
                </a:cxn>
                <a:cxn ang="0">
                  <a:pos x="connsiteX2" y="connsiteY2"/>
                </a:cxn>
              </a:cxnLst>
              <a:rect l="l" t="t" r="r" b="b"/>
              <a:pathLst>
                <a:path w="9525" h="9525">
                  <a:moveTo>
                    <a:pt x="7670" y="9618"/>
                  </a:moveTo>
                  <a:lnTo>
                    <a:pt x="10527" y="7713"/>
                  </a:lnTo>
                  <a:cubicBezTo>
                    <a:pt x="9575" y="6761"/>
                    <a:pt x="5765" y="6761"/>
                    <a:pt x="7670" y="96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1" name="Freeform: Shape 1420">
              <a:extLst>
                <a:ext uri="{FF2B5EF4-FFF2-40B4-BE49-F238E27FC236}">
                  <a16:creationId xmlns:a16="http://schemas.microsoft.com/office/drawing/2014/main" id="{7355A719-F3B6-451A-808E-D3C4647BED81}"/>
                </a:ext>
              </a:extLst>
            </p:cNvPr>
            <p:cNvSpPr/>
            <p:nvPr/>
          </p:nvSpPr>
          <p:spPr>
            <a:xfrm>
              <a:off x="7444264" y="6522243"/>
              <a:ext cx="19050" cy="9525"/>
            </a:xfrm>
            <a:custGeom>
              <a:avLst/>
              <a:gdLst>
                <a:gd name="connsiteX0" fmla="*/ 7144 w 19050"/>
                <a:gd name="connsiteY0" fmla="*/ 8096 h 9525"/>
                <a:gd name="connsiteX1" fmla="*/ 12859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cubicBezTo>
                    <a:pt x="9049" y="9049"/>
                    <a:pt x="11906" y="9049"/>
                    <a:pt x="12859" y="7144"/>
                  </a:cubicBezTo>
                  <a:cubicBezTo>
                    <a:pt x="10954"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2" name="Freeform: Shape 1421">
              <a:extLst>
                <a:ext uri="{FF2B5EF4-FFF2-40B4-BE49-F238E27FC236}">
                  <a16:creationId xmlns:a16="http://schemas.microsoft.com/office/drawing/2014/main" id="{AC25E179-F748-4114-AAD2-BE9A8BF90B9D}"/>
                </a:ext>
              </a:extLst>
            </p:cNvPr>
            <p:cNvSpPr/>
            <p:nvPr/>
          </p:nvSpPr>
          <p:spPr>
            <a:xfrm>
              <a:off x="7397882" y="6191302"/>
              <a:ext cx="9525" cy="9525"/>
            </a:xfrm>
            <a:custGeom>
              <a:avLst/>
              <a:gdLst>
                <a:gd name="connsiteX0" fmla="*/ 7805 w 9525"/>
                <a:gd name="connsiteY0" fmla="*/ 7567 h 9525"/>
                <a:gd name="connsiteX1" fmla="*/ 7805 w 9525"/>
                <a:gd name="connsiteY1" fmla="*/ 7567 h 9525"/>
              </a:gdLst>
              <a:ahLst/>
              <a:cxnLst>
                <a:cxn ang="0">
                  <a:pos x="connsiteX0" y="connsiteY0"/>
                </a:cxn>
                <a:cxn ang="0">
                  <a:pos x="connsiteX1" y="connsiteY1"/>
                </a:cxn>
              </a:cxnLst>
              <a:rect l="l" t="t" r="r" b="b"/>
              <a:pathLst>
                <a:path w="9525" h="9525">
                  <a:moveTo>
                    <a:pt x="7805" y="7567"/>
                  </a:moveTo>
                  <a:cubicBezTo>
                    <a:pt x="12568" y="7567"/>
                    <a:pt x="4948" y="6615"/>
                    <a:pt x="7805"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3" name="Freeform: Shape 1422">
              <a:extLst>
                <a:ext uri="{FF2B5EF4-FFF2-40B4-BE49-F238E27FC236}">
                  <a16:creationId xmlns:a16="http://schemas.microsoft.com/office/drawing/2014/main" id="{E4C378BD-3A5A-4CBF-BD6E-2823E6513CBD}"/>
                </a:ext>
              </a:extLst>
            </p:cNvPr>
            <p:cNvSpPr/>
            <p:nvPr/>
          </p:nvSpPr>
          <p:spPr>
            <a:xfrm>
              <a:off x="7419710" y="6514623"/>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5027" y="8096"/>
                    <a:pt x="883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4" name="Freeform: Shape 1423">
              <a:extLst>
                <a:ext uri="{FF2B5EF4-FFF2-40B4-BE49-F238E27FC236}">
                  <a16:creationId xmlns:a16="http://schemas.microsoft.com/office/drawing/2014/main" id="{7C80B2F2-0BEC-412A-9EB0-63E4A0D60BD9}"/>
                </a:ext>
              </a:extLst>
            </p:cNvPr>
            <p:cNvSpPr/>
            <p:nvPr/>
          </p:nvSpPr>
          <p:spPr>
            <a:xfrm>
              <a:off x="7416641" y="6519238"/>
              <a:ext cx="19050" cy="9525"/>
            </a:xfrm>
            <a:custGeom>
              <a:avLst/>
              <a:gdLst>
                <a:gd name="connsiteX0" fmla="*/ 7144 w 19050"/>
                <a:gd name="connsiteY0" fmla="*/ 8244 h 9525"/>
                <a:gd name="connsiteX1" fmla="*/ 7144 w 19050"/>
                <a:gd name="connsiteY1" fmla="*/ 8244 h 9525"/>
              </a:gdLst>
              <a:ahLst/>
              <a:cxnLst>
                <a:cxn ang="0">
                  <a:pos x="connsiteX0" y="connsiteY0"/>
                </a:cxn>
                <a:cxn ang="0">
                  <a:pos x="connsiteX1" y="connsiteY1"/>
                </a:cxn>
              </a:cxnLst>
              <a:rect l="l" t="t" r="r" b="b"/>
              <a:pathLst>
                <a:path w="19050" h="9525">
                  <a:moveTo>
                    <a:pt x="7144" y="8244"/>
                  </a:moveTo>
                  <a:cubicBezTo>
                    <a:pt x="15716" y="7291"/>
                    <a:pt x="10954" y="6338"/>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5" name="Freeform: Shape 1424">
              <a:extLst>
                <a:ext uri="{FF2B5EF4-FFF2-40B4-BE49-F238E27FC236}">
                  <a16:creationId xmlns:a16="http://schemas.microsoft.com/office/drawing/2014/main" id="{2CE55858-185C-49BD-8179-40D6F355FAF9}"/>
                </a:ext>
              </a:extLst>
            </p:cNvPr>
            <p:cNvSpPr/>
            <p:nvPr/>
          </p:nvSpPr>
          <p:spPr>
            <a:xfrm>
              <a:off x="7427119" y="65651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6" name="Freeform: Shape 1425">
              <a:extLst>
                <a:ext uri="{FF2B5EF4-FFF2-40B4-BE49-F238E27FC236}">
                  <a16:creationId xmlns:a16="http://schemas.microsoft.com/office/drawing/2014/main" id="{5A805850-86CA-481B-9717-16FF36A22BAD}"/>
                </a:ext>
              </a:extLst>
            </p:cNvPr>
            <p:cNvSpPr/>
            <p:nvPr/>
          </p:nvSpPr>
          <p:spPr>
            <a:xfrm>
              <a:off x="7437596" y="65974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7" name="Freeform: Shape 1426">
              <a:extLst>
                <a:ext uri="{FF2B5EF4-FFF2-40B4-BE49-F238E27FC236}">
                  <a16:creationId xmlns:a16="http://schemas.microsoft.com/office/drawing/2014/main" id="{1676DEFF-CE23-4D39-BAAC-38AD96697CD1}"/>
                </a:ext>
              </a:extLst>
            </p:cNvPr>
            <p:cNvSpPr/>
            <p:nvPr/>
          </p:nvSpPr>
          <p:spPr>
            <a:xfrm>
              <a:off x="7437596" y="660945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4"/>
                    <a:pt x="7144" y="7567"/>
                  </a:cubicBezTo>
                  <a:cubicBezTo>
                    <a:pt x="7144" y="7567"/>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8" name="Freeform: Shape 1427">
              <a:extLst>
                <a:ext uri="{FF2B5EF4-FFF2-40B4-BE49-F238E27FC236}">
                  <a16:creationId xmlns:a16="http://schemas.microsoft.com/office/drawing/2014/main" id="{2C129014-6883-438B-B263-1BBC8A1DA6C7}"/>
                </a:ext>
              </a:extLst>
            </p:cNvPr>
            <p:cNvSpPr/>
            <p:nvPr/>
          </p:nvSpPr>
          <p:spPr>
            <a:xfrm>
              <a:off x="7426166" y="656510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9049" y="8096"/>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29" name="Freeform: Shape 1428">
              <a:extLst>
                <a:ext uri="{FF2B5EF4-FFF2-40B4-BE49-F238E27FC236}">
                  <a16:creationId xmlns:a16="http://schemas.microsoft.com/office/drawing/2014/main" id="{5F848D3D-EB05-4FAE-8D8C-81CF037F7A67}"/>
                </a:ext>
              </a:extLst>
            </p:cNvPr>
            <p:cNvSpPr/>
            <p:nvPr/>
          </p:nvSpPr>
          <p:spPr>
            <a:xfrm>
              <a:off x="7425452" y="652319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0" name="Freeform: Shape 1429">
              <a:extLst>
                <a:ext uri="{FF2B5EF4-FFF2-40B4-BE49-F238E27FC236}">
                  <a16:creationId xmlns:a16="http://schemas.microsoft.com/office/drawing/2014/main" id="{A0F4E939-FA53-4B0F-8727-CCCC133C2DE1}"/>
                </a:ext>
              </a:extLst>
            </p:cNvPr>
            <p:cNvSpPr/>
            <p:nvPr/>
          </p:nvSpPr>
          <p:spPr>
            <a:xfrm>
              <a:off x="7418758" y="655367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1" name="Freeform: Shape 1430">
              <a:extLst>
                <a:ext uri="{FF2B5EF4-FFF2-40B4-BE49-F238E27FC236}">
                  <a16:creationId xmlns:a16="http://schemas.microsoft.com/office/drawing/2014/main" id="{02AE8892-C0FF-4161-9029-4B319C4C7852}"/>
                </a:ext>
              </a:extLst>
            </p:cNvPr>
            <p:cNvSpPr/>
            <p:nvPr/>
          </p:nvSpPr>
          <p:spPr>
            <a:xfrm>
              <a:off x="7416641" y="6544020"/>
              <a:ext cx="9525" cy="9525"/>
            </a:xfrm>
            <a:custGeom>
              <a:avLst/>
              <a:gdLst>
                <a:gd name="connsiteX0" fmla="*/ 7144 w 9525"/>
                <a:gd name="connsiteY0" fmla="*/ 8227 h 9525"/>
                <a:gd name="connsiteX1" fmla="*/ 7144 w 9525"/>
                <a:gd name="connsiteY1" fmla="*/ 8227 h 9525"/>
              </a:gdLst>
              <a:ahLst/>
              <a:cxnLst>
                <a:cxn ang="0">
                  <a:pos x="connsiteX0" y="connsiteY0"/>
                </a:cxn>
                <a:cxn ang="0">
                  <a:pos x="connsiteX1" y="connsiteY1"/>
                </a:cxn>
              </a:cxnLst>
              <a:rect l="l" t="t" r="r" b="b"/>
              <a:pathLst>
                <a:path w="9525" h="9525">
                  <a:moveTo>
                    <a:pt x="7144" y="8227"/>
                  </a:moveTo>
                  <a:cubicBezTo>
                    <a:pt x="7144" y="9179"/>
                    <a:pt x="13811" y="5369"/>
                    <a:pt x="7144" y="8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2" name="Freeform: Shape 1431">
              <a:extLst>
                <a:ext uri="{FF2B5EF4-FFF2-40B4-BE49-F238E27FC236}">
                  <a16:creationId xmlns:a16="http://schemas.microsoft.com/office/drawing/2014/main" id="{CD71DFC7-C2FA-4351-8EEA-CF3DE09298B3}"/>
                </a:ext>
              </a:extLst>
            </p:cNvPr>
            <p:cNvSpPr/>
            <p:nvPr/>
          </p:nvSpPr>
          <p:spPr>
            <a:xfrm>
              <a:off x="7415689" y="65289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3" name="Freeform: Shape 1432">
              <a:extLst>
                <a:ext uri="{FF2B5EF4-FFF2-40B4-BE49-F238E27FC236}">
                  <a16:creationId xmlns:a16="http://schemas.microsoft.com/office/drawing/2014/main" id="{6D58FC86-DF3E-4CAB-93D6-27E29202CF99}"/>
                </a:ext>
              </a:extLst>
            </p:cNvPr>
            <p:cNvSpPr/>
            <p:nvPr/>
          </p:nvSpPr>
          <p:spPr>
            <a:xfrm>
              <a:off x="7421642" y="656034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6906" y="8096"/>
                    <a:pt x="7858" y="7144"/>
                  </a:cubicBezTo>
                  <a:cubicBezTo>
                    <a:pt x="6906" y="8096"/>
                    <a:pt x="7858"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4" name="Freeform: Shape 1433">
              <a:extLst>
                <a:ext uri="{FF2B5EF4-FFF2-40B4-BE49-F238E27FC236}">
                  <a16:creationId xmlns:a16="http://schemas.microsoft.com/office/drawing/2014/main" id="{3D08ADB6-830F-42B5-BCFA-0BBD4310EB7B}"/>
                </a:ext>
              </a:extLst>
            </p:cNvPr>
            <p:cNvSpPr/>
            <p:nvPr/>
          </p:nvSpPr>
          <p:spPr>
            <a:xfrm>
              <a:off x="7453789" y="651867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7858"/>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5" name="Freeform: Shape 1434">
              <a:extLst>
                <a:ext uri="{FF2B5EF4-FFF2-40B4-BE49-F238E27FC236}">
                  <a16:creationId xmlns:a16="http://schemas.microsoft.com/office/drawing/2014/main" id="{EFC88214-6C5C-4383-AB5C-BF96769BFBAF}"/>
                </a:ext>
              </a:extLst>
            </p:cNvPr>
            <p:cNvSpPr/>
            <p:nvPr/>
          </p:nvSpPr>
          <p:spPr>
            <a:xfrm>
              <a:off x="7467124" y="65070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1095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6" name="Freeform: Shape 1435">
              <a:extLst>
                <a:ext uri="{FF2B5EF4-FFF2-40B4-BE49-F238E27FC236}">
                  <a16:creationId xmlns:a16="http://schemas.microsoft.com/office/drawing/2014/main" id="{689F198B-B6D2-49A6-B1F8-02EC63914214}"/>
                </a:ext>
              </a:extLst>
            </p:cNvPr>
            <p:cNvSpPr/>
            <p:nvPr/>
          </p:nvSpPr>
          <p:spPr>
            <a:xfrm>
              <a:off x="7441406" y="66308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7" name="Freeform: Shape 1436">
              <a:extLst>
                <a:ext uri="{FF2B5EF4-FFF2-40B4-BE49-F238E27FC236}">
                  <a16:creationId xmlns:a16="http://schemas.microsoft.com/office/drawing/2014/main" id="{B82A00F3-886D-40D7-AA7C-6B481C963777}"/>
                </a:ext>
              </a:extLst>
            </p:cNvPr>
            <p:cNvSpPr/>
            <p:nvPr/>
          </p:nvSpPr>
          <p:spPr>
            <a:xfrm>
              <a:off x="7471886" y="6662261"/>
              <a:ext cx="9525" cy="19050"/>
            </a:xfrm>
            <a:custGeom>
              <a:avLst/>
              <a:gdLst>
                <a:gd name="connsiteX0" fmla="*/ 9049 w 9525"/>
                <a:gd name="connsiteY0" fmla="*/ 11906 h 19050"/>
                <a:gd name="connsiteX1" fmla="*/ 7144 w 9525"/>
                <a:gd name="connsiteY1" fmla="*/ 7144 h 19050"/>
                <a:gd name="connsiteX2" fmla="*/ 9049 w 9525"/>
                <a:gd name="connsiteY2" fmla="*/ 11906 h 19050"/>
              </a:gdLst>
              <a:ahLst/>
              <a:cxnLst>
                <a:cxn ang="0">
                  <a:pos x="connsiteX0" y="connsiteY0"/>
                </a:cxn>
                <a:cxn ang="0">
                  <a:pos x="connsiteX1" y="connsiteY1"/>
                </a:cxn>
                <a:cxn ang="0">
                  <a:pos x="connsiteX2" y="connsiteY2"/>
                </a:cxn>
              </a:cxnLst>
              <a:rect l="l" t="t" r="r" b="b"/>
              <a:pathLst>
                <a:path w="9525" h="19050">
                  <a:moveTo>
                    <a:pt x="9049" y="11906"/>
                  </a:moveTo>
                  <a:cubicBezTo>
                    <a:pt x="8096" y="10001"/>
                    <a:pt x="8096" y="8096"/>
                    <a:pt x="7144" y="7144"/>
                  </a:cubicBezTo>
                  <a:cubicBezTo>
                    <a:pt x="8096" y="8096"/>
                    <a:pt x="8096" y="11906"/>
                    <a:pt x="9049"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8" name="Freeform: Shape 1437">
              <a:extLst>
                <a:ext uri="{FF2B5EF4-FFF2-40B4-BE49-F238E27FC236}">
                  <a16:creationId xmlns:a16="http://schemas.microsoft.com/office/drawing/2014/main" id="{A534E374-A4FD-4BE3-8F17-577372482E10}"/>
                </a:ext>
              </a:extLst>
            </p:cNvPr>
            <p:cNvSpPr/>
            <p:nvPr/>
          </p:nvSpPr>
          <p:spPr>
            <a:xfrm>
              <a:off x="7426166" y="65231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7"/>
                    <a:pt x="7144" y="7144"/>
                  </a:cubicBezTo>
                  <a:cubicBezTo>
                    <a:pt x="7144"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39" name="Freeform: Shape 1438">
              <a:extLst>
                <a:ext uri="{FF2B5EF4-FFF2-40B4-BE49-F238E27FC236}">
                  <a16:creationId xmlns:a16="http://schemas.microsoft.com/office/drawing/2014/main" id="{0B9F80A6-7BBD-42F0-A21C-D40CE6DD9A16}"/>
                </a:ext>
              </a:extLst>
            </p:cNvPr>
            <p:cNvSpPr/>
            <p:nvPr/>
          </p:nvSpPr>
          <p:spPr>
            <a:xfrm>
              <a:off x="7471886" y="6662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0" name="Freeform: Shape 1439">
              <a:extLst>
                <a:ext uri="{FF2B5EF4-FFF2-40B4-BE49-F238E27FC236}">
                  <a16:creationId xmlns:a16="http://schemas.microsoft.com/office/drawing/2014/main" id="{6C6BFD43-391D-4FB2-B016-0A146FDEF60B}"/>
                </a:ext>
              </a:extLst>
            </p:cNvPr>
            <p:cNvSpPr/>
            <p:nvPr/>
          </p:nvSpPr>
          <p:spPr>
            <a:xfrm>
              <a:off x="7454741" y="6656546"/>
              <a:ext cx="9525" cy="9525"/>
            </a:xfrm>
            <a:custGeom>
              <a:avLst/>
              <a:gdLst>
                <a:gd name="connsiteX0" fmla="*/ 7144 w 9525"/>
                <a:gd name="connsiteY0" fmla="*/ 10954 h 9525"/>
                <a:gd name="connsiteX1" fmla="*/ 7144 w 9525"/>
                <a:gd name="connsiteY1" fmla="*/ 7144 h 9525"/>
                <a:gd name="connsiteX2" fmla="*/ 7144 w 9525"/>
                <a:gd name="connsiteY2" fmla="*/ 10954 h 9525"/>
              </a:gdLst>
              <a:ahLst/>
              <a:cxnLst>
                <a:cxn ang="0">
                  <a:pos x="connsiteX0" y="connsiteY0"/>
                </a:cxn>
                <a:cxn ang="0">
                  <a:pos x="connsiteX1" y="connsiteY1"/>
                </a:cxn>
                <a:cxn ang="0">
                  <a:pos x="connsiteX2" y="connsiteY2"/>
                </a:cxn>
              </a:cxnLst>
              <a:rect l="l" t="t" r="r" b="b"/>
              <a:pathLst>
                <a:path w="9525" h="9525">
                  <a:moveTo>
                    <a:pt x="7144" y="10954"/>
                  </a:moveTo>
                  <a:cubicBezTo>
                    <a:pt x="7144" y="9049"/>
                    <a:pt x="7144" y="8097"/>
                    <a:pt x="7144" y="7144"/>
                  </a:cubicBezTo>
                  <a:cubicBezTo>
                    <a:pt x="7144" y="8097"/>
                    <a:pt x="7144" y="9049"/>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1" name="Freeform: Shape 1440">
              <a:extLst>
                <a:ext uri="{FF2B5EF4-FFF2-40B4-BE49-F238E27FC236}">
                  <a16:creationId xmlns:a16="http://schemas.microsoft.com/office/drawing/2014/main" id="{B3AD7FD6-7DF8-4450-B518-6533C949693D}"/>
                </a:ext>
              </a:extLst>
            </p:cNvPr>
            <p:cNvSpPr/>
            <p:nvPr/>
          </p:nvSpPr>
          <p:spPr>
            <a:xfrm>
              <a:off x="7446169" y="662606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2" name="Freeform: Shape 1441">
              <a:extLst>
                <a:ext uri="{FF2B5EF4-FFF2-40B4-BE49-F238E27FC236}">
                  <a16:creationId xmlns:a16="http://schemas.microsoft.com/office/drawing/2014/main" id="{21001FE9-DD26-48E5-8434-4749167064AF}"/>
                </a:ext>
              </a:extLst>
            </p:cNvPr>
            <p:cNvSpPr/>
            <p:nvPr/>
          </p:nvSpPr>
          <p:spPr>
            <a:xfrm>
              <a:off x="7456646" y="66517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2"/>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3" name="Freeform: Shape 1442">
              <a:extLst>
                <a:ext uri="{FF2B5EF4-FFF2-40B4-BE49-F238E27FC236}">
                  <a16:creationId xmlns:a16="http://schemas.microsoft.com/office/drawing/2014/main" id="{F7843F76-9582-41CF-92EF-0584C07426AE}"/>
                </a:ext>
              </a:extLst>
            </p:cNvPr>
            <p:cNvSpPr/>
            <p:nvPr/>
          </p:nvSpPr>
          <p:spPr>
            <a:xfrm>
              <a:off x="7459504" y="6654084"/>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5795"/>
                    <a:pt x="7144" y="7701"/>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4" name="Freeform: Shape 1443">
              <a:extLst>
                <a:ext uri="{FF2B5EF4-FFF2-40B4-BE49-F238E27FC236}">
                  <a16:creationId xmlns:a16="http://schemas.microsoft.com/office/drawing/2014/main" id="{AB244DAA-B32D-44F6-BB02-E3920EA740CF}"/>
                </a:ext>
              </a:extLst>
            </p:cNvPr>
            <p:cNvSpPr/>
            <p:nvPr/>
          </p:nvSpPr>
          <p:spPr>
            <a:xfrm>
              <a:off x="7455694" y="6543304"/>
              <a:ext cx="9525" cy="9525"/>
            </a:xfrm>
            <a:custGeom>
              <a:avLst/>
              <a:gdLst>
                <a:gd name="connsiteX0" fmla="*/ 7144 w 9525"/>
                <a:gd name="connsiteY0" fmla="*/ 7990 h 9525"/>
                <a:gd name="connsiteX1" fmla="*/ 10001 w 9525"/>
                <a:gd name="connsiteY1" fmla="*/ 7990 h 9525"/>
                <a:gd name="connsiteX2" fmla="*/ 7144 w 9525"/>
                <a:gd name="connsiteY2" fmla="*/ 7990 h 9525"/>
              </a:gdLst>
              <a:ahLst/>
              <a:cxnLst>
                <a:cxn ang="0">
                  <a:pos x="connsiteX0" y="connsiteY0"/>
                </a:cxn>
                <a:cxn ang="0">
                  <a:pos x="connsiteX1" y="connsiteY1"/>
                </a:cxn>
                <a:cxn ang="0">
                  <a:pos x="connsiteX2" y="connsiteY2"/>
                </a:cxn>
              </a:cxnLst>
              <a:rect l="l" t="t" r="r" b="b"/>
              <a:pathLst>
                <a:path w="9525" h="9525">
                  <a:moveTo>
                    <a:pt x="7144" y="7990"/>
                  </a:moveTo>
                  <a:cubicBezTo>
                    <a:pt x="8096" y="7990"/>
                    <a:pt x="9049" y="7990"/>
                    <a:pt x="10001" y="7990"/>
                  </a:cubicBezTo>
                  <a:cubicBezTo>
                    <a:pt x="7144" y="7990"/>
                    <a:pt x="7144"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5" name="Freeform: Shape 1444">
              <a:extLst>
                <a:ext uri="{FF2B5EF4-FFF2-40B4-BE49-F238E27FC236}">
                  <a16:creationId xmlns:a16="http://schemas.microsoft.com/office/drawing/2014/main" id="{3CED50BE-31D8-4F22-853C-ADB38C781CCC}"/>
                </a:ext>
              </a:extLst>
            </p:cNvPr>
            <p:cNvSpPr/>
            <p:nvPr/>
          </p:nvSpPr>
          <p:spPr>
            <a:xfrm>
              <a:off x="7424261" y="652372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954" y="6614"/>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6" name="Freeform: Shape 1445">
              <a:extLst>
                <a:ext uri="{FF2B5EF4-FFF2-40B4-BE49-F238E27FC236}">
                  <a16:creationId xmlns:a16="http://schemas.microsoft.com/office/drawing/2014/main" id="{3BAA8B70-56CE-4DCA-BA57-E5BBBA887B70}"/>
                </a:ext>
              </a:extLst>
            </p:cNvPr>
            <p:cNvSpPr/>
            <p:nvPr/>
          </p:nvSpPr>
          <p:spPr>
            <a:xfrm>
              <a:off x="7451884" y="657748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8096" y="8097"/>
                    <a:pt x="8096"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7" name="Freeform: Shape 1446">
              <a:extLst>
                <a:ext uri="{FF2B5EF4-FFF2-40B4-BE49-F238E27FC236}">
                  <a16:creationId xmlns:a16="http://schemas.microsoft.com/office/drawing/2014/main" id="{57B8254B-C55B-4CCE-A361-7ABAB172536F}"/>
                </a:ext>
              </a:extLst>
            </p:cNvPr>
            <p:cNvSpPr/>
            <p:nvPr/>
          </p:nvSpPr>
          <p:spPr>
            <a:xfrm>
              <a:off x="7456646" y="657897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8" name="Freeform: Shape 1447">
              <a:extLst>
                <a:ext uri="{FF2B5EF4-FFF2-40B4-BE49-F238E27FC236}">
                  <a16:creationId xmlns:a16="http://schemas.microsoft.com/office/drawing/2014/main" id="{4E629759-9045-4F8F-86DD-C844CBFC22CC}"/>
                </a:ext>
              </a:extLst>
            </p:cNvPr>
            <p:cNvSpPr/>
            <p:nvPr/>
          </p:nvSpPr>
          <p:spPr>
            <a:xfrm>
              <a:off x="7452836" y="657844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9049" y="25241"/>
                    <a:pt x="7144"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49" name="Freeform: Shape 1448">
              <a:extLst>
                <a:ext uri="{FF2B5EF4-FFF2-40B4-BE49-F238E27FC236}">
                  <a16:creationId xmlns:a16="http://schemas.microsoft.com/office/drawing/2014/main" id="{1905C773-54F4-4E64-B71C-04D7727CCB2C}"/>
                </a:ext>
              </a:extLst>
            </p:cNvPr>
            <p:cNvSpPr/>
            <p:nvPr/>
          </p:nvSpPr>
          <p:spPr>
            <a:xfrm>
              <a:off x="7457599" y="654319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0" name="Freeform: Shape 1449">
              <a:extLst>
                <a:ext uri="{FF2B5EF4-FFF2-40B4-BE49-F238E27FC236}">
                  <a16:creationId xmlns:a16="http://schemas.microsoft.com/office/drawing/2014/main" id="{F97A3FE8-7BF7-4A13-9DD3-EE56E55D4036}"/>
                </a:ext>
              </a:extLst>
            </p:cNvPr>
            <p:cNvSpPr/>
            <p:nvPr/>
          </p:nvSpPr>
          <p:spPr>
            <a:xfrm>
              <a:off x="7412831" y="6504125"/>
              <a:ext cx="76200" cy="171450"/>
            </a:xfrm>
            <a:custGeom>
              <a:avLst/>
              <a:gdLst>
                <a:gd name="connsiteX0" fmla="*/ 45244 w 76200"/>
                <a:gd name="connsiteY0" fmla="*/ 37644 h 171450"/>
                <a:gd name="connsiteX1" fmla="*/ 57626 w 76200"/>
                <a:gd name="connsiteY1" fmla="*/ 47169 h 171450"/>
                <a:gd name="connsiteX2" fmla="*/ 56674 w 76200"/>
                <a:gd name="connsiteY2" fmla="*/ 47169 h 171450"/>
                <a:gd name="connsiteX3" fmla="*/ 55721 w 76200"/>
                <a:gd name="connsiteY3" fmla="*/ 50026 h 171450"/>
                <a:gd name="connsiteX4" fmla="*/ 47149 w 76200"/>
                <a:gd name="connsiteY4" fmla="*/ 48122 h 171450"/>
                <a:gd name="connsiteX5" fmla="*/ 48101 w 76200"/>
                <a:gd name="connsiteY5" fmla="*/ 72887 h 171450"/>
                <a:gd name="connsiteX6" fmla="*/ 54769 w 76200"/>
                <a:gd name="connsiteY6" fmla="*/ 79554 h 171450"/>
                <a:gd name="connsiteX7" fmla="*/ 49054 w 76200"/>
                <a:gd name="connsiteY7" fmla="*/ 77649 h 171450"/>
                <a:gd name="connsiteX8" fmla="*/ 53816 w 76200"/>
                <a:gd name="connsiteY8" fmla="*/ 86222 h 171450"/>
                <a:gd name="connsiteX9" fmla="*/ 50959 w 76200"/>
                <a:gd name="connsiteY9" fmla="*/ 81459 h 171450"/>
                <a:gd name="connsiteX10" fmla="*/ 49054 w 76200"/>
                <a:gd name="connsiteY10" fmla="*/ 78601 h 171450"/>
                <a:gd name="connsiteX11" fmla="*/ 51911 w 76200"/>
                <a:gd name="connsiteY11" fmla="*/ 85269 h 171450"/>
                <a:gd name="connsiteX12" fmla="*/ 51911 w 76200"/>
                <a:gd name="connsiteY12" fmla="*/ 84317 h 171450"/>
                <a:gd name="connsiteX13" fmla="*/ 48101 w 76200"/>
                <a:gd name="connsiteY13" fmla="*/ 76697 h 171450"/>
                <a:gd name="connsiteX14" fmla="*/ 54769 w 76200"/>
                <a:gd name="connsiteY14" fmla="*/ 95747 h 171450"/>
                <a:gd name="connsiteX15" fmla="*/ 50959 w 76200"/>
                <a:gd name="connsiteY15" fmla="*/ 86222 h 171450"/>
                <a:gd name="connsiteX16" fmla="*/ 54769 w 76200"/>
                <a:gd name="connsiteY16" fmla="*/ 97651 h 171450"/>
                <a:gd name="connsiteX17" fmla="*/ 50006 w 76200"/>
                <a:gd name="connsiteY17" fmla="*/ 83364 h 171450"/>
                <a:gd name="connsiteX18" fmla="*/ 48101 w 76200"/>
                <a:gd name="connsiteY18" fmla="*/ 78601 h 171450"/>
                <a:gd name="connsiteX19" fmla="*/ 47149 w 76200"/>
                <a:gd name="connsiteY19" fmla="*/ 75744 h 171450"/>
                <a:gd name="connsiteX20" fmla="*/ 47149 w 76200"/>
                <a:gd name="connsiteY20" fmla="*/ 76697 h 171450"/>
                <a:gd name="connsiteX21" fmla="*/ 53816 w 76200"/>
                <a:gd name="connsiteY21" fmla="*/ 97651 h 171450"/>
                <a:gd name="connsiteX22" fmla="*/ 54769 w 76200"/>
                <a:gd name="connsiteY22" fmla="*/ 104319 h 171450"/>
                <a:gd name="connsiteX23" fmla="*/ 50006 w 76200"/>
                <a:gd name="connsiteY23" fmla="*/ 88126 h 171450"/>
                <a:gd name="connsiteX24" fmla="*/ 55721 w 76200"/>
                <a:gd name="connsiteY24" fmla="*/ 110987 h 171450"/>
                <a:gd name="connsiteX25" fmla="*/ 49054 w 76200"/>
                <a:gd name="connsiteY25" fmla="*/ 86222 h 171450"/>
                <a:gd name="connsiteX26" fmla="*/ 50006 w 76200"/>
                <a:gd name="connsiteY26" fmla="*/ 91937 h 171450"/>
                <a:gd name="connsiteX27" fmla="*/ 52864 w 76200"/>
                <a:gd name="connsiteY27" fmla="*/ 106224 h 171450"/>
                <a:gd name="connsiteX28" fmla="*/ 51911 w 76200"/>
                <a:gd name="connsiteY28" fmla="*/ 101462 h 171450"/>
                <a:gd name="connsiteX29" fmla="*/ 47149 w 76200"/>
                <a:gd name="connsiteY29" fmla="*/ 78601 h 171450"/>
                <a:gd name="connsiteX30" fmla="*/ 47149 w 76200"/>
                <a:gd name="connsiteY30" fmla="*/ 80507 h 171450"/>
                <a:gd name="connsiteX31" fmla="*/ 50959 w 76200"/>
                <a:gd name="connsiteY31" fmla="*/ 99557 h 171450"/>
                <a:gd name="connsiteX32" fmla="*/ 45244 w 76200"/>
                <a:gd name="connsiteY32" fmla="*/ 70029 h 171450"/>
                <a:gd name="connsiteX33" fmla="*/ 50006 w 76200"/>
                <a:gd name="connsiteY33" fmla="*/ 101462 h 171450"/>
                <a:gd name="connsiteX34" fmla="*/ 46196 w 76200"/>
                <a:gd name="connsiteY34" fmla="*/ 78601 h 171450"/>
                <a:gd name="connsiteX35" fmla="*/ 47149 w 76200"/>
                <a:gd name="connsiteY35" fmla="*/ 87174 h 171450"/>
                <a:gd name="connsiteX36" fmla="*/ 47149 w 76200"/>
                <a:gd name="connsiteY36" fmla="*/ 92889 h 171450"/>
                <a:gd name="connsiteX37" fmla="*/ 47149 w 76200"/>
                <a:gd name="connsiteY37" fmla="*/ 92889 h 171450"/>
                <a:gd name="connsiteX38" fmla="*/ 46196 w 76200"/>
                <a:gd name="connsiteY38" fmla="*/ 85269 h 171450"/>
                <a:gd name="connsiteX39" fmla="*/ 45244 w 76200"/>
                <a:gd name="connsiteY39" fmla="*/ 78601 h 171450"/>
                <a:gd name="connsiteX40" fmla="*/ 46196 w 76200"/>
                <a:gd name="connsiteY40" fmla="*/ 90984 h 171450"/>
                <a:gd name="connsiteX41" fmla="*/ 46196 w 76200"/>
                <a:gd name="connsiteY41" fmla="*/ 97651 h 171450"/>
                <a:gd name="connsiteX42" fmla="*/ 44291 w 76200"/>
                <a:gd name="connsiteY42" fmla="*/ 78601 h 171450"/>
                <a:gd name="connsiteX43" fmla="*/ 44291 w 76200"/>
                <a:gd name="connsiteY43" fmla="*/ 87174 h 171450"/>
                <a:gd name="connsiteX44" fmla="*/ 44291 w 76200"/>
                <a:gd name="connsiteY44" fmla="*/ 80507 h 171450"/>
                <a:gd name="connsiteX45" fmla="*/ 43339 w 76200"/>
                <a:gd name="connsiteY45" fmla="*/ 93842 h 171450"/>
                <a:gd name="connsiteX46" fmla="*/ 43339 w 76200"/>
                <a:gd name="connsiteY46" fmla="*/ 79554 h 171450"/>
                <a:gd name="connsiteX47" fmla="*/ 42386 w 76200"/>
                <a:gd name="connsiteY47" fmla="*/ 90984 h 171450"/>
                <a:gd name="connsiteX48" fmla="*/ 42386 w 76200"/>
                <a:gd name="connsiteY48" fmla="*/ 84317 h 171450"/>
                <a:gd name="connsiteX49" fmla="*/ 39529 w 76200"/>
                <a:gd name="connsiteY49" fmla="*/ 102414 h 171450"/>
                <a:gd name="connsiteX50" fmla="*/ 41434 w 76200"/>
                <a:gd name="connsiteY50" fmla="*/ 82412 h 171450"/>
                <a:gd name="connsiteX51" fmla="*/ 41434 w 76200"/>
                <a:gd name="connsiteY51" fmla="*/ 82412 h 171450"/>
                <a:gd name="connsiteX52" fmla="*/ 41434 w 76200"/>
                <a:gd name="connsiteY52" fmla="*/ 83364 h 171450"/>
                <a:gd name="connsiteX53" fmla="*/ 38576 w 76200"/>
                <a:gd name="connsiteY53" fmla="*/ 88126 h 171450"/>
                <a:gd name="connsiteX54" fmla="*/ 40481 w 76200"/>
                <a:gd name="connsiteY54" fmla="*/ 79554 h 171450"/>
                <a:gd name="connsiteX55" fmla="*/ 34766 w 76200"/>
                <a:gd name="connsiteY55" fmla="*/ 88126 h 171450"/>
                <a:gd name="connsiteX56" fmla="*/ 37624 w 76200"/>
                <a:gd name="connsiteY56" fmla="*/ 79554 h 171450"/>
                <a:gd name="connsiteX57" fmla="*/ 36671 w 76200"/>
                <a:gd name="connsiteY57" fmla="*/ 78601 h 171450"/>
                <a:gd name="connsiteX58" fmla="*/ 19526 w 76200"/>
                <a:gd name="connsiteY58" fmla="*/ 50979 h 171450"/>
                <a:gd name="connsiteX59" fmla="*/ 18574 w 76200"/>
                <a:gd name="connsiteY59" fmla="*/ 47169 h 171450"/>
                <a:gd name="connsiteX60" fmla="*/ 23336 w 76200"/>
                <a:gd name="connsiteY60" fmla="*/ 41454 h 171450"/>
                <a:gd name="connsiteX61" fmla="*/ 15716 w 76200"/>
                <a:gd name="connsiteY61" fmla="*/ 40501 h 171450"/>
                <a:gd name="connsiteX62" fmla="*/ 23336 w 76200"/>
                <a:gd name="connsiteY62" fmla="*/ 33834 h 171450"/>
                <a:gd name="connsiteX63" fmla="*/ 10001 w 76200"/>
                <a:gd name="connsiteY63" fmla="*/ 29072 h 171450"/>
                <a:gd name="connsiteX64" fmla="*/ 16669 w 76200"/>
                <a:gd name="connsiteY64" fmla="*/ 23357 h 171450"/>
                <a:gd name="connsiteX65" fmla="*/ 15716 w 76200"/>
                <a:gd name="connsiteY65" fmla="*/ 21451 h 171450"/>
                <a:gd name="connsiteX66" fmla="*/ 12859 w 76200"/>
                <a:gd name="connsiteY66" fmla="*/ 20499 h 171450"/>
                <a:gd name="connsiteX67" fmla="*/ 13811 w 76200"/>
                <a:gd name="connsiteY67" fmla="*/ 31929 h 171450"/>
                <a:gd name="connsiteX68" fmla="*/ 7144 w 76200"/>
                <a:gd name="connsiteY68" fmla="*/ 35739 h 171450"/>
                <a:gd name="connsiteX69" fmla="*/ 15716 w 76200"/>
                <a:gd name="connsiteY69" fmla="*/ 51932 h 171450"/>
                <a:gd name="connsiteX70" fmla="*/ 23336 w 76200"/>
                <a:gd name="connsiteY70" fmla="*/ 54789 h 171450"/>
                <a:gd name="connsiteX71" fmla="*/ 13811 w 76200"/>
                <a:gd name="connsiteY71" fmla="*/ 60504 h 171450"/>
                <a:gd name="connsiteX72" fmla="*/ 19526 w 76200"/>
                <a:gd name="connsiteY72" fmla="*/ 64314 h 171450"/>
                <a:gd name="connsiteX73" fmla="*/ 26194 w 76200"/>
                <a:gd name="connsiteY73" fmla="*/ 88126 h 171450"/>
                <a:gd name="connsiteX74" fmla="*/ 31909 w 76200"/>
                <a:gd name="connsiteY74" fmla="*/ 91937 h 171450"/>
                <a:gd name="connsiteX75" fmla="*/ 27146 w 76200"/>
                <a:gd name="connsiteY75" fmla="*/ 106224 h 171450"/>
                <a:gd name="connsiteX76" fmla="*/ 30004 w 76200"/>
                <a:gd name="connsiteY76" fmla="*/ 110034 h 171450"/>
                <a:gd name="connsiteX77" fmla="*/ 33814 w 76200"/>
                <a:gd name="connsiteY77" fmla="*/ 105272 h 171450"/>
                <a:gd name="connsiteX78" fmla="*/ 31909 w 76200"/>
                <a:gd name="connsiteY78" fmla="*/ 128132 h 171450"/>
                <a:gd name="connsiteX79" fmla="*/ 34766 w 76200"/>
                <a:gd name="connsiteY79" fmla="*/ 115749 h 171450"/>
                <a:gd name="connsiteX80" fmla="*/ 34766 w 76200"/>
                <a:gd name="connsiteY80" fmla="*/ 130989 h 171450"/>
                <a:gd name="connsiteX81" fmla="*/ 35719 w 76200"/>
                <a:gd name="connsiteY81" fmla="*/ 134799 h 171450"/>
                <a:gd name="connsiteX82" fmla="*/ 39529 w 76200"/>
                <a:gd name="connsiteY82" fmla="*/ 120512 h 171450"/>
                <a:gd name="connsiteX83" fmla="*/ 41434 w 76200"/>
                <a:gd name="connsiteY83" fmla="*/ 148134 h 171450"/>
                <a:gd name="connsiteX84" fmla="*/ 41434 w 76200"/>
                <a:gd name="connsiteY84" fmla="*/ 123369 h 171450"/>
                <a:gd name="connsiteX85" fmla="*/ 45244 w 76200"/>
                <a:gd name="connsiteY85" fmla="*/ 147182 h 171450"/>
                <a:gd name="connsiteX86" fmla="*/ 45244 w 76200"/>
                <a:gd name="connsiteY86" fmla="*/ 140514 h 171450"/>
                <a:gd name="connsiteX87" fmla="*/ 46196 w 76200"/>
                <a:gd name="connsiteY87" fmla="*/ 154801 h 171450"/>
                <a:gd name="connsiteX88" fmla="*/ 46196 w 76200"/>
                <a:gd name="connsiteY88" fmla="*/ 144324 h 171450"/>
                <a:gd name="connsiteX89" fmla="*/ 47149 w 76200"/>
                <a:gd name="connsiteY89" fmla="*/ 152897 h 171450"/>
                <a:gd name="connsiteX90" fmla="*/ 48101 w 76200"/>
                <a:gd name="connsiteY90" fmla="*/ 139562 h 171450"/>
                <a:gd name="connsiteX91" fmla="*/ 49054 w 76200"/>
                <a:gd name="connsiteY91" fmla="*/ 143372 h 171450"/>
                <a:gd name="connsiteX92" fmla="*/ 49054 w 76200"/>
                <a:gd name="connsiteY92" fmla="*/ 136704 h 171450"/>
                <a:gd name="connsiteX93" fmla="*/ 51911 w 76200"/>
                <a:gd name="connsiteY93" fmla="*/ 152897 h 171450"/>
                <a:gd name="connsiteX94" fmla="*/ 53816 w 76200"/>
                <a:gd name="connsiteY94" fmla="*/ 148134 h 171450"/>
                <a:gd name="connsiteX95" fmla="*/ 54769 w 76200"/>
                <a:gd name="connsiteY95" fmla="*/ 160517 h 171450"/>
                <a:gd name="connsiteX96" fmla="*/ 56674 w 76200"/>
                <a:gd name="connsiteY96" fmla="*/ 155754 h 171450"/>
                <a:gd name="connsiteX97" fmla="*/ 56674 w 76200"/>
                <a:gd name="connsiteY97" fmla="*/ 154801 h 171450"/>
                <a:gd name="connsiteX98" fmla="*/ 58579 w 76200"/>
                <a:gd name="connsiteY98" fmla="*/ 161469 h 171450"/>
                <a:gd name="connsiteX99" fmla="*/ 62389 w 76200"/>
                <a:gd name="connsiteY99" fmla="*/ 169089 h 171450"/>
                <a:gd name="connsiteX100" fmla="*/ 63341 w 76200"/>
                <a:gd name="connsiteY100" fmla="*/ 161469 h 171450"/>
                <a:gd name="connsiteX101" fmla="*/ 67151 w 76200"/>
                <a:gd name="connsiteY101" fmla="*/ 170042 h 171450"/>
                <a:gd name="connsiteX102" fmla="*/ 68104 w 76200"/>
                <a:gd name="connsiteY102" fmla="*/ 168137 h 171450"/>
                <a:gd name="connsiteX103" fmla="*/ 67151 w 76200"/>
                <a:gd name="connsiteY103" fmla="*/ 160517 h 171450"/>
                <a:gd name="connsiteX104" fmla="*/ 70009 w 76200"/>
                <a:gd name="connsiteY104" fmla="*/ 161469 h 171450"/>
                <a:gd name="connsiteX105" fmla="*/ 70009 w 76200"/>
                <a:gd name="connsiteY105" fmla="*/ 160517 h 171450"/>
                <a:gd name="connsiteX106" fmla="*/ 67151 w 76200"/>
                <a:gd name="connsiteY106" fmla="*/ 147182 h 171450"/>
                <a:gd name="connsiteX107" fmla="*/ 73819 w 76200"/>
                <a:gd name="connsiteY107" fmla="*/ 163374 h 171450"/>
                <a:gd name="connsiteX108" fmla="*/ 70009 w 76200"/>
                <a:gd name="connsiteY108" fmla="*/ 146229 h 171450"/>
                <a:gd name="connsiteX109" fmla="*/ 70009 w 76200"/>
                <a:gd name="connsiteY109" fmla="*/ 132894 h 171450"/>
                <a:gd name="connsiteX110" fmla="*/ 74771 w 76200"/>
                <a:gd name="connsiteY110" fmla="*/ 141467 h 171450"/>
                <a:gd name="connsiteX111" fmla="*/ 70009 w 76200"/>
                <a:gd name="connsiteY111" fmla="*/ 112892 h 171450"/>
                <a:gd name="connsiteX112" fmla="*/ 75724 w 76200"/>
                <a:gd name="connsiteY112" fmla="*/ 113844 h 171450"/>
                <a:gd name="connsiteX113" fmla="*/ 67151 w 76200"/>
                <a:gd name="connsiteY113" fmla="*/ 98604 h 171450"/>
                <a:gd name="connsiteX114" fmla="*/ 66199 w 76200"/>
                <a:gd name="connsiteY114" fmla="*/ 64314 h 171450"/>
                <a:gd name="connsiteX115" fmla="*/ 73819 w 76200"/>
                <a:gd name="connsiteY115" fmla="*/ 66219 h 171450"/>
                <a:gd name="connsiteX116" fmla="*/ 67151 w 76200"/>
                <a:gd name="connsiteY116" fmla="*/ 59551 h 171450"/>
                <a:gd name="connsiteX117" fmla="*/ 68104 w 76200"/>
                <a:gd name="connsiteY117" fmla="*/ 61457 h 171450"/>
                <a:gd name="connsiteX118" fmla="*/ 62389 w 76200"/>
                <a:gd name="connsiteY118" fmla="*/ 59551 h 171450"/>
                <a:gd name="connsiteX119" fmla="*/ 68104 w 76200"/>
                <a:gd name="connsiteY119" fmla="*/ 9069 h 171450"/>
                <a:gd name="connsiteX120" fmla="*/ 46196 w 76200"/>
                <a:gd name="connsiteY120" fmla="*/ 9069 h 171450"/>
                <a:gd name="connsiteX121" fmla="*/ 46196 w 76200"/>
                <a:gd name="connsiteY121" fmla="*/ 10022 h 171450"/>
                <a:gd name="connsiteX122" fmla="*/ 45244 w 76200"/>
                <a:gd name="connsiteY122" fmla="*/ 11926 h 171450"/>
                <a:gd name="connsiteX123" fmla="*/ 50959 w 76200"/>
                <a:gd name="connsiteY123" fmla="*/ 13832 h 171450"/>
                <a:gd name="connsiteX124" fmla="*/ 43339 w 76200"/>
                <a:gd name="connsiteY124" fmla="*/ 23357 h 171450"/>
                <a:gd name="connsiteX125" fmla="*/ 51911 w 76200"/>
                <a:gd name="connsiteY125" fmla="*/ 30976 h 171450"/>
                <a:gd name="connsiteX126" fmla="*/ 45244 w 76200"/>
                <a:gd name="connsiteY126" fmla="*/ 37644 h 171450"/>
                <a:gd name="connsiteX127" fmla="*/ 54769 w 76200"/>
                <a:gd name="connsiteY127" fmla="*/ 67172 h 171450"/>
                <a:gd name="connsiteX128" fmla="*/ 54769 w 76200"/>
                <a:gd name="connsiteY128" fmla="*/ 67172 h 171450"/>
                <a:gd name="connsiteX129" fmla="*/ 54769 w 76200"/>
                <a:gd name="connsiteY129" fmla="*/ 69076 h 171450"/>
                <a:gd name="connsiteX130" fmla="*/ 54769 w 76200"/>
                <a:gd name="connsiteY130" fmla="*/ 69076 h 171450"/>
                <a:gd name="connsiteX131" fmla="*/ 74771 w 76200"/>
                <a:gd name="connsiteY131" fmla="*/ 63362 h 171450"/>
                <a:gd name="connsiteX132" fmla="*/ 74771 w 76200"/>
                <a:gd name="connsiteY132" fmla="*/ 63362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76200" h="171450">
                  <a:moveTo>
                    <a:pt x="45244" y="37644"/>
                  </a:moveTo>
                  <a:cubicBezTo>
                    <a:pt x="45244" y="34787"/>
                    <a:pt x="51911" y="48122"/>
                    <a:pt x="57626" y="47169"/>
                  </a:cubicBezTo>
                  <a:cubicBezTo>
                    <a:pt x="55721" y="46217"/>
                    <a:pt x="55721" y="46217"/>
                    <a:pt x="56674" y="47169"/>
                  </a:cubicBezTo>
                  <a:cubicBezTo>
                    <a:pt x="51911" y="45264"/>
                    <a:pt x="51911" y="46217"/>
                    <a:pt x="55721" y="50026"/>
                  </a:cubicBezTo>
                  <a:cubicBezTo>
                    <a:pt x="49054" y="50979"/>
                    <a:pt x="54769" y="47169"/>
                    <a:pt x="47149" y="48122"/>
                  </a:cubicBezTo>
                  <a:cubicBezTo>
                    <a:pt x="47149" y="47169"/>
                    <a:pt x="58579" y="72887"/>
                    <a:pt x="48101" y="72887"/>
                  </a:cubicBezTo>
                  <a:cubicBezTo>
                    <a:pt x="50959" y="74792"/>
                    <a:pt x="49054" y="76697"/>
                    <a:pt x="54769" y="79554"/>
                  </a:cubicBezTo>
                  <a:cubicBezTo>
                    <a:pt x="50006" y="82412"/>
                    <a:pt x="57626" y="89079"/>
                    <a:pt x="49054" y="77649"/>
                  </a:cubicBezTo>
                  <a:cubicBezTo>
                    <a:pt x="58579" y="90984"/>
                    <a:pt x="46196" y="74792"/>
                    <a:pt x="53816" y="86222"/>
                  </a:cubicBezTo>
                  <a:cubicBezTo>
                    <a:pt x="53816" y="86222"/>
                    <a:pt x="47149" y="75744"/>
                    <a:pt x="50959" y="81459"/>
                  </a:cubicBezTo>
                  <a:cubicBezTo>
                    <a:pt x="57626" y="92889"/>
                    <a:pt x="49054" y="78601"/>
                    <a:pt x="49054" y="78601"/>
                  </a:cubicBezTo>
                  <a:cubicBezTo>
                    <a:pt x="50006" y="80507"/>
                    <a:pt x="50959" y="83364"/>
                    <a:pt x="51911" y="85269"/>
                  </a:cubicBezTo>
                  <a:cubicBezTo>
                    <a:pt x="51911" y="85269"/>
                    <a:pt x="44291" y="69076"/>
                    <a:pt x="51911" y="84317"/>
                  </a:cubicBezTo>
                  <a:cubicBezTo>
                    <a:pt x="50006" y="82412"/>
                    <a:pt x="49054" y="79554"/>
                    <a:pt x="48101" y="76697"/>
                  </a:cubicBezTo>
                  <a:cubicBezTo>
                    <a:pt x="50959" y="82412"/>
                    <a:pt x="52864" y="90032"/>
                    <a:pt x="54769" y="95747"/>
                  </a:cubicBezTo>
                  <a:cubicBezTo>
                    <a:pt x="53816" y="92889"/>
                    <a:pt x="52864" y="89079"/>
                    <a:pt x="50959" y="86222"/>
                  </a:cubicBezTo>
                  <a:cubicBezTo>
                    <a:pt x="51911" y="90032"/>
                    <a:pt x="53816" y="93842"/>
                    <a:pt x="54769" y="97651"/>
                  </a:cubicBezTo>
                  <a:cubicBezTo>
                    <a:pt x="52864" y="92889"/>
                    <a:pt x="50959" y="88126"/>
                    <a:pt x="50006" y="83364"/>
                  </a:cubicBezTo>
                  <a:cubicBezTo>
                    <a:pt x="50959" y="87174"/>
                    <a:pt x="53816" y="94794"/>
                    <a:pt x="48101" y="78601"/>
                  </a:cubicBezTo>
                  <a:cubicBezTo>
                    <a:pt x="49054" y="80507"/>
                    <a:pt x="48101" y="79554"/>
                    <a:pt x="47149" y="75744"/>
                  </a:cubicBezTo>
                  <a:cubicBezTo>
                    <a:pt x="49054" y="80507"/>
                    <a:pt x="49054" y="80507"/>
                    <a:pt x="47149" y="76697"/>
                  </a:cubicBezTo>
                  <a:cubicBezTo>
                    <a:pt x="49054" y="83364"/>
                    <a:pt x="50959" y="90984"/>
                    <a:pt x="53816" y="97651"/>
                  </a:cubicBezTo>
                  <a:cubicBezTo>
                    <a:pt x="50959" y="90984"/>
                    <a:pt x="46196" y="70982"/>
                    <a:pt x="54769" y="104319"/>
                  </a:cubicBezTo>
                  <a:cubicBezTo>
                    <a:pt x="52864" y="98604"/>
                    <a:pt x="51911" y="93842"/>
                    <a:pt x="50006" y="88126"/>
                  </a:cubicBezTo>
                  <a:cubicBezTo>
                    <a:pt x="51911" y="95747"/>
                    <a:pt x="53816" y="103367"/>
                    <a:pt x="55721" y="110987"/>
                  </a:cubicBezTo>
                  <a:cubicBezTo>
                    <a:pt x="52864" y="97651"/>
                    <a:pt x="52864" y="103367"/>
                    <a:pt x="49054" y="86222"/>
                  </a:cubicBezTo>
                  <a:cubicBezTo>
                    <a:pt x="50959" y="93842"/>
                    <a:pt x="50959" y="95747"/>
                    <a:pt x="50006" y="91937"/>
                  </a:cubicBezTo>
                  <a:cubicBezTo>
                    <a:pt x="50959" y="96699"/>
                    <a:pt x="51911" y="101462"/>
                    <a:pt x="52864" y="106224"/>
                  </a:cubicBezTo>
                  <a:cubicBezTo>
                    <a:pt x="44291" y="70029"/>
                    <a:pt x="50959" y="97651"/>
                    <a:pt x="51911" y="101462"/>
                  </a:cubicBezTo>
                  <a:cubicBezTo>
                    <a:pt x="39529" y="45264"/>
                    <a:pt x="53816" y="113844"/>
                    <a:pt x="47149" y="78601"/>
                  </a:cubicBezTo>
                  <a:cubicBezTo>
                    <a:pt x="48101" y="82412"/>
                    <a:pt x="51911" y="101462"/>
                    <a:pt x="47149" y="80507"/>
                  </a:cubicBezTo>
                  <a:cubicBezTo>
                    <a:pt x="48101" y="87174"/>
                    <a:pt x="50006" y="92889"/>
                    <a:pt x="50959" y="99557"/>
                  </a:cubicBezTo>
                  <a:cubicBezTo>
                    <a:pt x="49054" y="90032"/>
                    <a:pt x="47149" y="80507"/>
                    <a:pt x="45244" y="70029"/>
                  </a:cubicBezTo>
                  <a:cubicBezTo>
                    <a:pt x="47149" y="80507"/>
                    <a:pt x="49054" y="90984"/>
                    <a:pt x="50006" y="101462"/>
                  </a:cubicBezTo>
                  <a:cubicBezTo>
                    <a:pt x="49054" y="93842"/>
                    <a:pt x="47149" y="86222"/>
                    <a:pt x="46196" y="78601"/>
                  </a:cubicBezTo>
                  <a:cubicBezTo>
                    <a:pt x="49054" y="82412"/>
                    <a:pt x="49054" y="85269"/>
                    <a:pt x="47149" y="87174"/>
                  </a:cubicBezTo>
                  <a:cubicBezTo>
                    <a:pt x="46196" y="85269"/>
                    <a:pt x="46196" y="87174"/>
                    <a:pt x="47149" y="92889"/>
                  </a:cubicBezTo>
                  <a:cubicBezTo>
                    <a:pt x="47149" y="89079"/>
                    <a:pt x="43339" y="66219"/>
                    <a:pt x="47149" y="92889"/>
                  </a:cubicBezTo>
                  <a:cubicBezTo>
                    <a:pt x="44291" y="70029"/>
                    <a:pt x="45244" y="79554"/>
                    <a:pt x="46196" y="85269"/>
                  </a:cubicBezTo>
                  <a:cubicBezTo>
                    <a:pt x="46196" y="83364"/>
                    <a:pt x="45244" y="80507"/>
                    <a:pt x="45244" y="78601"/>
                  </a:cubicBezTo>
                  <a:cubicBezTo>
                    <a:pt x="46196" y="87174"/>
                    <a:pt x="45244" y="87174"/>
                    <a:pt x="46196" y="90984"/>
                  </a:cubicBezTo>
                  <a:cubicBezTo>
                    <a:pt x="45244" y="87174"/>
                    <a:pt x="46196" y="89079"/>
                    <a:pt x="46196" y="97651"/>
                  </a:cubicBezTo>
                  <a:cubicBezTo>
                    <a:pt x="42386" y="55742"/>
                    <a:pt x="47149" y="118607"/>
                    <a:pt x="44291" y="78601"/>
                  </a:cubicBezTo>
                  <a:cubicBezTo>
                    <a:pt x="46196" y="114797"/>
                    <a:pt x="44291" y="73839"/>
                    <a:pt x="44291" y="87174"/>
                  </a:cubicBezTo>
                  <a:cubicBezTo>
                    <a:pt x="44291" y="91937"/>
                    <a:pt x="44291" y="90032"/>
                    <a:pt x="44291" y="80507"/>
                  </a:cubicBezTo>
                  <a:cubicBezTo>
                    <a:pt x="44291" y="85269"/>
                    <a:pt x="44291" y="89079"/>
                    <a:pt x="43339" y="93842"/>
                  </a:cubicBezTo>
                  <a:cubicBezTo>
                    <a:pt x="43339" y="89079"/>
                    <a:pt x="43339" y="84317"/>
                    <a:pt x="43339" y="79554"/>
                  </a:cubicBezTo>
                  <a:cubicBezTo>
                    <a:pt x="44291" y="83364"/>
                    <a:pt x="43339" y="87174"/>
                    <a:pt x="42386" y="90984"/>
                  </a:cubicBezTo>
                  <a:cubicBezTo>
                    <a:pt x="42386" y="70982"/>
                    <a:pt x="40481" y="92889"/>
                    <a:pt x="42386" y="84317"/>
                  </a:cubicBezTo>
                  <a:cubicBezTo>
                    <a:pt x="40481" y="89079"/>
                    <a:pt x="42386" y="88126"/>
                    <a:pt x="39529" y="102414"/>
                  </a:cubicBezTo>
                  <a:cubicBezTo>
                    <a:pt x="40481" y="95747"/>
                    <a:pt x="40481" y="89079"/>
                    <a:pt x="41434" y="82412"/>
                  </a:cubicBezTo>
                  <a:cubicBezTo>
                    <a:pt x="40481" y="90032"/>
                    <a:pt x="40481" y="90032"/>
                    <a:pt x="41434" y="82412"/>
                  </a:cubicBezTo>
                  <a:cubicBezTo>
                    <a:pt x="39529" y="90032"/>
                    <a:pt x="39529" y="90032"/>
                    <a:pt x="41434" y="83364"/>
                  </a:cubicBezTo>
                  <a:cubicBezTo>
                    <a:pt x="38576" y="94794"/>
                    <a:pt x="42386" y="81459"/>
                    <a:pt x="38576" y="88126"/>
                  </a:cubicBezTo>
                  <a:cubicBezTo>
                    <a:pt x="38576" y="89079"/>
                    <a:pt x="39529" y="80507"/>
                    <a:pt x="40481" y="79554"/>
                  </a:cubicBezTo>
                  <a:cubicBezTo>
                    <a:pt x="38576" y="81459"/>
                    <a:pt x="34766" y="84317"/>
                    <a:pt x="34766" y="88126"/>
                  </a:cubicBezTo>
                  <a:cubicBezTo>
                    <a:pt x="34766" y="88126"/>
                    <a:pt x="38576" y="78601"/>
                    <a:pt x="37624" y="79554"/>
                  </a:cubicBezTo>
                  <a:cubicBezTo>
                    <a:pt x="36671" y="80507"/>
                    <a:pt x="31909" y="84317"/>
                    <a:pt x="36671" y="78601"/>
                  </a:cubicBezTo>
                  <a:cubicBezTo>
                    <a:pt x="38576" y="80507"/>
                    <a:pt x="21431" y="54789"/>
                    <a:pt x="19526" y="50979"/>
                  </a:cubicBezTo>
                  <a:cubicBezTo>
                    <a:pt x="29051" y="52884"/>
                    <a:pt x="18574" y="46217"/>
                    <a:pt x="18574" y="47169"/>
                  </a:cubicBezTo>
                  <a:cubicBezTo>
                    <a:pt x="21431" y="46217"/>
                    <a:pt x="18574" y="47169"/>
                    <a:pt x="23336" y="41454"/>
                  </a:cubicBezTo>
                  <a:cubicBezTo>
                    <a:pt x="24289" y="42407"/>
                    <a:pt x="14764" y="40501"/>
                    <a:pt x="15716" y="40501"/>
                  </a:cubicBezTo>
                  <a:cubicBezTo>
                    <a:pt x="24289" y="40501"/>
                    <a:pt x="20479" y="34787"/>
                    <a:pt x="23336" y="33834"/>
                  </a:cubicBezTo>
                  <a:cubicBezTo>
                    <a:pt x="20479" y="31929"/>
                    <a:pt x="15716" y="30976"/>
                    <a:pt x="10001" y="29072"/>
                  </a:cubicBezTo>
                  <a:cubicBezTo>
                    <a:pt x="13811" y="25262"/>
                    <a:pt x="12859" y="23357"/>
                    <a:pt x="16669" y="23357"/>
                  </a:cubicBezTo>
                  <a:cubicBezTo>
                    <a:pt x="10954" y="22404"/>
                    <a:pt x="10954" y="22404"/>
                    <a:pt x="15716" y="21451"/>
                  </a:cubicBezTo>
                  <a:cubicBezTo>
                    <a:pt x="18574" y="22404"/>
                    <a:pt x="3334" y="19547"/>
                    <a:pt x="12859" y="20499"/>
                  </a:cubicBezTo>
                  <a:cubicBezTo>
                    <a:pt x="12859" y="20499"/>
                    <a:pt x="476" y="31929"/>
                    <a:pt x="13811" y="31929"/>
                  </a:cubicBezTo>
                  <a:cubicBezTo>
                    <a:pt x="11906" y="32882"/>
                    <a:pt x="9049" y="34787"/>
                    <a:pt x="7144" y="35739"/>
                  </a:cubicBezTo>
                  <a:cubicBezTo>
                    <a:pt x="11906" y="39549"/>
                    <a:pt x="6191" y="47169"/>
                    <a:pt x="15716" y="51932"/>
                  </a:cubicBezTo>
                  <a:cubicBezTo>
                    <a:pt x="5239" y="55742"/>
                    <a:pt x="19526" y="53837"/>
                    <a:pt x="23336" y="54789"/>
                  </a:cubicBezTo>
                  <a:cubicBezTo>
                    <a:pt x="15716" y="57647"/>
                    <a:pt x="21431" y="56694"/>
                    <a:pt x="13811" y="60504"/>
                  </a:cubicBezTo>
                  <a:cubicBezTo>
                    <a:pt x="12859" y="61457"/>
                    <a:pt x="19526" y="62409"/>
                    <a:pt x="19526" y="64314"/>
                  </a:cubicBezTo>
                  <a:cubicBezTo>
                    <a:pt x="21431" y="73839"/>
                    <a:pt x="21431" y="90984"/>
                    <a:pt x="26194" y="88126"/>
                  </a:cubicBezTo>
                  <a:cubicBezTo>
                    <a:pt x="27146" y="107176"/>
                    <a:pt x="21431" y="92889"/>
                    <a:pt x="31909" y="91937"/>
                  </a:cubicBezTo>
                  <a:cubicBezTo>
                    <a:pt x="31909" y="92889"/>
                    <a:pt x="27146" y="105272"/>
                    <a:pt x="27146" y="106224"/>
                  </a:cubicBezTo>
                  <a:cubicBezTo>
                    <a:pt x="29051" y="100509"/>
                    <a:pt x="30004" y="101462"/>
                    <a:pt x="30004" y="110034"/>
                  </a:cubicBezTo>
                  <a:cubicBezTo>
                    <a:pt x="30004" y="110034"/>
                    <a:pt x="32861" y="105272"/>
                    <a:pt x="33814" y="105272"/>
                  </a:cubicBezTo>
                  <a:cubicBezTo>
                    <a:pt x="32861" y="112892"/>
                    <a:pt x="30004" y="122417"/>
                    <a:pt x="31909" y="128132"/>
                  </a:cubicBezTo>
                  <a:cubicBezTo>
                    <a:pt x="36671" y="111939"/>
                    <a:pt x="22384" y="146229"/>
                    <a:pt x="34766" y="115749"/>
                  </a:cubicBezTo>
                  <a:cubicBezTo>
                    <a:pt x="34766" y="119559"/>
                    <a:pt x="34766" y="128132"/>
                    <a:pt x="34766" y="130989"/>
                  </a:cubicBezTo>
                  <a:cubicBezTo>
                    <a:pt x="36671" y="124322"/>
                    <a:pt x="37624" y="126226"/>
                    <a:pt x="35719" y="134799"/>
                  </a:cubicBezTo>
                  <a:cubicBezTo>
                    <a:pt x="35719" y="133847"/>
                    <a:pt x="36671" y="122417"/>
                    <a:pt x="39529" y="120512"/>
                  </a:cubicBezTo>
                  <a:cubicBezTo>
                    <a:pt x="38576" y="128132"/>
                    <a:pt x="44291" y="141467"/>
                    <a:pt x="41434" y="148134"/>
                  </a:cubicBezTo>
                  <a:cubicBezTo>
                    <a:pt x="41434" y="136704"/>
                    <a:pt x="41434" y="134799"/>
                    <a:pt x="41434" y="123369"/>
                  </a:cubicBezTo>
                  <a:cubicBezTo>
                    <a:pt x="41434" y="130989"/>
                    <a:pt x="44291" y="141467"/>
                    <a:pt x="45244" y="147182"/>
                  </a:cubicBezTo>
                  <a:cubicBezTo>
                    <a:pt x="44291" y="145276"/>
                    <a:pt x="44291" y="142419"/>
                    <a:pt x="45244" y="140514"/>
                  </a:cubicBezTo>
                  <a:cubicBezTo>
                    <a:pt x="47149" y="145276"/>
                    <a:pt x="48101" y="150039"/>
                    <a:pt x="46196" y="154801"/>
                  </a:cubicBezTo>
                  <a:cubicBezTo>
                    <a:pt x="47149" y="150992"/>
                    <a:pt x="47149" y="147182"/>
                    <a:pt x="46196" y="144324"/>
                  </a:cubicBezTo>
                  <a:cubicBezTo>
                    <a:pt x="46196" y="147182"/>
                    <a:pt x="46196" y="150039"/>
                    <a:pt x="47149" y="152897"/>
                  </a:cubicBezTo>
                  <a:cubicBezTo>
                    <a:pt x="47149" y="148134"/>
                    <a:pt x="48101" y="144324"/>
                    <a:pt x="48101" y="139562"/>
                  </a:cubicBezTo>
                  <a:cubicBezTo>
                    <a:pt x="48101" y="155754"/>
                    <a:pt x="51911" y="154801"/>
                    <a:pt x="49054" y="143372"/>
                  </a:cubicBezTo>
                  <a:cubicBezTo>
                    <a:pt x="49054" y="149087"/>
                    <a:pt x="49054" y="147182"/>
                    <a:pt x="49054" y="136704"/>
                  </a:cubicBezTo>
                  <a:cubicBezTo>
                    <a:pt x="49054" y="143372"/>
                    <a:pt x="50959" y="146229"/>
                    <a:pt x="51911" y="152897"/>
                  </a:cubicBezTo>
                  <a:cubicBezTo>
                    <a:pt x="51911" y="151944"/>
                    <a:pt x="54769" y="152897"/>
                    <a:pt x="53816" y="148134"/>
                  </a:cubicBezTo>
                  <a:cubicBezTo>
                    <a:pt x="53816" y="152897"/>
                    <a:pt x="54769" y="156707"/>
                    <a:pt x="54769" y="160517"/>
                  </a:cubicBezTo>
                  <a:cubicBezTo>
                    <a:pt x="54769" y="161469"/>
                    <a:pt x="57626" y="154801"/>
                    <a:pt x="56674" y="155754"/>
                  </a:cubicBezTo>
                  <a:cubicBezTo>
                    <a:pt x="56674" y="162422"/>
                    <a:pt x="56674" y="162422"/>
                    <a:pt x="56674" y="154801"/>
                  </a:cubicBezTo>
                  <a:cubicBezTo>
                    <a:pt x="58579" y="168137"/>
                    <a:pt x="57626" y="160517"/>
                    <a:pt x="58579" y="161469"/>
                  </a:cubicBezTo>
                  <a:cubicBezTo>
                    <a:pt x="58579" y="165279"/>
                    <a:pt x="60484" y="166232"/>
                    <a:pt x="62389" y="169089"/>
                  </a:cubicBezTo>
                  <a:cubicBezTo>
                    <a:pt x="63341" y="166232"/>
                    <a:pt x="65246" y="165279"/>
                    <a:pt x="63341" y="161469"/>
                  </a:cubicBezTo>
                  <a:cubicBezTo>
                    <a:pt x="65246" y="163374"/>
                    <a:pt x="66199" y="167184"/>
                    <a:pt x="67151" y="170042"/>
                  </a:cubicBezTo>
                  <a:cubicBezTo>
                    <a:pt x="63341" y="160517"/>
                    <a:pt x="68104" y="168137"/>
                    <a:pt x="68104" y="168137"/>
                  </a:cubicBezTo>
                  <a:cubicBezTo>
                    <a:pt x="69056" y="165279"/>
                    <a:pt x="68104" y="163374"/>
                    <a:pt x="67151" y="160517"/>
                  </a:cubicBezTo>
                  <a:cubicBezTo>
                    <a:pt x="69056" y="165279"/>
                    <a:pt x="66199" y="157659"/>
                    <a:pt x="70009" y="161469"/>
                  </a:cubicBezTo>
                  <a:cubicBezTo>
                    <a:pt x="69056" y="155754"/>
                    <a:pt x="69056" y="155754"/>
                    <a:pt x="70009" y="160517"/>
                  </a:cubicBezTo>
                  <a:cubicBezTo>
                    <a:pt x="70009" y="155754"/>
                    <a:pt x="69056" y="150992"/>
                    <a:pt x="67151" y="147182"/>
                  </a:cubicBezTo>
                  <a:cubicBezTo>
                    <a:pt x="69056" y="152897"/>
                    <a:pt x="71914" y="158612"/>
                    <a:pt x="73819" y="163374"/>
                  </a:cubicBezTo>
                  <a:cubicBezTo>
                    <a:pt x="72866" y="157659"/>
                    <a:pt x="71914" y="151944"/>
                    <a:pt x="70009" y="146229"/>
                  </a:cubicBezTo>
                  <a:cubicBezTo>
                    <a:pt x="75724" y="160517"/>
                    <a:pt x="70961" y="137657"/>
                    <a:pt x="70009" y="132894"/>
                  </a:cubicBezTo>
                  <a:cubicBezTo>
                    <a:pt x="70009" y="133847"/>
                    <a:pt x="74771" y="141467"/>
                    <a:pt x="74771" y="141467"/>
                  </a:cubicBezTo>
                  <a:cubicBezTo>
                    <a:pt x="76676" y="139562"/>
                    <a:pt x="70961" y="114797"/>
                    <a:pt x="70009" y="112892"/>
                  </a:cubicBezTo>
                  <a:cubicBezTo>
                    <a:pt x="74771" y="111939"/>
                    <a:pt x="71914" y="113844"/>
                    <a:pt x="75724" y="113844"/>
                  </a:cubicBezTo>
                  <a:cubicBezTo>
                    <a:pt x="72866" y="108129"/>
                    <a:pt x="70009" y="103367"/>
                    <a:pt x="67151" y="98604"/>
                  </a:cubicBezTo>
                  <a:cubicBezTo>
                    <a:pt x="78581" y="92889"/>
                    <a:pt x="58579" y="68124"/>
                    <a:pt x="66199" y="64314"/>
                  </a:cubicBezTo>
                  <a:cubicBezTo>
                    <a:pt x="67151" y="64314"/>
                    <a:pt x="70961" y="65267"/>
                    <a:pt x="73819" y="66219"/>
                  </a:cubicBezTo>
                  <a:cubicBezTo>
                    <a:pt x="68104" y="63362"/>
                    <a:pt x="70961" y="57647"/>
                    <a:pt x="67151" y="59551"/>
                  </a:cubicBezTo>
                  <a:cubicBezTo>
                    <a:pt x="68104" y="59551"/>
                    <a:pt x="68104" y="61457"/>
                    <a:pt x="68104" y="61457"/>
                  </a:cubicBezTo>
                  <a:cubicBezTo>
                    <a:pt x="67151" y="59551"/>
                    <a:pt x="65246" y="58599"/>
                    <a:pt x="62389" y="59551"/>
                  </a:cubicBezTo>
                  <a:cubicBezTo>
                    <a:pt x="66199" y="58599"/>
                    <a:pt x="67151" y="13832"/>
                    <a:pt x="68104" y="9069"/>
                  </a:cubicBezTo>
                  <a:cubicBezTo>
                    <a:pt x="65246" y="5259"/>
                    <a:pt x="46196" y="8117"/>
                    <a:pt x="46196" y="9069"/>
                  </a:cubicBezTo>
                  <a:cubicBezTo>
                    <a:pt x="51911" y="13832"/>
                    <a:pt x="47149" y="10022"/>
                    <a:pt x="46196" y="10022"/>
                  </a:cubicBezTo>
                  <a:cubicBezTo>
                    <a:pt x="48101" y="11926"/>
                    <a:pt x="47149" y="11926"/>
                    <a:pt x="45244" y="11926"/>
                  </a:cubicBezTo>
                  <a:cubicBezTo>
                    <a:pt x="45244" y="13832"/>
                    <a:pt x="48101" y="11926"/>
                    <a:pt x="50959" y="13832"/>
                  </a:cubicBezTo>
                  <a:cubicBezTo>
                    <a:pt x="43339" y="16689"/>
                    <a:pt x="53816" y="23357"/>
                    <a:pt x="43339" y="23357"/>
                  </a:cubicBezTo>
                  <a:cubicBezTo>
                    <a:pt x="53816" y="25262"/>
                    <a:pt x="39529" y="27167"/>
                    <a:pt x="51911" y="30976"/>
                  </a:cubicBezTo>
                  <a:cubicBezTo>
                    <a:pt x="39529" y="37644"/>
                    <a:pt x="58579" y="34787"/>
                    <a:pt x="45244" y="37644"/>
                  </a:cubicBezTo>
                  <a:close/>
                  <a:moveTo>
                    <a:pt x="54769" y="67172"/>
                  </a:moveTo>
                  <a:cubicBezTo>
                    <a:pt x="54769" y="67172"/>
                    <a:pt x="53816" y="65267"/>
                    <a:pt x="54769" y="67172"/>
                  </a:cubicBezTo>
                  <a:close/>
                  <a:moveTo>
                    <a:pt x="54769" y="69076"/>
                  </a:moveTo>
                  <a:cubicBezTo>
                    <a:pt x="55721" y="68124"/>
                    <a:pt x="58579" y="68124"/>
                    <a:pt x="54769" y="69076"/>
                  </a:cubicBezTo>
                  <a:close/>
                  <a:moveTo>
                    <a:pt x="74771" y="63362"/>
                  </a:moveTo>
                  <a:cubicBezTo>
                    <a:pt x="74771" y="64314"/>
                    <a:pt x="70961" y="63362"/>
                    <a:pt x="74771" y="633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1" name="Freeform: Shape 1450">
              <a:extLst>
                <a:ext uri="{FF2B5EF4-FFF2-40B4-BE49-F238E27FC236}">
                  <a16:creationId xmlns:a16="http://schemas.microsoft.com/office/drawing/2014/main" id="{5BEDB00F-A9EA-4418-B1C7-C29AD2B2541F}"/>
                </a:ext>
              </a:extLst>
            </p:cNvPr>
            <p:cNvSpPr/>
            <p:nvPr/>
          </p:nvSpPr>
          <p:spPr>
            <a:xfrm>
              <a:off x="7475549" y="6559920"/>
              <a:ext cx="9525" cy="9525"/>
            </a:xfrm>
            <a:custGeom>
              <a:avLst/>
              <a:gdLst>
                <a:gd name="connsiteX0" fmla="*/ 8244 w 9525"/>
                <a:gd name="connsiteY0" fmla="*/ 7567 h 9525"/>
                <a:gd name="connsiteX1" fmla="*/ 8244 w 9525"/>
                <a:gd name="connsiteY1" fmla="*/ 7567 h 9525"/>
              </a:gdLst>
              <a:ahLst/>
              <a:cxnLst>
                <a:cxn ang="0">
                  <a:pos x="connsiteX0" y="connsiteY0"/>
                </a:cxn>
                <a:cxn ang="0">
                  <a:pos x="connsiteX1" y="connsiteY1"/>
                </a:cxn>
              </a:cxnLst>
              <a:rect l="l" t="t" r="r" b="b"/>
              <a:pathLst>
                <a:path w="9525" h="9525">
                  <a:moveTo>
                    <a:pt x="8244" y="7567"/>
                  </a:moveTo>
                  <a:cubicBezTo>
                    <a:pt x="7291" y="6615"/>
                    <a:pt x="6339" y="7567"/>
                    <a:pt x="82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2" name="Freeform: Shape 1451">
              <a:extLst>
                <a:ext uri="{FF2B5EF4-FFF2-40B4-BE49-F238E27FC236}">
                  <a16:creationId xmlns:a16="http://schemas.microsoft.com/office/drawing/2014/main" id="{36AD3D56-F947-46F4-93AD-6D796BB08275}"/>
                </a:ext>
              </a:extLst>
            </p:cNvPr>
            <p:cNvSpPr/>
            <p:nvPr/>
          </p:nvSpPr>
          <p:spPr>
            <a:xfrm>
              <a:off x="7427648" y="656415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3" name="Freeform: Shape 1452">
              <a:extLst>
                <a:ext uri="{FF2B5EF4-FFF2-40B4-BE49-F238E27FC236}">
                  <a16:creationId xmlns:a16="http://schemas.microsoft.com/office/drawing/2014/main" id="{96DF1A17-8387-4AB8-8119-F8344E017205}"/>
                </a:ext>
              </a:extLst>
            </p:cNvPr>
            <p:cNvSpPr/>
            <p:nvPr/>
          </p:nvSpPr>
          <p:spPr>
            <a:xfrm>
              <a:off x="7455694" y="65765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4" name="Freeform: Shape 1453">
              <a:extLst>
                <a:ext uri="{FF2B5EF4-FFF2-40B4-BE49-F238E27FC236}">
                  <a16:creationId xmlns:a16="http://schemas.microsoft.com/office/drawing/2014/main" id="{715D9E74-5DE4-424D-B553-3F578262BB45}"/>
                </a:ext>
              </a:extLst>
            </p:cNvPr>
            <p:cNvSpPr/>
            <p:nvPr/>
          </p:nvSpPr>
          <p:spPr>
            <a:xfrm>
              <a:off x="7431881" y="654796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5" name="Freeform: Shape 1454">
              <a:extLst>
                <a:ext uri="{FF2B5EF4-FFF2-40B4-BE49-F238E27FC236}">
                  <a16:creationId xmlns:a16="http://schemas.microsoft.com/office/drawing/2014/main" id="{93A0C0F3-7FC9-445C-A722-437D1160D3A3}"/>
                </a:ext>
              </a:extLst>
            </p:cNvPr>
            <p:cNvSpPr/>
            <p:nvPr/>
          </p:nvSpPr>
          <p:spPr>
            <a:xfrm>
              <a:off x="7430929" y="654129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6" name="Freeform: Shape 1455">
              <a:extLst>
                <a:ext uri="{FF2B5EF4-FFF2-40B4-BE49-F238E27FC236}">
                  <a16:creationId xmlns:a16="http://schemas.microsoft.com/office/drawing/2014/main" id="{761B5FAE-59B8-4F18-A189-6EC26A9D7B8F}"/>
                </a:ext>
              </a:extLst>
            </p:cNvPr>
            <p:cNvSpPr/>
            <p:nvPr/>
          </p:nvSpPr>
          <p:spPr>
            <a:xfrm>
              <a:off x="7429003" y="653843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7" name="Freeform: Shape 1456">
              <a:extLst>
                <a:ext uri="{FF2B5EF4-FFF2-40B4-BE49-F238E27FC236}">
                  <a16:creationId xmlns:a16="http://schemas.microsoft.com/office/drawing/2014/main" id="{F3F1D289-60CC-4124-95DF-EA3BFF0D37EC}"/>
                </a:ext>
              </a:extLst>
            </p:cNvPr>
            <p:cNvSpPr/>
            <p:nvPr/>
          </p:nvSpPr>
          <p:spPr>
            <a:xfrm>
              <a:off x="7450931" y="658153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7858"/>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8" name="Freeform: Shape 1457">
              <a:extLst>
                <a:ext uri="{FF2B5EF4-FFF2-40B4-BE49-F238E27FC236}">
                  <a16:creationId xmlns:a16="http://schemas.microsoft.com/office/drawing/2014/main" id="{C6E78404-0872-43DA-9B03-36DF9CBFCFB4}"/>
                </a:ext>
              </a:extLst>
            </p:cNvPr>
            <p:cNvSpPr/>
            <p:nvPr/>
          </p:nvSpPr>
          <p:spPr>
            <a:xfrm>
              <a:off x="7443311" y="6581625"/>
              <a:ext cx="9525" cy="9525"/>
            </a:xfrm>
            <a:custGeom>
              <a:avLst/>
              <a:gdLst>
                <a:gd name="connsiteX0" fmla="*/ 7144 w 9525"/>
                <a:gd name="connsiteY0" fmla="*/ 8722 h 9525"/>
                <a:gd name="connsiteX1" fmla="*/ 8096 w 9525"/>
                <a:gd name="connsiteY1" fmla="*/ 7769 h 9525"/>
                <a:gd name="connsiteX2" fmla="*/ 7144 w 9525"/>
                <a:gd name="connsiteY2" fmla="*/ 8722 h 9525"/>
              </a:gdLst>
              <a:ahLst/>
              <a:cxnLst>
                <a:cxn ang="0">
                  <a:pos x="connsiteX0" y="connsiteY0"/>
                </a:cxn>
                <a:cxn ang="0">
                  <a:pos x="connsiteX1" y="connsiteY1"/>
                </a:cxn>
                <a:cxn ang="0">
                  <a:pos x="connsiteX2" y="connsiteY2"/>
                </a:cxn>
              </a:cxnLst>
              <a:rect l="l" t="t" r="r" b="b"/>
              <a:pathLst>
                <a:path w="9525" h="9525">
                  <a:moveTo>
                    <a:pt x="7144" y="8722"/>
                  </a:moveTo>
                  <a:cubicBezTo>
                    <a:pt x="7144" y="8722"/>
                    <a:pt x="8096" y="7769"/>
                    <a:pt x="8096" y="7769"/>
                  </a:cubicBezTo>
                  <a:cubicBezTo>
                    <a:pt x="8096" y="6817"/>
                    <a:pt x="8096" y="6817"/>
                    <a:pt x="7144" y="87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59" name="Freeform: Shape 1458">
              <a:extLst>
                <a:ext uri="{FF2B5EF4-FFF2-40B4-BE49-F238E27FC236}">
                  <a16:creationId xmlns:a16="http://schemas.microsoft.com/office/drawing/2014/main" id="{96C2EBAF-DCC5-4BD9-850A-EA94EC5195AF}"/>
                </a:ext>
              </a:extLst>
            </p:cNvPr>
            <p:cNvSpPr/>
            <p:nvPr/>
          </p:nvSpPr>
          <p:spPr>
            <a:xfrm>
              <a:off x="7451884" y="65774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0" name="Freeform: Shape 1459">
              <a:extLst>
                <a:ext uri="{FF2B5EF4-FFF2-40B4-BE49-F238E27FC236}">
                  <a16:creationId xmlns:a16="http://schemas.microsoft.com/office/drawing/2014/main" id="{E590CFFF-CAF0-4E69-884F-BBB3F11F5763}"/>
                </a:ext>
              </a:extLst>
            </p:cNvPr>
            <p:cNvSpPr/>
            <p:nvPr/>
          </p:nvSpPr>
          <p:spPr>
            <a:xfrm>
              <a:off x="7444502" y="6581827"/>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7858" y="7567"/>
                    <a:pt x="7858" y="6615"/>
                    <a:pt x="7858" y="7567"/>
                  </a:cubicBezTo>
                  <a:cubicBezTo>
                    <a:pt x="6906" y="7567"/>
                    <a:pt x="6906" y="8520"/>
                    <a:pt x="785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1" name="Freeform: Shape 1460">
              <a:extLst>
                <a:ext uri="{FF2B5EF4-FFF2-40B4-BE49-F238E27FC236}">
                  <a16:creationId xmlns:a16="http://schemas.microsoft.com/office/drawing/2014/main" id="{C5066E19-C558-4603-A551-A395699D5B71}"/>
                </a:ext>
              </a:extLst>
            </p:cNvPr>
            <p:cNvSpPr/>
            <p:nvPr/>
          </p:nvSpPr>
          <p:spPr>
            <a:xfrm>
              <a:off x="7424790" y="651896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4"/>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2" name="Freeform: Shape 1461">
              <a:extLst>
                <a:ext uri="{FF2B5EF4-FFF2-40B4-BE49-F238E27FC236}">
                  <a16:creationId xmlns:a16="http://schemas.microsoft.com/office/drawing/2014/main" id="{9BB62460-3359-4487-A713-12389C050FE7}"/>
                </a:ext>
              </a:extLst>
            </p:cNvPr>
            <p:cNvSpPr/>
            <p:nvPr/>
          </p:nvSpPr>
          <p:spPr>
            <a:xfrm>
              <a:off x="7424261" y="65193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3" name="Freeform: Shape 1462">
              <a:extLst>
                <a:ext uri="{FF2B5EF4-FFF2-40B4-BE49-F238E27FC236}">
                  <a16:creationId xmlns:a16="http://schemas.microsoft.com/office/drawing/2014/main" id="{04B7C051-1370-4F62-A2C3-B9D8BF4A53F0}"/>
                </a:ext>
              </a:extLst>
            </p:cNvPr>
            <p:cNvSpPr/>
            <p:nvPr/>
          </p:nvSpPr>
          <p:spPr>
            <a:xfrm>
              <a:off x="7423309" y="65189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8096" y="7567"/>
                    <a:pt x="8096"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4" name="Freeform: Shape 1463">
              <a:extLst>
                <a:ext uri="{FF2B5EF4-FFF2-40B4-BE49-F238E27FC236}">
                  <a16:creationId xmlns:a16="http://schemas.microsoft.com/office/drawing/2014/main" id="{4615C801-807F-4E72-97F5-10B602E1D4CE}"/>
                </a:ext>
              </a:extLst>
            </p:cNvPr>
            <p:cNvSpPr/>
            <p:nvPr/>
          </p:nvSpPr>
          <p:spPr>
            <a:xfrm>
              <a:off x="7426166" y="652510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5" name="Freeform: Shape 1464">
              <a:extLst>
                <a:ext uri="{FF2B5EF4-FFF2-40B4-BE49-F238E27FC236}">
                  <a16:creationId xmlns:a16="http://schemas.microsoft.com/office/drawing/2014/main" id="{48CA237F-B9D1-46A5-91CA-E4D4A24C224A}"/>
                </a:ext>
              </a:extLst>
            </p:cNvPr>
            <p:cNvSpPr/>
            <p:nvPr/>
          </p:nvSpPr>
          <p:spPr>
            <a:xfrm>
              <a:off x="7427119" y="6524466"/>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8096" y="3969"/>
                    <a:pt x="7144" y="9684"/>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6" name="Freeform: Shape 1465">
              <a:extLst>
                <a:ext uri="{FF2B5EF4-FFF2-40B4-BE49-F238E27FC236}">
                  <a16:creationId xmlns:a16="http://schemas.microsoft.com/office/drawing/2014/main" id="{9B5C2E44-FC09-43BC-9E8E-A9D74F650EED}"/>
                </a:ext>
              </a:extLst>
            </p:cNvPr>
            <p:cNvSpPr/>
            <p:nvPr/>
          </p:nvSpPr>
          <p:spPr>
            <a:xfrm>
              <a:off x="7415900" y="6537336"/>
              <a:ext cx="9525" cy="9525"/>
            </a:xfrm>
            <a:custGeom>
              <a:avLst/>
              <a:gdLst>
                <a:gd name="connsiteX0" fmla="*/ 8837 w 9525"/>
                <a:gd name="connsiteY0" fmla="*/ 8244 h 9525"/>
                <a:gd name="connsiteX1" fmla="*/ 8837 w 9525"/>
                <a:gd name="connsiteY1" fmla="*/ 8244 h 9525"/>
              </a:gdLst>
              <a:ahLst/>
              <a:cxnLst>
                <a:cxn ang="0">
                  <a:pos x="connsiteX0" y="connsiteY0"/>
                </a:cxn>
                <a:cxn ang="0">
                  <a:pos x="connsiteX1" y="connsiteY1"/>
                </a:cxn>
              </a:cxnLst>
              <a:rect l="l" t="t" r="r" b="b"/>
              <a:pathLst>
                <a:path w="9525" h="9525">
                  <a:moveTo>
                    <a:pt x="8837" y="8244"/>
                  </a:moveTo>
                  <a:cubicBezTo>
                    <a:pt x="5027" y="6339"/>
                    <a:pt x="8837" y="7291"/>
                    <a:pt x="8837"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7" name="Freeform: Shape 1466">
              <a:extLst>
                <a:ext uri="{FF2B5EF4-FFF2-40B4-BE49-F238E27FC236}">
                  <a16:creationId xmlns:a16="http://schemas.microsoft.com/office/drawing/2014/main" id="{2F3C13F7-1745-434A-9ECE-EDC7ED3F8FBC}"/>
                </a:ext>
              </a:extLst>
            </p:cNvPr>
            <p:cNvSpPr/>
            <p:nvPr/>
          </p:nvSpPr>
          <p:spPr>
            <a:xfrm>
              <a:off x="7415689" y="6542932"/>
              <a:ext cx="9525" cy="9525"/>
            </a:xfrm>
            <a:custGeom>
              <a:avLst/>
              <a:gdLst>
                <a:gd name="connsiteX0" fmla="*/ 9049 w 9525"/>
                <a:gd name="connsiteY0" fmla="*/ 7411 h 9525"/>
                <a:gd name="connsiteX1" fmla="*/ 7144 w 9525"/>
                <a:gd name="connsiteY1" fmla="*/ 8363 h 9525"/>
                <a:gd name="connsiteX2" fmla="*/ 9049 w 9525"/>
                <a:gd name="connsiteY2" fmla="*/ 7411 h 9525"/>
              </a:gdLst>
              <a:ahLst/>
              <a:cxnLst>
                <a:cxn ang="0">
                  <a:pos x="connsiteX0" y="connsiteY0"/>
                </a:cxn>
                <a:cxn ang="0">
                  <a:pos x="connsiteX1" y="connsiteY1"/>
                </a:cxn>
                <a:cxn ang="0">
                  <a:pos x="connsiteX2" y="connsiteY2"/>
                </a:cxn>
              </a:cxnLst>
              <a:rect l="l" t="t" r="r" b="b"/>
              <a:pathLst>
                <a:path w="9525" h="9525">
                  <a:moveTo>
                    <a:pt x="9049" y="7411"/>
                  </a:moveTo>
                  <a:cubicBezTo>
                    <a:pt x="8096" y="6458"/>
                    <a:pt x="7144" y="8363"/>
                    <a:pt x="7144" y="8363"/>
                  </a:cubicBezTo>
                  <a:cubicBezTo>
                    <a:pt x="8096" y="8363"/>
                    <a:pt x="8096" y="8363"/>
                    <a:pt x="9049" y="74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8" name="Freeform: Shape 1467">
              <a:extLst>
                <a:ext uri="{FF2B5EF4-FFF2-40B4-BE49-F238E27FC236}">
                  <a16:creationId xmlns:a16="http://schemas.microsoft.com/office/drawing/2014/main" id="{B4FCAB67-151D-494B-9DA3-F69C81BD52E7}"/>
                </a:ext>
              </a:extLst>
            </p:cNvPr>
            <p:cNvSpPr/>
            <p:nvPr/>
          </p:nvSpPr>
          <p:spPr>
            <a:xfrm>
              <a:off x="7426166" y="6575583"/>
              <a:ext cx="9525" cy="9525"/>
            </a:xfrm>
            <a:custGeom>
              <a:avLst/>
              <a:gdLst>
                <a:gd name="connsiteX0" fmla="*/ 10001 w 9525"/>
                <a:gd name="connsiteY0" fmla="*/ 7144 h 9525"/>
                <a:gd name="connsiteX1" fmla="*/ 7144 w 9525"/>
                <a:gd name="connsiteY1" fmla="*/ 8097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8097"/>
                  </a:lnTo>
                  <a:cubicBezTo>
                    <a:pt x="8096" y="8097"/>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69" name="Freeform: Shape 1468">
              <a:extLst>
                <a:ext uri="{FF2B5EF4-FFF2-40B4-BE49-F238E27FC236}">
                  <a16:creationId xmlns:a16="http://schemas.microsoft.com/office/drawing/2014/main" id="{5C423CF1-BA7D-40B3-BD5D-2B3DDDD93AC2}"/>
                </a:ext>
              </a:extLst>
            </p:cNvPr>
            <p:cNvSpPr/>
            <p:nvPr/>
          </p:nvSpPr>
          <p:spPr>
            <a:xfrm>
              <a:off x="7443111" y="6573663"/>
              <a:ext cx="9525" cy="9525"/>
            </a:xfrm>
            <a:custGeom>
              <a:avLst/>
              <a:gdLst>
                <a:gd name="connsiteX0" fmla="*/ 7344 w 9525"/>
                <a:gd name="connsiteY0" fmla="*/ 9064 h 9525"/>
                <a:gd name="connsiteX1" fmla="*/ 7344 w 9525"/>
                <a:gd name="connsiteY1" fmla="*/ 9064 h 9525"/>
              </a:gdLst>
              <a:ahLst/>
              <a:cxnLst>
                <a:cxn ang="0">
                  <a:pos x="connsiteX0" y="connsiteY0"/>
                </a:cxn>
                <a:cxn ang="0">
                  <a:pos x="connsiteX1" y="connsiteY1"/>
                </a:cxn>
              </a:cxnLst>
              <a:rect l="l" t="t" r="r" b="b"/>
              <a:pathLst>
                <a:path w="9525" h="9525">
                  <a:moveTo>
                    <a:pt x="7344" y="9064"/>
                  </a:moveTo>
                  <a:cubicBezTo>
                    <a:pt x="9249" y="4301"/>
                    <a:pt x="6392" y="10017"/>
                    <a:pt x="7344"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0" name="Freeform: Shape 1469">
              <a:extLst>
                <a:ext uri="{FF2B5EF4-FFF2-40B4-BE49-F238E27FC236}">
                  <a16:creationId xmlns:a16="http://schemas.microsoft.com/office/drawing/2014/main" id="{7E533B95-3E2E-44E8-9761-83CBF9F20AC2}"/>
                </a:ext>
              </a:extLst>
            </p:cNvPr>
            <p:cNvSpPr/>
            <p:nvPr/>
          </p:nvSpPr>
          <p:spPr>
            <a:xfrm>
              <a:off x="7429776" y="6591226"/>
              <a:ext cx="9525" cy="9525"/>
            </a:xfrm>
            <a:custGeom>
              <a:avLst/>
              <a:gdLst>
                <a:gd name="connsiteX0" fmla="*/ 7344 w 9525"/>
                <a:gd name="connsiteY0" fmla="*/ 7694 h 9525"/>
                <a:gd name="connsiteX1" fmla="*/ 7344 w 9525"/>
                <a:gd name="connsiteY1" fmla="*/ 7694 h 9525"/>
              </a:gdLst>
              <a:ahLst/>
              <a:cxnLst>
                <a:cxn ang="0">
                  <a:pos x="connsiteX0" y="connsiteY0"/>
                </a:cxn>
                <a:cxn ang="0">
                  <a:pos x="connsiteX1" y="connsiteY1"/>
                </a:cxn>
              </a:cxnLst>
              <a:rect l="l" t="t" r="r" b="b"/>
              <a:pathLst>
                <a:path w="9525" h="9525">
                  <a:moveTo>
                    <a:pt x="7344" y="7694"/>
                  </a:moveTo>
                  <a:cubicBezTo>
                    <a:pt x="6392" y="5789"/>
                    <a:pt x="9249" y="9599"/>
                    <a:pt x="7344"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1" name="Freeform: Shape 1470">
              <a:extLst>
                <a:ext uri="{FF2B5EF4-FFF2-40B4-BE49-F238E27FC236}">
                  <a16:creationId xmlns:a16="http://schemas.microsoft.com/office/drawing/2014/main" id="{D015C70E-AFDD-4FA3-B14E-9AC8A58EE08A}"/>
                </a:ext>
              </a:extLst>
            </p:cNvPr>
            <p:cNvSpPr/>
            <p:nvPr/>
          </p:nvSpPr>
          <p:spPr>
            <a:xfrm>
              <a:off x="7459504" y="6652736"/>
              <a:ext cx="9525" cy="19050"/>
            </a:xfrm>
            <a:custGeom>
              <a:avLst/>
              <a:gdLst>
                <a:gd name="connsiteX0" fmla="*/ 7144 w 9525"/>
                <a:gd name="connsiteY0" fmla="*/ 14764 h 19050"/>
                <a:gd name="connsiteX1" fmla="*/ 7144 w 9525"/>
                <a:gd name="connsiteY1" fmla="*/ 7144 h 19050"/>
                <a:gd name="connsiteX2" fmla="*/ 7144 w 9525"/>
                <a:gd name="connsiteY2" fmla="*/ 14764 h 19050"/>
              </a:gdLst>
              <a:ahLst/>
              <a:cxnLst>
                <a:cxn ang="0">
                  <a:pos x="connsiteX0" y="connsiteY0"/>
                </a:cxn>
                <a:cxn ang="0">
                  <a:pos x="connsiteX1" y="connsiteY1"/>
                </a:cxn>
                <a:cxn ang="0">
                  <a:pos x="connsiteX2" y="connsiteY2"/>
                </a:cxn>
              </a:cxnLst>
              <a:rect l="l" t="t" r="r" b="b"/>
              <a:pathLst>
                <a:path w="9525" h="19050">
                  <a:moveTo>
                    <a:pt x="7144" y="14764"/>
                  </a:moveTo>
                  <a:lnTo>
                    <a:pt x="7144" y="7144"/>
                  </a:lnTo>
                  <a:cubicBezTo>
                    <a:pt x="7144" y="9049"/>
                    <a:pt x="7144" y="16669"/>
                    <a:pt x="7144" y="147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2" name="Freeform: Shape 1471">
              <a:extLst>
                <a:ext uri="{FF2B5EF4-FFF2-40B4-BE49-F238E27FC236}">
                  <a16:creationId xmlns:a16="http://schemas.microsoft.com/office/drawing/2014/main" id="{BC32AAF1-DAC5-490A-A621-08DAB0286D65}"/>
                </a:ext>
              </a:extLst>
            </p:cNvPr>
            <p:cNvSpPr/>
            <p:nvPr/>
          </p:nvSpPr>
          <p:spPr>
            <a:xfrm>
              <a:off x="7467124" y="6665118"/>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9049"/>
                    <a:pt x="7144" y="10001"/>
                    <a:pt x="8096" y="9049"/>
                  </a:cubicBez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3" name="Freeform: Shape 1472">
              <a:extLst>
                <a:ext uri="{FF2B5EF4-FFF2-40B4-BE49-F238E27FC236}">
                  <a16:creationId xmlns:a16="http://schemas.microsoft.com/office/drawing/2014/main" id="{2BE51634-284A-4F44-A282-0D9AAC272018}"/>
                </a:ext>
              </a:extLst>
            </p:cNvPr>
            <p:cNvSpPr/>
            <p:nvPr/>
          </p:nvSpPr>
          <p:spPr>
            <a:xfrm>
              <a:off x="7482364" y="6634570"/>
              <a:ext cx="9525" cy="9525"/>
            </a:xfrm>
            <a:custGeom>
              <a:avLst/>
              <a:gdLst>
                <a:gd name="connsiteX0" fmla="*/ 7144 w 9525"/>
                <a:gd name="connsiteY0" fmla="*/ 7212 h 9525"/>
                <a:gd name="connsiteX1" fmla="*/ 7144 w 9525"/>
                <a:gd name="connsiteY1" fmla="*/ 7212 h 9525"/>
              </a:gdLst>
              <a:ahLst/>
              <a:cxnLst>
                <a:cxn ang="0">
                  <a:pos x="connsiteX0" y="connsiteY0"/>
                </a:cxn>
                <a:cxn ang="0">
                  <a:pos x="connsiteX1" y="connsiteY1"/>
                </a:cxn>
              </a:cxnLst>
              <a:rect l="l" t="t" r="r" b="b"/>
              <a:pathLst>
                <a:path w="9525" h="9525">
                  <a:moveTo>
                    <a:pt x="7144" y="7212"/>
                  </a:moveTo>
                  <a:cubicBezTo>
                    <a:pt x="10954" y="15784"/>
                    <a:pt x="7144" y="6259"/>
                    <a:pt x="7144" y="721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4" name="Freeform: Shape 1473">
              <a:extLst>
                <a:ext uri="{FF2B5EF4-FFF2-40B4-BE49-F238E27FC236}">
                  <a16:creationId xmlns:a16="http://schemas.microsoft.com/office/drawing/2014/main" id="{E6EB731B-C30D-4CD2-84E1-53538AD5B273}"/>
                </a:ext>
              </a:extLst>
            </p:cNvPr>
            <p:cNvSpPr/>
            <p:nvPr/>
          </p:nvSpPr>
          <p:spPr>
            <a:xfrm>
              <a:off x="7196593" y="5894451"/>
              <a:ext cx="9525" cy="9525"/>
            </a:xfrm>
            <a:custGeom>
              <a:avLst/>
              <a:gdLst>
                <a:gd name="connsiteX0" fmla="*/ 9069 w 9525"/>
                <a:gd name="connsiteY0" fmla="*/ 7239 h 9525"/>
                <a:gd name="connsiteX1" fmla="*/ 9069 w 9525"/>
                <a:gd name="connsiteY1" fmla="*/ 7239 h 9525"/>
              </a:gdLst>
              <a:ahLst/>
              <a:cxnLst>
                <a:cxn ang="0">
                  <a:pos x="connsiteX0" y="connsiteY0"/>
                </a:cxn>
                <a:cxn ang="0">
                  <a:pos x="connsiteX1" y="connsiteY1"/>
                </a:cxn>
              </a:cxnLst>
              <a:rect l="l" t="t" r="r" b="b"/>
              <a:pathLst>
                <a:path w="9525" h="9525">
                  <a:moveTo>
                    <a:pt x="9069" y="7239"/>
                  </a:moveTo>
                  <a:cubicBezTo>
                    <a:pt x="8117" y="6286"/>
                    <a:pt x="5259" y="12954"/>
                    <a:pt x="9069" y="72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5" name="Freeform: Shape 1474">
              <a:extLst>
                <a:ext uri="{FF2B5EF4-FFF2-40B4-BE49-F238E27FC236}">
                  <a16:creationId xmlns:a16="http://schemas.microsoft.com/office/drawing/2014/main" id="{98407950-E81F-4F73-BDB0-DA49D1504F3D}"/>
                </a:ext>
              </a:extLst>
            </p:cNvPr>
            <p:cNvSpPr/>
            <p:nvPr/>
          </p:nvSpPr>
          <p:spPr>
            <a:xfrm>
              <a:off x="7189946" y="5898970"/>
              <a:ext cx="19050" cy="19050"/>
            </a:xfrm>
            <a:custGeom>
              <a:avLst/>
              <a:gdLst>
                <a:gd name="connsiteX0" fmla="*/ 7144 w 19050"/>
                <a:gd name="connsiteY0" fmla="*/ 14149 h 19050"/>
                <a:gd name="connsiteX1" fmla="*/ 11906 w 19050"/>
                <a:gd name="connsiteY1" fmla="*/ 10340 h 19050"/>
                <a:gd name="connsiteX2" fmla="*/ 7144 w 19050"/>
                <a:gd name="connsiteY2" fmla="*/ 14149 h 19050"/>
              </a:gdLst>
              <a:ahLst/>
              <a:cxnLst>
                <a:cxn ang="0">
                  <a:pos x="connsiteX0" y="connsiteY0"/>
                </a:cxn>
                <a:cxn ang="0">
                  <a:pos x="connsiteX1" y="connsiteY1"/>
                </a:cxn>
                <a:cxn ang="0">
                  <a:pos x="connsiteX2" y="connsiteY2"/>
                </a:cxn>
              </a:cxnLst>
              <a:rect l="l" t="t" r="r" b="b"/>
              <a:pathLst>
                <a:path w="19050" h="19050">
                  <a:moveTo>
                    <a:pt x="7144" y="14149"/>
                  </a:moveTo>
                  <a:cubicBezTo>
                    <a:pt x="15716" y="32247"/>
                    <a:pt x="9049" y="8435"/>
                    <a:pt x="11906" y="10340"/>
                  </a:cubicBezTo>
                  <a:cubicBezTo>
                    <a:pt x="3334" y="-138"/>
                    <a:pt x="16669" y="18912"/>
                    <a:pt x="7144" y="141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6" name="Freeform: Shape 1475">
              <a:extLst>
                <a:ext uri="{FF2B5EF4-FFF2-40B4-BE49-F238E27FC236}">
                  <a16:creationId xmlns:a16="http://schemas.microsoft.com/office/drawing/2014/main" id="{326CE43F-70AE-4EC6-9A6B-5EE07D5B4516}"/>
                </a:ext>
              </a:extLst>
            </p:cNvPr>
            <p:cNvSpPr/>
            <p:nvPr/>
          </p:nvSpPr>
          <p:spPr>
            <a:xfrm>
              <a:off x="7149941" y="609552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7" name="Freeform: Shape 1476">
              <a:extLst>
                <a:ext uri="{FF2B5EF4-FFF2-40B4-BE49-F238E27FC236}">
                  <a16:creationId xmlns:a16="http://schemas.microsoft.com/office/drawing/2014/main" id="{39929E9E-DFCA-488A-9D9E-047485549B86}"/>
                </a:ext>
              </a:extLst>
            </p:cNvPr>
            <p:cNvSpPr/>
            <p:nvPr/>
          </p:nvSpPr>
          <p:spPr>
            <a:xfrm>
              <a:off x="7126367" y="6212681"/>
              <a:ext cx="9525" cy="9525"/>
            </a:xfrm>
            <a:custGeom>
              <a:avLst/>
              <a:gdLst>
                <a:gd name="connsiteX0" fmla="*/ 7858 w 9525"/>
                <a:gd name="connsiteY0" fmla="*/ 9049 h 9525"/>
                <a:gd name="connsiteX1" fmla="*/ 7858 w 9525"/>
                <a:gd name="connsiteY1" fmla="*/ 7144 h 9525"/>
                <a:gd name="connsiteX2" fmla="*/ 7858 w 9525"/>
                <a:gd name="connsiteY2" fmla="*/ 9049 h 9525"/>
              </a:gdLst>
              <a:ahLst/>
              <a:cxnLst>
                <a:cxn ang="0">
                  <a:pos x="connsiteX0" y="connsiteY0"/>
                </a:cxn>
                <a:cxn ang="0">
                  <a:pos x="connsiteX1" y="connsiteY1"/>
                </a:cxn>
                <a:cxn ang="0">
                  <a:pos x="connsiteX2" y="connsiteY2"/>
                </a:cxn>
              </a:cxnLst>
              <a:rect l="l" t="t" r="r" b="b"/>
              <a:pathLst>
                <a:path w="9525" h="9525">
                  <a:moveTo>
                    <a:pt x="7858" y="9049"/>
                  </a:moveTo>
                  <a:cubicBezTo>
                    <a:pt x="7858" y="8096"/>
                    <a:pt x="7858" y="8096"/>
                    <a:pt x="7858" y="7144"/>
                  </a:cubicBezTo>
                  <a:cubicBezTo>
                    <a:pt x="6906" y="9049"/>
                    <a:pt x="6906" y="9049"/>
                    <a:pt x="7858"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8" name="Freeform: Shape 1477">
              <a:extLst>
                <a:ext uri="{FF2B5EF4-FFF2-40B4-BE49-F238E27FC236}">
                  <a16:creationId xmlns:a16="http://schemas.microsoft.com/office/drawing/2014/main" id="{21BE8ABB-C085-44E0-A2DC-52BFDF97ABFB}"/>
                </a:ext>
              </a:extLst>
            </p:cNvPr>
            <p:cNvSpPr/>
            <p:nvPr/>
          </p:nvSpPr>
          <p:spPr>
            <a:xfrm>
              <a:off x="7119461" y="623363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79" name="Freeform: Shape 1478">
              <a:extLst>
                <a:ext uri="{FF2B5EF4-FFF2-40B4-BE49-F238E27FC236}">
                  <a16:creationId xmlns:a16="http://schemas.microsoft.com/office/drawing/2014/main" id="{640DB548-D02E-446B-9083-DA8F8C66BA49}"/>
                </a:ext>
              </a:extLst>
            </p:cNvPr>
            <p:cNvSpPr/>
            <p:nvPr/>
          </p:nvSpPr>
          <p:spPr>
            <a:xfrm>
              <a:off x="7148036" y="6096476"/>
              <a:ext cx="9525" cy="9525"/>
            </a:xfrm>
            <a:custGeom>
              <a:avLst/>
              <a:gdLst>
                <a:gd name="connsiteX0" fmla="*/ 9049 w 9525"/>
                <a:gd name="connsiteY0" fmla="*/ 7144 h 9525"/>
                <a:gd name="connsiteX1" fmla="*/ 7144 w 9525"/>
                <a:gd name="connsiteY1" fmla="*/ 10001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10001"/>
                  </a:lnTo>
                  <a:cubicBezTo>
                    <a:pt x="9049" y="10954"/>
                    <a:pt x="9049"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0" name="Freeform: Shape 1479">
              <a:extLst>
                <a:ext uri="{FF2B5EF4-FFF2-40B4-BE49-F238E27FC236}">
                  <a16:creationId xmlns:a16="http://schemas.microsoft.com/office/drawing/2014/main" id="{58B9BE53-E758-46F4-BDA1-1CE74893C1B0}"/>
                </a:ext>
              </a:extLst>
            </p:cNvPr>
            <p:cNvSpPr/>
            <p:nvPr/>
          </p:nvSpPr>
          <p:spPr>
            <a:xfrm>
              <a:off x="7192804" y="5932089"/>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5796"/>
                    <a:pt x="7144" y="7700"/>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1" name="Freeform: Shape 1480">
              <a:extLst>
                <a:ext uri="{FF2B5EF4-FFF2-40B4-BE49-F238E27FC236}">
                  <a16:creationId xmlns:a16="http://schemas.microsoft.com/office/drawing/2014/main" id="{AFCD5504-2F2F-4235-AFBE-6DBB35BD9178}"/>
                </a:ext>
              </a:extLst>
            </p:cNvPr>
            <p:cNvSpPr/>
            <p:nvPr/>
          </p:nvSpPr>
          <p:spPr>
            <a:xfrm>
              <a:off x="7156185" y="6041744"/>
              <a:ext cx="9525" cy="9525"/>
            </a:xfrm>
            <a:custGeom>
              <a:avLst/>
              <a:gdLst>
                <a:gd name="connsiteX0" fmla="*/ 7567 w 9525"/>
                <a:gd name="connsiteY0" fmla="*/ 9488 h 9525"/>
                <a:gd name="connsiteX1" fmla="*/ 7567 w 9525"/>
                <a:gd name="connsiteY1" fmla="*/ 9488 h 9525"/>
              </a:gdLst>
              <a:ahLst/>
              <a:cxnLst>
                <a:cxn ang="0">
                  <a:pos x="connsiteX0" y="connsiteY0"/>
                </a:cxn>
                <a:cxn ang="0">
                  <a:pos x="connsiteX1" y="connsiteY1"/>
                </a:cxn>
              </a:cxnLst>
              <a:rect l="l" t="t" r="r" b="b"/>
              <a:pathLst>
                <a:path w="9525" h="9525">
                  <a:moveTo>
                    <a:pt x="7567" y="9488"/>
                  </a:moveTo>
                  <a:cubicBezTo>
                    <a:pt x="7567" y="8536"/>
                    <a:pt x="6615" y="4726"/>
                    <a:pt x="7567"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2" name="Freeform: Shape 1481">
              <a:extLst>
                <a:ext uri="{FF2B5EF4-FFF2-40B4-BE49-F238E27FC236}">
                  <a16:creationId xmlns:a16="http://schemas.microsoft.com/office/drawing/2014/main" id="{4012042A-30AD-4C26-9B0B-548B77AE5105}"/>
                </a:ext>
              </a:extLst>
            </p:cNvPr>
            <p:cNvSpPr/>
            <p:nvPr/>
          </p:nvSpPr>
          <p:spPr>
            <a:xfrm>
              <a:off x="7163039" y="6003769"/>
              <a:ext cx="9525" cy="9525"/>
            </a:xfrm>
            <a:custGeom>
              <a:avLst/>
              <a:gdLst>
                <a:gd name="connsiteX0" fmla="*/ 7380 w 9525"/>
                <a:gd name="connsiteY0" fmla="*/ 7458 h 9525"/>
                <a:gd name="connsiteX1" fmla="*/ 7380 w 9525"/>
                <a:gd name="connsiteY1" fmla="*/ 7458 h 9525"/>
              </a:gdLst>
              <a:ahLst/>
              <a:cxnLst>
                <a:cxn ang="0">
                  <a:pos x="connsiteX0" y="connsiteY0"/>
                </a:cxn>
                <a:cxn ang="0">
                  <a:pos x="connsiteX1" y="connsiteY1"/>
                </a:cxn>
              </a:cxnLst>
              <a:rect l="l" t="t" r="r" b="b"/>
              <a:pathLst>
                <a:path w="9525" h="9525">
                  <a:moveTo>
                    <a:pt x="7380" y="7458"/>
                  </a:moveTo>
                  <a:cubicBezTo>
                    <a:pt x="5476" y="13173"/>
                    <a:pt x="15953" y="5553"/>
                    <a:pt x="7380" y="74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3" name="Freeform: Shape 1482">
              <a:extLst>
                <a:ext uri="{FF2B5EF4-FFF2-40B4-BE49-F238E27FC236}">
                  <a16:creationId xmlns:a16="http://schemas.microsoft.com/office/drawing/2014/main" id="{105DDA7C-3D9F-4B25-AD37-E78E8A1734D4}"/>
                </a:ext>
              </a:extLst>
            </p:cNvPr>
            <p:cNvSpPr/>
            <p:nvPr/>
          </p:nvSpPr>
          <p:spPr>
            <a:xfrm>
              <a:off x="7179707" y="5940266"/>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lnTo>
                    <a:pt x="7858" y="7144"/>
                  </a:lnTo>
                  <a:cubicBezTo>
                    <a:pt x="6906" y="7144"/>
                    <a:pt x="6906" y="7144"/>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4" name="Freeform: Shape 1483">
              <a:extLst>
                <a:ext uri="{FF2B5EF4-FFF2-40B4-BE49-F238E27FC236}">
                  <a16:creationId xmlns:a16="http://schemas.microsoft.com/office/drawing/2014/main" id="{80972FD5-9FE2-486D-9460-36E1289AF0ED}"/>
                </a:ext>
              </a:extLst>
            </p:cNvPr>
            <p:cNvSpPr/>
            <p:nvPr/>
          </p:nvSpPr>
          <p:spPr>
            <a:xfrm>
              <a:off x="7149941" y="607266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5" name="Freeform: Shape 1484">
              <a:extLst>
                <a:ext uri="{FF2B5EF4-FFF2-40B4-BE49-F238E27FC236}">
                  <a16:creationId xmlns:a16="http://schemas.microsoft.com/office/drawing/2014/main" id="{B7644DB1-62CA-4747-943C-569112D415AD}"/>
                </a:ext>
              </a:extLst>
            </p:cNvPr>
            <p:cNvSpPr/>
            <p:nvPr/>
          </p:nvSpPr>
          <p:spPr>
            <a:xfrm>
              <a:off x="7140416" y="583382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7144"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6" name="Freeform: Shape 1485">
              <a:extLst>
                <a:ext uri="{FF2B5EF4-FFF2-40B4-BE49-F238E27FC236}">
                  <a16:creationId xmlns:a16="http://schemas.microsoft.com/office/drawing/2014/main" id="{350D599F-8249-401A-8B7C-AC91518D2026}"/>
                </a:ext>
              </a:extLst>
            </p:cNvPr>
            <p:cNvSpPr/>
            <p:nvPr/>
          </p:nvSpPr>
          <p:spPr>
            <a:xfrm>
              <a:off x="7163276" y="57907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7" name="Freeform: Shape 1486">
              <a:extLst>
                <a:ext uri="{FF2B5EF4-FFF2-40B4-BE49-F238E27FC236}">
                  <a16:creationId xmlns:a16="http://schemas.microsoft.com/office/drawing/2014/main" id="{A7F9ADDA-22A0-4392-BF32-617CEB87FFA5}"/>
                </a:ext>
              </a:extLst>
            </p:cNvPr>
            <p:cNvSpPr/>
            <p:nvPr/>
          </p:nvSpPr>
          <p:spPr>
            <a:xfrm>
              <a:off x="7108984" y="627006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8" name="Freeform: Shape 1487">
              <a:extLst>
                <a:ext uri="{FF2B5EF4-FFF2-40B4-BE49-F238E27FC236}">
                  <a16:creationId xmlns:a16="http://schemas.microsoft.com/office/drawing/2014/main" id="{00A71B15-C29D-44AA-8DA9-295ED9011354}"/>
                </a:ext>
              </a:extLst>
            </p:cNvPr>
            <p:cNvSpPr/>
            <p:nvPr/>
          </p:nvSpPr>
          <p:spPr>
            <a:xfrm>
              <a:off x="7049929" y="6455254"/>
              <a:ext cx="19050" cy="19050"/>
            </a:xfrm>
            <a:custGeom>
              <a:avLst/>
              <a:gdLst>
                <a:gd name="connsiteX0" fmla="*/ 12859 w 19050"/>
                <a:gd name="connsiteY0" fmla="*/ 10316 h 19050"/>
                <a:gd name="connsiteX1" fmla="*/ 7144 w 19050"/>
                <a:gd name="connsiteY1" fmla="*/ 8410 h 19050"/>
                <a:gd name="connsiteX2" fmla="*/ 12859 w 19050"/>
                <a:gd name="connsiteY2" fmla="*/ 10316 h 19050"/>
              </a:gdLst>
              <a:ahLst/>
              <a:cxnLst>
                <a:cxn ang="0">
                  <a:pos x="connsiteX0" y="connsiteY0"/>
                </a:cxn>
                <a:cxn ang="0">
                  <a:pos x="connsiteX1" y="connsiteY1"/>
                </a:cxn>
                <a:cxn ang="0">
                  <a:pos x="connsiteX2" y="connsiteY2"/>
                </a:cxn>
              </a:cxnLst>
              <a:rect l="l" t="t" r="r" b="b"/>
              <a:pathLst>
                <a:path w="19050" h="19050">
                  <a:moveTo>
                    <a:pt x="12859" y="10316"/>
                  </a:moveTo>
                  <a:cubicBezTo>
                    <a:pt x="10001" y="14126"/>
                    <a:pt x="10954" y="3648"/>
                    <a:pt x="7144" y="8410"/>
                  </a:cubicBezTo>
                  <a:cubicBezTo>
                    <a:pt x="8096" y="8410"/>
                    <a:pt x="10001" y="15078"/>
                    <a:pt x="12859" y="103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89" name="Freeform: Shape 1488">
              <a:extLst>
                <a:ext uri="{FF2B5EF4-FFF2-40B4-BE49-F238E27FC236}">
                  <a16:creationId xmlns:a16="http://schemas.microsoft.com/office/drawing/2014/main" id="{ED54AD36-6EA2-49AD-938B-2FA9C9BBF1A3}"/>
                </a:ext>
              </a:extLst>
            </p:cNvPr>
            <p:cNvSpPr/>
            <p:nvPr/>
          </p:nvSpPr>
          <p:spPr>
            <a:xfrm>
              <a:off x="7192804" y="5935503"/>
              <a:ext cx="9525" cy="9525"/>
            </a:xfrm>
            <a:custGeom>
              <a:avLst/>
              <a:gdLst>
                <a:gd name="connsiteX0" fmla="*/ 7144 w 9525"/>
                <a:gd name="connsiteY0" fmla="*/ 7144 h 9525"/>
                <a:gd name="connsiteX1" fmla="*/ 7144 w 9525"/>
                <a:gd name="connsiteY1" fmla="*/ 9048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8"/>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0" name="Freeform: Shape 1489">
              <a:extLst>
                <a:ext uri="{FF2B5EF4-FFF2-40B4-BE49-F238E27FC236}">
                  <a16:creationId xmlns:a16="http://schemas.microsoft.com/office/drawing/2014/main" id="{CED1F99A-05B3-4A7D-B980-5DCA6F6ED157}"/>
                </a:ext>
              </a:extLst>
            </p:cNvPr>
            <p:cNvSpPr/>
            <p:nvPr/>
          </p:nvSpPr>
          <p:spPr>
            <a:xfrm>
              <a:off x="7048553" y="645652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7"/>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1" name="Freeform: Shape 1490">
              <a:extLst>
                <a:ext uri="{FF2B5EF4-FFF2-40B4-BE49-F238E27FC236}">
                  <a16:creationId xmlns:a16="http://schemas.microsoft.com/office/drawing/2014/main" id="{D45F6878-79A6-4BD4-BF98-C2F92E5D1C71}"/>
                </a:ext>
              </a:extLst>
            </p:cNvPr>
            <p:cNvSpPr/>
            <p:nvPr/>
          </p:nvSpPr>
          <p:spPr>
            <a:xfrm>
              <a:off x="7095649" y="639365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8096" y="7144"/>
                  </a:cubicBezTo>
                  <a:cubicBezTo>
                    <a:pt x="8096"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2" name="Freeform: Shape 1491">
              <a:extLst>
                <a:ext uri="{FF2B5EF4-FFF2-40B4-BE49-F238E27FC236}">
                  <a16:creationId xmlns:a16="http://schemas.microsoft.com/office/drawing/2014/main" id="{F9B0B501-B569-4CF8-8E8E-E43159BEAA33}"/>
                </a:ext>
              </a:extLst>
            </p:cNvPr>
            <p:cNvSpPr/>
            <p:nvPr/>
          </p:nvSpPr>
          <p:spPr>
            <a:xfrm>
              <a:off x="7109936" y="6293643"/>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8096"/>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3" name="Freeform: Shape 1492">
              <a:extLst>
                <a:ext uri="{FF2B5EF4-FFF2-40B4-BE49-F238E27FC236}">
                  <a16:creationId xmlns:a16="http://schemas.microsoft.com/office/drawing/2014/main" id="{7C0F3807-932B-4A52-9CD9-F66243331022}"/>
                </a:ext>
              </a:extLst>
            </p:cNvPr>
            <p:cNvSpPr/>
            <p:nvPr/>
          </p:nvSpPr>
          <p:spPr>
            <a:xfrm>
              <a:off x="7091992" y="6427506"/>
              <a:ext cx="9525" cy="9525"/>
            </a:xfrm>
            <a:custGeom>
              <a:avLst/>
              <a:gdLst>
                <a:gd name="connsiteX0" fmla="*/ 8896 w 9525"/>
                <a:gd name="connsiteY0" fmla="*/ 7583 h 9525"/>
                <a:gd name="connsiteX1" fmla="*/ 8896 w 9525"/>
                <a:gd name="connsiteY1" fmla="*/ 7583 h 9525"/>
              </a:gdLst>
              <a:ahLst/>
              <a:cxnLst>
                <a:cxn ang="0">
                  <a:pos x="connsiteX0" y="connsiteY0"/>
                </a:cxn>
                <a:cxn ang="0">
                  <a:pos x="connsiteX1" y="connsiteY1"/>
                </a:cxn>
              </a:cxnLst>
              <a:rect l="l" t="t" r="r" b="b"/>
              <a:pathLst>
                <a:path w="9525" h="9525">
                  <a:moveTo>
                    <a:pt x="8896" y="7583"/>
                  </a:moveTo>
                  <a:cubicBezTo>
                    <a:pt x="4133" y="17108"/>
                    <a:pt x="10801" y="4726"/>
                    <a:pt x="8896" y="758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4" name="Freeform: Shape 1493">
              <a:extLst>
                <a:ext uri="{FF2B5EF4-FFF2-40B4-BE49-F238E27FC236}">
                  <a16:creationId xmlns:a16="http://schemas.microsoft.com/office/drawing/2014/main" id="{15567E40-4288-486C-8A15-0C6599117077}"/>
                </a:ext>
              </a:extLst>
            </p:cNvPr>
            <p:cNvSpPr/>
            <p:nvPr/>
          </p:nvSpPr>
          <p:spPr>
            <a:xfrm>
              <a:off x="7087076" y="646096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9049"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5" name="Freeform: Shape 1494">
              <a:extLst>
                <a:ext uri="{FF2B5EF4-FFF2-40B4-BE49-F238E27FC236}">
                  <a16:creationId xmlns:a16="http://schemas.microsoft.com/office/drawing/2014/main" id="{3FF465B5-BB69-4E3B-B8F7-F04EC2E9D6F5}"/>
                </a:ext>
              </a:extLst>
            </p:cNvPr>
            <p:cNvSpPr/>
            <p:nvPr/>
          </p:nvSpPr>
          <p:spPr>
            <a:xfrm>
              <a:off x="7122319" y="5935548"/>
              <a:ext cx="9525" cy="9525"/>
            </a:xfrm>
            <a:custGeom>
              <a:avLst/>
              <a:gdLst>
                <a:gd name="connsiteX0" fmla="*/ 7144 w 9525"/>
                <a:gd name="connsiteY0" fmla="*/ 9957 h 9525"/>
                <a:gd name="connsiteX1" fmla="*/ 10001 w 9525"/>
                <a:gd name="connsiteY1" fmla="*/ 9004 h 9525"/>
                <a:gd name="connsiteX2" fmla="*/ 7144 w 9525"/>
                <a:gd name="connsiteY2" fmla="*/ 9957 h 9525"/>
              </a:gdLst>
              <a:ahLst/>
              <a:cxnLst>
                <a:cxn ang="0">
                  <a:pos x="connsiteX0" y="connsiteY0"/>
                </a:cxn>
                <a:cxn ang="0">
                  <a:pos x="connsiteX1" y="connsiteY1"/>
                </a:cxn>
                <a:cxn ang="0">
                  <a:pos x="connsiteX2" y="connsiteY2"/>
                </a:cxn>
              </a:cxnLst>
              <a:rect l="l" t="t" r="r" b="b"/>
              <a:pathLst>
                <a:path w="9525" h="9525">
                  <a:moveTo>
                    <a:pt x="7144" y="9957"/>
                  </a:moveTo>
                  <a:cubicBezTo>
                    <a:pt x="8096" y="9004"/>
                    <a:pt x="9049" y="9004"/>
                    <a:pt x="10001" y="9004"/>
                  </a:cubicBezTo>
                  <a:cubicBezTo>
                    <a:pt x="8096" y="9004"/>
                    <a:pt x="8096" y="4242"/>
                    <a:pt x="7144" y="99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6" name="Freeform: Shape 1495">
              <a:extLst>
                <a:ext uri="{FF2B5EF4-FFF2-40B4-BE49-F238E27FC236}">
                  <a16:creationId xmlns:a16="http://schemas.microsoft.com/office/drawing/2014/main" id="{788C0420-FEC3-4E1C-BE1D-26BA2EE52197}"/>
                </a:ext>
              </a:extLst>
            </p:cNvPr>
            <p:cNvSpPr/>
            <p:nvPr/>
          </p:nvSpPr>
          <p:spPr>
            <a:xfrm>
              <a:off x="7191851" y="59335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9049"/>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7" name="Freeform: Shape 1496">
              <a:extLst>
                <a:ext uri="{FF2B5EF4-FFF2-40B4-BE49-F238E27FC236}">
                  <a16:creationId xmlns:a16="http://schemas.microsoft.com/office/drawing/2014/main" id="{F4EBFC74-1C23-43CE-9C94-50FA6BFD2F70}"/>
                </a:ext>
              </a:extLst>
            </p:cNvPr>
            <p:cNvSpPr/>
            <p:nvPr/>
          </p:nvSpPr>
          <p:spPr>
            <a:xfrm>
              <a:off x="7114699" y="6433661"/>
              <a:ext cx="9525" cy="19050"/>
            </a:xfrm>
            <a:custGeom>
              <a:avLst/>
              <a:gdLst>
                <a:gd name="connsiteX0" fmla="*/ 8096 w 9525"/>
                <a:gd name="connsiteY0" fmla="*/ 7144 h 19050"/>
                <a:gd name="connsiteX1" fmla="*/ 7144 w 9525"/>
                <a:gd name="connsiteY1" fmla="*/ 12859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lnTo>
                    <a:pt x="7144" y="12859"/>
                  </a:lnTo>
                  <a:cubicBezTo>
                    <a:pt x="7144" y="10953"/>
                    <a:pt x="7144"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8" name="Freeform: Shape 1497">
              <a:extLst>
                <a:ext uri="{FF2B5EF4-FFF2-40B4-BE49-F238E27FC236}">
                  <a16:creationId xmlns:a16="http://schemas.microsoft.com/office/drawing/2014/main" id="{12565EBE-6DC0-4D58-8CC2-1A669291527A}"/>
                </a:ext>
              </a:extLst>
            </p:cNvPr>
            <p:cNvSpPr/>
            <p:nvPr/>
          </p:nvSpPr>
          <p:spPr>
            <a:xfrm>
              <a:off x="7075646" y="618410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499" name="Freeform: Shape 1498">
              <a:extLst>
                <a:ext uri="{FF2B5EF4-FFF2-40B4-BE49-F238E27FC236}">
                  <a16:creationId xmlns:a16="http://schemas.microsoft.com/office/drawing/2014/main" id="{CD2AEC29-6348-49D9-9982-EA3F85BB8792}"/>
                </a:ext>
              </a:extLst>
            </p:cNvPr>
            <p:cNvSpPr/>
            <p:nvPr/>
          </p:nvSpPr>
          <p:spPr>
            <a:xfrm>
              <a:off x="7109076" y="6455568"/>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6" y="7144"/>
                    <a:pt x="4194" y="14764"/>
                    <a:pt x="990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0" name="Freeform: Shape 1499">
              <a:extLst>
                <a:ext uri="{FF2B5EF4-FFF2-40B4-BE49-F238E27FC236}">
                  <a16:creationId xmlns:a16="http://schemas.microsoft.com/office/drawing/2014/main" id="{DA58042D-9AE2-438B-BBA0-525DAE054F8C}"/>
                </a:ext>
              </a:extLst>
            </p:cNvPr>
            <p:cNvSpPr/>
            <p:nvPr/>
          </p:nvSpPr>
          <p:spPr>
            <a:xfrm>
              <a:off x="7125176" y="59374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1" name="Freeform: Shape 1500">
              <a:extLst>
                <a:ext uri="{FF2B5EF4-FFF2-40B4-BE49-F238E27FC236}">
                  <a16:creationId xmlns:a16="http://schemas.microsoft.com/office/drawing/2014/main" id="{88FDB703-CA13-4D4C-94ED-74AD6C63403F}"/>
                </a:ext>
              </a:extLst>
            </p:cNvPr>
            <p:cNvSpPr/>
            <p:nvPr/>
          </p:nvSpPr>
          <p:spPr>
            <a:xfrm>
              <a:off x="7024896" y="5789541"/>
              <a:ext cx="180975" cy="771525"/>
            </a:xfrm>
            <a:custGeom>
              <a:avLst/>
              <a:gdLst>
                <a:gd name="connsiteX0" fmla="*/ 107424 w 180975"/>
                <a:gd name="connsiteY0" fmla="*/ 117863 h 771525"/>
                <a:gd name="connsiteX1" fmla="*/ 111235 w 180975"/>
                <a:gd name="connsiteY1" fmla="*/ 160726 h 771525"/>
                <a:gd name="connsiteX2" fmla="*/ 110282 w 180975"/>
                <a:gd name="connsiteY2" fmla="*/ 160726 h 771525"/>
                <a:gd name="connsiteX3" fmla="*/ 107424 w 180975"/>
                <a:gd name="connsiteY3" fmla="*/ 171203 h 771525"/>
                <a:gd name="connsiteX4" fmla="*/ 106472 w 180975"/>
                <a:gd name="connsiteY4" fmla="*/ 161678 h 771525"/>
                <a:gd name="connsiteX5" fmla="*/ 100757 w 180975"/>
                <a:gd name="connsiteY5" fmla="*/ 160726 h 771525"/>
                <a:gd name="connsiteX6" fmla="*/ 95995 w 180975"/>
                <a:gd name="connsiteY6" fmla="*/ 212161 h 771525"/>
                <a:gd name="connsiteX7" fmla="*/ 75992 w 180975"/>
                <a:gd name="connsiteY7" fmla="*/ 307411 h 771525"/>
                <a:gd name="connsiteX8" fmla="*/ 76945 w 180975"/>
                <a:gd name="connsiteY8" fmla="*/ 319793 h 771525"/>
                <a:gd name="connsiteX9" fmla="*/ 48370 w 180975"/>
                <a:gd name="connsiteY9" fmla="*/ 467431 h 771525"/>
                <a:gd name="connsiteX10" fmla="*/ 48370 w 180975"/>
                <a:gd name="connsiteY10" fmla="*/ 469336 h 771525"/>
                <a:gd name="connsiteX11" fmla="*/ 32177 w 180975"/>
                <a:gd name="connsiteY11" fmla="*/ 595066 h 771525"/>
                <a:gd name="connsiteX12" fmla="*/ 57895 w 180975"/>
                <a:gd name="connsiteY12" fmla="*/ 764611 h 771525"/>
                <a:gd name="connsiteX13" fmla="*/ 101710 w 180975"/>
                <a:gd name="connsiteY13" fmla="*/ 589351 h 771525"/>
                <a:gd name="connsiteX14" fmla="*/ 104567 w 180975"/>
                <a:gd name="connsiteY14" fmla="*/ 601733 h 771525"/>
                <a:gd name="connsiteX15" fmla="*/ 111235 w 180975"/>
                <a:gd name="connsiteY15" fmla="*/ 513151 h 771525"/>
                <a:gd name="connsiteX16" fmla="*/ 104567 w 180975"/>
                <a:gd name="connsiteY16" fmla="*/ 501721 h 771525"/>
                <a:gd name="connsiteX17" fmla="*/ 121712 w 180975"/>
                <a:gd name="connsiteY17" fmla="*/ 439808 h 771525"/>
                <a:gd name="connsiteX18" fmla="*/ 122664 w 180975"/>
                <a:gd name="connsiteY18" fmla="*/ 431236 h 771525"/>
                <a:gd name="connsiteX19" fmla="*/ 130285 w 180975"/>
                <a:gd name="connsiteY19" fmla="*/ 375991 h 771525"/>
                <a:gd name="connsiteX20" fmla="*/ 134095 w 180975"/>
                <a:gd name="connsiteY20" fmla="*/ 379801 h 771525"/>
                <a:gd name="connsiteX21" fmla="*/ 152192 w 180975"/>
                <a:gd name="connsiteY21" fmla="*/ 272168 h 771525"/>
                <a:gd name="connsiteX22" fmla="*/ 147429 w 180975"/>
                <a:gd name="connsiteY22" fmla="*/ 258833 h 771525"/>
                <a:gd name="connsiteX23" fmla="*/ 153145 w 180975"/>
                <a:gd name="connsiteY23" fmla="*/ 234068 h 771525"/>
                <a:gd name="connsiteX24" fmla="*/ 156002 w 180975"/>
                <a:gd name="connsiteY24" fmla="*/ 212161 h 771525"/>
                <a:gd name="connsiteX25" fmla="*/ 164574 w 180975"/>
                <a:gd name="connsiteY25" fmla="*/ 159773 h 771525"/>
                <a:gd name="connsiteX26" fmla="*/ 174099 w 180975"/>
                <a:gd name="connsiteY26" fmla="*/ 130246 h 771525"/>
                <a:gd name="connsiteX27" fmla="*/ 175052 w 180975"/>
                <a:gd name="connsiteY27" fmla="*/ 133103 h 771525"/>
                <a:gd name="connsiteX28" fmla="*/ 163622 w 180975"/>
                <a:gd name="connsiteY28" fmla="*/ 179776 h 771525"/>
                <a:gd name="connsiteX29" fmla="*/ 145524 w 180975"/>
                <a:gd name="connsiteY29" fmla="*/ 282646 h 771525"/>
                <a:gd name="connsiteX30" fmla="*/ 137904 w 180975"/>
                <a:gd name="connsiteY30" fmla="*/ 282646 h 771525"/>
                <a:gd name="connsiteX31" fmla="*/ 134095 w 180975"/>
                <a:gd name="connsiteY31" fmla="*/ 311221 h 771525"/>
                <a:gd name="connsiteX32" fmla="*/ 122664 w 180975"/>
                <a:gd name="connsiteY32" fmla="*/ 359798 h 771525"/>
                <a:gd name="connsiteX33" fmla="*/ 111235 w 180975"/>
                <a:gd name="connsiteY33" fmla="*/ 404566 h 771525"/>
                <a:gd name="connsiteX34" fmla="*/ 115997 w 180975"/>
                <a:gd name="connsiteY34" fmla="*/ 402661 h 771525"/>
                <a:gd name="connsiteX35" fmla="*/ 115045 w 180975"/>
                <a:gd name="connsiteY35" fmla="*/ 430283 h 771525"/>
                <a:gd name="connsiteX36" fmla="*/ 107424 w 180975"/>
                <a:gd name="connsiteY36" fmla="*/ 428378 h 771525"/>
                <a:gd name="connsiteX37" fmla="*/ 94089 w 180975"/>
                <a:gd name="connsiteY37" fmla="*/ 473146 h 771525"/>
                <a:gd name="connsiteX38" fmla="*/ 96947 w 180975"/>
                <a:gd name="connsiteY38" fmla="*/ 490291 h 771525"/>
                <a:gd name="connsiteX39" fmla="*/ 94089 w 180975"/>
                <a:gd name="connsiteY39" fmla="*/ 484576 h 771525"/>
                <a:gd name="connsiteX40" fmla="*/ 88374 w 180975"/>
                <a:gd name="connsiteY40" fmla="*/ 541726 h 771525"/>
                <a:gd name="connsiteX41" fmla="*/ 88374 w 180975"/>
                <a:gd name="connsiteY41" fmla="*/ 532201 h 771525"/>
                <a:gd name="connsiteX42" fmla="*/ 94089 w 180975"/>
                <a:gd name="connsiteY42" fmla="*/ 533153 h 771525"/>
                <a:gd name="connsiteX43" fmla="*/ 81707 w 180975"/>
                <a:gd name="connsiteY43" fmla="*/ 639833 h 771525"/>
                <a:gd name="connsiteX44" fmla="*/ 76945 w 180975"/>
                <a:gd name="connsiteY44" fmla="*/ 635071 h 771525"/>
                <a:gd name="connsiteX45" fmla="*/ 70277 w 180975"/>
                <a:gd name="connsiteY45" fmla="*/ 706508 h 771525"/>
                <a:gd name="connsiteX46" fmla="*/ 63610 w 180975"/>
                <a:gd name="connsiteY46" fmla="*/ 748419 h 771525"/>
                <a:gd name="connsiteX47" fmla="*/ 18842 w 180975"/>
                <a:gd name="connsiteY47" fmla="*/ 736988 h 771525"/>
                <a:gd name="connsiteX48" fmla="*/ 26462 w 180975"/>
                <a:gd name="connsiteY48" fmla="*/ 734131 h 771525"/>
                <a:gd name="connsiteX49" fmla="*/ 39797 w 180975"/>
                <a:gd name="connsiteY49" fmla="*/ 662694 h 771525"/>
                <a:gd name="connsiteX50" fmla="*/ 75039 w 180975"/>
                <a:gd name="connsiteY50" fmla="*/ 438856 h 771525"/>
                <a:gd name="connsiteX51" fmla="*/ 93137 w 180975"/>
                <a:gd name="connsiteY51" fmla="*/ 368371 h 771525"/>
                <a:gd name="connsiteX52" fmla="*/ 109329 w 180975"/>
                <a:gd name="connsiteY52" fmla="*/ 249308 h 771525"/>
                <a:gd name="connsiteX53" fmla="*/ 114092 w 180975"/>
                <a:gd name="connsiteY53" fmla="*/ 259786 h 771525"/>
                <a:gd name="connsiteX54" fmla="*/ 117902 w 180975"/>
                <a:gd name="connsiteY54" fmla="*/ 229306 h 771525"/>
                <a:gd name="connsiteX55" fmla="*/ 112187 w 180975"/>
                <a:gd name="connsiteY55" fmla="*/ 237878 h 771525"/>
                <a:gd name="connsiteX56" fmla="*/ 120760 w 180975"/>
                <a:gd name="connsiteY56" fmla="*/ 195016 h 771525"/>
                <a:gd name="connsiteX57" fmla="*/ 144572 w 180975"/>
                <a:gd name="connsiteY57" fmla="*/ 44521 h 771525"/>
                <a:gd name="connsiteX58" fmla="*/ 134095 w 180975"/>
                <a:gd name="connsiteY58" fmla="*/ 14041 h 771525"/>
                <a:gd name="connsiteX59" fmla="*/ 122664 w 180975"/>
                <a:gd name="connsiteY59" fmla="*/ 100718 h 771525"/>
                <a:gd name="connsiteX60" fmla="*/ 115045 w 180975"/>
                <a:gd name="connsiteY60" fmla="*/ 97861 h 771525"/>
                <a:gd name="connsiteX61" fmla="*/ 107424 w 180975"/>
                <a:gd name="connsiteY61" fmla="*/ 117863 h 771525"/>
                <a:gd name="connsiteX62" fmla="*/ 93137 w 180975"/>
                <a:gd name="connsiteY62" fmla="*/ 240736 h 771525"/>
                <a:gd name="connsiteX63" fmla="*/ 93137 w 180975"/>
                <a:gd name="connsiteY63" fmla="*/ 240736 h 771525"/>
                <a:gd name="connsiteX64" fmla="*/ 91232 w 180975"/>
                <a:gd name="connsiteY64" fmla="*/ 251213 h 771525"/>
                <a:gd name="connsiteX65" fmla="*/ 91232 w 180975"/>
                <a:gd name="connsiteY65" fmla="*/ 251213 h 771525"/>
                <a:gd name="connsiteX66" fmla="*/ 115045 w 180975"/>
                <a:gd name="connsiteY66" fmla="*/ 233116 h 771525"/>
                <a:gd name="connsiteX67" fmla="*/ 115045 w 180975"/>
                <a:gd name="connsiteY67" fmla="*/ 233116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80975" h="771525">
                  <a:moveTo>
                    <a:pt x="107424" y="117863"/>
                  </a:moveTo>
                  <a:cubicBezTo>
                    <a:pt x="107424" y="118816"/>
                    <a:pt x="107424" y="160726"/>
                    <a:pt x="111235" y="160726"/>
                  </a:cubicBezTo>
                  <a:cubicBezTo>
                    <a:pt x="110282" y="156916"/>
                    <a:pt x="109329" y="156916"/>
                    <a:pt x="110282" y="160726"/>
                  </a:cubicBezTo>
                  <a:cubicBezTo>
                    <a:pt x="96947" y="165488"/>
                    <a:pt x="133142" y="117863"/>
                    <a:pt x="107424" y="171203"/>
                  </a:cubicBezTo>
                  <a:cubicBezTo>
                    <a:pt x="102662" y="171203"/>
                    <a:pt x="105520" y="160726"/>
                    <a:pt x="106472" y="161678"/>
                  </a:cubicBezTo>
                  <a:cubicBezTo>
                    <a:pt x="104567" y="161678"/>
                    <a:pt x="102662" y="161678"/>
                    <a:pt x="100757" y="160726"/>
                  </a:cubicBezTo>
                  <a:cubicBezTo>
                    <a:pt x="94089" y="179776"/>
                    <a:pt x="103614" y="199778"/>
                    <a:pt x="95995" y="212161"/>
                  </a:cubicBezTo>
                  <a:cubicBezTo>
                    <a:pt x="95995" y="212161"/>
                    <a:pt x="77897" y="289313"/>
                    <a:pt x="75992" y="307411"/>
                  </a:cubicBezTo>
                  <a:cubicBezTo>
                    <a:pt x="76945" y="311221"/>
                    <a:pt x="76945" y="315983"/>
                    <a:pt x="76945" y="319793"/>
                  </a:cubicBezTo>
                  <a:cubicBezTo>
                    <a:pt x="51227" y="376943"/>
                    <a:pt x="51227" y="418853"/>
                    <a:pt x="48370" y="467431"/>
                  </a:cubicBezTo>
                  <a:cubicBezTo>
                    <a:pt x="41702" y="469336"/>
                    <a:pt x="47417" y="466478"/>
                    <a:pt x="48370" y="469336"/>
                  </a:cubicBezTo>
                  <a:cubicBezTo>
                    <a:pt x="45512" y="477908"/>
                    <a:pt x="20747" y="582683"/>
                    <a:pt x="32177" y="595066"/>
                  </a:cubicBezTo>
                  <a:cubicBezTo>
                    <a:pt x="33129" y="634119"/>
                    <a:pt x="-39261" y="806521"/>
                    <a:pt x="57895" y="764611"/>
                  </a:cubicBezTo>
                  <a:cubicBezTo>
                    <a:pt x="92185" y="750323"/>
                    <a:pt x="97899" y="639833"/>
                    <a:pt x="101710" y="589351"/>
                  </a:cubicBezTo>
                  <a:cubicBezTo>
                    <a:pt x="102662" y="593161"/>
                    <a:pt x="103614" y="597923"/>
                    <a:pt x="104567" y="601733"/>
                  </a:cubicBezTo>
                  <a:cubicBezTo>
                    <a:pt x="104567" y="599828"/>
                    <a:pt x="109329" y="505531"/>
                    <a:pt x="111235" y="513151"/>
                  </a:cubicBezTo>
                  <a:cubicBezTo>
                    <a:pt x="111235" y="512198"/>
                    <a:pt x="107424" y="503626"/>
                    <a:pt x="104567" y="501721"/>
                  </a:cubicBezTo>
                  <a:cubicBezTo>
                    <a:pt x="113139" y="508388"/>
                    <a:pt x="121712" y="437903"/>
                    <a:pt x="121712" y="439808"/>
                  </a:cubicBezTo>
                  <a:cubicBezTo>
                    <a:pt x="121712" y="436951"/>
                    <a:pt x="122664" y="434093"/>
                    <a:pt x="122664" y="431236"/>
                  </a:cubicBezTo>
                  <a:cubicBezTo>
                    <a:pt x="120760" y="427426"/>
                    <a:pt x="122664" y="395041"/>
                    <a:pt x="130285" y="375991"/>
                  </a:cubicBezTo>
                  <a:cubicBezTo>
                    <a:pt x="131237" y="376943"/>
                    <a:pt x="132189" y="378848"/>
                    <a:pt x="134095" y="379801"/>
                  </a:cubicBezTo>
                  <a:cubicBezTo>
                    <a:pt x="138857" y="339796"/>
                    <a:pt x="144572" y="309316"/>
                    <a:pt x="152192" y="272168"/>
                  </a:cubicBezTo>
                  <a:cubicBezTo>
                    <a:pt x="150287" y="265501"/>
                    <a:pt x="146477" y="262643"/>
                    <a:pt x="147429" y="258833"/>
                  </a:cubicBezTo>
                  <a:cubicBezTo>
                    <a:pt x="148382" y="262643"/>
                    <a:pt x="153145" y="235021"/>
                    <a:pt x="153145" y="234068"/>
                  </a:cubicBezTo>
                  <a:cubicBezTo>
                    <a:pt x="155049" y="242641"/>
                    <a:pt x="160764" y="222638"/>
                    <a:pt x="156002" y="212161"/>
                  </a:cubicBezTo>
                  <a:cubicBezTo>
                    <a:pt x="163622" y="228353"/>
                    <a:pt x="164574" y="159773"/>
                    <a:pt x="164574" y="159773"/>
                  </a:cubicBezTo>
                  <a:cubicBezTo>
                    <a:pt x="169337" y="155011"/>
                    <a:pt x="183624" y="135961"/>
                    <a:pt x="174099" y="130246"/>
                  </a:cubicBezTo>
                  <a:cubicBezTo>
                    <a:pt x="172195" y="132151"/>
                    <a:pt x="172195" y="133103"/>
                    <a:pt x="175052" y="133103"/>
                  </a:cubicBezTo>
                  <a:cubicBezTo>
                    <a:pt x="179814" y="145486"/>
                    <a:pt x="156002" y="155963"/>
                    <a:pt x="163622" y="179776"/>
                  </a:cubicBezTo>
                  <a:cubicBezTo>
                    <a:pt x="149335" y="204541"/>
                    <a:pt x="142667" y="255976"/>
                    <a:pt x="145524" y="282646"/>
                  </a:cubicBezTo>
                  <a:cubicBezTo>
                    <a:pt x="139810" y="282646"/>
                    <a:pt x="138857" y="284551"/>
                    <a:pt x="137904" y="282646"/>
                  </a:cubicBezTo>
                  <a:cubicBezTo>
                    <a:pt x="134095" y="294076"/>
                    <a:pt x="133142" y="299791"/>
                    <a:pt x="134095" y="311221"/>
                  </a:cubicBezTo>
                  <a:cubicBezTo>
                    <a:pt x="132189" y="325508"/>
                    <a:pt x="122664" y="359798"/>
                    <a:pt x="122664" y="359798"/>
                  </a:cubicBezTo>
                  <a:cubicBezTo>
                    <a:pt x="117902" y="372181"/>
                    <a:pt x="123617" y="395041"/>
                    <a:pt x="111235" y="404566"/>
                  </a:cubicBezTo>
                  <a:cubicBezTo>
                    <a:pt x="113139" y="403613"/>
                    <a:pt x="114092" y="402661"/>
                    <a:pt x="115997" y="402661"/>
                  </a:cubicBezTo>
                  <a:cubicBezTo>
                    <a:pt x="111235" y="420758"/>
                    <a:pt x="114092" y="415043"/>
                    <a:pt x="115045" y="430283"/>
                  </a:cubicBezTo>
                  <a:cubicBezTo>
                    <a:pt x="112187" y="441713"/>
                    <a:pt x="108377" y="428378"/>
                    <a:pt x="107424" y="428378"/>
                  </a:cubicBezTo>
                  <a:cubicBezTo>
                    <a:pt x="108377" y="444571"/>
                    <a:pt x="103614" y="466478"/>
                    <a:pt x="94089" y="473146"/>
                  </a:cubicBezTo>
                  <a:cubicBezTo>
                    <a:pt x="94089" y="473146"/>
                    <a:pt x="101710" y="490291"/>
                    <a:pt x="96947" y="490291"/>
                  </a:cubicBezTo>
                  <a:cubicBezTo>
                    <a:pt x="96947" y="487433"/>
                    <a:pt x="95995" y="485528"/>
                    <a:pt x="94089" y="484576"/>
                  </a:cubicBezTo>
                  <a:cubicBezTo>
                    <a:pt x="96947" y="504578"/>
                    <a:pt x="81707" y="522676"/>
                    <a:pt x="88374" y="541726"/>
                  </a:cubicBezTo>
                  <a:cubicBezTo>
                    <a:pt x="88374" y="538869"/>
                    <a:pt x="88374" y="535058"/>
                    <a:pt x="88374" y="532201"/>
                  </a:cubicBezTo>
                  <a:cubicBezTo>
                    <a:pt x="95042" y="533153"/>
                    <a:pt x="84564" y="536963"/>
                    <a:pt x="94089" y="533153"/>
                  </a:cubicBezTo>
                  <a:cubicBezTo>
                    <a:pt x="74087" y="548394"/>
                    <a:pt x="88374" y="614116"/>
                    <a:pt x="81707" y="639833"/>
                  </a:cubicBezTo>
                  <a:cubicBezTo>
                    <a:pt x="79802" y="638881"/>
                    <a:pt x="77897" y="637928"/>
                    <a:pt x="76945" y="635071"/>
                  </a:cubicBezTo>
                  <a:cubicBezTo>
                    <a:pt x="73135" y="656026"/>
                    <a:pt x="79802" y="687458"/>
                    <a:pt x="70277" y="706508"/>
                  </a:cubicBezTo>
                  <a:cubicBezTo>
                    <a:pt x="56942" y="716986"/>
                    <a:pt x="62657" y="742703"/>
                    <a:pt x="63610" y="748419"/>
                  </a:cubicBezTo>
                  <a:cubicBezTo>
                    <a:pt x="69324" y="741751"/>
                    <a:pt x="24557" y="736988"/>
                    <a:pt x="18842" y="736988"/>
                  </a:cubicBezTo>
                  <a:cubicBezTo>
                    <a:pt x="39797" y="731273"/>
                    <a:pt x="26462" y="734131"/>
                    <a:pt x="26462" y="734131"/>
                  </a:cubicBezTo>
                  <a:cubicBezTo>
                    <a:pt x="17889" y="738894"/>
                    <a:pt x="46464" y="656978"/>
                    <a:pt x="39797" y="662694"/>
                  </a:cubicBezTo>
                  <a:cubicBezTo>
                    <a:pt x="37892" y="652216"/>
                    <a:pt x="81707" y="441713"/>
                    <a:pt x="75039" y="438856"/>
                  </a:cubicBezTo>
                  <a:cubicBezTo>
                    <a:pt x="77897" y="421711"/>
                    <a:pt x="86470" y="383611"/>
                    <a:pt x="93137" y="368371"/>
                  </a:cubicBezTo>
                  <a:cubicBezTo>
                    <a:pt x="99804" y="337891"/>
                    <a:pt x="86470" y="272168"/>
                    <a:pt x="109329" y="249308"/>
                  </a:cubicBezTo>
                  <a:cubicBezTo>
                    <a:pt x="103614" y="277883"/>
                    <a:pt x="107424" y="249308"/>
                    <a:pt x="114092" y="259786"/>
                  </a:cubicBezTo>
                  <a:cubicBezTo>
                    <a:pt x="109329" y="242641"/>
                    <a:pt x="114092" y="244546"/>
                    <a:pt x="117902" y="229306"/>
                  </a:cubicBezTo>
                  <a:cubicBezTo>
                    <a:pt x="112187" y="228353"/>
                    <a:pt x="113139" y="231211"/>
                    <a:pt x="112187" y="237878"/>
                  </a:cubicBezTo>
                  <a:cubicBezTo>
                    <a:pt x="107424" y="227401"/>
                    <a:pt x="122664" y="198826"/>
                    <a:pt x="120760" y="195016"/>
                  </a:cubicBezTo>
                  <a:cubicBezTo>
                    <a:pt x="115045" y="150248"/>
                    <a:pt x="141714" y="88336"/>
                    <a:pt x="144572" y="44521"/>
                  </a:cubicBezTo>
                  <a:cubicBezTo>
                    <a:pt x="146477" y="21661"/>
                    <a:pt x="151239" y="-5962"/>
                    <a:pt x="134095" y="14041"/>
                  </a:cubicBezTo>
                  <a:cubicBezTo>
                    <a:pt x="129332" y="17851"/>
                    <a:pt x="115045" y="88336"/>
                    <a:pt x="122664" y="100718"/>
                  </a:cubicBezTo>
                  <a:cubicBezTo>
                    <a:pt x="119807" y="100718"/>
                    <a:pt x="116949" y="99766"/>
                    <a:pt x="115045" y="97861"/>
                  </a:cubicBezTo>
                  <a:cubicBezTo>
                    <a:pt x="126474" y="99766"/>
                    <a:pt x="105520" y="120721"/>
                    <a:pt x="107424" y="117863"/>
                  </a:cubicBezTo>
                  <a:close/>
                  <a:moveTo>
                    <a:pt x="93137" y="240736"/>
                  </a:moveTo>
                  <a:cubicBezTo>
                    <a:pt x="93137" y="239783"/>
                    <a:pt x="94089" y="235021"/>
                    <a:pt x="93137" y="240736"/>
                  </a:cubicBezTo>
                  <a:close/>
                  <a:moveTo>
                    <a:pt x="91232" y="251213"/>
                  </a:moveTo>
                  <a:cubicBezTo>
                    <a:pt x="93137" y="244546"/>
                    <a:pt x="94089" y="247403"/>
                    <a:pt x="91232" y="251213"/>
                  </a:cubicBezTo>
                  <a:close/>
                  <a:moveTo>
                    <a:pt x="115045" y="233116"/>
                  </a:moveTo>
                  <a:cubicBezTo>
                    <a:pt x="115045" y="240736"/>
                    <a:pt x="111235" y="229306"/>
                    <a:pt x="115045" y="2331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2" name="Freeform: Shape 1501">
              <a:extLst>
                <a:ext uri="{FF2B5EF4-FFF2-40B4-BE49-F238E27FC236}">
                  <a16:creationId xmlns:a16="http://schemas.microsoft.com/office/drawing/2014/main" id="{9F26B2C9-8B35-473B-955C-2B9BE5DB121D}"/>
                </a:ext>
              </a:extLst>
            </p:cNvPr>
            <p:cNvSpPr/>
            <p:nvPr/>
          </p:nvSpPr>
          <p:spPr>
            <a:xfrm>
              <a:off x="7128563" y="601170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3" name="Freeform: Shape 1502">
              <a:extLst>
                <a:ext uri="{FF2B5EF4-FFF2-40B4-BE49-F238E27FC236}">
                  <a16:creationId xmlns:a16="http://schemas.microsoft.com/office/drawing/2014/main" id="{7A6C9620-B529-49C7-B7FE-F1C026029F80}"/>
                </a:ext>
              </a:extLst>
            </p:cNvPr>
            <p:cNvSpPr/>
            <p:nvPr/>
          </p:nvSpPr>
          <p:spPr>
            <a:xfrm>
              <a:off x="7150894" y="609510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4" name="Freeform: Shape 1503">
              <a:extLst>
                <a:ext uri="{FF2B5EF4-FFF2-40B4-BE49-F238E27FC236}">
                  <a16:creationId xmlns:a16="http://schemas.microsoft.com/office/drawing/2014/main" id="{F9B0E628-F7F5-4065-801D-D9E8B2322B2B}"/>
                </a:ext>
              </a:extLst>
            </p:cNvPr>
            <p:cNvSpPr/>
            <p:nvPr/>
          </p:nvSpPr>
          <p:spPr>
            <a:xfrm>
              <a:off x="7076599" y="6172914"/>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5" name="Freeform: Shape 1504">
              <a:extLst>
                <a:ext uri="{FF2B5EF4-FFF2-40B4-BE49-F238E27FC236}">
                  <a16:creationId xmlns:a16="http://schemas.microsoft.com/office/drawing/2014/main" id="{AB5B86D7-31CF-458B-9E82-6300688B0DEA}"/>
                </a:ext>
              </a:extLst>
            </p:cNvPr>
            <p:cNvSpPr/>
            <p:nvPr/>
          </p:nvSpPr>
          <p:spPr>
            <a:xfrm>
              <a:off x="7170896" y="6040517"/>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6" name="Freeform: Shape 1505">
              <a:extLst>
                <a:ext uri="{FF2B5EF4-FFF2-40B4-BE49-F238E27FC236}">
                  <a16:creationId xmlns:a16="http://schemas.microsoft.com/office/drawing/2014/main" id="{8EF8BC03-98AA-4107-A9A5-CA997CF4D75E}"/>
                </a:ext>
              </a:extLst>
            </p:cNvPr>
            <p:cNvSpPr/>
            <p:nvPr/>
          </p:nvSpPr>
          <p:spPr>
            <a:xfrm>
              <a:off x="7175659" y="6013608"/>
              <a:ext cx="9525" cy="9525"/>
            </a:xfrm>
            <a:custGeom>
              <a:avLst/>
              <a:gdLst>
                <a:gd name="connsiteX0" fmla="*/ 7144 w 9525"/>
                <a:gd name="connsiteY0" fmla="*/ 10002 h 9525"/>
                <a:gd name="connsiteX1" fmla="*/ 9049 w 9525"/>
                <a:gd name="connsiteY1" fmla="*/ 7144 h 9525"/>
                <a:gd name="connsiteX2" fmla="*/ 7144 w 9525"/>
                <a:gd name="connsiteY2" fmla="*/ 10002 h 9525"/>
              </a:gdLst>
              <a:ahLst/>
              <a:cxnLst>
                <a:cxn ang="0">
                  <a:pos x="connsiteX0" y="connsiteY0"/>
                </a:cxn>
                <a:cxn ang="0">
                  <a:pos x="connsiteX1" y="connsiteY1"/>
                </a:cxn>
                <a:cxn ang="0">
                  <a:pos x="connsiteX2" y="connsiteY2"/>
                </a:cxn>
              </a:cxnLst>
              <a:rect l="l" t="t" r="r" b="b"/>
              <a:pathLst>
                <a:path w="9525" h="9525">
                  <a:moveTo>
                    <a:pt x="7144" y="10002"/>
                  </a:moveTo>
                  <a:lnTo>
                    <a:pt x="9049" y="7144"/>
                  </a:lnTo>
                  <a:cubicBezTo>
                    <a:pt x="8096" y="8097"/>
                    <a:pt x="7144" y="9049"/>
                    <a:pt x="7144" y="1000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7" name="Freeform: Shape 1506">
              <a:extLst>
                <a:ext uri="{FF2B5EF4-FFF2-40B4-BE49-F238E27FC236}">
                  <a16:creationId xmlns:a16="http://schemas.microsoft.com/office/drawing/2014/main" id="{C31E1B39-145D-4309-A941-2FB0246562C5}"/>
                </a:ext>
              </a:extLst>
            </p:cNvPr>
            <p:cNvSpPr/>
            <p:nvPr/>
          </p:nvSpPr>
          <p:spPr>
            <a:xfrm>
              <a:off x="7179151" y="5997522"/>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8" name="Freeform: Shape 1507">
              <a:extLst>
                <a:ext uri="{FF2B5EF4-FFF2-40B4-BE49-F238E27FC236}">
                  <a16:creationId xmlns:a16="http://schemas.microsoft.com/office/drawing/2014/main" id="{750B5CAE-209A-4E48-A017-EB52BD64E5AC}"/>
                </a:ext>
              </a:extLst>
            </p:cNvPr>
            <p:cNvSpPr/>
            <p:nvPr/>
          </p:nvSpPr>
          <p:spPr>
            <a:xfrm>
              <a:off x="7129939" y="6295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1000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09" name="Freeform: Shape 1508">
              <a:extLst>
                <a:ext uri="{FF2B5EF4-FFF2-40B4-BE49-F238E27FC236}">
                  <a16:creationId xmlns:a16="http://schemas.microsoft.com/office/drawing/2014/main" id="{4CAA8383-403D-449A-A761-1C7DA61A1FC4}"/>
                </a:ext>
              </a:extLst>
            </p:cNvPr>
            <p:cNvSpPr/>
            <p:nvPr/>
          </p:nvSpPr>
          <p:spPr>
            <a:xfrm>
              <a:off x="7139464" y="6206013"/>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7"/>
                    <a:pt x="8096" y="9049"/>
                    <a:pt x="8096" y="10001"/>
                  </a:cubicBezTo>
                  <a:cubicBezTo>
                    <a:pt x="8096" y="9049"/>
                    <a:pt x="9049"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0" name="Freeform: Shape 1509">
              <a:extLst>
                <a:ext uri="{FF2B5EF4-FFF2-40B4-BE49-F238E27FC236}">
                  <a16:creationId xmlns:a16="http://schemas.microsoft.com/office/drawing/2014/main" id="{C9ED5E1F-F0F9-42F4-87D0-902A1D5F2BA1}"/>
                </a:ext>
              </a:extLst>
            </p:cNvPr>
            <p:cNvSpPr/>
            <p:nvPr/>
          </p:nvSpPr>
          <p:spPr>
            <a:xfrm>
              <a:off x="7115228" y="643270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7"/>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1" name="Freeform: Shape 1510">
              <a:extLst>
                <a:ext uri="{FF2B5EF4-FFF2-40B4-BE49-F238E27FC236}">
                  <a16:creationId xmlns:a16="http://schemas.microsoft.com/office/drawing/2014/main" id="{2FC3CDB2-1238-41F6-8EB9-03AC9EE8D056}"/>
                </a:ext>
              </a:extLst>
            </p:cNvPr>
            <p:cNvSpPr/>
            <p:nvPr/>
          </p:nvSpPr>
          <p:spPr>
            <a:xfrm>
              <a:off x="7139464" y="6209823"/>
              <a:ext cx="9525" cy="9525"/>
            </a:xfrm>
            <a:custGeom>
              <a:avLst/>
              <a:gdLst>
                <a:gd name="connsiteX0" fmla="*/ 7144 w 9525"/>
                <a:gd name="connsiteY0" fmla="*/ 10953 h 9525"/>
                <a:gd name="connsiteX1" fmla="*/ 8096 w 9525"/>
                <a:gd name="connsiteY1" fmla="*/ 7144 h 9525"/>
                <a:gd name="connsiteX2" fmla="*/ 7144 w 9525"/>
                <a:gd name="connsiteY2" fmla="*/ 10953 h 9525"/>
              </a:gdLst>
              <a:ahLst/>
              <a:cxnLst>
                <a:cxn ang="0">
                  <a:pos x="connsiteX0" y="connsiteY0"/>
                </a:cxn>
                <a:cxn ang="0">
                  <a:pos x="connsiteX1" y="connsiteY1"/>
                </a:cxn>
                <a:cxn ang="0">
                  <a:pos x="connsiteX2" y="connsiteY2"/>
                </a:cxn>
              </a:cxnLst>
              <a:rect l="l" t="t" r="r" b="b"/>
              <a:pathLst>
                <a:path w="9525" h="9525">
                  <a:moveTo>
                    <a:pt x="7144" y="10953"/>
                  </a:moveTo>
                  <a:cubicBezTo>
                    <a:pt x="8096" y="9049"/>
                    <a:pt x="8096" y="8096"/>
                    <a:pt x="8096" y="7144"/>
                  </a:cubicBezTo>
                  <a:cubicBezTo>
                    <a:pt x="7144" y="8096"/>
                    <a:pt x="7144" y="9049"/>
                    <a:pt x="7144" y="109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2" name="Freeform: Shape 1511">
              <a:extLst>
                <a:ext uri="{FF2B5EF4-FFF2-40B4-BE49-F238E27FC236}">
                  <a16:creationId xmlns:a16="http://schemas.microsoft.com/office/drawing/2014/main" id="{7D5CDBB6-1287-4E10-B82E-86435B87DF65}"/>
                </a:ext>
              </a:extLst>
            </p:cNvPr>
            <p:cNvSpPr/>
            <p:nvPr/>
          </p:nvSpPr>
          <p:spPr>
            <a:xfrm>
              <a:off x="7196614" y="5916306"/>
              <a:ext cx="9525" cy="9525"/>
            </a:xfrm>
            <a:custGeom>
              <a:avLst/>
              <a:gdLst>
                <a:gd name="connsiteX0" fmla="*/ 7144 w 9525"/>
                <a:gd name="connsiteY0" fmla="*/ 8244 h 9525"/>
                <a:gd name="connsiteX1" fmla="*/ 7144 w 9525"/>
                <a:gd name="connsiteY1" fmla="*/ 8244 h 9525"/>
              </a:gdLst>
              <a:ahLst/>
              <a:cxnLst>
                <a:cxn ang="0">
                  <a:pos x="connsiteX0" y="connsiteY0"/>
                </a:cxn>
                <a:cxn ang="0">
                  <a:pos x="connsiteX1" y="connsiteY1"/>
                </a:cxn>
              </a:cxnLst>
              <a:rect l="l" t="t" r="r" b="b"/>
              <a:pathLst>
                <a:path w="9525" h="9525">
                  <a:moveTo>
                    <a:pt x="7144" y="8244"/>
                  </a:moveTo>
                  <a:cubicBezTo>
                    <a:pt x="7144" y="7291"/>
                    <a:pt x="7144" y="6338"/>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3" name="Freeform: Shape 1512">
              <a:extLst>
                <a:ext uri="{FF2B5EF4-FFF2-40B4-BE49-F238E27FC236}">
                  <a16:creationId xmlns:a16="http://schemas.microsoft.com/office/drawing/2014/main" id="{86B8DC29-F1B2-4D48-B45B-CC9EEEF3FA23}"/>
                </a:ext>
              </a:extLst>
            </p:cNvPr>
            <p:cNvSpPr/>
            <p:nvPr/>
          </p:nvSpPr>
          <p:spPr>
            <a:xfrm>
              <a:off x="7195661" y="5915501"/>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lnTo>
                    <a:pt x="7144" y="7144"/>
                  </a:lnTo>
                  <a:cubicBezTo>
                    <a:pt x="7144" y="7144"/>
                    <a:pt x="7144" y="8097"/>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4" name="Freeform: Shape 1513">
              <a:extLst>
                <a:ext uri="{FF2B5EF4-FFF2-40B4-BE49-F238E27FC236}">
                  <a16:creationId xmlns:a16="http://schemas.microsoft.com/office/drawing/2014/main" id="{7F5416B4-90AF-4A90-A613-F03E06A99771}"/>
                </a:ext>
              </a:extLst>
            </p:cNvPr>
            <p:cNvSpPr/>
            <p:nvPr/>
          </p:nvSpPr>
          <p:spPr>
            <a:xfrm>
              <a:off x="7195661" y="591264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5" name="Freeform: Shape 1514">
              <a:extLst>
                <a:ext uri="{FF2B5EF4-FFF2-40B4-BE49-F238E27FC236}">
                  <a16:creationId xmlns:a16="http://schemas.microsoft.com/office/drawing/2014/main" id="{585CC1D8-394B-4725-9BAD-25A0AD0808D0}"/>
                </a:ext>
              </a:extLst>
            </p:cNvPr>
            <p:cNvSpPr/>
            <p:nvPr/>
          </p:nvSpPr>
          <p:spPr>
            <a:xfrm>
              <a:off x="7190899" y="594217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6" name="Freeform: Shape 1515">
              <a:extLst>
                <a:ext uri="{FF2B5EF4-FFF2-40B4-BE49-F238E27FC236}">
                  <a16:creationId xmlns:a16="http://schemas.microsoft.com/office/drawing/2014/main" id="{72F6AF52-2B1D-42AE-8231-617D893E4CE6}"/>
                </a:ext>
              </a:extLst>
            </p:cNvPr>
            <p:cNvSpPr/>
            <p:nvPr/>
          </p:nvSpPr>
          <p:spPr>
            <a:xfrm>
              <a:off x="7188994" y="5941324"/>
              <a:ext cx="9525" cy="19050"/>
            </a:xfrm>
            <a:custGeom>
              <a:avLst/>
              <a:gdLst>
                <a:gd name="connsiteX0" fmla="*/ 7144 w 9525"/>
                <a:gd name="connsiteY0" fmla="*/ 15610 h 19050"/>
                <a:gd name="connsiteX1" fmla="*/ 7144 w 9525"/>
                <a:gd name="connsiteY1" fmla="*/ 15610 h 19050"/>
              </a:gdLst>
              <a:ahLst/>
              <a:cxnLst>
                <a:cxn ang="0">
                  <a:pos x="connsiteX0" y="connsiteY0"/>
                </a:cxn>
                <a:cxn ang="0">
                  <a:pos x="connsiteX1" y="connsiteY1"/>
                </a:cxn>
              </a:cxnLst>
              <a:rect l="l" t="t" r="r" b="b"/>
              <a:pathLst>
                <a:path w="9525" h="19050">
                  <a:moveTo>
                    <a:pt x="7144" y="15610"/>
                  </a:moveTo>
                  <a:cubicBezTo>
                    <a:pt x="13811" y="-3440"/>
                    <a:pt x="8096" y="15610"/>
                    <a:pt x="7144" y="156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7" name="Freeform: Shape 1516">
              <a:extLst>
                <a:ext uri="{FF2B5EF4-FFF2-40B4-BE49-F238E27FC236}">
                  <a16:creationId xmlns:a16="http://schemas.microsoft.com/office/drawing/2014/main" id="{5CC20E84-19D7-4A27-A8DD-EEF8C7BDBA9E}"/>
                </a:ext>
              </a:extLst>
            </p:cNvPr>
            <p:cNvSpPr/>
            <p:nvPr/>
          </p:nvSpPr>
          <p:spPr>
            <a:xfrm>
              <a:off x="7170896" y="5971645"/>
              <a:ext cx="9525" cy="19050"/>
            </a:xfrm>
            <a:custGeom>
              <a:avLst/>
              <a:gdLst>
                <a:gd name="connsiteX0" fmla="*/ 7144 w 9525"/>
                <a:gd name="connsiteY0" fmla="*/ 13865 h 19050"/>
                <a:gd name="connsiteX1" fmla="*/ 7144 w 9525"/>
                <a:gd name="connsiteY1" fmla="*/ 13865 h 19050"/>
              </a:gdLst>
              <a:ahLst/>
              <a:cxnLst>
                <a:cxn ang="0">
                  <a:pos x="connsiteX0" y="connsiteY0"/>
                </a:cxn>
                <a:cxn ang="0">
                  <a:pos x="connsiteX1" y="connsiteY1"/>
                </a:cxn>
              </a:cxnLst>
              <a:rect l="l" t="t" r="r" b="b"/>
              <a:pathLst>
                <a:path w="9525" h="19050">
                  <a:moveTo>
                    <a:pt x="7144" y="13865"/>
                  </a:moveTo>
                  <a:cubicBezTo>
                    <a:pt x="7144" y="1482"/>
                    <a:pt x="9049" y="9102"/>
                    <a:pt x="7144" y="1386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8" name="Freeform: Shape 1517">
              <a:extLst>
                <a:ext uri="{FF2B5EF4-FFF2-40B4-BE49-F238E27FC236}">
                  <a16:creationId xmlns:a16="http://schemas.microsoft.com/office/drawing/2014/main" id="{95AABDFB-8B83-40B4-8FA9-9508333C5706}"/>
                </a:ext>
              </a:extLst>
            </p:cNvPr>
            <p:cNvSpPr/>
            <p:nvPr/>
          </p:nvSpPr>
          <p:spPr>
            <a:xfrm>
              <a:off x="7164229" y="5995685"/>
              <a:ext cx="9525" cy="9525"/>
            </a:xfrm>
            <a:custGeom>
              <a:avLst/>
              <a:gdLst>
                <a:gd name="connsiteX0" fmla="*/ 9049 w 9525"/>
                <a:gd name="connsiteY0" fmla="*/ 8875 h 9525"/>
                <a:gd name="connsiteX1" fmla="*/ 7144 w 9525"/>
                <a:gd name="connsiteY1" fmla="*/ 7922 h 9525"/>
                <a:gd name="connsiteX2" fmla="*/ 9049 w 9525"/>
                <a:gd name="connsiteY2" fmla="*/ 8875 h 9525"/>
              </a:gdLst>
              <a:ahLst/>
              <a:cxnLst>
                <a:cxn ang="0">
                  <a:pos x="connsiteX0" y="connsiteY0"/>
                </a:cxn>
                <a:cxn ang="0">
                  <a:pos x="connsiteX1" y="connsiteY1"/>
                </a:cxn>
                <a:cxn ang="0">
                  <a:pos x="connsiteX2" y="connsiteY2"/>
                </a:cxn>
              </a:cxnLst>
              <a:rect l="l" t="t" r="r" b="b"/>
              <a:pathLst>
                <a:path w="9525" h="9525">
                  <a:moveTo>
                    <a:pt x="9049" y="8875"/>
                  </a:moveTo>
                  <a:cubicBezTo>
                    <a:pt x="9049" y="5065"/>
                    <a:pt x="7144" y="8875"/>
                    <a:pt x="7144" y="7922"/>
                  </a:cubicBezTo>
                  <a:cubicBezTo>
                    <a:pt x="7144" y="10779"/>
                    <a:pt x="7144" y="11732"/>
                    <a:pt x="9049" y="887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19" name="Freeform: Shape 1518">
              <a:extLst>
                <a:ext uri="{FF2B5EF4-FFF2-40B4-BE49-F238E27FC236}">
                  <a16:creationId xmlns:a16="http://schemas.microsoft.com/office/drawing/2014/main" id="{E1C8600E-200D-4F98-A4B8-A8B298289EBF}"/>
                </a:ext>
              </a:extLst>
            </p:cNvPr>
            <p:cNvSpPr/>
            <p:nvPr/>
          </p:nvSpPr>
          <p:spPr>
            <a:xfrm>
              <a:off x="7137559" y="613838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lnTo>
                    <a:pt x="7144" y="7144"/>
                  </a:lnTo>
                  <a:cubicBezTo>
                    <a:pt x="7144" y="10001"/>
                    <a:pt x="9049" y="7144"/>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0" name="Freeform: Shape 1519">
              <a:extLst>
                <a:ext uri="{FF2B5EF4-FFF2-40B4-BE49-F238E27FC236}">
                  <a16:creationId xmlns:a16="http://schemas.microsoft.com/office/drawing/2014/main" id="{C8CB5919-F8FD-4881-9DDF-9DB0D4AF3D98}"/>
                </a:ext>
              </a:extLst>
            </p:cNvPr>
            <p:cNvSpPr/>
            <p:nvPr/>
          </p:nvSpPr>
          <p:spPr>
            <a:xfrm>
              <a:off x="7148989" y="6164614"/>
              <a:ext cx="9525" cy="9525"/>
            </a:xfrm>
            <a:custGeom>
              <a:avLst/>
              <a:gdLst>
                <a:gd name="connsiteX0" fmla="*/ 7144 w 9525"/>
                <a:gd name="connsiteY0" fmla="*/ 10443 h 9525"/>
                <a:gd name="connsiteX1" fmla="*/ 7144 w 9525"/>
                <a:gd name="connsiteY1" fmla="*/ 10443 h 9525"/>
              </a:gdLst>
              <a:ahLst/>
              <a:cxnLst>
                <a:cxn ang="0">
                  <a:pos x="connsiteX0" y="connsiteY0"/>
                </a:cxn>
                <a:cxn ang="0">
                  <a:pos x="connsiteX1" y="connsiteY1"/>
                </a:cxn>
              </a:cxnLst>
              <a:rect l="l" t="t" r="r" b="b"/>
              <a:pathLst>
                <a:path w="9525" h="9525">
                  <a:moveTo>
                    <a:pt x="7144" y="10443"/>
                  </a:moveTo>
                  <a:cubicBezTo>
                    <a:pt x="8096" y="7586"/>
                    <a:pt x="9049" y="4728"/>
                    <a:pt x="7144" y="104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1" name="Freeform: Shape 1520">
              <a:extLst>
                <a:ext uri="{FF2B5EF4-FFF2-40B4-BE49-F238E27FC236}">
                  <a16:creationId xmlns:a16="http://schemas.microsoft.com/office/drawing/2014/main" id="{F9C87A15-45C8-403F-B0CF-A064B6075D21}"/>
                </a:ext>
              </a:extLst>
            </p:cNvPr>
            <p:cNvSpPr/>
            <p:nvPr/>
          </p:nvSpPr>
          <p:spPr>
            <a:xfrm>
              <a:off x="7127610" y="6180299"/>
              <a:ext cx="9525" cy="9525"/>
            </a:xfrm>
            <a:custGeom>
              <a:avLst/>
              <a:gdLst>
                <a:gd name="connsiteX0" fmla="*/ 7567 w 9525"/>
                <a:gd name="connsiteY0" fmla="*/ 8094 h 9525"/>
                <a:gd name="connsiteX1" fmla="*/ 7567 w 9525"/>
                <a:gd name="connsiteY1" fmla="*/ 8094 h 9525"/>
              </a:gdLst>
              <a:ahLst/>
              <a:cxnLst>
                <a:cxn ang="0">
                  <a:pos x="connsiteX0" y="connsiteY0"/>
                </a:cxn>
                <a:cxn ang="0">
                  <a:pos x="connsiteX1" y="connsiteY1"/>
                </a:cxn>
              </a:cxnLst>
              <a:rect l="l" t="t" r="r" b="b"/>
              <a:pathLst>
                <a:path w="9525" h="9525">
                  <a:moveTo>
                    <a:pt x="7567" y="8094"/>
                  </a:moveTo>
                  <a:cubicBezTo>
                    <a:pt x="7567" y="3331"/>
                    <a:pt x="6615" y="18571"/>
                    <a:pt x="7567" y="80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2" name="Freeform: Shape 1521">
              <a:extLst>
                <a:ext uri="{FF2B5EF4-FFF2-40B4-BE49-F238E27FC236}">
                  <a16:creationId xmlns:a16="http://schemas.microsoft.com/office/drawing/2014/main" id="{7D021703-B84D-4C6F-A7E5-21896ED30EF9}"/>
                </a:ext>
              </a:extLst>
            </p:cNvPr>
            <p:cNvSpPr/>
            <p:nvPr/>
          </p:nvSpPr>
          <p:spPr>
            <a:xfrm>
              <a:off x="7085971" y="6454008"/>
              <a:ext cx="9525" cy="9525"/>
            </a:xfrm>
            <a:custGeom>
              <a:avLst/>
              <a:gdLst>
                <a:gd name="connsiteX0" fmla="*/ 7297 w 9525"/>
                <a:gd name="connsiteY0" fmla="*/ 9657 h 9525"/>
                <a:gd name="connsiteX1" fmla="*/ 10154 w 9525"/>
                <a:gd name="connsiteY1" fmla="*/ 9657 h 9525"/>
                <a:gd name="connsiteX2" fmla="*/ 7297 w 9525"/>
                <a:gd name="connsiteY2" fmla="*/ 9657 h 9525"/>
              </a:gdLst>
              <a:ahLst/>
              <a:cxnLst>
                <a:cxn ang="0">
                  <a:pos x="connsiteX0" y="connsiteY0"/>
                </a:cxn>
                <a:cxn ang="0">
                  <a:pos x="connsiteX1" y="connsiteY1"/>
                </a:cxn>
                <a:cxn ang="0">
                  <a:pos x="connsiteX2" y="connsiteY2"/>
                </a:cxn>
              </a:cxnLst>
              <a:rect l="l" t="t" r="r" b="b"/>
              <a:pathLst>
                <a:path w="9525" h="9525">
                  <a:moveTo>
                    <a:pt x="7297" y="9657"/>
                  </a:moveTo>
                  <a:lnTo>
                    <a:pt x="10154" y="9657"/>
                  </a:lnTo>
                  <a:cubicBezTo>
                    <a:pt x="10154" y="6799"/>
                    <a:pt x="6344" y="5847"/>
                    <a:pt x="7297" y="96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3" name="Freeform: Shape 1522">
              <a:extLst>
                <a:ext uri="{FF2B5EF4-FFF2-40B4-BE49-F238E27FC236}">
                  <a16:creationId xmlns:a16="http://schemas.microsoft.com/office/drawing/2014/main" id="{8254B38C-3510-42B5-8F1D-47179A08036C}"/>
                </a:ext>
              </a:extLst>
            </p:cNvPr>
            <p:cNvSpPr/>
            <p:nvPr/>
          </p:nvSpPr>
          <p:spPr>
            <a:xfrm>
              <a:off x="7052786" y="6517227"/>
              <a:ext cx="19050" cy="9525"/>
            </a:xfrm>
            <a:custGeom>
              <a:avLst/>
              <a:gdLst>
                <a:gd name="connsiteX0" fmla="*/ 12859 w 19050"/>
                <a:gd name="connsiteY0" fmla="*/ 10254 h 9525"/>
                <a:gd name="connsiteX1" fmla="*/ 7144 w 19050"/>
                <a:gd name="connsiteY1" fmla="*/ 7397 h 9525"/>
                <a:gd name="connsiteX2" fmla="*/ 12859 w 19050"/>
                <a:gd name="connsiteY2" fmla="*/ 10254 h 9525"/>
              </a:gdLst>
              <a:ahLst/>
              <a:cxnLst>
                <a:cxn ang="0">
                  <a:pos x="connsiteX0" y="connsiteY0"/>
                </a:cxn>
                <a:cxn ang="0">
                  <a:pos x="connsiteX1" y="connsiteY1"/>
                </a:cxn>
                <a:cxn ang="0">
                  <a:pos x="connsiteX2" y="connsiteY2"/>
                </a:cxn>
              </a:cxnLst>
              <a:rect l="l" t="t" r="r" b="b"/>
              <a:pathLst>
                <a:path w="19050" h="9525">
                  <a:moveTo>
                    <a:pt x="12859" y="10254"/>
                  </a:moveTo>
                  <a:cubicBezTo>
                    <a:pt x="11906" y="8349"/>
                    <a:pt x="10001" y="6445"/>
                    <a:pt x="7144" y="7397"/>
                  </a:cubicBezTo>
                  <a:cubicBezTo>
                    <a:pt x="10001" y="8349"/>
                    <a:pt x="11906" y="10254"/>
                    <a:pt x="12859" y="102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4" name="Freeform: Shape 1523">
              <a:extLst>
                <a:ext uri="{FF2B5EF4-FFF2-40B4-BE49-F238E27FC236}">
                  <a16:creationId xmlns:a16="http://schemas.microsoft.com/office/drawing/2014/main" id="{1D8E576C-3326-4A70-B640-4F027B827BD4}"/>
                </a:ext>
              </a:extLst>
            </p:cNvPr>
            <p:cNvSpPr/>
            <p:nvPr/>
          </p:nvSpPr>
          <p:spPr>
            <a:xfrm>
              <a:off x="7096249" y="6204904"/>
              <a:ext cx="9525" cy="9525"/>
            </a:xfrm>
            <a:custGeom>
              <a:avLst/>
              <a:gdLst>
                <a:gd name="connsiteX0" fmla="*/ 7496 w 9525"/>
                <a:gd name="connsiteY0" fmla="*/ 7301 h 9525"/>
                <a:gd name="connsiteX1" fmla="*/ 7496 w 9525"/>
                <a:gd name="connsiteY1" fmla="*/ 7301 h 9525"/>
              </a:gdLst>
              <a:ahLst/>
              <a:cxnLst>
                <a:cxn ang="0">
                  <a:pos x="connsiteX0" y="connsiteY0"/>
                </a:cxn>
                <a:cxn ang="0">
                  <a:pos x="connsiteX1" y="connsiteY1"/>
                </a:cxn>
              </a:cxnLst>
              <a:rect l="l" t="t" r="r" b="b"/>
              <a:pathLst>
                <a:path w="9525" h="9525">
                  <a:moveTo>
                    <a:pt x="7496" y="7301"/>
                  </a:moveTo>
                  <a:cubicBezTo>
                    <a:pt x="12258" y="10158"/>
                    <a:pt x="5591" y="6348"/>
                    <a:pt x="7496" y="73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5" name="Freeform: Shape 1524">
              <a:extLst>
                <a:ext uri="{FF2B5EF4-FFF2-40B4-BE49-F238E27FC236}">
                  <a16:creationId xmlns:a16="http://schemas.microsoft.com/office/drawing/2014/main" id="{EFF57988-6E01-4645-893D-F4F9EFEAAA6C}"/>
                </a:ext>
              </a:extLst>
            </p:cNvPr>
            <p:cNvSpPr/>
            <p:nvPr/>
          </p:nvSpPr>
          <p:spPr>
            <a:xfrm>
              <a:off x="7088241" y="6528064"/>
              <a:ext cx="9525" cy="9525"/>
            </a:xfrm>
            <a:custGeom>
              <a:avLst/>
              <a:gdLst>
                <a:gd name="connsiteX0" fmla="*/ 8837 w 9525"/>
                <a:gd name="connsiteY0" fmla="*/ 7990 h 9525"/>
                <a:gd name="connsiteX1" fmla="*/ 8837 w 9525"/>
                <a:gd name="connsiteY1" fmla="*/ 7990 h 9525"/>
              </a:gdLst>
              <a:ahLst/>
              <a:cxnLst>
                <a:cxn ang="0">
                  <a:pos x="connsiteX0" y="connsiteY0"/>
                </a:cxn>
                <a:cxn ang="0">
                  <a:pos x="connsiteX1" y="connsiteY1"/>
                </a:cxn>
              </a:cxnLst>
              <a:rect l="l" t="t" r="r" b="b"/>
              <a:pathLst>
                <a:path w="9525" h="9525">
                  <a:moveTo>
                    <a:pt x="8837" y="7990"/>
                  </a:moveTo>
                  <a:cubicBezTo>
                    <a:pt x="5027" y="6085"/>
                    <a:pt x="8837" y="7990"/>
                    <a:pt x="8837"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6" name="Freeform: Shape 1525">
              <a:extLst>
                <a:ext uri="{FF2B5EF4-FFF2-40B4-BE49-F238E27FC236}">
                  <a16:creationId xmlns:a16="http://schemas.microsoft.com/office/drawing/2014/main" id="{2402E17C-C6F5-4100-B9F1-4C21D4DCC798}"/>
                </a:ext>
              </a:extLst>
            </p:cNvPr>
            <p:cNvSpPr/>
            <p:nvPr/>
          </p:nvSpPr>
          <p:spPr>
            <a:xfrm>
              <a:off x="7083266" y="65298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4764" y="11906"/>
                    <a:pt x="1190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7" name="Freeform: Shape 1526">
              <a:extLst>
                <a:ext uri="{FF2B5EF4-FFF2-40B4-BE49-F238E27FC236}">
                  <a16:creationId xmlns:a16="http://schemas.microsoft.com/office/drawing/2014/main" id="{F7B18962-9FE9-438A-83C3-A5E6A568F437}"/>
                </a:ext>
              </a:extLst>
            </p:cNvPr>
            <p:cNvSpPr/>
            <p:nvPr/>
          </p:nvSpPr>
          <p:spPr>
            <a:xfrm>
              <a:off x="7066121" y="65727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8" name="Freeform: Shape 1527">
              <a:extLst>
                <a:ext uri="{FF2B5EF4-FFF2-40B4-BE49-F238E27FC236}">
                  <a16:creationId xmlns:a16="http://schemas.microsoft.com/office/drawing/2014/main" id="{A25DCE62-3C94-4537-A576-44CBD5D8E240}"/>
                </a:ext>
              </a:extLst>
            </p:cNvPr>
            <p:cNvSpPr/>
            <p:nvPr/>
          </p:nvSpPr>
          <p:spPr>
            <a:xfrm>
              <a:off x="7048976" y="659272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29" name="Freeform: Shape 1528">
              <a:extLst>
                <a:ext uri="{FF2B5EF4-FFF2-40B4-BE49-F238E27FC236}">
                  <a16:creationId xmlns:a16="http://schemas.microsoft.com/office/drawing/2014/main" id="{C4FC80AC-E1D5-49F8-A506-8F71CFE3EBB3}"/>
                </a:ext>
              </a:extLst>
            </p:cNvPr>
            <p:cNvSpPr/>
            <p:nvPr/>
          </p:nvSpPr>
          <p:spPr>
            <a:xfrm>
              <a:off x="7045695" y="6591061"/>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lnTo>
                    <a:pt x="7567" y="7858"/>
                  </a:lnTo>
                  <a:cubicBezTo>
                    <a:pt x="7567" y="6906"/>
                    <a:pt x="6615"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0" name="Freeform: Shape 1529">
              <a:extLst>
                <a:ext uri="{FF2B5EF4-FFF2-40B4-BE49-F238E27FC236}">
                  <a16:creationId xmlns:a16="http://schemas.microsoft.com/office/drawing/2014/main" id="{D7C2F4E7-986B-4A8E-8F19-AA0F6A92CA60}"/>
                </a:ext>
              </a:extLst>
            </p:cNvPr>
            <p:cNvSpPr/>
            <p:nvPr/>
          </p:nvSpPr>
          <p:spPr>
            <a:xfrm>
              <a:off x="7065169" y="657272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8096" y="8097"/>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1" name="Freeform: Shape 1530">
              <a:extLst>
                <a:ext uri="{FF2B5EF4-FFF2-40B4-BE49-F238E27FC236}">
                  <a16:creationId xmlns:a16="http://schemas.microsoft.com/office/drawing/2014/main" id="{4DEF9D35-3ED2-4DA4-86B2-A4238E3D5A30}"/>
                </a:ext>
              </a:extLst>
            </p:cNvPr>
            <p:cNvSpPr/>
            <p:nvPr/>
          </p:nvSpPr>
          <p:spPr>
            <a:xfrm>
              <a:off x="7089219" y="653772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2" name="Freeform: Shape 1531">
              <a:extLst>
                <a:ext uri="{FF2B5EF4-FFF2-40B4-BE49-F238E27FC236}">
                  <a16:creationId xmlns:a16="http://schemas.microsoft.com/office/drawing/2014/main" id="{F2C0D800-BA55-4981-8484-8F84F50C098E}"/>
                </a:ext>
              </a:extLst>
            </p:cNvPr>
            <p:cNvSpPr/>
            <p:nvPr/>
          </p:nvSpPr>
          <p:spPr>
            <a:xfrm>
              <a:off x="7065804" y="6558834"/>
              <a:ext cx="9525" cy="9525"/>
            </a:xfrm>
            <a:custGeom>
              <a:avLst/>
              <a:gdLst>
                <a:gd name="connsiteX0" fmla="*/ 8414 w 9525"/>
                <a:gd name="connsiteY0" fmla="*/ 8653 h 9525"/>
                <a:gd name="connsiteX1" fmla="*/ 8414 w 9525"/>
                <a:gd name="connsiteY1" fmla="*/ 8653 h 9525"/>
              </a:gdLst>
              <a:ahLst/>
              <a:cxnLst>
                <a:cxn ang="0">
                  <a:pos x="connsiteX0" y="connsiteY0"/>
                </a:cxn>
                <a:cxn ang="0">
                  <a:pos x="connsiteX1" y="connsiteY1"/>
                </a:cxn>
              </a:cxnLst>
              <a:rect l="l" t="t" r="r" b="b"/>
              <a:pathLst>
                <a:path w="9525" h="9525">
                  <a:moveTo>
                    <a:pt x="8414" y="8653"/>
                  </a:moveTo>
                  <a:cubicBezTo>
                    <a:pt x="8414" y="7701"/>
                    <a:pt x="5556" y="5795"/>
                    <a:pt x="841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3" name="Freeform: Shape 1532">
              <a:extLst>
                <a:ext uri="{FF2B5EF4-FFF2-40B4-BE49-F238E27FC236}">
                  <a16:creationId xmlns:a16="http://schemas.microsoft.com/office/drawing/2014/main" id="{764C6CB2-16AF-463A-9C96-279C642C3C80}"/>
                </a:ext>
              </a:extLst>
            </p:cNvPr>
            <p:cNvSpPr/>
            <p:nvPr/>
          </p:nvSpPr>
          <p:spPr>
            <a:xfrm>
              <a:off x="7068979" y="65508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381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4" name="Freeform: Shape 1533">
              <a:extLst>
                <a:ext uri="{FF2B5EF4-FFF2-40B4-BE49-F238E27FC236}">
                  <a16:creationId xmlns:a16="http://schemas.microsoft.com/office/drawing/2014/main" id="{A5A4B95D-CE94-4B81-90B8-451E0523F6AC}"/>
                </a:ext>
              </a:extLst>
            </p:cNvPr>
            <p:cNvSpPr/>
            <p:nvPr/>
          </p:nvSpPr>
          <p:spPr>
            <a:xfrm>
              <a:off x="7077551" y="65374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5" name="Freeform: Shape 1534">
              <a:extLst>
                <a:ext uri="{FF2B5EF4-FFF2-40B4-BE49-F238E27FC236}">
                  <a16:creationId xmlns:a16="http://schemas.microsoft.com/office/drawing/2014/main" id="{E566B31E-483E-4365-8EB8-E8EB33178158}"/>
                </a:ext>
              </a:extLst>
            </p:cNvPr>
            <p:cNvSpPr/>
            <p:nvPr/>
          </p:nvSpPr>
          <p:spPr>
            <a:xfrm>
              <a:off x="7063264" y="656605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6" name="Freeform: Shape 1535">
              <a:extLst>
                <a:ext uri="{FF2B5EF4-FFF2-40B4-BE49-F238E27FC236}">
                  <a16:creationId xmlns:a16="http://schemas.microsoft.com/office/drawing/2014/main" id="{6793475A-EA49-442F-879D-BB9A3AF4B329}"/>
                </a:ext>
              </a:extLst>
            </p:cNvPr>
            <p:cNvSpPr/>
            <p:nvPr/>
          </p:nvSpPr>
          <p:spPr>
            <a:xfrm>
              <a:off x="7018496" y="653295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7858"/>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7" name="Freeform: Shape 1536">
              <a:extLst>
                <a:ext uri="{FF2B5EF4-FFF2-40B4-BE49-F238E27FC236}">
                  <a16:creationId xmlns:a16="http://schemas.microsoft.com/office/drawing/2014/main" id="{4E14BE67-45D2-475F-B26F-9FF8BBEC2D40}"/>
                </a:ext>
              </a:extLst>
            </p:cNvPr>
            <p:cNvSpPr/>
            <p:nvPr/>
          </p:nvSpPr>
          <p:spPr>
            <a:xfrm>
              <a:off x="7031831" y="65212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8" name="Freeform: Shape 1537">
              <a:extLst>
                <a:ext uri="{FF2B5EF4-FFF2-40B4-BE49-F238E27FC236}">
                  <a16:creationId xmlns:a16="http://schemas.microsoft.com/office/drawing/2014/main" id="{FC6D79A9-AB9A-4C66-A45A-86884E9B2391}"/>
                </a:ext>
              </a:extLst>
            </p:cNvPr>
            <p:cNvSpPr/>
            <p:nvPr/>
          </p:nvSpPr>
          <p:spPr>
            <a:xfrm>
              <a:off x="7043261" y="65870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39" name="Freeform: Shape 1538">
              <a:extLst>
                <a:ext uri="{FF2B5EF4-FFF2-40B4-BE49-F238E27FC236}">
                  <a16:creationId xmlns:a16="http://schemas.microsoft.com/office/drawing/2014/main" id="{EE401884-D677-4988-AE91-81DDB922AF90}"/>
                </a:ext>
              </a:extLst>
            </p:cNvPr>
            <p:cNvSpPr/>
            <p:nvPr/>
          </p:nvSpPr>
          <p:spPr>
            <a:xfrm>
              <a:off x="7034689" y="6607968"/>
              <a:ext cx="9525" cy="47625"/>
            </a:xfrm>
            <a:custGeom>
              <a:avLst/>
              <a:gdLst>
                <a:gd name="connsiteX0" fmla="*/ 10954 w 9525"/>
                <a:gd name="connsiteY0" fmla="*/ 7144 h 47625"/>
                <a:gd name="connsiteX1" fmla="*/ 7144 w 9525"/>
                <a:gd name="connsiteY1" fmla="*/ 40481 h 47625"/>
                <a:gd name="connsiteX2" fmla="*/ 10954 w 9525"/>
                <a:gd name="connsiteY2" fmla="*/ 7144 h 47625"/>
              </a:gdLst>
              <a:ahLst/>
              <a:cxnLst>
                <a:cxn ang="0">
                  <a:pos x="connsiteX0" y="connsiteY0"/>
                </a:cxn>
                <a:cxn ang="0">
                  <a:pos x="connsiteX1" y="connsiteY1"/>
                </a:cxn>
                <a:cxn ang="0">
                  <a:pos x="connsiteX2" y="connsiteY2"/>
                </a:cxn>
              </a:cxnLst>
              <a:rect l="l" t="t" r="r" b="b"/>
              <a:pathLst>
                <a:path w="9525" h="47625">
                  <a:moveTo>
                    <a:pt x="10954" y="7144"/>
                  </a:moveTo>
                  <a:cubicBezTo>
                    <a:pt x="9049" y="21431"/>
                    <a:pt x="9049" y="24289"/>
                    <a:pt x="7144" y="40481"/>
                  </a:cubicBezTo>
                  <a:cubicBezTo>
                    <a:pt x="8096" y="33814"/>
                    <a:pt x="10001" y="16669"/>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0" name="Freeform: Shape 1539">
              <a:extLst>
                <a:ext uri="{FF2B5EF4-FFF2-40B4-BE49-F238E27FC236}">
                  <a16:creationId xmlns:a16="http://schemas.microsoft.com/office/drawing/2014/main" id="{0A0FB16A-C6B4-45A4-A005-B6D53C7AA65D}"/>
                </a:ext>
              </a:extLst>
            </p:cNvPr>
            <p:cNvSpPr/>
            <p:nvPr/>
          </p:nvSpPr>
          <p:spPr>
            <a:xfrm>
              <a:off x="7088981" y="65384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1" name="Freeform: Shape 1540">
              <a:extLst>
                <a:ext uri="{FF2B5EF4-FFF2-40B4-BE49-F238E27FC236}">
                  <a16:creationId xmlns:a16="http://schemas.microsoft.com/office/drawing/2014/main" id="{90EA9672-5F2F-4713-9EFC-59564C916711}"/>
                </a:ext>
              </a:extLst>
            </p:cNvPr>
            <p:cNvSpPr/>
            <p:nvPr/>
          </p:nvSpPr>
          <p:spPr>
            <a:xfrm>
              <a:off x="7034265" y="664035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10953"/>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2" name="Freeform: Shape 1541">
              <a:extLst>
                <a:ext uri="{FF2B5EF4-FFF2-40B4-BE49-F238E27FC236}">
                  <a16:creationId xmlns:a16="http://schemas.microsoft.com/office/drawing/2014/main" id="{A2D2FEB4-4972-408F-8648-676FB1C0E339}"/>
                </a:ext>
              </a:extLst>
            </p:cNvPr>
            <p:cNvSpPr/>
            <p:nvPr/>
          </p:nvSpPr>
          <p:spPr>
            <a:xfrm>
              <a:off x="7042309" y="6595586"/>
              <a:ext cx="9525" cy="9525"/>
            </a:xfrm>
            <a:custGeom>
              <a:avLst/>
              <a:gdLst>
                <a:gd name="connsiteX0" fmla="*/ 7144 w 9525"/>
                <a:gd name="connsiteY0" fmla="*/ 7144 h 9525"/>
                <a:gd name="connsiteX1" fmla="*/ 7144 w 9525"/>
                <a:gd name="connsiteY1" fmla="*/ 10953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9049"/>
                    <a:pt x="7144" y="10001"/>
                    <a:pt x="7144" y="10953"/>
                  </a:cubicBezTo>
                  <a:cubicBezTo>
                    <a:pt x="7144" y="1000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3" name="Freeform: Shape 1542">
              <a:extLst>
                <a:ext uri="{FF2B5EF4-FFF2-40B4-BE49-F238E27FC236}">
                  <a16:creationId xmlns:a16="http://schemas.microsoft.com/office/drawing/2014/main" id="{271570B0-A6A7-4840-AFFC-5F330CA13247}"/>
                </a:ext>
              </a:extLst>
            </p:cNvPr>
            <p:cNvSpPr/>
            <p:nvPr/>
          </p:nvSpPr>
          <p:spPr>
            <a:xfrm>
              <a:off x="7045166" y="66013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4" name="Freeform: Shape 1543">
              <a:extLst>
                <a:ext uri="{FF2B5EF4-FFF2-40B4-BE49-F238E27FC236}">
                  <a16:creationId xmlns:a16="http://schemas.microsoft.com/office/drawing/2014/main" id="{6F7B9026-B084-474E-B186-6AC533970FB9}"/>
                </a:ext>
              </a:extLst>
            </p:cNvPr>
            <p:cNvSpPr/>
            <p:nvPr/>
          </p:nvSpPr>
          <p:spPr>
            <a:xfrm>
              <a:off x="7042309" y="6612181"/>
              <a:ext cx="9525" cy="9525"/>
            </a:xfrm>
            <a:custGeom>
              <a:avLst/>
              <a:gdLst>
                <a:gd name="connsiteX0" fmla="*/ 7144 w 9525"/>
                <a:gd name="connsiteY0" fmla="*/ 7694 h 9525"/>
                <a:gd name="connsiteX1" fmla="*/ 7144 w 9525"/>
                <a:gd name="connsiteY1" fmla="*/ 7694 h 9525"/>
              </a:gdLst>
              <a:ahLst/>
              <a:cxnLst>
                <a:cxn ang="0">
                  <a:pos x="connsiteX0" y="connsiteY0"/>
                </a:cxn>
                <a:cxn ang="0">
                  <a:pos x="connsiteX1" y="connsiteY1"/>
                </a:cxn>
              </a:cxnLst>
              <a:rect l="l" t="t" r="r" b="b"/>
              <a:pathLst>
                <a:path w="9525" h="9525">
                  <a:moveTo>
                    <a:pt x="7144" y="7694"/>
                  </a:moveTo>
                  <a:cubicBezTo>
                    <a:pt x="7144" y="5789"/>
                    <a:pt x="7144" y="9599"/>
                    <a:pt x="7144"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5" name="Freeform: Shape 1544">
              <a:extLst>
                <a:ext uri="{FF2B5EF4-FFF2-40B4-BE49-F238E27FC236}">
                  <a16:creationId xmlns:a16="http://schemas.microsoft.com/office/drawing/2014/main" id="{8AA39D84-0AB2-4824-8B9C-346AB25760BF}"/>
                </a:ext>
              </a:extLst>
            </p:cNvPr>
            <p:cNvSpPr/>
            <p:nvPr/>
          </p:nvSpPr>
          <p:spPr>
            <a:xfrm>
              <a:off x="7041356" y="66165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285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6" name="Freeform: Shape 1545">
              <a:extLst>
                <a:ext uri="{FF2B5EF4-FFF2-40B4-BE49-F238E27FC236}">
                  <a16:creationId xmlns:a16="http://schemas.microsoft.com/office/drawing/2014/main" id="{9FF81640-2061-45B5-80D1-CC992DBCCFCE}"/>
                </a:ext>
              </a:extLst>
            </p:cNvPr>
            <p:cNvSpPr/>
            <p:nvPr/>
          </p:nvSpPr>
          <p:spPr>
            <a:xfrm>
              <a:off x="7021354" y="6557248"/>
              <a:ext cx="9525" cy="9525"/>
            </a:xfrm>
            <a:custGeom>
              <a:avLst/>
              <a:gdLst>
                <a:gd name="connsiteX0" fmla="*/ 7144 w 9525"/>
                <a:gd name="connsiteY0" fmla="*/ 8334 h 9525"/>
                <a:gd name="connsiteX1" fmla="*/ 10001 w 9525"/>
                <a:gd name="connsiteY1" fmla="*/ 7382 h 9525"/>
                <a:gd name="connsiteX2" fmla="*/ 7144 w 9525"/>
                <a:gd name="connsiteY2" fmla="*/ 8334 h 9525"/>
              </a:gdLst>
              <a:ahLst/>
              <a:cxnLst>
                <a:cxn ang="0">
                  <a:pos x="connsiteX0" y="connsiteY0"/>
                </a:cxn>
                <a:cxn ang="0">
                  <a:pos x="connsiteX1" y="connsiteY1"/>
                </a:cxn>
                <a:cxn ang="0">
                  <a:pos x="connsiteX2" y="connsiteY2"/>
                </a:cxn>
              </a:cxnLst>
              <a:rect l="l" t="t" r="r" b="b"/>
              <a:pathLst>
                <a:path w="9525" h="9525">
                  <a:moveTo>
                    <a:pt x="7144" y="8334"/>
                  </a:moveTo>
                  <a:cubicBezTo>
                    <a:pt x="8096" y="8334"/>
                    <a:pt x="9049" y="8334"/>
                    <a:pt x="10001" y="7382"/>
                  </a:cubicBezTo>
                  <a:cubicBezTo>
                    <a:pt x="8096" y="7382"/>
                    <a:pt x="7144" y="6429"/>
                    <a:pt x="7144" y="83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7" name="Freeform: Shape 1546">
              <a:extLst>
                <a:ext uri="{FF2B5EF4-FFF2-40B4-BE49-F238E27FC236}">
                  <a16:creationId xmlns:a16="http://schemas.microsoft.com/office/drawing/2014/main" id="{E2AA3648-D48A-4AEA-A66D-7EF4BBD2795D}"/>
                </a:ext>
              </a:extLst>
            </p:cNvPr>
            <p:cNvSpPr/>
            <p:nvPr/>
          </p:nvSpPr>
          <p:spPr>
            <a:xfrm>
              <a:off x="7088029" y="65374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8" name="Freeform: Shape 1547">
              <a:extLst>
                <a:ext uri="{FF2B5EF4-FFF2-40B4-BE49-F238E27FC236}">
                  <a16:creationId xmlns:a16="http://schemas.microsoft.com/office/drawing/2014/main" id="{8AA7D79B-11D3-4055-8FF9-73CAB850AAB2}"/>
                </a:ext>
              </a:extLst>
            </p:cNvPr>
            <p:cNvSpPr/>
            <p:nvPr/>
          </p:nvSpPr>
          <p:spPr>
            <a:xfrm>
              <a:off x="7044214" y="6680358"/>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lnTo>
                    <a:pt x="7144" y="7144"/>
                  </a:lnTo>
                  <a:cubicBezTo>
                    <a:pt x="7144" y="8097"/>
                    <a:pt x="7144" y="8097"/>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49" name="Freeform: Shape 1548">
              <a:extLst>
                <a:ext uri="{FF2B5EF4-FFF2-40B4-BE49-F238E27FC236}">
                  <a16:creationId xmlns:a16="http://schemas.microsoft.com/office/drawing/2014/main" id="{48C72539-3213-4547-9AA4-27D7EEA737BC}"/>
                </a:ext>
              </a:extLst>
            </p:cNvPr>
            <p:cNvSpPr/>
            <p:nvPr/>
          </p:nvSpPr>
          <p:spPr>
            <a:xfrm>
              <a:off x="7016829" y="664035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8096"/>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0" name="Freeform: Shape 1549">
              <a:extLst>
                <a:ext uri="{FF2B5EF4-FFF2-40B4-BE49-F238E27FC236}">
                  <a16:creationId xmlns:a16="http://schemas.microsoft.com/office/drawing/2014/main" id="{E59ACAE0-1972-40D4-8EEA-EABDD1EE1194}"/>
                </a:ext>
              </a:extLst>
            </p:cNvPr>
            <p:cNvSpPr/>
            <p:nvPr/>
          </p:nvSpPr>
          <p:spPr>
            <a:xfrm>
              <a:off x="7041885" y="6676435"/>
              <a:ext cx="9525" cy="19050"/>
            </a:xfrm>
            <a:custGeom>
              <a:avLst/>
              <a:gdLst>
                <a:gd name="connsiteX0" fmla="*/ 7567 w 9525"/>
                <a:gd name="connsiteY0" fmla="*/ 12020 h 19050"/>
                <a:gd name="connsiteX1" fmla="*/ 7567 w 9525"/>
                <a:gd name="connsiteY1" fmla="*/ 12020 h 19050"/>
              </a:gdLst>
              <a:ahLst/>
              <a:cxnLst>
                <a:cxn ang="0">
                  <a:pos x="connsiteX0" y="connsiteY0"/>
                </a:cxn>
                <a:cxn ang="0">
                  <a:pos x="connsiteX1" y="connsiteY1"/>
                </a:cxn>
              </a:cxnLst>
              <a:rect l="l" t="t" r="r" b="b"/>
              <a:pathLst>
                <a:path w="9525" h="19050">
                  <a:moveTo>
                    <a:pt x="7567" y="12020"/>
                  </a:moveTo>
                  <a:cubicBezTo>
                    <a:pt x="6615" y="1542"/>
                    <a:pt x="7567" y="11067"/>
                    <a:pt x="7567" y="1202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1" name="Freeform: Shape 1550">
              <a:extLst>
                <a:ext uri="{FF2B5EF4-FFF2-40B4-BE49-F238E27FC236}">
                  <a16:creationId xmlns:a16="http://schemas.microsoft.com/office/drawing/2014/main" id="{27606C1C-C0FE-4A29-B2A2-4411CCCBEE15}"/>
                </a:ext>
              </a:extLst>
            </p:cNvPr>
            <p:cNvSpPr/>
            <p:nvPr/>
          </p:nvSpPr>
          <p:spPr>
            <a:xfrm>
              <a:off x="7024211" y="65574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2" name="Freeform: Shape 1551">
              <a:extLst>
                <a:ext uri="{FF2B5EF4-FFF2-40B4-BE49-F238E27FC236}">
                  <a16:creationId xmlns:a16="http://schemas.microsoft.com/office/drawing/2014/main" id="{362B8793-3A7C-46B0-950E-00351D466B6D}"/>
                </a:ext>
              </a:extLst>
            </p:cNvPr>
            <p:cNvSpPr/>
            <p:nvPr/>
          </p:nvSpPr>
          <p:spPr>
            <a:xfrm>
              <a:off x="7012781" y="6522488"/>
              <a:ext cx="85725" cy="171450"/>
            </a:xfrm>
            <a:custGeom>
              <a:avLst/>
              <a:gdLst>
                <a:gd name="connsiteX0" fmla="*/ 10954 w 85725"/>
                <a:gd name="connsiteY0" fmla="*/ 34522 h 171450"/>
                <a:gd name="connsiteX1" fmla="*/ 23336 w 85725"/>
                <a:gd name="connsiteY1" fmla="*/ 43094 h 171450"/>
                <a:gd name="connsiteX2" fmla="*/ 22384 w 85725"/>
                <a:gd name="connsiteY2" fmla="*/ 43094 h 171450"/>
                <a:gd name="connsiteX3" fmla="*/ 21431 w 85725"/>
                <a:gd name="connsiteY3" fmla="*/ 45951 h 171450"/>
                <a:gd name="connsiteX4" fmla="*/ 12859 w 85725"/>
                <a:gd name="connsiteY4" fmla="*/ 44047 h 171450"/>
                <a:gd name="connsiteX5" fmla="*/ 8096 w 85725"/>
                <a:gd name="connsiteY5" fmla="*/ 121199 h 171450"/>
                <a:gd name="connsiteX6" fmla="*/ 11906 w 85725"/>
                <a:gd name="connsiteY6" fmla="*/ 116436 h 171450"/>
                <a:gd name="connsiteX7" fmla="*/ 11906 w 85725"/>
                <a:gd name="connsiteY7" fmla="*/ 118341 h 171450"/>
                <a:gd name="connsiteX8" fmla="*/ 9049 w 85725"/>
                <a:gd name="connsiteY8" fmla="*/ 126914 h 171450"/>
                <a:gd name="connsiteX9" fmla="*/ 11906 w 85725"/>
                <a:gd name="connsiteY9" fmla="*/ 121199 h 171450"/>
                <a:gd name="connsiteX10" fmla="*/ 10954 w 85725"/>
                <a:gd name="connsiteY10" fmla="*/ 135486 h 171450"/>
                <a:gd name="connsiteX11" fmla="*/ 10001 w 85725"/>
                <a:gd name="connsiteY11" fmla="*/ 159299 h 171450"/>
                <a:gd name="connsiteX12" fmla="*/ 13811 w 85725"/>
                <a:gd name="connsiteY12" fmla="*/ 144059 h 171450"/>
                <a:gd name="connsiteX13" fmla="*/ 10954 w 85725"/>
                <a:gd name="connsiteY13" fmla="*/ 154536 h 171450"/>
                <a:gd name="connsiteX14" fmla="*/ 13811 w 85725"/>
                <a:gd name="connsiteY14" fmla="*/ 143106 h 171450"/>
                <a:gd name="connsiteX15" fmla="*/ 9049 w 85725"/>
                <a:gd name="connsiteY15" fmla="*/ 165966 h 171450"/>
                <a:gd name="connsiteX16" fmla="*/ 9049 w 85725"/>
                <a:gd name="connsiteY16" fmla="*/ 166919 h 171450"/>
                <a:gd name="connsiteX17" fmla="*/ 14764 w 85725"/>
                <a:gd name="connsiteY17" fmla="*/ 152631 h 171450"/>
                <a:gd name="connsiteX18" fmla="*/ 14764 w 85725"/>
                <a:gd name="connsiteY18" fmla="*/ 162156 h 171450"/>
                <a:gd name="connsiteX19" fmla="*/ 18574 w 85725"/>
                <a:gd name="connsiteY19" fmla="*/ 153584 h 171450"/>
                <a:gd name="connsiteX20" fmla="*/ 27146 w 85725"/>
                <a:gd name="connsiteY20" fmla="*/ 172634 h 171450"/>
                <a:gd name="connsiteX21" fmla="*/ 30956 w 85725"/>
                <a:gd name="connsiteY21" fmla="*/ 164061 h 171450"/>
                <a:gd name="connsiteX22" fmla="*/ 31909 w 85725"/>
                <a:gd name="connsiteY22" fmla="*/ 163109 h 171450"/>
                <a:gd name="connsiteX23" fmla="*/ 32861 w 85725"/>
                <a:gd name="connsiteY23" fmla="*/ 168824 h 171450"/>
                <a:gd name="connsiteX24" fmla="*/ 34766 w 85725"/>
                <a:gd name="connsiteY24" fmla="*/ 155489 h 171450"/>
                <a:gd name="connsiteX25" fmla="*/ 36671 w 85725"/>
                <a:gd name="connsiteY25" fmla="*/ 167872 h 171450"/>
                <a:gd name="connsiteX26" fmla="*/ 38576 w 85725"/>
                <a:gd name="connsiteY26" fmla="*/ 165014 h 171450"/>
                <a:gd name="connsiteX27" fmla="*/ 40481 w 85725"/>
                <a:gd name="connsiteY27" fmla="*/ 138344 h 171450"/>
                <a:gd name="connsiteX28" fmla="*/ 40481 w 85725"/>
                <a:gd name="connsiteY28" fmla="*/ 158347 h 171450"/>
                <a:gd name="connsiteX29" fmla="*/ 42386 w 85725"/>
                <a:gd name="connsiteY29" fmla="*/ 135486 h 171450"/>
                <a:gd name="connsiteX30" fmla="*/ 45244 w 85725"/>
                <a:gd name="connsiteY30" fmla="*/ 128819 h 171450"/>
                <a:gd name="connsiteX31" fmla="*/ 42386 w 85725"/>
                <a:gd name="connsiteY31" fmla="*/ 109769 h 171450"/>
                <a:gd name="connsiteX32" fmla="*/ 47149 w 85725"/>
                <a:gd name="connsiteY32" fmla="*/ 126914 h 171450"/>
                <a:gd name="connsiteX33" fmla="*/ 47149 w 85725"/>
                <a:gd name="connsiteY33" fmla="*/ 125961 h 171450"/>
                <a:gd name="connsiteX34" fmla="*/ 48101 w 85725"/>
                <a:gd name="connsiteY34" fmla="*/ 101197 h 171450"/>
                <a:gd name="connsiteX35" fmla="*/ 51911 w 85725"/>
                <a:gd name="connsiteY35" fmla="*/ 106911 h 171450"/>
                <a:gd name="connsiteX36" fmla="*/ 47149 w 85725"/>
                <a:gd name="connsiteY36" fmla="*/ 89766 h 171450"/>
                <a:gd name="connsiteX37" fmla="*/ 52864 w 85725"/>
                <a:gd name="connsiteY37" fmla="*/ 91672 h 171450"/>
                <a:gd name="connsiteX38" fmla="*/ 57626 w 85725"/>
                <a:gd name="connsiteY38" fmla="*/ 79289 h 171450"/>
                <a:gd name="connsiteX39" fmla="*/ 67151 w 85725"/>
                <a:gd name="connsiteY39" fmla="*/ 47856 h 171450"/>
                <a:gd name="connsiteX40" fmla="*/ 68104 w 85725"/>
                <a:gd name="connsiteY40" fmla="*/ 44047 h 171450"/>
                <a:gd name="connsiteX41" fmla="*/ 75724 w 85725"/>
                <a:gd name="connsiteY41" fmla="*/ 42141 h 171450"/>
                <a:gd name="connsiteX42" fmla="*/ 70009 w 85725"/>
                <a:gd name="connsiteY42" fmla="*/ 37379 h 171450"/>
                <a:gd name="connsiteX43" fmla="*/ 79534 w 85725"/>
                <a:gd name="connsiteY43" fmla="*/ 36426 h 171450"/>
                <a:gd name="connsiteX44" fmla="*/ 71914 w 85725"/>
                <a:gd name="connsiteY44" fmla="*/ 24997 h 171450"/>
                <a:gd name="connsiteX45" fmla="*/ 80486 w 85725"/>
                <a:gd name="connsiteY45" fmla="*/ 24044 h 171450"/>
                <a:gd name="connsiteX46" fmla="*/ 81439 w 85725"/>
                <a:gd name="connsiteY46" fmla="*/ 22139 h 171450"/>
                <a:gd name="connsiteX47" fmla="*/ 79534 w 85725"/>
                <a:gd name="connsiteY47" fmla="*/ 19281 h 171450"/>
                <a:gd name="connsiteX48" fmla="*/ 73819 w 85725"/>
                <a:gd name="connsiteY48" fmla="*/ 29759 h 171450"/>
                <a:gd name="connsiteX49" fmla="*/ 66199 w 85725"/>
                <a:gd name="connsiteY49" fmla="*/ 28806 h 171450"/>
                <a:gd name="connsiteX50" fmla="*/ 63341 w 85725"/>
                <a:gd name="connsiteY50" fmla="*/ 46904 h 171450"/>
                <a:gd name="connsiteX51" fmla="*/ 67151 w 85725"/>
                <a:gd name="connsiteY51" fmla="*/ 53572 h 171450"/>
                <a:gd name="connsiteX52" fmla="*/ 56674 w 85725"/>
                <a:gd name="connsiteY52" fmla="*/ 52619 h 171450"/>
                <a:gd name="connsiteX53" fmla="*/ 59531 w 85725"/>
                <a:gd name="connsiteY53" fmla="*/ 58334 h 171450"/>
                <a:gd name="connsiteX54" fmla="*/ 39529 w 85725"/>
                <a:gd name="connsiteY54" fmla="*/ 70716 h 171450"/>
                <a:gd name="connsiteX55" fmla="*/ 38576 w 85725"/>
                <a:gd name="connsiteY55" fmla="*/ 72622 h 171450"/>
                <a:gd name="connsiteX56" fmla="*/ 45244 w 85725"/>
                <a:gd name="connsiteY56" fmla="*/ 84051 h 171450"/>
                <a:gd name="connsiteX57" fmla="*/ 41434 w 85725"/>
                <a:gd name="connsiteY57" fmla="*/ 78336 h 171450"/>
                <a:gd name="connsiteX58" fmla="*/ 38576 w 85725"/>
                <a:gd name="connsiteY58" fmla="*/ 74526 h 171450"/>
                <a:gd name="connsiteX59" fmla="*/ 42386 w 85725"/>
                <a:gd name="connsiteY59" fmla="*/ 85956 h 171450"/>
                <a:gd name="connsiteX60" fmla="*/ 40481 w 85725"/>
                <a:gd name="connsiteY60" fmla="*/ 82147 h 171450"/>
                <a:gd name="connsiteX61" fmla="*/ 36671 w 85725"/>
                <a:gd name="connsiteY61" fmla="*/ 70716 h 171450"/>
                <a:gd name="connsiteX62" fmla="*/ 40481 w 85725"/>
                <a:gd name="connsiteY62" fmla="*/ 85004 h 171450"/>
                <a:gd name="connsiteX63" fmla="*/ 37624 w 85725"/>
                <a:gd name="connsiteY63" fmla="*/ 74526 h 171450"/>
                <a:gd name="connsiteX64" fmla="*/ 36671 w 85725"/>
                <a:gd name="connsiteY64" fmla="*/ 72622 h 171450"/>
                <a:gd name="connsiteX65" fmla="*/ 36671 w 85725"/>
                <a:gd name="connsiteY65" fmla="*/ 74526 h 171450"/>
                <a:gd name="connsiteX66" fmla="*/ 39529 w 85725"/>
                <a:gd name="connsiteY66" fmla="*/ 93576 h 171450"/>
                <a:gd name="connsiteX67" fmla="*/ 35719 w 85725"/>
                <a:gd name="connsiteY67" fmla="*/ 77384 h 171450"/>
                <a:gd name="connsiteX68" fmla="*/ 36671 w 85725"/>
                <a:gd name="connsiteY68" fmla="*/ 88814 h 171450"/>
                <a:gd name="connsiteX69" fmla="*/ 38576 w 85725"/>
                <a:gd name="connsiteY69" fmla="*/ 98339 h 171450"/>
                <a:gd name="connsiteX70" fmla="*/ 37624 w 85725"/>
                <a:gd name="connsiteY70" fmla="*/ 99291 h 171450"/>
                <a:gd name="connsiteX71" fmla="*/ 35719 w 85725"/>
                <a:gd name="connsiteY71" fmla="*/ 83099 h 171450"/>
                <a:gd name="connsiteX72" fmla="*/ 34766 w 85725"/>
                <a:gd name="connsiteY72" fmla="*/ 85004 h 171450"/>
                <a:gd name="connsiteX73" fmla="*/ 34766 w 85725"/>
                <a:gd name="connsiteY73" fmla="*/ 98339 h 171450"/>
                <a:gd name="connsiteX74" fmla="*/ 33814 w 85725"/>
                <a:gd name="connsiteY74" fmla="*/ 89766 h 171450"/>
                <a:gd name="connsiteX75" fmla="*/ 33814 w 85725"/>
                <a:gd name="connsiteY75" fmla="*/ 108816 h 171450"/>
                <a:gd name="connsiteX76" fmla="*/ 32861 w 85725"/>
                <a:gd name="connsiteY76" fmla="*/ 119294 h 171450"/>
                <a:gd name="connsiteX77" fmla="*/ 31909 w 85725"/>
                <a:gd name="connsiteY77" fmla="*/ 104054 h 171450"/>
                <a:gd name="connsiteX78" fmla="*/ 30956 w 85725"/>
                <a:gd name="connsiteY78" fmla="*/ 108816 h 171450"/>
                <a:gd name="connsiteX79" fmla="*/ 30004 w 85725"/>
                <a:gd name="connsiteY79" fmla="*/ 126914 h 171450"/>
                <a:gd name="connsiteX80" fmla="*/ 30956 w 85725"/>
                <a:gd name="connsiteY80" fmla="*/ 101197 h 171450"/>
                <a:gd name="connsiteX81" fmla="*/ 30956 w 85725"/>
                <a:gd name="connsiteY81" fmla="*/ 105959 h 171450"/>
                <a:gd name="connsiteX82" fmla="*/ 30956 w 85725"/>
                <a:gd name="connsiteY82" fmla="*/ 98339 h 171450"/>
                <a:gd name="connsiteX83" fmla="*/ 30004 w 85725"/>
                <a:gd name="connsiteY83" fmla="*/ 105959 h 171450"/>
                <a:gd name="connsiteX84" fmla="*/ 27146 w 85725"/>
                <a:gd name="connsiteY84" fmla="*/ 135486 h 171450"/>
                <a:gd name="connsiteX85" fmla="*/ 29051 w 85725"/>
                <a:gd name="connsiteY85" fmla="*/ 115484 h 171450"/>
                <a:gd name="connsiteX86" fmla="*/ 27146 w 85725"/>
                <a:gd name="connsiteY86" fmla="*/ 141201 h 171450"/>
                <a:gd name="connsiteX87" fmla="*/ 30004 w 85725"/>
                <a:gd name="connsiteY87" fmla="*/ 105006 h 171450"/>
                <a:gd name="connsiteX88" fmla="*/ 29051 w 85725"/>
                <a:gd name="connsiteY88" fmla="*/ 111674 h 171450"/>
                <a:gd name="connsiteX89" fmla="*/ 30004 w 85725"/>
                <a:gd name="connsiteY89" fmla="*/ 103101 h 171450"/>
                <a:gd name="connsiteX90" fmla="*/ 26194 w 85725"/>
                <a:gd name="connsiteY90" fmla="*/ 142154 h 171450"/>
                <a:gd name="connsiteX91" fmla="*/ 26194 w 85725"/>
                <a:gd name="connsiteY91" fmla="*/ 140249 h 171450"/>
                <a:gd name="connsiteX92" fmla="*/ 28099 w 85725"/>
                <a:gd name="connsiteY92" fmla="*/ 118341 h 171450"/>
                <a:gd name="connsiteX93" fmla="*/ 25241 w 85725"/>
                <a:gd name="connsiteY93" fmla="*/ 146916 h 171450"/>
                <a:gd name="connsiteX94" fmla="*/ 29051 w 85725"/>
                <a:gd name="connsiteY94" fmla="*/ 108816 h 171450"/>
                <a:gd name="connsiteX95" fmla="*/ 27146 w 85725"/>
                <a:gd name="connsiteY95" fmla="*/ 123104 h 171450"/>
                <a:gd name="connsiteX96" fmla="*/ 24289 w 85725"/>
                <a:gd name="connsiteY96" fmla="*/ 147869 h 171450"/>
                <a:gd name="connsiteX97" fmla="*/ 29051 w 85725"/>
                <a:gd name="connsiteY97" fmla="*/ 94529 h 171450"/>
                <a:gd name="connsiteX98" fmla="*/ 24289 w 85725"/>
                <a:gd name="connsiteY98" fmla="*/ 129772 h 171450"/>
                <a:gd name="connsiteX99" fmla="*/ 41434 w 85725"/>
                <a:gd name="connsiteY99" fmla="*/ 69764 h 171450"/>
                <a:gd name="connsiteX100" fmla="*/ 30004 w 85725"/>
                <a:gd name="connsiteY100" fmla="*/ 82147 h 171450"/>
                <a:gd name="connsiteX101" fmla="*/ 27146 w 85725"/>
                <a:gd name="connsiteY101" fmla="*/ 100244 h 171450"/>
                <a:gd name="connsiteX102" fmla="*/ 30004 w 85725"/>
                <a:gd name="connsiteY102" fmla="*/ 76431 h 171450"/>
                <a:gd name="connsiteX103" fmla="*/ 26194 w 85725"/>
                <a:gd name="connsiteY103" fmla="*/ 99291 h 171450"/>
                <a:gd name="connsiteX104" fmla="*/ 28099 w 85725"/>
                <a:gd name="connsiteY104" fmla="*/ 86909 h 171450"/>
                <a:gd name="connsiteX105" fmla="*/ 28099 w 85725"/>
                <a:gd name="connsiteY105" fmla="*/ 85004 h 171450"/>
                <a:gd name="connsiteX106" fmla="*/ 27146 w 85725"/>
                <a:gd name="connsiteY106" fmla="*/ 91672 h 171450"/>
                <a:gd name="connsiteX107" fmla="*/ 24289 w 85725"/>
                <a:gd name="connsiteY107" fmla="*/ 103101 h 171450"/>
                <a:gd name="connsiteX108" fmla="*/ 30004 w 85725"/>
                <a:gd name="connsiteY108" fmla="*/ 75479 h 171450"/>
                <a:gd name="connsiteX109" fmla="*/ 25241 w 85725"/>
                <a:gd name="connsiteY109" fmla="*/ 91672 h 171450"/>
                <a:gd name="connsiteX110" fmla="*/ 29051 w 85725"/>
                <a:gd name="connsiteY110" fmla="*/ 75479 h 171450"/>
                <a:gd name="connsiteX111" fmla="*/ 25241 w 85725"/>
                <a:gd name="connsiteY111" fmla="*/ 86909 h 171450"/>
                <a:gd name="connsiteX112" fmla="*/ 29051 w 85725"/>
                <a:gd name="connsiteY112" fmla="*/ 74526 h 171450"/>
                <a:gd name="connsiteX113" fmla="*/ 24289 w 85725"/>
                <a:gd name="connsiteY113" fmla="*/ 86909 h 171450"/>
                <a:gd name="connsiteX114" fmla="*/ 25241 w 85725"/>
                <a:gd name="connsiteY114" fmla="*/ 80241 h 171450"/>
                <a:gd name="connsiteX115" fmla="*/ 39529 w 85725"/>
                <a:gd name="connsiteY115" fmla="*/ 69764 h 171450"/>
                <a:gd name="connsiteX116" fmla="*/ 22384 w 85725"/>
                <a:gd name="connsiteY116" fmla="*/ 81194 h 171450"/>
                <a:gd name="connsiteX117" fmla="*/ 29051 w 85725"/>
                <a:gd name="connsiteY117" fmla="*/ 70716 h 171450"/>
                <a:gd name="connsiteX118" fmla="*/ 21431 w 85725"/>
                <a:gd name="connsiteY118" fmla="*/ 72622 h 171450"/>
                <a:gd name="connsiteX119" fmla="*/ 20479 w 85725"/>
                <a:gd name="connsiteY119" fmla="*/ 70716 h 171450"/>
                <a:gd name="connsiteX120" fmla="*/ 30956 w 85725"/>
                <a:gd name="connsiteY120" fmla="*/ 64049 h 171450"/>
                <a:gd name="connsiteX121" fmla="*/ 38576 w 85725"/>
                <a:gd name="connsiteY121" fmla="*/ 65954 h 171450"/>
                <a:gd name="connsiteX122" fmla="*/ 30956 w 85725"/>
                <a:gd name="connsiteY122" fmla="*/ 59286 h 171450"/>
                <a:gd name="connsiteX123" fmla="*/ 31909 w 85725"/>
                <a:gd name="connsiteY123" fmla="*/ 61191 h 171450"/>
                <a:gd name="connsiteX124" fmla="*/ 26194 w 85725"/>
                <a:gd name="connsiteY124" fmla="*/ 59286 h 171450"/>
                <a:gd name="connsiteX125" fmla="*/ 30004 w 85725"/>
                <a:gd name="connsiteY125" fmla="*/ 8804 h 171450"/>
                <a:gd name="connsiteX126" fmla="*/ 8096 w 85725"/>
                <a:gd name="connsiteY126" fmla="*/ 9756 h 171450"/>
                <a:gd name="connsiteX127" fmla="*/ 9049 w 85725"/>
                <a:gd name="connsiteY127" fmla="*/ 10709 h 171450"/>
                <a:gd name="connsiteX128" fmla="*/ 8096 w 85725"/>
                <a:gd name="connsiteY128" fmla="*/ 12614 h 171450"/>
                <a:gd name="connsiteX129" fmla="*/ 13811 w 85725"/>
                <a:gd name="connsiteY129" fmla="*/ 14519 h 171450"/>
                <a:gd name="connsiteX130" fmla="*/ 7144 w 85725"/>
                <a:gd name="connsiteY130" fmla="*/ 24044 h 171450"/>
                <a:gd name="connsiteX131" fmla="*/ 15716 w 85725"/>
                <a:gd name="connsiteY131" fmla="*/ 31664 h 171450"/>
                <a:gd name="connsiteX132" fmla="*/ 10954 w 85725"/>
                <a:gd name="connsiteY132" fmla="*/ 34522 h 171450"/>
                <a:gd name="connsiteX133" fmla="*/ 21431 w 85725"/>
                <a:gd name="connsiteY133" fmla="*/ 63097 h 171450"/>
                <a:gd name="connsiteX134" fmla="*/ 21431 w 85725"/>
                <a:gd name="connsiteY134" fmla="*/ 63097 h 171450"/>
                <a:gd name="connsiteX135" fmla="*/ 21431 w 85725"/>
                <a:gd name="connsiteY135" fmla="*/ 65001 h 171450"/>
                <a:gd name="connsiteX136" fmla="*/ 21431 w 85725"/>
                <a:gd name="connsiteY136" fmla="*/ 65001 h 171450"/>
                <a:gd name="connsiteX137" fmla="*/ 41434 w 85725"/>
                <a:gd name="connsiteY137" fmla="*/ 58334 h 171450"/>
                <a:gd name="connsiteX138" fmla="*/ 41434 w 85725"/>
                <a:gd name="connsiteY138" fmla="*/ 5833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85725" h="171450">
                  <a:moveTo>
                    <a:pt x="10954" y="34522"/>
                  </a:moveTo>
                  <a:cubicBezTo>
                    <a:pt x="10954" y="31664"/>
                    <a:pt x="17621" y="44047"/>
                    <a:pt x="23336" y="43094"/>
                  </a:cubicBezTo>
                  <a:cubicBezTo>
                    <a:pt x="21431" y="42141"/>
                    <a:pt x="21431" y="42141"/>
                    <a:pt x="22384" y="43094"/>
                  </a:cubicBezTo>
                  <a:cubicBezTo>
                    <a:pt x="17621" y="41189"/>
                    <a:pt x="17621" y="42141"/>
                    <a:pt x="21431" y="45951"/>
                  </a:cubicBezTo>
                  <a:cubicBezTo>
                    <a:pt x="14764" y="46904"/>
                    <a:pt x="20479" y="43094"/>
                    <a:pt x="12859" y="44047"/>
                  </a:cubicBezTo>
                  <a:cubicBezTo>
                    <a:pt x="10001" y="50714"/>
                    <a:pt x="14764" y="89766"/>
                    <a:pt x="8096" y="121199"/>
                  </a:cubicBezTo>
                  <a:cubicBezTo>
                    <a:pt x="10001" y="119294"/>
                    <a:pt x="10954" y="118341"/>
                    <a:pt x="11906" y="116436"/>
                  </a:cubicBezTo>
                  <a:cubicBezTo>
                    <a:pt x="8096" y="124056"/>
                    <a:pt x="8096" y="124056"/>
                    <a:pt x="11906" y="118341"/>
                  </a:cubicBezTo>
                  <a:cubicBezTo>
                    <a:pt x="10954" y="121199"/>
                    <a:pt x="10001" y="124056"/>
                    <a:pt x="9049" y="126914"/>
                  </a:cubicBezTo>
                  <a:cubicBezTo>
                    <a:pt x="10954" y="125961"/>
                    <a:pt x="11906" y="124056"/>
                    <a:pt x="11906" y="121199"/>
                  </a:cubicBezTo>
                  <a:cubicBezTo>
                    <a:pt x="10954" y="122151"/>
                    <a:pt x="6191" y="148822"/>
                    <a:pt x="10954" y="135486"/>
                  </a:cubicBezTo>
                  <a:cubicBezTo>
                    <a:pt x="9049" y="144059"/>
                    <a:pt x="10001" y="150726"/>
                    <a:pt x="10001" y="159299"/>
                  </a:cubicBezTo>
                  <a:cubicBezTo>
                    <a:pt x="10954" y="154536"/>
                    <a:pt x="12859" y="148822"/>
                    <a:pt x="13811" y="144059"/>
                  </a:cubicBezTo>
                  <a:cubicBezTo>
                    <a:pt x="12859" y="147869"/>
                    <a:pt x="11906" y="150726"/>
                    <a:pt x="10954" y="154536"/>
                  </a:cubicBezTo>
                  <a:cubicBezTo>
                    <a:pt x="11906" y="150726"/>
                    <a:pt x="12859" y="146916"/>
                    <a:pt x="13811" y="143106"/>
                  </a:cubicBezTo>
                  <a:cubicBezTo>
                    <a:pt x="12859" y="157394"/>
                    <a:pt x="10954" y="154536"/>
                    <a:pt x="9049" y="165966"/>
                  </a:cubicBezTo>
                  <a:cubicBezTo>
                    <a:pt x="10001" y="163109"/>
                    <a:pt x="10001" y="163109"/>
                    <a:pt x="9049" y="166919"/>
                  </a:cubicBezTo>
                  <a:cubicBezTo>
                    <a:pt x="10954" y="167872"/>
                    <a:pt x="14764" y="153584"/>
                    <a:pt x="14764" y="152631"/>
                  </a:cubicBezTo>
                  <a:cubicBezTo>
                    <a:pt x="11906" y="178349"/>
                    <a:pt x="23336" y="134534"/>
                    <a:pt x="14764" y="162156"/>
                  </a:cubicBezTo>
                  <a:cubicBezTo>
                    <a:pt x="16669" y="160251"/>
                    <a:pt x="18574" y="157394"/>
                    <a:pt x="18574" y="153584"/>
                  </a:cubicBezTo>
                  <a:cubicBezTo>
                    <a:pt x="10954" y="166919"/>
                    <a:pt x="23336" y="166919"/>
                    <a:pt x="27146" y="172634"/>
                  </a:cubicBezTo>
                  <a:cubicBezTo>
                    <a:pt x="23336" y="168824"/>
                    <a:pt x="30004" y="170729"/>
                    <a:pt x="30956" y="164061"/>
                  </a:cubicBezTo>
                  <a:cubicBezTo>
                    <a:pt x="30956" y="165966"/>
                    <a:pt x="31909" y="173586"/>
                    <a:pt x="31909" y="163109"/>
                  </a:cubicBezTo>
                  <a:cubicBezTo>
                    <a:pt x="33814" y="166919"/>
                    <a:pt x="32861" y="166919"/>
                    <a:pt x="32861" y="168824"/>
                  </a:cubicBezTo>
                  <a:cubicBezTo>
                    <a:pt x="32861" y="163109"/>
                    <a:pt x="34766" y="162156"/>
                    <a:pt x="34766" y="155489"/>
                  </a:cubicBezTo>
                  <a:cubicBezTo>
                    <a:pt x="35719" y="182159"/>
                    <a:pt x="35719" y="138344"/>
                    <a:pt x="36671" y="167872"/>
                  </a:cubicBezTo>
                  <a:cubicBezTo>
                    <a:pt x="38576" y="165966"/>
                    <a:pt x="37624" y="150726"/>
                    <a:pt x="38576" y="165014"/>
                  </a:cubicBezTo>
                  <a:cubicBezTo>
                    <a:pt x="39529" y="156441"/>
                    <a:pt x="39529" y="146916"/>
                    <a:pt x="40481" y="138344"/>
                  </a:cubicBezTo>
                  <a:cubicBezTo>
                    <a:pt x="40481" y="145011"/>
                    <a:pt x="40481" y="151679"/>
                    <a:pt x="40481" y="158347"/>
                  </a:cubicBezTo>
                  <a:cubicBezTo>
                    <a:pt x="40481" y="150726"/>
                    <a:pt x="40481" y="143106"/>
                    <a:pt x="42386" y="135486"/>
                  </a:cubicBezTo>
                  <a:cubicBezTo>
                    <a:pt x="49054" y="145011"/>
                    <a:pt x="45244" y="127866"/>
                    <a:pt x="45244" y="128819"/>
                  </a:cubicBezTo>
                  <a:cubicBezTo>
                    <a:pt x="44291" y="122151"/>
                    <a:pt x="43339" y="115484"/>
                    <a:pt x="42386" y="109769"/>
                  </a:cubicBezTo>
                  <a:cubicBezTo>
                    <a:pt x="43339" y="116436"/>
                    <a:pt x="46196" y="120247"/>
                    <a:pt x="47149" y="126914"/>
                  </a:cubicBezTo>
                  <a:cubicBezTo>
                    <a:pt x="45244" y="118341"/>
                    <a:pt x="45244" y="118341"/>
                    <a:pt x="47149" y="125961"/>
                  </a:cubicBezTo>
                  <a:cubicBezTo>
                    <a:pt x="47149" y="127866"/>
                    <a:pt x="48101" y="101197"/>
                    <a:pt x="48101" y="101197"/>
                  </a:cubicBezTo>
                  <a:cubicBezTo>
                    <a:pt x="49054" y="103101"/>
                    <a:pt x="50006" y="105959"/>
                    <a:pt x="51911" y="106911"/>
                  </a:cubicBezTo>
                  <a:cubicBezTo>
                    <a:pt x="51911" y="105006"/>
                    <a:pt x="50006" y="88814"/>
                    <a:pt x="47149" y="89766"/>
                  </a:cubicBezTo>
                  <a:cubicBezTo>
                    <a:pt x="47149" y="90719"/>
                    <a:pt x="47149" y="86909"/>
                    <a:pt x="52864" y="91672"/>
                  </a:cubicBezTo>
                  <a:cubicBezTo>
                    <a:pt x="50006" y="87861"/>
                    <a:pt x="50959" y="78336"/>
                    <a:pt x="57626" y="79289"/>
                  </a:cubicBezTo>
                  <a:cubicBezTo>
                    <a:pt x="58579" y="67859"/>
                    <a:pt x="65246" y="53572"/>
                    <a:pt x="67151" y="47856"/>
                  </a:cubicBezTo>
                  <a:cubicBezTo>
                    <a:pt x="73819" y="55476"/>
                    <a:pt x="69056" y="44047"/>
                    <a:pt x="68104" y="44047"/>
                  </a:cubicBezTo>
                  <a:cubicBezTo>
                    <a:pt x="70961" y="44999"/>
                    <a:pt x="68104" y="44047"/>
                    <a:pt x="75724" y="42141"/>
                  </a:cubicBezTo>
                  <a:cubicBezTo>
                    <a:pt x="75724" y="44047"/>
                    <a:pt x="69056" y="36426"/>
                    <a:pt x="70009" y="37379"/>
                  </a:cubicBezTo>
                  <a:cubicBezTo>
                    <a:pt x="76676" y="42141"/>
                    <a:pt x="77629" y="35474"/>
                    <a:pt x="79534" y="36426"/>
                  </a:cubicBezTo>
                  <a:cubicBezTo>
                    <a:pt x="78581" y="33569"/>
                    <a:pt x="74771" y="29759"/>
                    <a:pt x="71914" y="24997"/>
                  </a:cubicBezTo>
                  <a:cubicBezTo>
                    <a:pt x="77629" y="24997"/>
                    <a:pt x="77629" y="22139"/>
                    <a:pt x="80486" y="24044"/>
                  </a:cubicBezTo>
                  <a:cubicBezTo>
                    <a:pt x="76676" y="20234"/>
                    <a:pt x="76676" y="19281"/>
                    <a:pt x="81439" y="22139"/>
                  </a:cubicBezTo>
                  <a:cubicBezTo>
                    <a:pt x="82391" y="24997"/>
                    <a:pt x="72866" y="13566"/>
                    <a:pt x="79534" y="19281"/>
                  </a:cubicBezTo>
                  <a:cubicBezTo>
                    <a:pt x="79534" y="19281"/>
                    <a:pt x="62389" y="21186"/>
                    <a:pt x="73819" y="29759"/>
                  </a:cubicBezTo>
                  <a:cubicBezTo>
                    <a:pt x="70961" y="29759"/>
                    <a:pt x="69056" y="28806"/>
                    <a:pt x="66199" y="28806"/>
                  </a:cubicBezTo>
                  <a:cubicBezTo>
                    <a:pt x="68104" y="34522"/>
                    <a:pt x="58579" y="37379"/>
                    <a:pt x="63341" y="46904"/>
                  </a:cubicBezTo>
                  <a:cubicBezTo>
                    <a:pt x="51911" y="44047"/>
                    <a:pt x="65246" y="50714"/>
                    <a:pt x="67151" y="53572"/>
                  </a:cubicBezTo>
                  <a:cubicBezTo>
                    <a:pt x="59531" y="51666"/>
                    <a:pt x="64294" y="53572"/>
                    <a:pt x="56674" y="52619"/>
                  </a:cubicBezTo>
                  <a:cubicBezTo>
                    <a:pt x="55721" y="52619"/>
                    <a:pt x="59531" y="57381"/>
                    <a:pt x="59531" y="58334"/>
                  </a:cubicBezTo>
                  <a:cubicBezTo>
                    <a:pt x="52864" y="65954"/>
                    <a:pt x="48101" y="73574"/>
                    <a:pt x="39529" y="70716"/>
                  </a:cubicBezTo>
                  <a:cubicBezTo>
                    <a:pt x="37624" y="69764"/>
                    <a:pt x="50006" y="82147"/>
                    <a:pt x="38576" y="72622"/>
                  </a:cubicBezTo>
                  <a:cubicBezTo>
                    <a:pt x="39529" y="73574"/>
                    <a:pt x="45244" y="85004"/>
                    <a:pt x="45244" y="84051"/>
                  </a:cubicBezTo>
                  <a:cubicBezTo>
                    <a:pt x="40481" y="77384"/>
                    <a:pt x="38576" y="75479"/>
                    <a:pt x="41434" y="78336"/>
                  </a:cubicBezTo>
                  <a:cubicBezTo>
                    <a:pt x="37624" y="68811"/>
                    <a:pt x="43339" y="84051"/>
                    <a:pt x="38576" y="74526"/>
                  </a:cubicBezTo>
                  <a:cubicBezTo>
                    <a:pt x="39529" y="77384"/>
                    <a:pt x="41434" y="81194"/>
                    <a:pt x="42386" y="85956"/>
                  </a:cubicBezTo>
                  <a:cubicBezTo>
                    <a:pt x="42386" y="82147"/>
                    <a:pt x="41434" y="81194"/>
                    <a:pt x="40481" y="82147"/>
                  </a:cubicBezTo>
                  <a:cubicBezTo>
                    <a:pt x="37624" y="77384"/>
                    <a:pt x="38576" y="75479"/>
                    <a:pt x="36671" y="70716"/>
                  </a:cubicBezTo>
                  <a:cubicBezTo>
                    <a:pt x="41434" y="85956"/>
                    <a:pt x="33814" y="56429"/>
                    <a:pt x="40481" y="85004"/>
                  </a:cubicBezTo>
                  <a:cubicBezTo>
                    <a:pt x="39529" y="82147"/>
                    <a:pt x="37624" y="77384"/>
                    <a:pt x="37624" y="74526"/>
                  </a:cubicBezTo>
                  <a:cubicBezTo>
                    <a:pt x="37624" y="75479"/>
                    <a:pt x="36671" y="74526"/>
                    <a:pt x="36671" y="72622"/>
                  </a:cubicBezTo>
                  <a:cubicBezTo>
                    <a:pt x="37624" y="75479"/>
                    <a:pt x="39529" y="88814"/>
                    <a:pt x="36671" y="74526"/>
                  </a:cubicBezTo>
                  <a:cubicBezTo>
                    <a:pt x="37624" y="81194"/>
                    <a:pt x="39529" y="86909"/>
                    <a:pt x="39529" y="93576"/>
                  </a:cubicBezTo>
                  <a:cubicBezTo>
                    <a:pt x="38576" y="88814"/>
                    <a:pt x="36671" y="83099"/>
                    <a:pt x="35719" y="77384"/>
                  </a:cubicBezTo>
                  <a:cubicBezTo>
                    <a:pt x="36671" y="81194"/>
                    <a:pt x="36671" y="85004"/>
                    <a:pt x="36671" y="88814"/>
                  </a:cubicBezTo>
                  <a:cubicBezTo>
                    <a:pt x="34766" y="81194"/>
                    <a:pt x="37624" y="95481"/>
                    <a:pt x="38576" y="98339"/>
                  </a:cubicBezTo>
                  <a:cubicBezTo>
                    <a:pt x="37624" y="97386"/>
                    <a:pt x="37624" y="97386"/>
                    <a:pt x="37624" y="99291"/>
                  </a:cubicBezTo>
                  <a:cubicBezTo>
                    <a:pt x="36671" y="93576"/>
                    <a:pt x="36671" y="88814"/>
                    <a:pt x="35719" y="83099"/>
                  </a:cubicBezTo>
                  <a:cubicBezTo>
                    <a:pt x="36671" y="88814"/>
                    <a:pt x="36671" y="111674"/>
                    <a:pt x="34766" y="85004"/>
                  </a:cubicBezTo>
                  <a:cubicBezTo>
                    <a:pt x="34766" y="89766"/>
                    <a:pt x="34766" y="93576"/>
                    <a:pt x="34766" y="98339"/>
                  </a:cubicBezTo>
                  <a:cubicBezTo>
                    <a:pt x="34766" y="95481"/>
                    <a:pt x="34766" y="92624"/>
                    <a:pt x="33814" y="89766"/>
                  </a:cubicBezTo>
                  <a:cubicBezTo>
                    <a:pt x="33814" y="96434"/>
                    <a:pt x="33814" y="102149"/>
                    <a:pt x="33814" y="108816"/>
                  </a:cubicBezTo>
                  <a:cubicBezTo>
                    <a:pt x="32861" y="68811"/>
                    <a:pt x="32861" y="115484"/>
                    <a:pt x="32861" y="119294"/>
                  </a:cubicBezTo>
                  <a:cubicBezTo>
                    <a:pt x="31909" y="91672"/>
                    <a:pt x="31909" y="129772"/>
                    <a:pt x="31909" y="104054"/>
                  </a:cubicBezTo>
                  <a:cubicBezTo>
                    <a:pt x="30956" y="113579"/>
                    <a:pt x="30956" y="115484"/>
                    <a:pt x="30956" y="108816"/>
                  </a:cubicBezTo>
                  <a:cubicBezTo>
                    <a:pt x="30956" y="114531"/>
                    <a:pt x="30004" y="121199"/>
                    <a:pt x="30004" y="126914"/>
                  </a:cubicBezTo>
                  <a:cubicBezTo>
                    <a:pt x="30004" y="118341"/>
                    <a:pt x="30956" y="109769"/>
                    <a:pt x="30956" y="101197"/>
                  </a:cubicBezTo>
                  <a:cubicBezTo>
                    <a:pt x="30956" y="103101"/>
                    <a:pt x="30956" y="104054"/>
                    <a:pt x="30956" y="105959"/>
                  </a:cubicBezTo>
                  <a:cubicBezTo>
                    <a:pt x="30956" y="103101"/>
                    <a:pt x="30956" y="100244"/>
                    <a:pt x="30956" y="98339"/>
                  </a:cubicBezTo>
                  <a:cubicBezTo>
                    <a:pt x="30956" y="97386"/>
                    <a:pt x="29051" y="120247"/>
                    <a:pt x="30004" y="105959"/>
                  </a:cubicBezTo>
                  <a:cubicBezTo>
                    <a:pt x="29051" y="115484"/>
                    <a:pt x="29051" y="125961"/>
                    <a:pt x="27146" y="135486"/>
                  </a:cubicBezTo>
                  <a:cubicBezTo>
                    <a:pt x="28099" y="128819"/>
                    <a:pt x="28099" y="122151"/>
                    <a:pt x="29051" y="115484"/>
                  </a:cubicBezTo>
                  <a:cubicBezTo>
                    <a:pt x="28099" y="124056"/>
                    <a:pt x="28099" y="132629"/>
                    <a:pt x="27146" y="141201"/>
                  </a:cubicBezTo>
                  <a:cubicBezTo>
                    <a:pt x="28099" y="129772"/>
                    <a:pt x="26194" y="115484"/>
                    <a:pt x="30004" y="105006"/>
                  </a:cubicBezTo>
                  <a:cubicBezTo>
                    <a:pt x="30004" y="106911"/>
                    <a:pt x="30004" y="108816"/>
                    <a:pt x="29051" y="111674"/>
                  </a:cubicBezTo>
                  <a:cubicBezTo>
                    <a:pt x="29051" y="108816"/>
                    <a:pt x="29051" y="105959"/>
                    <a:pt x="30004" y="103101"/>
                  </a:cubicBezTo>
                  <a:cubicBezTo>
                    <a:pt x="29051" y="115484"/>
                    <a:pt x="27146" y="128819"/>
                    <a:pt x="26194" y="142154"/>
                  </a:cubicBezTo>
                  <a:cubicBezTo>
                    <a:pt x="27146" y="134534"/>
                    <a:pt x="27146" y="133581"/>
                    <a:pt x="26194" y="140249"/>
                  </a:cubicBezTo>
                  <a:cubicBezTo>
                    <a:pt x="27146" y="132629"/>
                    <a:pt x="27146" y="125009"/>
                    <a:pt x="28099" y="118341"/>
                  </a:cubicBezTo>
                  <a:cubicBezTo>
                    <a:pt x="27146" y="127866"/>
                    <a:pt x="26194" y="137391"/>
                    <a:pt x="25241" y="146916"/>
                  </a:cubicBezTo>
                  <a:cubicBezTo>
                    <a:pt x="26194" y="134534"/>
                    <a:pt x="28099" y="122151"/>
                    <a:pt x="29051" y="108816"/>
                  </a:cubicBezTo>
                  <a:cubicBezTo>
                    <a:pt x="28099" y="113579"/>
                    <a:pt x="28099" y="118341"/>
                    <a:pt x="27146" y="123104"/>
                  </a:cubicBezTo>
                  <a:cubicBezTo>
                    <a:pt x="29051" y="104054"/>
                    <a:pt x="26194" y="142154"/>
                    <a:pt x="24289" y="147869"/>
                  </a:cubicBezTo>
                  <a:cubicBezTo>
                    <a:pt x="27146" y="123104"/>
                    <a:pt x="27146" y="106911"/>
                    <a:pt x="29051" y="94529"/>
                  </a:cubicBezTo>
                  <a:cubicBezTo>
                    <a:pt x="27146" y="105959"/>
                    <a:pt x="26194" y="117389"/>
                    <a:pt x="24289" y="129772"/>
                  </a:cubicBezTo>
                  <a:cubicBezTo>
                    <a:pt x="27146" y="109769"/>
                    <a:pt x="38576" y="89766"/>
                    <a:pt x="41434" y="69764"/>
                  </a:cubicBezTo>
                  <a:cubicBezTo>
                    <a:pt x="41434" y="82147"/>
                    <a:pt x="31909" y="85956"/>
                    <a:pt x="30004" y="82147"/>
                  </a:cubicBezTo>
                  <a:cubicBezTo>
                    <a:pt x="29051" y="87861"/>
                    <a:pt x="28099" y="94529"/>
                    <a:pt x="27146" y="100244"/>
                  </a:cubicBezTo>
                  <a:cubicBezTo>
                    <a:pt x="29051" y="85956"/>
                    <a:pt x="29051" y="87861"/>
                    <a:pt x="30004" y="76431"/>
                  </a:cubicBezTo>
                  <a:cubicBezTo>
                    <a:pt x="29051" y="84051"/>
                    <a:pt x="27146" y="91672"/>
                    <a:pt x="26194" y="99291"/>
                  </a:cubicBezTo>
                  <a:cubicBezTo>
                    <a:pt x="30956" y="68811"/>
                    <a:pt x="24289" y="111674"/>
                    <a:pt x="28099" y="86909"/>
                  </a:cubicBezTo>
                  <a:cubicBezTo>
                    <a:pt x="25241" y="103101"/>
                    <a:pt x="28099" y="85004"/>
                    <a:pt x="28099" y="85004"/>
                  </a:cubicBezTo>
                  <a:cubicBezTo>
                    <a:pt x="28099" y="86909"/>
                    <a:pt x="27146" y="89766"/>
                    <a:pt x="27146" y="91672"/>
                  </a:cubicBezTo>
                  <a:cubicBezTo>
                    <a:pt x="31909" y="72622"/>
                    <a:pt x="25241" y="100244"/>
                    <a:pt x="24289" y="103101"/>
                  </a:cubicBezTo>
                  <a:cubicBezTo>
                    <a:pt x="26194" y="93576"/>
                    <a:pt x="28099" y="84051"/>
                    <a:pt x="30004" y="75479"/>
                  </a:cubicBezTo>
                  <a:cubicBezTo>
                    <a:pt x="29051" y="81194"/>
                    <a:pt x="27146" y="86909"/>
                    <a:pt x="25241" y="91672"/>
                  </a:cubicBezTo>
                  <a:cubicBezTo>
                    <a:pt x="26194" y="85956"/>
                    <a:pt x="27146" y="80241"/>
                    <a:pt x="29051" y="75479"/>
                  </a:cubicBezTo>
                  <a:cubicBezTo>
                    <a:pt x="28099" y="79289"/>
                    <a:pt x="27146" y="83099"/>
                    <a:pt x="25241" y="86909"/>
                  </a:cubicBezTo>
                  <a:cubicBezTo>
                    <a:pt x="26194" y="84051"/>
                    <a:pt x="29051" y="77384"/>
                    <a:pt x="29051" y="74526"/>
                  </a:cubicBezTo>
                  <a:cubicBezTo>
                    <a:pt x="27146" y="78336"/>
                    <a:pt x="26194" y="83099"/>
                    <a:pt x="24289" y="86909"/>
                  </a:cubicBezTo>
                  <a:cubicBezTo>
                    <a:pt x="36671" y="50714"/>
                    <a:pt x="25241" y="82147"/>
                    <a:pt x="25241" y="80241"/>
                  </a:cubicBezTo>
                  <a:cubicBezTo>
                    <a:pt x="26194" y="72622"/>
                    <a:pt x="34766" y="81194"/>
                    <a:pt x="39529" y="69764"/>
                  </a:cubicBezTo>
                  <a:cubicBezTo>
                    <a:pt x="36671" y="73574"/>
                    <a:pt x="25241" y="77384"/>
                    <a:pt x="22384" y="81194"/>
                  </a:cubicBezTo>
                  <a:cubicBezTo>
                    <a:pt x="24289" y="77384"/>
                    <a:pt x="29051" y="72622"/>
                    <a:pt x="29051" y="70716"/>
                  </a:cubicBezTo>
                  <a:cubicBezTo>
                    <a:pt x="29051" y="71669"/>
                    <a:pt x="22384" y="73574"/>
                    <a:pt x="21431" y="72622"/>
                  </a:cubicBezTo>
                  <a:cubicBezTo>
                    <a:pt x="22384" y="71669"/>
                    <a:pt x="24289" y="70716"/>
                    <a:pt x="20479" y="70716"/>
                  </a:cubicBezTo>
                  <a:cubicBezTo>
                    <a:pt x="26194" y="71669"/>
                    <a:pt x="28099" y="65954"/>
                    <a:pt x="30956" y="64049"/>
                  </a:cubicBezTo>
                  <a:cubicBezTo>
                    <a:pt x="31909" y="64049"/>
                    <a:pt x="35719" y="65001"/>
                    <a:pt x="38576" y="65954"/>
                  </a:cubicBezTo>
                  <a:cubicBezTo>
                    <a:pt x="32861" y="64049"/>
                    <a:pt x="35719" y="57381"/>
                    <a:pt x="30956" y="59286"/>
                  </a:cubicBezTo>
                  <a:cubicBezTo>
                    <a:pt x="31909" y="59286"/>
                    <a:pt x="31909" y="61191"/>
                    <a:pt x="31909" y="61191"/>
                  </a:cubicBezTo>
                  <a:cubicBezTo>
                    <a:pt x="30956" y="59286"/>
                    <a:pt x="29051" y="58334"/>
                    <a:pt x="26194" y="59286"/>
                  </a:cubicBezTo>
                  <a:cubicBezTo>
                    <a:pt x="30004" y="58334"/>
                    <a:pt x="30004" y="13566"/>
                    <a:pt x="30004" y="8804"/>
                  </a:cubicBezTo>
                  <a:cubicBezTo>
                    <a:pt x="27146" y="4994"/>
                    <a:pt x="8096" y="8804"/>
                    <a:pt x="8096" y="9756"/>
                  </a:cubicBezTo>
                  <a:cubicBezTo>
                    <a:pt x="13811" y="13566"/>
                    <a:pt x="9049" y="9756"/>
                    <a:pt x="9049" y="10709"/>
                  </a:cubicBezTo>
                  <a:cubicBezTo>
                    <a:pt x="10954" y="12614"/>
                    <a:pt x="10954" y="12614"/>
                    <a:pt x="8096" y="12614"/>
                  </a:cubicBezTo>
                  <a:cubicBezTo>
                    <a:pt x="8096" y="14519"/>
                    <a:pt x="10954" y="12614"/>
                    <a:pt x="13811" y="14519"/>
                  </a:cubicBezTo>
                  <a:cubicBezTo>
                    <a:pt x="6191" y="17376"/>
                    <a:pt x="16669" y="24044"/>
                    <a:pt x="7144" y="24044"/>
                  </a:cubicBezTo>
                  <a:cubicBezTo>
                    <a:pt x="17621" y="24997"/>
                    <a:pt x="3334" y="28806"/>
                    <a:pt x="15716" y="31664"/>
                  </a:cubicBezTo>
                  <a:cubicBezTo>
                    <a:pt x="5239" y="33569"/>
                    <a:pt x="24289" y="30711"/>
                    <a:pt x="10954" y="34522"/>
                  </a:cubicBezTo>
                  <a:close/>
                  <a:moveTo>
                    <a:pt x="21431" y="63097"/>
                  </a:moveTo>
                  <a:cubicBezTo>
                    <a:pt x="21431" y="62144"/>
                    <a:pt x="20479" y="61191"/>
                    <a:pt x="21431" y="63097"/>
                  </a:cubicBezTo>
                  <a:close/>
                  <a:moveTo>
                    <a:pt x="21431" y="65001"/>
                  </a:moveTo>
                  <a:cubicBezTo>
                    <a:pt x="22384" y="64049"/>
                    <a:pt x="25241" y="63097"/>
                    <a:pt x="21431" y="65001"/>
                  </a:cubicBezTo>
                  <a:close/>
                  <a:moveTo>
                    <a:pt x="41434" y="58334"/>
                  </a:moveTo>
                  <a:cubicBezTo>
                    <a:pt x="41434" y="59286"/>
                    <a:pt x="37624" y="58334"/>
                    <a:pt x="41434" y="583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3" name="Freeform: Shape 1552">
              <a:extLst>
                <a:ext uri="{FF2B5EF4-FFF2-40B4-BE49-F238E27FC236}">
                  <a16:creationId xmlns:a16="http://schemas.microsoft.com/office/drawing/2014/main" id="{F8EB9069-0751-494A-8CF0-F3C6753E279A}"/>
                </a:ext>
              </a:extLst>
            </p:cNvPr>
            <p:cNvSpPr/>
            <p:nvPr/>
          </p:nvSpPr>
          <p:spPr>
            <a:xfrm>
              <a:off x="7042161" y="6573255"/>
              <a:ext cx="9525" cy="9525"/>
            </a:xfrm>
            <a:custGeom>
              <a:avLst/>
              <a:gdLst>
                <a:gd name="connsiteX0" fmla="*/ 8244 w 9525"/>
                <a:gd name="connsiteY0" fmla="*/ 7567 h 9525"/>
                <a:gd name="connsiteX1" fmla="*/ 8244 w 9525"/>
                <a:gd name="connsiteY1" fmla="*/ 7567 h 9525"/>
              </a:gdLst>
              <a:ahLst/>
              <a:cxnLst>
                <a:cxn ang="0">
                  <a:pos x="connsiteX0" y="connsiteY0"/>
                </a:cxn>
                <a:cxn ang="0">
                  <a:pos x="connsiteX1" y="connsiteY1"/>
                </a:cxn>
              </a:cxnLst>
              <a:rect l="l" t="t" r="r" b="b"/>
              <a:pathLst>
                <a:path w="9525" h="9525">
                  <a:moveTo>
                    <a:pt x="8244" y="7567"/>
                  </a:moveTo>
                  <a:cubicBezTo>
                    <a:pt x="7291" y="6614"/>
                    <a:pt x="6339" y="7567"/>
                    <a:pt x="82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4" name="Freeform: Shape 1553">
              <a:extLst>
                <a:ext uri="{FF2B5EF4-FFF2-40B4-BE49-F238E27FC236}">
                  <a16:creationId xmlns:a16="http://schemas.microsoft.com/office/drawing/2014/main" id="{B20DC357-6683-4A05-BEA5-E5D1C5DFD5FE}"/>
                </a:ext>
              </a:extLst>
            </p:cNvPr>
            <p:cNvSpPr/>
            <p:nvPr/>
          </p:nvSpPr>
          <p:spPr>
            <a:xfrm>
              <a:off x="7066799" y="6572726"/>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7144"/>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5" name="Freeform: Shape 1554">
              <a:extLst>
                <a:ext uri="{FF2B5EF4-FFF2-40B4-BE49-F238E27FC236}">
                  <a16:creationId xmlns:a16="http://schemas.microsoft.com/office/drawing/2014/main" id="{447966FD-9691-4BB9-BF28-07CCB9036F3A}"/>
                </a:ext>
              </a:extLst>
            </p:cNvPr>
            <p:cNvSpPr/>
            <p:nvPr/>
          </p:nvSpPr>
          <p:spPr>
            <a:xfrm>
              <a:off x="7015639" y="6636939"/>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8096" y="5796"/>
                    <a:pt x="7144" y="7700"/>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6" name="Freeform: Shape 1555">
              <a:extLst>
                <a:ext uri="{FF2B5EF4-FFF2-40B4-BE49-F238E27FC236}">
                  <a16:creationId xmlns:a16="http://schemas.microsoft.com/office/drawing/2014/main" id="{7CE9EDD5-98E4-43BC-91B5-DDA3228FC96A}"/>
                </a:ext>
              </a:extLst>
            </p:cNvPr>
            <p:cNvSpPr/>
            <p:nvPr/>
          </p:nvSpPr>
          <p:spPr>
            <a:xfrm>
              <a:off x="7079456" y="65622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7" name="Freeform: Shape 1556">
              <a:extLst>
                <a:ext uri="{FF2B5EF4-FFF2-40B4-BE49-F238E27FC236}">
                  <a16:creationId xmlns:a16="http://schemas.microsoft.com/office/drawing/2014/main" id="{767AA050-4085-47BB-9848-5AE8275A588C}"/>
                </a:ext>
              </a:extLst>
            </p:cNvPr>
            <p:cNvSpPr/>
            <p:nvPr/>
          </p:nvSpPr>
          <p:spPr>
            <a:xfrm>
              <a:off x="7082314" y="655558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8" name="Freeform: Shape 1557">
              <a:extLst>
                <a:ext uri="{FF2B5EF4-FFF2-40B4-BE49-F238E27FC236}">
                  <a16:creationId xmlns:a16="http://schemas.microsoft.com/office/drawing/2014/main" id="{A9081886-3C2F-4040-A95F-FF9531345444}"/>
                </a:ext>
              </a:extLst>
            </p:cNvPr>
            <p:cNvSpPr/>
            <p:nvPr/>
          </p:nvSpPr>
          <p:spPr>
            <a:xfrm>
              <a:off x="7082949" y="6552300"/>
              <a:ext cx="9525" cy="9525"/>
            </a:xfrm>
            <a:custGeom>
              <a:avLst/>
              <a:gdLst>
                <a:gd name="connsiteX0" fmla="*/ 8414 w 9525"/>
                <a:gd name="connsiteY0" fmla="*/ 7567 h 9525"/>
                <a:gd name="connsiteX1" fmla="*/ 8414 w 9525"/>
                <a:gd name="connsiteY1" fmla="*/ 7567 h 9525"/>
              </a:gdLst>
              <a:ahLst/>
              <a:cxnLst>
                <a:cxn ang="0">
                  <a:pos x="connsiteX0" y="connsiteY0"/>
                </a:cxn>
                <a:cxn ang="0">
                  <a:pos x="connsiteX1" y="connsiteY1"/>
                </a:cxn>
              </a:cxnLst>
              <a:rect l="l" t="t" r="r" b="b"/>
              <a:pathLst>
                <a:path w="9525" h="9525">
                  <a:moveTo>
                    <a:pt x="8414" y="7567"/>
                  </a:moveTo>
                  <a:cubicBezTo>
                    <a:pt x="8414" y="7567"/>
                    <a:pt x="5556" y="6614"/>
                    <a:pt x="841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59" name="Freeform: Shape 1558">
              <a:extLst>
                <a:ext uri="{FF2B5EF4-FFF2-40B4-BE49-F238E27FC236}">
                  <a16:creationId xmlns:a16="http://schemas.microsoft.com/office/drawing/2014/main" id="{FFDA339D-ECC2-4095-A14C-23893238E800}"/>
                </a:ext>
              </a:extLst>
            </p:cNvPr>
            <p:cNvSpPr/>
            <p:nvPr/>
          </p:nvSpPr>
          <p:spPr>
            <a:xfrm>
              <a:off x="7053739" y="66441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9049"/>
                    <a:pt x="7144"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0" name="Freeform: Shape 1559">
              <a:extLst>
                <a:ext uri="{FF2B5EF4-FFF2-40B4-BE49-F238E27FC236}">
                  <a16:creationId xmlns:a16="http://schemas.microsoft.com/office/drawing/2014/main" id="{F79DCA36-6333-4B99-AEAD-6C598E795A39}"/>
                </a:ext>
              </a:extLst>
            </p:cNvPr>
            <p:cNvSpPr/>
            <p:nvPr/>
          </p:nvSpPr>
          <p:spPr>
            <a:xfrm>
              <a:off x="7057549" y="6603206"/>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9049"/>
                    <a:pt x="8096" y="9049"/>
                  </a:cubicBezTo>
                  <a:cubicBezTo>
                    <a:pt x="8096" y="9049"/>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1" name="Freeform: Shape 1560">
              <a:extLst>
                <a:ext uri="{FF2B5EF4-FFF2-40B4-BE49-F238E27FC236}">
                  <a16:creationId xmlns:a16="http://schemas.microsoft.com/office/drawing/2014/main" id="{536E19DB-AF2F-407E-8C36-FF6EA52AF71F}"/>
                </a:ext>
              </a:extLst>
            </p:cNvPr>
            <p:cNvSpPr/>
            <p:nvPr/>
          </p:nvSpPr>
          <p:spPr>
            <a:xfrm>
              <a:off x="7044214" y="66813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2" name="Freeform: Shape 1561">
              <a:extLst>
                <a:ext uri="{FF2B5EF4-FFF2-40B4-BE49-F238E27FC236}">
                  <a16:creationId xmlns:a16="http://schemas.microsoft.com/office/drawing/2014/main" id="{3A2B459E-F364-4265-AB12-1B604D33D257}"/>
                </a:ext>
              </a:extLst>
            </p:cNvPr>
            <p:cNvSpPr/>
            <p:nvPr/>
          </p:nvSpPr>
          <p:spPr>
            <a:xfrm>
              <a:off x="7057549" y="6606063"/>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cubicBezTo>
                    <a:pt x="8096" y="8097"/>
                    <a:pt x="8096" y="8097"/>
                    <a:pt x="7144" y="7144"/>
                  </a:cubicBezTo>
                  <a:cubicBezTo>
                    <a:pt x="8096" y="7144"/>
                    <a:pt x="7144" y="7144"/>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3" name="Freeform: Shape 1562">
              <a:extLst>
                <a:ext uri="{FF2B5EF4-FFF2-40B4-BE49-F238E27FC236}">
                  <a16:creationId xmlns:a16="http://schemas.microsoft.com/office/drawing/2014/main" id="{AA3DD922-67D5-462B-AA21-00A6324F2D3D}"/>
                </a:ext>
              </a:extLst>
            </p:cNvPr>
            <p:cNvSpPr/>
            <p:nvPr/>
          </p:nvSpPr>
          <p:spPr>
            <a:xfrm>
              <a:off x="7090886" y="653420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4" name="Freeform: Shape 1563">
              <a:extLst>
                <a:ext uri="{FF2B5EF4-FFF2-40B4-BE49-F238E27FC236}">
                  <a16:creationId xmlns:a16="http://schemas.microsoft.com/office/drawing/2014/main" id="{DEFCC8C6-EC62-485A-B09F-A03DCFF386D2}"/>
                </a:ext>
              </a:extLst>
            </p:cNvPr>
            <p:cNvSpPr/>
            <p:nvPr/>
          </p:nvSpPr>
          <p:spPr>
            <a:xfrm>
              <a:off x="7090172" y="653367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5" name="Freeform: Shape 1564">
              <a:extLst>
                <a:ext uri="{FF2B5EF4-FFF2-40B4-BE49-F238E27FC236}">
                  <a16:creationId xmlns:a16="http://schemas.microsoft.com/office/drawing/2014/main" id="{F3ACE68C-0027-4A58-A8A2-22CA99CDDFE8}"/>
                </a:ext>
              </a:extLst>
            </p:cNvPr>
            <p:cNvSpPr/>
            <p:nvPr/>
          </p:nvSpPr>
          <p:spPr>
            <a:xfrm>
              <a:off x="7089934" y="65327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7"/>
                    <a:pt x="8096"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6" name="Freeform: Shape 1565">
              <a:extLst>
                <a:ext uri="{FF2B5EF4-FFF2-40B4-BE49-F238E27FC236}">
                  <a16:creationId xmlns:a16="http://schemas.microsoft.com/office/drawing/2014/main" id="{49D2C150-4ED5-46CC-BB0D-F9FEA12A0CDD}"/>
                </a:ext>
              </a:extLst>
            </p:cNvPr>
            <p:cNvSpPr/>
            <p:nvPr/>
          </p:nvSpPr>
          <p:spPr>
            <a:xfrm>
              <a:off x="7088029" y="653938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7" name="Freeform: Shape 1566">
              <a:extLst>
                <a:ext uri="{FF2B5EF4-FFF2-40B4-BE49-F238E27FC236}">
                  <a16:creationId xmlns:a16="http://schemas.microsoft.com/office/drawing/2014/main" id="{F813FB8B-7B51-4590-A4DC-9456455D7394}"/>
                </a:ext>
              </a:extLst>
            </p:cNvPr>
            <p:cNvSpPr/>
            <p:nvPr/>
          </p:nvSpPr>
          <p:spPr>
            <a:xfrm>
              <a:off x="7088029" y="653960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10954" y="5027"/>
                    <a:pt x="7144" y="883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8" name="Freeform: Shape 1567">
              <a:extLst>
                <a:ext uri="{FF2B5EF4-FFF2-40B4-BE49-F238E27FC236}">
                  <a16:creationId xmlns:a16="http://schemas.microsoft.com/office/drawing/2014/main" id="{11F30004-1132-4096-917B-A977C6AC04DE}"/>
                </a:ext>
              </a:extLst>
            </p:cNvPr>
            <p:cNvSpPr/>
            <p:nvPr/>
          </p:nvSpPr>
          <p:spPr>
            <a:xfrm>
              <a:off x="7072895" y="6543410"/>
              <a:ext cx="9525" cy="9525"/>
            </a:xfrm>
            <a:custGeom>
              <a:avLst/>
              <a:gdLst>
                <a:gd name="connsiteX0" fmla="*/ 7990 w 9525"/>
                <a:gd name="connsiteY0" fmla="*/ 8837 h 9525"/>
                <a:gd name="connsiteX1" fmla="*/ 7990 w 9525"/>
                <a:gd name="connsiteY1" fmla="*/ 8837 h 9525"/>
              </a:gdLst>
              <a:ahLst/>
              <a:cxnLst>
                <a:cxn ang="0">
                  <a:pos x="connsiteX0" y="connsiteY0"/>
                </a:cxn>
                <a:cxn ang="0">
                  <a:pos x="connsiteX1" y="connsiteY1"/>
                </a:cxn>
              </a:cxnLst>
              <a:rect l="l" t="t" r="r" b="b"/>
              <a:pathLst>
                <a:path w="9525" h="9525">
                  <a:moveTo>
                    <a:pt x="7990" y="8837"/>
                  </a:moveTo>
                  <a:cubicBezTo>
                    <a:pt x="6086" y="5027"/>
                    <a:pt x="7990" y="8837"/>
                    <a:pt x="7990"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69" name="Freeform: Shape 1568">
              <a:extLst>
                <a:ext uri="{FF2B5EF4-FFF2-40B4-BE49-F238E27FC236}">
                  <a16:creationId xmlns:a16="http://schemas.microsoft.com/office/drawing/2014/main" id="{06F561D2-2BA2-4B97-850D-3B8EF5EFB014}"/>
                </a:ext>
              </a:extLst>
            </p:cNvPr>
            <p:cNvSpPr/>
            <p:nvPr/>
          </p:nvSpPr>
          <p:spPr>
            <a:xfrm>
              <a:off x="7068979" y="6548913"/>
              <a:ext cx="9525" cy="9525"/>
            </a:xfrm>
            <a:custGeom>
              <a:avLst/>
              <a:gdLst>
                <a:gd name="connsiteX0" fmla="*/ 9049 w 9525"/>
                <a:gd name="connsiteY0" fmla="*/ 8097 h 9525"/>
                <a:gd name="connsiteX1" fmla="*/ 7144 w 9525"/>
                <a:gd name="connsiteY1" fmla="*/ 7144 h 9525"/>
                <a:gd name="connsiteX2" fmla="*/ 9049 w 9525"/>
                <a:gd name="connsiteY2" fmla="*/ 8097 h 9525"/>
              </a:gdLst>
              <a:ahLst/>
              <a:cxnLst>
                <a:cxn ang="0">
                  <a:pos x="connsiteX0" y="connsiteY0"/>
                </a:cxn>
                <a:cxn ang="0">
                  <a:pos x="connsiteX1" y="connsiteY1"/>
                </a:cxn>
                <a:cxn ang="0">
                  <a:pos x="connsiteX2" y="connsiteY2"/>
                </a:cxn>
              </a:cxnLst>
              <a:rect l="l" t="t" r="r" b="b"/>
              <a:pathLst>
                <a:path w="9525" h="9525">
                  <a:moveTo>
                    <a:pt x="9049" y="8097"/>
                  </a:moveTo>
                  <a:cubicBezTo>
                    <a:pt x="9049" y="7144"/>
                    <a:pt x="7144" y="8097"/>
                    <a:pt x="7144" y="7144"/>
                  </a:cubicBezTo>
                  <a:cubicBezTo>
                    <a:pt x="7144" y="8097"/>
                    <a:pt x="8096" y="8097"/>
                    <a:pt x="9049"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0" name="Freeform: Shape 1569">
              <a:extLst>
                <a:ext uri="{FF2B5EF4-FFF2-40B4-BE49-F238E27FC236}">
                  <a16:creationId xmlns:a16="http://schemas.microsoft.com/office/drawing/2014/main" id="{B5980FD6-1FA6-48EF-8893-B1B0091DD173}"/>
                </a:ext>
              </a:extLst>
            </p:cNvPr>
            <p:cNvSpPr/>
            <p:nvPr/>
          </p:nvSpPr>
          <p:spPr>
            <a:xfrm>
              <a:off x="7058501" y="658129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lnTo>
                    <a:pt x="7144" y="7144"/>
                  </a:lnTo>
                  <a:cubicBezTo>
                    <a:pt x="8096" y="8096"/>
                    <a:pt x="9049" y="7144"/>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1" name="Freeform: Shape 1570">
              <a:extLst>
                <a:ext uri="{FF2B5EF4-FFF2-40B4-BE49-F238E27FC236}">
                  <a16:creationId xmlns:a16="http://schemas.microsoft.com/office/drawing/2014/main" id="{B5BC3A55-4142-48E6-A885-30AC6A9DEAC6}"/>
                </a:ext>
              </a:extLst>
            </p:cNvPr>
            <p:cNvSpPr/>
            <p:nvPr/>
          </p:nvSpPr>
          <p:spPr>
            <a:xfrm>
              <a:off x="7063264" y="6592581"/>
              <a:ext cx="9525" cy="9525"/>
            </a:xfrm>
            <a:custGeom>
              <a:avLst/>
              <a:gdLst>
                <a:gd name="connsiteX0" fmla="*/ 7144 w 9525"/>
                <a:gd name="connsiteY0" fmla="*/ 8244 h 9525"/>
                <a:gd name="connsiteX1" fmla="*/ 7144 w 9525"/>
                <a:gd name="connsiteY1" fmla="*/ 8244 h 9525"/>
              </a:gdLst>
              <a:ahLst/>
              <a:cxnLst>
                <a:cxn ang="0">
                  <a:pos x="connsiteX0" y="connsiteY0"/>
                </a:cxn>
                <a:cxn ang="0">
                  <a:pos x="connsiteX1" y="connsiteY1"/>
                </a:cxn>
              </a:cxnLst>
              <a:rect l="l" t="t" r="r" b="b"/>
              <a:pathLst>
                <a:path w="9525" h="9525">
                  <a:moveTo>
                    <a:pt x="7144" y="8244"/>
                  </a:moveTo>
                  <a:cubicBezTo>
                    <a:pt x="8096" y="6338"/>
                    <a:pt x="8096"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2" name="Freeform: Shape 1571">
              <a:extLst>
                <a:ext uri="{FF2B5EF4-FFF2-40B4-BE49-F238E27FC236}">
                  <a16:creationId xmlns:a16="http://schemas.microsoft.com/office/drawing/2014/main" id="{A5E08DE3-F446-47BE-B824-70F63721DAA3}"/>
                </a:ext>
              </a:extLst>
            </p:cNvPr>
            <p:cNvSpPr/>
            <p:nvPr/>
          </p:nvSpPr>
          <p:spPr>
            <a:xfrm>
              <a:off x="7045844" y="6585511"/>
              <a:ext cx="9525" cy="9525"/>
            </a:xfrm>
            <a:custGeom>
              <a:avLst/>
              <a:gdLst>
                <a:gd name="connsiteX0" fmla="*/ 7419 w 9525"/>
                <a:gd name="connsiteY0" fmla="*/ 7694 h 9525"/>
                <a:gd name="connsiteX1" fmla="*/ 7419 w 9525"/>
                <a:gd name="connsiteY1" fmla="*/ 7694 h 9525"/>
              </a:gdLst>
              <a:ahLst/>
              <a:cxnLst>
                <a:cxn ang="0">
                  <a:pos x="connsiteX0" y="connsiteY0"/>
                </a:cxn>
                <a:cxn ang="0">
                  <a:pos x="connsiteX1" y="connsiteY1"/>
                </a:cxn>
              </a:cxnLst>
              <a:rect l="l" t="t" r="r" b="b"/>
              <a:pathLst>
                <a:path w="9525" h="9525">
                  <a:moveTo>
                    <a:pt x="7419" y="7694"/>
                  </a:moveTo>
                  <a:cubicBezTo>
                    <a:pt x="6466" y="5789"/>
                    <a:pt x="8371" y="9599"/>
                    <a:pt x="7419"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3" name="Freeform: Shape 1572">
              <a:extLst>
                <a:ext uri="{FF2B5EF4-FFF2-40B4-BE49-F238E27FC236}">
                  <a16:creationId xmlns:a16="http://schemas.microsoft.com/office/drawing/2014/main" id="{98F3CA63-09E8-4512-8547-B24F97F9375F}"/>
                </a:ext>
              </a:extLst>
            </p:cNvPr>
            <p:cNvSpPr/>
            <p:nvPr/>
          </p:nvSpPr>
          <p:spPr>
            <a:xfrm>
              <a:off x="7041356" y="6605099"/>
              <a:ext cx="9525" cy="19050"/>
            </a:xfrm>
            <a:custGeom>
              <a:avLst/>
              <a:gdLst>
                <a:gd name="connsiteX0" fmla="*/ 7144 w 9525"/>
                <a:gd name="connsiteY0" fmla="*/ 8108 h 19050"/>
                <a:gd name="connsiteX1" fmla="*/ 7144 w 9525"/>
                <a:gd name="connsiteY1" fmla="*/ 20490 h 19050"/>
                <a:gd name="connsiteX2" fmla="*/ 7144 w 9525"/>
                <a:gd name="connsiteY2" fmla="*/ 8108 h 19050"/>
              </a:gdLst>
              <a:ahLst/>
              <a:cxnLst>
                <a:cxn ang="0">
                  <a:pos x="connsiteX0" y="connsiteY0"/>
                </a:cxn>
                <a:cxn ang="0">
                  <a:pos x="connsiteX1" y="connsiteY1"/>
                </a:cxn>
                <a:cxn ang="0">
                  <a:pos x="connsiteX2" y="connsiteY2"/>
                </a:cxn>
              </a:cxnLst>
              <a:rect l="l" t="t" r="r" b="b"/>
              <a:pathLst>
                <a:path w="9525" h="19050">
                  <a:moveTo>
                    <a:pt x="7144" y="8108"/>
                  </a:moveTo>
                  <a:lnTo>
                    <a:pt x="7144" y="20490"/>
                  </a:lnTo>
                  <a:cubicBezTo>
                    <a:pt x="7144" y="17633"/>
                    <a:pt x="7144" y="3345"/>
                    <a:pt x="7144" y="81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4" name="Freeform: Shape 1573">
              <a:extLst>
                <a:ext uri="{FF2B5EF4-FFF2-40B4-BE49-F238E27FC236}">
                  <a16:creationId xmlns:a16="http://schemas.microsoft.com/office/drawing/2014/main" id="{37F03528-D3AF-47B3-B950-18E21F6B268F}"/>
                </a:ext>
              </a:extLst>
            </p:cNvPr>
            <p:cNvSpPr/>
            <p:nvPr/>
          </p:nvSpPr>
          <p:spPr>
            <a:xfrm>
              <a:off x="7037546" y="6622077"/>
              <a:ext cx="9525" cy="19050"/>
            </a:xfrm>
            <a:custGeom>
              <a:avLst/>
              <a:gdLst>
                <a:gd name="connsiteX0" fmla="*/ 7144 w 9525"/>
                <a:gd name="connsiteY0" fmla="*/ 16847 h 19050"/>
                <a:gd name="connsiteX1" fmla="*/ 7144 w 9525"/>
                <a:gd name="connsiteY1" fmla="*/ 12085 h 19050"/>
                <a:gd name="connsiteX2" fmla="*/ 7144 w 9525"/>
                <a:gd name="connsiteY2" fmla="*/ 16847 h 19050"/>
              </a:gdLst>
              <a:ahLst/>
              <a:cxnLst>
                <a:cxn ang="0">
                  <a:pos x="connsiteX0" y="connsiteY0"/>
                </a:cxn>
                <a:cxn ang="0">
                  <a:pos x="connsiteX1" y="connsiteY1"/>
                </a:cxn>
                <a:cxn ang="0">
                  <a:pos x="connsiteX2" y="connsiteY2"/>
                </a:cxn>
              </a:cxnLst>
              <a:rect l="l" t="t" r="r" b="b"/>
              <a:pathLst>
                <a:path w="9525" h="19050">
                  <a:moveTo>
                    <a:pt x="7144" y="16847"/>
                  </a:moveTo>
                  <a:cubicBezTo>
                    <a:pt x="8096" y="8275"/>
                    <a:pt x="8096" y="2560"/>
                    <a:pt x="7144" y="12085"/>
                  </a:cubicBezTo>
                  <a:cubicBezTo>
                    <a:pt x="7144" y="13037"/>
                    <a:pt x="7144" y="18753"/>
                    <a:pt x="7144" y="168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5" name="Freeform: Shape 1574">
              <a:extLst>
                <a:ext uri="{FF2B5EF4-FFF2-40B4-BE49-F238E27FC236}">
                  <a16:creationId xmlns:a16="http://schemas.microsoft.com/office/drawing/2014/main" id="{0480D067-FB76-4F22-8D45-B7A2D74E9F06}"/>
                </a:ext>
              </a:extLst>
            </p:cNvPr>
            <p:cNvSpPr/>
            <p:nvPr/>
          </p:nvSpPr>
          <p:spPr>
            <a:xfrm>
              <a:off x="7038499" y="6588479"/>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9049" y="4726"/>
                    <a:pt x="8096" y="8536"/>
                    <a:pt x="7144"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6" name="Freeform: Shape 1575">
              <a:extLst>
                <a:ext uri="{FF2B5EF4-FFF2-40B4-BE49-F238E27FC236}">
                  <a16:creationId xmlns:a16="http://schemas.microsoft.com/office/drawing/2014/main" id="{6743D6CF-F07E-41DB-915F-8B9E2C706CCD}"/>
                </a:ext>
              </a:extLst>
            </p:cNvPr>
            <p:cNvSpPr/>
            <p:nvPr/>
          </p:nvSpPr>
          <p:spPr>
            <a:xfrm>
              <a:off x="7238249" y="5802176"/>
              <a:ext cx="9525" cy="9525"/>
            </a:xfrm>
            <a:custGeom>
              <a:avLst/>
              <a:gdLst>
                <a:gd name="connsiteX0" fmla="*/ 7419 w 9525"/>
                <a:gd name="connsiteY0" fmla="*/ 9978 h 9525"/>
                <a:gd name="connsiteX1" fmla="*/ 7419 w 9525"/>
                <a:gd name="connsiteY1" fmla="*/ 9978 h 9525"/>
              </a:gdLst>
              <a:ahLst/>
              <a:cxnLst>
                <a:cxn ang="0">
                  <a:pos x="connsiteX0" y="connsiteY0"/>
                </a:cxn>
                <a:cxn ang="0">
                  <a:pos x="connsiteX1" y="connsiteY1"/>
                </a:cxn>
              </a:cxnLst>
              <a:rect l="l" t="t" r="r" b="b"/>
              <a:pathLst>
                <a:path w="9525" h="9525">
                  <a:moveTo>
                    <a:pt x="7419" y="9978"/>
                  </a:moveTo>
                  <a:cubicBezTo>
                    <a:pt x="6466" y="2358"/>
                    <a:pt x="8371" y="12836"/>
                    <a:pt x="7419" y="997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7" name="Freeform: Shape 1576">
              <a:extLst>
                <a:ext uri="{FF2B5EF4-FFF2-40B4-BE49-F238E27FC236}">
                  <a16:creationId xmlns:a16="http://schemas.microsoft.com/office/drawing/2014/main" id="{79DD38CF-98A1-4B1A-A817-53F8ECFB0D61}"/>
                </a:ext>
              </a:extLst>
            </p:cNvPr>
            <p:cNvSpPr/>
            <p:nvPr/>
          </p:nvSpPr>
          <p:spPr>
            <a:xfrm>
              <a:off x="7237571" y="5798343"/>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7621"/>
                    <a:pt x="7144"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8" name="Freeform: Shape 1577">
              <a:extLst>
                <a:ext uri="{FF2B5EF4-FFF2-40B4-BE49-F238E27FC236}">
                  <a16:creationId xmlns:a16="http://schemas.microsoft.com/office/drawing/2014/main" id="{88960B8B-35B7-48CF-8C50-DADF79A16A8F}"/>
                </a:ext>
              </a:extLst>
            </p:cNvPr>
            <p:cNvSpPr/>
            <p:nvPr/>
          </p:nvSpPr>
          <p:spPr>
            <a:xfrm>
              <a:off x="7230904" y="57935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79" name="Freeform: Shape 1578">
              <a:extLst>
                <a:ext uri="{FF2B5EF4-FFF2-40B4-BE49-F238E27FC236}">
                  <a16:creationId xmlns:a16="http://schemas.microsoft.com/office/drawing/2014/main" id="{FCE6B2C9-D6A7-441B-9465-DE4B31BFB095}"/>
                </a:ext>
              </a:extLst>
            </p:cNvPr>
            <p:cNvSpPr/>
            <p:nvPr/>
          </p:nvSpPr>
          <p:spPr>
            <a:xfrm>
              <a:off x="7228046" y="579096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6906"/>
                    <a:pt x="7144" y="7858"/>
                  </a:cubicBez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0" name="Freeform: Shape 1579">
              <a:extLst>
                <a:ext uri="{FF2B5EF4-FFF2-40B4-BE49-F238E27FC236}">
                  <a16:creationId xmlns:a16="http://schemas.microsoft.com/office/drawing/2014/main" id="{E7AF5767-A84F-4BA2-9E1E-A3B39FBF17BB}"/>
                </a:ext>
              </a:extLst>
            </p:cNvPr>
            <p:cNvSpPr/>
            <p:nvPr/>
          </p:nvSpPr>
          <p:spPr>
            <a:xfrm>
              <a:off x="7228999" y="57878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1" name="Freeform: Shape 1580">
              <a:extLst>
                <a:ext uri="{FF2B5EF4-FFF2-40B4-BE49-F238E27FC236}">
                  <a16:creationId xmlns:a16="http://schemas.microsoft.com/office/drawing/2014/main" id="{232115C9-D944-486D-A3EB-465E257A9974}"/>
                </a:ext>
              </a:extLst>
            </p:cNvPr>
            <p:cNvSpPr/>
            <p:nvPr/>
          </p:nvSpPr>
          <p:spPr>
            <a:xfrm>
              <a:off x="7230904" y="579262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2" name="Freeform: Shape 1581">
              <a:extLst>
                <a:ext uri="{FF2B5EF4-FFF2-40B4-BE49-F238E27FC236}">
                  <a16:creationId xmlns:a16="http://schemas.microsoft.com/office/drawing/2014/main" id="{587B2B13-A90B-4783-95CD-8FF5ABF7CC8E}"/>
                </a:ext>
              </a:extLst>
            </p:cNvPr>
            <p:cNvSpPr/>
            <p:nvPr/>
          </p:nvSpPr>
          <p:spPr>
            <a:xfrm>
              <a:off x="7237148" y="5805816"/>
              <a:ext cx="9525" cy="9525"/>
            </a:xfrm>
            <a:custGeom>
              <a:avLst/>
              <a:gdLst>
                <a:gd name="connsiteX0" fmla="*/ 7567 w 9525"/>
                <a:gd name="connsiteY0" fmla="*/ 8244 h 9525"/>
                <a:gd name="connsiteX1" fmla="*/ 7567 w 9525"/>
                <a:gd name="connsiteY1" fmla="*/ 8244 h 9525"/>
              </a:gdLst>
              <a:ahLst/>
              <a:cxnLst>
                <a:cxn ang="0">
                  <a:pos x="connsiteX0" y="connsiteY0"/>
                </a:cxn>
                <a:cxn ang="0">
                  <a:pos x="connsiteX1" y="connsiteY1"/>
                </a:cxn>
              </a:cxnLst>
              <a:rect l="l" t="t" r="r" b="b"/>
              <a:pathLst>
                <a:path w="9525" h="9525">
                  <a:moveTo>
                    <a:pt x="7567" y="8244"/>
                  </a:moveTo>
                  <a:cubicBezTo>
                    <a:pt x="6615" y="6339"/>
                    <a:pt x="7567" y="7291"/>
                    <a:pt x="7567"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3" name="Freeform: Shape 1582">
              <a:extLst>
                <a:ext uri="{FF2B5EF4-FFF2-40B4-BE49-F238E27FC236}">
                  <a16:creationId xmlns:a16="http://schemas.microsoft.com/office/drawing/2014/main" id="{187E1C6E-8917-4092-A610-BCBF574030E0}"/>
                </a:ext>
              </a:extLst>
            </p:cNvPr>
            <p:cNvSpPr/>
            <p:nvPr/>
          </p:nvSpPr>
          <p:spPr>
            <a:xfrm>
              <a:off x="7232809" y="5789453"/>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4" name="Freeform: Shape 1583">
              <a:extLst>
                <a:ext uri="{FF2B5EF4-FFF2-40B4-BE49-F238E27FC236}">
                  <a16:creationId xmlns:a16="http://schemas.microsoft.com/office/drawing/2014/main" id="{3DEE86A2-E5EB-4039-9630-6DE9B3F59669}"/>
                </a:ext>
              </a:extLst>
            </p:cNvPr>
            <p:cNvSpPr/>
            <p:nvPr/>
          </p:nvSpPr>
          <p:spPr>
            <a:xfrm>
              <a:off x="7233761" y="57907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571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5" name="Freeform: Shape 1584">
              <a:extLst>
                <a:ext uri="{FF2B5EF4-FFF2-40B4-BE49-F238E27FC236}">
                  <a16:creationId xmlns:a16="http://schemas.microsoft.com/office/drawing/2014/main" id="{A6662367-0348-4133-818C-D0024FC1D764}"/>
                </a:ext>
              </a:extLst>
            </p:cNvPr>
            <p:cNvSpPr/>
            <p:nvPr/>
          </p:nvSpPr>
          <p:spPr>
            <a:xfrm>
              <a:off x="7235666" y="57950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4"/>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6" name="Freeform: Shape 1585">
              <a:extLst>
                <a:ext uri="{FF2B5EF4-FFF2-40B4-BE49-F238E27FC236}">
                  <a16:creationId xmlns:a16="http://schemas.microsoft.com/office/drawing/2014/main" id="{1D892BF0-6A3A-4DE3-A888-C042ED8EB22F}"/>
                </a:ext>
              </a:extLst>
            </p:cNvPr>
            <p:cNvSpPr/>
            <p:nvPr/>
          </p:nvSpPr>
          <p:spPr>
            <a:xfrm>
              <a:off x="7231856" y="5789771"/>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cubicBezTo>
                    <a:pt x="7144" y="8097"/>
                    <a:pt x="7144" y="7144"/>
                    <a:pt x="7144" y="7144"/>
                  </a:cubicBezTo>
                  <a:lnTo>
                    <a:pt x="7144" y="8097"/>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7" name="Freeform: Shape 1586">
              <a:extLst>
                <a:ext uri="{FF2B5EF4-FFF2-40B4-BE49-F238E27FC236}">
                  <a16:creationId xmlns:a16="http://schemas.microsoft.com/office/drawing/2014/main" id="{CCCCBC59-F514-4591-869E-8319B0320705}"/>
                </a:ext>
              </a:extLst>
            </p:cNvPr>
            <p:cNvSpPr/>
            <p:nvPr/>
          </p:nvSpPr>
          <p:spPr>
            <a:xfrm>
              <a:off x="7200424" y="576976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8" name="Freeform: Shape 1587">
              <a:extLst>
                <a:ext uri="{FF2B5EF4-FFF2-40B4-BE49-F238E27FC236}">
                  <a16:creationId xmlns:a16="http://schemas.microsoft.com/office/drawing/2014/main" id="{1E407D7C-2AAD-4451-96C1-177C246575D2}"/>
                </a:ext>
              </a:extLst>
            </p:cNvPr>
            <p:cNvSpPr/>
            <p:nvPr/>
          </p:nvSpPr>
          <p:spPr>
            <a:xfrm>
              <a:off x="7214711" y="57707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89" name="Freeform: Shape 1588">
              <a:extLst>
                <a:ext uri="{FF2B5EF4-FFF2-40B4-BE49-F238E27FC236}">
                  <a16:creationId xmlns:a16="http://schemas.microsoft.com/office/drawing/2014/main" id="{98159720-48F3-479F-A55C-505520AB675A}"/>
                </a:ext>
              </a:extLst>
            </p:cNvPr>
            <p:cNvSpPr/>
            <p:nvPr/>
          </p:nvSpPr>
          <p:spPr>
            <a:xfrm>
              <a:off x="7229951" y="57840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0" name="Freeform: Shape 1589">
              <a:extLst>
                <a:ext uri="{FF2B5EF4-FFF2-40B4-BE49-F238E27FC236}">
                  <a16:creationId xmlns:a16="http://schemas.microsoft.com/office/drawing/2014/main" id="{E622551C-2285-4CC7-89F1-5EF473A7C249}"/>
                </a:ext>
              </a:extLst>
            </p:cNvPr>
            <p:cNvSpPr/>
            <p:nvPr/>
          </p:nvSpPr>
          <p:spPr>
            <a:xfrm>
              <a:off x="7222331" y="5784056"/>
              <a:ext cx="19050" cy="9525"/>
            </a:xfrm>
            <a:custGeom>
              <a:avLst/>
              <a:gdLst>
                <a:gd name="connsiteX0" fmla="*/ 11906 w 19050"/>
                <a:gd name="connsiteY0" fmla="*/ 7144 h 9525"/>
                <a:gd name="connsiteX1" fmla="*/ 7144 w 19050"/>
                <a:gd name="connsiteY1" fmla="*/ 10001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0001" y="8096"/>
                    <a:pt x="9049" y="9049"/>
                    <a:pt x="7144" y="10001"/>
                  </a:cubicBezTo>
                  <a:cubicBezTo>
                    <a:pt x="7144" y="10001"/>
                    <a:pt x="10001" y="8096"/>
                    <a:pt x="1190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1" name="Freeform: Shape 1590">
              <a:extLst>
                <a:ext uri="{FF2B5EF4-FFF2-40B4-BE49-F238E27FC236}">
                  <a16:creationId xmlns:a16="http://schemas.microsoft.com/office/drawing/2014/main" id="{7B2953B7-BF63-48AD-9EF9-162FAA43B265}"/>
                </a:ext>
              </a:extLst>
            </p:cNvPr>
            <p:cNvSpPr/>
            <p:nvPr/>
          </p:nvSpPr>
          <p:spPr>
            <a:xfrm>
              <a:off x="7236619" y="58059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2" name="Freeform: Shape 1591">
              <a:extLst>
                <a:ext uri="{FF2B5EF4-FFF2-40B4-BE49-F238E27FC236}">
                  <a16:creationId xmlns:a16="http://schemas.microsoft.com/office/drawing/2014/main" id="{90C5196C-2BEB-4FD4-A6D5-5D770ECDD637}"/>
                </a:ext>
              </a:extLst>
            </p:cNvPr>
            <p:cNvSpPr/>
            <p:nvPr/>
          </p:nvSpPr>
          <p:spPr>
            <a:xfrm>
              <a:off x="7220955" y="578786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3" name="Freeform: Shape 1592">
              <a:extLst>
                <a:ext uri="{FF2B5EF4-FFF2-40B4-BE49-F238E27FC236}">
                  <a16:creationId xmlns:a16="http://schemas.microsoft.com/office/drawing/2014/main" id="{23040F58-8D4D-406C-886F-8154E4A130A8}"/>
                </a:ext>
              </a:extLst>
            </p:cNvPr>
            <p:cNvSpPr/>
            <p:nvPr/>
          </p:nvSpPr>
          <p:spPr>
            <a:xfrm>
              <a:off x="7227094" y="578596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8096" y="8096"/>
                    <a:pt x="7144" y="8096"/>
                  </a:cubicBez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4" name="Freeform: Shape 1593">
              <a:extLst>
                <a:ext uri="{FF2B5EF4-FFF2-40B4-BE49-F238E27FC236}">
                  <a16:creationId xmlns:a16="http://schemas.microsoft.com/office/drawing/2014/main" id="{43BEFCE5-4CD9-4FEC-840B-265522FA07DA}"/>
                </a:ext>
              </a:extLst>
            </p:cNvPr>
            <p:cNvSpPr/>
            <p:nvPr/>
          </p:nvSpPr>
          <p:spPr>
            <a:xfrm>
              <a:off x="7227094" y="57897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5" name="Freeform: Shape 1594">
              <a:extLst>
                <a:ext uri="{FF2B5EF4-FFF2-40B4-BE49-F238E27FC236}">
                  <a16:creationId xmlns:a16="http://schemas.microsoft.com/office/drawing/2014/main" id="{BFF7F742-FAAE-438C-950C-EC7AC6849A84}"/>
                </a:ext>
              </a:extLst>
            </p:cNvPr>
            <p:cNvSpPr/>
            <p:nvPr/>
          </p:nvSpPr>
          <p:spPr>
            <a:xfrm>
              <a:off x="7226141" y="578839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6" name="Freeform: Shape 1595">
              <a:extLst>
                <a:ext uri="{FF2B5EF4-FFF2-40B4-BE49-F238E27FC236}">
                  <a16:creationId xmlns:a16="http://schemas.microsoft.com/office/drawing/2014/main" id="{0BE904F4-88D3-4A41-B9E7-45EDABB34E26}"/>
                </a:ext>
              </a:extLst>
            </p:cNvPr>
            <p:cNvSpPr/>
            <p:nvPr/>
          </p:nvSpPr>
          <p:spPr>
            <a:xfrm>
              <a:off x="7225189" y="57888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7" name="Freeform: Shape 1596">
              <a:extLst>
                <a:ext uri="{FF2B5EF4-FFF2-40B4-BE49-F238E27FC236}">
                  <a16:creationId xmlns:a16="http://schemas.microsoft.com/office/drawing/2014/main" id="{95D3835C-C8E3-441D-9344-1A19DA23305A}"/>
                </a:ext>
              </a:extLst>
            </p:cNvPr>
            <p:cNvSpPr/>
            <p:nvPr/>
          </p:nvSpPr>
          <p:spPr>
            <a:xfrm>
              <a:off x="7201376" y="5774531"/>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10001"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8" name="Freeform: Shape 1597">
              <a:extLst>
                <a:ext uri="{FF2B5EF4-FFF2-40B4-BE49-F238E27FC236}">
                  <a16:creationId xmlns:a16="http://schemas.microsoft.com/office/drawing/2014/main" id="{8AE0CECB-90B4-4FEF-90E1-A575A7EAA410}"/>
                </a:ext>
              </a:extLst>
            </p:cNvPr>
            <p:cNvSpPr/>
            <p:nvPr/>
          </p:nvSpPr>
          <p:spPr>
            <a:xfrm>
              <a:off x="7236619" y="58050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599" name="Freeform: Shape 1598">
              <a:extLst>
                <a:ext uri="{FF2B5EF4-FFF2-40B4-BE49-F238E27FC236}">
                  <a16:creationId xmlns:a16="http://schemas.microsoft.com/office/drawing/2014/main" id="{FA125EE9-540C-4D5C-9D53-A58F7F95BFAD}"/>
                </a:ext>
              </a:extLst>
            </p:cNvPr>
            <p:cNvSpPr/>
            <p:nvPr/>
          </p:nvSpPr>
          <p:spPr>
            <a:xfrm>
              <a:off x="7213759" y="580744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0" name="Freeform: Shape 1599">
              <a:extLst>
                <a:ext uri="{FF2B5EF4-FFF2-40B4-BE49-F238E27FC236}">
                  <a16:creationId xmlns:a16="http://schemas.microsoft.com/office/drawing/2014/main" id="{C49CB238-0782-4771-8515-8B81CB6788EE}"/>
                </a:ext>
              </a:extLst>
            </p:cNvPr>
            <p:cNvSpPr/>
            <p:nvPr/>
          </p:nvSpPr>
          <p:spPr>
            <a:xfrm>
              <a:off x="7202329" y="57850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1" name="Freeform: Shape 1600">
              <a:extLst>
                <a:ext uri="{FF2B5EF4-FFF2-40B4-BE49-F238E27FC236}">
                  <a16:creationId xmlns:a16="http://schemas.microsoft.com/office/drawing/2014/main" id="{9B03DA46-5C8E-49F3-88CD-641BE9CA3258}"/>
                </a:ext>
              </a:extLst>
            </p:cNvPr>
            <p:cNvSpPr/>
            <p:nvPr/>
          </p:nvSpPr>
          <p:spPr>
            <a:xfrm>
              <a:off x="7212806" y="5804990"/>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9049" y="5259"/>
                    <a:pt x="7144" y="8117"/>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2" name="Freeform: Shape 1601">
              <a:extLst>
                <a:ext uri="{FF2B5EF4-FFF2-40B4-BE49-F238E27FC236}">
                  <a16:creationId xmlns:a16="http://schemas.microsoft.com/office/drawing/2014/main" id="{DC8F036B-2030-4F2C-AB26-64715F144719}"/>
                </a:ext>
              </a:extLst>
            </p:cNvPr>
            <p:cNvSpPr/>
            <p:nvPr/>
          </p:nvSpPr>
          <p:spPr>
            <a:xfrm>
              <a:off x="7204234" y="57745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3" name="Freeform: Shape 1602">
              <a:extLst>
                <a:ext uri="{FF2B5EF4-FFF2-40B4-BE49-F238E27FC236}">
                  <a16:creationId xmlns:a16="http://schemas.microsoft.com/office/drawing/2014/main" id="{B7630E01-5592-4151-A963-B7DBEA63DEEB}"/>
                </a:ext>
              </a:extLst>
            </p:cNvPr>
            <p:cNvSpPr/>
            <p:nvPr/>
          </p:nvSpPr>
          <p:spPr>
            <a:xfrm>
              <a:off x="7194709" y="5771673"/>
              <a:ext cx="47625" cy="47625"/>
            </a:xfrm>
            <a:custGeom>
              <a:avLst/>
              <a:gdLst>
                <a:gd name="connsiteX0" fmla="*/ 10001 w 47625"/>
                <a:gd name="connsiteY0" fmla="*/ 8096 h 47625"/>
                <a:gd name="connsiteX1" fmla="*/ 21431 w 47625"/>
                <a:gd name="connsiteY1" fmla="*/ 10001 h 47625"/>
                <a:gd name="connsiteX2" fmla="*/ 20479 w 47625"/>
                <a:gd name="connsiteY2" fmla="*/ 10001 h 47625"/>
                <a:gd name="connsiteX3" fmla="*/ 10954 w 47625"/>
                <a:gd name="connsiteY3" fmla="*/ 10001 h 47625"/>
                <a:gd name="connsiteX4" fmla="*/ 16669 w 47625"/>
                <a:gd name="connsiteY4" fmla="*/ 11906 h 47625"/>
                <a:gd name="connsiteX5" fmla="*/ 15716 w 47625"/>
                <a:gd name="connsiteY5" fmla="*/ 11906 h 47625"/>
                <a:gd name="connsiteX6" fmla="*/ 15716 w 47625"/>
                <a:gd name="connsiteY6" fmla="*/ 11906 h 47625"/>
                <a:gd name="connsiteX7" fmla="*/ 15716 w 47625"/>
                <a:gd name="connsiteY7" fmla="*/ 12859 h 47625"/>
                <a:gd name="connsiteX8" fmla="*/ 10001 w 47625"/>
                <a:gd name="connsiteY8" fmla="*/ 14764 h 47625"/>
                <a:gd name="connsiteX9" fmla="*/ 10954 w 47625"/>
                <a:gd name="connsiteY9" fmla="*/ 14764 h 47625"/>
                <a:gd name="connsiteX10" fmla="*/ 16669 w 47625"/>
                <a:gd name="connsiteY10" fmla="*/ 15716 h 47625"/>
                <a:gd name="connsiteX11" fmla="*/ 12859 w 47625"/>
                <a:gd name="connsiteY11" fmla="*/ 17621 h 47625"/>
                <a:gd name="connsiteX12" fmla="*/ 10954 w 47625"/>
                <a:gd name="connsiteY12" fmla="*/ 19526 h 47625"/>
                <a:gd name="connsiteX13" fmla="*/ 15716 w 47625"/>
                <a:gd name="connsiteY13" fmla="*/ 19526 h 47625"/>
                <a:gd name="connsiteX14" fmla="*/ 14764 w 47625"/>
                <a:gd name="connsiteY14" fmla="*/ 19526 h 47625"/>
                <a:gd name="connsiteX15" fmla="*/ 10954 w 47625"/>
                <a:gd name="connsiteY15" fmla="*/ 21431 h 47625"/>
                <a:gd name="connsiteX16" fmla="*/ 10001 w 47625"/>
                <a:gd name="connsiteY16" fmla="*/ 22384 h 47625"/>
                <a:gd name="connsiteX17" fmla="*/ 16669 w 47625"/>
                <a:gd name="connsiteY17" fmla="*/ 22384 h 47625"/>
                <a:gd name="connsiteX18" fmla="*/ 16669 w 47625"/>
                <a:gd name="connsiteY18" fmla="*/ 22384 h 47625"/>
                <a:gd name="connsiteX19" fmla="*/ 10001 w 47625"/>
                <a:gd name="connsiteY19" fmla="*/ 24289 h 47625"/>
                <a:gd name="connsiteX20" fmla="*/ 10001 w 47625"/>
                <a:gd name="connsiteY20" fmla="*/ 24289 h 47625"/>
                <a:gd name="connsiteX21" fmla="*/ 17621 w 47625"/>
                <a:gd name="connsiteY21" fmla="*/ 24289 h 47625"/>
                <a:gd name="connsiteX22" fmla="*/ 18574 w 47625"/>
                <a:gd name="connsiteY22" fmla="*/ 25241 h 47625"/>
                <a:gd name="connsiteX23" fmla="*/ 14764 w 47625"/>
                <a:gd name="connsiteY23" fmla="*/ 34766 h 47625"/>
                <a:gd name="connsiteX24" fmla="*/ 16669 w 47625"/>
                <a:gd name="connsiteY24" fmla="*/ 38576 h 47625"/>
                <a:gd name="connsiteX25" fmla="*/ 21431 w 47625"/>
                <a:gd name="connsiteY25" fmla="*/ 40481 h 47625"/>
                <a:gd name="connsiteX26" fmla="*/ 26194 w 47625"/>
                <a:gd name="connsiteY26" fmla="*/ 37624 h 47625"/>
                <a:gd name="connsiteX27" fmla="*/ 24289 w 47625"/>
                <a:gd name="connsiteY27" fmla="*/ 42386 h 47625"/>
                <a:gd name="connsiteX28" fmla="*/ 30004 w 47625"/>
                <a:gd name="connsiteY28" fmla="*/ 38576 h 47625"/>
                <a:gd name="connsiteX29" fmla="*/ 27146 w 47625"/>
                <a:gd name="connsiteY29" fmla="*/ 43339 h 47625"/>
                <a:gd name="connsiteX30" fmla="*/ 29051 w 47625"/>
                <a:gd name="connsiteY30" fmla="*/ 42386 h 47625"/>
                <a:gd name="connsiteX31" fmla="*/ 30956 w 47625"/>
                <a:gd name="connsiteY31" fmla="*/ 42386 h 47625"/>
                <a:gd name="connsiteX32" fmla="*/ 34766 w 47625"/>
                <a:gd name="connsiteY32" fmla="*/ 34766 h 47625"/>
                <a:gd name="connsiteX33" fmla="*/ 31909 w 47625"/>
                <a:gd name="connsiteY33" fmla="*/ 43339 h 47625"/>
                <a:gd name="connsiteX34" fmla="*/ 33814 w 47625"/>
                <a:gd name="connsiteY34" fmla="*/ 40481 h 47625"/>
                <a:gd name="connsiteX35" fmla="*/ 35719 w 47625"/>
                <a:gd name="connsiteY35" fmla="*/ 38576 h 47625"/>
                <a:gd name="connsiteX36" fmla="*/ 34766 w 47625"/>
                <a:gd name="connsiteY36" fmla="*/ 43339 h 47625"/>
                <a:gd name="connsiteX37" fmla="*/ 37624 w 47625"/>
                <a:gd name="connsiteY37" fmla="*/ 34766 h 47625"/>
                <a:gd name="connsiteX38" fmla="*/ 36671 w 47625"/>
                <a:gd name="connsiteY38" fmla="*/ 40481 h 47625"/>
                <a:gd name="connsiteX39" fmla="*/ 37624 w 47625"/>
                <a:gd name="connsiteY39" fmla="*/ 39528 h 47625"/>
                <a:gd name="connsiteX40" fmla="*/ 37624 w 47625"/>
                <a:gd name="connsiteY40" fmla="*/ 39528 h 47625"/>
                <a:gd name="connsiteX41" fmla="*/ 38576 w 47625"/>
                <a:gd name="connsiteY41" fmla="*/ 36671 h 47625"/>
                <a:gd name="connsiteX42" fmla="*/ 38576 w 47625"/>
                <a:gd name="connsiteY42" fmla="*/ 41434 h 47625"/>
                <a:gd name="connsiteX43" fmla="*/ 40481 w 47625"/>
                <a:gd name="connsiteY43" fmla="*/ 36671 h 47625"/>
                <a:gd name="connsiteX44" fmla="*/ 40481 w 47625"/>
                <a:gd name="connsiteY44" fmla="*/ 40481 h 47625"/>
                <a:gd name="connsiteX45" fmla="*/ 42386 w 47625"/>
                <a:gd name="connsiteY45" fmla="*/ 40481 h 47625"/>
                <a:gd name="connsiteX46" fmla="*/ 44291 w 47625"/>
                <a:gd name="connsiteY46" fmla="*/ 41434 h 47625"/>
                <a:gd name="connsiteX47" fmla="*/ 44291 w 47625"/>
                <a:gd name="connsiteY47" fmla="*/ 34766 h 47625"/>
                <a:gd name="connsiteX48" fmla="*/ 44291 w 47625"/>
                <a:gd name="connsiteY48" fmla="*/ 35719 h 47625"/>
                <a:gd name="connsiteX49" fmla="*/ 44291 w 47625"/>
                <a:gd name="connsiteY49" fmla="*/ 34766 h 47625"/>
                <a:gd name="connsiteX50" fmla="*/ 44291 w 47625"/>
                <a:gd name="connsiteY50" fmla="*/ 35719 h 47625"/>
                <a:gd name="connsiteX51" fmla="*/ 44291 w 47625"/>
                <a:gd name="connsiteY51" fmla="*/ 40481 h 47625"/>
                <a:gd name="connsiteX52" fmla="*/ 44291 w 47625"/>
                <a:gd name="connsiteY52" fmla="*/ 41434 h 47625"/>
                <a:gd name="connsiteX53" fmla="*/ 44291 w 47625"/>
                <a:gd name="connsiteY53" fmla="*/ 34766 h 47625"/>
                <a:gd name="connsiteX54" fmla="*/ 45244 w 47625"/>
                <a:gd name="connsiteY54" fmla="*/ 43339 h 47625"/>
                <a:gd name="connsiteX55" fmla="*/ 46196 w 47625"/>
                <a:gd name="connsiteY55" fmla="*/ 44291 h 47625"/>
                <a:gd name="connsiteX56" fmla="*/ 47149 w 47625"/>
                <a:gd name="connsiteY56" fmla="*/ 33814 h 47625"/>
                <a:gd name="connsiteX57" fmla="*/ 48101 w 47625"/>
                <a:gd name="connsiteY57" fmla="*/ 42386 h 47625"/>
                <a:gd name="connsiteX58" fmla="*/ 48101 w 47625"/>
                <a:gd name="connsiteY58" fmla="*/ 42386 h 47625"/>
                <a:gd name="connsiteX59" fmla="*/ 48101 w 47625"/>
                <a:gd name="connsiteY59" fmla="*/ 39528 h 47625"/>
                <a:gd name="connsiteX60" fmla="*/ 47149 w 47625"/>
                <a:gd name="connsiteY60" fmla="*/ 37624 h 47625"/>
                <a:gd name="connsiteX61" fmla="*/ 46196 w 47625"/>
                <a:gd name="connsiteY61" fmla="*/ 30003 h 47625"/>
                <a:gd name="connsiteX62" fmla="*/ 46196 w 47625"/>
                <a:gd name="connsiteY62" fmla="*/ 36671 h 47625"/>
                <a:gd name="connsiteX63" fmla="*/ 45244 w 47625"/>
                <a:gd name="connsiteY63" fmla="*/ 29051 h 47625"/>
                <a:gd name="connsiteX64" fmla="*/ 45244 w 47625"/>
                <a:gd name="connsiteY64" fmla="*/ 33814 h 47625"/>
                <a:gd name="connsiteX65" fmla="*/ 45244 w 47625"/>
                <a:gd name="connsiteY65" fmla="*/ 33814 h 47625"/>
                <a:gd name="connsiteX66" fmla="*/ 44291 w 47625"/>
                <a:gd name="connsiteY66" fmla="*/ 29051 h 47625"/>
                <a:gd name="connsiteX67" fmla="*/ 43339 w 47625"/>
                <a:gd name="connsiteY67" fmla="*/ 31909 h 47625"/>
                <a:gd name="connsiteX68" fmla="*/ 43339 w 47625"/>
                <a:gd name="connsiteY68" fmla="*/ 27146 h 47625"/>
                <a:gd name="connsiteX69" fmla="*/ 42386 w 47625"/>
                <a:gd name="connsiteY69" fmla="*/ 37624 h 47625"/>
                <a:gd name="connsiteX70" fmla="*/ 42386 w 47625"/>
                <a:gd name="connsiteY70" fmla="*/ 33814 h 47625"/>
                <a:gd name="connsiteX71" fmla="*/ 42386 w 47625"/>
                <a:gd name="connsiteY71" fmla="*/ 27146 h 47625"/>
                <a:gd name="connsiteX72" fmla="*/ 41434 w 47625"/>
                <a:gd name="connsiteY72" fmla="*/ 30956 h 47625"/>
                <a:gd name="connsiteX73" fmla="*/ 40481 w 47625"/>
                <a:gd name="connsiteY73" fmla="*/ 24289 h 47625"/>
                <a:gd name="connsiteX74" fmla="*/ 40481 w 47625"/>
                <a:gd name="connsiteY74" fmla="*/ 23336 h 47625"/>
                <a:gd name="connsiteX75" fmla="*/ 38576 w 47625"/>
                <a:gd name="connsiteY75" fmla="*/ 31909 h 47625"/>
                <a:gd name="connsiteX76" fmla="*/ 39529 w 47625"/>
                <a:gd name="connsiteY76" fmla="*/ 27146 h 47625"/>
                <a:gd name="connsiteX77" fmla="*/ 40481 w 47625"/>
                <a:gd name="connsiteY77" fmla="*/ 23336 h 47625"/>
                <a:gd name="connsiteX78" fmla="*/ 39529 w 47625"/>
                <a:gd name="connsiteY78" fmla="*/ 24289 h 47625"/>
                <a:gd name="connsiteX79" fmla="*/ 37624 w 47625"/>
                <a:gd name="connsiteY79" fmla="*/ 29051 h 47625"/>
                <a:gd name="connsiteX80" fmla="*/ 40481 w 47625"/>
                <a:gd name="connsiteY80" fmla="*/ 19526 h 47625"/>
                <a:gd name="connsiteX81" fmla="*/ 37624 w 47625"/>
                <a:gd name="connsiteY81" fmla="*/ 27146 h 47625"/>
                <a:gd name="connsiteX82" fmla="*/ 39529 w 47625"/>
                <a:gd name="connsiteY82" fmla="*/ 21431 h 47625"/>
                <a:gd name="connsiteX83" fmla="*/ 39529 w 47625"/>
                <a:gd name="connsiteY83" fmla="*/ 21431 h 47625"/>
                <a:gd name="connsiteX84" fmla="*/ 36671 w 47625"/>
                <a:gd name="connsiteY84" fmla="*/ 29051 h 47625"/>
                <a:gd name="connsiteX85" fmla="*/ 39529 w 47625"/>
                <a:gd name="connsiteY85" fmla="*/ 22384 h 47625"/>
                <a:gd name="connsiteX86" fmla="*/ 36671 w 47625"/>
                <a:gd name="connsiteY86" fmla="*/ 28099 h 47625"/>
                <a:gd name="connsiteX87" fmla="*/ 35719 w 47625"/>
                <a:gd name="connsiteY87" fmla="*/ 30003 h 47625"/>
                <a:gd name="connsiteX88" fmla="*/ 37624 w 47625"/>
                <a:gd name="connsiteY88" fmla="*/ 24289 h 47625"/>
                <a:gd name="connsiteX89" fmla="*/ 36671 w 47625"/>
                <a:gd name="connsiteY89" fmla="*/ 25241 h 47625"/>
                <a:gd name="connsiteX90" fmla="*/ 33814 w 47625"/>
                <a:gd name="connsiteY90" fmla="*/ 29051 h 47625"/>
                <a:gd name="connsiteX91" fmla="*/ 33814 w 47625"/>
                <a:gd name="connsiteY91" fmla="*/ 28099 h 47625"/>
                <a:gd name="connsiteX92" fmla="*/ 31909 w 47625"/>
                <a:gd name="connsiteY92" fmla="*/ 30003 h 47625"/>
                <a:gd name="connsiteX93" fmla="*/ 30956 w 47625"/>
                <a:gd name="connsiteY93" fmla="*/ 29051 h 47625"/>
                <a:gd name="connsiteX94" fmla="*/ 34766 w 47625"/>
                <a:gd name="connsiteY94" fmla="*/ 24289 h 47625"/>
                <a:gd name="connsiteX95" fmla="*/ 30004 w 47625"/>
                <a:gd name="connsiteY95" fmla="*/ 29051 h 47625"/>
                <a:gd name="connsiteX96" fmla="*/ 29051 w 47625"/>
                <a:gd name="connsiteY96" fmla="*/ 30003 h 47625"/>
                <a:gd name="connsiteX97" fmla="*/ 33814 w 47625"/>
                <a:gd name="connsiteY97" fmla="*/ 25241 h 47625"/>
                <a:gd name="connsiteX98" fmla="*/ 34766 w 47625"/>
                <a:gd name="connsiteY98" fmla="*/ 24289 h 47625"/>
                <a:gd name="connsiteX99" fmla="*/ 30004 w 47625"/>
                <a:gd name="connsiteY99" fmla="*/ 28099 h 47625"/>
                <a:gd name="connsiteX100" fmla="*/ 33814 w 47625"/>
                <a:gd name="connsiteY100" fmla="*/ 24289 h 47625"/>
                <a:gd name="connsiteX101" fmla="*/ 29051 w 47625"/>
                <a:gd name="connsiteY101" fmla="*/ 28099 h 47625"/>
                <a:gd name="connsiteX102" fmla="*/ 35719 w 47625"/>
                <a:gd name="connsiteY102" fmla="*/ 22384 h 47625"/>
                <a:gd name="connsiteX103" fmla="*/ 30004 w 47625"/>
                <a:gd name="connsiteY103" fmla="*/ 26194 h 47625"/>
                <a:gd name="connsiteX104" fmla="*/ 39529 w 47625"/>
                <a:gd name="connsiteY104" fmla="*/ 20478 h 47625"/>
                <a:gd name="connsiteX105" fmla="*/ 38576 w 47625"/>
                <a:gd name="connsiteY105" fmla="*/ 21431 h 47625"/>
                <a:gd name="connsiteX106" fmla="*/ 34766 w 47625"/>
                <a:gd name="connsiteY106" fmla="*/ 23336 h 47625"/>
                <a:gd name="connsiteX107" fmla="*/ 36671 w 47625"/>
                <a:gd name="connsiteY107" fmla="*/ 22384 h 47625"/>
                <a:gd name="connsiteX108" fmla="*/ 31909 w 47625"/>
                <a:gd name="connsiteY108" fmla="*/ 23336 h 47625"/>
                <a:gd name="connsiteX109" fmla="*/ 38576 w 47625"/>
                <a:gd name="connsiteY109" fmla="*/ 20478 h 47625"/>
                <a:gd name="connsiteX110" fmla="*/ 32861 w 47625"/>
                <a:gd name="connsiteY110" fmla="*/ 20478 h 47625"/>
                <a:gd name="connsiteX111" fmla="*/ 31909 w 47625"/>
                <a:gd name="connsiteY111" fmla="*/ 20478 h 47625"/>
                <a:gd name="connsiteX112" fmla="*/ 32861 w 47625"/>
                <a:gd name="connsiteY112" fmla="*/ 19526 h 47625"/>
                <a:gd name="connsiteX113" fmla="*/ 37624 w 47625"/>
                <a:gd name="connsiteY113" fmla="*/ 18574 h 47625"/>
                <a:gd name="connsiteX114" fmla="*/ 29051 w 47625"/>
                <a:gd name="connsiteY114" fmla="*/ 19526 h 47625"/>
                <a:gd name="connsiteX115" fmla="*/ 34766 w 47625"/>
                <a:gd name="connsiteY115" fmla="*/ 18574 h 47625"/>
                <a:gd name="connsiteX116" fmla="*/ 35719 w 47625"/>
                <a:gd name="connsiteY116" fmla="*/ 17621 h 47625"/>
                <a:gd name="connsiteX117" fmla="*/ 28099 w 47625"/>
                <a:gd name="connsiteY117" fmla="*/ 17621 h 47625"/>
                <a:gd name="connsiteX118" fmla="*/ 28099 w 47625"/>
                <a:gd name="connsiteY118" fmla="*/ 17621 h 47625"/>
                <a:gd name="connsiteX119" fmla="*/ 27146 w 47625"/>
                <a:gd name="connsiteY119" fmla="*/ 17621 h 47625"/>
                <a:gd name="connsiteX120" fmla="*/ 27146 w 47625"/>
                <a:gd name="connsiteY120" fmla="*/ 17621 h 47625"/>
                <a:gd name="connsiteX121" fmla="*/ 36671 w 47625"/>
                <a:gd name="connsiteY121" fmla="*/ 16669 h 47625"/>
                <a:gd name="connsiteX122" fmla="*/ 32861 w 47625"/>
                <a:gd name="connsiteY122" fmla="*/ 16669 h 47625"/>
                <a:gd name="connsiteX123" fmla="*/ 30004 w 47625"/>
                <a:gd name="connsiteY123" fmla="*/ 16669 h 47625"/>
                <a:gd name="connsiteX124" fmla="*/ 33814 w 47625"/>
                <a:gd name="connsiteY124" fmla="*/ 16669 h 47625"/>
                <a:gd name="connsiteX125" fmla="*/ 30956 w 47625"/>
                <a:gd name="connsiteY125" fmla="*/ 15716 h 47625"/>
                <a:gd name="connsiteX126" fmla="*/ 30956 w 47625"/>
                <a:gd name="connsiteY126" fmla="*/ 15716 h 47625"/>
                <a:gd name="connsiteX127" fmla="*/ 26194 w 47625"/>
                <a:gd name="connsiteY127" fmla="*/ 11906 h 47625"/>
                <a:gd name="connsiteX128" fmla="*/ 27146 w 47625"/>
                <a:gd name="connsiteY128" fmla="*/ 10953 h 47625"/>
                <a:gd name="connsiteX129" fmla="*/ 32861 w 47625"/>
                <a:gd name="connsiteY129" fmla="*/ 10953 h 47625"/>
                <a:gd name="connsiteX130" fmla="*/ 10954 w 47625"/>
                <a:gd name="connsiteY130" fmla="*/ 7144 h 47625"/>
                <a:gd name="connsiteX131" fmla="*/ 10954 w 47625"/>
                <a:gd name="connsiteY131" fmla="*/ 7144 h 47625"/>
                <a:gd name="connsiteX132" fmla="*/ 13811 w 47625"/>
                <a:gd name="connsiteY132" fmla="*/ 8096 h 47625"/>
                <a:gd name="connsiteX133" fmla="*/ 14764 w 47625"/>
                <a:gd name="connsiteY133" fmla="*/ 8096 h 47625"/>
                <a:gd name="connsiteX134" fmla="*/ 12859 w 47625"/>
                <a:gd name="connsiteY134" fmla="*/ 8096 h 47625"/>
                <a:gd name="connsiteX135" fmla="*/ 12859 w 47625"/>
                <a:gd name="connsiteY135" fmla="*/ 9049 h 47625"/>
                <a:gd name="connsiteX136" fmla="*/ 7144 w 47625"/>
                <a:gd name="connsiteY136" fmla="*/ 9049 h 47625"/>
                <a:gd name="connsiteX137" fmla="*/ 11906 w 47625"/>
                <a:gd name="connsiteY137" fmla="*/ 10001 h 47625"/>
                <a:gd name="connsiteX138" fmla="*/ 15716 w 47625"/>
                <a:gd name="connsiteY138" fmla="*/ 10953 h 47625"/>
                <a:gd name="connsiteX139" fmla="*/ 10001 w 47625"/>
                <a:gd name="connsiteY139" fmla="*/ 8096 h 47625"/>
                <a:gd name="connsiteX140" fmla="*/ 18574 w 47625"/>
                <a:gd name="connsiteY140" fmla="*/ 13811 h 47625"/>
                <a:gd name="connsiteX141" fmla="*/ 18574 w 47625"/>
                <a:gd name="connsiteY141" fmla="*/ 13811 h 47625"/>
                <a:gd name="connsiteX142" fmla="*/ 18574 w 47625"/>
                <a:gd name="connsiteY142" fmla="*/ 13811 h 47625"/>
                <a:gd name="connsiteX143" fmla="*/ 18574 w 47625"/>
                <a:gd name="connsiteY143" fmla="*/ 13811 h 47625"/>
                <a:gd name="connsiteX144" fmla="*/ 37624 w 47625"/>
                <a:gd name="connsiteY144" fmla="*/ 12859 h 47625"/>
                <a:gd name="connsiteX145" fmla="*/ 37624 w 47625"/>
                <a:gd name="connsiteY145" fmla="*/ 1285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625" h="47625">
                  <a:moveTo>
                    <a:pt x="10001" y="8096"/>
                  </a:moveTo>
                  <a:cubicBezTo>
                    <a:pt x="10954" y="7144"/>
                    <a:pt x="14764" y="10001"/>
                    <a:pt x="21431" y="10001"/>
                  </a:cubicBezTo>
                  <a:cubicBezTo>
                    <a:pt x="19526" y="10001"/>
                    <a:pt x="19526" y="10001"/>
                    <a:pt x="20479" y="10001"/>
                  </a:cubicBezTo>
                  <a:cubicBezTo>
                    <a:pt x="15716" y="10001"/>
                    <a:pt x="19526" y="10001"/>
                    <a:pt x="10954" y="10001"/>
                  </a:cubicBezTo>
                  <a:cubicBezTo>
                    <a:pt x="21431" y="7144"/>
                    <a:pt x="8096" y="12859"/>
                    <a:pt x="16669" y="11906"/>
                  </a:cubicBezTo>
                  <a:cubicBezTo>
                    <a:pt x="16669" y="11906"/>
                    <a:pt x="10001" y="12859"/>
                    <a:pt x="15716" y="11906"/>
                  </a:cubicBezTo>
                  <a:cubicBezTo>
                    <a:pt x="10954" y="11906"/>
                    <a:pt x="15716" y="11906"/>
                    <a:pt x="15716" y="11906"/>
                  </a:cubicBezTo>
                  <a:cubicBezTo>
                    <a:pt x="10954" y="11906"/>
                    <a:pt x="10954" y="11906"/>
                    <a:pt x="15716" y="12859"/>
                  </a:cubicBezTo>
                  <a:cubicBezTo>
                    <a:pt x="13811" y="11906"/>
                    <a:pt x="11906" y="12859"/>
                    <a:pt x="10001" y="14764"/>
                  </a:cubicBezTo>
                  <a:cubicBezTo>
                    <a:pt x="13811" y="14764"/>
                    <a:pt x="13811" y="14764"/>
                    <a:pt x="10954" y="14764"/>
                  </a:cubicBezTo>
                  <a:cubicBezTo>
                    <a:pt x="15716" y="13811"/>
                    <a:pt x="10001" y="17621"/>
                    <a:pt x="16669" y="15716"/>
                  </a:cubicBezTo>
                  <a:cubicBezTo>
                    <a:pt x="15716" y="16669"/>
                    <a:pt x="16669" y="16669"/>
                    <a:pt x="12859" y="17621"/>
                  </a:cubicBezTo>
                  <a:cubicBezTo>
                    <a:pt x="17621" y="16669"/>
                    <a:pt x="18574" y="15716"/>
                    <a:pt x="10954" y="19526"/>
                  </a:cubicBezTo>
                  <a:cubicBezTo>
                    <a:pt x="12859" y="18574"/>
                    <a:pt x="15716" y="19526"/>
                    <a:pt x="15716" y="19526"/>
                  </a:cubicBezTo>
                  <a:cubicBezTo>
                    <a:pt x="12859" y="21431"/>
                    <a:pt x="10954" y="20478"/>
                    <a:pt x="14764" y="19526"/>
                  </a:cubicBezTo>
                  <a:cubicBezTo>
                    <a:pt x="8096" y="19526"/>
                    <a:pt x="16669" y="20478"/>
                    <a:pt x="10954" y="21431"/>
                  </a:cubicBezTo>
                  <a:cubicBezTo>
                    <a:pt x="16669" y="20478"/>
                    <a:pt x="10954" y="22384"/>
                    <a:pt x="10001" y="22384"/>
                  </a:cubicBezTo>
                  <a:cubicBezTo>
                    <a:pt x="11906" y="24289"/>
                    <a:pt x="13811" y="24289"/>
                    <a:pt x="16669" y="22384"/>
                  </a:cubicBezTo>
                  <a:cubicBezTo>
                    <a:pt x="11906" y="23336"/>
                    <a:pt x="12859" y="23336"/>
                    <a:pt x="16669" y="22384"/>
                  </a:cubicBezTo>
                  <a:cubicBezTo>
                    <a:pt x="10954" y="26194"/>
                    <a:pt x="14764" y="22384"/>
                    <a:pt x="10001" y="24289"/>
                  </a:cubicBezTo>
                  <a:cubicBezTo>
                    <a:pt x="10954" y="24289"/>
                    <a:pt x="10954" y="24289"/>
                    <a:pt x="10001" y="24289"/>
                  </a:cubicBezTo>
                  <a:cubicBezTo>
                    <a:pt x="10954" y="26194"/>
                    <a:pt x="16669" y="24289"/>
                    <a:pt x="17621" y="24289"/>
                  </a:cubicBezTo>
                  <a:cubicBezTo>
                    <a:pt x="9049" y="28099"/>
                    <a:pt x="16669" y="25241"/>
                    <a:pt x="18574" y="25241"/>
                  </a:cubicBezTo>
                  <a:cubicBezTo>
                    <a:pt x="10954" y="27146"/>
                    <a:pt x="20479" y="30003"/>
                    <a:pt x="14764" y="34766"/>
                  </a:cubicBezTo>
                  <a:cubicBezTo>
                    <a:pt x="16669" y="36671"/>
                    <a:pt x="17621" y="27146"/>
                    <a:pt x="16669" y="38576"/>
                  </a:cubicBezTo>
                  <a:cubicBezTo>
                    <a:pt x="16669" y="35719"/>
                    <a:pt x="25241" y="37624"/>
                    <a:pt x="21431" y="40481"/>
                  </a:cubicBezTo>
                  <a:cubicBezTo>
                    <a:pt x="24289" y="37624"/>
                    <a:pt x="23336" y="40481"/>
                    <a:pt x="26194" y="37624"/>
                  </a:cubicBezTo>
                  <a:cubicBezTo>
                    <a:pt x="26194" y="39528"/>
                    <a:pt x="25241" y="40481"/>
                    <a:pt x="24289" y="42386"/>
                  </a:cubicBezTo>
                  <a:cubicBezTo>
                    <a:pt x="25241" y="42386"/>
                    <a:pt x="28099" y="40481"/>
                    <a:pt x="30004" y="38576"/>
                  </a:cubicBezTo>
                  <a:cubicBezTo>
                    <a:pt x="29051" y="40481"/>
                    <a:pt x="28099" y="41434"/>
                    <a:pt x="27146" y="43339"/>
                  </a:cubicBezTo>
                  <a:cubicBezTo>
                    <a:pt x="30956" y="38576"/>
                    <a:pt x="31909" y="38576"/>
                    <a:pt x="29051" y="42386"/>
                  </a:cubicBezTo>
                  <a:cubicBezTo>
                    <a:pt x="30956" y="40481"/>
                    <a:pt x="31909" y="40481"/>
                    <a:pt x="30956" y="42386"/>
                  </a:cubicBezTo>
                  <a:cubicBezTo>
                    <a:pt x="31909" y="41434"/>
                    <a:pt x="33814" y="34766"/>
                    <a:pt x="34766" y="34766"/>
                  </a:cubicBezTo>
                  <a:cubicBezTo>
                    <a:pt x="31909" y="42386"/>
                    <a:pt x="32861" y="41434"/>
                    <a:pt x="31909" y="43339"/>
                  </a:cubicBezTo>
                  <a:cubicBezTo>
                    <a:pt x="34766" y="39528"/>
                    <a:pt x="33814" y="44291"/>
                    <a:pt x="33814" y="40481"/>
                  </a:cubicBezTo>
                  <a:cubicBezTo>
                    <a:pt x="32861" y="42386"/>
                    <a:pt x="32861" y="42386"/>
                    <a:pt x="35719" y="38576"/>
                  </a:cubicBezTo>
                  <a:cubicBezTo>
                    <a:pt x="34766" y="40481"/>
                    <a:pt x="34766" y="42386"/>
                    <a:pt x="34766" y="43339"/>
                  </a:cubicBezTo>
                  <a:cubicBezTo>
                    <a:pt x="36671" y="38576"/>
                    <a:pt x="37624" y="41434"/>
                    <a:pt x="37624" y="34766"/>
                  </a:cubicBezTo>
                  <a:cubicBezTo>
                    <a:pt x="34766" y="42386"/>
                    <a:pt x="39529" y="27146"/>
                    <a:pt x="36671" y="40481"/>
                  </a:cubicBezTo>
                  <a:cubicBezTo>
                    <a:pt x="38576" y="35719"/>
                    <a:pt x="38576" y="34766"/>
                    <a:pt x="37624" y="39528"/>
                  </a:cubicBezTo>
                  <a:cubicBezTo>
                    <a:pt x="38576" y="35719"/>
                    <a:pt x="38576" y="35719"/>
                    <a:pt x="37624" y="39528"/>
                  </a:cubicBezTo>
                  <a:cubicBezTo>
                    <a:pt x="37624" y="38576"/>
                    <a:pt x="37624" y="37624"/>
                    <a:pt x="38576" y="36671"/>
                  </a:cubicBezTo>
                  <a:cubicBezTo>
                    <a:pt x="37624" y="39528"/>
                    <a:pt x="39529" y="32861"/>
                    <a:pt x="38576" y="41434"/>
                  </a:cubicBezTo>
                  <a:cubicBezTo>
                    <a:pt x="38576" y="41434"/>
                    <a:pt x="40481" y="37624"/>
                    <a:pt x="40481" y="36671"/>
                  </a:cubicBezTo>
                  <a:cubicBezTo>
                    <a:pt x="40481" y="37624"/>
                    <a:pt x="40481" y="38576"/>
                    <a:pt x="40481" y="40481"/>
                  </a:cubicBezTo>
                  <a:cubicBezTo>
                    <a:pt x="39529" y="34766"/>
                    <a:pt x="41434" y="38576"/>
                    <a:pt x="42386" y="40481"/>
                  </a:cubicBezTo>
                  <a:cubicBezTo>
                    <a:pt x="43339" y="32861"/>
                    <a:pt x="43339" y="40481"/>
                    <a:pt x="44291" y="41434"/>
                  </a:cubicBezTo>
                  <a:cubicBezTo>
                    <a:pt x="44291" y="40481"/>
                    <a:pt x="44291" y="34766"/>
                    <a:pt x="44291" y="34766"/>
                  </a:cubicBezTo>
                  <a:cubicBezTo>
                    <a:pt x="43339" y="45244"/>
                    <a:pt x="45244" y="37624"/>
                    <a:pt x="44291" y="35719"/>
                  </a:cubicBezTo>
                  <a:cubicBezTo>
                    <a:pt x="44291" y="37624"/>
                    <a:pt x="44291" y="37624"/>
                    <a:pt x="44291" y="34766"/>
                  </a:cubicBezTo>
                  <a:cubicBezTo>
                    <a:pt x="44291" y="42386"/>
                    <a:pt x="44291" y="36671"/>
                    <a:pt x="44291" y="35719"/>
                  </a:cubicBezTo>
                  <a:cubicBezTo>
                    <a:pt x="44291" y="37624"/>
                    <a:pt x="44291" y="38576"/>
                    <a:pt x="44291" y="40481"/>
                  </a:cubicBezTo>
                  <a:cubicBezTo>
                    <a:pt x="44291" y="39528"/>
                    <a:pt x="44291" y="40481"/>
                    <a:pt x="44291" y="41434"/>
                  </a:cubicBezTo>
                  <a:cubicBezTo>
                    <a:pt x="45244" y="40481"/>
                    <a:pt x="44291" y="35719"/>
                    <a:pt x="44291" y="34766"/>
                  </a:cubicBezTo>
                  <a:cubicBezTo>
                    <a:pt x="44291" y="37624"/>
                    <a:pt x="44291" y="40481"/>
                    <a:pt x="45244" y="43339"/>
                  </a:cubicBezTo>
                  <a:cubicBezTo>
                    <a:pt x="45244" y="42386"/>
                    <a:pt x="45244" y="39528"/>
                    <a:pt x="46196" y="44291"/>
                  </a:cubicBezTo>
                  <a:cubicBezTo>
                    <a:pt x="47149" y="39528"/>
                    <a:pt x="46196" y="40481"/>
                    <a:pt x="47149" y="33814"/>
                  </a:cubicBezTo>
                  <a:cubicBezTo>
                    <a:pt x="48101" y="40481"/>
                    <a:pt x="48101" y="36671"/>
                    <a:pt x="48101" y="42386"/>
                  </a:cubicBezTo>
                  <a:cubicBezTo>
                    <a:pt x="48101" y="37624"/>
                    <a:pt x="48101" y="37624"/>
                    <a:pt x="48101" y="42386"/>
                  </a:cubicBezTo>
                  <a:cubicBezTo>
                    <a:pt x="48101" y="43339"/>
                    <a:pt x="48101" y="30956"/>
                    <a:pt x="48101" y="39528"/>
                  </a:cubicBezTo>
                  <a:cubicBezTo>
                    <a:pt x="48101" y="36671"/>
                    <a:pt x="45244" y="34766"/>
                    <a:pt x="47149" y="37624"/>
                  </a:cubicBezTo>
                  <a:cubicBezTo>
                    <a:pt x="46196" y="33814"/>
                    <a:pt x="47149" y="34766"/>
                    <a:pt x="46196" y="30003"/>
                  </a:cubicBezTo>
                  <a:cubicBezTo>
                    <a:pt x="46196" y="30003"/>
                    <a:pt x="46196" y="25241"/>
                    <a:pt x="46196" y="36671"/>
                  </a:cubicBezTo>
                  <a:cubicBezTo>
                    <a:pt x="46196" y="33814"/>
                    <a:pt x="45244" y="31909"/>
                    <a:pt x="45244" y="29051"/>
                  </a:cubicBezTo>
                  <a:cubicBezTo>
                    <a:pt x="47149" y="32861"/>
                    <a:pt x="45244" y="29051"/>
                    <a:pt x="45244" y="33814"/>
                  </a:cubicBezTo>
                  <a:cubicBezTo>
                    <a:pt x="45244" y="31909"/>
                    <a:pt x="45244" y="27146"/>
                    <a:pt x="45244" y="33814"/>
                  </a:cubicBezTo>
                  <a:cubicBezTo>
                    <a:pt x="45244" y="28099"/>
                    <a:pt x="45244" y="37624"/>
                    <a:pt x="44291" y="29051"/>
                  </a:cubicBezTo>
                  <a:cubicBezTo>
                    <a:pt x="44291" y="33814"/>
                    <a:pt x="44291" y="25241"/>
                    <a:pt x="43339" y="31909"/>
                  </a:cubicBezTo>
                  <a:cubicBezTo>
                    <a:pt x="43339" y="24289"/>
                    <a:pt x="45244" y="30956"/>
                    <a:pt x="43339" y="27146"/>
                  </a:cubicBezTo>
                  <a:cubicBezTo>
                    <a:pt x="42386" y="30003"/>
                    <a:pt x="42386" y="33814"/>
                    <a:pt x="42386" y="37624"/>
                  </a:cubicBezTo>
                  <a:cubicBezTo>
                    <a:pt x="42386" y="32861"/>
                    <a:pt x="42386" y="31909"/>
                    <a:pt x="42386" y="33814"/>
                  </a:cubicBezTo>
                  <a:cubicBezTo>
                    <a:pt x="42386" y="30956"/>
                    <a:pt x="42386" y="32861"/>
                    <a:pt x="42386" y="27146"/>
                  </a:cubicBezTo>
                  <a:cubicBezTo>
                    <a:pt x="42386" y="28099"/>
                    <a:pt x="39529" y="29051"/>
                    <a:pt x="41434" y="30956"/>
                  </a:cubicBezTo>
                  <a:cubicBezTo>
                    <a:pt x="40481" y="30003"/>
                    <a:pt x="39529" y="29051"/>
                    <a:pt x="40481" y="24289"/>
                  </a:cubicBezTo>
                  <a:cubicBezTo>
                    <a:pt x="40481" y="24289"/>
                    <a:pt x="36671" y="35719"/>
                    <a:pt x="40481" y="23336"/>
                  </a:cubicBezTo>
                  <a:cubicBezTo>
                    <a:pt x="40481" y="26194"/>
                    <a:pt x="38576" y="30003"/>
                    <a:pt x="38576" y="31909"/>
                  </a:cubicBezTo>
                  <a:cubicBezTo>
                    <a:pt x="39529" y="26194"/>
                    <a:pt x="40481" y="24289"/>
                    <a:pt x="39529" y="27146"/>
                  </a:cubicBezTo>
                  <a:cubicBezTo>
                    <a:pt x="41434" y="19526"/>
                    <a:pt x="37624" y="32861"/>
                    <a:pt x="40481" y="23336"/>
                  </a:cubicBezTo>
                  <a:cubicBezTo>
                    <a:pt x="39529" y="26194"/>
                    <a:pt x="39529" y="27146"/>
                    <a:pt x="39529" y="24289"/>
                  </a:cubicBezTo>
                  <a:cubicBezTo>
                    <a:pt x="39529" y="26194"/>
                    <a:pt x="38576" y="27146"/>
                    <a:pt x="37624" y="29051"/>
                  </a:cubicBezTo>
                  <a:cubicBezTo>
                    <a:pt x="38576" y="26194"/>
                    <a:pt x="39529" y="22384"/>
                    <a:pt x="40481" y="19526"/>
                  </a:cubicBezTo>
                  <a:cubicBezTo>
                    <a:pt x="37624" y="28099"/>
                    <a:pt x="43339" y="11906"/>
                    <a:pt x="37624" y="27146"/>
                  </a:cubicBezTo>
                  <a:cubicBezTo>
                    <a:pt x="38576" y="25241"/>
                    <a:pt x="38576" y="23336"/>
                    <a:pt x="39529" y="21431"/>
                  </a:cubicBezTo>
                  <a:cubicBezTo>
                    <a:pt x="38576" y="22384"/>
                    <a:pt x="36671" y="28099"/>
                    <a:pt x="39529" y="21431"/>
                  </a:cubicBezTo>
                  <a:cubicBezTo>
                    <a:pt x="38576" y="23336"/>
                    <a:pt x="37624" y="26194"/>
                    <a:pt x="36671" y="29051"/>
                  </a:cubicBezTo>
                  <a:cubicBezTo>
                    <a:pt x="37624" y="27146"/>
                    <a:pt x="38576" y="24289"/>
                    <a:pt x="39529" y="22384"/>
                  </a:cubicBezTo>
                  <a:cubicBezTo>
                    <a:pt x="33814" y="33814"/>
                    <a:pt x="42386" y="18574"/>
                    <a:pt x="36671" y="28099"/>
                  </a:cubicBezTo>
                  <a:cubicBezTo>
                    <a:pt x="37624" y="26194"/>
                    <a:pt x="37624" y="27146"/>
                    <a:pt x="35719" y="30003"/>
                  </a:cubicBezTo>
                  <a:cubicBezTo>
                    <a:pt x="41434" y="16669"/>
                    <a:pt x="33814" y="31909"/>
                    <a:pt x="37624" y="24289"/>
                  </a:cubicBezTo>
                  <a:cubicBezTo>
                    <a:pt x="34766" y="28099"/>
                    <a:pt x="34766" y="29051"/>
                    <a:pt x="36671" y="25241"/>
                  </a:cubicBezTo>
                  <a:cubicBezTo>
                    <a:pt x="35719" y="26194"/>
                    <a:pt x="34766" y="28099"/>
                    <a:pt x="33814" y="29051"/>
                  </a:cubicBezTo>
                  <a:cubicBezTo>
                    <a:pt x="41434" y="17621"/>
                    <a:pt x="33814" y="28099"/>
                    <a:pt x="33814" y="28099"/>
                  </a:cubicBezTo>
                  <a:cubicBezTo>
                    <a:pt x="34766" y="26194"/>
                    <a:pt x="34766" y="27146"/>
                    <a:pt x="31909" y="30003"/>
                  </a:cubicBezTo>
                  <a:cubicBezTo>
                    <a:pt x="34766" y="25241"/>
                    <a:pt x="33814" y="24289"/>
                    <a:pt x="30956" y="29051"/>
                  </a:cubicBezTo>
                  <a:cubicBezTo>
                    <a:pt x="31909" y="27146"/>
                    <a:pt x="33814" y="26194"/>
                    <a:pt x="34766" y="24289"/>
                  </a:cubicBezTo>
                  <a:cubicBezTo>
                    <a:pt x="31909" y="27146"/>
                    <a:pt x="36671" y="24289"/>
                    <a:pt x="30004" y="29051"/>
                  </a:cubicBezTo>
                  <a:cubicBezTo>
                    <a:pt x="33814" y="25241"/>
                    <a:pt x="33814" y="25241"/>
                    <a:pt x="29051" y="30003"/>
                  </a:cubicBezTo>
                  <a:cubicBezTo>
                    <a:pt x="27146" y="31909"/>
                    <a:pt x="32861" y="25241"/>
                    <a:pt x="33814" y="25241"/>
                  </a:cubicBezTo>
                  <a:cubicBezTo>
                    <a:pt x="32861" y="26194"/>
                    <a:pt x="32861" y="26194"/>
                    <a:pt x="34766" y="24289"/>
                  </a:cubicBezTo>
                  <a:cubicBezTo>
                    <a:pt x="33814" y="24289"/>
                    <a:pt x="30956" y="27146"/>
                    <a:pt x="30004" y="28099"/>
                  </a:cubicBezTo>
                  <a:cubicBezTo>
                    <a:pt x="37624" y="18574"/>
                    <a:pt x="20479" y="34766"/>
                    <a:pt x="33814" y="24289"/>
                  </a:cubicBezTo>
                  <a:cubicBezTo>
                    <a:pt x="33814" y="25241"/>
                    <a:pt x="29051" y="27146"/>
                    <a:pt x="29051" y="28099"/>
                  </a:cubicBezTo>
                  <a:cubicBezTo>
                    <a:pt x="30004" y="27146"/>
                    <a:pt x="33814" y="23336"/>
                    <a:pt x="35719" y="22384"/>
                  </a:cubicBezTo>
                  <a:cubicBezTo>
                    <a:pt x="33814" y="23336"/>
                    <a:pt x="31909" y="24289"/>
                    <a:pt x="30004" y="26194"/>
                  </a:cubicBezTo>
                  <a:cubicBezTo>
                    <a:pt x="32861" y="25241"/>
                    <a:pt x="36671" y="22384"/>
                    <a:pt x="39529" y="20478"/>
                  </a:cubicBezTo>
                  <a:cubicBezTo>
                    <a:pt x="36671" y="22384"/>
                    <a:pt x="33814" y="24289"/>
                    <a:pt x="38576" y="21431"/>
                  </a:cubicBezTo>
                  <a:cubicBezTo>
                    <a:pt x="25241" y="28099"/>
                    <a:pt x="41434" y="19526"/>
                    <a:pt x="34766" y="23336"/>
                  </a:cubicBezTo>
                  <a:cubicBezTo>
                    <a:pt x="37624" y="21431"/>
                    <a:pt x="32861" y="24289"/>
                    <a:pt x="36671" y="22384"/>
                  </a:cubicBezTo>
                  <a:cubicBezTo>
                    <a:pt x="34766" y="23336"/>
                    <a:pt x="38576" y="22384"/>
                    <a:pt x="31909" y="23336"/>
                  </a:cubicBezTo>
                  <a:cubicBezTo>
                    <a:pt x="33814" y="22384"/>
                    <a:pt x="36671" y="21431"/>
                    <a:pt x="38576" y="20478"/>
                  </a:cubicBezTo>
                  <a:cubicBezTo>
                    <a:pt x="30004" y="25241"/>
                    <a:pt x="42386" y="19526"/>
                    <a:pt x="32861" y="20478"/>
                  </a:cubicBezTo>
                  <a:cubicBezTo>
                    <a:pt x="38576" y="19526"/>
                    <a:pt x="35719" y="22384"/>
                    <a:pt x="31909" y="20478"/>
                  </a:cubicBezTo>
                  <a:cubicBezTo>
                    <a:pt x="32861" y="20478"/>
                    <a:pt x="39529" y="18574"/>
                    <a:pt x="32861" y="19526"/>
                  </a:cubicBezTo>
                  <a:cubicBezTo>
                    <a:pt x="34766" y="18574"/>
                    <a:pt x="36671" y="19526"/>
                    <a:pt x="37624" y="18574"/>
                  </a:cubicBezTo>
                  <a:cubicBezTo>
                    <a:pt x="34766" y="18574"/>
                    <a:pt x="31909" y="19526"/>
                    <a:pt x="29051" y="19526"/>
                  </a:cubicBezTo>
                  <a:cubicBezTo>
                    <a:pt x="30956" y="19526"/>
                    <a:pt x="32861" y="19526"/>
                    <a:pt x="34766" y="18574"/>
                  </a:cubicBezTo>
                  <a:cubicBezTo>
                    <a:pt x="30956" y="19526"/>
                    <a:pt x="35719" y="17621"/>
                    <a:pt x="35719" y="17621"/>
                  </a:cubicBezTo>
                  <a:cubicBezTo>
                    <a:pt x="34766" y="16669"/>
                    <a:pt x="30004" y="17621"/>
                    <a:pt x="28099" y="17621"/>
                  </a:cubicBezTo>
                  <a:cubicBezTo>
                    <a:pt x="30004" y="17621"/>
                    <a:pt x="30004" y="17621"/>
                    <a:pt x="28099" y="17621"/>
                  </a:cubicBezTo>
                  <a:cubicBezTo>
                    <a:pt x="30956" y="17621"/>
                    <a:pt x="30956" y="17621"/>
                    <a:pt x="27146" y="17621"/>
                  </a:cubicBezTo>
                  <a:cubicBezTo>
                    <a:pt x="30956" y="17621"/>
                    <a:pt x="31909" y="16669"/>
                    <a:pt x="27146" y="17621"/>
                  </a:cubicBezTo>
                  <a:cubicBezTo>
                    <a:pt x="30004" y="17621"/>
                    <a:pt x="30004" y="17621"/>
                    <a:pt x="36671" y="16669"/>
                  </a:cubicBezTo>
                  <a:cubicBezTo>
                    <a:pt x="26194" y="16669"/>
                    <a:pt x="30956" y="16669"/>
                    <a:pt x="32861" y="16669"/>
                  </a:cubicBezTo>
                  <a:cubicBezTo>
                    <a:pt x="31909" y="16669"/>
                    <a:pt x="42386" y="16669"/>
                    <a:pt x="30004" y="16669"/>
                  </a:cubicBezTo>
                  <a:cubicBezTo>
                    <a:pt x="33814" y="16669"/>
                    <a:pt x="9049" y="17621"/>
                    <a:pt x="33814" y="16669"/>
                  </a:cubicBezTo>
                  <a:cubicBezTo>
                    <a:pt x="21431" y="14764"/>
                    <a:pt x="28099" y="15716"/>
                    <a:pt x="30956" y="15716"/>
                  </a:cubicBezTo>
                  <a:cubicBezTo>
                    <a:pt x="19526" y="14764"/>
                    <a:pt x="30004" y="14764"/>
                    <a:pt x="30956" y="15716"/>
                  </a:cubicBezTo>
                  <a:cubicBezTo>
                    <a:pt x="28099" y="15716"/>
                    <a:pt x="26194" y="10953"/>
                    <a:pt x="26194" y="11906"/>
                  </a:cubicBezTo>
                  <a:cubicBezTo>
                    <a:pt x="32861" y="12859"/>
                    <a:pt x="26194" y="10953"/>
                    <a:pt x="27146" y="10953"/>
                  </a:cubicBezTo>
                  <a:cubicBezTo>
                    <a:pt x="30956" y="10953"/>
                    <a:pt x="22384" y="13811"/>
                    <a:pt x="32861" y="10953"/>
                  </a:cubicBezTo>
                  <a:cubicBezTo>
                    <a:pt x="26194" y="10001"/>
                    <a:pt x="16669" y="7144"/>
                    <a:pt x="10954" y="7144"/>
                  </a:cubicBezTo>
                  <a:cubicBezTo>
                    <a:pt x="16669" y="10001"/>
                    <a:pt x="12859" y="7144"/>
                    <a:pt x="10954" y="7144"/>
                  </a:cubicBezTo>
                  <a:cubicBezTo>
                    <a:pt x="13811" y="7144"/>
                    <a:pt x="2381" y="10001"/>
                    <a:pt x="13811" y="8096"/>
                  </a:cubicBezTo>
                  <a:cubicBezTo>
                    <a:pt x="7144" y="7144"/>
                    <a:pt x="8096" y="7144"/>
                    <a:pt x="14764" y="8096"/>
                  </a:cubicBezTo>
                  <a:cubicBezTo>
                    <a:pt x="13811" y="8096"/>
                    <a:pt x="6191" y="7144"/>
                    <a:pt x="12859" y="8096"/>
                  </a:cubicBezTo>
                  <a:cubicBezTo>
                    <a:pt x="8096" y="8096"/>
                    <a:pt x="9049" y="6191"/>
                    <a:pt x="12859" y="9049"/>
                  </a:cubicBezTo>
                  <a:cubicBezTo>
                    <a:pt x="10954" y="9049"/>
                    <a:pt x="9049" y="9049"/>
                    <a:pt x="7144" y="9049"/>
                  </a:cubicBezTo>
                  <a:cubicBezTo>
                    <a:pt x="9049" y="9049"/>
                    <a:pt x="10001" y="10001"/>
                    <a:pt x="11906" y="10001"/>
                  </a:cubicBezTo>
                  <a:cubicBezTo>
                    <a:pt x="9049" y="10001"/>
                    <a:pt x="1429" y="9049"/>
                    <a:pt x="15716" y="10953"/>
                  </a:cubicBezTo>
                  <a:cubicBezTo>
                    <a:pt x="2381" y="7144"/>
                    <a:pt x="24289" y="9049"/>
                    <a:pt x="10001" y="8096"/>
                  </a:cubicBezTo>
                  <a:close/>
                  <a:moveTo>
                    <a:pt x="18574" y="13811"/>
                  </a:moveTo>
                  <a:cubicBezTo>
                    <a:pt x="18574" y="13811"/>
                    <a:pt x="17621" y="13811"/>
                    <a:pt x="18574" y="13811"/>
                  </a:cubicBezTo>
                  <a:close/>
                  <a:moveTo>
                    <a:pt x="18574" y="13811"/>
                  </a:moveTo>
                  <a:cubicBezTo>
                    <a:pt x="18574" y="13811"/>
                    <a:pt x="23336" y="13811"/>
                    <a:pt x="18574" y="13811"/>
                  </a:cubicBezTo>
                  <a:close/>
                  <a:moveTo>
                    <a:pt x="37624" y="12859"/>
                  </a:moveTo>
                  <a:cubicBezTo>
                    <a:pt x="37624" y="12859"/>
                    <a:pt x="34766" y="12859"/>
                    <a:pt x="37624"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4" name="Freeform: Shape 1603">
              <a:extLst>
                <a:ext uri="{FF2B5EF4-FFF2-40B4-BE49-F238E27FC236}">
                  <a16:creationId xmlns:a16="http://schemas.microsoft.com/office/drawing/2014/main" id="{7886F028-F496-4C33-BC77-589C87F41104}"/>
                </a:ext>
              </a:extLst>
            </p:cNvPr>
            <p:cNvSpPr/>
            <p:nvPr/>
          </p:nvSpPr>
          <p:spPr>
            <a:xfrm>
              <a:off x="7221231" y="577738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5" name="Freeform: Shape 1604">
              <a:extLst>
                <a:ext uri="{FF2B5EF4-FFF2-40B4-BE49-F238E27FC236}">
                  <a16:creationId xmlns:a16="http://schemas.microsoft.com/office/drawing/2014/main" id="{1AB628A5-05AE-474B-B67D-774AC4FAEDC3}"/>
                </a:ext>
              </a:extLst>
            </p:cNvPr>
            <p:cNvSpPr/>
            <p:nvPr/>
          </p:nvSpPr>
          <p:spPr>
            <a:xfrm>
              <a:off x="7230904" y="57935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6" name="Freeform: Shape 1605">
              <a:extLst>
                <a:ext uri="{FF2B5EF4-FFF2-40B4-BE49-F238E27FC236}">
                  <a16:creationId xmlns:a16="http://schemas.microsoft.com/office/drawing/2014/main" id="{3E5B999E-4197-43CF-84A9-E3E9E6959A51}"/>
                </a:ext>
              </a:extLst>
            </p:cNvPr>
            <p:cNvSpPr/>
            <p:nvPr/>
          </p:nvSpPr>
          <p:spPr>
            <a:xfrm>
              <a:off x="7201376" y="57850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7" name="Freeform: Shape 1606">
              <a:extLst>
                <a:ext uri="{FF2B5EF4-FFF2-40B4-BE49-F238E27FC236}">
                  <a16:creationId xmlns:a16="http://schemas.microsoft.com/office/drawing/2014/main" id="{A073F6F2-FA92-4FDF-9E35-6F39C0C9CB51}"/>
                </a:ext>
              </a:extLst>
            </p:cNvPr>
            <p:cNvSpPr/>
            <p:nvPr/>
          </p:nvSpPr>
          <p:spPr>
            <a:xfrm>
              <a:off x="7232809" y="58040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8" name="Freeform: Shape 1607">
              <a:extLst>
                <a:ext uri="{FF2B5EF4-FFF2-40B4-BE49-F238E27FC236}">
                  <a16:creationId xmlns:a16="http://schemas.microsoft.com/office/drawing/2014/main" id="{21321340-1763-42BA-9640-2927A94E26C4}"/>
                </a:ext>
              </a:extLst>
            </p:cNvPr>
            <p:cNvSpPr/>
            <p:nvPr/>
          </p:nvSpPr>
          <p:spPr>
            <a:xfrm>
              <a:off x="7233761" y="5804058"/>
              <a:ext cx="9525" cy="9525"/>
            </a:xfrm>
            <a:custGeom>
              <a:avLst/>
              <a:gdLst>
                <a:gd name="connsiteX0" fmla="*/ 7144 w 9525"/>
                <a:gd name="connsiteY0" fmla="*/ 7144 h 9525"/>
                <a:gd name="connsiteX1" fmla="*/ 7144 w 9525"/>
                <a:gd name="connsiteY1" fmla="*/ 8097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7"/>
                  </a:lnTo>
                  <a:cubicBezTo>
                    <a:pt x="7144" y="8097"/>
                    <a:pt x="7144"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09" name="Freeform: Shape 1608">
              <a:extLst>
                <a:ext uri="{FF2B5EF4-FFF2-40B4-BE49-F238E27FC236}">
                  <a16:creationId xmlns:a16="http://schemas.microsoft.com/office/drawing/2014/main" id="{1E3FF7F8-E909-4869-833D-52BF5FC62CDA}"/>
                </a:ext>
              </a:extLst>
            </p:cNvPr>
            <p:cNvSpPr/>
            <p:nvPr/>
          </p:nvSpPr>
          <p:spPr>
            <a:xfrm>
              <a:off x="7234714" y="580427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0" name="Freeform: Shape 1609">
              <a:extLst>
                <a:ext uri="{FF2B5EF4-FFF2-40B4-BE49-F238E27FC236}">
                  <a16:creationId xmlns:a16="http://schemas.microsoft.com/office/drawing/2014/main" id="{61C8800F-52DF-4FE5-95E1-12C1A16C97F6}"/>
                </a:ext>
              </a:extLst>
            </p:cNvPr>
            <p:cNvSpPr/>
            <p:nvPr/>
          </p:nvSpPr>
          <p:spPr>
            <a:xfrm>
              <a:off x="7220426" y="58069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1" name="Freeform: Shape 1610">
              <a:extLst>
                <a:ext uri="{FF2B5EF4-FFF2-40B4-BE49-F238E27FC236}">
                  <a16:creationId xmlns:a16="http://schemas.microsoft.com/office/drawing/2014/main" id="{A8F580B4-9908-4413-8DF6-6B82FADD4425}"/>
                </a:ext>
              </a:extLst>
            </p:cNvPr>
            <p:cNvSpPr/>
            <p:nvPr/>
          </p:nvSpPr>
          <p:spPr>
            <a:xfrm>
              <a:off x="7226141" y="580215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9048"/>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2" name="Freeform: Shape 1611">
              <a:extLst>
                <a:ext uri="{FF2B5EF4-FFF2-40B4-BE49-F238E27FC236}">
                  <a16:creationId xmlns:a16="http://schemas.microsoft.com/office/drawing/2014/main" id="{FBA09A7C-A65E-4571-A1F8-1887A7E3A319}"/>
                </a:ext>
              </a:extLst>
            </p:cNvPr>
            <p:cNvSpPr/>
            <p:nvPr/>
          </p:nvSpPr>
          <p:spPr>
            <a:xfrm>
              <a:off x="7213759" y="58078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3" name="Freeform: Shape 1612">
              <a:extLst>
                <a:ext uri="{FF2B5EF4-FFF2-40B4-BE49-F238E27FC236}">
                  <a16:creationId xmlns:a16="http://schemas.microsoft.com/office/drawing/2014/main" id="{637DF5FB-AA6A-43FC-A2C8-35F47EB041E8}"/>
                </a:ext>
              </a:extLst>
            </p:cNvPr>
            <p:cNvSpPr/>
            <p:nvPr/>
          </p:nvSpPr>
          <p:spPr>
            <a:xfrm>
              <a:off x="7226141" y="58031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4" name="Freeform: Shape 1613">
              <a:extLst>
                <a:ext uri="{FF2B5EF4-FFF2-40B4-BE49-F238E27FC236}">
                  <a16:creationId xmlns:a16="http://schemas.microsoft.com/office/drawing/2014/main" id="{D302B1B1-9153-4049-9690-B0247B0D1B8A}"/>
                </a:ext>
              </a:extLst>
            </p:cNvPr>
            <p:cNvSpPr/>
            <p:nvPr/>
          </p:nvSpPr>
          <p:spPr>
            <a:xfrm>
              <a:off x="7237571" y="580649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5" name="Freeform: Shape 1614">
              <a:extLst>
                <a:ext uri="{FF2B5EF4-FFF2-40B4-BE49-F238E27FC236}">
                  <a16:creationId xmlns:a16="http://schemas.microsoft.com/office/drawing/2014/main" id="{911633FF-F088-4E83-8AE4-422504084976}"/>
                </a:ext>
              </a:extLst>
            </p:cNvPr>
            <p:cNvSpPr/>
            <p:nvPr/>
          </p:nvSpPr>
          <p:spPr>
            <a:xfrm>
              <a:off x="7237571" y="580620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6" name="Freeform: Shape 1615">
              <a:extLst>
                <a:ext uri="{FF2B5EF4-FFF2-40B4-BE49-F238E27FC236}">
                  <a16:creationId xmlns:a16="http://schemas.microsoft.com/office/drawing/2014/main" id="{760C4C0B-04B5-4E65-A785-8208480D3764}"/>
                </a:ext>
              </a:extLst>
            </p:cNvPr>
            <p:cNvSpPr/>
            <p:nvPr/>
          </p:nvSpPr>
          <p:spPr>
            <a:xfrm>
              <a:off x="7237571" y="58050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7" name="Freeform: Shape 1616">
              <a:extLst>
                <a:ext uri="{FF2B5EF4-FFF2-40B4-BE49-F238E27FC236}">
                  <a16:creationId xmlns:a16="http://schemas.microsoft.com/office/drawing/2014/main" id="{4A62B70E-1A68-49D5-B216-CB88CE541B1B}"/>
                </a:ext>
              </a:extLst>
            </p:cNvPr>
            <p:cNvSpPr/>
            <p:nvPr/>
          </p:nvSpPr>
          <p:spPr>
            <a:xfrm>
              <a:off x="7236619" y="5805963"/>
              <a:ext cx="9525" cy="9525"/>
            </a:xfrm>
            <a:custGeom>
              <a:avLst/>
              <a:gdLst>
                <a:gd name="connsiteX0" fmla="*/ 7144 w 9525"/>
                <a:gd name="connsiteY0" fmla="*/ 7144 h 9525"/>
                <a:gd name="connsiteX1" fmla="*/ 7144 w 9525"/>
                <a:gd name="connsiteY1" fmla="*/ 8097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7"/>
                  </a:lnTo>
                  <a:cubicBezTo>
                    <a:pt x="7144"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8" name="Freeform: Shape 1617">
              <a:extLst>
                <a:ext uri="{FF2B5EF4-FFF2-40B4-BE49-F238E27FC236}">
                  <a16:creationId xmlns:a16="http://schemas.microsoft.com/office/drawing/2014/main" id="{DC405600-BAB1-446B-B6A6-5AE2B5489534}"/>
                </a:ext>
              </a:extLst>
            </p:cNvPr>
            <p:cNvSpPr/>
            <p:nvPr/>
          </p:nvSpPr>
          <p:spPr>
            <a:xfrm>
              <a:off x="7236619" y="58059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954"/>
                    <a:pt x="7144"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19" name="Freeform: Shape 1618">
              <a:extLst>
                <a:ext uri="{FF2B5EF4-FFF2-40B4-BE49-F238E27FC236}">
                  <a16:creationId xmlns:a16="http://schemas.microsoft.com/office/drawing/2014/main" id="{C9182234-FC02-45D3-8FD9-16FB3B16C392}"/>
                </a:ext>
              </a:extLst>
            </p:cNvPr>
            <p:cNvSpPr/>
            <p:nvPr/>
          </p:nvSpPr>
          <p:spPr>
            <a:xfrm>
              <a:off x="7233867" y="5791887"/>
              <a:ext cx="9525" cy="9525"/>
            </a:xfrm>
            <a:custGeom>
              <a:avLst/>
              <a:gdLst>
                <a:gd name="connsiteX0" fmla="*/ 7990 w 9525"/>
                <a:gd name="connsiteY0" fmla="*/ 8837 h 9525"/>
                <a:gd name="connsiteX1" fmla="*/ 7990 w 9525"/>
                <a:gd name="connsiteY1" fmla="*/ 8837 h 9525"/>
              </a:gdLst>
              <a:ahLst/>
              <a:cxnLst>
                <a:cxn ang="0">
                  <a:pos x="connsiteX0" y="connsiteY0"/>
                </a:cxn>
                <a:cxn ang="0">
                  <a:pos x="connsiteX1" y="connsiteY1"/>
                </a:cxn>
              </a:cxnLst>
              <a:rect l="l" t="t" r="r" b="b"/>
              <a:pathLst>
                <a:path w="9525" h="9525">
                  <a:moveTo>
                    <a:pt x="7990" y="8837"/>
                  </a:moveTo>
                  <a:cubicBezTo>
                    <a:pt x="7990" y="8837"/>
                    <a:pt x="6086" y="5027"/>
                    <a:pt x="7990"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0" name="Freeform: Shape 1619">
              <a:extLst>
                <a:ext uri="{FF2B5EF4-FFF2-40B4-BE49-F238E27FC236}">
                  <a16:creationId xmlns:a16="http://schemas.microsoft.com/office/drawing/2014/main" id="{6278E6EC-04D5-494F-81DD-E5C7A91C3D45}"/>
                </a:ext>
              </a:extLst>
            </p:cNvPr>
            <p:cNvSpPr/>
            <p:nvPr/>
          </p:nvSpPr>
          <p:spPr>
            <a:xfrm>
              <a:off x="7233761" y="578977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7"/>
                    <a:pt x="7144" y="7144"/>
                    <a:pt x="7144" y="7144"/>
                  </a:cubicBezTo>
                  <a:cubicBezTo>
                    <a:pt x="7144" y="8097"/>
                    <a:pt x="7144" y="8097"/>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1" name="Freeform: Shape 1620">
              <a:extLst>
                <a:ext uri="{FF2B5EF4-FFF2-40B4-BE49-F238E27FC236}">
                  <a16:creationId xmlns:a16="http://schemas.microsoft.com/office/drawing/2014/main" id="{71E98304-CEBC-41E8-BA20-E8152578B2D3}"/>
                </a:ext>
              </a:extLst>
            </p:cNvPr>
            <p:cNvSpPr/>
            <p:nvPr/>
          </p:nvSpPr>
          <p:spPr>
            <a:xfrm>
              <a:off x="7229951" y="578881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8096"/>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2" name="Freeform: Shape 1621">
              <a:extLst>
                <a:ext uri="{FF2B5EF4-FFF2-40B4-BE49-F238E27FC236}">
                  <a16:creationId xmlns:a16="http://schemas.microsoft.com/office/drawing/2014/main" id="{6627C339-A01D-4872-B058-E8425EB3E6A0}"/>
                </a:ext>
              </a:extLst>
            </p:cNvPr>
            <p:cNvSpPr/>
            <p:nvPr/>
          </p:nvSpPr>
          <p:spPr>
            <a:xfrm>
              <a:off x="7227094" y="5804349"/>
              <a:ext cx="9525" cy="9525"/>
            </a:xfrm>
            <a:custGeom>
              <a:avLst/>
              <a:gdLst>
                <a:gd name="connsiteX0" fmla="*/ 7144 w 9525"/>
                <a:gd name="connsiteY0" fmla="*/ 7805 h 9525"/>
                <a:gd name="connsiteX1" fmla="*/ 7144 w 9525"/>
                <a:gd name="connsiteY1" fmla="*/ 7805 h 9525"/>
              </a:gdLst>
              <a:ahLst/>
              <a:cxnLst>
                <a:cxn ang="0">
                  <a:pos x="connsiteX0" y="connsiteY0"/>
                </a:cxn>
                <a:cxn ang="0">
                  <a:pos x="connsiteX1" y="connsiteY1"/>
                </a:cxn>
              </a:cxnLst>
              <a:rect l="l" t="t" r="r" b="b"/>
              <a:pathLst>
                <a:path w="9525" h="9525">
                  <a:moveTo>
                    <a:pt x="7144" y="7805"/>
                  </a:moveTo>
                  <a:cubicBezTo>
                    <a:pt x="8096" y="12568"/>
                    <a:pt x="7144" y="4948"/>
                    <a:pt x="7144" y="78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3" name="Freeform: Shape 1622">
              <a:extLst>
                <a:ext uri="{FF2B5EF4-FFF2-40B4-BE49-F238E27FC236}">
                  <a16:creationId xmlns:a16="http://schemas.microsoft.com/office/drawing/2014/main" id="{22B647C6-0C55-4CEF-9A61-23C13A8BAFA5}"/>
                </a:ext>
              </a:extLst>
            </p:cNvPr>
            <p:cNvSpPr/>
            <p:nvPr/>
          </p:nvSpPr>
          <p:spPr>
            <a:xfrm>
              <a:off x="7229528" y="5786363"/>
              <a:ext cx="9525" cy="9525"/>
            </a:xfrm>
            <a:custGeom>
              <a:avLst/>
              <a:gdLst>
                <a:gd name="connsiteX0" fmla="*/ 7567 w 9525"/>
                <a:gd name="connsiteY0" fmla="*/ 7694 h 9525"/>
                <a:gd name="connsiteX1" fmla="*/ 7567 w 9525"/>
                <a:gd name="connsiteY1" fmla="*/ 7694 h 9525"/>
              </a:gdLst>
              <a:ahLst/>
              <a:cxnLst>
                <a:cxn ang="0">
                  <a:pos x="connsiteX0" y="connsiteY0"/>
                </a:cxn>
                <a:cxn ang="0">
                  <a:pos x="connsiteX1" y="connsiteY1"/>
                </a:cxn>
              </a:cxnLst>
              <a:rect l="l" t="t" r="r" b="b"/>
              <a:pathLst>
                <a:path w="9525" h="9525">
                  <a:moveTo>
                    <a:pt x="7567" y="7694"/>
                  </a:moveTo>
                  <a:cubicBezTo>
                    <a:pt x="7567" y="5789"/>
                    <a:pt x="6615" y="9599"/>
                    <a:pt x="7567"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4" name="Freeform: Shape 1623">
              <a:extLst>
                <a:ext uri="{FF2B5EF4-FFF2-40B4-BE49-F238E27FC236}">
                  <a16:creationId xmlns:a16="http://schemas.microsoft.com/office/drawing/2014/main" id="{D9938560-C4A6-4A22-83BF-2B53CA29C6C1}"/>
                </a:ext>
              </a:extLst>
            </p:cNvPr>
            <p:cNvSpPr/>
            <p:nvPr/>
          </p:nvSpPr>
          <p:spPr>
            <a:xfrm>
              <a:off x="7225189" y="5786722"/>
              <a:ext cx="9525" cy="9525"/>
            </a:xfrm>
            <a:custGeom>
              <a:avLst/>
              <a:gdLst>
                <a:gd name="connsiteX0" fmla="*/ 9049 w 9525"/>
                <a:gd name="connsiteY0" fmla="*/ 7335 h 9525"/>
                <a:gd name="connsiteX1" fmla="*/ 7144 w 9525"/>
                <a:gd name="connsiteY1" fmla="*/ 10193 h 9525"/>
                <a:gd name="connsiteX2" fmla="*/ 9049 w 9525"/>
                <a:gd name="connsiteY2" fmla="*/ 7335 h 9525"/>
              </a:gdLst>
              <a:ahLst/>
              <a:cxnLst>
                <a:cxn ang="0">
                  <a:pos x="connsiteX0" y="connsiteY0"/>
                </a:cxn>
                <a:cxn ang="0">
                  <a:pos x="connsiteX1" y="connsiteY1"/>
                </a:cxn>
                <a:cxn ang="0">
                  <a:pos x="connsiteX2" y="connsiteY2"/>
                </a:cxn>
              </a:cxnLst>
              <a:rect l="l" t="t" r="r" b="b"/>
              <a:pathLst>
                <a:path w="9525" h="9525">
                  <a:moveTo>
                    <a:pt x="9049" y="7335"/>
                  </a:moveTo>
                  <a:lnTo>
                    <a:pt x="7144" y="10193"/>
                  </a:lnTo>
                  <a:cubicBezTo>
                    <a:pt x="7144" y="9240"/>
                    <a:pt x="10001" y="6383"/>
                    <a:pt x="9049"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5" name="Freeform: Shape 1624">
              <a:extLst>
                <a:ext uri="{FF2B5EF4-FFF2-40B4-BE49-F238E27FC236}">
                  <a16:creationId xmlns:a16="http://schemas.microsoft.com/office/drawing/2014/main" id="{DFEA2054-8C5A-426B-BF3F-6764D626D1FA}"/>
                </a:ext>
              </a:extLst>
            </p:cNvPr>
            <p:cNvSpPr/>
            <p:nvPr/>
          </p:nvSpPr>
          <p:spPr>
            <a:xfrm>
              <a:off x="7223813" y="5786766"/>
              <a:ext cx="9525" cy="9525"/>
            </a:xfrm>
            <a:custGeom>
              <a:avLst/>
              <a:gdLst>
                <a:gd name="connsiteX0" fmla="*/ 7567 w 9525"/>
                <a:gd name="connsiteY0" fmla="*/ 8244 h 9525"/>
                <a:gd name="connsiteX1" fmla="*/ 7567 w 9525"/>
                <a:gd name="connsiteY1" fmla="*/ 8244 h 9525"/>
                <a:gd name="connsiteX2" fmla="*/ 7567 w 9525"/>
                <a:gd name="connsiteY2" fmla="*/ 8244 h 9525"/>
              </a:gdLst>
              <a:ahLst/>
              <a:cxnLst>
                <a:cxn ang="0">
                  <a:pos x="connsiteX0" y="connsiteY0"/>
                </a:cxn>
                <a:cxn ang="0">
                  <a:pos x="connsiteX1" y="connsiteY1"/>
                </a:cxn>
                <a:cxn ang="0">
                  <a:pos x="connsiteX2" y="connsiteY2"/>
                </a:cxn>
              </a:cxnLst>
              <a:rect l="l" t="t" r="r" b="b"/>
              <a:pathLst>
                <a:path w="9525" h="9525">
                  <a:moveTo>
                    <a:pt x="7567" y="8244"/>
                  </a:moveTo>
                  <a:cubicBezTo>
                    <a:pt x="8519" y="7291"/>
                    <a:pt x="9472" y="6339"/>
                    <a:pt x="7567" y="8244"/>
                  </a:cubicBezTo>
                  <a:cubicBezTo>
                    <a:pt x="7567" y="7291"/>
                    <a:pt x="6615" y="8244"/>
                    <a:pt x="7567"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6" name="Freeform: Shape 1625">
              <a:extLst>
                <a:ext uri="{FF2B5EF4-FFF2-40B4-BE49-F238E27FC236}">
                  <a16:creationId xmlns:a16="http://schemas.microsoft.com/office/drawing/2014/main" id="{979D7E91-3081-4C0C-87C9-E72F480D19B6}"/>
                </a:ext>
              </a:extLst>
            </p:cNvPr>
            <p:cNvSpPr/>
            <p:nvPr/>
          </p:nvSpPr>
          <p:spPr>
            <a:xfrm>
              <a:off x="7226141" y="57811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7" name="Freeform: Shape 1626">
              <a:extLst>
                <a:ext uri="{FF2B5EF4-FFF2-40B4-BE49-F238E27FC236}">
                  <a16:creationId xmlns:a16="http://schemas.microsoft.com/office/drawing/2014/main" id="{EF80C93C-413B-4E9E-88DD-58641C14A187}"/>
                </a:ext>
              </a:extLst>
            </p:cNvPr>
            <p:cNvSpPr/>
            <p:nvPr/>
          </p:nvSpPr>
          <p:spPr>
            <a:xfrm>
              <a:off x="7242334" y="56707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8097"/>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8" name="Freeform: Shape 1627">
              <a:extLst>
                <a:ext uri="{FF2B5EF4-FFF2-40B4-BE49-F238E27FC236}">
                  <a16:creationId xmlns:a16="http://schemas.microsoft.com/office/drawing/2014/main" id="{53229464-CB2F-43C9-B019-913637C1A89E}"/>
                </a:ext>
              </a:extLst>
            </p:cNvPr>
            <p:cNvSpPr/>
            <p:nvPr/>
          </p:nvSpPr>
          <p:spPr>
            <a:xfrm>
              <a:off x="7244297" y="5665628"/>
              <a:ext cx="9525" cy="9525"/>
            </a:xfrm>
            <a:custGeom>
              <a:avLst/>
              <a:gdLst>
                <a:gd name="connsiteX0" fmla="*/ 11847 w 9525"/>
                <a:gd name="connsiteY0" fmla="*/ 8414 h 9525"/>
                <a:gd name="connsiteX1" fmla="*/ 11847 w 9525"/>
                <a:gd name="connsiteY1" fmla="*/ 8414 h 9525"/>
              </a:gdLst>
              <a:ahLst/>
              <a:cxnLst>
                <a:cxn ang="0">
                  <a:pos x="connsiteX0" y="connsiteY0"/>
                </a:cxn>
                <a:cxn ang="0">
                  <a:pos x="connsiteX1" y="connsiteY1"/>
                </a:cxn>
              </a:cxnLst>
              <a:rect l="l" t="t" r="r" b="b"/>
              <a:pathLst>
                <a:path w="9525" h="9525">
                  <a:moveTo>
                    <a:pt x="11847" y="8414"/>
                  </a:moveTo>
                  <a:cubicBezTo>
                    <a:pt x="4228" y="5556"/>
                    <a:pt x="7085" y="8414"/>
                    <a:pt x="11847"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29" name="Freeform: Shape 1628">
              <a:extLst>
                <a:ext uri="{FF2B5EF4-FFF2-40B4-BE49-F238E27FC236}">
                  <a16:creationId xmlns:a16="http://schemas.microsoft.com/office/drawing/2014/main" id="{B426CD42-F981-438B-86B0-5B6DA6EDDF25}"/>
                </a:ext>
              </a:extLst>
            </p:cNvPr>
            <p:cNvSpPr/>
            <p:nvPr/>
          </p:nvSpPr>
          <p:spPr>
            <a:xfrm>
              <a:off x="7251859" y="56135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0" name="Freeform: Shape 1629">
              <a:extLst>
                <a:ext uri="{FF2B5EF4-FFF2-40B4-BE49-F238E27FC236}">
                  <a16:creationId xmlns:a16="http://schemas.microsoft.com/office/drawing/2014/main" id="{07D05431-6A9D-421C-BFA5-E03BB42E81D1}"/>
                </a:ext>
              </a:extLst>
            </p:cNvPr>
            <p:cNvSpPr/>
            <p:nvPr/>
          </p:nvSpPr>
          <p:spPr>
            <a:xfrm>
              <a:off x="7252811" y="55802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1" name="Freeform: Shape 1630">
              <a:extLst>
                <a:ext uri="{FF2B5EF4-FFF2-40B4-BE49-F238E27FC236}">
                  <a16:creationId xmlns:a16="http://schemas.microsoft.com/office/drawing/2014/main" id="{A96D7739-D0E8-4295-BDCA-6D1CFEA01EB0}"/>
                </a:ext>
              </a:extLst>
            </p:cNvPr>
            <p:cNvSpPr/>
            <p:nvPr/>
          </p:nvSpPr>
          <p:spPr>
            <a:xfrm>
              <a:off x="7255669" y="55745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2" name="Freeform: Shape 1631">
              <a:extLst>
                <a:ext uri="{FF2B5EF4-FFF2-40B4-BE49-F238E27FC236}">
                  <a16:creationId xmlns:a16="http://schemas.microsoft.com/office/drawing/2014/main" id="{3BB33886-7169-4FA4-B785-8588775CD89B}"/>
                </a:ext>
              </a:extLst>
            </p:cNvPr>
            <p:cNvSpPr/>
            <p:nvPr/>
          </p:nvSpPr>
          <p:spPr>
            <a:xfrm>
              <a:off x="7251859" y="56126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3" name="Freeform: Shape 1632">
              <a:extLst>
                <a:ext uri="{FF2B5EF4-FFF2-40B4-BE49-F238E27FC236}">
                  <a16:creationId xmlns:a16="http://schemas.microsoft.com/office/drawing/2014/main" id="{C7A72B1B-B533-4C22-A768-D646A86A6CE3}"/>
                </a:ext>
              </a:extLst>
            </p:cNvPr>
            <p:cNvSpPr/>
            <p:nvPr/>
          </p:nvSpPr>
          <p:spPr>
            <a:xfrm>
              <a:off x="7240429" y="56602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4" name="Freeform: Shape 1633">
              <a:extLst>
                <a:ext uri="{FF2B5EF4-FFF2-40B4-BE49-F238E27FC236}">
                  <a16:creationId xmlns:a16="http://schemas.microsoft.com/office/drawing/2014/main" id="{553D4B3C-C596-44FC-939B-EB25BA6AA4D4}"/>
                </a:ext>
              </a:extLst>
            </p:cNvPr>
            <p:cNvSpPr/>
            <p:nvPr/>
          </p:nvSpPr>
          <p:spPr>
            <a:xfrm>
              <a:off x="7255669" y="562784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5" name="Freeform: Shape 1634">
              <a:extLst>
                <a:ext uri="{FF2B5EF4-FFF2-40B4-BE49-F238E27FC236}">
                  <a16:creationId xmlns:a16="http://schemas.microsoft.com/office/drawing/2014/main" id="{C7803D53-85D9-4382-B560-6AD15C2723A9}"/>
                </a:ext>
              </a:extLst>
            </p:cNvPr>
            <p:cNvSpPr/>
            <p:nvPr/>
          </p:nvSpPr>
          <p:spPr>
            <a:xfrm>
              <a:off x="7253235" y="5639001"/>
              <a:ext cx="9525" cy="9525"/>
            </a:xfrm>
            <a:custGeom>
              <a:avLst/>
              <a:gdLst>
                <a:gd name="connsiteX0" fmla="*/ 10530 w 9525"/>
                <a:gd name="connsiteY0" fmla="*/ 7419 h 9525"/>
                <a:gd name="connsiteX1" fmla="*/ 10530 w 9525"/>
                <a:gd name="connsiteY1" fmla="*/ 7419 h 9525"/>
              </a:gdLst>
              <a:ahLst/>
              <a:cxnLst>
                <a:cxn ang="0">
                  <a:pos x="connsiteX0" y="connsiteY0"/>
                </a:cxn>
                <a:cxn ang="0">
                  <a:pos x="connsiteX1" y="connsiteY1"/>
                </a:cxn>
              </a:cxnLst>
              <a:rect l="l" t="t" r="r" b="b"/>
              <a:pathLst>
                <a:path w="9525" h="9525">
                  <a:moveTo>
                    <a:pt x="10530" y="7419"/>
                  </a:moveTo>
                  <a:cubicBezTo>
                    <a:pt x="10530" y="6466"/>
                    <a:pt x="2910" y="8371"/>
                    <a:pt x="10530"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6" name="Freeform: Shape 1635">
              <a:extLst>
                <a:ext uri="{FF2B5EF4-FFF2-40B4-BE49-F238E27FC236}">
                  <a16:creationId xmlns:a16="http://schemas.microsoft.com/office/drawing/2014/main" id="{01BA7397-0225-44B4-884F-1F70022575D0}"/>
                </a:ext>
              </a:extLst>
            </p:cNvPr>
            <p:cNvSpPr/>
            <p:nvPr/>
          </p:nvSpPr>
          <p:spPr>
            <a:xfrm>
              <a:off x="7251859" y="56573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7" name="Freeform: Shape 1636">
              <a:extLst>
                <a:ext uri="{FF2B5EF4-FFF2-40B4-BE49-F238E27FC236}">
                  <a16:creationId xmlns:a16="http://schemas.microsoft.com/office/drawing/2014/main" id="{7521E90D-4BF6-40D6-B4C8-41FED1B1894F}"/>
                </a:ext>
              </a:extLst>
            </p:cNvPr>
            <p:cNvSpPr/>
            <p:nvPr/>
          </p:nvSpPr>
          <p:spPr>
            <a:xfrm>
              <a:off x="7255669" y="5619511"/>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8" name="Freeform: Shape 1637">
              <a:extLst>
                <a:ext uri="{FF2B5EF4-FFF2-40B4-BE49-F238E27FC236}">
                  <a16:creationId xmlns:a16="http://schemas.microsoft.com/office/drawing/2014/main" id="{12CBA94C-9796-4200-808A-6938B732EB43}"/>
                </a:ext>
              </a:extLst>
            </p:cNvPr>
            <p:cNvSpPr/>
            <p:nvPr/>
          </p:nvSpPr>
          <p:spPr>
            <a:xfrm>
              <a:off x="7217569" y="56488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39" name="Freeform: Shape 1638">
              <a:extLst>
                <a:ext uri="{FF2B5EF4-FFF2-40B4-BE49-F238E27FC236}">
                  <a16:creationId xmlns:a16="http://schemas.microsoft.com/office/drawing/2014/main" id="{3FF2FC36-2C29-459B-B859-87FE08205FCE}"/>
                </a:ext>
              </a:extLst>
            </p:cNvPr>
            <p:cNvSpPr/>
            <p:nvPr/>
          </p:nvSpPr>
          <p:spPr>
            <a:xfrm>
              <a:off x="7201588" y="566213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0" name="Freeform: Shape 1639">
              <a:extLst>
                <a:ext uri="{FF2B5EF4-FFF2-40B4-BE49-F238E27FC236}">
                  <a16:creationId xmlns:a16="http://schemas.microsoft.com/office/drawing/2014/main" id="{A5D0A4E5-6DEB-4D03-A042-50A87ED5BEB2}"/>
                </a:ext>
              </a:extLst>
            </p:cNvPr>
            <p:cNvSpPr/>
            <p:nvPr/>
          </p:nvSpPr>
          <p:spPr>
            <a:xfrm>
              <a:off x="7259479" y="5564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1" name="Freeform: Shape 1640">
              <a:extLst>
                <a:ext uri="{FF2B5EF4-FFF2-40B4-BE49-F238E27FC236}">
                  <a16:creationId xmlns:a16="http://schemas.microsoft.com/office/drawing/2014/main" id="{6558BA55-EFD4-4614-92B6-3B10ADB46882}"/>
                </a:ext>
              </a:extLst>
            </p:cNvPr>
            <p:cNvSpPr/>
            <p:nvPr/>
          </p:nvSpPr>
          <p:spPr>
            <a:xfrm>
              <a:off x="7211700" y="5506878"/>
              <a:ext cx="9525" cy="19050"/>
            </a:xfrm>
            <a:custGeom>
              <a:avLst/>
              <a:gdLst>
                <a:gd name="connsiteX0" fmla="*/ 7297 w 9525"/>
                <a:gd name="connsiteY0" fmla="*/ 7144 h 19050"/>
                <a:gd name="connsiteX1" fmla="*/ 8250 w 9525"/>
                <a:gd name="connsiteY1" fmla="*/ 12859 h 19050"/>
                <a:gd name="connsiteX2" fmla="*/ 7297 w 9525"/>
                <a:gd name="connsiteY2" fmla="*/ 7144 h 19050"/>
              </a:gdLst>
              <a:ahLst/>
              <a:cxnLst>
                <a:cxn ang="0">
                  <a:pos x="connsiteX0" y="connsiteY0"/>
                </a:cxn>
                <a:cxn ang="0">
                  <a:pos x="connsiteX1" y="connsiteY1"/>
                </a:cxn>
                <a:cxn ang="0">
                  <a:pos x="connsiteX2" y="connsiteY2"/>
                </a:cxn>
              </a:cxnLst>
              <a:rect l="l" t="t" r="r" b="b"/>
              <a:pathLst>
                <a:path w="9525" h="19050">
                  <a:moveTo>
                    <a:pt x="7297" y="7144"/>
                  </a:moveTo>
                  <a:cubicBezTo>
                    <a:pt x="9202" y="10001"/>
                    <a:pt x="5392" y="10953"/>
                    <a:pt x="8250" y="12859"/>
                  </a:cubicBezTo>
                  <a:cubicBezTo>
                    <a:pt x="8250" y="11906"/>
                    <a:pt x="10155" y="8096"/>
                    <a:pt x="72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2" name="Freeform: Shape 1641">
              <a:extLst>
                <a:ext uri="{FF2B5EF4-FFF2-40B4-BE49-F238E27FC236}">
                  <a16:creationId xmlns:a16="http://schemas.microsoft.com/office/drawing/2014/main" id="{85BDA686-594F-4052-8231-187EF4E3567A}"/>
                </a:ext>
              </a:extLst>
            </p:cNvPr>
            <p:cNvSpPr/>
            <p:nvPr/>
          </p:nvSpPr>
          <p:spPr>
            <a:xfrm>
              <a:off x="7240429" y="5659517"/>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3" name="Freeform: Shape 1642">
              <a:extLst>
                <a:ext uri="{FF2B5EF4-FFF2-40B4-BE49-F238E27FC236}">
                  <a16:creationId xmlns:a16="http://schemas.microsoft.com/office/drawing/2014/main" id="{FA28E1CD-7E72-469B-A86F-20E272D8FAC1}"/>
                </a:ext>
              </a:extLst>
            </p:cNvPr>
            <p:cNvSpPr/>
            <p:nvPr/>
          </p:nvSpPr>
          <p:spPr>
            <a:xfrm>
              <a:off x="7212806" y="55125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4" name="Freeform: Shape 1643">
              <a:extLst>
                <a:ext uri="{FF2B5EF4-FFF2-40B4-BE49-F238E27FC236}">
                  <a16:creationId xmlns:a16="http://schemas.microsoft.com/office/drawing/2014/main" id="{CAB90B7F-F32B-4471-A64A-F5FD07DB3424}"/>
                </a:ext>
              </a:extLst>
            </p:cNvPr>
            <p:cNvSpPr/>
            <p:nvPr/>
          </p:nvSpPr>
          <p:spPr>
            <a:xfrm>
              <a:off x="7255669" y="555926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5" name="Freeform: Shape 1644">
              <a:extLst>
                <a:ext uri="{FF2B5EF4-FFF2-40B4-BE49-F238E27FC236}">
                  <a16:creationId xmlns:a16="http://schemas.microsoft.com/office/drawing/2014/main" id="{3F2FD700-0B45-4CB4-8488-4053B930F9D0}"/>
                </a:ext>
              </a:extLst>
            </p:cNvPr>
            <p:cNvSpPr/>
            <p:nvPr/>
          </p:nvSpPr>
          <p:spPr>
            <a:xfrm>
              <a:off x="7253764" y="55764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6" name="Freeform: Shape 1645">
              <a:extLst>
                <a:ext uri="{FF2B5EF4-FFF2-40B4-BE49-F238E27FC236}">
                  <a16:creationId xmlns:a16="http://schemas.microsoft.com/office/drawing/2014/main" id="{90C49D11-2313-441B-88EE-A07078F49B34}"/>
                </a:ext>
              </a:extLst>
            </p:cNvPr>
            <p:cNvSpPr/>
            <p:nvPr/>
          </p:nvSpPr>
          <p:spPr>
            <a:xfrm>
              <a:off x="7252261" y="5549070"/>
              <a:ext cx="9525" cy="9525"/>
            </a:xfrm>
            <a:custGeom>
              <a:avLst/>
              <a:gdLst>
                <a:gd name="connsiteX0" fmla="*/ 7694 w 9525"/>
                <a:gd name="connsiteY0" fmla="*/ 7815 h 9525"/>
                <a:gd name="connsiteX1" fmla="*/ 7694 w 9525"/>
                <a:gd name="connsiteY1" fmla="*/ 7815 h 9525"/>
              </a:gdLst>
              <a:ahLst/>
              <a:cxnLst>
                <a:cxn ang="0">
                  <a:pos x="connsiteX0" y="connsiteY0"/>
                </a:cxn>
                <a:cxn ang="0">
                  <a:pos x="connsiteX1" y="connsiteY1"/>
                </a:cxn>
              </a:cxnLst>
              <a:rect l="l" t="t" r="r" b="b"/>
              <a:pathLst>
                <a:path w="9525" h="9525">
                  <a:moveTo>
                    <a:pt x="7694" y="7815"/>
                  </a:moveTo>
                  <a:cubicBezTo>
                    <a:pt x="9599" y="5909"/>
                    <a:pt x="5789" y="8767"/>
                    <a:pt x="7694" y="781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7" name="Freeform: Shape 1646">
              <a:extLst>
                <a:ext uri="{FF2B5EF4-FFF2-40B4-BE49-F238E27FC236}">
                  <a16:creationId xmlns:a16="http://schemas.microsoft.com/office/drawing/2014/main" id="{2EE056CF-2FD9-4D47-B9F5-91FCFF24020F}"/>
                </a:ext>
              </a:extLst>
            </p:cNvPr>
            <p:cNvSpPr/>
            <p:nvPr/>
          </p:nvSpPr>
          <p:spPr>
            <a:xfrm>
              <a:off x="7251435" y="55402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8" name="Freeform: Shape 1647">
              <a:extLst>
                <a:ext uri="{FF2B5EF4-FFF2-40B4-BE49-F238E27FC236}">
                  <a16:creationId xmlns:a16="http://schemas.microsoft.com/office/drawing/2014/main" id="{31120AE2-FA06-45FE-AFA1-0D33E375F3E8}"/>
                </a:ext>
              </a:extLst>
            </p:cNvPr>
            <p:cNvSpPr/>
            <p:nvPr/>
          </p:nvSpPr>
          <p:spPr>
            <a:xfrm>
              <a:off x="7212806" y="5619273"/>
              <a:ext cx="9525" cy="9525"/>
            </a:xfrm>
            <a:custGeom>
              <a:avLst/>
              <a:gdLst>
                <a:gd name="connsiteX0" fmla="*/ 10001 w 9525"/>
                <a:gd name="connsiteY0" fmla="*/ 7144 h 9525"/>
                <a:gd name="connsiteX1" fmla="*/ 7144 w 9525"/>
                <a:gd name="connsiteY1" fmla="*/ 8096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7144"/>
                    <a:pt x="7144" y="8096"/>
                  </a:cubicBezTo>
                  <a:cubicBezTo>
                    <a:pt x="9049" y="8096"/>
                    <a:pt x="10001" y="9049"/>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49" name="Freeform: Shape 1648">
              <a:extLst>
                <a:ext uri="{FF2B5EF4-FFF2-40B4-BE49-F238E27FC236}">
                  <a16:creationId xmlns:a16="http://schemas.microsoft.com/office/drawing/2014/main" id="{701A9BEA-1053-4CE2-B843-97F086C5CE12}"/>
                </a:ext>
              </a:extLst>
            </p:cNvPr>
            <p:cNvSpPr/>
            <p:nvPr/>
          </p:nvSpPr>
          <p:spPr>
            <a:xfrm>
              <a:off x="7240408" y="5660231"/>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7144"/>
                    <a:pt x="8117"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0" name="Freeform: Shape 1649">
              <a:extLst>
                <a:ext uri="{FF2B5EF4-FFF2-40B4-BE49-F238E27FC236}">
                  <a16:creationId xmlns:a16="http://schemas.microsoft.com/office/drawing/2014/main" id="{F8B5F90A-01CA-4B28-9C97-295D0DEB5514}"/>
                </a:ext>
              </a:extLst>
            </p:cNvPr>
            <p:cNvSpPr/>
            <p:nvPr/>
          </p:nvSpPr>
          <p:spPr>
            <a:xfrm>
              <a:off x="7229951" y="5547836"/>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1" name="Freeform: Shape 1650">
              <a:extLst>
                <a:ext uri="{FF2B5EF4-FFF2-40B4-BE49-F238E27FC236}">
                  <a16:creationId xmlns:a16="http://schemas.microsoft.com/office/drawing/2014/main" id="{B995B3A7-7356-4AFD-886C-0DF9275C5CC3}"/>
                </a:ext>
              </a:extLst>
            </p:cNvPr>
            <p:cNvSpPr/>
            <p:nvPr/>
          </p:nvSpPr>
          <p:spPr>
            <a:xfrm>
              <a:off x="7212806" y="55697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2" name="Freeform: Shape 1651">
              <a:extLst>
                <a:ext uri="{FF2B5EF4-FFF2-40B4-BE49-F238E27FC236}">
                  <a16:creationId xmlns:a16="http://schemas.microsoft.com/office/drawing/2014/main" id="{3AED9754-B88D-4781-8086-68399E7CBBF6}"/>
                </a:ext>
              </a:extLst>
            </p:cNvPr>
            <p:cNvSpPr/>
            <p:nvPr/>
          </p:nvSpPr>
          <p:spPr>
            <a:xfrm>
              <a:off x="7229951" y="554331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9049" y="6906"/>
                    <a:pt x="9049"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3" name="Freeform: Shape 1652">
              <a:extLst>
                <a:ext uri="{FF2B5EF4-FFF2-40B4-BE49-F238E27FC236}">
                  <a16:creationId xmlns:a16="http://schemas.microsoft.com/office/drawing/2014/main" id="{B241DED0-59AD-4EF2-93E4-D1A5FC83DEA1}"/>
                </a:ext>
              </a:extLst>
            </p:cNvPr>
            <p:cNvSpPr/>
            <p:nvPr/>
          </p:nvSpPr>
          <p:spPr>
            <a:xfrm>
              <a:off x="7212806" y="56202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4" name="Freeform: Shape 1653">
              <a:extLst>
                <a:ext uri="{FF2B5EF4-FFF2-40B4-BE49-F238E27FC236}">
                  <a16:creationId xmlns:a16="http://schemas.microsoft.com/office/drawing/2014/main" id="{39E5F276-940E-42B4-B51D-8F59B3D87EDC}"/>
                </a:ext>
              </a:extLst>
            </p:cNvPr>
            <p:cNvSpPr/>
            <p:nvPr/>
          </p:nvSpPr>
          <p:spPr>
            <a:xfrm>
              <a:off x="7188876" y="5504021"/>
              <a:ext cx="85725" cy="171450"/>
            </a:xfrm>
            <a:custGeom>
              <a:avLst/>
              <a:gdLst>
                <a:gd name="connsiteX0" fmla="*/ 37741 w 85725"/>
                <a:gd name="connsiteY0" fmla="*/ 132874 h 171450"/>
                <a:gd name="connsiteX1" fmla="*/ 25359 w 85725"/>
                <a:gd name="connsiteY1" fmla="*/ 121444 h 171450"/>
                <a:gd name="connsiteX2" fmla="*/ 26311 w 85725"/>
                <a:gd name="connsiteY2" fmla="*/ 121444 h 171450"/>
                <a:gd name="connsiteX3" fmla="*/ 27264 w 85725"/>
                <a:gd name="connsiteY3" fmla="*/ 118586 h 171450"/>
                <a:gd name="connsiteX4" fmla="*/ 35836 w 85725"/>
                <a:gd name="connsiteY4" fmla="*/ 120491 h 171450"/>
                <a:gd name="connsiteX5" fmla="*/ 28216 w 85725"/>
                <a:gd name="connsiteY5" fmla="*/ 53816 h 171450"/>
                <a:gd name="connsiteX6" fmla="*/ 28216 w 85725"/>
                <a:gd name="connsiteY6" fmla="*/ 52864 h 171450"/>
                <a:gd name="connsiteX7" fmla="*/ 27264 w 85725"/>
                <a:gd name="connsiteY7" fmla="*/ 31909 h 171450"/>
                <a:gd name="connsiteX8" fmla="*/ 32026 w 85725"/>
                <a:gd name="connsiteY8" fmla="*/ 30004 h 171450"/>
                <a:gd name="connsiteX9" fmla="*/ 51076 w 85725"/>
                <a:gd name="connsiteY9" fmla="*/ 31909 h 171450"/>
                <a:gd name="connsiteX10" fmla="*/ 55839 w 85725"/>
                <a:gd name="connsiteY10" fmla="*/ 69056 h 171450"/>
                <a:gd name="connsiteX11" fmla="*/ 50124 w 85725"/>
                <a:gd name="connsiteY11" fmla="*/ 66199 h 171450"/>
                <a:gd name="connsiteX12" fmla="*/ 62506 w 85725"/>
                <a:gd name="connsiteY12" fmla="*/ 82391 h 171450"/>
                <a:gd name="connsiteX13" fmla="*/ 53934 w 85725"/>
                <a:gd name="connsiteY13" fmla="*/ 65247 h 171450"/>
                <a:gd name="connsiteX14" fmla="*/ 53934 w 85725"/>
                <a:gd name="connsiteY14" fmla="*/ 66199 h 171450"/>
                <a:gd name="connsiteX15" fmla="*/ 54886 w 85725"/>
                <a:gd name="connsiteY15" fmla="*/ 78581 h 171450"/>
                <a:gd name="connsiteX16" fmla="*/ 63459 w 85725"/>
                <a:gd name="connsiteY16" fmla="*/ 84297 h 171450"/>
                <a:gd name="connsiteX17" fmla="*/ 66316 w 85725"/>
                <a:gd name="connsiteY17" fmla="*/ 131922 h 171450"/>
                <a:gd name="connsiteX18" fmla="*/ 66316 w 85725"/>
                <a:gd name="connsiteY18" fmla="*/ 136684 h 171450"/>
                <a:gd name="connsiteX19" fmla="*/ 59649 w 85725"/>
                <a:gd name="connsiteY19" fmla="*/ 141447 h 171450"/>
                <a:gd name="connsiteX20" fmla="*/ 66316 w 85725"/>
                <a:gd name="connsiteY20" fmla="*/ 145256 h 171450"/>
                <a:gd name="connsiteX21" fmla="*/ 57744 w 85725"/>
                <a:gd name="connsiteY21" fmla="*/ 149066 h 171450"/>
                <a:gd name="connsiteX22" fmla="*/ 68221 w 85725"/>
                <a:gd name="connsiteY22" fmla="*/ 159544 h 171450"/>
                <a:gd name="connsiteX23" fmla="*/ 60601 w 85725"/>
                <a:gd name="connsiteY23" fmla="*/ 163354 h 171450"/>
                <a:gd name="connsiteX24" fmla="*/ 65364 w 85725"/>
                <a:gd name="connsiteY24" fmla="*/ 168116 h 171450"/>
                <a:gd name="connsiteX25" fmla="*/ 63459 w 85725"/>
                <a:gd name="connsiteY25" fmla="*/ 167164 h 171450"/>
                <a:gd name="connsiteX26" fmla="*/ 66316 w 85725"/>
                <a:gd name="connsiteY26" fmla="*/ 153829 h 171450"/>
                <a:gd name="connsiteX27" fmla="*/ 73936 w 85725"/>
                <a:gd name="connsiteY27" fmla="*/ 151924 h 171450"/>
                <a:gd name="connsiteX28" fmla="*/ 71079 w 85725"/>
                <a:gd name="connsiteY28" fmla="*/ 130969 h 171450"/>
                <a:gd name="connsiteX29" fmla="*/ 65364 w 85725"/>
                <a:gd name="connsiteY29" fmla="*/ 125254 h 171450"/>
                <a:gd name="connsiteX30" fmla="*/ 75841 w 85725"/>
                <a:gd name="connsiteY30" fmla="*/ 122397 h 171450"/>
                <a:gd name="connsiteX31" fmla="*/ 71079 w 85725"/>
                <a:gd name="connsiteY31" fmla="*/ 116681 h 171450"/>
                <a:gd name="connsiteX32" fmla="*/ 68221 w 85725"/>
                <a:gd name="connsiteY32" fmla="*/ 83344 h 171450"/>
                <a:gd name="connsiteX33" fmla="*/ 75841 w 85725"/>
                <a:gd name="connsiteY33" fmla="*/ 83344 h 171450"/>
                <a:gd name="connsiteX34" fmla="*/ 77746 w 85725"/>
                <a:gd name="connsiteY34" fmla="*/ 81439 h 171450"/>
                <a:gd name="connsiteX35" fmla="*/ 71079 w 85725"/>
                <a:gd name="connsiteY35" fmla="*/ 74772 h 171450"/>
                <a:gd name="connsiteX36" fmla="*/ 80604 w 85725"/>
                <a:gd name="connsiteY36" fmla="*/ 70009 h 171450"/>
                <a:gd name="connsiteX37" fmla="*/ 72984 w 85725"/>
                <a:gd name="connsiteY37" fmla="*/ 68104 h 171450"/>
                <a:gd name="connsiteX38" fmla="*/ 79651 w 85725"/>
                <a:gd name="connsiteY38" fmla="*/ 66199 h 171450"/>
                <a:gd name="connsiteX39" fmla="*/ 71079 w 85725"/>
                <a:gd name="connsiteY39" fmla="*/ 78581 h 171450"/>
                <a:gd name="connsiteX40" fmla="*/ 78699 w 85725"/>
                <a:gd name="connsiteY40" fmla="*/ 70961 h 171450"/>
                <a:gd name="connsiteX41" fmla="*/ 70126 w 85725"/>
                <a:gd name="connsiteY41" fmla="*/ 73819 h 171450"/>
                <a:gd name="connsiteX42" fmla="*/ 69174 w 85725"/>
                <a:gd name="connsiteY42" fmla="*/ 54769 h 171450"/>
                <a:gd name="connsiteX43" fmla="*/ 67269 w 85725"/>
                <a:gd name="connsiteY43" fmla="*/ 50959 h 171450"/>
                <a:gd name="connsiteX44" fmla="*/ 67269 w 85725"/>
                <a:gd name="connsiteY44" fmla="*/ 36672 h 171450"/>
                <a:gd name="connsiteX45" fmla="*/ 65364 w 85725"/>
                <a:gd name="connsiteY45" fmla="*/ 22384 h 171450"/>
                <a:gd name="connsiteX46" fmla="*/ 72031 w 85725"/>
                <a:gd name="connsiteY46" fmla="*/ 10954 h 171450"/>
                <a:gd name="connsiteX47" fmla="*/ 53934 w 85725"/>
                <a:gd name="connsiteY47" fmla="*/ 18574 h 171450"/>
                <a:gd name="connsiteX48" fmla="*/ 57744 w 85725"/>
                <a:gd name="connsiteY48" fmla="*/ 13811 h 171450"/>
                <a:gd name="connsiteX49" fmla="*/ 34884 w 85725"/>
                <a:gd name="connsiteY49" fmla="*/ 17622 h 171450"/>
                <a:gd name="connsiteX50" fmla="*/ 24406 w 85725"/>
                <a:gd name="connsiteY50" fmla="*/ 7144 h 171450"/>
                <a:gd name="connsiteX51" fmla="*/ 26311 w 85725"/>
                <a:gd name="connsiteY51" fmla="*/ 11906 h 171450"/>
                <a:gd name="connsiteX52" fmla="*/ 7261 w 85725"/>
                <a:gd name="connsiteY52" fmla="*/ 10954 h 171450"/>
                <a:gd name="connsiteX53" fmla="*/ 7261 w 85725"/>
                <a:gd name="connsiteY53" fmla="*/ 67152 h 171450"/>
                <a:gd name="connsiteX54" fmla="*/ 15834 w 85725"/>
                <a:gd name="connsiteY54" fmla="*/ 70009 h 171450"/>
                <a:gd name="connsiteX55" fmla="*/ 16786 w 85725"/>
                <a:gd name="connsiteY55" fmla="*/ 99536 h 171450"/>
                <a:gd name="connsiteX56" fmla="*/ 9166 w 85725"/>
                <a:gd name="connsiteY56" fmla="*/ 97631 h 171450"/>
                <a:gd name="connsiteX57" fmla="*/ 16786 w 85725"/>
                <a:gd name="connsiteY57" fmla="*/ 106204 h 171450"/>
                <a:gd name="connsiteX58" fmla="*/ 15834 w 85725"/>
                <a:gd name="connsiteY58" fmla="*/ 103347 h 171450"/>
                <a:gd name="connsiteX59" fmla="*/ 21549 w 85725"/>
                <a:gd name="connsiteY59" fmla="*/ 106204 h 171450"/>
                <a:gd name="connsiteX60" fmla="*/ 15834 w 85725"/>
                <a:gd name="connsiteY60" fmla="*/ 115729 h 171450"/>
                <a:gd name="connsiteX61" fmla="*/ 15834 w 85725"/>
                <a:gd name="connsiteY61" fmla="*/ 165259 h 171450"/>
                <a:gd name="connsiteX62" fmla="*/ 37741 w 85725"/>
                <a:gd name="connsiteY62" fmla="*/ 165259 h 171450"/>
                <a:gd name="connsiteX63" fmla="*/ 37741 w 85725"/>
                <a:gd name="connsiteY63" fmla="*/ 164306 h 171450"/>
                <a:gd name="connsiteX64" fmla="*/ 38694 w 85725"/>
                <a:gd name="connsiteY64" fmla="*/ 161449 h 171450"/>
                <a:gd name="connsiteX65" fmla="*/ 32979 w 85725"/>
                <a:gd name="connsiteY65" fmla="*/ 159544 h 171450"/>
                <a:gd name="connsiteX66" fmla="*/ 32026 w 85725"/>
                <a:gd name="connsiteY66" fmla="*/ 140494 h 171450"/>
                <a:gd name="connsiteX67" fmla="*/ 37741 w 85725"/>
                <a:gd name="connsiteY67" fmla="*/ 132874 h 171450"/>
                <a:gd name="connsiteX68" fmla="*/ 28216 w 85725"/>
                <a:gd name="connsiteY68" fmla="*/ 99536 h 171450"/>
                <a:gd name="connsiteX69" fmla="*/ 28216 w 85725"/>
                <a:gd name="connsiteY69" fmla="*/ 99536 h 171450"/>
                <a:gd name="connsiteX70" fmla="*/ 28216 w 85725"/>
                <a:gd name="connsiteY70" fmla="*/ 96679 h 171450"/>
                <a:gd name="connsiteX71" fmla="*/ 28216 w 85725"/>
                <a:gd name="connsiteY71" fmla="*/ 96679 h 171450"/>
                <a:gd name="connsiteX72" fmla="*/ 9166 w 85725"/>
                <a:gd name="connsiteY72" fmla="*/ 103347 h 171450"/>
                <a:gd name="connsiteX73" fmla="*/ 9166 w 85725"/>
                <a:gd name="connsiteY73" fmla="*/ 103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725" h="171450">
                  <a:moveTo>
                    <a:pt x="37741" y="132874"/>
                  </a:moveTo>
                  <a:cubicBezTo>
                    <a:pt x="37741" y="135731"/>
                    <a:pt x="31074" y="121444"/>
                    <a:pt x="25359" y="121444"/>
                  </a:cubicBezTo>
                  <a:cubicBezTo>
                    <a:pt x="27264" y="122397"/>
                    <a:pt x="27264" y="122397"/>
                    <a:pt x="26311" y="121444"/>
                  </a:cubicBezTo>
                  <a:cubicBezTo>
                    <a:pt x="31074" y="123349"/>
                    <a:pt x="32026" y="122397"/>
                    <a:pt x="27264" y="118586"/>
                  </a:cubicBezTo>
                  <a:cubicBezTo>
                    <a:pt x="33931" y="117634"/>
                    <a:pt x="28216" y="122397"/>
                    <a:pt x="35836" y="120491"/>
                  </a:cubicBezTo>
                  <a:cubicBezTo>
                    <a:pt x="39646" y="111919"/>
                    <a:pt x="32026" y="62389"/>
                    <a:pt x="28216" y="53816"/>
                  </a:cubicBezTo>
                  <a:cubicBezTo>
                    <a:pt x="32979" y="53816"/>
                    <a:pt x="32979" y="52864"/>
                    <a:pt x="28216" y="52864"/>
                  </a:cubicBezTo>
                  <a:cubicBezTo>
                    <a:pt x="30121" y="47149"/>
                    <a:pt x="37741" y="38577"/>
                    <a:pt x="27264" y="31909"/>
                  </a:cubicBezTo>
                  <a:cubicBezTo>
                    <a:pt x="31074" y="35719"/>
                    <a:pt x="34884" y="29052"/>
                    <a:pt x="32026" y="30004"/>
                  </a:cubicBezTo>
                  <a:cubicBezTo>
                    <a:pt x="39646" y="33814"/>
                    <a:pt x="47266" y="36672"/>
                    <a:pt x="51076" y="31909"/>
                  </a:cubicBezTo>
                  <a:cubicBezTo>
                    <a:pt x="49171" y="37624"/>
                    <a:pt x="49171" y="53816"/>
                    <a:pt x="55839" y="69056"/>
                  </a:cubicBezTo>
                  <a:cubicBezTo>
                    <a:pt x="53934" y="68104"/>
                    <a:pt x="52029" y="67152"/>
                    <a:pt x="50124" y="66199"/>
                  </a:cubicBezTo>
                  <a:cubicBezTo>
                    <a:pt x="56791" y="75724"/>
                    <a:pt x="48219" y="82391"/>
                    <a:pt x="62506" y="82391"/>
                  </a:cubicBezTo>
                  <a:cubicBezTo>
                    <a:pt x="59649" y="83344"/>
                    <a:pt x="56791" y="64294"/>
                    <a:pt x="53934" y="65247"/>
                  </a:cubicBezTo>
                  <a:cubicBezTo>
                    <a:pt x="57744" y="65247"/>
                    <a:pt x="57744" y="66199"/>
                    <a:pt x="53934" y="66199"/>
                  </a:cubicBezTo>
                  <a:cubicBezTo>
                    <a:pt x="53934" y="66199"/>
                    <a:pt x="64411" y="77629"/>
                    <a:pt x="54886" y="78581"/>
                  </a:cubicBezTo>
                  <a:cubicBezTo>
                    <a:pt x="55839" y="79534"/>
                    <a:pt x="62506" y="87154"/>
                    <a:pt x="63459" y="84297"/>
                  </a:cubicBezTo>
                  <a:cubicBezTo>
                    <a:pt x="55839" y="78581"/>
                    <a:pt x="66316" y="126206"/>
                    <a:pt x="66316" y="131922"/>
                  </a:cubicBezTo>
                  <a:cubicBezTo>
                    <a:pt x="58696" y="126206"/>
                    <a:pt x="66316" y="137636"/>
                    <a:pt x="66316" y="136684"/>
                  </a:cubicBezTo>
                  <a:cubicBezTo>
                    <a:pt x="63459" y="136684"/>
                    <a:pt x="65364" y="136684"/>
                    <a:pt x="59649" y="141447"/>
                  </a:cubicBezTo>
                  <a:cubicBezTo>
                    <a:pt x="59649" y="139541"/>
                    <a:pt x="67269" y="145256"/>
                    <a:pt x="66316" y="145256"/>
                  </a:cubicBezTo>
                  <a:cubicBezTo>
                    <a:pt x="57744" y="142399"/>
                    <a:pt x="59649" y="150019"/>
                    <a:pt x="57744" y="149066"/>
                  </a:cubicBezTo>
                  <a:cubicBezTo>
                    <a:pt x="59649" y="150972"/>
                    <a:pt x="65364" y="155734"/>
                    <a:pt x="68221" y="159544"/>
                  </a:cubicBezTo>
                  <a:cubicBezTo>
                    <a:pt x="63459" y="161449"/>
                    <a:pt x="63459" y="164306"/>
                    <a:pt x="60601" y="163354"/>
                  </a:cubicBezTo>
                  <a:cubicBezTo>
                    <a:pt x="63459" y="166211"/>
                    <a:pt x="59649" y="168116"/>
                    <a:pt x="65364" y="168116"/>
                  </a:cubicBezTo>
                  <a:cubicBezTo>
                    <a:pt x="67269" y="167164"/>
                    <a:pt x="66316" y="167164"/>
                    <a:pt x="63459" y="167164"/>
                  </a:cubicBezTo>
                  <a:cubicBezTo>
                    <a:pt x="63459" y="167164"/>
                    <a:pt x="78699" y="159544"/>
                    <a:pt x="66316" y="153829"/>
                  </a:cubicBezTo>
                  <a:cubicBezTo>
                    <a:pt x="69174" y="152877"/>
                    <a:pt x="71079" y="152877"/>
                    <a:pt x="73936" y="151924"/>
                  </a:cubicBezTo>
                  <a:cubicBezTo>
                    <a:pt x="72031" y="148114"/>
                    <a:pt x="77746" y="139541"/>
                    <a:pt x="71079" y="130969"/>
                  </a:cubicBezTo>
                  <a:cubicBezTo>
                    <a:pt x="82509" y="130969"/>
                    <a:pt x="67269" y="127159"/>
                    <a:pt x="65364" y="125254"/>
                  </a:cubicBezTo>
                  <a:cubicBezTo>
                    <a:pt x="72984" y="124302"/>
                    <a:pt x="68221" y="124302"/>
                    <a:pt x="75841" y="122397"/>
                  </a:cubicBezTo>
                  <a:cubicBezTo>
                    <a:pt x="76794" y="122397"/>
                    <a:pt x="71079" y="117634"/>
                    <a:pt x="71079" y="116681"/>
                  </a:cubicBezTo>
                  <a:cubicBezTo>
                    <a:pt x="72984" y="94774"/>
                    <a:pt x="79651" y="97631"/>
                    <a:pt x="68221" y="83344"/>
                  </a:cubicBezTo>
                  <a:cubicBezTo>
                    <a:pt x="70126" y="78581"/>
                    <a:pt x="73936" y="83344"/>
                    <a:pt x="75841" y="83344"/>
                  </a:cubicBezTo>
                  <a:cubicBezTo>
                    <a:pt x="73936" y="83344"/>
                    <a:pt x="73936" y="82391"/>
                    <a:pt x="77746" y="81439"/>
                  </a:cubicBezTo>
                  <a:cubicBezTo>
                    <a:pt x="77746" y="81439"/>
                    <a:pt x="72031" y="77629"/>
                    <a:pt x="71079" y="74772"/>
                  </a:cubicBezTo>
                  <a:cubicBezTo>
                    <a:pt x="74889" y="72866"/>
                    <a:pt x="78699" y="71914"/>
                    <a:pt x="80604" y="70009"/>
                  </a:cubicBezTo>
                  <a:cubicBezTo>
                    <a:pt x="75841" y="66199"/>
                    <a:pt x="82509" y="71914"/>
                    <a:pt x="72984" y="68104"/>
                  </a:cubicBezTo>
                  <a:cubicBezTo>
                    <a:pt x="74889" y="67152"/>
                    <a:pt x="78699" y="65247"/>
                    <a:pt x="79651" y="66199"/>
                  </a:cubicBezTo>
                  <a:cubicBezTo>
                    <a:pt x="82509" y="64294"/>
                    <a:pt x="72984" y="81439"/>
                    <a:pt x="71079" y="78581"/>
                  </a:cubicBezTo>
                  <a:cubicBezTo>
                    <a:pt x="71079" y="78581"/>
                    <a:pt x="80604" y="72866"/>
                    <a:pt x="78699" y="70961"/>
                  </a:cubicBezTo>
                  <a:cubicBezTo>
                    <a:pt x="72031" y="72866"/>
                    <a:pt x="76794" y="71914"/>
                    <a:pt x="70126" y="73819"/>
                  </a:cubicBezTo>
                  <a:cubicBezTo>
                    <a:pt x="82509" y="69056"/>
                    <a:pt x="68221" y="58579"/>
                    <a:pt x="69174" y="54769"/>
                  </a:cubicBezTo>
                  <a:cubicBezTo>
                    <a:pt x="79651" y="57627"/>
                    <a:pt x="70126" y="50006"/>
                    <a:pt x="67269" y="50959"/>
                  </a:cubicBezTo>
                  <a:cubicBezTo>
                    <a:pt x="75841" y="48102"/>
                    <a:pt x="68221" y="35719"/>
                    <a:pt x="67269" y="36672"/>
                  </a:cubicBezTo>
                  <a:cubicBezTo>
                    <a:pt x="81556" y="30956"/>
                    <a:pt x="64411" y="19527"/>
                    <a:pt x="65364" y="22384"/>
                  </a:cubicBezTo>
                  <a:cubicBezTo>
                    <a:pt x="66316" y="21431"/>
                    <a:pt x="74889" y="12859"/>
                    <a:pt x="72031" y="10954"/>
                  </a:cubicBezTo>
                  <a:cubicBezTo>
                    <a:pt x="54886" y="18574"/>
                    <a:pt x="66316" y="12859"/>
                    <a:pt x="53934" y="18574"/>
                  </a:cubicBezTo>
                  <a:cubicBezTo>
                    <a:pt x="65364" y="1429"/>
                    <a:pt x="59649" y="17622"/>
                    <a:pt x="57744" y="13811"/>
                  </a:cubicBezTo>
                  <a:cubicBezTo>
                    <a:pt x="52029" y="20479"/>
                    <a:pt x="32026" y="3334"/>
                    <a:pt x="34884" y="17622"/>
                  </a:cubicBezTo>
                  <a:cubicBezTo>
                    <a:pt x="31074" y="19527"/>
                    <a:pt x="27264" y="9049"/>
                    <a:pt x="24406" y="7144"/>
                  </a:cubicBezTo>
                  <a:cubicBezTo>
                    <a:pt x="21549" y="9049"/>
                    <a:pt x="21549" y="10954"/>
                    <a:pt x="26311" y="11906"/>
                  </a:cubicBezTo>
                  <a:cubicBezTo>
                    <a:pt x="27264" y="10002"/>
                    <a:pt x="5356" y="10954"/>
                    <a:pt x="7261" y="10954"/>
                  </a:cubicBezTo>
                  <a:cubicBezTo>
                    <a:pt x="9166" y="41434"/>
                    <a:pt x="13929" y="44291"/>
                    <a:pt x="7261" y="67152"/>
                  </a:cubicBezTo>
                  <a:cubicBezTo>
                    <a:pt x="10119" y="68104"/>
                    <a:pt x="12976" y="69056"/>
                    <a:pt x="15834" y="70009"/>
                  </a:cubicBezTo>
                  <a:cubicBezTo>
                    <a:pt x="12024" y="78581"/>
                    <a:pt x="19644" y="97631"/>
                    <a:pt x="16786" y="99536"/>
                  </a:cubicBezTo>
                  <a:cubicBezTo>
                    <a:pt x="16786" y="99536"/>
                    <a:pt x="11071" y="97631"/>
                    <a:pt x="9166" y="97631"/>
                  </a:cubicBezTo>
                  <a:cubicBezTo>
                    <a:pt x="13929" y="100489"/>
                    <a:pt x="12024" y="107156"/>
                    <a:pt x="16786" y="106204"/>
                  </a:cubicBezTo>
                  <a:cubicBezTo>
                    <a:pt x="15834" y="106204"/>
                    <a:pt x="15834" y="103347"/>
                    <a:pt x="15834" y="103347"/>
                  </a:cubicBezTo>
                  <a:cubicBezTo>
                    <a:pt x="16786" y="106204"/>
                    <a:pt x="18691" y="106204"/>
                    <a:pt x="21549" y="106204"/>
                  </a:cubicBezTo>
                  <a:cubicBezTo>
                    <a:pt x="2499" y="110966"/>
                    <a:pt x="24406" y="117634"/>
                    <a:pt x="15834" y="115729"/>
                  </a:cubicBezTo>
                  <a:cubicBezTo>
                    <a:pt x="28216" y="125254"/>
                    <a:pt x="15834" y="160497"/>
                    <a:pt x="15834" y="165259"/>
                  </a:cubicBezTo>
                  <a:cubicBezTo>
                    <a:pt x="18691" y="169069"/>
                    <a:pt x="36789" y="166211"/>
                    <a:pt x="37741" y="165259"/>
                  </a:cubicBezTo>
                  <a:cubicBezTo>
                    <a:pt x="33931" y="160497"/>
                    <a:pt x="36789" y="165259"/>
                    <a:pt x="37741" y="164306"/>
                  </a:cubicBezTo>
                  <a:cubicBezTo>
                    <a:pt x="35836" y="162402"/>
                    <a:pt x="36789" y="161449"/>
                    <a:pt x="38694" y="161449"/>
                  </a:cubicBezTo>
                  <a:cubicBezTo>
                    <a:pt x="38694" y="157639"/>
                    <a:pt x="35836" y="161449"/>
                    <a:pt x="32979" y="159544"/>
                  </a:cubicBezTo>
                  <a:cubicBezTo>
                    <a:pt x="38694" y="157639"/>
                    <a:pt x="39646" y="142399"/>
                    <a:pt x="32026" y="140494"/>
                  </a:cubicBezTo>
                  <a:cubicBezTo>
                    <a:pt x="43456" y="133827"/>
                    <a:pt x="25359" y="137636"/>
                    <a:pt x="37741" y="132874"/>
                  </a:cubicBezTo>
                  <a:close/>
                  <a:moveTo>
                    <a:pt x="28216" y="99536"/>
                  </a:moveTo>
                  <a:cubicBezTo>
                    <a:pt x="29169" y="99536"/>
                    <a:pt x="29169" y="100489"/>
                    <a:pt x="28216" y="99536"/>
                  </a:cubicBezTo>
                  <a:close/>
                  <a:moveTo>
                    <a:pt x="28216" y="96679"/>
                  </a:moveTo>
                  <a:cubicBezTo>
                    <a:pt x="28216" y="97631"/>
                    <a:pt x="25359" y="98584"/>
                    <a:pt x="28216" y="96679"/>
                  </a:cubicBezTo>
                  <a:close/>
                  <a:moveTo>
                    <a:pt x="9166" y="103347"/>
                  </a:moveTo>
                  <a:cubicBezTo>
                    <a:pt x="8214" y="102394"/>
                    <a:pt x="12976" y="104299"/>
                    <a:pt x="9166" y="1033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5" name="Freeform: Shape 1654">
              <a:extLst>
                <a:ext uri="{FF2B5EF4-FFF2-40B4-BE49-F238E27FC236}">
                  <a16:creationId xmlns:a16="http://schemas.microsoft.com/office/drawing/2014/main" id="{06698201-321A-4BBD-BAD0-0D10B1C01DCB}"/>
                </a:ext>
              </a:extLst>
            </p:cNvPr>
            <p:cNvSpPr/>
            <p:nvPr/>
          </p:nvSpPr>
          <p:spPr>
            <a:xfrm>
              <a:off x="7194709" y="56002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6" name="Freeform: Shape 1655">
              <a:extLst>
                <a:ext uri="{FF2B5EF4-FFF2-40B4-BE49-F238E27FC236}">
                  <a16:creationId xmlns:a16="http://schemas.microsoft.com/office/drawing/2014/main" id="{9F7CA0D1-2B57-41A8-B2B7-3515E82199EF}"/>
                </a:ext>
              </a:extLst>
            </p:cNvPr>
            <p:cNvSpPr/>
            <p:nvPr/>
          </p:nvSpPr>
          <p:spPr>
            <a:xfrm>
              <a:off x="7251435" y="561355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7" name="Freeform: Shape 1656">
              <a:extLst>
                <a:ext uri="{FF2B5EF4-FFF2-40B4-BE49-F238E27FC236}">
                  <a16:creationId xmlns:a16="http://schemas.microsoft.com/office/drawing/2014/main" id="{835C6558-2569-451B-9577-BC35B192D167}"/>
                </a:ext>
              </a:extLst>
            </p:cNvPr>
            <p:cNvSpPr/>
            <p:nvPr/>
          </p:nvSpPr>
          <p:spPr>
            <a:xfrm>
              <a:off x="7213865" y="557260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7144"/>
                    <a:pt x="7990"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8" name="Freeform: Shape 1657">
              <a:extLst>
                <a:ext uri="{FF2B5EF4-FFF2-40B4-BE49-F238E27FC236}">
                  <a16:creationId xmlns:a16="http://schemas.microsoft.com/office/drawing/2014/main" id="{04C278FC-81C2-4C9D-B1C8-7236464627A2}"/>
                </a:ext>
              </a:extLst>
            </p:cNvPr>
            <p:cNvSpPr/>
            <p:nvPr/>
          </p:nvSpPr>
          <p:spPr>
            <a:xfrm>
              <a:off x="7241910" y="562975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59" name="Freeform: Shape 1658">
              <a:extLst>
                <a:ext uri="{FF2B5EF4-FFF2-40B4-BE49-F238E27FC236}">
                  <a16:creationId xmlns:a16="http://schemas.microsoft.com/office/drawing/2014/main" id="{1FB93F5B-1DFA-40D1-9C4E-0E05135916FB}"/>
                </a:ext>
              </a:extLst>
            </p:cNvPr>
            <p:cNvSpPr/>
            <p:nvPr/>
          </p:nvSpPr>
          <p:spPr>
            <a:xfrm>
              <a:off x="7241381" y="563641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0" name="Freeform: Shape 1659">
              <a:extLst>
                <a:ext uri="{FF2B5EF4-FFF2-40B4-BE49-F238E27FC236}">
                  <a16:creationId xmlns:a16="http://schemas.microsoft.com/office/drawing/2014/main" id="{89C9335F-270D-4A9B-B805-7F80322A0448}"/>
                </a:ext>
              </a:extLst>
            </p:cNvPr>
            <p:cNvSpPr/>
            <p:nvPr/>
          </p:nvSpPr>
          <p:spPr>
            <a:xfrm>
              <a:off x="7240429" y="56421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1" name="Freeform: Shape 1660">
              <a:extLst>
                <a:ext uri="{FF2B5EF4-FFF2-40B4-BE49-F238E27FC236}">
                  <a16:creationId xmlns:a16="http://schemas.microsoft.com/office/drawing/2014/main" id="{E3DEC929-D20A-4D28-9B6D-D724C9065BA4}"/>
                </a:ext>
              </a:extLst>
            </p:cNvPr>
            <p:cNvSpPr/>
            <p:nvPr/>
          </p:nvSpPr>
          <p:spPr>
            <a:xfrm>
              <a:off x="7233999" y="5577601"/>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cubicBezTo>
                    <a:pt x="7858" y="6906"/>
                    <a:pt x="6906" y="6906"/>
                    <a:pt x="7858" y="7858"/>
                  </a:cubicBez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2" name="Freeform: Shape 1661">
              <a:extLst>
                <a:ext uri="{FF2B5EF4-FFF2-40B4-BE49-F238E27FC236}">
                  <a16:creationId xmlns:a16="http://schemas.microsoft.com/office/drawing/2014/main" id="{56679AFD-3E9B-4467-B60B-2647337CFBA0}"/>
                </a:ext>
              </a:extLst>
            </p:cNvPr>
            <p:cNvSpPr/>
            <p:nvPr/>
          </p:nvSpPr>
          <p:spPr>
            <a:xfrm>
              <a:off x="7240756" y="5582126"/>
              <a:ext cx="9525" cy="9525"/>
            </a:xfrm>
            <a:custGeom>
              <a:avLst/>
              <a:gdLst>
                <a:gd name="connsiteX0" fmla="*/ 8722 w 9525"/>
                <a:gd name="connsiteY0" fmla="*/ 8097 h 9525"/>
                <a:gd name="connsiteX1" fmla="*/ 7769 w 9525"/>
                <a:gd name="connsiteY1" fmla="*/ 7144 h 9525"/>
                <a:gd name="connsiteX2" fmla="*/ 8722 w 9525"/>
                <a:gd name="connsiteY2" fmla="*/ 8097 h 9525"/>
              </a:gdLst>
              <a:ahLst/>
              <a:cxnLst>
                <a:cxn ang="0">
                  <a:pos x="connsiteX0" y="connsiteY0"/>
                </a:cxn>
                <a:cxn ang="0">
                  <a:pos x="connsiteX1" y="connsiteY1"/>
                </a:cxn>
                <a:cxn ang="0">
                  <a:pos x="connsiteX2" y="connsiteY2"/>
                </a:cxn>
              </a:cxnLst>
              <a:rect l="l" t="t" r="r" b="b"/>
              <a:pathLst>
                <a:path w="9525" h="9525">
                  <a:moveTo>
                    <a:pt x="8722" y="8097"/>
                  </a:moveTo>
                  <a:cubicBezTo>
                    <a:pt x="7769" y="8097"/>
                    <a:pt x="7769" y="7144"/>
                    <a:pt x="7769" y="7144"/>
                  </a:cubicBezTo>
                  <a:cubicBezTo>
                    <a:pt x="6817" y="8097"/>
                    <a:pt x="6817" y="8097"/>
                    <a:pt x="8722"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3" name="Freeform: Shape 1662">
              <a:extLst>
                <a:ext uri="{FF2B5EF4-FFF2-40B4-BE49-F238E27FC236}">
                  <a16:creationId xmlns:a16="http://schemas.microsoft.com/office/drawing/2014/main" id="{CC6AC878-E8B7-4A79-A114-608D70E10253}"/>
                </a:ext>
              </a:extLst>
            </p:cNvPr>
            <p:cNvSpPr/>
            <p:nvPr/>
          </p:nvSpPr>
          <p:spPr>
            <a:xfrm>
              <a:off x="7229951" y="555027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4" name="Freeform: Shape 1663">
              <a:extLst>
                <a:ext uri="{FF2B5EF4-FFF2-40B4-BE49-F238E27FC236}">
                  <a16:creationId xmlns:a16="http://schemas.microsoft.com/office/drawing/2014/main" id="{365FC9B5-9E8C-410B-8B86-5AEE6394E97B}"/>
                </a:ext>
              </a:extLst>
            </p:cNvPr>
            <p:cNvSpPr/>
            <p:nvPr/>
          </p:nvSpPr>
          <p:spPr>
            <a:xfrm>
              <a:off x="7240005" y="558117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7144"/>
                    <a:pt x="7567" y="8096"/>
                    <a:pt x="7567" y="8096"/>
                  </a:cubicBezTo>
                  <a:cubicBezTo>
                    <a:pt x="7567" y="8096"/>
                    <a:pt x="8520"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5" name="Freeform: Shape 1664">
              <a:extLst>
                <a:ext uri="{FF2B5EF4-FFF2-40B4-BE49-F238E27FC236}">
                  <a16:creationId xmlns:a16="http://schemas.microsoft.com/office/drawing/2014/main" id="{E1609D9E-7E85-481B-8C7D-12683E5D8A65}"/>
                </a:ext>
              </a:extLst>
            </p:cNvPr>
            <p:cNvSpPr/>
            <p:nvPr/>
          </p:nvSpPr>
          <p:spPr>
            <a:xfrm>
              <a:off x="7240429" y="56649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6" name="Freeform: Shape 1665">
              <a:extLst>
                <a:ext uri="{FF2B5EF4-FFF2-40B4-BE49-F238E27FC236}">
                  <a16:creationId xmlns:a16="http://schemas.microsoft.com/office/drawing/2014/main" id="{79C22862-7DFD-4255-A560-7C0793258339}"/>
                </a:ext>
              </a:extLst>
            </p:cNvPr>
            <p:cNvSpPr/>
            <p:nvPr/>
          </p:nvSpPr>
          <p:spPr>
            <a:xfrm>
              <a:off x="7240429" y="56649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7" name="Freeform: Shape 1666">
              <a:extLst>
                <a:ext uri="{FF2B5EF4-FFF2-40B4-BE49-F238E27FC236}">
                  <a16:creationId xmlns:a16="http://schemas.microsoft.com/office/drawing/2014/main" id="{C7561028-54AA-4679-B11A-0929C11191D1}"/>
                </a:ext>
              </a:extLst>
            </p:cNvPr>
            <p:cNvSpPr/>
            <p:nvPr/>
          </p:nvSpPr>
          <p:spPr>
            <a:xfrm>
              <a:off x="7240958" y="566594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8" name="Freeform: Shape 1667">
              <a:extLst>
                <a:ext uri="{FF2B5EF4-FFF2-40B4-BE49-F238E27FC236}">
                  <a16:creationId xmlns:a16="http://schemas.microsoft.com/office/drawing/2014/main" id="{2AF16079-ACCE-4920-BAC2-87F8381DA3FE}"/>
                </a:ext>
              </a:extLst>
            </p:cNvPr>
            <p:cNvSpPr/>
            <p:nvPr/>
          </p:nvSpPr>
          <p:spPr>
            <a:xfrm>
              <a:off x="7240429" y="565737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7144"/>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69" name="Freeform: Shape 1668">
              <a:extLst>
                <a:ext uri="{FF2B5EF4-FFF2-40B4-BE49-F238E27FC236}">
                  <a16:creationId xmlns:a16="http://schemas.microsoft.com/office/drawing/2014/main" id="{264E69C1-ECFD-4FF2-A80B-765D97D77AE3}"/>
                </a:ext>
              </a:extLst>
            </p:cNvPr>
            <p:cNvSpPr/>
            <p:nvPr/>
          </p:nvSpPr>
          <p:spPr>
            <a:xfrm>
              <a:off x="7239872" y="5655468"/>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6" y="12859"/>
                    <a:pt x="7700" y="7144"/>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70" name="Freeform: Shape 1669">
              <a:extLst>
                <a:ext uri="{FF2B5EF4-FFF2-40B4-BE49-F238E27FC236}">
                  <a16:creationId xmlns:a16="http://schemas.microsoft.com/office/drawing/2014/main" id="{349723E0-9A97-43FF-88BF-900B753819D2}"/>
                </a:ext>
              </a:extLst>
            </p:cNvPr>
            <p:cNvSpPr/>
            <p:nvPr/>
          </p:nvSpPr>
          <p:spPr>
            <a:xfrm>
              <a:off x="7253607" y="5645943"/>
              <a:ext cx="9525" cy="9525"/>
            </a:xfrm>
            <a:custGeom>
              <a:avLst/>
              <a:gdLst>
                <a:gd name="connsiteX0" fmla="*/ 7301 w 9525"/>
                <a:gd name="connsiteY0" fmla="*/ 7144 h 9525"/>
                <a:gd name="connsiteX1" fmla="*/ 7301 w 9525"/>
                <a:gd name="connsiteY1" fmla="*/ 7144 h 9525"/>
              </a:gdLst>
              <a:ahLst/>
              <a:cxnLst>
                <a:cxn ang="0">
                  <a:pos x="connsiteX0" y="connsiteY0"/>
                </a:cxn>
                <a:cxn ang="0">
                  <a:pos x="connsiteX1" y="connsiteY1"/>
                </a:cxn>
              </a:cxnLst>
              <a:rect l="l" t="t" r="r" b="b"/>
              <a:pathLst>
                <a:path w="9525" h="9525">
                  <a:moveTo>
                    <a:pt x="7301" y="7144"/>
                  </a:moveTo>
                  <a:cubicBezTo>
                    <a:pt x="10158" y="10954"/>
                    <a:pt x="6348" y="8096"/>
                    <a:pt x="73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71" name="Freeform: Shape 1670">
              <a:extLst>
                <a:ext uri="{FF2B5EF4-FFF2-40B4-BE49-F238E27FC236}">
                  <a16:creationId xmlns:a16="http://schemas.microsoft.com/office/drawing/2014/main" id="{A56AE9A4-A3B9-4EAD-8C55-FB6A8BE14A35}"/>
                </a:ext>
              </a:extLst>
            </p:cNvPr>
            <p:cNvSpPr/>
            <p:nvPr/>
          </p:nvSpPr>
          <p:spPr>
            <a:xfrm>
              <a:off x="7254716" y="5640467"/>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8810"/>
                    <a:pt x="9049" y="7858"/>
                    <a:pt x="9049"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72" name="Freeform: Shape 1671">
              <a:extLst>
                <a:ext uri="{FF2B5EF4-FFF2-40B4-BE49-F238E27FC236}">
                  <a16:creationId xmlns:a16="http://schemas.microsoft.com/office/drawing/2014/main" id="{C3E2FEFD-A0C7-4171-8744-9CD318FF4C13}"/>
                </a:ext>
              </a:extLst>
            </p:cNvPr>
            <p:cNvSpPr/>
            <p:nvPr/>
          </p:nvSpPr>
          <p:spPr>
            <a:xfrm>
              <a:off x="7253764" y="5600752"/>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10001" y="7567"/>
                  </a:lnTo>
                  <a:cubicBezTo>
                    <a:pt x="9049"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73" name="Freeform: Shape 1672">
              <a:extLst>
                <a:ext uri="{FF2B5EF4-FFF2-40B4-BE49-F238E27FC236}">
                  <a16:creationId xmlns:a16="http://schemas.microsoft.com/office/drawing/2014/main" id="{9F0700D9-FEB2-489D-8143-F32F3608831C}"/>
                </a:ext>
              </a:extLst>
            </p:cNvPr>
            <p:cNvSpPr/>
            <p:nvPr/>
          </p:nvSpPr>
          <p:spPr>
            <a:xfrm>
              <a:off x="7239053" y="559450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9049"/>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74" name="Freeform: Shape 1673">
              <a:extLst>
                <a:ext uri="{FF2B5EF4-FFF2-40B4-BE49-F238E27FC236}">
                  <a16:creationId xmlns:a16="http://schemas.microsoft.com/office/drawing/2014/main" id="{4E7CBE43-202B-4E79-BDC0-7492779ACB9E}"/>
                </a:ext>
              </a:extLst>
            </p:cNvPr>
            <p:cNvSpPr/>
            <p:nvPr/>
          </p:nvSpPr>
          <p:spPr>
            <a:xfrm>
              <a:off x="7257299" y="5587855"/>
              <a:ext cx="9525" cy="9525"/>
            </a:xfrm>
            <a:custGeom>
              <a:avLst/>
              <a:gdLst>
                <a:gd name="connsiteX0" fmla="*/ 7419 w 9525"/>
                <a:gd name="connsiteY0" fmla="*/ 8082 h 9525"/>
                <a:gd name="connsiteX1" fmla="*/ 7419 w 9525"/>
                <a:gd name="connsiteY1" fmla="*/ 8082 h 9525"/>
              </a:gdLst>
              <a:ahLst/>
              <a:cxnLst>
                <a:cxn ang="0">
                  <a:pos x="connsiteX0" y="connsiteY0"/>
                </a:cxn>
                <a:cxn ang="0">
                  <a:pos x="connsiteX1" y="connsiteY1"/>
                </a:cxn>
              </a:cxnLst>
              <a:rect l="l" t="t" r="r" b="b"/>
              <a:pathLst>
                <a:path w="9525" h="9525">
                  <a:moveTo>
                    <a:pt x="7419" y="8082"/>
                  </a:moveTo>
                  <a:cubicBezTo>
                    <a:pt x="8371" y="9987"/>
                    <a:pt x="6466" y="5225"/>
                    <a:pt x="7419" y="80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75" name="Freeform: Shape 1674">
              <a:extLst>
                <a:ext uri="{FF2B5EF4-FFF2-40B4-BE49-F238E27FC236}">
                  <a16:creationId xmlns:a16="http://schemas.microsoft.com/office/drawing/2014/main" id="{7D85DBE5-1715-4CC3-99C0-CFD88444D2FE}"/>
                </a:ext>
              </a:extLst>
            </p:cNvPr>
            <p:cNvSpPr/>
            <p:nvPr/>
          </p:nvSpPr>
          <p:spPr>
            <a:xfrm>
              <a:off x="7251859" y="554212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7144" y="7144"/>
                    <a:pt x="10954"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76" name="Freeform: Shape 1675">
              <a:extLst>
                <a:ext uri="{FF2B5EF4-FFF2-40B4-BE49-F238E27FC236}">
                  <a16:creationId xmlns:a16="http://schemas.microsoft.com/office/drawing/2014/main" id="{CB7169E1-7CB0-4ADE-9F33-8590A98FF0D1}"/>
                </a:ext>
              </a:extLst>
            </p:cNvPr>
            <p:cNvSpPr/>
            <p:nvPr/>
          </p:nvSpPr>
          <p:spPr>
            <a:xfrm>
              <a:off x="7243286" y="5506792"/>
              <a:ext cx="9525" cy="9525"/>
            </a:xfrm>
            <a:custGeom>
              <a:avLst/>
              <a:gdLst>
                <a:gd name="connsiteX0" fmla="*/ 9049 w 9525"/>
                <a:gd name="connsiteY0" fmla="*/ 9134 h 9525"/>
                <a:gd name="connsiteX1" fmla="*/ 7144 w 9525"/>
                <a:gd name="connsiteY1" fmla="*/ 8182 h 9525"/>
                <a:gd name="connsiteX2" fmla="*/ 9049 w 9525"/>
                <a:gd name="connsiteY2" fmla="*/ 9134 h 9525"/>
              </a:gdLst>
              <a:ahLst/>
              <a:cxnLst>
                <a:cxn ang="0">
                  <a:pos x="connsiteX0" y="connsiteY0"/>
                </a:cxn>
                <a:cxn ang="0">
                  <a:pos x="connsiteX1" y="connsiteY1"/>
                </a:cxn>
                <a:cxn ang="0">
                  <a:pos x="connsiteX2" y="connsiteY2"/>
                </a:cxn>
              </a:cxnLst>
              <a:rect l="l" t="t" r="r" b="b"/>
              <a:pathLst>
                <a:path w="9525" h="9525">
                  <a:moveTo>
                    <a:pt x="9049" y="9134"/>
                  </a:moveTo>
                  <a:cubicBezTo>
                    <a:pt x="10001" y="7230"/>
                    <a:pt x="9049" y="6277"/>
                    <a:pt x="7144" y="8182"/>
                  </a:cubicBezTo>
                  <a:cubicBezTo>
                    <a:pt x="8096" y="9134"/>
                    <a:pt x="8096" y="10087"/>
                    <a:pt x="9049" y="91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77" name="Freeform: Shape 1676">
              <a:extLst>
                <a:ext uri="{FF2B5EF4-FFF2-40B4-BE49-F238E27FC236}">
                  <a16:creationId xmlns:a16="http://schemas.microsoft.com/office/drawing/2014/main" id="{4FA76C5C-65A9-45A2-A753-80362781976F}"/>
                </a:ext>
              </a:extLst>
            </p:cNvPr>
            <p:cNvSpPr/>
            <p:nvPr/>
          </p:nvSpPr>
          <p:spPr>
            <a:xfrm>
              <a:off x="7187724" y="5565510"/>
              <a:ext cx="9525" cy="9525"/>
            </a:xfrm>
            <a:custGeom>
              <a:avLst/>
              <a:gdLst>
                <a:gd name="connsiteX0" fmla="*/ 8414 w 9525"/>
                <a:gd name="connsiteY0" fmla="*/ 7567 h 9525"/>
                <a:gd name="connsiteX1" fmla="*/ 8414 w 9525"/>
                <a:gd name="connsiteY1" fmla="*/ 7567 h 9525"/>
              </a:gdLst>
              <a:ahLst/>
              <a:cxnLst>
                <a:cxn ang="0">
                  <a:pos x="connsiteX0" y="connsiteY0"/>
                </a:cxn>
                <a:cxn ang="0">
                  <a:pos x="connsiteX1" y="connsiteY1"/>
                </a:cxn>
              </a:cxnLst>
              <a:rect l="l" t="t" r="r" b="b"/>
              <a:pathLst>
                <a:path w="9525" h="9525">
                  <a:moveTo>
                    <a:pt x="8414" y="7567"/>
                  </a:moveTo>
                  <a:cubicBezTo>
                    <a:pt x="5556" y="6615"/>
                    <a:pt x="8414" y="7567"/>
                    <a:pt x="841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1678" name="Group 1677">
            <a:extLst>
              <a:ext uri="{FF2B5EF4-FFF2-40B4-BE49-F238E27FC236}">
                <a16:creationId xmlns:a16="http://schemas.microsoft.com/office/drawing/2014/main" id="{E846967F-E1BD-489D-9C3B-BCCDA8833BB2}"/>
              </a:ext>
            </a:extLst>
          </p:cNvPr>
          <p:cNvGrpSpPr/>
          <p:nvPr/>
        </p:nvGrpSpPr>
        <p:grpSpPr>
          <a:xfrm flipH="1">
            <a:off x="7567482" y="624041"/>
            <a:ext cx="270931" cy="344010"/>
            <a:chOff x="6843236" y="157160"/>
            <a:chExt cx="947072" cy="1202528"/>
          </a:xfrm>
        </p:grpSpPr>
        <p:sp>
          <p:nvSpPr>
            <p:cNvPr id="1679" name="Freeform: Shape 1678">
              <a:extLst>
                <a:ext uri="{FF2B5EF4-FFF2-40B4-BE49-F238E27FC236}">
                  <a16:creationId xmlns:a16="http://schemas.microsoft.com/office/drawing/2014/main" id="{F15A6BC3-6599-4897-B659-3074A3C6479C}"/>
                </a:ext>
              </a:extLst>
            </p:cNvPr>
            <p:cNvSpPr/>
            <p:nvPr/>
          </p:nvSpPr>
          <p:spPr>
            <a:xfrm>
              <a:off x="7263183" y="188542"/>
              <a:ext cx="19050" cy="9525"/>
            </a:xfrm>
            <a:custGeom>
              <a:avLst/>
              <a:gdLst>
                <a:gd name="connsiteX0" fmla="*/ 13917 w 19050"/>
                <a:gd name="connsiteY0" fmla="*/ 10530 h 9525"/>
                <a:gd name="connsiteX1" fmla="*/ 13917 w 19050"/>
                <a:gd name="connsiteY1" fmla="*/ 10530 h 9525"/>
              </a:gdLst>
              <a:ahLst/>
              <a:cxnLst>
                <a:cxn ang="0">
                  <a:pos x="connsiteX0" y="connsiteY0"/>
                </a:cxn>
                <a:cxn ang="0">
                  <a:pos x="connsiteX1" y="connsiteY1"/>
                </a:cxn>
              </a:cxnLst>
              <a:rect l="l" t="t" r="r" b="b"/>
              <a:pathLst>
                <a:path w="19050" h="9525">
                  <a:moveTo>
                    <a:pt x="13917" y="10530"/>
                  </a:moveTo>
                  <a:cubicBezTo>
                    <a:pt x="13917" y="10530"/>
                    <a:pt x="-1323" y="2910"/>
                    <a:pt x="13917" y="105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0" name="Freeform: Shape 1679">
              <a:extLst>
                <a:ext uri="{FF2B5EF4-FFF2-40B4-BE49-F238E27FC236}">
                  <a16:creationId xmlns:a16="http://schemas.microsoft.com/office/drawing/2014/main" id="{41EFB33D-25B0-4004-9678-C5BEE91A259E}"/>
                </a:ext>
              </a:extLst>
            </p:cNvPr>
            <p:cNvSpPr/>
            <p:nvPr/>
          </p:nvSpPr>
          <p:spPr>
            <a:xfrm>
              <a:off x="7235250" y="171185"/>
              <a:ext cx="19050" cy="19050"/>
            </a:xfrm>
            <a:custGeom>
              <a:avLst/>
              <a:gdLst>
                <a:gd name="connsiteX0" fmla="*/ 15180 w 19050"/>
                <a:gd name="connsiteY0" fmla="*/ 12647 h 19050"/>
                <a:gd name="connsiteX1" fmla="*/ 15180 w 19050"/>
                <a:gd name="connsiteY1" fmla="*/ 12647 h 19050"/>
              </a:gdLst>
              <a:ahLst/>
              <a:cxnLst>
                <a:cxn ang="0">
                  <a:pos x="connsiteX0" y="connsiteY0"/>
                </a:cxn>
                <a:cxn ang="0">
                  <a:pos x="connsiteX1" y="connsiteY1"/>
                </a:cxn>
              </a:cxnLst>
              <a:rect l="l" t="t" r="r" b="b"/>
              <a:pathLst>
                <a:path w="19050" h="19050">
                  <a:moveTo>
                    <a:pt x="15180" y="12647"/>
                  </a:moveTo>
                  <a:cubicBezTo>
                    <a:pt x="-8632" y="12647"/>
                    <a:pt x="29468" y="265"/>
                    <a:pt x="15180" y="126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1" name="Freeform: Shape 1680">
              <a:extLst>
                <a:ext uri="{FF2B5EF4-FFF2-40B4-BE49-F238E27FC236}">
                  <a16:creationId xmlns:a16="http://schemas.microsoft.com/office/drawing/2014/main" id="{44E6C6A5-622D-46BF-8AB7-EEC0077EF5BC}"/>
                </a:ext>
              </a:extLst>
            </p:cNvPr>
            <p:cNvSpPr/>
            <p:nvPr/>
          </p:nvSpPr>
          <p:spPr>
            <a:xfrm>
              <a:off x="7409021" y="559593"/>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2" name="Freeform: Shape 1681">
              <a:extLst>
                <a:ext uri="{FF2B5EF4-FFF2-40B4-BE49-F238E27FC236}">
                  <a16:creationId xmlns:a16="http://schemas.microsoft.com/office/drawing/2014/main" id="{34EA026D-B6E0-4ED5-BAE6-4CD6E504F2BD}"/>
                </a:ext>
              </a:extLst>
            </p:cNvPr>
            <p:cNvSpPr/>
            <p:nvPr/>
          </p:nvSpPr>
          <p:spPr>
            <a:xfrm>
              <a:off x="7597616" y="751284"/>
              <a:ext cx="9525" cy="9525"/>
            </a:xfrm>
            <a:custGeom>
              <a:avLst/>
              <a:gdLst>
                <a:gd name="connsiteX0" fmla="*/ 10001 w 9525"/>
                <a:gd name="connsiteY0" fmla="*/ 7858 h 9525"/>
                <a:gd name="connsiteX1" fmla="*/ 7144 w 9525"/>
                <a:gd name="connsiteY1" fmla="*/ 7858 h 9525"/>
                <a:gd name="connsiteX2" fmla="*/ 10001 w 9525"/>
                <a:gd name="connsiteY2" fmla="*/ 7858 h 9525"/>
              </a:gdLst>
              <a:ahLst/>
              <a:cxnLst>
                <a:cxn ang="0">
                  <a:pos x="connsiteX0" y="connsiteY0"/>
                </a:cxn>
                <a:cxn ang="0">
                  <a:pos x="connsiteX1" y="connsiteY1"/>
                </a:cxn>
                <a:cxn ang="0">
                  <a:pos x="connsiteX2" y="connsiteY2"/>
                </a:cxn>
              </a:cxnLst>
              <a:rect l="l" t="t" r="r" b="b"/>
              <a:pathLst>
                <a:path w="9525" h="9525">
                  <a:moveTo>
                    <a:pt x="10001" y="7858"/>
                  </a:moveTo>
                  <a:cubicBezTo>
                    <a:pt x="8096" y="6906"/>
                    <a:pt x="7144" y="6906"/>
                    <a:pt x="7144" y="7858"/>
                  </a:cubicBezTo>
                  <a:cubicBezTo>
                    <a:pt x="9049" y="8811"/>
                    <a:pt x="10954" y="8811"/>
                    <a:pt x="10001"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3" name="Freeform: Shape 1682">
              <a:extLst>
                <a:ext uri="{FF2B5EF4-FFF2-40B4-BE49-F238E27FC236}">
                  <a16:creationId xmlns:a16="http://schemas.microsoft.com/office/drawing/2014/main" id="{AA31DD3F-E80D-4CFF-9B63-FF64CC82227D}"/>
                </a:ext>
              </a:extLst>
            </p:cNvPr>
            <p:cNvSpPr/>
            <p:nvPr/>
          </p:nvSpPr>
          <p:spPr>
            <a:xfrm>
              <a:off x="7640479" y="77104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7144"/>
                    <a:pt x="7144" y="7144"/>
                  </a:cubicBezTo>
                  <a:cubicBezTo>
                    <a:pt x="8096" y="7144"/>
                    <a:pt x="9049" y="8096"/>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4" name="Freeform: Shape 1683">
              <a:extLst>
                <a:ext uri="{FF2B5EF4-FFF2-40B4-BE49-F238E27FC236}">
                  <a16:creationId xmlns:a16="http://schemas.microsoft.com/office/drawing/2014/main" id="{6EC0527E-0190-496A-B1E2-3D15DDC5E971}"/>
                </a:ext>
              </a:extLst>
            </p:cNvPr>
            <p:cNvSpPr/>
            <p:nvPr/>
          </p:nvSpPr>
          <p:spPr>
            <a:xfrm>
              <a:off x="7408069" y="562451"/>
              <a:ext cx="9525" cy="19050"/>
            </a:xfrm>
            <a:custGeom>
              <a:avLst/>
              <a:gdLst>
                <a:gd name="connsiteX0" fmla="*/ 8096 w 9525"/>
                <a:gd name="connsiteY0" fmla="*/ 7144 h 19050"/>
                <a:gd name="connsiteX1" fmla="*/ 7144 w 9525"/>
                <a:gd name="connsiteY1" fmla="*/ 14764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lnTo>
                    <a:pt x="7144" y="14764"/>
                  </a:lnTo>
                  <a:cubicBezTo>
                    <a:pt x="8096" y="14764"/>
                    <a:pt x="8096" y="1095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5" name="Freeform: Shape 1684">
              <a:extLst>
                <a:ext uri="{FF2B5EF4-FFF2-40B4-BE49-F238E27FC236}">
                  <a16:creationId xmlns:a16="http://schemas.microsoft.com/office/drawing/2014/main" id="{20D34A50-A646-415F-8083-859D5AB2C913}"/>
                </a:ext>
              </a:extLst>
            </p:cNvPr>
            <p:cNvSpPr/>
            <p:nvPr/>
          </p:nvSpPr>
          <p:spPr>
            <a:xfrm>
              <a:off x="7282648" y="164306"/>
              <a:ext cx="9525" cy="9525"/>
            </a:xfrm>
            <a:custGeom>
              <a:avLst/>
              <a:gdLst>
                <a:gd name="connsiteX0" fmla="*/ 11597 w 9525"/>
                <a:gd name="connsiteY0" fmla="*/ 7144 h 9525"/>
                <a:gd name="connsiteX1" fmla="*/ 11597 w 9525"/>
                <a:gd name="connsiteY1" fmla="*/ 7144 h 9525"/>
              </a:gdLst>
              <a:ahLst/>
              <a:cxnLst>
                <a:cxn ang="0">
                  <a:pos x="connsiteX0" y="connsiteY0"/>
                </a:cxn>
                <a:cxn ang="0">
                  <a:pos x="connsiteX1" y="connsiteY1"/>
                </a:cxn>
              </a:cxnLst>
              <a:rect l="l" t="t" r="r" b="b"/>
              <a:pathLst>
                <a:path w="9525" h="9525">
                  <a:moveTo>
                    <a:pt x="11597" y="7144"/>
                  </a:moveTo>
                  <a:cubicBezTo>
                    <a:pt x="2072" y="8096"/>
                    <a:pt x="10644" y="9049"/>
                    <a:pt x="115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6" name="Freeform: Shape 1685">
              <a:extLst>
                <a:ext uri="{FF2B5EF4-FFF2-40B4-BE49-F238E27FC236}">
                  <a16:creationId xmlns:a16="http://schemas.microsoft.com/office/drawing/2014/main" id="{2A1DD689-B428-4B41-A1F1-B046F6A8BDB2}"/>
                </a:ext>
              </a:extLst>
            </p:cNvPr>
            <p:cNvSpPr/>
            <p:nvPr/>
          </p:nvSpPr>
          <p:spPr>
            <a:xfrm>
              <a:off x="7404111" y="435841"/>
              <a:ext cx="9525" cy="9525"/>
            </a:xfrm>
            <a:custGeom>
              <a:avLst/>
              <a:gdLst>
                <a:gd name="connsiteX0" fmla="*/ 8244 w 9525"/>
                <a:gd name="connsiteY0" fmla="*/ 11833 h 9525"/>
                <a:gd name="connsiteX1" fmla="*/ 8244 w 9525"/>
                <a:gd name="connsiteY1" fmla="*/ 11833 h 9525"/>
              </a:gdLst>
              <a:ahLst/>
              <a:cxnLst>
                <a:cxn ang="0">
                  <a:pos x="connsiteX0" y="connsiteY0"/>
                </a:cxn>
                <a:cxn ang="0">
                  <a:pos x="connsiteX1" y="connsiteY1"/>
                </a:cxn>
              </a:cxnLst>
              <a:rect l="l" t="t" r="r" b="b"/>
              <a:pathLst>
                <a:path w="9525" h="9525">
                  <a:moveTo>
                    <a:pt x="8244" y="11833"/>
                  </a:moveTo>
                  <a:cubicBezTo>
                    <a:pt x="7291" y="9928"/>
                    <a:pt x="6339" y="2308"/>
                    <a:pt x="8244" y="118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7" name="Freeform: Shape 1686">
              <a:extLst>
                <a:ext uri="{FF2B5EF4-FFF2-40B4-BE49-F238E27FC236}">
                  <a16:creationId xmlns:a16="http://schemas.microsoft.com/office/drawing/2014/main" id="{3AE6D73D-ED7B-45FC-8449-984ADDB7D6C5}"/>
                </a:ext>
              </a:extLst>
            </p:cNvPr>
            <p:cNvSpPr/>
            <p:nvPr/>
          </p:nvSpPr>
          <p:spPr>
            <a:xfrm>
              <a:off x="7409503" y="215636"/>
              <a:ext cx="9525" cy="19050"/>
            </a:xfrm>
            <a:custGeom>
              <a:avLst/>
              <a:gdLst>
                <a:gd name="connsiteX0" fmla="*/ 7615 w 9525"/>
                <a:gd name="connsiteY0" fmla="*/ 8201 h 19050"/>
                <a:gd name="connsiteX1" fmla="*/ 7615 w 9525"/>
                <a:gd name="connsiteY1" fmla="*/ 8201 h 19050"/>
              </a:gdLst>
              <a:ahLst/>
              <a:cxnLst>
                <a:cxn ang="0">
                  <a:pos x="connsiteX0" y="connsiteY0"/>
                </a:cxn>
                <a:cxn ang="0">
                  <a:pos x="connsiteX1" y="connsiteY1"/>
                </a:cxn>
              </a:cxnLst>
              <a:rect l="l" t="t" r="r" b="b"/>
              <a:pathLst>
                <a:path w="9525" h="19050">
                  <a:moveTo>
                    <a:pt x="7615" y="8201"/>
                  </a:moveTo>
                  <a:cubicBezTo>
                    <a:pt x="4757" y="22488"/>
                    <a:pt x="16187" y="2486"/>
                    <a:pt x="7615" y="8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8" name="Freeform: Shape 1687">
              <a:extLst>
                <a:ext uri="{FF2B5EF4-FFF2-40B4-BE49-F238E27FC236}">
                  <a16:creationId xmlns:a16="http://schemas.microsoft.com/office/drawing/2014/main" id="{206D84F0-DA74-49AB-A065-E9EB9A60C763}"/>
                </a:ext>
              </a:extLst>
            </p:cNvPr>
            <p:cNvSpPr/>
            <p:nvPr/>
          </p:nvSpPr>
          <p:spPr>
            <a:xfrm>
              <a:off x="7305199" y="17573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89" name="Freeform: Shape 1688">
              <a:extLst>
                <a:ext uri="{FF2B5EF4-FFF2-40B4-BE49-F238E27FC236}">
                  <a16:creationId xmlns:a16="http://schemas.microsoft.com/office/drawing/2014/main" id="{3244E80F-3B2F-4B31-8C7E-B982871C6260}"/>
                </a:ext>
              </a:extLst>
            </p:cNvPr>
            <p:cNvSpPr/>
            <p:nvPr/>
          </p:nvSpPr>
          <p:spPr>
            <a:xfrm>
              <a:off x="7402354" y="50720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0" name="Freeform: Shape 1689">
              <a:extLst>
                <a:ext uri="{FF2B5EF4-FFF2-40B4-BE49-F238E27FC236}">
                  <a16:creationId xmlns:a16="http://schemas.microsoft.com/office/drawing/2014/main" id="{04875065-2810-4A15-84F9-D1FB5DAEE7F0}"/>
                </a:ext>
              </a:extLst>
            </p:cNvPr>
            <p:cNvSpPr/>
            <p:nvPr/>
          </p:nvSpPr>
          <p:spPr>
            <a:xfrm>
              <a:off x="7208996" y="4024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1" name="Freeform: Shape 1690">
              <a:extLst>
                <a:ext uri="{FF2B5EF4-FFF2-40B4-BE49-F238E27FC236}">
                  <a16:creationId xmlns:a16="http://schemas.microsoft.com/office/drawing/2014/main" id="{B55712B9-C2AA-4D6F-905E-BBA7992DE4BA}"/>
                </a:ext>
              </a:extLst>
            </p:cNvPr>
            <p:cNvSpPr/>
            <p:nvPr/>
          </p:nvSpPr>
          <p:spPr>
            <a:xfrm>
              <a:off x="7228999" y="1662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9049"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2" name="Freeform: Shape 1691">
              <a:extLst>
                <a:ext uri="{FF2B5EF4-FFF2-40B4-BE49-F238E27FC236}">
                  <a16:creationId xmlns:a16="http://schemas.microsoft.com/office/drawing/2014/main" id="{5EEB642B-F41B-4ABA-91DC-C8CF971804B8}"/>
                </a:ext>
              </a:extLst>
            </p:cNvPr>
            <p:cNvSpPr/>
            <p:nvPr/>
          </p:nvSpPr>
          <p:spPr>
            <a:xfrm>
              <a:off x="7710113" y="815392"/>
              <a:ext cx="9525" cy="9525"/>
            </a:xfrm>
            <a:custGeom>
              <a:avLst/>
              <a:gdLst>
                <a:gd name="connsiteX0" fmla="*/ 8947 w 9525"/>
                <a:gd name="connsiteY0" fmla="*/ 7567 h 9525"/>
                <a:gd name="connsiteX1" fmla="*/ 8947 w 9525"/>
                <a:gd name="connsiteY1" fmla="*/ 7567 h 9525"/>
                <a:gd name="connsiteX2" fmla="*/ 8947 w 9525"/>
                <a:gd name="connsiteY2" fmla="*/ 7567 h 9525"/>
              </a:gdLst>
              <a:ahLst/>
              <a:cxnLst>
                <a:cxn ang="0">
                  <a:pos x="connsiteX0" y="connsiteY0"/>
                </a:cxn>
                <a:cxn ang="0">
                  <a:pos x="connsiteX1" y="connsiteY1"/>
                </a:cxn>
                <a:cxn ang="0">
                  <a:pos x="connsiteX2" y="connsiteY2"/>
                </a:cxn>
              </a:cxnLst>
              <a:rect l="l" t="t" r="r" b="b"/>
              <a:pathLst>
                <a:path w="9525" h="9525">
                  <a:moveTo>
                    <a:pt x="8947" y="7567"/>
                  </a:moveTo>
                  <a:cubicBezTo>
                    <a:pt x="7995" y="7567"/>
                    <a:pt x="7995" y="7567"/>
                    <a:pt x="8947" y="7567"/>
                  </a:cubicBezTo>
                  <a:cubicBezTo>
                    <a:pt x="6090" y="6615"/>
                    <a:pt x="7042" y="7567"/>
                    <a:pt x="894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3" name="Freeform: Shape 1692">
              <a:extLst>
                <a:ext uri="{FF2B5EF4-FFF2-40B4-BE49-F238E27FC236}">
                  <a16:creationId xmlns:a16="http://schemas.microsoft.com/office/drawing/2014/main" id="{EEFF7FB9-50E9-488B-B50D-33C90165EC8B}"/>
                </a:ext>
              </a:extLst>
            </p:cNvPr>
            <p:cNvSpPr/>
            <p:nvPr/>
          </p:nvSpPr>
          <p:spPr>
            <a:xfrm>
              <a:off x="7269956" y="1302044"/>
              <a:ext cx="38100" cy="19050"/>
            </a:xfrm>
            <a:custGeom>
              <a:avLst/>
              <a:gdLst>
                <a:gd name="connsiteX0" fmla="*/ 7144 w 38100"/>
                <a:gd name="connsiteY0" fmla="*/ 12405 h 19050"/>
                <a:gd name="connsiteX1" fmla="*/ 38576 w 38100"/>
                <a:gd name="connsiteY1" fmla="*/ 7643 h 19050"/>
                <a:gd name="connsiteX2" fmla="*/ 7144 w 38100"/>
                <a:gd name="connsiteY2" fmla="*/ 12405 h 19050"/>
              </a:gdLst>
              <a:ahLst/>
              <a:cxnLst>
                <a:cxn ang="0">
                  <a:pos x="connsiteX0" y="connsiteY0"/>
                </a:cxn>
                <a:cxn ang="0">
                  <a:pos x="connsiteX1" y="connsiteY1"/>
                </a:cxn>
                <a:cxn ang="0">
                  <a:pos x="connsiteX2" y="connsiteY2"/>
                </a:cxn>
              </a:cxnLst>
              <a:rect l="l" t="t" r="r" b="b"/>
              <a:pathLst>
                <a:path w="38100" h="19050">
                  <a:moveTo>
                    <a:pt x="7144" y="12405"/>
                  </a:moveTo>
                  <a:cubicBezTo>
                    <a:pt x="15716" y="15263"/>
                    <a:pt x="25241" y="4785"/>
                    <a:pt x="38576" y="7643"/>
                  </a:cubicBezTo>
                  <a:cubicBezTo>
                    <a:pt x="36671" y="6690"/>
                    <a:pt x="17621" y="14310"/>
                    <a:pt x="7144" y="124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4" name="Freeform: Shape 1693">
              <a:extLst>
                <a:ext uri="{FF2B5EF4-FFF2-40B4-BE49-F238E27FC236}">
                  <a16:creationId xmlns:a16="http://schemas.microsoft.com/office/drawing/2014/main" id="{96FE6204-6C4F-4754-A281-278829EECBDE}"/>
                </a:ext>
              </a:extLst>
            </p:cNvPr>
            <p:cNvSpPr/>
            <p:nvPr/>
          </p:nvSpPr>
          <p:spPr>
            <a:xfrm>
              <a:off x="7289006" y="164544"/>
              <a:ext cx="9525" cy="9525"/>
            </a:xfrm>
            <a:custGeom>
              <a:avLst/>
              <a:gdLst>
                <a:gd name="connsiteX0" fmla="*/ 7144 w 9525"/>
                <a:gd name="connsiteY0" fmla="*/ 7858 h 9525"/>
                <a:gd name="connsiteX1" fmla="*/ 1095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10954" y="7858"/>
                  </a:lnTo>
                  <a:cubicBezTo>
                    <a:pt x="10001"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5" name="Freeform: Shape 1694">
              <a:extLst>
                <a:ext uri="{FF2B5EF4-FFF2-40B4-BE49-F238E27FC236}">
                  <a16:creationId xmlns:a16="http://schemas.microsoft.com/office/drawing/2014/main" id="{638DB09E-8152-42EA-8649-A4A3AA163C93}"/>
                </a:ext>
              </a:extLst>
            </p:cNvPr>
            <p:cNvSpPr/>
            <p:nvPr/>
          </p:nvSpPr>
          <p:spPr>
            <a:xfrm>
              <a:off x="7300436" y="13025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6" name="Freeform: Shape 1695">
              <a:extLst>
                <a:ext uri="{FF2B5EF4-FFF2-40B4-BE49-F238E27FC236}">
                  <a16:creationId xmlns:a16="http://schemas.microsoft.com/office/drawing/2014/main" id="{50F71720-CCE2-49C9-88C0-86AC8C172EFE}"/>
                </a:ext>
              </a:extLst>
            </p:cNvPr>
            <p:cNvSpPr/>
            <p:nvPr/>
          </p:nvSpPr>
          <p:spPr>
            <a:xfrm>
              <a:off x="7754779" y="98631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8096"/>
                    <a:pt x="9049" y="7144"/>
                  </a:cubicBezTo>
                  <a:cubicBezTo>
                    <a:pt x="9049" y="7144"/>
                    <a:pt x="8096" y="7144"/>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7" name="Freeform: Shape 1696">
              <a:extLst>
                <a:ext uri="{FF2B5EF4-FFF2-40B4-BE49-F238E27FC236}">
                  <a16:creationId xmlns:a16="http://schemas.microsoft.com/office/drawing/2014/main" id="{2151E1A8-E6BC-4B9E-B725-EF886D7B1C77}"/>
                </a:ext>
              </a:extLst>
            </p:cNvPr>
            <p:cNvSpPr/>
            <p:nvPr/>
          </p:nvSpPr>
          <p:spPr>
            <a:xfrm>
              <a:off x="7744301" y="849153"/>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1"/>
                  </a:ln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8" name="Freeform: Shape 1697">
              <a:extLst>
                <a:ext uri="{FF2B5EF4-FFF2-40B4-BE49-F238E27FC236}">
                  <a16:creationId xmlns:a16="http://schemas.microsoft.com/office/drawing/2014/main" id="{CF86746E-7A5C-4A7C-B069-7602910F57D0}"/>
                </a:ext>
              </a:extLst>
            </p:cNvPr>
            <p:cNvSpPr/>
            <p:nvPr/>
          </p:nvSpPr>
          <p:spPr>
            <a:xfrm>
              <a:off x="7735932" y="1060466"/>
              <a:ext cx="9525" cy="19050"/>
            </a:xfrm>
            <a:custGeom>
              <a:avLst/>
              <a:gdLst>
                <a:gd name="connsiteX0" fmla="*/ 10751 w 9525"/>
                <a:gd name="connsiteY0" fmla="*/ 7286 h 19050"/>
                <a:gd name="connsiteX1" fmla="*/ 10751 w 9525"/>
                <a:gd name="connsiteY1" fmla="*/ 7286 h 19050"/>
              </a:gdLst>
              <a:ahLst/>
              <a:cxnLst>
                <a:cxn ang="0">
                  <a:pos x="connsiteX0" y="connsiteY0"/>
                </a:cxn>
                <a:cxn ang="0">
                  <a:pos x="connsiteX1" y="connsiteY1"/>
                </a:cxn>
              </a:cxnLst>
              <a:rect l="l" t="t" r="r" b="b"/>
              <a:pathLst>
                <a:path w="9525" h="19050">
                  <a:moveTo>
                    <a:pt x="10751" y="7286"/>
                  </a:moveTo>
                  <a:cubicBezTo>
                    <a:pt x="2178" y="23479"/>
                    <a:pt x="11703" y="5381"/>
                    <a:pt x="10751" y="728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699" name="Freeform: Shape 1698">
              <a:extLst>
                <a:ext uri="{FF2B5EF4-FFF2-40B4-BE49-F238E27FC236}">
                  <a16:creationId xmlns:a16="http://schemas.microsoft.com/office/drawing/2014/main" id="{3FAD2173-E6DF-47EF-9C31-67DE175B6CA3}"/>
                </a:ext>
              </a:extLst>
            </p:cNvPr>
            <p:cNvSpPr/>
            <p:nvPr/>
          </p:nvSpPr>
          <p:spPr>
            <a:xfrm>
              <a:off x="7703344" y="1127177"/>
              <a:ext cx="9525" cy="9525"/>
            </a:xfrm>
            <a:custGeom>
              <a:avLst/>
              <a:gdLst>
                <a:gd name="connsiteX0" fmla="*/ 7144 w 9525"/>
                <a:gd name="connsiteY0" fmla="*/ 10107 h 9525"/>
                <a:gd name="connsiteX1" fmla="*/ 7144 w 9525"/>
                <a:gd name="connsiteY1" fmla="*/ 10107 h 9525"/>
              </a:gdLst>
              <a:ahLst/>
              <a:cxnLst>
                <a:cxn ang="0">
                  <a:pos x="connsiteX0" y="connsiteY0"/>
                </a:cxn>
                <a:cxn ang="0">
                  <a:pos x="connsiteX1" y="connsiteY1"/>
                </a:cxn>
              </a:cxnLst>
              <a:rect l="l" t="t" r="r" b="b"/>
              <a:pathLst>
                <a:path w="9525" h="9525">
                  <a:moveTo>
                    <a:pt x="7144" y="10107"/>
                  </a:moveTo>
                  <a:cubicBezTo>
                    <a:pt x="8096" y="10107"/>
                    <a:pt x="12859" y="3440"/>
                    <a:pt x="7144" y="101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0" name="Freeform: Shape 1699">
              <a:extLst>
                <a:ext uri="{FF2B5EF4-FFF2-40B4-BE49-F238E27FC236}">
                  <a16:creationId xmlns:a16="http://schemas.microsoft.com/office/drawing/2014/main" id="{6CAA283A-83F1-4309-8F79-FCD351E914E8}"/>
                </a:ext>
              </a:extLst>
            </p:cNvPr>
            <p:cNvSpPr/>
            <p:nvPr/>
          </p:nvSpPr>
          <p:spPr>
            <a:xfrm>
              <a:off x="7190899" y="638077"/>
              <a:ext cx="9525" cy="19050"/>
            </a:xfrm>
            <a:custGeom>
              <a:avLst/>
              <a:gdLst>
                <a:gd name="connsiteX0" fmla="*/ 7144 w 9525"/>
                <a:gd name="connsiteY0" fmla="*/ 14385 h 19050"/>
                <a:gd name="connsiteX1" fmla="*/ 10001 w 9525"/>
                <a:gd name="connsiteY1" fmla="*/ 10575 h 19050"/>
                <a:gd name="connsiteX2" fmla="*/ 7144 w 9525"/>
                <a:gd name="connsiteY2" fmla="*/ 14385 h 19050"/>
              </a:gdLst>
              <a:ahLst/>
              <a:cxnLst>
                <a:cxn ang="0">
                  <a:pos x="connsiteX0" y="connsiteY0"/>
                </a:cxn>
                <a:cxn ang="0">
                  <a:pos x="connsiteX1" y="connsiteY1"/>
                </a:cxn>
                <a:cxn ang="0">
                  <a:pos x="connsiteX2" y="connsiteY2"/>
                </a:cxn>
              </a:cxnLst>
              <a:rect l="l" t="t" r="r" b="b"/>
              <a:pathLst>
                <a:path w="9525" h="19050">
                  <a:moveTo>
                    <a:pt x="7144" y="14385"/>
                  </a:moveTo>
                  <a:cubicBezTo>
                    <a:pt x="8096" y="12480"/>
                    <a:pt x="9049" y="11528"/>
                    <a:pt x="10001" y="10575"/>
                  </a:cubicBezTo>
                  <a:cubicBezTo>
                    <a:pt x="8096" y="11528"/>
                    <a:pt x="8096" y="98"/>
                    <a:pt x="7144" y="143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1" name="Freeform: Shape 1700">
              <a:extLst>
                <a:ext uri="{FF2B5EF4-FFF2-40B4-BE49-F238E27FC236}">
                  <a16:creationId xmlns:a16="http://schemas.microsoft.com/office/drawing/2014/main" id="{49392DAE-71FD-4E09-8F53-5BFC9B4B10FE}"/>
                </a:ext>
              </a:extLst>
            </p:cNvPr>
            <p:cNvSpPr/>
            <p:nvPr/>
          </p:nvSpPr>
          <p:spPr>
            <a:xfrm>
              <a:off x="7287101" y="16409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10001" y="4498"/>
                    <a:pt x="8096" y="9260"/>
                    <a:pt x="7144"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2" name="Freeform: Shape 1701">
              <a:extLst>
                <a:ext uri="{FF2B5EF4-FFF2-40B4-BE49-F238E27FC236}">
                  <a16:creationId xmlns:a16="http://schemas.microsoft.com/office/drawing/2014/main" id="{6CE92D54-9DB9-41E7-B813-F146D09AC3E0}"/>
                </a:ext>
              </a:extLst>
            </p:cNvPr>
            <p:cNvSpPr/>
            <p:nvPr/>
          </p:nvSpPr>
          <p:spPr>
            <a:xfrm>
              <a:off x="7752874" y="1072038"/>
              <a:ext cx="19050" cy="19050"/>
            </a:xfrm>
            <a:custGeom>
              <a:avLst/>
              <a:gdLst>
                <a:gd name="connsiteX0" fmla="*/ 12859 w 19050"/>
                <a:gd name="connsiteY0" fmla="*/ 7144 h 19050"/>
                <a:gd name="connsiteX1" fmla="*/ 7144 w 19050"/>
                <a:gd name="connsiteY1" fmla="*/ 18574 h 19050"/>
                <a:gd name="connsiteX2" fmla="*/ 12859 w 19050"/>
                <a:gd name="connsiteY2" fmla="*/ 7144 h 19050"/>
              </a:gdLst>
              <a:ahLst/>
              <a:cxnLst>
                <a:cxn ang="0">
                  <a:pos x="connsiteX0" y="connsiteY0"/>
                </a:cxn>
                <a:cxn ang="0">
                  <a:pos x="connsiteX1" y="connsiteY1"/>
                </a:cxn>
                <a:cxn ang="0">
                  <a:pos x="connsiteX2" y="connsiteY2"/>
                </a:cxn>
              </a:cxnLst>
              <a:rect l="l" t="t" r="r" b="b"/>
              <a:pathLst>
                <a:path w="19050" h="19050">
                  <a:moveTo>
                    <a:pt x="12859" y="7144"/>
                  </a:moveTo>
                  <a:lnTo>
                    <a:pt x="7144" y="18574"/>
                  </a:lnTo>
                  <a:cubicBezTo>
                    <a:pt x="9049" y="15716"/>
                    <a:pt x="10954" y="11906"/>
                    <a:pt x="128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3" name="Freeform: Shape 1702">
              <a:extLst>
                <a:ext uri="{FF2B5EF4-FFF2-40B4-BE49-F238E27FC236}">
                  <a16:creationId xmlns:a16="http://schemas.microsoft.com/office/drawing/2014/main" id="{B2178E8D-3A77-4129-8615-3B3E6C146058}"/>
                </a:ext>
              </a:extLst>
            </p:cNvPr>
            <p:cNvSpPr/>
            <p:nvPr/>
          </p:nvSpPr>
          <p:spPr>
            <a:xfrm>
              <a:off x="6852999" y="1048226"/>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lnTo>
                    <a:pt x="7858" y="7144"/>
                  </a:lnTo>
                  <a:cubicBezTo>
                    <a:pt x="6906" y="8096"/>
                    <a:pt x="6906" y="9049"/>
                    <a:pt x="785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4" name="Freeform: Shape 1703">
              <a:extLst>
                <a:ext uri="{FF2B5EF4-FFF2-40B4-BE49-F238E27FC236}">
                  <a16:creationId xmlns:a16="http://schemas.microsoft.com/office/drawing/2014/main" id="{5A3457C2-40D1-4E46-B1B2-F8143DD061F6}"/>
                </a:ext>
              </a:extLst>
            </p:cNvPr>
            <p:cNvSpPr/>
            <p:nvPr/>
          </p:nvSpPr>
          <p:spPr>
            <a:xfrm>
              <a:off x="7729162" y="1119663"/>
              <a:ext cx="19050" cy="19050"/>
            </a:xfrm>
            <a:custGeom>
              <a:avLst/>
              <a:gdLst>
                <a:gd name="connsiteX0" fmla="*/ 13711 w 19050"/>
                <a:gd name="connsiteY0" fmla="*/ 7144 h 19050"/>
                <a:gd name="connsiteX1" fmla="*/ 13711 w 19050"/>
                <a:gd name="connsiteY1" fmla="*/ 7144 h 19050"/>
              </a:gdLst>
              <a:ahLst/>
              <a:cxnLst>
                <a:cxn ang="0">
                  <a:pos x="connsiteX0" y="connsiteY0"/>
                </a:cxn>
                <a:cxn ang="0">
                  <a:pos x="connsiteX1" y="connsiteY1"/>
                </a:cxn>
              </a:cxnLst>
              <a:rect l="l" t="t" r="r" b="b"/>
              <a:pathLst>
                <a:path w="19050" h="19050">
                  <a:moveTo>
                    <a:pt x="13711" y="7144"/>
                  </a:moveTo>
                  <a:cubicBezTo>
                    <a:pt x="12758" y="8096"/>
                    <a:pt x="-577" y="24289"/>
                    <a:pt x="1371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5" name="Freeform: Shape 1704">
              <a:extLst>
                <a:ext uri="{FF2B5EF4-FFF2-40B4-BE49-F238E27FC236}">
                  <a16:creationId xmlns:a16="http://schemas.microsoft.com/office/drawing/2014/main" id="{100A01F2-DE40-40E9-8C97-7F9D115AB4E0}"/>
                </a:ext>
              </a:extLst>
            </p:cNvPr>
            <p:cNvSpPr/>
            <p:nvPr/>
          </p:nvSpPr>
          <p:spPr>
            <a:xfrm>
              <a:off x="7193756" y="6415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6" name="Freeform: Shape 1705">
              <a:extLst>
                <a:ext uri="{FF2B5EF4-FFF2-40B4-BE49-F238E27FC236}">
                  <a16:creationId xmlns:a16="http://schemas.microsoft.com/office/drawing/2014/main" id="{7582B948-FB37-4F17-A814-9FCC98216CA3}"/>
                </a:ext>
              </a:extLst>
            </p:cNvPr>
            <p:cNvSpPr/>
            <p:nvPr/>
          </p:nvSpPr>
          <p:spPr>
            <a:xfrm>
              <a:off x="6847333" y="157160"/>
              <a:ext cx="942975" cy="1181100"/>
            </a:xfrm>
            <a:custGeom>
              <a:avLst/>
              <a:gdLst>
                <a:gd name="connsiteX0" fmla="*/ 353567 w 942975"/>
                <a:gd name="connsiteY0" fmla="*/ 407672 h 1181100"/>
                <a:gd name="connsiteX1" fmla="*/ 358330 w 942975"/>
                <a:gd name="connsiteY1" fmla="*/ 501970 h 1181100"/>
                <a:gd name="connsiteX2" fmla="*/ 353567 w 942975"/>
                <a:gd name="connsiteY2" fmla="*/ 524830 h 1181100"/>
                <a:gd name="connsiteX3" fmla="*/ 353567 w 942975"/>
                <a:gd name="connsiteY3" fmla="*/ 504827 h 1181100"/>
                <a:gd name="connsiteX4" fmla="*/ 46862 w 942975"/>
                <a:gd name="connsiteY4" fmla="*/ 678182 h 1181100"/>
                <a:gd name="connsiteX5" fmla="*/ 71627 w 942975"/>
                <a:gd name="connsiteY5" fmla="*/ 1047752 h 1181100"/>
                <a:gd name="connsiteX6" fmla="*/ 940307 w 942975"/>
                <a:gd name="connsiteY6" fmla="*/ 779147 h 1181100"/>
                <a:gd name="connsiteX7" fmla="*/ 945070 w 942975"/>
                <a:gd name="connsiteY7" fmla="*/ 806770 h 1181100"/>
                <a:gd name="connsiteX8" fmla="*/ 941260 w 942975"/>
                <a:gd name="connsiteY8" fmla="*/ 748667 h 1181100"/>
                <a:gd name="connsiteX9" fmla="*/ 920305 w 942975"/>
                <a:gd name="connsiteY9" fmla="*/ 685802 h 1181100"/>
                <a:gd name="connsiteX10" fmla="*/ 757427 w 942975"/>
                <a:gd name="connsiteY10" fmla="*/ 584837 h 1181100"/>
                <a:gd name="connsiteX11" fmla="*/ 598360 w 942975"/>
                <a:gd name="connsiteY11" fmla="*/ 542927 h 1181100"/>
                <a:gd name="connsiteX12" fmla="*/ 578357 w 942975"/>
                <a:gd name="connsiteY12" fmla="*/ 308612 h 1181100"/>
                <a:gd name="connsiteX13" fmla="*/ 579310 w 942975"/>
                <a:gd name="connsiteY13" fmla="*/ 41912 h 1181100"/>
                <a:gd name="connsiteX14" fmla="*/ 399287 w 942975"/>
                <a:gd name="connsiteY14" fmla="*/ 18100 h 1181100"/>
                <a:gd name="connsiteX15" fmla="*/ 571690 w 942975"/>
                <a:gd name="connsiteY15" fmla="*/ 336235 h 1181100"/>
                <a:gd name="connsiteX16" fmla="*/ 566927 w 942975"/>
                <a:gd name="connsiteY16" fmla="*/ 406720 h 1181100"/>
                <a:gd name="connsiteX17" fmla="*/ 579310 w 942975"/>
                <a:gd name="connsiteY17" fmla="*/ 528640 h 1181100"/>
                <a:gd name="connsiteX18" fmla="*/ 576452 w 942975"/>
                <a:gd name="connsiteY18" fmla="*/ 520067 h 1181100"/>
                <a:gd name="connsiteX19" fmla="*/ 657415 w 942975"/>
                <a:gd name="connsiteY19" fmla="*/ 570550 h 1181100"/>
                <a:gd name="connsiteX20" fmla="*/ 750760 w 942975"/>
                <a:gd name="connsiteY20" fmla="*/ 601030 h 1181100"/>
                <a:gd name="connsiteX21" fmla="*/ 874585 w 942975"/>
                <a:gd name="connsiteY21" fmla="*/ 662942 h 1181100"/>
                <a:gd name="connsiteX22" fmla="*/ 919352 w 942975"/>
                <a:gd name="connsiteY22" fmla="*/ 762955 h 1181100"/>
                <a:gd name="connsiteX23" fmla="*/ 914590 w 942975"/>
                <a:gd name="connsiteY23" fmla="*/ 742000 h 1181100"/>
                <a:gd name="connsiteX24" fmla="*/ 916495 w 942975"/>
                <a:gd name="connsiteY24" fmla="*/ 738190 h 1181100"/>
                <a:gd name="connsiteX25" fmla="*/ 919352 w 942975"/>
                <a:gd name="connsiteY25" fmla="*/ 809627 h 1181100"/>
                <a:gd name="connsiteX26" fmla="*/ 645985 w 942975"/>
                <a:gd name="connsiteY26" fmla="*/ 1147765 h 1181100"/>
                <a:gd name="connsiteX27" fmla="*/ 656462 w 942975"/>
                <a:gd name="connsiteY27" fmla="*/ 1139192 h 1181100"/>
                <a:gd name="connsiteX28" fmla="*/ 64007 w 942975"/>
                <a:gd name="connsiteY28" fmla="*/ 1002985 h 1181100"/>
                <a:gd name="connsiteX29" fmla="*/ 53530 w 942975"/>
                <a:gd name="connsiteY29" fmla="*/ 722950 h 1181100"/>
                <a:gd name="connsiteX30" fmla="*/ 173545 w 942975"/>
                <a:gd name="connsiteY30" fmla="*/ 591505 h 1181100"/>
                <a:gd name="connsiteX31" fmla="*/ 240220 w 942975"/>
                <a:gd name="connsiteY31" fmla="*/ 566740 h 1181100"/>
                <a:gd name="connsiteX32" fmla="*/ 220217 w 942975"/>
                <a:gd name="connsiteY32" fmla="*/ 573407 h 1181100"/>
                <a:gd name="connsiteX33" fmla="*/ 316420 w 942975"/>
                <a:gd name="connsiteY33" fmla="*/ 552452 h 1181100"/>
                <a:gd name="connsiteX34" fmla="*/ 388810 w 942975"/>
                <a:gd name="connsiteY34" fmla="*/ 15242 h 1181100"/>
                <a:gd name="connsiteX35" fmla="*/ 378332 w 942975"/>
                <a:gd name="connsiteY35" fmla="*/ 14290 h 1181100"/>
                <a:gd name="connsiteX36" fmla="*/ 353567 w 942975"/>
                <a:gd name="connsiteY36" fmla="*/ 407672 h 1181100"/>
                <a:gd name="connsiteX37" fmla="*/ 202120 w 942975"/>
                <a:gd name="connsiteY37" fmla="*/ 565787 h 1181100"/>
                <a:gd name="connsiteX38" fmla="*/ 202120 w 942975"/>
                <a:gd name="connsiteY38" fmla="*/ 565787 h 1181100"/>
                <a:gd name="connsiteX39" fmla="*/ 179260 w 942975"/>
                <a:gd name="connsiteY39" fmla="*/ 574360 h 1181100"/>
                <a:gd name="connsiteX40" fmla="*/ 179260 w 942975"/>
                <a:gd name="connsiteY40" fmla="*/ 574360 h 1181100"/>
                <a:gd name="connsiteX41" fmla="*/ 233552 w 942975"/>
                <a:gd name="connsiteY41" fmla="*/ 576265 h 1181100"/>
                <a:gd name="connsiteX42" fmla="*/ 233552 w 942975"/>
                <a:gd name="connsiteY42" fmla="*/ 576265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42975" h="1181100">
                  <a:moveTo>
                    <a:pt x="353567" y="407672"/>
                  </a:moveTo>
                  <a:cubicBezTo>
                    <a:pt x="352615" y="423865"/>
                    <a:pt x="362140" y="499112"/>
                    <a:pt x="358330" y="501970"/>
                  </a:cubicBezTo>
                  <a:cubicBezTo>
                    <a:pt x="360235" y="483872"/>
                    <a:pt x="358330" y="518162"/>
                    <a:pt x="353567" y="524830"/>
                  </a:cubicBezTo>
                  <a:cubicBezTo>
                    <a:pt x="349757" y="524830"/>
                    <a:pt x="353567" y="505780"/>
                    <a:pt x="353567" y="504827"/>
                  </a:cubicBezTo>
                  <a:cubicBezTo>
                    <a:pt x="304990" y="580075"/>
                    <a:pt x="112585" y="556262"/>
                    <a:pt x="46862" y="678182"/>
                  </a:cubicBezTo>
                  <a:cubicBezTo>
                    <a:pt x="-20765" y="803912"/>
                    <a:pt x="4952" y="970600"/>
                    <a:pt x="71627" y="1047752"/>
                  </a:cubicBezTo>
                  <a:cubicBezTo>
                    <a:pt x="291655" y="1300165"/>
                    <a:pt x="968882" y="1193485"/>
                    <a:pt x="940307" y="779147"/>
                  </a:cubicBezTo>
                  <a:cubicBezTo>
                    <a:pt x="942212" y="788672"/>
                    <a:pt x="943165" y="797245"/>
                    <a:pt x="945070" y="806770"/>
                  </a:cubicBezTo>
                  <a:cubicBezTo>
                    <a:pt x="927925" y="744857"/>
                    <a:pt x="926973" y="725807"/>
                    <a:pt x="941260" y="748667"/>
                  </a:cubicBezTo>
                  <a:cubicBezTo>
                    <a:pt x="907923" y="686755"/>
                    <a:pt x="900302" y="665800"/>
                    <a:pt x="920305" y="685802"/>
                  </a:cubicBezTo>
                  <a:cubicBezTo>
                    <a:pt x="891730" y="637225"/>
                    <a:pt x="804100" y="595315"/>
                    <a:pt x="757427" y="584837"/>
                  </a:cubicBezTo>
                  <a:cubicBezTo>
                    <a:pt x="764095" y="585790"/>
                    <a:pt x="616457" y="561977"/>
                    <a:pt x="598360" y="542927"/>
                  </a:cubicBezTo>
                  <a:cubicBezTo>
                    <a:pt x="600265" y="483872"/>
                    <a:pt x="575500" y="384812"/>
                    <a:pt x="578357" y="308612"/>
                  </a:cubicBezTo>
                  <a:cubicBezTo>
                    <a:pt x="571690" y="267655"/>
                    <a:pt x="607885" y="78107"/>
                    <a:pt x="579310" y="41912"/>
                  </a:cubicBezTo>
                  <a:cubicBezTo>
                    <a:pt x="565023" y="23815"/>
                    <a:pt x="427862" y="-10475"/>
                    <a:pt x="399287" y="18100"/>
                  </a:cubicBezTo>
                  <a:cubicBezTo>
                    <a:pt x="569785" y="35245"/>
                    <a:pt x="553592" y="147640"/>
                    <a:pt x="571690" y="336235"/>
                  </a:cubicBezTo>
                  <a:cubicBezTo>
                    <a:pt x="558355" y="341950"/>
                    <a:pt x="565975" y="366715"/>
                    <a:pt x="566927" y="406720"/>
                  </a:cubicBezTo>
                  <a:cubicBezTo>
                    <a:pt x="567880" y="448630"/>
                    <a:pt x="578357" y="487682"/>
                    <a:pt x="579310" y="528640"/>
                  </a:cubicBezTo>
                  <a:cubicBezTo>
                    <a:pt x="577405" y="525782"/>
                    <a:pt x="576452" y="522925"/>
                    <a:pt x="576452" y="520067"/>
                  </a:cubicBezTo>
                  <a:cubicBezTo>
                    <a:pt x="580262" y="567692"/>
                    <a:pt x="625982" y="577217"/>
                    <a:pt x="657415" y="570550"/>
                  </a:cubicBezTo>
                  <a:cubicBezTo>
                    <a:pt x="673607" y="575312"/>
                    <a:pt x="762190" y="608650"/>
                    <a:pt x="750760" y="601030"/>
                  </a:cubicBezTo>
                  <a:cubicBezTo>
                    <a:pt x="774573" y="607697"/>
                    <a:pt x="878395" y="649607"/>
                    <a:pt x="874585" y="662942"/>
                  </a:cubicBezTo>
                  <a:cubicBezTo>
                    <a:pt x="885062" y="673420"/>
                    <a:pt x="901255" y="713425"/>
                    <a:pt x="919352" y="762955"/>
                  </a:cubicBezTo>
                  <a:cubicBezTo>
                    <a:pt x="918400" y="756287"/>
                    <a:pt x="916495" y="748667"/>
                    <a:pt x="914590" y="742000"/>
                  </a:cubicBezTo>
                  <a:cubicBezTo>
                    <a:pt x="921257" y="750572"/>
                    <a:pt x="920305" y="770575"/>
                    <a:pt x="916495" y="738190"/>
                  </a:cubicBezTo>
                  <a:cubicBezTo>
                    <a:pt x="923162" y="751525"/>
                    <a:pt x="919352" y="811532"/>
                    <a:pt x="919352" y="809627"/>
                  </a:cubicBezTo>
                  <a:cubicBezTo>
                    <a:pt x="1005077" y="923927"/>
                    <a:pt x="699325" y="1129667"/>
                    <a:pt x="645985" y="1147765"/>
                  </a:cubicBezTo>
                  <a:cubicBezTo>
                    <a:pt x="703135" y="1106807"/>
                    <a:pt x="639317" y="1142050"/>
                    <a:pt x="656462" y="1139192"/>
                  </a:cubicBezTo>
                  <a:cubicBezTo>
                    <a:pt x="547877" y="1240157"/>
                    <a:pt x="131635" y="1117285"/>
                    <a:pt x="64007" y="1002985"/>
                  </a:cubicBezTo>
                  <a:cubicBezTo>
                    <a:pt x="17335" y="924880"/>
                    <a:pt x="25907" y="801055"/>
                    <a:pt x="53530" y="722950"/>
                  </a:cubicBezTo>
                  <a:cubicBezTo>
                    <a:pt x="76390" y="657227"/>
                    <a:pt x="174498" y="590552"/>
                    <a:pt x="173545" y="591505"/>
                  </a:cubicBezTo>
                  <a:cubicBezTo>
                    <a:pt x="177355" y="599125"/>
                    <a:pt x="234505" y="566740"/>
                    <a:pt x="240220" y="566740"/>
                  </a:cubicBezTo>
                  <a:cubicBezTo>
                    <a:pt x="237362" y="566740"/>
                    <a:pt x="219265" y="573407"/>
                    <a:pt x="220217" y="573407"/>
                  </a:cubicBezTo>
                  <a:cubicBezTo>
                    <a:pt x="243077" y="557215"/>
                    <a:pt x="317373" y="551500"/>
                    <a:pt x="316420" y="552452"/>
                  </a:cubicBezTo>
                  <a:cubicBezTo>
                    <a:pt x="449770" y="510542"/>
                    <a:pt x="340232" y="126685"/>
                    <a:pt x="388810" y="15242"/>
                  </a:cubicBezTo>
                  <a:cubicBezTo>
                    <a:pt x="386905" y="35245"/>
                    <a:pt x="386905" y="11432"/>
                    <a:pt x="378332" y="14290"/>
                  </a:cubicBezTo>
                  <a:cubicBezTo>
                    <a:pt x="364045" y="20005"/>
                    <a:pt x="361187" y="383860"/>
                    <a:pt x="353567" y="407672"/>
                  </a:cubicBezTo>
                  <a:close/>
                  <a:moveTo>
                    <a:pt x="202120" y="565787"/>
                  </a:moveTo>
                  <a:cubicBezTo>
                    <a:pt x="204977" y="564835"/>
                    <a:pt x="214502" y="560072"/>
                    <a:pt x="202120" y="565787"/>
                  </a:cubicBezTo>
                  <a:close/>
                  <a:moveTo>
                    <a:pt x="179260" y="574360"/>
                  </a:moveTo>
                  <a:cubicBezTo>
                    <a:pt x="195452" y="567692"/>
                    <a:pt x="188785" y="572455"/>
                    <a:pt x="179260" y="574360"/>
                  </a:cubicBezTo>
                  <a:close/>
                  <a:moveTo>
                    <a:pt x="233552" y="576265"/>
                  </a:moveTo>
                  <a:cubicBezTo>
                    <a:pt x="218312" y="582932"/>
                    <a:pt x="239267" y="570550"/>
                    <a:pt x="233552" y="57626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7" name="Freeform: Shape 1706">
              <a:extLst>
                <a:ext uri="{FF2B5EF4-FFF2-40B4-BE49-F238E27FC236}">
                  <a16:creationId xmlns:a16="http://schemas.microsoft.com/office/drawing/2014/main" id="{2869E337-FE62-41E1-ACC7-DE93ABB6768D}"/>
                </a:ext>
              </a:extLst>
            </p:cNvPr>
            <p:cNvSpPr/>
            <p:nvPr/>
          </p:nvSpPr>
          <p:spPr>
            <a:xfrm>
              <a:off x="7076473" y="720016"/>
              <a:ext cx="9525" cy="9525"/>
            </a:xfrm>
            <a:custGeom>
              <a:avLst/>
              <a:gdLst>
                <a:gd name="connsiteX0" fmla="*/ 9174 w 9525"/>
                <a:gd name="connsiteY0" fmla="*/ 7694 h 9525"/>
                <a:gd name="connsiteX1" fmla="*/ 9174 w 9525"/>
                <a:gd name="connsiteY1" fmla="*/ 7694 h 9525"/>
              </a:gdLst>
              <a:ahLst/>
              <a:cxnLst>
                <a:cxn ang="0">
                  <a:pos x="connsiteX0" y="connsiteY0"/>
                </a:cxn>
                <a:cxn ang="0">
                  <a:pos x="connsiteX1" y="connsiteY1"/>
                </a:cxn>
              </a:cxnLst>
              <a:rect l="l" t="t" r="r" b="b"/>
              <a:pathLst>
                <a:path w="9525" h="9525">
                  <a:moveTo>
                    <a:pt x="9174" y="7694"/>
                  </a:moveTo>
                  <a:cubicBezTo>
                    <a:pt x="14889" y="5789"/>
                    <a:pt x="2507" y="9599"/>
                    <a:pt x="9174"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8" name="Freeform: Shape 1707">
              <a:extLst>
                <a:ext uri="{FF2B5EF4-FFF2-40B4-BE49-F238E27FC236}">
                  <a16:creationId xmlns:a16="http://schemas.microsoft.com/office/drawing/2014/main" id="{DFC08692-10B2-4010-87FC-48E19BC102BA}"/>
                </a:ext>
              </a:extLst>
            </p:cNvPr>
            <p:cNvSpPr/>
            <p:nvPr/>
          </p:nvSpPr>
          <p:spPr>
            <a:xfrm>
              <a:off x="7408598" y="558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8371"/>
                    <a:pt x="7567" y="6466"/>
                    <a:pt x="7567"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09" name="Freeform: Shape 1708">
              <a:extLst>
                <a:ext uri="{FF2B5EF4-FFF2-40B4-BE49-F238E27FC236}">
                  <a16:creationId xmlns:a16="http://schemas.microsoft.com/office/drawing/2014/main" id="{61709ACB-4897-4B6F-AC90-5C08E709504A}"/>
                </a:ext>
              </a:extLst>
            </p:cNvPr>
            <p:cNvSpPr/>
            <p:nvPr/>
          </p:nvSpPr>
          <p:spPr>
            <a:xfrm>
              <a:off x="6851809" y="102187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9049" y="3969"/>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0" name="Freeform: Shape 1709">
              <a:extLst>
                <a:ext uri="{FF2B5EF4-FFF2-40B4-BE49-F238E27FC236}">
                  <a16:creationId xmlns:a16="http://schemas.microsoft.com/office/drawing/2014/main" id="{B5E67F6F-2989-4AAF-B04A-69F886A8845C}"/>
                </a:ext>
              </a:extLst>
            </p:cNvPr>
            <p:cNvSpPr/>
            <p:nvPr/>
          </p:nvSpPr>
          <p:spPr>
            <a:xfrm>
              <a:off x="7418546" y="42624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9049"/>
                    <a:pt x="8096" y="8096"/>
                    <a:pt x="8096" y="7144"/>
                  </a:cubicBezTo>
                  <a:cubicBezTo>
                    <a:pt x="8096"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1" name="Freeform: Shape 1710">
              <a:extLst>
                <a:ext uri="{FF2B5EF4-FFF2-40B4-BE49-F238E27FC236}">
                  <a16:creationId xmlns:a16="http://schemas.microsoft.com/office/drawing/2014/main" id="{E19058AC-BFD4-48E3-BC10-7B7D9B0AA0FE}"/>
                </a:ext>
              </a:extLst>
            </p:cNvPr>
            <p:cNvSpPr/>
            <p:nvPr/>
          </p:nvSpPr>
          <p:spPr>
            <a:xfrm>
              <a:off x="7421404" y="234791"/>
              <a:ext cx="9525" cy="19050"/>
            </a:xfrm>
            <a:custGeom>
              <a:avLst/>
              <a:gdLst>
                <a:gd name="connsiteX0" fmla="*/ 7144 w 9525"/>
                <a:gd name="connsiteY0" fmla="*/ 14764 h 19050"/>
                <a:gd name="connsiteX1" fmla="*/ 9049 w 9525"/>
                <a:gd name="connsiteY1" fmla="*/ 7144 h 19050"/>
                <a:gd name="connsiteX2" fmla="*/ 7144 w 9525"/>
                <a:gd name="connsiteY2" fmla="*/ 14764 h 19050"/>
              </a:gdLst>
              <a:ahLst/>
              <a:cxnLst>
                <a:cxn ang="0">
                  <a:pos x="connsiteX0" y="connsiteY0"/>
                </a:cxn>
                <a:cxn ang="0">
                  <a:pos x="connsiteX1" y="connsiteY1"/>
                </a:cxn>
                <a:cxn ang="0">
                  <a:pos x="connsiteX2" y="connsiteY2"/>
                </a:cxn>
              </a:cxnLst>
              <a:rect l="l" t="t" r="r" b="b"/>
              <a:pathLst>
                <a:path w="9525" h="19050">
                  <a:moveTo>
                    <a:pt x="7144" y="14764"/>
                  </a:moveTo>
                  <a:lnTo>
                    <a:pt x="9049" y="7144"/>
                  </a:lnTo>
                  <a:cubicBezTo>
                    <a:pt x="8096" y="10954"/>
                    <a:pt x="7144" y="12859"/>
                    <a:pt x="7144" y="147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2" name="Freeform: Shape 1711">
              <a:extLst>
                <a:ext uri="{FF2B5EF4-FFF2-40B4-BE49-F238E27FC236}">
                  <a16:creationId xmlns:a16="http://schemas.microsoft.com/office/drawing/2014/main" id="{00CB1D3B-D0A0-4050-BE9D-FE8762A1BA4D}"/>
                </a:ext>
              </a:extLst>
            </p:cNvPr>
            <p:cNvSpPr/>
            <p:nvPr/>
          </p:nvSpPr>
          <p:spPr>
            <a:xfrm>
              <a:off x="7425849" y="19774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3" name="Freeform: Shape 1712">
              <a:extLst>
                <a:ext uri="{FF2B5EF4-FFF2-40B4-BE49-F238E27FC236}">
                  <a16:creationId xmlns:a16="http://schemas.microsoft.com/office/drawing/2014/main" id="{CC2C452F-A64A-402B-9D59-7490FCA6EBDA}"/>
                </a:ext>
              </a:extLst>
            </p:cNvPr>
            <p:cNvSpPr/>
            <p:nvPr/>
          </p:nvSpPr>
          <p:spPr>
            <a:xfrm>
              <a:off x="7759541" y="83772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9049"/>
                  </a:cubicBezTo>
                  <a:cubicBezTo>
                    <a:pt x="10954" y="11906"/>
                    <a:pt x="9049"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4" name="Freeform: Shape 1713">
              <a:extLst>
                <a:ext uri="{FF2B5EF4-FFF2-40B4-BE49-F238E27FC236}">
                  <a16:creationId xmlns:a16="http://schemas.microsoft.com/office/drawing/2014/main" id="{B8937E02-8A9C-471F-B80D-CA5185FAD7D8}"/>
                </a:ext>
              </a:extLst>
            </p:cNvPr>
            <p:cNvSpPr/>
            <p:nvPr/>
          </p:nvSpPr>
          <p:spPr>
            <a:xfrm>
              <a:off x="7543324" y="723337"/>
              <a:ext cx="19050" cy="9525"/>
            </a:xfrm>
            <a:custGeom>
              <a:avLst/>
              <a:gdLst>
                <a:gd name="connsiteX0" fmla="*/ 7144 w 19050"/>
                <a:gd name="connsiteY0" fmla="*/ 8182 h 9525"/>
                <a:gd name="connsiteX1" fmla="*/ 13811 w 19050"/>
                <a:gd name="connsiteY1" fmla="*/ 9135 h 9525"/>
                <a:gd name="connsiteX2" fmla="*/ 7144 w 19050"/>
                <a:gd name="connsiteY2" fmla="*/ 8182 h 9525"/>
              </a:gdLst>
              <a:ahLst/>
              <a:cxnLst>
                <a:cxn ang="0">
                  <a:pos x="connsiteX0" y="connsiteY0"/>
                </a:cxn>
                <a:cxn ang="0">
                  <a:pos x="connsiteX1" y="connsiteY1"/>
                </a:cxn>
                <a:cxn ang="0">
                  <a:pos x="connsiteX2" y="connsiteY2"/>
                </a:cxn>
              </a:cxnLst>
              <a:rect l="l" t="t" r="r" b="b"/>
              <a:pathLst>
                <a:path w="19050" h="9525">
                  <a:moveTo>
                    <a:pt x="7144" y="8182"/>
                  </a:moveTo>
                  <a:cubicBezTo>
                    <a:pt x="9049" y="8182"/>
                    <a:pt x="11906" y="8182"/>
                    <a:pt x="13811" y="9135"/>
                  </a:cubicBezTo>
                  <a:cubicBezTo>
                    <a:pt x="10954" y="7230"/>
                    <a:pt x="8096" y="6277"/>
                    <a:pt x="7144" y="81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5" name="Freeform: Shape 1714">
              <a:extLst>
                <a:ext uri="{FF2B5EF4-FFF2-40B4-BE49-F238E27FC236}">
                  <a16:creationId xmlns:a16="http://schemas.microsoft.com/office/drawing/2014/main" id="{A6FAA6FB-3E51-444F-B99C-7F991EA34110}"/>
                </a:ext>
              </a:extLst>
            </p:cNvPr>
            <p:cNvSpPr/>
            <p:nvPr/>
          </p:nvSpPr>
          <p:spPr>
            <a:xfrm>
              <a:off x="7759118" y="10710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0001"/>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6" name="Freeform: Shape 1715">
              <a:extLst>
                <a:ext uri="{FF2B5EF4-FFF2-40B4-BE49-F238E27FC236}">
                  <a16:creationId xmlns:a16="http://schemas.microsoft.com/office/drawing/2014/main" id="{2AC31B88-1391-45CA-81D8-FA622E8A3066}"/>
                </a:ext>
              </a:extLst>
            </p:cNvPr>
            <p:cNvSpPr/>
            <p:nvPr/>
          </p:nvSpPr>
          <p:spPr>
            <a:xfrm>
              <a:off x="7550944" y="725328"/>
              <a:ext cx="57150" cy="19050"/>
            </a:xfrm>
            <a:custGeom>
              <a:avLst/>
              <a:gdLst>
                <a:gd name="connsiteX0" fmla="*/ 52864 w 57150"/>
                <a:gd name="connsiteY0" fmla="*/ 20479 h 19050"/>
                <a:gd name="connsiteX1" fmla="*/ 7144 w 57150"/>
                <a:gd name="connsiteY1" fmla="*/ 7144 h 19050"/>
                <a:gd name="connsiteX2" fmla="*/ 52864 w 57150"/>
                <a:gd name="connsiteY2" fmla="*/ 20479 h 19050"/>
              </a:gdLst>
              <a:ahLst/>
              <a:cxnLst>
                <a:cxn ang="0">
                  <a:pos x="connsiteX0" y="connsiteY0"/>
                </a:cxn>
                <a:cxn ang="0">
                  <a:pos x="connsiteX1" y="connsiteY1"/>
                </a:cxn>
                <a:cxn ang="0">
                  <a:pos x="connsiteX2" y="connsiteY2"/>
                </a:cxn>
              </a:cxnLst>
              <a:rect l="l" t="t" r="r" b="b"/>
              <a:pathLst>
                <a:path w="57150" h="19050">
                  <a:moveTo>
                    <a:pt x="52864" y="20479"/>
                  </a:moveTo>
                  <a:cubicBezTo>
                    <a:pt x="50006" y="18574"/>
                    <a:pt x="10001" y="7144"/>
                    <a:pt x="7144" y="7144"/>
                  </a:cubicBezTo>
                  <a:cubicBezTo>
                    <a:pt x="9049" y="8096"/>
                    <a:pt x="49054" y="19526"/>
                    <a:pt x="52864" y="20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7" name="Freeform: Shape 1716">
              <a:extLst>
                <a:ext uri="{FF2B5EF4-FFF2-40B4-BE49-F238E27FC236}">
                  <a16:creationId xmlns:a16="http://schemas.microsoft.com/office/drawing/2014/main" id="{D99AE7A8-E85F-40CF-88EF-C01FBEDD9570}"/>
                </a:ext>
              </a:extLst>
            </p:cNvPr>
            <p:cNvSpPr/>
            <p:nvPr/>
          </p:nvSpPr>
          <p:spPr>
            <a:xfrm>
              <a:off x="7246123" y="16430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8096"/>
                    <a:pt x="5259" y="8096"/>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8" name="Freeform: Shape 1717">
              <a:extLst>
                <a:ext uri="{FF2B5EF4-FFF2-40B4-BE49-F238E27FC236}">
                  <a16:creationId xmlns:a16="http://schemas.microsoft.com/office/drawing/2014/main" id="{1E4074C9-8A20-4550-96AA-58B63C962150}"/>
                </a:ext>
              </a:extLst>
            </p:cNvPr>
            <p:cNvSpPr/>
            <p:nvPr/>
          </p:nvSpPr>
          <p:spPr>
            <a:xfrm>
              <a:off x="7244239" y="16525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7144"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19" name="Freeform: Shape 1718">
              <a:extLst>
                <a:ext uri="{FF2B5EF4-FFF2-40B4-BE49-F238E27FC236}">
                  <a16:creationId xmlns:a16="http://schemas.microsoft.com/office/drawing/2014/main" id="{64AEF354-A6E0-4D3F-ABE7-2F12C4AF8838}"/>
                </a:ext>
              </a:extLst>
            </p:cNvPr>
            <p:cNvSpPr/>
            <p:nvPr/>
          </p:nvSpPr>
          <p:spPr>
            <a:xfrm>
              <a:off x="7238524" y="165258"/>
              <a:ext cx="19050" cy="9525"/>
            </a:xfrm>
            <a:custGeom>
              <a:avLst/>
              <a:gdLst>
                <a:gd name="connsiteX0" fmla="*/ 7144 w 19050"/>
                <a:gd name="connsiteY0" fmla="*/ 8096 h 9525"/>
                <a:gd name="connsiteX1" fmla="*/ 11906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lnTo>
                    <a:pt x="11906" y="7144"/>
                  </a:lnTo>
                  <a:cubicBezTo>
                    <a:pt x="10954"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0" name="Freeform: Shape 1719">
              <a:extLst>
                <a:ext uri="{FF2B5EF4-FFF2-40B4-BE49-F238E27FC236}">
                  <a16:creationId xmlns:a16="http://schemas.microsoft.com/office/drawing/2014/main" id="{F4C0FE44-EDBF-4EA5-8288-9ADE210F085C}"/>
                </a:ext>
              </a:extLst>
            </p:cNvPr>
            <p:cNvSpPr/>
            <p:nvPr/>
          </p:nvSpPr>
          <p:spPr>
            <a:xfrm>
              <a:off x="7306151" y="1643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1" name="Freeform: Shape 1720">
              <a:extLst>
                <a:ext uri="{FF2B5EF4-FFF2-40B4-BE49-F238E27FC236}">
                  <a16:creationId xmlns:a16="http://schemas.microsoft.com/office/drawing/2014/main" id="{D178B34A-CD3D-4419-8753-603C561FBFCA}"/>
                </a:ext>
              </a:extLst>
            </p:cNvPr>
            <p:cNvSpPr/>
            <p:nvPr/>
          </p:nvSpPr>
          <p:spPr>
            <a:xfrm>
              <a:off x="7303610" y="163459"/>
              <a:ext cx="28575" cy="9525"/>
            </a:xfrm>
            <a:custGeom>
              <a:avLst/>
              <a:gdLst>
                <a:gd name="connsiteX0" fmla="*/ 26830 w 28575"/>
                <a:gd name="connsiteY0" fmla="*/ 7990 h 9525"/>
                <a:gd name="connsiteX1" fmla="*/ 26830 w 28575"/>
                <a:gd name="connsiteY1" fmla="*/ 7990 h 9525"/>
              </a:gdLst>
              <a:ahLst/>
              <a:cxnLst>
                <a:cxn ang="0">
                  <a:pos x="connsiteX0" y="connsiteY0"/>
                </a:cxn>
                <a:cxn ang="0">
                  <a:pos x="connsiteX1" y="connsiteY1"/>
                </a:cxn>
              </a:cxnLst>
              <a:rect l="l" t="t" r="r" b="b"/>
              <a:pathLst>
                <a:path w="28575" h="9525">
                  <a:moveTo>
                    <a:pt x="26830" y="7990"/>
                  </a:moveTo>
                  <a:cubicBezTo>
                    <a:pt x="-17937" y="6085"/>
                    <a:pt x="27783" y="7990"/>
                    <a:pt x="26830"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2" name="Freeform: Shape 1721">
              <a:extLst>
                <a:ext uri="{FF2B5EF4-FFF2-40B4-BE49-F238E27FC236}">
                  <a16:creationId xmlns:a16="http://schemas.microsoft.com/office/drawing/2014/main" id="{5103D994-2DA8-4892-93DE-B6C0632548F6}"/>
                </a:ext>
              </a:extLst>
            </p:cNvPr>
            <p:cNvSpPr/>
            <p:nvPr/>
          </p:nvSpPr>
          <p:spPr>
            <a:xfrm>
              <a:off x="7382827" y="176413"/>
              <a:ext cx="19050" cy="9525"/>
            </a:xfrm>
            <a:custGeom>
              <a:avLst/>
              <a:gdLst>
                <a:gd name="connsiteX0" fmla="*/ 20003 w 19050"/>
                <a:gd name="connsiteY0" fmla="*/ 7419 h 9525"/>
                <a:gd name="connsiteX1" fmla="*/ 20003 w 19050"/>
                <a:gd name="connsiteY1" fmla="*/ 7419 h 9525"/>
              </a:gdLst>
              <a:ahLst/>
              <a:cxnLst>
                <a:cxn ang="0">
                  <a:pos x="connsiteX0" y="connsiteY0"/>
                </a:cxn>
                <a:cxn ang="0">
                  <a:pos x="connsiteX1" y="connsiteY1"/>
                </a:cxn>
              </a:cxnLst>
              <a:rect l="l" t="t" r="r" b="b"/>
              <a:pathLst>
                <a:path w="19050" h="9525">
                  <a:moveTo>
                    <a:pt x="20003" y="7419"/>
                  </a:moveTo>
                  <a:cubicBezTo>
                    <a:pt x="2857" y="8371"/>
                    <a:pt x="2857" y="6466"/>
                    <a:pt x="20003"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3" name="Freeform: Shape 1722">
              <a:extLst>
                <a:ext uri="{FF2B5EF4-FFF2-40B4-BE49-F238E27FC236}">
                  <a16:creationId xmlns:a16="http://schemas.microsoft.com/office/drawing/2014/main" id="{8884C337-8885-41CD-ADEC-31F8F7AAE111}"/>
                </a:ext>
              </a:extLst>
            </p:cNvPr>
            <p:cNvSpPr/>
            <p:nvPr/>
          </p:nvSpPr>
          <p:spPr>
            <a:xfrm>
              <a:off x="7410926" y="199972"/>
              <a:ext cx="9525" cy="19050"/>
            </a:xfrm>
            <a:custGeom>
              <a:avLst/>
              <a:gdLst>
                <a:gd name="connsiteX0" fmla="*/ 9049 w 9525"/>
                <a:gd name="connsiteY0" fmla="*/ 10530 h 19050"/>
                <a:gd name="connsiteX1" fmla="*/ 7144 w 9525"/>
                <a:gd name="connsiteY1" fmla="*/ 10530 h 19050"/>
                <a:gd name="connsiteX2" fmla="*/ 9049 w 9525"/>
                <a:gd name="connsiteY2" fmla="*/ 10530 h 19050"/>
              </a:gdLst>
              <a:ahLst/>
              <a:cxnLst>
                <a:cxn ang="0">
                  <a:pos x="connsiteX0" y="connsiteY0"/>
                </a:cxn>
                <a:cxn ang="0">
                  <a:pos x="connsiteX1" y="connsiteY1"/>
                </a:cxn>
                <a:cxn ang="0">
                  <a:pos x="connsiteX2" y="connsiteY2"/>
                </a:cxn>
              </a:cxnLst>
              <a:rect l="l" t="t" r="r" b="b"/>
              <a:pathLst>
                <a:path w="9525" h="19050">
                  <a:moveTo>
                    <a:pt x="9049" y="10530"/>
                  </a:moveTo>
                  <a:cubicBezTo>
                    <a:pt x="9049" y="2910"/>
                    <a:pt x="7144" y="10530"/>
                    <a:pt x="7144" y="10530"/>
                  </a:cubicBezTo>
                  <a:cubicBezTo>
                    <a:pt x="7144" y="15293"/>
                    <a:pt x="7144" y="16245"/>
                    <a:pt x="9049" y="105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4" name="Freeform: Shape 1723">
              <a:extLst>
                <a:ext uri="{FF2B5EF4-FFF2-40B4-BE49-F238E27FC236}">
                  <a16:creationId xmlns:a16="http://schemas.microsoft.com/office/drawing/2014/main" id="{639248B7-114E-46D7-A897-B6BFCA2E1101}"/>
                </a:ext>
              </a:extLst>
            </p:cNvPr>
            <p:cNvSpPr/>
            <p:nvPr/>
          </p:nvSpPr>
          <p:spPr>
            <a:xfrm>
              <a:off x="7414736" y="66151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12859"/>
                    <a:pt x="8096"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5" name="Freeform: Shape 1724">
              <a:extLst>
                <a:ext uri="{FF2B5EF4-FFF2-40B4-BE49-F238E27FC236}">
                  <a16:creationId xmlns:a16="http://schemas.microsoft.com/office/drawing/2014/main" id="{B7128F4B-B53A-4662-BDBE-BBB59D9CDB1A}"/>
                </a:ext>
              </a:extLst>
            </p:cNvPr>
            <p:cNvSpPr/>
            <p:nvPr/>
          </p:nvSpPr>
          <p:spPr>
            <a:xfrm>
              <a:off x="7448806" y="697004"/>
              <a:ext cx="19050" cy="9525"/>
            </a:xfrm>
            <a:custGeom>
              <a:avLst/>
              <a:gdLst>
                <a:gd name="connsiteX0" fmla="*/ 15936 w 19050"/>
                <a:gd name="connsiteY0" fmla="*/ 9750 h 9525"/>
                <a:gd name="connsiteX1" fmla="*/ 15936 w 19050"/>
                <a:gd name="connsiteY1" fmla="*/ 9750 h 9525"/>
              </a:gdLst>
              <a:ahLst/>
              <a:cxnLst>
                <a:cxn ang="0">
                  <a:pos x="connsiteX0" y="connsiteY0"/>
                </a:cxn>
                <a:cxn ang="0">
                  <a:pos x="connsiteX1" y="connsiteY1"/>
                </a:cxn>
              </a:cxnLst>
              <a:rect l="l" t="t" r="r" b="b"/>
              <a:pathLst>
                <a:path w="19050" h="9525">
                  <a:moveTo>
                    <a:pt x="15936" y="9750"/>
                  </a:moveTo>
                  <a:cubicBezTo>
                    <a:pt x="11174" y="7845"/>
                    <a:pt x="-1209" y="4988"/>
                    <a:pt x="15936" y="97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6" name="Freeform: Shape 1725">
              <a:extLst>
                <a:ext uri="{FF2B5EF4-FFF2-40B4-BE49-F238E27FC236}">
                  <a16:creationId xmlns:a16="http://schemas.microsoft.com/office/drawing/2014/main" id="{8E4D47E4-7377-4B4F-A7DB-169B9CA886D3}"/>
                </a:ext>
              </a:extLst>
            </p:cNvPr>
            <p:cNvSpPr/>
            <p:nvPr/>
          </p:nvSpPr>
          <p:spPr>
            <a:xfrm>
              <a:off x="7487270" y="724976"/>
              <a:ext cx="19050" cy="9525"/>
            </a:xfrm>
            <a:custGeom>
              <a:avLst/>
              <a:gdLst>
                <a:gd name="connsiteX0" fmla="*/ 8905 w 19050"/>
                <a:gd name="connsiteY0" fmla="*/ 7496 h 9525"/>
                <a:gd name="connsiteX1" fmla="*/ 8905 w 19050"/>
                <a:gd name="connsiteY1" fmla="*/ 7496 h 9525"/>
              </a:gdLst>
              <a:ahLst/>
              <a:cxnLst>
                <a:cxn ang="0">
                  <a:pos x="connsiteX0" y="connsiteY0"/>
                </a:cxn>
                <a:cxn ang="0">
                  <a:pos x="connsiteX1" y="connsiteY1"/>
                </a:cxn>
              </a:cxnLst>
              <a:rect l="l" t="t" r="r" b="b"/>
              <a:pathLst>
                <a:path w="19050" h="9525">
                  <a:moveTo>
                    <a:pt x="8905" y="7496"/>
                  </a:moveTo>
                  <a:cubicBezTo>
                    <a:pt x="-620" y="5591"/>
                    <a:pt x="32718" y="12259"/>
                    <a:pt x="8905" y="74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7" name="Freeform: Shape 1726">
              <a:extLst>
                <a:ext uri="{FF2B5EF4-FFF2-40B4-BE49-F238E27FC236}">
                  <a16:creationId xmlns:a16="http://schemas.microsoft.com/office/drawing/2014/main" id="{C96A3CC1-45EC-4A67-AAF8-13BCA801D9D9}"/>
                </a:ext>
              </a:extLst>
            </p:cNvPr>
            <p:cNvSpPr/>
            <p:nvPr/>
          </p:nvSpPr>
          <p:spPr>
            <a:xfrm>
              <a:off x="7708106" y="1113759"/>
              <a:ext cx="9525" cy="9525"/>
            </a:xfrm>
            <a:custGeom>
              <a:avLst/>
              <a:gdLst>
                <a:gd name="connsiteX0" fmla="*/ 7144 w 9525"/>
                <a:gd name="connsiteY0" fmla="*/ 11143 h 9525"/>
                <a:gd name="connsiteX1" fmla="*/ 10954 w 9525"/>
                <a:gd name="connsiteY1" fmla="*/ 11143 h 9525"/>
                <a:gd name="connsiteX2" fmla="*/ 7144 w 9525"/>
                <a:gd name="connsiteY2" fmla="*/ 11143 h 9525"/>
              </a:gdLst>
              <a:ahLst/>
              <a:cxnLst>
                <a:cxn ang="0">
                  <a:pos x="connsiteX0" y="connsiteY0"/>
                </a:cxn>
                <a:cxn ang="0">
                  <a:pos x="connsiteX1" y="connsiteY1"/>
                </a:cxn>
                <a:cxn ang="0">
                  <a:pos x="connsiteX2" y="connsiteY2"/>
                </a:cxn>
              </a:cxnLst>
              <a:rect l="l" t="t" r="r" b="b"/>
              <a:pathLst>
                <a:path w="9525" h="9525">
                  <a:moveTo>
                    <a:pt x="7144" y="11143"/>
                  </a:moveTo>
                  <a:lnTo>
                    <a:pt x="10954" y="11143"/>
                  </a:lnTo>
                  <a:cubicBezTo>
                    <a:pt x="12859" y="7333"/>
                    <a:pt x="10001" y="4476"/>
                    <a:pt x="7144" y="111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8" name="Freeform: Shape 1727">
              <a:extLst>
                <a:ext uri="{FF2B5EF4-FFF2-40B4-BE49-F238E27FC236}">
                  <a16:creationId xmlns:a16="http://schemas.microsoft.com/office/drawing/2014/main" id="{86293890-17B0-4560-BA68-2FA0199C1807}"/>
                </a:ext>
              </a:extLst>
            </p:cNvPr>
            <p:cNvSpPr/>
            <p:nvPr/>
          </p:nvSpPr>
          <p:spPr>
            <a:xfrm>
              <a:off x="7529036" y="1274921"/>
              <a:ext cx="19050" cy="19050"/>
            </a:xfrm>
            <a:custGeom>
              <a:avLst/>
              <a:gdLst>
                <a:gd name="connsiteX0" fmla="*/ 19526 w 19050"/>
                <a:gd name="connsiteY0" fmla="*/ 7144 h 19050"/>
                <a:gd name="connsiteX1" fmla="*/ 7144 w 19050"/>
                <a:gd name="connsiteY1" fmla="*/ 11906 h 19050"/>
                <a:gd name="connsiteX2" fmla="*/ 19526 w 19050"/>
                <a:gd name="connsiteY2" fmla="*/ 7144 h 19050"/>
              </a:gdLst>
              <a:ahLst/>
              <a:cxnLst>
                <a:cxn ang="0">
                  <a:pos x="connsiteX0" y="connsiteY0"/>
                </a:cxn>
                <a:cxn ang="0">
                  <a:pos x="connsiteX1" y="connsiteY1"/>
                </a:cxn>
                <a:cxn ang="0">
                  <a:pos x="connsiteX2" y="connsiteY2"/>
                </a:cxn>
              </a:cxnLst>
              <a:rect l="l" t="t" r="r" b="b"/>
              <a:pathLst>
                <a:path w="19050" h="19050">
                  <a:moveTo>
                    <a:pt x="19526" y="7144"/>
                  </a:moveTo>
                  <a:cubicBezTo>
                    <a:pt x="16669" y="7144"/>
                    <a:pt x="10001" y="9049"/>
                    <a:pt x="7144" y="11906"/>
                  </a:cubicBezTo>
                  <a:cubicBezTo>
                    <a:pt x="11906" y="10001"/>
                    <a:pt x="16669" y="8096"/>
                    <a:pt x="1952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29" name="Freeform: Shape 1728">
              <a:extLst>
                <a:ext uri="{FF2B5EF4-FFF2-40B4-BE49-F238E27FC236}">
                  <a16:creationId xmlns:a16="http://schemas.microsoft.com/office/drawing/2014/main" id="{4CBA300C-A1B8-4F43-8EAD-7AC8CB7B32EB}"/>
                </a:ext>
              </a:extLst>
            </p:cNvPr>
            <p:cNvSpPr/>
            <p:nvPr/>
          </p:nvSpPr>
          <p:spPr>
            <a:xfrm>
              <a:off x="6879322" y="1084639"/>
              <a:ext cx="19050" cy="9525"/>
            </a:xfrm>
            <a:custGeom>
              <a:avLst/>
              <a:gdLst>
                <a:gd name="connsiteX0" fmla="*/ 9158 w 19050"/>
                <a:gd name="connsiteY0" fmla="*/ 7878 h 9525"/>
                <a:gd name="connsiteX1" fmla="*/ 9158 w 19050"/>
                <a:gd name="connsiteY1" fmla="*/ 7878 h 9525"/>
              </a:gdLst>
              <a:ahLst/>
              <a:cxnLst>
                <a:cxn ang="0">
                  <a:pos x="connsiteX0" y="connsiteY0"/>
                </a:cxn>
                <a:cxn ang="0">
                  <a:pos x="connsiteX1" y="connsiteY1"/>
                </a:cxn>
              </a:cxnLst>
              <a:rect l="l" t="t" r="r" b="b"/>
              <a:pathLst>
                <a:path w="19050" h="9525">
                  <a:moveTo>
                    <a:pt x="9158" y="7878"/>
                  </a:moveTo>
                  <a:cubicBezTo>
                    <a:pt x="18683" y="11688"/>
                    <a:pt x="1538" y="5021"/>
                    <a:pt x="9158" y="787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0" name="Freeform: Shape 1729">
              <a:extLst>
                <a:ext uri="{FF2B5EF4-FFF2-40B4-BE49-F238E27FC236}">
                  <a16:creationId xmlns:a16="http://schemas.microsoft.com/office/drawing/2014/main" id="{18FABF5B-9E2A-4DE7-90BF-D0D890BD441A}"/>
                </a:ext>
              </a:extLst>
            </p:cNvPr>
            <p:cNvSpPr/>
            <p:nvPr/>
          </p:nvSpPr>
          <p:spPr>
            <a:xfrm>
              <a:off x="7459504" y="197855"/>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8096" y="5027"/>
                    <a:pt x="7144" y="883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1" name="Freeform: Shape 1730">
              <a:extLst>
                <a:ext uri="{FF2B5EF4-FFF2-40B4-BE49-F238E27FC236}">
                  <a16:creationId xmlns:a16="http://schemas.microsoft.com/office/drawing/2014/main" id="{B92EE7DA-E6F4-4712-A570-77568606821F}"/>
                </a:ext>
              </a:extLst>
            </p:cNvPr>
            <p:cNvSpPr/>
            <p:nvPr/>
          </p:nvSpPr>
          <p:spPr>
            <a:xfrm>
              <a:off x="7455254" y="192881"/>
              <a:ext cx="9525" cy="19050"/>
            </a:xfrm>
            <a:custGeom>
              <a:avLst/>
              <a:gdLst>
                <a:gd name="connsiteX0" fmla="*/ 9488 w 9525"/>
                <a:gd name="connsiteY0" fmla="*/ 7144 h 19050"/>
                <a:gd name="connsiteX1" fmla="*/ 9488 w 9525"/>
                <a:gd name="connsiteY1" fmla="*/ 7144 h 19050"/>
              </a:gdLst>
              <a:ahLst/>
              <a:cxnLst>
                <a:cxn ang="0">
                  <a:pos x="connsiteX0" y="connsiteY0"/>
                </a:cxn>
                <a:cxn ang="0">
                  <a:pos x="connsiteX1" y="connsiteY1"/>
                </a:cxn>
              </a:cxnLst>
              <a:rect l="l" t="t" r="r" b="b"/>
              <a:pathLst>
                <a:path w="9525" h="19050">
                  <a:moveTo>
                    <a:pt x="9488" y="7144"/>
                  </a:moveTo>
                  <a:cubicBezTo>
                    <a:pt x="4726" y="15716"/>
                    <a:pt x="8536" y="11906"/>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2" name="Freeform: Shape 1731">
              <a:extLst>
                <a:ext uri="{FF2B5EF4-FFF2-40B4-BE49-F238E27FC236}">
                  <a16:creationId xmlns:a16="http://schemas.microsoft.com/office/drawing/2014/main" id="{31FCF05E-19F3-49F1-A285-9ED2A445BDEB}"/>
                </a:ext>
              </a:extLst>
            </p:cNvPr>
            <p:cNvSpPr/>
            <p:nvPr/>
          </p:nvSpPr>
          <p:spPr>
            <a:xfrm>
              <a:off x="7415689" y="181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3" name="Freeform: Shape 1732">
              <a:extLst>
                <a:ext uri="{FF2B5EF4-FFF2-40B4-BE49-F238E27FC236}">
                  <a16:creationId xmlns:a16="http://schemas.microsoft.com/office/drawing/2014/main" id="{C5949410-11E2-496F-963A-779AD1664F97}"/>
                </a:ext>
              </a:extLst>
            </p:cNvPr>
            <p:cNvSpPr/>
            <p:nvPr/>
          </p:nvSpPr>
          <p:spPr>
            <a:xfrm>
              <a:off x="7389019" y="176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4" name="Freeform: Shape 1733">
              <a:extLst>
                <a:ext uri="{FF2B5EF4-FFF2-40B4-BE49-F238E27FC236}">
                  <a16:creationId xmlns:a16="http://schemas.microsoft.com/office/drawing/2014/main" id="{324192A7-13BC-4CF8-9887-6A4094DA43FC}"/>
                </a:ext>
              </a:extLst>
            </p:cNvPr>
            <p:cNvSpPr/>
            <p:nvPr/>
          </p:nvSpPr>
          <p:spPr>
            <a:xfrm>
              <a:off x="7385209" y="172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5" name="Freeform: Shape 1734">
              <a:extLst>
                <a:ext uri="{FF2B5EF4-FFF2-40B4-BE49-F238E27FC236}">
                  <a16:creationId xmlns:a16="http://schemas.microsoft.com/office/drawing/2014/main" id="{E933E9E9-21D2-4F16-A1C2-B9229C010182}"/>
                </a:ext>
              </a:extLst>
            </p:cNvPr>
            <p:cNvSpPr/>
            <p:nvPr/>
          </p:nvSpPr>
          <p:spPr>
            <a:xfrm>
              <a:off x="7414736" y="18049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6" name="Freeform: Shape 1735">
              <a:extLst>
                <a:ext uri="{FF2B5EF4-FFF2-40B4-BE49-F238E27FC236}">
                  <a16:creationId xmlns:a16="http://schemas.microsoft.com/office/drawing/2014/main" id="{A86AC3D9-4F0B-4FF1-9355-441C4A68300D}"/>
                </a:ext>
              </a:extLst>
            </p:cNvPr>
            <p:cNvSpPr/>
            <p:nvPr/>
          </p:nvSpPr>
          <p:spPr>
            <a:xfrm>
              <a:off x="7449979" y="19912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7" name="Freeform: Shape 1736">
              <a:extLst>
                <a:ext uri="{FF2B5EF4-FFF2-40B4-BE49-F238E27FC236}">
                  <a16:creationId xmlns:a16="http://schemas.microsoft.com/office/drawing/2014/main" id="{7DBC7F7C-8196-4112-8CBB-562F89A9DFA2}"/>
                </a:ext>
              </a:extLst>
            </p:cNvPr>
            <p:cNvSpPr/>
            <p:nvPr/>
          </p:nvSpPr>
          <p:spPr>
            <a:xfrm>
              <a:off x="7427119" y="1792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9049"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8" name="Freeform: Shape 1737">
              <a:extLst>
                <a:ext uri="{FF2B5EF4-FFF2-40B4-BE49-F238E27FC236}">
                  <a16:creationId xmlns:a16="http://schemas.microsoft.com/office/drawing/2014/main" id="{91D0ADB9-12D4-4A12-A4B2-A677C4248D93}"/>
                </a:ext>
              </a:extLst>
            </p:cNvPr>
            <p:cNvSpPr/>
            <p:nvPr/>
          </p:nvSpPr>
          <p:spPr>
            <a:xfrm>
              <a:off x="7436220" y="1814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3811"/>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39" name="Freeform: Shape 1738">
              <a:extLst>
                <a:ext uri="{FF2B5EF4-FFF2-40B4-BE49-F238E27FC236}">
                  <a16:creationId xmlns:a16="http://schemas.microsoft.com/office/drawing/2014/main" id="{BAC51354-1BC3-4AC3-90D0-40AB36C988F8}"/>
                </a:ext>
              </a:extLst>
            </p:cNvPr>
            <p:cNvSpPr/>
            <p:nvPr/>
          </p:nvSpPr>
          <p:spPr>
            <a:xfrm>
              <a:off x="7449979" y="188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0" name="Freeform: Shape 1739">
              <a:extLst>
                <a:ext uri="{FF2B5EF4-FFF2-40B4-BE49-F238E27FC236}">
                  <a16:creationId xmlns:a16="http://schemas.microsoft.com/office/drawing/2014/main" id="{BC137728-D45E-48AF-B4C7-D148DA6C31A5}"/>
                </a:ext>
              </a:extLst>
            </p:cNvPr>
            <p:cNvSpPr/>
            <p:nvPr/>
          </p:nvSpPr>
          <p:spPr>
            <a:xfrm>
              <a:off x="7421404" y="17859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1" name="Freeform: Shape 1740">
              <a:extLst>
                <a:ext uri="{FF2B5EF4-FFF2-40B4-BE49-F238E27FC236}">
                  <a16:creationId xmlns:a16="http://schemas.microsoft.com/office/drawing/2014/main" id="{480DC47C-D1F5-4BC9-AA62-7FCC7621FAD6}"/>
                </a:ext>
              </a:extLst>
            </p:cNvPr>
            <p:cNvSpPr/>
            <p:nvPr/>
          </p:nvSpPr>
          <p:spPr>
            <a:xfrm>
              <a:off x="7171849" y="195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2" name="Freeform: Shape 1741">
              <a:extLst>
                <a:ext uri="{FF2B5EF4-FFF2-40B4-BE49-F238E27FC236}">
                  <a16:creationId xmlns:a16="http://schemas.microsoft.com/office/drawing/2014/main" id="{5537C468-A06D-44FF-9D9B-DDBBA1364713}"/>
                </a:ext>
              </a:extLst>
            </p:cNvPr>
            <p:cNvSpPr/>
            <p:nvPr/>
          </p:nvSpPr>
          <p:spPr>
            <a:xfrm>
              <a:off x="7160419" y="18071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3" name="Freeform: Shape 1742">
              <a:extLst>
                <a:ext uri="{FF2B5EF4-FFF2-40B4-BE49-F238E27FC236}">
                  <a16:creationId xmlns:a16="http://schemas.microsoft.com/office/drawing/2014/main" id="{0AFE2F98-4942-4104-9D90-C5D187C445D2}"/>
                </a:ext>
              </a:extLst>
            </p:cNvPr>
            <p:cNvSpPr/>
            <p:nvPr/>
          </p:nvSpPr>
          <p:spPr>
            <a:xfrm>
              <a:off x="7377589" y="1683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4" name="Freeform: Shape 1743">
              <a:extLst>
                <a:ext uri="{FF2B5EF4-FFF2-40B4-BE49-F238E27FC236}">
                  <a16:creationId xmlns:a16="http://schemas.microsoft.com/office/drawing/2014/main" id="{66FC2727-DE6D-4A13-9F50-A2EDF15F0713}"/>
                </a:ext>
              </a:extLst>
            </p:cNvPr>
            <p:cNvSpPr/>
            <p:nvPr/>
          </p:nvSpPr>
          <p:spPr>
            <a:xfrm>
              <a:off x="7299766" y="166211"/>
              <a:ext cx="9525" cy="19050"/>
            </a:xfrm>
            <a:custGeom>
              <a:avLst/>
              <a:gdLst>
                <a:gd name="connsiteX0" fmla="*/ 7815 w 9525"/>
                <a:gd name="connsiteY0" fmla="*/ 7144 h 19050"/>
                <a:gd name="connsiteX1" fmla="*/ 7815 w 9525"/>
                <a:gd name="connsiteY1" fmla="*/ 12859 h 19050"/>
                <a:gd name="connsiteX2" fmla="*/ 7815 w 9525"/>
                <a:gd name="connsiteY2" fmla="*/ 7144 h 19050"/>
              </a:gdLst>
              <a:ahLst/>
              <a:cxnLst>
                <a:cxn ang="0">
                  <a:pos x="connsiteX0" y="connsiteY0"/>
                </a:cxn>
                <a:cxn ang="0">
                  <a:pos x="connsiteX1" y="connsiteY1"/>
                </a:cxn>
                <a:cxn ang="0">
                  <a:pos x="connsiteX2" y="connsiteY2"/>
                </a:cxn>
              </a:cxnLst>
              <a:rect l="l" t="t" r="r" b="b"/>
              <a:pathLst>
                <a:path w="9525" h="19050">
                  <a:moveTo>
                    <a:pt x="7815" y="7144"/>
                  </a:moveTo>
                  <a:cubicBezTo>
                    <a:pt x="8767" y="10001"/>
                    <a:pt x="5909" y="10001"/>
                    <a:pt x="7815" y="12859"/>
                  </a:cubicBezTo>
                  <a:cubicBezTo>
                    <a:pt x="7815" y="12859"/>
                    <a:pt x="8767" y="9049"/>
                    <a:pt x="781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5" name="Freeform: Shape 1744">
              <a:extLst>
                <a:ext uri="{FF2B5EF4-FFF2-40B4-BE49-F238E27FC236}">
                  <a16:creationId xmlns:a16="http://schemas.microsoft.com/office/drawing/2014/main" id="{3304EC0C-1F44-45B1-8D01-835F9233A9F3}"/>
                </a:ext>
              </a:extLst>
            </p:cNvPr>
            <p:cNvSpPr/>
            <p:nvPr/>
          </p:nvSpPr>
          <p:spPr>
            <a:xfrm>
              <a:off x="7449979" y="199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6" name="Freeform: Shape 1745">
              <a:extLst>
                <a:ext uri="{FF2B5EF4-FFF2-40B4-BE49-F238E27FC236}">
                  <a16:creationId xmlns:a16="http://schemas.microsoft.com/office/drawing/2014/main" id="{6560DFFF-B9D5-49E8-92BA-2DC250949E4F}"/>
                </a:ext>
              </a:extLst>
            </p:cNvPr>
            <p:cNvSpPr/>
            <p:nvPr/>
          </p:nvSpPr>
          <p:spPr>
            <a:xfrm>
              <a:off x="7300436" y="17287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7" name="Freeform: Shape 1746">
              <a:extLst>
                <a:ext uri="{FF2B5EF4-FFF2-40B4-BE49-F238E27FC236}">
                  <a16:creationId xmlns:a16="http://schemas.microsoft.com/office/drawing/2014/main" id="{7456F22F-934E-40E5-BEF2-149DFB42F31F}"/>
                </a:ext>
              </a:extLst>
            </p:cNvPr>
            <p:cNvSpPr/>
            <p:nvPr/>
          </p:nvSpPr>
          <p:spPr>
            <a:xfrm>
              <a:off x="7357586" y="16906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8" name="Freeform: Shape 1747">
              <a:extLst>
                <a:ext uri="{FF2B5EF4-FFF2-40B4-BE49-F238E27FC236}">
                  <a16:creationId xmlns:a16="http://schemas.microsoft.com/office/drawing/2014/main" id="{7FB1F14E-6345-4E83-8038-EC62BC9D8E81}"/>
                </a:ext>
              </a:extLst>
            </p:cNvPr>
            <p:cNvSpPr/>
            <p:nvPr/>
          </p:nvSpPr>
          <p:spPr>
            <a:xfrm>
              <a:off x="7371874" y="1738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49" name="Freeform: Shape 1748">
              <a:extLst>
                <a:ext uri="{FF2B5EF4-FFF2-40B4-BE49-F238E27FC236}">
                  <a16:creationId xmlns:a16="http://schemas.microsoft.com/office/drawing/2014/main" id="{B733354A-5F6F-42C3-8714-6CF7DA5DA4BE}"/>
                </a:ext>
              </a:extLst>
            </p:cNvPr>
            <p:cNvSpPr/>
            <p:nvPr/>
          </p:nvSpPr>
          <p:spPr>
            <a:xfrm>
              <a:off x="7349691" y="171376"/>
              <a:ext cx="9525" cy="9525"/>
            </a:xfrm>
            <a:custGeom>
              <a:avLst/>
              <a:gdLst>
                <a:gd name="connsiteX0" fmla="*/ 7419 w 9525"/>
                <a:gd name="connsiteY0" fmla="*/ 7694 h 9525"/>
                <a:gd name="connsiteX1" fmla="*/ 7419 w 9525"/>
                <a:gd name="connsiteY1" fmla="*/ 7694 h 9525"/>
              </a:gdLst>
              <a:ahLst/>
              <a:cxnLst>
                <a:cxn ang="0">
                  <a:pos x="connsiteX0" y="connsiteY0"/>
                </a:cxn>
                <a:cxn ang="0">
                  <a:pos x="connsiteX1" y="connsiteY1"/>
                </a:cxn>
              </a:cxnLst>
              <a:rect l="l" t="t" r="r" b="b"/>
              <a:pathLst>
                <a:path w="9525" h="9525">
                  <a:moveTo>
                    <a:pt x="7419" y="7694"/>
                  </a:moveTo>
                  <a:cubicBezTo>
                    <a:pt x="6466" y="5789"/>
                    <a:pt x="8371" y="9599"/>
                    <a:pt x="7419"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0" name="Freeform: Shape 1749">
              <a:extLst>
                <a:ext uri="{FF2B5EF4-FFF2-40B4-BE49-F238E27FC236}">
                  <a16:creationId xmlns:a16="http://schemas.microsoft.com/office/drawing/2014/main" id="{FF0E0B1A-2B0E-4EDF-8B0F-43896FA67246}"/>
                </a:ext>
              </a:extLst>
            </p:cNvPr>
            <p:cNvSpPr/>
            <p:nvPr/>
          </p:nvSpPr>
          <p:spPr>
            <a:xfrm>
              <a:off x="7342346" y="171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1" name="Freeform: Shape 1750">
              <a:extLst>
                <a:ext uri="{FF2B5EF4-FFF2-40B4-BE49-F238E27FC236}">
                  <a16:creationId xmlns:a16="http://schemas.microsoft.com/office/drawing/2014/main" id="{97114548-F73E-4F7D-A543-23C0E8B119A1}"/>
                </a:ext>
              </a:extLst>
            </p:cNvPr>
            <p:cNvSpPr/>
            <p:nvPr/>
          </p:nvSpPr>
          <p:spPr>
            <a:xfrm>
              <a:off x="7193518" y="190023"/>
              <a:ext cx="9525" cy="9525"/>
            </a:xfrm>
            <a:custGeom>
              <a:avLst/>
              <a:gdLst>
                <a:gd name="connsiteX0" fmla="*/ 8334 w 9525"/>
                <a:gd name="connsiteY0" fmla="*/ 10001 h 9525"/>
                <a:gd name="connsiteX1" fmla="*/ 7382 w 9525"/>
                <a:gd name="connsiteY1" fmla="*/ 7144 h 9525"/>
                <a:gd name="connsiteX2" fmla="*/ 8334 w 9525"/>
                <a:gd name="connsiteY2" fmla="*/ 10001 h 9525"/>
              </a:gdLst>
              <a:ahLst/>
              <a:cxnLst>
                <a:cxn ang="0">
                  <a:pos x="connsiteX0" y="connsiteY0"/>
                </a:cxn>
                <a:cxn ang="0">
                  <a:pos x="connsiteX1" y="connsiteY1"/>
                </a:cxn>
                <a:cxn ang="0">
                  <a:pos x="connsiteX2" y="connsiteY2"/>
                </a:cxn>
              </a:cxnLst>
              <a:rect l="l" t="t" r="r" b="b"/>
              <a:pathLst>
                <a:path w="9525" h="9525">
                  <a:moveTo>
                    <a:pt x="8334" y="10001"/>
                  </a:moveTo>
                  <a:cubicBezTo>
                    <a:pt x="8334" y="9049"/>
                    <a:pt x="8334" y="8096"/>
                    <a:pt x="7382" y="7144"/>
                  </a:cubicBezTo>
                  <a:cubicBezTo>
                    <a:pt x="7382" y="9049"/>
                    <a:pt x="6429" y="10001"/>
                    <a:pt x="833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2" name="Freeform: Shape 1751">
              <a:extLst>
                <a:ext uri="{FF2B5EF4-FFF2-40B4-BE49-F238E27FC236}">
                  <a16:creationId xmlns:a16="http://schemas.microsoft.com/office/drawing/2014/main" id="{A52E442A-E799-4DEC-A852-EB7E0A7D82BF}"/>
                </a:ext>
              </a:extLst>
            </p:cNvPr>
            <p:cNvSpPr/>
            <p:nvPr/>
          </p:nvSpPr>
          <p:spPr>
            <a:xfrm>
              <a:off x="7449979" y="198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3" name="Freeform: Shape 1752">
              <a:extLst>
                <a:ext uri="{FF2B5EF4-FFF2-40B4-BE49-F238E27FC236}">
                  <a16:creationId xmlns:a16="http://schemas.microsoft.com/office/drawing/2014/main" id="{4E722EA4-57D2-4FE1-8067-76C778BAB1D1}"/>
                </a:ext>
              </a:extLst>
            </p:cNvPr>
            <p:cNvSpPr/>
            <p:nvPr/>
          </p:nvSpPr>
          <p:spPr>
            <a:xfrm>
              <a:off x="7347109" y="19383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4" name="Freeform: Shape 1753">
              <a:extLst>
                <a:ext uri="{FF2B5EF4-FFF2-40B4-BE49-F238E27FC236}">
                  <a16:creationId xmlns:a16="http://schemas.microsoft.com/office/drawing/2014/main" id="{AAF0DD30-8A98-4B8A-BEDB-EA60ABDA65F2}"/>
                </a:ext>
              </a:extLst>
            </p:cNvPr>
            <p:cNvSpPr/>
            <p:nvPr/>
          </p:nvSpPr>
          <p:spPr>
            <a:xfrm>
              <a:off x="7249001" y="1900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5" name="Freeform: Shape 1754">
              <a:extLst>
                <a:ext uri="{FF2B5EF4-FFF2-40B4-BE49-F238E27FC236}">
                  <a16:creationId xmlns:a16="http://schemas.microsoft.com/office/drawing/2014/main" id="{E3F0F185-0A3F-4128-A02D-D00A3C291D5C}"/>
                </a:ext>
              </a:extLst>
            </p:cNvPr>
            <p:cNvSpPr/>
            <p:nvPr/>
          </p:nvSpPr>
          <p:spPr>
            <a:xfrm>
              <a:off x="7343299" y="19298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6" name="Freeform: Shape 1755">
              <a:extLst>
                <a:ext uri="{FF2B5EF4-FFF2-40B4-BE49-F238E27FC236}">
                  <a16:creationId xmlns:a16="http://schemas.microsoft.com/office/drawing/2014/main" id="{B804F4DF-AB9E-47EE-BF0B-F90EFCDE8987}"/>
                </a:ext>
              </a:extLst>
            </p:cNvPr>
            <p:cNvSpPr/>
            <p:nvPr/>
          </p:nvSpPr>
          <p:spPr>
            <a:xfrm>
              <a:off x="7193756" y="1900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7" name="Freeform: Shape 1756">
              <a:extLst>
                <a:ext uri="{FF2B5EF4-FFF2-40B4-BE49-F238E27FC236}">
                  <a16:creationId xmlns:a16="http://schemas.microsoft.com/office/drawing/2014/main" id="{9F4B7020-EE1D-454B-8049-F56961EE8151}"/>
                </a:ext>
              </a:extLst>
            </p:cNvPr>
            <p:cNvSpPr/>
            <p:nvPr/>
          </p:nvSpPr>
          <p:spPr>
            <a:xfrm>
              <a:off x="7160309" y="163353"/>
              <a:ext cx="304800" cy="47625"/>
            </a:xfrm>
            <a:custGeom>
              <a:avLst/>
              <a:gdLst>
                <a:gd name="connsiteX0" fmla="*/ 32972 w 304800"/>
                <a:gd name="connsiteY0" fmla="*/ 41434 h 47625"/>
                <a:gd name="connsiteX1" fmla="*/ 42497 w 304800"/>
                <a:gd name="connsiteY1" fmla="*/ 38576 h 47625"/>
                <a:gd name="connsiteX2" fmla="*/ 220614 w 304800"/>
                <a:gd name="connsiteY2" fmla="*/ 28099 h 47625"/>
                <a:gd name="connsiteX3" fmla="*/ 297766 w 304800"/>
                <a:gd name="connsiteY3" fmla="*/ 42386 h 47625"/>
                <a:gd name="connsiteX4" fmla="*/ 299672 w 304800"/>
                <a:gd name="connsiteY4" fmla="*/ 42386 h 47625"/>
                <a:gd name="connsiteX5" fmla="*/ 301576 w 304800"/>
                <a:gd name="connsiteY5" fmla="*/ 40481 h 47625"/>
                <a:gd name="connsiteX6" fmla="*/ 301576 w 304800"/>
                <a:gd name="connsiteY6" fmla="*/ 37624 h 47625"/>
                <a:gd name="connsiteX7" fmla="*/ 263476 w 304800"/>
                <a:gd name="connsiteY7" fmla="*/ 25241 h 47625"/>
                <a:gd name="connsiteX8" fmla="*/ 236807 w 304800"/>
                <a:gd name="connsiteY8" fmla="*/ 24289 h 47625"/>
                <a:gd name="connsiteX9" fmla="*/ 228234 w 304800"/>
                <a:gd name="connsiteY9" fmla="*/ 10001 h 47625"/>
                <a:gd name="connsiteX10" fmla="*/ 62499 w 304800"/>
                <a:gd name="connsiteY10" fmla="*/ 7144 h 47625"/>
                <a:gd name="connsiteX11" fmla="*/ 55832 w 304800"/>
                <a:gd name="connsiteY11" fmla="*/ 10001 h 47625"/>
                <a:gd name="connsiteX12" fmla="*/ 55832 w 304800"/>
                <a:gd name="connsiteY12" fmla="*/ 19526 h 47625"/>
                <a:gd name="connsiteX13" fmla="*/ 8207 w 304800"/>
                <a:gd name="connsiteY13" fmla="*/ 15716 h 47625"/>
                <a:gd name="connsiteX14" fmla="*/ 9159 w 304800"/>
                <a:gd name="connsiteY14" fmla="*/ 37624 h 47625"/>
                <a:gd name="connsiteX15" fmla="*/ 10111 w 304800"/>
                <a:gd name="connsiteY15" fmla="*/ 36671 h 47625"/>
                <a:gd name="connsiteX16" fmla="*/ 12016 w 304800"/>
                <a:gd name="connsiteY16" fmla="*/ 37624 h 47625"/>
                <a:gd name="connsiteX17" fmla="*/ 32972 w 304800"/>
                <a:gd name="connsiteY17" fmla="*/ 41434 h 47625"/>
                <a:gd name="connsiteX18" fmla="*/ 59641 w 304800"/>
                <a:gd name="connsiteY18" fmla="*/ 30956 h 47625"/>
                <a:gd name="connsiteX19" fmla="*/ 59641 w 304800"/>
                <a:gd name="connsiteY19" fmla="*/ 30956 h 47625"/>
                <a:gd name="connsiteX20" fmla="*/ 61547 w 304800"/>
                <a:gd name="connsiteY20" fmla="*/ 30956 h 47625"/>
                <a:gd name="connsiteX21" fmla="*/ 61547 w 304800"/>
                <a:gd name="connsiteY21" fmla="*/ 30956 h 47625"/>
                <a:gd name="connsiteX22" fmla="*/ 55832 w 304800"/>
                <a:gd name="connsiteY22" fmla="*/ 10954 h 47625"/>
                <a:gd name="connsiteX23" fmla="*/ 55832 w 304800"/>
                <a:gd name="connsiteY23" fmla="*/ 1095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4800" h="47625">
                  <a:moveTo>
                    <a:pt x="32972" y="41434"/>
                  </a:moveTo>
                  <a:cubicBezTo>
                    <a:pt x="42497" y="41434"/>
                    <a:pt x="37734" y="17621"/>
                    <a:pt x="42497" y="38576"/>
                  </a:cubicBezTo>
                  <a:cubicBezTo>
                    <a:pt x="37734" y="36671"/>
                    <a:pt x="218709" y="39529"/>
                    <a:pt x="220614" y="28099"/>
                  </a:cubicBezTo>
                  <a:cubicBezTo>
                    <a:pt x="218709" y="35719"/>
                    <a:pt x="300624" y="35719"/>
                    <a:pt x="297766" y="42386"/>
                  </a:cubicBezTo>
                  <a:cubicBezTo>
                    <a:pt x="300624" y="37624"/>
                    <a:pt x="301576" y="37624"/>
                    <a:pt x="299672" y="42386"/>
                  </a:cubicBezTo>
                  <a:cubicBezTo>
                    <a:pt x="297766" y="44291"/>
                    <a:pt x="307291" y="32861"/>
                    <a:pt x="301576" y="40481"/>
                  </a:cubicBezTo>
                  <a:cubicBezTo>
                    <a:pt x="300624" y="39529"/>
                    <a:pt x="300624" y="38576"/>
                    <a:pt x="301576" y="37624"/>
                  </a:cubicBezTo>
                  <a:cubicBezTo>
                    <a:pt x="302529" y="25241"/>
                    <a:pt x="263476" y="25241"/>
                    <a:pt x="263476" y="25241"/>
                  </a:cubicBezTo>
                  <a:cubicBezTo>
                    <a:pt x="247284" y="18574"/>
                    <a:pt x="247284" y="15716"/>
                    <a:pt x="236807" y="24289"/>
                  </a:cubicBezTo>
                  <a:cubicBezTo>
                    <a:pt x="232997" y="22384"/>
                    <a:pt x="232997" y="16669"/>
                    <a:pt x="228234" y="10001"/>
                  </a:cubicBezTo>
                  <a:cubicBezTo>
                    <a:pt x="227282" y="10954"/>
                    <a:pt x="61547" y="9049"/>
                    <a:pt x="62499" y="7144"/>
                  </a:cubicBezTo>
                  <a:cubicBezTo>
                    <a:pt x="58689" y="16669"/>
                    <a:pt x="60594" y="10001"/>
                    <a:pt x="55832" y="10001"/>
                  </a:cubicBezTo>
                  <a:cubicBezTo>
                    <a:pt x="56784" y="19526"/>
                    <a:pt x="57736" y="9049"/>
                    <a:pt x="55832" y="19526"/>
                  </a:cubicBezTo>
                  <a:cubicBezTo>
                    <a:pt x="54879" y="14764"/>
                    <a:pt x="12969" y="16669"/>
                    <a:pt x="8207" y="15716"/>
                  </a:cubicBezTo>
                  <a:cubicBezTo>
                    <a:pt x="5349" y="18574"/>
                    <a:pt x="9159" y="37624"/>
                    <a:pt x="9159" y="37624"/>
                  </a:cubicBezTo>
                  <a:cubicBezTo>
                    <a:pt x="10111" y="37624"/>
                    <a:pt x="12016" y="33814"/>
                    <a:pt x="10111" y="36671"/>
                  </a:cubicBezTo>
                  <a:cubicBezTo>
                    <a:pt x="11064" y="34766"/>
                    <a:pt x="12016" y="34766"/>
                    <a:pt x="12016" y="37624"/>
                  </a:cubicBezTo>
                  <a:cubicBezTo>
                    <a:pt x="19636" y="34766"/>
                    <a:pt x="28209" y="40481"/>
                    <a:pt x="32972" y="41434"/>
                  </a:cubicBezTo>
                  <a:close/>
                  <a:moveTo>
                    <a:pt x="59641" y="30956"/>
                  </a:moveTo>
                  <a:cubicBezTo>
                    <a:pt x="59641" y="30956"/>
                    <a:pt x="58689" y="31909"/>
                    <a:pt x="59641" y="30956"/>
                  </a:cubicBezTo>
                  <a:close/>
                  <a:moveTo>
                    <a:pt x="61547" y="30956"/>
                  </a:moveTo>
                  <a:cubicBezTo>
                    <a:pt x="60594" y="30004"/>
                    <a:pt x="59641" y="27146"/>
                    <a:pt x="61547" y="30956"/>
                  </a:cubicBezTo>
                  <a:close/>
                  <a:moveTo>
                    <a:pt x="55832" y="10954"/>
                  </a:moveTo>
                  <a:cubicBezTo>
                    <a:pt x="56784" y="10954"/>
                    <a:pt x="55832" y="14764"/>
                    <a:pt x="55832"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8" name="Freeform: Shape 1757">
              <a:extLst>
                <a:ext uri="{FF2B5EF4-FFF2-40B4-BE49-F238E27FC236}">
                  <a16:creationId xmlns:a16="http://schemas.microsoft.com/office/drawing/2014/main" id="{26A0FCC5-039D-4F23-BC44-D64F98A797C5}"/>
                </a:ext>
              </a:extLst>
            </p:cNvPr>
            <p:cNvSpPr/>
            <p:nvPr/>
          </p:nvSpPr>
          <p:spPr>
            <a:xfrm>
              <a:off x="7208573" y="17097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8096"/>
                    <a:pt x="7567"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59" name="Freeform: Shape 1758">
              <a:extLst>
                <a:ext uri="{FF2B5EF4-FFF2-40B4-BE49-F238E27FC236}">
                  <a16:creationId xmlns:a16="http://schemas.microsoft.com/office/drawing/2014/main" id="{C62FB466-6E03-4302-A96F-624E2D99A31D}"/>
                </a:ext>
              </a:extLst>
            </p:cNvPr>
            <p:cNvSpPr/>
            <p:nvPr/>
          </p:nvSpPr>
          <p:spPr>
            <a:xfrm>
              <a:off x="7415689" y="1824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0" name="Freeform: Shape 1759">
              <a:extLst>
                <a:ext uri="{FF2B5EF4-FFF2-40B4-BE49-F238E27FC236}">
                  <a16:creationId xmlns:a16="http://schemas.microsoft.com/office/drawing/2014/main" id="{A65BED86-9C60-41D4-91F0-BAD854D9159C}"/>
                </a:ext>
              </a:extLst>
            </p:cNvPr>
            <p:cNvSpPr/>
            <p:nvPr/>
          </p:nvSpPr>
          <p:spPr>
            <a:xfrm>
              <a:off x="7246144" y="19055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1" name="Freeform: Shape 1760">
              <a:extLst>
                <a:ext uri="{FF2B5EF4-FFF2-40B4-BE49-F238E27FC236}">
                  <a16:creationId xmlns:a16="http://schemas.microsoft.com/office/drawing/2014/main" id="{7E0E783A-0DEC-4225-81BD-ED296A472617}"/>
                </a:ext>
              </a:extLst>
            </p:cNvPr>
            <p:cNvSpPr/>
            <p:nvPr/>
          </p:nvSpPr>
          <p:spPr>
            <a:xfrm>
              <a:off x="7427119" y="1938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2" name="Freeform: Shape 1761">
              <a:extLst>
                <a:ext uri="{FF2B5EF4-FFF2-40B4-BE49-F238E27FC236}">
                  <a16:creationId xmlns:a16="http://schemas.microsoft.com/office/drawing/2014/main" id="{E2CCD99F-D08A-4540-B511-42C76EEFD859}"/>
                </a:ext>
              </a:extLst>
            </p:cNvPr>
            <p:cNvSpPr/>
            <p:nvPr/>
          </p:nvSpPr>
          <p:spPr>
            <a:xfrm>
              <a:off x="7431881" y="19478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3" name="Freeform: Shape 1762">
              <a:extLst>
                <a:ext uri="{FF2B5EF4-FFF2-40B4-BE49-F238E27FC236}">
                  <a16:creationId xmlns:a16="http://schemas.microsoft.com/office/drawing/2014/main" id="{494244E0-75FA-4B3C-8876-D34030E5A2AC}"/>
                </a:ext>
              </a:extLst>
            </p:cNvPr>
            <p:cNvSpPr/>
            <p:nvPr/>
          </p:nvSpPr>
          <p:spPr>
            <a:xfrm>
              <a:off x="7436644" y="19542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4" name="Freeform: Shape 1763">
              <a:extLst>
                <a:ext uri="{FF2B5EF4-FFF2-40B4-BE49-F238E27FC236}">
                  <a16:creationId xmlns:a16="http://schemas.microsoft.com/office/drawing/2014/main" id="{352C6DE7-EF55-4852-90BE-53FC2BFFA7D3}"/>
                </a:ext>
              </a:extLst>
            </p:cNvPr>
            <p:cNvSpPr/>
            <p:nvPr/>
          </p:nvSpPr>
          <p:spPr>
            <a:xfrm>
              <a:off x="7370207" y="19288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7144"/>
                    <a:pt x="7858" y="7144"/>
                  </a:cubicBezTo>
                  <a:cubicBezTo>
                    <a:pt x="6906" y="8096"/>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5" name="Freeform: Shape 1764">
              <a:extLst>
                <a:ext uri="{FF2B5EF4-FFF2-40B4-BE49-F238E27FC236}">
                  <a16:creationId xmlns:a16="http://schemas.microsoft.com/office/drawing/2014/main" id="{A001FD4E-248A-4BD0-80AE-2BBAE0778DB6}"/>
                </a:ext>
              </a:extLst>
            </p:cNvPr>
            <p:cNvSpPr/>
            <p:nvPr/>
          </p:nvSpPr>
          <p:spPr>
            <a:xfrm>
              <a:off x="7389971" y="18811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8096"/>
                  </a:cubicBezTo>
                  <a:cubicBezTo>
                    <a:pt x="7144" y="9049"/>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6" name="Freeform: Shape 1765">
              <a:extLst>
                <a:ext uri="{FF2B5EF4-FFF2-40B4-BE49-F238E27FC236}">
                  <a16:creationId xmlns:a16="http://schemas.microsoft.com/office/drawing/2014/main" id="{9E1FC6AD-97BF-4122-92D2-1DBCA5FAB50C}"/>
                </a:ext>
              </a:extLst>
            </p:cNvPr>
            <p:cNvSpPr/>
            <p:nvPr/>
          </p:nvSpPr>
          <p:spPr>
            <a:xfrm>
              <a:off x="7348590" y="1947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7" name="Freeform: Shape 1766">
              <a:extLst>
                <a:ext uri="{FF2B5EF4-FFF2-40B4-BE49-F238E27FC236}">
                  <a16:creationId xmlns:a16="http://schemas.microsoft.com/office/drawing/2014/main" id="{53E9D003-9C67-464D-AAB8-C7D00AA1A2ED}"/>
                </a:ext>
              </a:extLst>
            </p:cNvPr>
            <p:cNvSpPr/>
            <p:nvPr/>
          </p:nvSpPr>
          <p:spPr>
            <a:xfrm>
              <a:off x="7389019" y="1890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8" name="Freeform: Shape 1767">
              <a:extLst>
                <a:ext uri="{FF2B5EF4-FFF2-40B4-BE49-F238E27FC236}">
                  <a16:creationId xmlns:a16="http://schemas.microsoft.com/office/drawing/2014/main" id="{7C124BB6-EFFC-4613-B7CF-44CE3969BBC3}"/>
                </a:ext>
              </a:extLst>
            </p:cNvPr>
            <p:cNvSpPr/>
            <p:nvPr/>
          </p:nvSpPr>
          <p:spPr>
            <a:xfrm>
              <a:off x="7453789" y="2005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69" name="Freeform: Shape 1768">
              <a:extLst>
                <a:ext uri="{FF2B5EF4-FFF2-40B4-BE49-F238E27FC236}">
                  <a16:creationId xmlns:a16="http://schemas.microsoft.com/office/drawing/2014/main" id="{E7425092-C542-481C-AB38-94AAD3596DA6}"/>
                </a:ext>
              </a:extLst>
            </p:cNvPr>
            <p:cNvSpPr/>
            <p:nvPr/>
          </p:nvSpPr>
          <p:spPr>
            <a:xfrm>
              <a:off x="7453789" y="2005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0" name="Freeform: Shape 1769">
              <a:extLst>
                <a:ext uri="{FF2B5EF4-FFF2-40B4-BE49-F238E27FC236}">
                  <a16:creationId xmlns:a16="http://schemas.microsoft.com/office/drawing/2014/main" id="{C2F9A909-3EB7-461F-9848-B7B39AA7FED7}"/>
                </a:ext>
              </a:extLst>
            </p:cNvPr>
            <p:cNvSpPr/>
            <p:nvPr/>
          </p:nvSpPr>
          <p:spPr>
            <a:xfrm>
              <a:off x="7454741" y="199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1" name="Freeform: Shape 1770">
              <a:extLst>
                <a:ext uri="{FF2B5EF4-FFF2-40B4-BE49-F238E27FC236}">
                  <a16:creationId xmlns:a16="http://schemas.microsoft.com/office/drawing/2014/main" id="{AB26EE28-6320-47A9-882F-557A2E9669BC}"/>
                </a:ext>
              </a:extLst>
            </p:cNvPr>
            <p:cNvSpPr/>
            <p:nvPr/>
          </p:nvSpPr>
          <p:spPr>
            <a:xfrm>
              <a:off x="7448312" y="198596"/>
              <a:ext cx="9525" cy="9525"/>
            </a:xfrm>
            <a:custGeom>
              <a:avLst/>
              <a:gdLst>
                <a:gd name="connsiteX0" fmla="*/ 7858 w 9525"/>
                <a:gd name="connsiteY0" fmla="*/ 7144 h 9525"/>
                <a:gd name="connsiteX1" fmla="*/ 7858 w 9525"/>
                <a:gd name="connsiteY1" fmla="*/ 8096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8096"/>
                  </a:lnTo>
                  <a:cubicBezTo>
                    <a:pt x="6906" y="8096"/>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2" name="Freeform: Shape 1771">
              <a:extLst>
                <a:ext uri="{FF2B5EF4-FFF2-40B4-BE49-F238E27FC236}">
                  <a16:creationId xmlns:a16="http://schemas.microsoft.com/office/drawing/2014/main" id="{29054E32-98DD-4E49-9DCB-E800D0E6F34F}"/>
                </a:ext>
              </a:extLst>
            </p:cNvPr>
            <p:cNvSpPr/>
            <p:nvPr/>
          </p:nvSpPr>
          <p:spPr>
            <a:xfrm>
              <a:off x="7447121" y="198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095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3" name="Freeform: Shape 1772">
              <a:extLst>
                <a:ext uri="{FF2B5EF4-FFF2-40B4-BE49-F238E27FC236}">
                  <a16:creationId xmlns:a16="http://schemas.microsoft.com/office/drawing/2014/main" id="{98D360A7-EBBC-4AEC-9160-1467BD5569C7}"/>
                </a:ext>
              </a:extLst>
            </p:cNvPr>
            <p:cNvSpPr/>
            <p:nvPr/>
          </p:nvSpPr>
          <p:spPr>
            <a:xfrm>
              <a:off x="7441406" y="18483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954"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4" name="Freeform: Shape 1773">
              <a:extLst>
                <a:ext uri="{FF2B5EF4-FFF2-40B4-BE49-F238E27FC236}">
                  <a16:creationId xmlns:a16="http://schemas.microsoft.com/office/drawing/2014/main" id="{0EB054CA-AE23-4A9F-A6CE-26F3D950E609}"/>
                </a:ext>
              </a:extLst>
            </p:cNvPr>
            <p:cNvSpPr/>
            <p:nvPr/>
          </p:nvSpPr>
          <p:spPr>
            <a:xfrm>
              <a:off x="7437596" y="180498"/>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7144" y="7144"/>
                    <a:pt x="7144" y="7144"/>
                  </a:cubicBez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5" name="Freeform: Shape 1774">
              <a:extLst>
                <a:ext uri="{FF2B5EF4-FFF2-40B4-BE49-F238E27FC236}">
                  <a16:creationId xmlns:a16="http://schemas.microsoft.com/office/drawing/2014/main" id="{6364E1F3-EFAF-4BC9-BA95-5177B8CC8D60}"/>
                </a:ext>
              </a:extLst>
            </p:cNvPr>
            <p:cNvSpPr/>
            <p:nvPr/>
          </p:nvSpPr>
          <p:spPr>
            <a:xfrm>
              <a:off x="7406164" y="175736"/>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6" name="Freeform: Shape 1775">
              <a:extLst>
                <a:ext uri="{FF2B5EF4-FFF2-40B4-BE49-F238E27FC236}">
                  <a16:creationId xmlns:a16="http://schemas.microsoft.com/office/drawing/2014/main" id="{9744D59D-9072-4331-871F-21B6D570F732}"/>
                </a:ext>
              </a:extLst>
            </p:cNvPr>
            <p:cNvSpPr/>
            <p:nvPr/>
          </p:nvSpPr>
          <p:spPr>
            <a:xfrm>
              <a:off x="7398544" y="191728"/>
              <a:ext cx="9525" cy="9525"/>
            </a:xfrm>
            <a:custGeom>
              <a:avLst/>
              <a:gdLst>
                <a:gd name="connsiteX0" fmla="*/ 7144 w 9525"/>
                <a:gd name="connsiteY0" fmla="*/ 7344 h 9525"/>
                <a:gd name="connsiteX1" fmla="*/ 7144 w 9525"/>
                <a:gd name="connsiteY1" fmla="*/ 7344 h 9525"/>
              </a:gdLst>
              <a:ahLst/>
              <a:cxnLst>
                <a:cxn ang="0">
                  <a:pos x="connsiteX0" y="connsiteY0"/>
                </a:cxn>
                <a:cxn ang="0">
                  <a:pos x="connsiteX1" y="connsiteY1"/>
                </a:cxn>
              </a:cxnLst>
              <a:rect l="l" t="t" r="r" b="b"/>
              <a:pathLst>
                <a:path w="9525" h="9525">
                  <a:moveTo>
                    <a:pt x="7144" y="7344"/>
                  </a:moveTo>
                  <a:cubicBezTo>
                    <a:pt x="10001" y="9249"/>
                    <a:pt x="7144" y="6392"/>
                    <a:pt x="7144"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7" name="Freeform: Shape 1776">
              <a:extLst>
                <a:ext uri="{FF2B5EF4-FFF2-40B4-BE49-F238E27FC236}">
                  <a16:creationId xmlns:a16="http://schemas.microsoft.com/office/drawing/2014/main" id="{2BFCA72E-81D7-4056-91A2-42DC42A9F2DB}"/>
                </a:ext>
              </a:extLst>
            </p:cNvPr>
            <p:cNvSpPr/>
            <p:nvPr/>
          </p:nvSpPr>
          <p:spPr>
            <a:xfrm>
              <a:off x="7396508" y="172603"/>
              <a:ext cx="9525" cy="9525"/>
            </a:xfrm>
            <a:custGeom>
              <a:avLst/>
              <a:gdLst>
                <a:gd name="connsiteX0" fmla="*/ 8227 w 9525"/>
                <a:gd name="connsiteY0" fmla="*/ 7419 h 9525"/>
                <a:gd name="connsiteX1" fmla="*/ 8227 w 9525"/>
                <a:gd name="connsiteY1" fmla="*/ 7419 h 9525"/>
              </a:gdLst>
              <a:ahLst/>
              <a:cxnLst>
                <a:cxn ang="0">
                  <a:pos x="connsiteX0" y="connsiteY0"/>
                </a:cxn>
                <a:cxn ang="0">
                  <a:pos x="connsiteX1" y="connsiteY1"/>
                </a:cxn>
              </a:cxnLst>
              <a:rect l="l" t="t" r="r" b="b"/>
              <a:pathLst>
                <a:path w="9525" h="9525">
                  <a:moveTo>
                    <a:pt x="8227" y="7419"/>
                  </a:moveTo>
                  <a:cubicBezTo>
                    <a:pt x="9179" y="6466"/>
                    <a:pt x="5369" y="8371"/>
                    <a:pt x="8227"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8" name="Freeform: Shape 1777">
              <a:extLst>
                <a:ext uri="{FF2B5EF4-FFF2-40B4-BE49-F238E27FC236}">
                  <a16:creationId xmlns:a16="http://schemas.microsoft.com/office/drawing/2014/main" id="{030CA6E8-CB39-4515-96AE-5E0B8DDC101B}"/>
                </a:ext>
              </a:extLst>
            </p:cNvPr>
            <p:cNvSpPr/>
            <p:nvPr/>
          </p:nvSpPr>
          <p:spPr>
            <a:xfrm>
              <a:off x="7344251" y="168915"/>
              <a:ext cx="9525" cy="9525"/>
            </a:xfrm>
            <a:custGeom>
              <a:avLst/>
              <a:gdLst>
                <a:gd name="connsiteX0" fmla="*/ 7144 w 9525"/>
                <a:gd name="connsiteY0" fmla="*/ 7297 h 9525"/>
                <a:gd name="connsiteX1" fmla="*/ 7144 w 9525"/>
                <a:gd name="connsiteY1" fmla="*/ 10154 h 9525"/>
                <a:gd name="connsiteX2" fmla="*/ 7144 w 9525"/>
                <a:gd name="connsiteY2" fmla="*/ 7297 h 9525"/>
              </a:gdLst>
              <a:ahLst/>
              <a:cxnLst>
                <a:cxn ang="0">
                  <a:pos x="connsiteX0" y="connsiteY0"/>
                </a:cxn>
                <a:cxn ang="0">
                  <a:pos x="connsiteX1" y="connsiteY1"/>
                </a:cxn>
                <a:cxn ang="0">
                  <a:pos x="connsiteX2" y="connsiteY2"/>
                </a:cxn>
              </a:cxnLst>
              <a:rect l="l" t="t" r="r" b="b"/>
              <a:pathLst>
                <a:path w="9525" h="9525">
                  <a:moveTo>
                    <a:pt x="7144" y="7297"/>
                  </a:moveTo>
                  <a:lnTo>
                    <a:pt x="7144" y="10154"/>
                  </a:lnTo>
                  <a:cubicBezTo>
                    <a:pt x="7144" y="10154"/>
                    <a:pt x="7144" y="6344"/>
                    <a:pt x="7144"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79" name="Freeform: Shape 1778">
              <a:extLst>
                <a:ext uri="{FF2B5EF4-FFF2-40B4-BE49-F238E27FC236}">
                  <a16:creationId xmlns:a16="http://schemas.microsoft.com/office/drawing/2014/main" id="{AAEEA3D8-3182-4017-9357-24805D953173}"/>
                </a:ext>
              </a:extLst>
            </p:cNvPr>
            <p:cNvSpPr/>
            <p:nvPr/>
          </p:nvSpPr>
          <p:spPr>
            <a:xfrm>
              <a:off x="7319486" y="169935"/>
              <a:ext cx="9525" cy="9525"/>
            </a:xfrm>
            <a:custGeom>
              <a:avLst/>
              <a:gdLst>
                <a:gd name="connsiteX0" fmla="*/ 8096 w 9525"/>
                <a:gd name="connsiteY0" fmla="*/ 9135 h 9525"/>
                <a:gd name="connsiteX1" fmla="*/ 7144 w 9525"/>
                <a:gd name="connsiteY1" fmla="*/ 8182 h 9525"/>
                <a:gd name="connsiteX2" fmla="*/ 8096 w 9525"/>
                <a:gd name="connsiteY2" fmla="*/ 9135 h 9525"/>
              </a:gdLst>
              <a:ahLst/>
              <a:cxnLst>
                <a:cxn ang="0">
                  <a:pos x="connsiteX0" y="connsiteY0"/>
                </a:cxn>
                <a:cxn ang="0">
                  <a:pos x="connsiteX1" y="connsiteY1"/>
                </a:cxn>
                <a:cxn ang="0">
                  <a:pos x="connsiteX2" y="connsiteY2"/>
                </a:cxn>
              </a:cxnLst>
              <a:rect l="l" t="t" r="r" b="b"/>
              <a:pathLst>
                <a:path w="9525" h="9525">
                  <a:moveTo>
                    <a:pt x="8096" y="9135"/>
                  </a:moveTo>
                  <a:cubicBezTo>
                    <a:pt x="8096" y="7230"/>
                    <a:pt x="7144" y="6277"/>
                    <a:pt x="7144" y="8182"/>
                  </a:cubicBezTo>
                  <a:cubicBezTo>
                    <a:pt x="8096" y="8182"/>
                    <a:pt x="8096" y="9135"/>
                    <a:pt x="8096" y="91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0" name="Freeform: Shape 1779">
              <a:extLst>
                <a:ext uri="{FF2B5EF4-FFF2-40B4-BE49-F238E27FC236}">
                  <a16:creationId xmlns:a16="http://schemas.microsoft.com/office/drawing/2014/main" id="{2C8030BD-B72A-453A-BBFA-5597388ED9DF}"/>
                </a:ext>
              </a:extLst>
            </p:cNvPr>
            <p:cNvSpPr/>
            <p:nvPr/>
          </p:nvSpPr>
          <p:spPr>
            <a:xfrm>
              <a:off x="7251859" y="164175"/>
              <a:ext cx="9525" cy="9525"/>
            </a:xfrm>
            <a:custGeom>
              <a:avLst/>
              <a:gdLst>
                <a:gd name="connsiteX0" fmla="*/ 7144 w 9525"/>
                <a:gd name="connsiteY0" fmla="*/ 8227 h 9525"/>
                <a:gd name="connsiteX1" fmla="*/ 7144 w 9525"/>
                <a:gd name="connsiteY1" fmla="*/ 8227 h 9525"/>
              </a:gdLst>
              <a:ahLst/>
              <a:cxnLst>
                <a:cxn ang="0">
                  <a:pos x="connsiteX0" y="connsiteY0"/>
                </a:cxn>
                <a:cxn ang="0">
                  <a:pos x="connsiteX1" y="connsiteY1"/>
                </a:cxn>
              </a:cxnLst>
              <a:rect l="l" t="t" r="r" b="b"/>
              <a:pathLst>
                <a:path w="9525" h="9525">
                  <a:moveTo>
                    <a:pt x="7144" y="8227"/>
                  </a:moveTo>
                  <a:cubicBezTo>
                    <a:pt x="7144" y="5369"/>
                    <a:pt x="7144" y="9179"/>
                    <a:pt x="7144" y="8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1" name="Freeform: Shape 1780">
              <a:extLst>
                <a:ext uri="{FF2B5EF4-FFF2-40B4-BE49-F238E27FC236}">
                  <a16:creationId xmlns:a16="http://schemas.microsoft.com/office/drawing/2014/main" id="{6A434D26-7E81-45B7-A5D9-C5A0EDF152F5}"/>
                </a:ext>
              </a:extLst>
            </p:cNvPr>
            <p:cNvSpPr/>
            <p:nvPr/>
          </p:nvSpPr>
          <p:spPr>
            <a:xfrm>
              <a:off x="7710418" y="974916"/>
              <a:ext cx="28575" cy="19050"/>
            </a:xfrm>
            <a:custGeom>
              <a:avLst/>
              <a:gdLst>
                <a:gd name="connsiteX0" fmla="*/ 7689 w 28575"/>
                <a:gd name="connsiteY0" fmla="*/ 15683 h 19050"/>
                <a:gd name="connsiteX1" fmla="*/ 7689 w 28575"/>
                <a:gd name="connsiteY1" fmla="*/ 15683 h 19050"/>
              </a:gdLst>
              <a:ahLst/>
              <a:cxnLst>
                <a:cxn ang="0">
                  <a:pos x="connsiteX0" y="connsiteY0"/>
                </a:cxn>
                <a:cxn ang="0">
                  <a:pos x="connsiteX1" y="connsiteY1"/>
                </a:cxn>
              </a:cxnLst>
              <a:rect l="l" t="t" r="r" b="b"/>
              <a:pathLst>
                <a:path w="28575" h="19050">
                  <a:moveTo>
                    <a:pt x="7689" y="15683"/>
                  </a:moveTo>
                  <a:cubicBezTo>
                    <a:pt x="43884" y="-1462"/>
                    <a:pt x="1974" y="11873"/>
                    <a:pt x="7689" y="1568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2" name="Freeform: Shape 1781">
              <a:extLst>
                <a:ext uri="{FF2B5EF4-FFF2-40B4-BE49-F238E27FC236}">
                  <a16:creationId xmlns:a16="http://schemas.microsoft.com/office/drawing/2014/main" id="{2C8971FB-60DB-4DA5-A394-934996135169}"/>
                </a:ext>
              </a:extLst>
            </p:cNvPr>
            <p:cNvSpPr/>
            <p:nvPr/>
          </p:nvSpPr>
          <p:spPr>
            <a:xfrm>
              <a:off x="7695677" y="936184"/>
              <a:ext cx="19050" cy="28575"/>
            </a:xfrm>
            <a:custGeom>
              <a:avLst/>
              <a:gdLst>
                <a:gd name="connsiteX0" fmla="*/ 12905 w 19050"/>
                <a:gd name="connsiteY0" fmla="*/ 11553 h 28575"/>
                <a:gd name="connsiteX1" fmla="*/ 18620 w 19050"/>
                <a:gd name="connsiteY1" fmla="*/ 30603 h 28575"/>
                <a:gd name="connsiteX2" fmla="*/ 12905 w 19050"/>
                <a:gd name="connsiteY2" fmla="*/ 11553 h 28575"/>
              </a:gdLst>
              <a:ahLst/>
              <a:cxnLst>
                <a:cxn ang="0">
                  <a:pos x="connsiteX0" y="connsiteY0"/>
                </a:cxn>
                <a:cxn ang="0">
                  <a:pos x="connsiteX1" y="connsiteY1"/>
                </a:cxn>
                <a:cxn ang="0">
                  <a:pos x="connsiteX2" y="connsiteY2"/>
                </a:cxn>
              </a:cxnLst>
              <a:rect l="l" t="t" r="r" b="b"/>
              <a:pathLst>
                <a:path w="19050" h="28575">
                  <a:moveTo>
                    <a:pt x="12905" y="11553"/>
                  </a:moveTo>
                  <a:cubicBezTo>
                    <a:pt x="12905" y="40128"/>
                    <a:pt x="-3287" y="10601"/>
                    <a:pt x="18620" y="30603"/>
                  </a:cubicBezTo>
                  <a:cubicBezTo>
                    <a:pt x="30050" y="18221"/>
                    <a:pt x="-4240" y="-1782"/>
                    <a:pt x="12905" y="115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3" name="Freeform: Shape 1782">
              <a:extLst>
                <a:ext uri="{FF2B5EF4-FFF2-40B4-BE49-F238E27FC236}">
                  <a16:creationId xmlns:a16="http://schemas.microsoft.com/office/drawing/2014/main" id="{2D021183-0C85-4DF0-B475-24A1186F3450}"/>
                </a:ext>
              </a:extLst>
            </p:cNvPr>
            <p:cNvSpPr/>
            <p:nvPr/>
          </p:nvSpPr>
          <p:spPr>
            <a:xfrm>
              <a:off x="7709059" y="9539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4" name="Freeform: Shape 1783">
              <a:extLst>
                <a:ext uri="{FF2B5EF4-FFF2-40B4-BE49-F238E27FC236}">
                  <a16:creationId xmlns:a16="http://schemas.microsoft.com/office/drawing/2014/main" id="{0D5516A0-FE61-458B-BCAB-C7BFAA3CEE99}"/>
                </a:ext>
              </a:extLst>
            </p:cNvPr>
            <p:cNvSpPr/>
            <p:nvPr/>
          </p:nvSpPr>
          <p:spPr>
            <a:xfrm>
              <a:off x="7191389" y="1085809"/>
              <a:ext cx="19050" cy="9525"/>
            </a:xfrm>
            <a:custGeom>
              <a:avLst/>
              <a:gdLst>
                <a:gd name="connsiteX0" fmla="*/ 10464 w 19050"/>
                <a:gd name="connsiteY0" fmla="*/ 9566 h 9525"/>
                <a:gd name="connsiteX1" fmla="*/ 10464 w 19050"/>
                <a:gd name="connsiteY1" fmla="*/ 9566 h 9525"/>
              </a:gdLst>
              <a:ahLst/>
              <a:cxnLst>
                <a:cxn ang="0">
                  <a:pos x="connsiteX0" y="connsiteY0"/>
                </a:cxn>
                <a:cxn ang="0">
                  <a:pos x="connsiteX1" y="connsiteY1"/>
                </a:cxn>
              </a:cxnLst>
              <a:rect l="l" t="t" r="r" b="b"/>
              <a:pathLst>
                <a:path w="19050" h="9525">
                  <a:moveTo>
                    <a:pt x="10464" y="9566"/>
                  </a:moveTo>
                  <a:cubicBezTo>
                    <a:pt x="39039" y="2898"/>
                    <a:pt x="-4776" y="12423"/>
                    <a:pt x="10464" y="95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5" name="Freeform: Shape 1784">
              <a:extLst>
                <a:ext uri="{FF2B5EF4-FFF2-40B4-BE49-F238E27FC236}">
                  <a16:creationId xmlns:a16="http://schemas.microsoft.com/office/drawing/2014/main" id="{82BB6AEF-496B-45BB-8972-079D06B972C6}"/>
                </a:ext>
              </a:extLst>
            </p:cNvPr>
            <p:cNvSpPr/>
            <p:nvPr/>
          </p:nvSpPr>
          <p:spPr>
            <a:xfrm>
              <a:off x="6890861" y="1076801"/>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9049" y="9049"/>
                    <a:pt x="10001" y="8096"/>
                    <a:pt x="10001" y="7144"/>
                  </a:cubicBezTo>
                  <a:cubicBezTo>
                    <a:pt x="9049" y="7144"/>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6" name="Freeform: Shape 1785">
              <a:extLst>
                <a:ext uri="{FF2B5EF4-FFF2-40B4-BE49-F238E27FC236}">
                  <a16:creationId xmlns:a16="http://schemas.microsoft.com/office/drawing/2014/main" id="{8C3956BF-C870-41C1-B399-64D749A2DE43}"/>
                </a:ext>
              </a:extLst>
            </p:cNvPr>
            <p:cNvSpPr/>
            <p:nvPr/>
          </p:nvSpPr>
          <p:spPr>
            <a:xfrm>
              <a:off x="7185184" y="1099661"/>
              <a:ext cx="9525" cy="19050"/>
            </a:xfrm>
            <a:custGeom>
              <a:avLst/>
              <a:gdLst>
                <a:gd name="connsiteX0" fmla="*/ 9049 w 9525"/>
                <a:gd name="connsiteY0" fmla="*/ 7144 h 19050"/>
                <a:gd name="connsiteX1" fmla="*/ 7144 w 9525"/>
                <a:gd name="connsiteY1" fmla="*/ 12859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lnTo>
                    <a:pt x="7144" y="12859"/>
                  </a:lnTo>
                  <a:cubicBezTo>
                    <a:pt x="7144" y="10954"/>
                    <a:pt x="8096"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7" name="Freeform: Shape 1786">
              <a:extLst>
                <a:ext uri="{FF2B5EF4-FFF2-40B4-BE49-F238E27FC236}">
                  <a16:creationId xmlns:a16="http://schemas.microsoft.com/office/drawing/2014/main" id="{50907710-9700-44DD-9782-B49D8DC6A5AF}"/>
                </a:ext>
              </a:extLst>
            </p:cNvPr>
            <p:cNvSpPr/>
            <p:nvPr/>
          </p:nvSpPr>
          <p:spPr>
            <a:xfrm>
              <a:off x="7195344" y="987866"/>
              <a:ext cx="9525" cy="9525"/>
            </a:xfrm>
            <a:custGeom>
              <a:avLst/>
              <a:gdLst>
                <a:gd name="connsiteX0" fmla="*/ 8414 w 9525"/>
                <a:gd name="connsiteY0" fmla="*/ 7496 h 9525"/>
                <a:gd name="connsiteX1" fmla="*/ 8414 w 9525"/>
                <a:gd name="connsiteY1" fmla="*/ 7496 h 9525"/>
              </a:gdLst>
              <a:ahLst/>
              <a:cxnLst>
                <a:cxn ang="0">
                  <a:pos x="connsiteX0" y="connsiteY0"/>
                </a:cxn>
                <a:cxn ang="0">
                  <a:pos x="connsiteX1" y="connsiteY1"/>
                </a:cxn>
              </a:cxnLst>
              <a:rect l="l" t="t" r="r" b="b"/>
              <a:pathLst>
                <a:path w="9525" h="9525">
                  <a:moveTo>
                    <a:pt x="8414" y="7496"/>
                  </a:moveTo>
                  <a:cubicBezTo>
                    <a:pt x="8414" y="5591"/>
                    <a:pt x="5556" y="12259"/>
                    <a:pt x="8414" y="74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8" name="Freeform: Shape 1787">
              <a:extLst>
                <a:ext uri="{FF2B5EF4-FFF2-40B4-BE49-F238E27FC236}">
                  <a16:creationId xmlns:a16="http://schemas.microsoft.com/office/drawing/2014/main" id="{202CAB60-4E76-45A3-973D-D7DB67AAE848}"/>
                </a:ext>
              </a:extLst>
            </p:cNvPr>
            <p:cNvSpPr/>
            <p:nvPr/>
          </p:nvSpPr>
          <p:spPr>
            <a:xfrm>
              <a:off x="7123271" y="11272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89" name="Freeform: Shape 1788">
              <a:extLst>
                <a:ext uri="{FF2B5EF4-FFF2-40B4-BE49-F238E27FC236}">
                  <a16:creationId xmlns:a16="http://schemas.microsoft.com/office/drawing/2014/main" id="{A93C27DE-188E-406A-94BF-FAEA3FE1634A}"/>
                </a:ext>
              </a:extLst>
            </p:cNvPr>
            <p:cNvSpPr/>
            <p:nvPr/>
          </p:nvSpPr>
          <p:spPr>
            <a:xfrm>
              <a:off x="7221830" y="952976"/>
              <a:ext cx="19050" cy="19050"/>
            </a:xfrm>
            <a:custGeom>
              <a:avLst/>
              <a:gdLst>
                <a:gd name="connsiteX0" fmla="*/ 18123 w 19050"/>
                <a:gd name="connsiteY0" fmla="*/ 7144 h 19050"/>
                <a:gd name="connsiteX1" fmla="*/ 18123 w 19050"/>
                <a:gd name="connsiteY1" fmla="*/ 7144 h 19050"/>
              </a:gdLst>
              <a:ahLst/>
              <a:cxnLst>
                <a:cxn ang="0">
                  <a:pos x="connsiteX0" y="connsiteY0"/>
                </a:cxn>
                <a:cxn ang="0">
                  <a:pos x="connsiteX1" y="connsiteY1"/>
                </a:cxn>
              </a:cxnLst>
              <a:rect l="l" t="t" r="r" b="b"/>
              <a:pathLst>
                <a:path w="19050" h="19050">
                  <a:moveTo>
                    <a:pt x="18123" y="7144"/>
                  </a:moveTo>
                  <a:cubicBezTo>
                    <a:pt x="11455" y="14764"/>
                    <a:pt x="-2833" y="34766"/>
                    <a:pt x="1812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0" name="Freeform: Shape 1789">
              <a:extLst>
                <a:ext uri="{FF2B5EF4-FFF2-40B4-BE49-F238E27FC236}">
                  <a16:creationId xmlns:a16="http://schemas.microsoft.com/office/drawing/2014/main" id="{EA79132C-3DC9-4CC8-A492-030C0991EBD8}"/>
                </a:ext>
              </a:extLst>
            </p:cNvPr>
            <p:cNvSpPr/>
            <p:nvPr/>
          </p:nvSpPr>
          <p:spPr>
            <a:xfrm>
              <a:off x="6986111" y="10539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1" name="Freeform: Shape 1790">
              <a:extLst>
                <a:ext uri="{FF2B5EF4-FFF2-40B4-BE49-F238E27FC236}">
                  <a16:creationId xmlns:a16="http://schemas.microsoft.com/office/drawing/2014/main" id="{E9D12A8D-7CAE-4C2D-A474-197E173858AC}"/>
                </a:ext>
              </a:extLst>
            </p:cNvPr>
            <p:cNvSpPr/>
            <p:nvPr/>
          </p:nvSpPr>
          <p:spPr>
            <a:xfrm>
              <a:off x="6986111" y="105108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2" name="Freeform: Shape 1791">
              <a:extLst>
                <a:ext uri="{FF2B5EF4-FFF2-40B4-BE49-F238E27FC236}">
                  <a16:creationId xmlns:a16="http://schemas.microsoft.com/office/drawing/2014/main" id="{DD2B8787-6A47-435B-963F-D03B6A7B3187}"/>
                </a:ext>
              </a:extLst>
            </p:cNvPr>
            <p:cNvSpPr/>
            <p:nvPr/>
          </p:nvSpPr>
          <p:spPr>
            <a:xfrm>
              <a:off x="7187089" y="10948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857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3" name="Freeform: Shape 1792">
              <a:extLst>
                <a:ext uri="{FF2B5EF4-FFF2-40B4-BE49-F238E27FC236}">
                  <a16:creationId xmlns:a16="http://schemas.microsoft.com/office/drawing/2014/main" id="{B8C537E9-81AF-4370-9D1E-496AF0FA91D4}"/>
                </a:ext>
              </a:extLst>
            </p:cNvPr>
            <p:cNvSpPr/>
            <p:nvPr/>
          </p:nvSpPr>
          <p:spPr>
            <a:xfrm>
              <a:off x="7189946" y="1073493"/>
              <a:ext cx="19050" cy="19050"/>
            </a:xfrm>
            <a:custGeom>
              <a:avLst/>
              <a:gdLst>
                <a:gd name="connsiteX0" fmla="*/ 7144 w 19050"/>
                <a:gd name="connsiteY0" fmla="*/ 12356 h 19050"/>
                <a:gd name="connsiteX1" fmla="*/ 7144 w 19050"/>
                <a:gd name="connsiteY1" fmla="*/ 12356 h 19050"/>
              </a:gdLst>
              <a:ahLst/>
              <a:cxnLst>
                <a:cxn ang="0">
                  <a:pos x="connsiteX0" y="connsiteY0"/>
                </a:cxn>
                <a:cxn ang="0">
                  <a:pos x="connsiteX1" y="connsiteY1"/>
                </a:cxn>
              </a:cxnLst>
              <a:rect l="l" t="t" r="r" b="b"/>
              <a:pathLst>
                <a:path w="19050" h="19050">
                  <a:moveTo>
                    <a:pt x="7144" y="12356"/>
                  </a:moveTo>
                  <a:cubicBezTo>
                    <a:pt x="14764" y="8546"/>
                    <a:pt x="16669" y="2831"/>
                    <a:pt x="7144" y="123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4" name="Freeform: Shape 1793">
              <a:extLst>
                <a:ext uri="{FF2B5EF4-FFF2-40B4-BE49-F238E27FC236}">
                  <a16:creationId xmlns:a16="http://schemas.microsoft.com/office/drawing/2014/main" id="{5F7FAC66-16C5-454C-A9BF-354404F1F80A}"/>
                </a:ext>
              </a:extLst>
            </p:cNvPr>
            <p:cNvSpPr/>
            <p:nvPr/>
          </p:nvSpPr>
          <p:spPr>
            <a:xfrm>
              <a:off x="7101364" y="1094898"/>
              <a:ext cx="95250" cy="66675"/>
            </a:xfrm>
            <a:custGeom>
              <a:avLst/>
              <a:gdLst>
                <a:gd name="connsiteX0" fmla="*/ 38576 w 95250"/>
                <a:gd name="connsiteY0" fmla="*/ 43339 h 66675"/>
                <a:gd name="connsiteX1" fmla="*/ 30004 w 95250"/>
                <a:gd name="connsiteY1" fmla="*/ 57626 h 66675"/>
                <a:gd name="connsiteX2" fmla="*/ 7144 w 95250"/>
                <a:gd name="connsiteY2" fmla="*/ 62389 h 66675"/>
                <a:gd name="connsiteX3" fmla="*/ 90964 w 95250"/>
                <a:gd name="connsiteY3" fmla="*/ 18574 h 66675"/>
                <a:gd name="connsiteX4" fmla="*/ 88106 w 95250"/>
                <a:gd name="connsiteY4" fmla="*/ 9049 h 66675"/>
                <a:gd name="connsiteX5" fmla="*/ 78581 w 95250"/>
                <a:gd name="connsiteY5" fmla="*/ 7144 h 66675"/>
                <a:gd name="connsiteX6" fmla="*/ 38576 w 95250"/>
                <a:gd name="connsiteY6" fmla="*/ 4333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66675">
                  <a:moveTo>
                    <a:pt x="38576" y="43339"/>
                  </a:moveTo>
                  <a:cubicBezTo>
                    <a:pt x="45244" y="41434"/>
                    <a:pt x="17621" y="51911"/>
                    <a:pt x="30004" y="57626"/>
                  </a:cubicBezTo>
                  <a:cubicBezTo>
                    <a:pt x="28099" y="55721"/>
                    <a:pt x="21431" y="35719"/>
                    <a:pt x="7144" y="62389"/>
                  </a:cubicBezTo>
                  <a:cubicBezTo>
                    <a:pt x="8096" y="81439"/>
                    <a:pt x="71914" y="48101"/>
                    <a:pt x="90964" y="18574"/>
                  </a:cubicBezTo>
                  <a:cubicBezTo>
                    <a:pt x="87154" y="24289"/>
                    <a:pt x="86201" y="20479"/>
                    <a:pt x="88106" y="9049"/>
                  </a:cubicBezTo>
                  <a:cubicBezTo>
                    <a:pt x="83344" y="22384"/>
                    <a:pt x="80486" y="21431"/>
                    <a:pt x="78581" y="7144"/>
                  </a:cubicBezTo>
                  <a:cubicBezTo>
                    <a:pt x="42386" y="33814"/>
                    <a:pt x="47149" y="33814"/>
                    <a:pt x="38576" y="433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5" name="Freeform: Shape 1794">
              <a:extLst>
                <a:ext uri="{FF2B5EF4-FFF2-40B4-BE49-F238E27FC236}">
                  <a16:creationId xmlns:a16="http://schemas.microsoft.com/office/drawing/2014/main" id="{85FD3397-98C0-49B2-980C-7BA54C2AD90D}"/>
                </a:ext>
              </a:extLst>
            </p:cNvPr>
            <p:cNvSpPr/>
            <p:nvPr/>
          </p:nvSpPr>
          <p:spPr>
            <a:xfrm>
              <a:off x="7156609" y="111013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7144" y="7144"/>
                    <a:pt x="7144" y="7144"/>
                  </a:cubicBez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6" name="Freeform: Shape 1795">
              <a:extLst>
                <a:ext uri="{FF2B5EF4-FFF2-40B4-BE49-F238E27FC236}">
                  <a16:creationId xmlns:a16="http://schemas.microsoft.com/office/drawing/2014/main" id="{9FEA2F0E-D8F3-4553-9404-3B6A9A83157B}"/>
                </a:ext>
              </a:extLst>
            </p:cNvPr>
            <p:cNvSpPr/>
            <p:nvPr/>
          </p:nvSpPr>
          <p:spPr>
            <a:xfrm>
              <a:off x="7140522" y="111966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7" name="Freeform: Shape 1796">
              <a:extLst>
                <a:ext uri="{FF2B5EF4-FFF2-40B4-BE49-F238E27FC236}">
                  <a16:creationId xmlns:a16="http://schemas.microsoft.com/office/drawing/2014/main" id="{037B9C01-AB54-4064-988F-605FE19DABAB}"/>
                </a:ext>
              </a:extLst>
            </p:cNvPr>
            <p:cNvSpPr/>
            <p:nvPr/>
          </p:nvSpPr>
          <p:spPr>
            <a:xfrm>
              <a:off x="7183279" y="1079968"/>
              <a:ext cx="9525" cy="9525"/>
            </a:xfrm>
            <a:custGeom>
              <a:avLst/>
              <a:gdLst>
                <a:gd name="connsiteX0" fmla="*/ 7144 w 9525"/>
                <a:gd name="connsiteY0" fmla="*/ 11597 h 9525"/>
                <a:gd name="connsiteX1" fmla="*/ 7144 w 9525"/>
                <a:gd name="connsiteY1" fmla="*/ 11597 h 9525"/>
              </a:gdLst>
              <a:ahLst/>
              <a:cxnLst>
                <a:cxn ang="0">
                  <a:pos x="connsiteX0" y="connsiteY0"/>
                </a:cxn>
                <a:cxn ang="0">
                  <a:pos x="connsiteX1" y="connsiteY1"/>
                </a:cxn>
              </a:cxnLst>
              <a:rect l="l" t="t" r="r" b="b"/>
              <a:pathLst>
                <a:path w="9525" h="9525">
                  <a:moveTo>
                    <a:pt x="7144" y="11597"/>
                  </a:moveTo>
                  <a:cubicBezTo>
                    <a:pt x="10001" y="2072"/>
                    <a:pt x="7144" y="10644"/>
                    <a:pt x="7144" y="115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8" name="Freeform: Shape 1797">
              <a:extLst>
                <a:ext uri="{FF2B5EF4-FFF2-40B4-BE49-F238E27FC236}">
                  <a16:creationId xmlns:a16="http://schemas.microsoft.com/office/drawing/2014/main" id="{34601A29-AA08-43AF-8AE4-032FF386B629}"/>
                </a:ext>
              </a:extLst>
            </p:cNvPr>
            <p:cNvSpPr/>
            <p:nvPr/>
          </p:nvSpPr>
          <p:spPr>
            <a:xfrm>
              <a:off x="7187089" y="10929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799" name="Freeform: Shape 1798">
              <a:extLst>
                <a:ext uri="{FF2B5EF4-FFF2-40B4-BE49-F238E27FC236}">
                  <a16:creationId xmlns:a16="http://schemas.microsoft.com/office/drawing/2014/main" id="{E415842D-A9E2-4452-ABDB-4FA2EA938B61}"/>
                </a:ext>
              </a:extLst>
            </p:cNvPr>
            <p:cNvSpPr/>
            <p:nvPr/>
          </p:nvSpPr>
          <p:spPr>
            <a:xfrm>
              <a:off x="7083266" y="109108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0" name="Freeform: Shape 1799">
              <a:extLst>
                <a:ext uri="{FF2B5EF4-FFF2-40B4-BE49-F238E27FC236}">
                  <a16:creationId xmlns:a16="http://schemas.microsoft.com/office/drawing/2014/main" id="{40564736-4373-4401-970F-B0DADB952CEF}"/>
                </a:ext>
              </a:extLst>
            </p:cNvPr>
            <p:cNvSpPr/>
            <p:nvPr/>
          </p:nvSpPr>
          <p:spPr>
            <a:xfrm>
              <a:off x="7117711" y="1101262"/>
              <a:ext cx="47625" cy="28575"/>
            </a:xfrm>
            <a:custGeom>
              <a:avLst/>
              <a:gdLst>
                <a:gd name="connsiteX0" fmla="*/ 8894 w 47625"/>
                <a:gd name="connsiteY0" fmla="*/ 30307 h 28575"/>
                <a:gd name="connsiteX1" fmla="*/ 46041 w 47625"/>
                <a:gd name="connsiteY1" fmla="*/ 16972 h 28575"/>
                <a:gd name="connsiteX2" fmla="*/ 43184 w 47625"/>
                <a:gd name="connsiteY2" fmla="*/ 10305 h 28575"/>
                <a:gd name="connsiteX3" fmla="*/ 8894 w 47625"/>
                <a:gd name="connsiteY3" fmla="*/ 30307 h 28575"/>
              </a:gdLst>
              <a:ahLst/>
              <a:cxnLst>
                <a:cxn ang="0">
                  <a:pos x="connsiteX0" y="connsiteY0"/>
                </a:cxn>
                <a:cxn ang="0">
                  <a:pos x="connsiteX1" y="connsiteY1"/>
                </a:cxn>
                <a:cxn ang="0">
                  <a:pos x="connsiteX2" y="connsiteY2"/>
                </a:cxn>
                <a:cxn ang="0">
                  <a:pos x="connsiteX3" y="connsiteY3"/>
                </a:cxn>
              </a:cxnLst>
              <a:rect l="l" t="t" r="r" b="b"/>
              <a:pathLst>
                <a:path w="47625" h="28575">
                  <a:moveTo>
                    <a:pt x="8894" y="30307"/>
                  </a:moveTo>
                  <a:cubicBezTo>
                    <a:pt x="14609" y="28402"/>
                    <a:pt x="37469" y="11257"/>
                    <a:pt x="46041" y="16972"/>
                  </a:cubicBezTo>
                  <a:cubicBezTo>
                    <a:pt x="43184" y="15067"/>
                    <a:pt x="42231" y="12210"/>
                    <a:pt x="43184" y="10305"/>
                  </a:cubicBezTo>
                  <a:cubicBezTo>
                    <a:pt x="25086" y="-3983"/>
                    <a:pt x="321" y="35070"/>
                    <a:pt x="8894" y="303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1" name="Freeform: Shape 1800">
              <a:extLst>
                <a:ext uri="{FF2B5EF4-FFF2-40B4-BE49-F238E27FC236}">
                  <a16:creationId xmlns:a16="http://schemas.microsoft.com/office/drawing/2014/main" id="{E912AA78-EB9D-4E62-ACA4-3D4D57E68EC6}"/>
                </a:ext>
              </a:extLst>
            </p:cNvPr>
            <p:cNvSpPr/>
            <p:nvPr/>
          </p:nvSpPr>
          <p:spPr>
            <a:xfrm>
              <a:off x="7176611" y="10853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2" name="Freeform: Shape 1801">
              <a:extLst>
                <a:ext uri="{FF2B5EF4-FFF2-40B4-BE49-F238E27FC236}">
                  <a16:creationId xmlns:a16="http://schemas.microsoft.com/office/drawing/2014/main" id="{CE2096F0-8F95-4E1A-9C1C-8EE535153E91}"/>
                </a:ext>
              </a:extLst>
            </p:cNvPr>
            <p:cNvSpPr/>
            <p:nvPr/>
          </p:nvSpPr>
          <p:spPr>
            <a:xfrm>
              <a:off x="7184231" y="1098708"/>
              <a:ext cx="57150" cy="38100"/>
            </a:xfrm>
            <a:custGeom>
              <a:avLst/>
              <a:gdLst>
                <a:gd name="connsiteX0" fmla="*/ 53816 w 57150"/>
                <a:gd name="connsiteY0" fmla="*/ 28099 h 38100"/>
                <a:gd name="connsiteX1" fmla="*/ 7144 w 57150"/>
                <a:gd name="connsiteY1" fmla="*/ 39529 h 38100"/>
                <a:gd name="connsiteX2" fmla="*/ 10954 w 57150"/>
                <a:gd name="connsiteY2" fmla="*/ 24289 h 38100"/>
                <a:gd name="connsiteX3" fmla="*/ 35719 w 57150"/>
                <a:gd name="connsiteY3" fmla="*/ 7144 h 38100"/>
                <a:gd name="connsiteX4" fmla="*/ 53816 w 57150"/>
                <a:gd name="connsiteY4" fmla="*/ 28099 h 38100"/>
                <a:gd name="connsiteX5" fmla="*/ 49054 w 57150"/>
                <a:gd name="connsiteY5" fmla="*/ 30956 h 38100"/>
                <a:gd name="connsiteX6" fmla="*/ 46196 w 57150"/>
                <a:gd name="connsiteY6" fmla="*/ 30004 h 38100"/>
                <a:gd name="connsiteX7" fmla="*/ 49054 w 57150"/>
                <a:gd name="connsiteY7" fmla="*/ 3095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38100">
                  <a:moveTo>
                    <a:pt x="53816" y="28099"/>
                  </a:moveTo>
                  <a:cubicBezTo>
                    <a:pt x="41434" y="30956"/>
                    <a:pt x="28099" y="42386"/>
                    <a:pt x="7144" y="39529"/>
                  </a:cubicBezTo>
                  <a:cubicBezTo>
                    <a:pt x="7144" y="37624"/>
                    <a:pt x="13811" y="24289"/>
                    <a:pt x="10954" y="24289"/>
                  </a:cubicBezTo>
                  <a:cubicBezTo>
                    <a:pt x="22384" y="49054"/>
                    <a:pt x="16669" y="19526"/>
                    <a:pt x="35719" y="7144"/>
                  </a:cubicBezTo>
                  <a:cubicBezTo>
                    <a:pt x="30956" y="43339"/>
                    <a:pt x="53816" y="24289"/>
                    <a:pt x="53816" y="28099"/>
                  </a:cubicBezTo>
                  <a:close/>
                  <a:moveTo>
                    <a:pt x="49054" y="30956"/>
                  </a:moveTo>
                  <a:lnTo>
                    <a:pt x="46196" y="30004"/>
                  </a:lnTo>
                  <a:cubicBezTo>
                    <a:pt x="47149" y="31909"/>
                    <a:pt x="48101" y="31909"/>
                    <a:pt x="49054" y="309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3" name="Freeform: Shape 1802">
              <a:extLst>
                <a:ext uri="{FF2B5EF4-FFF2-40B4-BE49-F238E27FC236}">
                  <a16:creationId xmlns:a16="http://schemas.microsoft.com/office/drawing/2014/main" id="{C1A03B93-D578-475A-822A-17CE7E2B89D4}"/>
                </a:ext>
              </a:extLst>
            </p:cNvPr>
            <p:cNvSpPr/>
            <p:nvPr/>
          </p:nvSpPr>
          <p:spPr>
            <a:xfrm>
              <a:off x="7660481" y="94630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4" name="Freeform: Shape 1803">
              <a:extLst>
                <a:ext uri="{FF2B5EF4-FFF2-40B4-BE49-F238E27FC236}">
                  <a16:creationId xmlns:a16="http://schemas.microsoft.com/office/drawing/2014/main" id="{D00E65E3-22C7-4952-8964-00AE6F48A99D}"/>
                </a:ext>
              </a:extLst>
            </p:cNvPr>
            <p:cNvSpPr/>
            <p:nvPr/>
          </p:nvSpPr>
          <p:spPr>
            <a:xfrm>
              <a:off x="7327106" y="97583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5" name="Freeform: Shape 1804">
              <a:extLst>
                <a:ext uri="{FF2B5EF4-FFF2-40B4-BE49-F238E27FC236}">
                  <a16:creationId xmlns:a16="http://schemas.microsoft.com/office/drawing/2014/main" id="{8E7831AE-E600-4D2C-AF11-B4455FBE5B98}"/>
                </a:ext>
              </a:extLst>
            </p:cNvPr>
            <p:cNvSpPr/>
            <p:nvPr/>
          </p:nvSpPr>
          <p:spPr>
            <a:xfrm>
              <a:off x="7362349" y="941172"/>
              <a:ext cx="9525" cy="9525"/>
            </a:xfrm>
            <a:custGeom>
              <a:avLst/>
              <a:gdLst>
                <a:gd name="connsiteX0" fmla="*/ 7144 w 9525"/>
                <a:gd name="connsiteY0" fmla="*/ 9422 h 9525"/>
                <a:gd name="connsiteX1" fmla="*/ 9049 w 9525"/>
                <a:gd name="connsiteY1" fmla="*/ 7517 h 9525"/>
                <a:gd name="connsiteX2" fmla="*/ 7144 w 9525"/>
                <a:gd name="connsiteY2" fmla="*/ 9422 h 9525"/>
              </a:gdLst>
              <a:ahLst/>
              <a:cxnLst>
                <a:cxn ang="0">
                  <a:pos x="connsiteX0" y="connsiteY0"/>
                </a:cxn>
                <a:cxn ang="0">
                  <a:pos x="connsiteX1" y="connsiteY1"/>
                </a:cxn>
                <a:cxn ang="0">
                  <a:pos x="connsiteX2" y="connsiteY2"/>
                </a:cxn>
              </a:cxnLst>
              <a:rect l="l" t="t" r="r" b="b"/>
              <a:pathLst>
                <a:path w="9525" h="9525">
                  <a:moveTo>
                    <a:pt x="7144" y="9422"/>
                  </a:moveTo>
                  <a:lnTo>
                    <a:pt x="9049" y="7517"/>
                  </a:lnTo>
                  <a:cubicBezTo>
                    <a:pt x="8096" y="6565"/>
                    <a:pt x="7144" y="7517"/>
                    <a:pt x="7144" y="94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6" name="Freeform: Shape 1805">
              <a:extLst>
                <a:ext uri="{FF2B5EF4-FFF2-40B4-BE49-F238E27FC236}">
                  <a16:creationId xmlns:a16="http://schemas.microsoft.com/office/drawing/2014/main" id="{D69E0F47-1C07-4845-8754-74B80D40B0BD}"/>
                </a:ext>
              </a:extLst>
            </p:cNvPr>
            <p:cNvSpPr/>
            <p:nvPr/>
          </p:nvSpPr>
          <p:spPr>
            <a:xfrm>
              <a:off x="7639103" y="94821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7" name="Freeform: Shape 1806">
              <a:extLst>
                <a:ext uri="{FF2B5EF4-FFF2-40B4-BE49-F238E27FC236}">
                  <a16:creationId xmlns:a16="http://schemas.microsoft.com/office/drawing/2014/main" id="{F3FC68A1-F695-4D34-8917-B540A056C46B}"/>
                </a:ext>
              </a:extLst>
            </p:cNvPr>
            <p:cNvSpPr/>
            <p:nvPr/>
          </p:nvSpPr>
          <p:spPr>
            <a:xfrm>
              <a:off x="7474744" y="94345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9049" y="9049"/>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8" name="Freeform: Shape 1807">
              <a:extLst>
                <a:ext uri="{FF2B5EF4-FFF2-40B4-BE49-F238E27FC236}">
                  <a16:creationId xmlns:a16="http://schemas.microsoft.com/office/drawing/2014/main" id="{E4CC95E7-403A-4D6D-92A2-AE6C8276FD2F}"/>
                </a:ext>
              </a:extLst>
            </p:cNvPr>
            <p:cNvSpPr/>
            <p:nvPr/>
          </p:nvSpPr>
          <p:spPr>
            <a:xfrm>
              <a:off x="7361396" y="9430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09" name="Freeform: Shape 1808">
              <a:extLst>
                <a:ext uri="{FF2B5EF4-FFF2-40B4-BE49-F238E27FC236}">
                  <a16:creationId xmlns:a16="http://schemas.microsoft.com/office/drawing/2014/main" id="{FE412AEC-F74D-4C72-AE93-33F7974874C5}"/>
                </a:ext>
              </a:extLst>
            </p:cNvPr>
            <p:cNvSpPr/>
            <p:nvPr/>
          </p:nvSpPr>
          <p:spPr>
            <a:xfrm>
              <a:off x="7306151" y="95297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0" name="Freeform: Shape 1809">
              <a:extLst>
                <a:ext uri="{FF2B5EF4-FFF2-40B4-BE49-F238E27FC236}">
                  <a16:creationId xmlns:a16="http://schemas.microsoft.com/office/drawing/2014/main" id="{B9D339DB-0376-41B0-A7C4-E0980AB80200}"/>
                </a:ext>
              </a:extLst>
            </p:cNvPr>
            <p:cNvSpPr/>
            <p:nvPr/>
          </p:nvSpPr>
          <p:spPr>
            <a:xfrm>
              <a:off x="7310914" y="97678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lnTo>
                    <a:pt x="8096"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1" name="Freeform: Shape 1810">
              <a:extLst>
                <a:ext uri="{FF2B5EF4-FFF2-40B4-BE49-F238E27FC236}">
                  <a16:creationId xmlns:a16="http://schemas.microsoft.com/office/drawing/2014/main" id="{4F3B3365-5EC5-4128-BEEC-368033B15477}"/>
                </a:ext>
              </a:extLst>
            </p:cNvPr>
            <p:cNvSpPr/>
            <p:nvPr/>
          </p:nvSpPr>
          <p:spPr>
            <a:xfrm>
              <a:off x="7249001"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9049"/>
                  </a:lnTo>
                  <a:cubicBezTo>
                    <a:pt x="8096" y="8096"/>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2" name="Freeform: Shape 1811">
              <a:extLst>
                <a:ext uri="{FF2B5EF4-FFF2-40B4-BE49-F238E27FC236}">
                  <a16:creationId xmlns:a16="http://schemas.microsoft.com/office/drawing/2014/main" id="{A37D3553-0F3E-4893-97FA-76067EC33BE6}"/>
                </a:ext>
              </a:extLst>
            </p:cNvPr>
            <p:cNvSpPr/>
            <p:nvPr/>
          </p:nvSpPr>
          <p:spPr>
            <a:xfrm>
              <a:off x="7305199" y="9720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3" name="Freeform: Shape 1812">
              <a:extLst>
                <a:ext uri="{FF2B5EF4-FFF2-40B4-BE49-F238E27FC236}">
                  <a16:creationId xmlns:a16="http://schemas.microsoft.com/office/drawing/2014/main" id="{D80A3921-DC58-4152-A2F6-D86BE7FB3ECE}"/>
                </a:ext>
              </a:extLst>
            </p:cNvPr>
            <p:cNvSpPr/>
            <p:nvPr/>
          </p:nvSpPr>
          <p:spPr>
            <a:xfrm>
              <a:off x="7677626" y="9701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4" name="Freeform: Shape 1813">
              <a:extLst>
                <a:ext uri="{FF2B5EF4-FFF2-40B4-BE49-F238E27FC236}">
                  <a16:creationId xmlns:a16="http://schemas.microsoft.com/office/drawing/2014/main" id="{F7F9D9EC-0BF1-4B5A-A252-5E0770F24739}"/>
                </a:ext>
              </a:extLst>
            </p:cNvPr>
            <p:cNvSpPr/>
            <p:nvPr/>
          </p:nvSpPr>
          <p:spPr>
            <a:xfrm>
              <a:off x="7682389" y="955833"/>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9049" y="7144"/>
                  </a:lnTo>
                  <a:cubicBezTo>
                    <a:pt x="8096"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5" name="Freeform: Shape 1814">
              <a:extLst>
                <a:ext uri="{FF2B5EF4-FFF2-40B4-BE49-F238E27FC236}">
                  <a16:creationId xmlns:a16="http://schemas.microsoft.com/office/drawing/2014/main" id="{8D80A0CF-586B-4069-A39D-94DE27557432}"/>
                </a:ext>
              </a:extLst>
            </p:cNvPr>
            <p:cNvSpPr/>
            <p:nvPr/>
          </p:nvSpPr>
          <p:spPr>
            <a:xfrm>
              <a:off x="7546181" y="962562"/>
              <a:ext cx="9525" cy="9525"/>
            </a:xfrm>
            <a:custGeom>
              <a:avLst/>
              <a:gdLst>
                <a:gd name="connsiteX0" fmla="*/ 7144 w 9525"/>
                <a:gd name="connsiteY0" fmla="*/ 8035 h 9525"/>
                <a:gd name="connsiteX1" fmla="*/ 9049 w 9525"/>
                <a:gd name="connsiteY1" fmla="*/ 11845 h 9525"/>
                <a:gd name="connsiteX2" fmla="*/ 7144 w 9525"/>
                <a:gd name="connsiteY2" fmla="*/ 8035 h 9525"/>
              </a:gdLst>
              <a:ahLst/>
              <a:cxnLst>
                <a:cxn ang="0">
                  <a:pos x="connsiteX0" y="connsiteY0"/>
                </a:cxn>
                <a:cxn ang="0">
                  <a:pos x="connsiteX1" y="connsiteY1"/>
                </a:cxn>
                <a:cxn ang="0">
                  <a:pos x="connsiteX2" y="connsiteY2"/>
                </a:cxn>
              </a:cxnLst>
              <a:rect l="l" t="t" r="r" b="b"/>
              <a:pathLst>
                <a:path w="9525" h="9525">
                  <a:moveTo>
                    <a:pt x="7144" y="8035"/>
                  </a:moveTo>
                  <a:cubicBezTo>
                    <a:pt x="8096" y="8987"/>
                    <a:pt x="10001" y="10892"/>
                    <a:pt x="9049" y="11845"/>
                  </a:cubicBezTo>
                  <a:cubicBezTo>
                    <a:pt x="10001" y="9940"/>
                    <a:pt x="10001" y="5177"/>
                    <a:pt x="7144" y="80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6" name="Freeform: Shape 1815">
              <a:extLst>
                <a:ext uri="{FF2B5EF4-FFF2-40B4-BE49-F238E27FC236}">
                  <a16:creationId xmlns:a16="http://schemas.microsoft.com/office/drawing/2014/main" id="{C70CFA33-8466-4DA1-9999-35A36CBBA5E0}"/>
                </a:ext>
              </a:extLst>
            </p:cNvPr>
            <p:cNvSpPr/>
            <p:nvPr/>
          </p:nvSpPr>
          <p:spPr>
            <a:xfrm>
              <a:off x="7672864" y="1051083"/>
              <a:ext cx="9525" cy="9525"/>
            </a:xfrm>
            <a:custGeom>
              <a:avLst/>
              <a:gdLst>
                <a:gd name="connsiteX0" fmla="*/ 7144 w 9525"/>
                <a:gd name="connsiteY0" fmla="*/ 10001 h 9525"/>
                <a:gd name="connsiteX1" fmla="*/ 8096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8096" y="8096"/>
                    <a:pt x="8096" y="7144"/>
                  </a:cubicBezTo>
                  <a:cubicBezTo>
                    <a:pt x="8096"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7" name="Freeform: Shape 1816">
              <a:extLst>
                <a:ext uri="{FF2B5EF4-FFF2-40B4-BE49-F238E27FC236}">
                  <a16:creationId xmlns:a16="http://schemas.microsoft.com/office/drawing/2014/main" id="{6F14D146-4112-4C61-B69D-6BFAAC852340}"/>
                </a:ext>
              </a:extLst>
            </p:cNvPr>
            <p:cNvSpPr/>
            <p:nvPr/>
          </p:nvSpPr>
          <p:spPr>
            <a:xfrm>
              <a:off x="7673816" y="10491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7144"/>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8" name="Freeform: Shape 1817">
              <a:extLst>
                <a:ext uri="{FF2B5EF4-FFF2-40B4-BE49-F238E27FC236}">
                  <a16:creationId xmlns:a16="http://schemas.microsoft.com/office/drawing/2014/main" id="{54CE85C6-73B6-4A4F-BA11-2E61C1FF924B}"/>
                </a:ext>
              </a:extLst>
            </p:cNvPr>
            <p:cNvSpPr/>
            <p:nvPr/>
          </p:nvSpPr>
          <p:spPr>
            <a:xfrm>
              <a:off x="7538561" y="106346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19" name="Freeform: Shape 1818">
              <a:extLst>
                <a:ext uri="{FF2B5EF4-FFF2-40B4-BE49-F238E27FC236}">
                  <a16:creationId xmlns:a16="http://schemas.microsoft.com/office/drawing/2014/main" id="{E9491CD4-9B07-49A0-AC44-1FA52277140F}"/>
                </a:ext>
              </a:extLst>
            </p:cNvPr>
            <p:cNvSpPr/>
            <p:nvPr/>
          </p:nvSpPr>
          <p:spPr>
            <a:xfrm>
              <a:off x="7679789" y="929163"/>
              <a:ext cx="19050" cy="38100"/>
            </a:xfrm>
            <a:custGeom>
              <a:avLst/>
              <a:gdLst>
                <a:gd name="connsiteX0" fmla="*/ 13553 w 19050"/>
                <a:gd name="connsiteY0" fmla="*/ 35719 h 38100"/>
                <a:gd name="connsiteX1" fmla="*/ 18316 w 19050"/>
                <a:gd name="connsiteY1" fmla="*/ 7144 h 38100"/>
                <a:gd name="connsiteX2" fmla="*/ 13553 w 19050"/>
                <a:gd name="connsiteY2" fmla="*/ 35719 h 38100"/>
              </a:gdLst>
              <a:ahLst/>
              <a:cxnLst>
                <a:cxn ang="0">
                  <a:pos x="connsiteX0" y="connsiteY0"/>
                </a:cxn>
                <a:cxn ang="0">
                  <a:pos x="connsiteX1" y="connsiteY1"/>
                </a:cxn>
                <a:cxn ang="0">
                  <a:pos x="connsiteX2" y="connsiteY2"/>
                </a:cxn>
              </a:cxnLst>
              <a:rect l="l" t="t" r="r" b="b"/>
              <a:pathLst>
                <a:path w="19050" h="38100">
                  <a:moveTo>
                    <a:pt x="13553" y="35719"/>
                  </a:moveTo>
                  <a:cubicBezTo>
                    <a:pt x="14506" y="27146"/>
                    <a:pt x="25936" y="11906"/>
                    <a:pt x="18316" y="7144"/>
                  </a:cubicBezTo>
                  <a:cubicBezTo>
                    <a:pt x="-1687" y="15716"/>
                    <a:pt x="10696" y="27146"/>
                    <a:pt x="13553" y="357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0" name="Freeform: Shape 1819">
              <a:extLst>
                <a:ext uri="{FF2B5EF4-FFF2-40B4-BE49-F238E27FC236}">
                  <a16:creationId xmlns:a16="http://schemas.microsoft.com/office/drawing/2014/main" id="{ABC61EFB-423E-4D49-A0C6-C3D213BA6FA2}"/>
                </a:ext>
              </a:extLst>
            </p:cNvPr>
            <p:cNvSpPr/>
            <p:nvPr/>
          </p:nvSpPr>
          <p:spPr>
            <a:xfrm>
              <a:off x="7686199" y="10344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1" name="Freeform: Shape 1820">
              <a:extLst>
                <a:ext uri="{FF2B5EF4-FFF2-40B4-BE49-F238E27FC236}">
                  <a16:creationId xmlns:a16="http://schemas.microsoft.com/office/drawing/2014/main" id="{4B02548E-0091-4EA7-B951-27C6DE7A3486}"/>
                </a:ext>
              </a:extLst>
            </p:cNvPr>
            <p:cNvSpPr/>
            <p:nvPr/>
          </p:nvSpPr>
          <p:spPr>
            <a:xfrm>
              <a:off x="7265194" y="11072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2" name="Freeform: Shape 1821">
              <a:extLst>
                <a:ext uri="{FF2B5EF4-FFF2-40B4-BE49-F238E27FC236}">
                  <a16:creationId xmlns:a16="http://schemas.microsoft.com/office/drawing/2014/main" id="{008777B0-CDF5-4582-BDB8-5E6228880151}"/>
                </a:ext>
              </a:extLst>
            </p:cNvPr>
            <p:cNvSpPr/>
            <p:nvPr/>
          </p:nvSpPr>
          <p:spPr>
            <a:xfrm>
              <a:off x="7677626" y="98059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3" name="Freeform: Shape 1822">
              <a:extLst>
                <a:ext uri="{FF2B5EF4-FFF2-40B4-BE49-F238E27FC236}">
                  <a16:creationId xmlns:a16="http://schemas.microsoft.com/office/drawing/2014/main" id="{AE3712C7-55BC-43CF-9DD6-E52C3127AD3A}"/>
                </a:ext>
              </a:extLst>
            </p:cNvPr>
            <p:cNvSpPr/>
            <p:nvPr/>
          </p:nvSpPr>
          <p:spPr>
            <a:xfrm>
              <a:off x="7283291"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4" name="Freeform: Shape 1823">
              <a:extLst>
                <a:ext uri="{FF2B5EF4-FFF2-40B4-BE49-F238E27FC236}">
                  <a16:creationId xmlns:a16="http://schemas.microsoft.com/office/drawing/2014/main" id="{480FA110-98F8-435E-9B24-180E2A1F3BF7}"/>
                </a:ext>
              </a:extLst>
            </p:cNvPr>
            <p:cNvSpPr/>
            <p:nvPr/>
          </p:nvSpPr>
          <p:spPr>
            <a:xfrm>
              <a:off x="7272814" y="957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5" name="Freeform: Shape 1824">
              <a:extLst>
                <a:ext uri="{FF2B5EF4-FFF2-40B4-BE49-F238E27FC236}">
                  <a16:creationId xmlns:a16="http://schemas.microsoft.com/office/drawing/2014/main" id="{7307BB03-5466-4DA8-BA84-CF823C491F88}"/>
                </a:ext>
              </a:extLst>
            </p:cNvPr>
            <p:cNvSpPr/>
            <p:nvPr/>
          </p:nvSpPr>
          <p:spPr>
            <a:xfrm>
              <a:off x="7283291"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6" name="Freeform: Shape 1825">
              <a:extLst>
                <a:ext uri="{FF2B5EF4-FFF2-40B4-BE49-F238E27FC236}">
                  <a16:creationId xmlns:a16="http://schemas.microsoft.com/office/drawing/2014/main" id="{CC1FE916-308D-43CE-B75A-8A569D1F151C}"/>
                </a:ext>
              </a:extLst>
            </p:cNvPr>
            <p:cNvSpPr/>
            <p:nvPr/>
          </p:nvSpPr>
          <p:spPr>
            <a:xfrm>
              <a:off x="7399496" y="106156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9049"/>
                    <a:pt x="8096" y="8096"/>
                    <a:pt x="7144" y="7144"/>
                  </a:cubicBez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7" name="Freeform: Shape 1826">
              <a:extLst>
                <a:ext uri="{FF2B5EF4-FFF2-40B4-BE49-F238E27FC236}">
                  <a16:creationId xmlns:a16="http://schemas.microsoft.com/office/drawing/2014/main" id="{67510A66-6436-4329-A8EE-D72AFB43FDD5}"/>
                </a:ext>
              </a:extLst>
            </p:cNvPr>
            <p:cNvSpPr/>
            <p:nvPr/>
          </p:nvSpPr>
          <p:spPr>
            <a:xfrm>
              <a:off x="7381637" y="105775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lnTo>
                    <a:pt x="7858"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8" name="Freeform: Shape 1827">
              <a:extLst>
                <a:ext uri="{FF2B5EF4-FFF2-40B4-BE49-F238E27FC236}">
                  <a16:creationId xmlns:a16="http://schemas.microsoft.com/office/drawing/2014/main" id="{8ADB8BF1-355A-42B0-8003-4D0834704E71}"/>
                </a:ext>
              </a:extLst>
            </p:cNvPr>
            <p:cNvSpPr/>
            <p:nvPr/>
          </p:nvSpPr>
          <p:spPr>
            <a:xfrm>
              <a:off x="7537609" y="93868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7144" y="7144"/>
                    <a:pt x="7144" y="8096"/>
                  </a:cubicBezTo>
                  <a:cubicBezTo>
                    <a:pt x="7144"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29" name="Freeform: Shape 1828">
              <a:extLst>
                <a:ext uri="{FF2B5EF4-FFF2-40B4-BE49-F238E27FC236}">
                  <a16:creationId xmlns:a16="http://schemas.microsoft.com/office/drawing/2014/main" id="{B9867AFC-DAFE-4A81-9CE6-0040D01A626C}"/>
                </a:ext>
              </a:extLst>
            </p:cNvPr>
            <p:cNvSpPr/>
            <p:nvPr/>
          </p:nvSpPr>
          <p:spPr>
            <a:xfrm>
              <a:off x="7282339" y="110632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9049"/>
                  </a:cubicBezTo>
                  <a:cubicBezTo>
                    <a:pt x="7144" y="8096"/>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0" name="Freeform: Shape 1829">
              <a:extLst>
                <a:ext uri="{FF2B5EF4-FFF2-40B4-BE49-F238E27FC236}">
                  <a16:creationId xmlns:a16="http://schemas.microsoft.com/office/drawing/2014/main" id="{3CD1ABA6-D8C4-4DCD-ADAF-AE847774C45D}"/>
                </a:ext>
              </a:extLst>
            </p:cNvPr>
            <p:cNvSpPr/>
            <p:nvPr/>
          </p:nvSpPr>
          <p:spPr>
            <a:xfrm>
              <a:off x="7422594" y="103298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8096"/>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1" name="Freeform: Shape 1830">
              <a:extLst>
                <a:ext uri="{FF2B5EF4-FFF2-40B4-BE49-F238E27FC236}">
                  <a16:creationId xmlns:a16="http://schemas.microsoft.com/office/drawing/2014/main" id="{4A9E6450-A072-489A-B044-CD8EE16EC2F3}"/>
                </a:ext>
              </a:extLst>
            </p:cNvPr>
            <p:cNvSpPr/>
            <p:nvPr/>
          </p:nvSpPr>
          <p:spPr>
            <a:xfrm>
              <a:off x="7425192" y="1022754"/>
              <a:ext cx="19050" cy="28575"/>
            </a:xfrm>
            <a:custGeom>
              <a:avLst/>
              <a:gdLst>
                <a:gd name="connsiteX0" fmla="*/ 14786 w 19050"/>
                <a:gd name="connsiteY0" fmla="*/ 20233 h 28575"/>
                <a:gd name="connsiteX1" fmla="*/ 14786 w 19050"/>
                <a:gd name="connsiteY1" fmla="*/ 20233 h 28575"/>
              </a:gdLst>
              <a:ahLst/>
              <a:cxnLst>
                <a:cxn ang="0">
                  <a:pos x="connsiteX0" y="connsiteY0"/>
                </a:cxn>
                <a:cxn ang="0">
                  <a:pos x="connsiteX1" y="connsiteY1"/>
                </a:cxn>
              </a:cxnLst>
              <a:rect l="l" t="t" r="r" b="b"/>
              <a:pathLst>
                <a:path w="19050" h="28575">
                  <a:moveTo>
                    <a:pt x="14786" y="20233"/>
                  </a:moveTo>
                  <a:cubicBezTo>
                    <a:pt x="26216" y="-15009"/>
                    <a:pt x="-7122" y="33568"/>
                    <a:pt x="14786" y="202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2" name="Freeform: Shape 1831">
              <a:extLst>
                <a:ext uri="{FF2B5EF4-FFF2-40B4-BE49-F238E27FC236}">
                  <a16:creationId xmlns:a16="http://schemas.microsoft.com/office/drawing/2014/main" id="{37F36864-4658-4467-834F-DAB74A72AD5E}"/>
                </a:ext>
              </a:extLst>
            </p:cNvPr>
            <p:cNvSpPr/>
            <p:nvPr/>
          </p:nvSpPr>
          <p:spPr>
            <a:xfrm>
              <a:off x="7430929" y="103774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9049"/>
                  </a:cubicBez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3" name="Freeform: Shape 1832">
              <a:extLst>
                <a:ext uri="{FF2B5EF4-FFF2-40B4-BE49-F238E27FC236}">
                  <a16:creationId xmlns:a16="http://schemas.microsoft.com/office/drawing/2014/main" id="{0562A372-AF48-4A16-9F8D-872A430789A3}"/>
                </a:ext>
              </a:extLst>
            </p:cNvPr>
            <p:cNvSpPr/>
            <p:nvPr/>
          </p:nvSpPr>
          <p:spPr>
            <a:xfrm>
              <a:off x="7464266" y="104155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8096"/>
                    <a:pt x="8096"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4" name="Freeform: Shape 1833">
              <a:extLst>
                <a:ext uri="{FF2B5EF4-FFF2-40B4-BE49-F238E27FC236}">
                  <a16:creationId xmlns:a16="http://schemas.microsoft.com/office/drawing/2014/main" id="{07A0D91A-B515-4BDF-B0CE-436C9B663031}"/>
                </a:ext>
              </a:extLst>
            </p:cNvPr>
            <p:cNvSpPr/>
            <p:nvPr/>
          </p:nvSpPr>
          <p:spPr>
            <a:xfrm>
              <a:off x="7201376" y="10739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476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5" name="Freeform: Shape 1834">
              <a:extLst>
                <a:ext uri="{FF2B5EF4-FFF2-40B4-BE49-F238E27FC236}">
                  <a16:creationId xmlns:a16="http://schemas.microsoft.com/office/drawing/2014/main" id="{724FE0B8-CDD6-4139-9BD2-983CA269ADD9}"/>
                </a:ext>
              </a:extLst>
            </p:cNvPr>
            <p:cNvSpPr/>
            <p:nvPr/>
          </p:nvSpPr>
          <p:spPr>
            <a:xfrm>
              <a:off x="7581525" y="98917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7144"/>
                    <a:pt x="7042" y="9049"/>
                    <a:pt x="89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6" name="Freeform: Shape 1835">
              <a:extLst>
                <a:ext uri="{FF2B5EF4-FFF2-40B4-BE49-F238E27FC236}">
                  <a16:creationId xmlns:a16="http://schemas.microsoft.com/office/drawing/2014/main" id="{5CB8A855-FB48-4646-8B09-3EDC8C324E35}"/>
                </a:ext>
              </a:extLst>
            </p:cNvPr>
            <p:cNvSpPr/>
            <p:nvPr/>
          </p:nvSpPr>
          <p:spPr>
            <a:xfrm>
              <a:off x="7434739" y="102250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9049"/>
                  </a:cubicBezTo>
                  <a:cubicBezTo>
                    <a:pt x="7144"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7" name="Freeform: Shape 1836">
              <a:extLst>
                <a:ext uri="{FF2B5EF4-FFF2-40B4-BE49-F238E27FC236}">
                  <a16:creationId xmlns:a16="http://schemas.microsoft.com/office/drawing/2014/main" id="{2E84B97E-C73F-4D86-AA29-FF011E843FDF}"/>
                </a:ext>
              </a:extLst>
            </p:cNvPr>
            <p:cNvSpPr/>
            <p:nvPr/>
          </p:nvSpPr>
          <p:spPr>
            <a:xfrm>
              <a:off x="7585234" y="10282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10954"/>
                    <a:pt x="13811"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8" name="Freeform: Shape 1837">
              <a:extLst>
                <a:ext uri="{FF2B5EF4-FFF2-40B4-BE49-F238E27FC236}">
                  <a16:creationId xmlns:a16="http://schemas.microsoft.com/office/drawing/2014/main" id="{238F535A-79E7-4872-85EE-C6F1538E26D6}"/>
                </a:ext>
              </a:extLst>
            </p:cNvPr>
            <p:cNvSpPr/>
            <p:nvPr/>
          </p:nvSpPr>
          <p:spPr>
            <a:xfrm>
              <a:off x="7590949" y="10291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39" name="Freeform: Shape 1838">
              <a:extLst>
                <a:ext uri="{FF2B5EF4-FFF2-40B4-BE49-F238E27FC236}">
                  <a16:creationId xmlns:a16="http://schemas.microsoft.com/office/drawing/2014/main" id="{19EE23D6-2676-4AC8-B371-21D2349F9065}"/>
                </a:ext>
              </a:extLst>
            </p:cNvPr>
            <p:cNvSpPr/>
            <p:nvPr/>
          </p:nvSpPr>
          <p:spPr>
            <a:xfrm>
              <a:off x="6870859" y="924791"/>
              <a:ext cx="828675" cy="209550"/>
            </a:xfrm>
            <a:custGeom>
              <a:avLst/>
              <a:gdLst>
                <a:gd name="connsiteX0" fmla="*/ 334804 w 828675"/>
                <a:gd name="connsiteY0" fmla="*/ 154391 h 209550"/>
                <a:gd name="connsiteX1" fmla="*/ 305276 w 828675"/>
                <a:gd name="connsiteY1" fmla="*/ 162011 h 209550"/>
                <a:gd name="connsiteX2" fmla="*/ 302419 w 828675"/>
                <a:gd name="connsiteY2" fmla="*/ 172489 h 209550"/>
                <a:gd name="connsiteX3" fmla="*/ 286226 w 828675"/>
                <a:gd name="connsiteY3" fmla="*/ 153439 h 209550"/>
                <a:gd name="connsiteX4" fmla="*/ 248126 w 828675"/>
                <a:gd name="connsiteY4" fmla="*/ 163916 h 209550"/>
                <a:gd name="connsiteX5" fmla="*/ 251936 w 828675"/>
                <a:gd name="connsiteY5" fmla="*/ 179156 h 209550"/>
                <a:gd name="connsiteX6" fmla="*/ 184309 w 828675"/>
                <a:gd name="connsiteY6" fmla="*/ 180109 h 209550"/>
                <a:gd name="connsiteX7" fmla="*/ 182404 w 828675"/>
                <a:gd name="connsiteY7" fmla="*/ 160106 h 209550"/>
                <a:gd name="connsiteX8" fmla="*/ 7144 w 828675"/>
                <a:gd name="connsiteY8" fmla="*/ 158201 h 209550"/>
                <a:gd name="connsiteX9" fmla="*/ 17621 w 828675"/>
                <a:gd name="connsiteY9" fmla="*/ 135341 h 209550"/>
                <a:gd name="connsiteX10" fmla="*/ 121444 w 828675"/>
                <a:gd name="connsiteY10" fmla="*/ 127721 h 209550"/>
                <a:gd name="connsiteX11" fmla="*/ 108109 w 828675"/>
                <a:gd name="connsiteY11" fmla="*/ 144866 h 209550"/>
                <a:gd name="connsiteX12" fmla="*/ 121444 w 828675"/>
                <a:gd name="connsiteY12" fmla="*/ 142961 h 209550"/>
                <a:gd name="connsiteX13" fmla="*/ 123349 w 828675"/>
                <a:gd name="connsiteY13" fmla="*/ 127721 h 209550"/>
                <a:gd name="connsiteX14" fmla="*/ 186214 w 828675"/>
                <a:gd name="connsiteY14" fmla="*/ 133436 h 209550"/>
                <a:gd name="connsiteX15" fmla="*/ 225266 w 828675"/>
                <a:gd name="connsiteY15" fmla="*/ 114386 h 209550"/>
                <a:gd name="connsiteX16" fmla="*/ 220504 w 828675"/>
                <a:gd name="connsiteY16" fmla="*/ 136294 h 209550"/>
                <a:gd name="connsiteX17" fmla="*/ 342424 w 828675"/>
                <a:gd name="connsiteY17" fmla="*/ 58189 h 209550"/>
                <a:gd name="connsiteX18" fmla="*/ 326231 w 828675"/>
                <a:gd name="connsiteY18" fmla="*/ 42949 h 209550"/>
                <a:gd name="connsiteX19" fmla="*/ 298609 w 828675"/>
                <a:gd name="connsiteY19" fmla="*/ 71524 h 209550"/>
                <a:gd name="connsiteX20" fmla="*/ 283369 w 828675"/>
                <a:gd name="connsiteY20" fmla="*/ 70571 h 209550"/>
                <a:gd name="connsiteX21" fmla="*/ 289084 w 828675"/>
                <a:gd name="connsiteY21" fmla="*/ 58189 h 209550"/>
                <a:gd name="connsiteX22" fmla="*/ 304324 w 828675"/>
                <a:gd name="connsiteY22" fmla="*/ 60094 h 209550"/>
                <a:gd name="connsiteX23" fmla="*/ 353854 w 828675"/>
                <a:gd name="connsiteY23" fmla="*/ 33424 h 209550"/>
                <a:gd name="connsiteX24" fmla="*/ 357664 w 828675"/>
                <a:gd name="connsiteY24" fmla="*/ 39139 h 209550"/>
                <a:gd name="connsiteX25" fmla="*/ 350996 w 828675"/>
                <a:gd name="connsiteY25" fmla="*/ 63904 h 209550"/>
                <a:gd name="connsiteX26" fmla="*/ 352901 w 828675"/>
                <a:gd name="connsiteY26" fmla="*/ 70571 h 209550"/>
                <a:gd name="connsiteX27" fmla="*/ 373856 w 828675"/>
                <a:gd name="connsiteY27" fmla="*/ 47711 h 209550"/>
                <a:gd name="connsiteX28" fmla="*/ 385286 w 828675"/>
                <a:gd name="connsiteY28" fmla="*/ 70571 h 209550"/>
                <a:gd name="connsiteX29" fmla="*/ 409099 w 828675"/>
                <a:gd name="connsiteY29" fmla="*/ 35329 h 209550"/>
                <a:gd name="connsiteX30" fmla="*/ 387191 w 828675"/>
                <a:gd name="connsiteY30" fmla="*/ 48664 h 209550"/>
                <a:gd name="connsiteX31" fmla="*/ 383381 w 828675"/>
                <a:gd name="connsiteY31" fmla="*/ 46759 h 209550"/>
                <a:gd name="connsiteX32" fmla="*/ 385286 w 828675"/>
                <a:gd name="connsiteY32" fmla="*/ 30566 h 209550"/>
                <a:gd name="connsiteX33" fmla="*/ 476726 w 828675"/>
                <a:gd name="connsiteY33" fmla="*/ 28661 h 209550"/>
                <a:gd name="connsiteX34" fmla="*/ 449104 w 828675"/>
                <a:gd name="connsiteY34" fmla="*/ 44854 h 209550"/>
                <a:gd name="connsiteX35" fmla="*/ 453866 w 828675"/>
                <a:gd name="connsiteY35" fmla="*/ 27709 h 209550"/>
                <a:gd name="connsiteX36" fmla="*/ 437674 w 828675"/>
                <a:gd name="connsiteY36" fmla="*/ 29614 h 209550"/>
                <a:gd name="connsiteX37" fmla="*/ 444341 w 828675"/>
                <a:gd name="connsiteY37" fmla="*/ 69619 h 209550"/>
                <a:gd name="connsiteX38" fmla="*/ 453866 w 828675"/>
                <a:gd name="connsiteY38" fmla="*/ 54379 h 209550"/>
                <a:gd name="connsiteX39" fmla="*/ 489109 w 828675"/>
                <a:gd name="connsiteY39" fmla="*/ 37234 h 209550"/>
                <a:gd name="connsiteX40" fmla="*/ 478631 w 828675"/>
                <a:gd name="connsiteY40" fmla="*/ 57236 h 209550"/>
                <a:gd name="connsiteX41" fmla="*/ 471964 w 828675"/>
                <a:gd name="connsiteY41" fmla="*/ 50569 h 209550"/>
                <a:gd name="connsiteX42" fmla="*/ 475774 w 828675"/>
                <a:gd name="connsiteY42" fmla="*/ 41996 h 209550"/>
                <a:gd name="connsiteX43" fmla="*/ 476726 w 828675"/>
                <a:gd name="connsiteY43" fmla="*/ 31519 h 209550"/>
                <a:gd name="connsiteX44" fmla="*/ 543401 w 828675"/>
                <a:gd name="connsiteY44" fmla="*/ 12469 h 209550"/>
                <a:gd name="connsiteX45" fmla="*/ 496729 w 828675"/>
                <a:gd name="connsiteY45" fmla="*/ 38186 h 209550"/>
                <a:gd name="connsiteX46" fmla="*/ 544354 w 828675"/>
                <a:gd name="connsiteY46" fmla="*/ 20089 h 209550"/>
                <a:gd name="connsiteX47" fmla="*/ 533876 w 828675"/>
                <a:gd name="connsiteY47" fmla="*/ 34376 h 209550"/>
                <a:gd name="connsiteX48" fmla="*/ 492919 w 828675"/>
                <a:gd name="connsiteY48" fmla="*/ 49616 h 209550"/>
                <a:gd name="connsiteX49" fmla="*/ 564356 w 828675"/>
                <a:gd name="connsiteY49" fmla="*/ 8659 h 209550"/>
                <a:gd name="connsiteX50" fmla="*/ 576739 w 828675"/>
                <a:gd name="connsiteY50" fmla="*/ 12469 h 209550"/>
                <a:gd name="connsiteX51" fmla="*/ 552926 w 828675"/>
                <a:gd name="connsiteY51" fmla="*/ 18184 h 209550"/>
                <a:gd name="connsiteX52" fmla="*/ 556736 w 828675"/>
                <a:gd name="connsiteY52" fmla="*/ 43901 h 209550"/>
                <a:gd name="connsiteX53" fmla="*/ 583406 w 828675"/>
                <a:gd name="connsiteY53" fmla="*/ 25804 h 209550"/>
                <a:gd name="connsiteX54" fmla="*/ 584359 w 828675"/>
                <a:gd name="connsiteY54" fmla="*/ 7706 h 209550"/>
                <a:gd name="connsiteX55" fmla="*/ 611981 w 828675"/>
                <a:gd name="connsiteY55" fmla="*/ 24851 h 209550"/>
                <a:gd name="connsiteX56" fmla="*/ 608171 w 828675"/>
                <a:gd name="connsiteY56" fmla="*/ 18184 h 209550"/>
                <a:gd name="connsiteX57" fmla="*/ 582454 w 828675"/>
                <a:gd name="connsiteY57" fmla="*/ 28661 h 209550"/>
                <a:gd name="connsiteX58" fmla="*/ 618649 w 828675"/>
                <a:gd name="connsiteY58" fmla="*/ 35329 h 209550"/>
                <a:gd name="connsiteX59" fmla="*/ 619601 w 828675"/>
                <a:gd name="connsiteY59" fmla="*/ 15326 h 209550"/>
                <a:gd name="connsiteX60" fmla="*/ 673894 w 828675"/>
                <a:gd name="connsiteY60" fmla="*/ 21994 h 209550"/>
                <a:gd name="connsiteX61" fmla="*/ 663416 w 828675"/>
                <a:gd name="connsiteY61" fmla="*/ 45806 h 209550"/>
                <a:gd name="connsiteX62" fmla="*/ 703421 w 828675"/>
                <a:gd name="connsiteY62" fmla="*/ 20089 h 209550"/>
                <a:gd name="connsiteX63" fmla="*/ 763429 w 828675"/>
                <a:gd name="connsiteY63" fmla="*/ 26756 h 209550"/>
                <a:gd name="connsiteX64" fmla="*/ 743426 w 828675"/>
                <a:gd name="connsiteY64" fmla="*/ 26756 h 209550"/>
                <a:gd name="connsiteX65" fmla="*/ 743426 w 828675"/>
                <a:gd name="connsiteY65" fmla="*/ 42949 h 209550"/>
                <a:gd name="connsiteX66" fmla="*/ 752951 w 828675"/>
                <a:gd name="connsiteY66" fmla="*/ 45806 h 209550"/>
                <a:gd name="connsiteX67" fmla="*/ 763429 w 828675"/>
                <a:gd name="connsiteY67" fmla="*/ 14374 h 209550"/>
                <a:gd name="connsiteX68" fmla="*/ 770096 w 828675"/>
                <a:gd name="connsiteY68" fmla="*/ 45806 h 209550"/>
                <a:gd name="connsiteX69" fmla="*/ 775811 w 828675"/>
                <a:gd name="connsiteY69" fmla="*/ 21041 h 209550"/>
                <a:gd name="connsiteX70" fmla="*/ 775811 w 828675"/>
                <a:gd name="connsiteY70" fmla="*/ 31519 h 209550"/>
                <a:gd name="connsiteX71" fmla="*/ 818674 w 828675"/>
                <a:gd name="connsiteY71" fmla="*/ 40091 h 209550"/>
                <a:gd name="connsiteX72" fmla="*/ 821531 w 828675"/>
                <a:gd name="connsiteY72" fmla="*/ 43901 h 209550"/>
                <a:gd name="connsiteX73" fmla="*/ 770096 w 828675"/>
                <a:gd name="connsiteY73" fmla="*/ 121054 h 209550"/>
                <a:gd name="connsiteX74" fmla="*/ 820579 w 828675"/>
                <a:gd name="connsiteY74" fmla="*/ 105814 h 209550"/>
                <a:gd name="connsiteX75" fmla="*/ 830104 w 828675"/>
                <a:gd name="connsiteY75" fmla="*/ 105814 h 209550"/>
                <a:gd name="connsiteX76" fmla="*/ 824389 w 828675"/>
                <a:gd name="connsiteY76" fmla="*/ 119149 h 209550"/>
                <a:gd name="connsiteX77" fmla="*/ 762476 w 828675"/>
                <a:gd name="connsiteY77" fmla="*/ 139151 h 209550"/>
                <a:gd name="connsiteX78" fmla="*/ 724376 w 828675"/>
                <a:gd name="connsiteY78" fmla="*/ 160106 h 209550"/>
                <a:gd name="connsiteX79" fmla="*/ 718661 w 828675"/>
                <a:gd name="connsiteY79" fmla="*/ 138199 h 209550"/>
                <a:gd name="connsiteX80" fmla="*/ 676751 w 828675"/>
                <a:gd name="connsiteY80" fmla="*/ 161059 h 209550"/>
                <a:gd name="connsiteX81" fmla="*/ 682466 w 828675"/>
                <a:gd name="connsiteY81" fmla="*/ 141056 h 209550"/>
                <a:gd name="connsiteX82" fmla="*/ 684371 w 828675"/>
                <a:gd name="connsiteY82" fmla="*/ 136294 h 209550"/>
                <a:gd name="connsiteX83" fmla="*/ 538639 w 828675"/>
                <a:gd name="connsiteY83" fmla="*/ 138199 h 209550"/>
                <a:gd name="connsiteX84" fmla="*/ 532924 w 828675"/>
                <a:gd name="connsiteY84" fmla="*/ 143914 h 209550"/>
                <a:gd name="connsiteX85" fmla="*/ 525304 w 828675"/>
                <a:gd name="connsiteY85" fmla="*/ 168679 h 209550"/>
                <a:gd name="connsiteX86" fmla="*/ 531019 w 828675"/>
                <a:gd name="connsiteY86" fmla="*/ 163916 h 209550"/>
                <a:gd name="connsiteX87" fmla="*/ 517684 w 828675"/>
                <a:gd name="connsiteY87" fmla="*/ 151534 h 209550"/>
                <a:gd name="connsiteX88" fmla="*/ 527209 w 828675"/>
                <a:gd name="connsiteY88" fmla="*/ 124864 h 209550"/>
                <a:gd name="connsiteX89" fmla="*/ 513874 w 828675"/>
                <a:gd name="connsiteY89" fmla="*/ 133436 h 209550"/>
                <a:gd name="connsiteX90" fmla="*/ 518636 w 828675"/>
                <a:gd name="connsiteY90" fmla="*/ 155344 h 209550"/>
                <a:gd name="connsiteX91" fmla="*/ 413861 w 828675"/>
                <a:gd name="connsiteY91" fmla="*/ 189634 h 209550"/>
                <a:gd name="connsiteX92" fmla="*/ 416719 w 828675"/>
                <a:gd name="connsiteY92" fmla="*/ 180109 h 209550"/>
                <a:gd name="connsiteX93" fmla="*/ 395764 w 828675"/>
                <a:gd name="connsiteY93" fmla="*/ 171536 h 209550"/>
                <a:gd name="connsiteX94" fmla="*/ 386239 w 828675"/>
                <a:gd name="connsiteY94" fmla="*/ 197254 h 209550"/>
                <a:gd name="connsiteX95" fmla="*/ 382429 w 828675"/>
                <a:gd name="connsiteY95" fmla="*/ 199159 h 209550"/>
                <a:gd name="connsiteX96" fmla="*/ 389096 w 828675"/>
                <a:gd name="connsiteY96" fmla="*/ 167726 h 209550"/>
                <a:gd name="connsiteX97" fmla="*/ 368141 w 828675"/>
                <a:gd name="connsiteY97" fmla="*/ 204874 h 209550"/>
                <a:gd name="connsiteX98" fmla="*/ 348139 w 828675"/>
                <a:gd name="connsiteY98" fmla="*/ 143914 h 209550"/>
                <a:gd name="connsiteX99" fmla="*/ 348139 w 828675"/>
                <a:gd name="connsiteY99" fmla="*/ 153439 h 209550"/>
                <a:gd name="connsiteX100" fmla="*/ 355759 w 828675"/>
                <a:gd name="connsiteY100" fmla="*/ 139151 h 209550"/>
                <a:gd name="connsiteX101" fmla="*/ 334804 w 828675"/>
                <a:gd name="connsiteY101" fmla="*/ 154391 h 209550"/>
                <a:gd name="connsiteX102" fmla="*/ 38576 w 828675"/>
                <a:gd name="connsiteY102" fmla="*/ 154391 h 209550"/>
                <a:gd name="connsiteX103" fmla="*/ 39529 w 828675"/>
                <a:gd name="connsiteY103" fmla="*/ 152486 h 209550"/>
                <a:gd name="connsiteX104" fmla="*/ 38576 w 828675"/>
                <a:gd name="connsiteY104" fmla="*/ 154391 h 209550"/>
                <a:gd name="connsiteX105" fmla="*/ 420529 w 828675"/>
                <a:gd name="connsiteY105" fmla="*/ 122959 h 209550"/>
                <a:gd name="connsiteX106" fmla="*/ 404336 w 828675"/>
                <a:gd name="connsiteY106" fmla="*/ 144866 h 209550"/>
                <a:gd name="connsiteX107" fmla="*/ 420529 w 828675"/>
                <a:gd name="connsiteY107" fmla="*/ 122959 h 209550"/>
                <a:gd name="connsiteX108" fmla="*/ 427196 w 828675"/>
                <a:gd name="connsiteY108" fmla="*/ 142961 h 209550"/>
                <a:gd name="connsiteX109" fmla="*/ 427196 w 828675"/>
                <a:gd name="connsiteY109" fmla="*/ 142961 h 209550"/>
                <a:gd name="connsiteX110" fmla="*/ 430054 w 828675"/>
                <a:gd name="connsiteY110" fmla="*/ 136294 h 209550"/>
                <a:gd name="connsiteX111" fmla="*/ 430054 w 828675"/>
                <a:gd name="connsiteY111" fmla="*/ 136294 h 209550"/>
                <a:gd name="connsiteX112" fmla="*/ 430054 w 828675"/>
                <a:gd name="connsiteY112" fmla="*/ 136294 h 209550"/>
                <a:gd name="connsiteX113" fmla="*/ 362426 w 828675"/>
                <a:gd name="connsiteY113" fmla="*/ 141056 h 209550"/>
                <a:gd name="connsiteX114" fmla="*/ 362426 w 828675"/>
                <a:gd name="connsiteY114" fmla="*/ 141056 h 209550"/>
                <a:gd name="connsiteX115" fmla="*/ 370046 w 828675"/>
                <a:gd name="connsiteY115" fmla="*/ 146771 h 209550"/>
                <a:gd name="connsiteX116" fmla="*/ 370046 w 828675"/>
                <a:gd name="connsiteY116" fmla="*/ 146771 h 209550"/>
                <a:gd name="connsiteX117" fmla="*/ 394811 w 828675"/>
                <a:gd name="connsiteY117" fmla="*/ 159154 h 209550"/>
                <a:gd name="connsiteX118" fmla="*/ 394811 w 828675"/>
                <a:gd name="connsiteY118" fmla="*/ 159154 h 209550"/>
                <a:gd name="connsiteX119" fmla="*/ 757714 w 828675"/>
                <a:gd name="connsiteY119" fmla="*/ 105814 h 209550"/>
                <a:gd name="connsiteX120" fmla="*/ 757714 w 828675"/>
                <a:gd name="connsiteY120" fmla="*/ 105814 h 209550"/>
                <a:gd name="connsiteX121" fmla="*/ 701516 w 828675"/>
                <a:gd name="connsiteY121" fmla="*/ 101051 h 209550"/>
                <a:gd name="connsiteX122" fmla="*/ 687229 w 828675"/>
                <a:gd name="connsiteY122" fmla="*/ 131531 h 209550"/>
                <a:gd name="connsiteX123" fmla="*/ 682466 w 828675"/>
                <a:gd name="connsiteY123" fmla="*/ 132484 h 209550"/>
                <a:gd name="connsiteX124" fmla="*/ 696754 w 828675"/>
                <a:gd name="connsiteY124" fmla="*/ 111529 h 209550"/>
                <a:gd name="connsiteX125" fmla="*/ 730091 w 828675"/>
                <a:gd name="connsiteY125" fmla="*/ 129626 h 209550"/>
                <a:gd name="connsiteX126" fmla="*/ 701516 w 828675"/>
                <a:gd name="connsiteY126" fmla="*/ 101051 h 209550"/>
                <a:gd name="connsiteX127" fmla="*/ 519589 w 828675"/>
                <a:gd name="connsiteY127" fmla="*/ 102004 h 209550"/>
                <a:gd name="connsiteX128" fmla="*/ 558641 w 828675"/>
                <a:gd name="connsiteY128" fmla="*/ 116291 h 209550"/>
                <a:gd name="connsiteX129" fmla="*/ 562451 w 828675"/>
                <a:gd name="connsiteY129" fmla="*/ 129626 h 209550"/>
                <a:gd name="connsiteX130" fmla="*/ 543401 w 828675"/>
                <a:gd name="connsiteY130" fmla="*/ 130579 h 209550"/>
                <a:gd name="connsiteX131" fmla="*/ 557689 w 828675"/>
                <a:gd name="connsiteY131" fmla="*/ 158201 h 209550"/>
                <a:gd name="connsiteX132" fmla="*/ 571976 w 828675"/>
                <a:gd name="connsiteY132" fmla="*/ 148676 h 209550"/>
                <a:gd name="connsiteX133" fmla="*/ 558641 w 828675"/>
                <a:gd name="connsiteY133" fmla="*/ 140104 h 209550"/>
                <a:gd name="connsiteX134" fmla="*/ 598646 w 828675"/>
                <a:gd name="connsiteY134" fmla="*/ 115339 h 209550"/>
                <a:gd name="connsiteX135" fmla="*/ 599599 w 828675"/>
                <a:gd name="connsiteY135" fmla="*/ 126769 h 209550"/>
                <a:gd name="connsiteX136" fmla="*/ 598646 w 828675"/>
                <a:gd name="connsiteY136" fmla="*/ 105814 h 209550"/>
                <a:gd name="connsiteX137" fmla="*/ 670084 w 828675"/>
                <a:gd name="connsiteY137" fmla="*/ 114386 h 209550"/>
                <a:gd name="connsiteX138" fmla="*/ 671036 w 828675"/>
                <a:gd name="connsiteY138" fmla="*/ 105814 h 209550"/>
                <a:gd name="connsiteX139" fmla="*/ 583406 w 828675"/>
                <a:gd name="connsiteY139" fmla="*/ 110576 h 209550"/>
                <a:gd name="connsiteX140" fmla="*/ 579596 w 828675"/>
                <a:gd name="connsiteY140" fmla="*/ 61999 h 209550"/>
                <a:gd name="connsiteX141" fmla="*/ 519589 w 828675"/>
                <a:gd name="connsiteY141" fmla="*/ 102004 h 209550"/>
                <a:gd name="connsiteX142" fmla="*/ 471011 w 828675"/>
                <a:gd name="connsiteY142" fmla="*/ 120101 h 209550"/>
                <a:gd name="connsiteX143" fmla="*/ 435769 w 828675"/>
                <a:gd name="connsiteY143" fmla="*/ 136294 h 209550"/>
                <a:gd name="connsiteX144" fmla="*/ 431959 w 828675"/>
                <a:gd name="connsiteY144" fmla="*/ 153439 h 209550"/>
                <a:gd name="connsiteX145" fmla="*/ 471011 w 828675"/>
                <a:gd name="connsiteY145" fmla="*/ 120101 h 209550"/>
                <a:gd name="connsiteX146" fmla="*/ 373856 w 828675"/>
                <a:gd name="connsiteY146" fmla="*/ 58189 h 209550"/>
                <a:gd name="connsiteX147" fmla="*/ 373856 w 828675"/>
                <a:gd name="connsiteY147" fmla="*/ 5818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828675" h="209550">
                  <a:moveTo>
                    <a:pt x="334804" y="154391"/>
                  </a:moveTo>
                  <a:cubicBezTo>
                    <a:pt x="333851" y="155344"/>
                    <a:pt x="301466" y="166774"/>
                    <a:pt x="305276" y="162011"/>
                  </a:cubicBezTo>
                  <a:cubicBezTo>
                    <a:pt x="311944" y="160106"/>
                    <a:pt x="310991" y="162964"/>
                    <a:pt x="302419" y="172489"/>
                  </a:cubicBezTo>
                  <a:cubicBezTo>
                    <a:pt x="305276" y="175346"/>
                    <a:pt x="290989" y="152486"/>
                    <a:pt x="286226" y="153439"/>
                  </a:cubicBezTo>
                  <a:cubicBezTo>
                    <a:pt x="302419" y="178204"/>
                    <a:pt x="238601" y="165821"/>
                    <a:pt x="248126" y="163916"/>
                  </a:cubicBezTo>
                  <a:cubicBezTo>
                    <a:pt x="245269" y="183919"/>
                    <a:pt x="237649" y="166774"/>
                    <a:pt x="251936" y="179156"/>
                  </a:cubicBezTo>
                  <a:cubicBezTo>
                    <a:pt x="233839" y="166774"/>
                    <a:pt x="191929" y="167726"/>
                    <a:pt x="184309" y="180109"/>
                  </a:cubicBezTo>
                  <a:cubicBezTo>
                    <a:pt x="180499" y="170584"/>
                    <a:pt x="178594" y="169631"/>
                    <a:pt x="182404" y="160106"/>
                  </a:cubicBezTo>
                  <a:cubicBezTo>
                    <a:pt x="166211" y="148676"/>
                    <a:pt x="41434" y="180109"/>
                    <a:pt x="7144" y="158201"/>
                  </a:cubicBezTo>
                  <a:cubicBezTo>
                    <a:pt x="12859" y="150581"/>
                    <a:pt x="37624" y="132484"/>
                    <a:pt x="17621" y="135341"/>
                  </a:cubicBezTo>
                  <a:cubicBezTo>
                    <a:pt x="40481" y="111529"/>
                    <a:pt x="86201" y="142961"/>
                    <a:pt x="121444" y="127721"/>
                  </a:cubicBezTo>
                  <a:cubicBezTo>
                    <a:pt x="121444" y="129626"/>
                    <a:pt x="109061" y="142961"/>
                    <a:pt x="108109" y="144866"/>
                  </a:cubicBezTo>
                  <a:cubicBezTo>
                    <a:pt x="114776" y="136294"/>
                    <a:pt x="119539" y="136294"/>
                    <a:pt x="121444" y="142961"/>
                  </a:cubicBezTo>
                  <a:cubicBezTo>
                    <a:pt x="134779" y="136294"/>
                    <a:pt x="123349" y="132484"/>
                    <a:pt x="123349" y="127721"/>
                  </a:cubicBezTo>
                  <a:cubicBezTo>
                    <a:pt x="139541" y="129626"/>
                    <a:pt x="197644" y="125816"/>
                    <a:pt x="186214" y="133436"/>
                  </a:cubicBezTo>
                  <a:cubicBezTo>
                    <a:pt x="184309" y="133436"/>
                    <a:pt x="225266" y="114386"/>
                    <a:pt x="225266" y="114386"/>
                  </a:cubicBezTo>
                  <a:cubicBezTo>
                    <a:pt x="230029" y="120101"/>
                    <a:pt x="212884" y="137246"/>
                    <a:pt x="220504" y="136294"/>
                  </a:cubicBezTo>
                  <a:cubicBezTo>
                    <a:pt x="270034" y="107719"/>
                    <a:pt x="301466" y="93431"/>
                    <a:pt x="342424" y="58189"/>
                  </a:cubicBezTo>
                  <a:cubicBezTo>
                    <a:pt x="344329" y="68666"/>
                    <a:pt x="330041" y="41996"/>
                    <a:pt x="326231" y="42949"/>
                  </a:cubicBezTo>
                  <a:cubicBezTo>
                    <a:pt x="317659" y="54379"/>
                    <a:pt x="314801" y="56284"/>
                    <a:pt x="298609" y="71524"/>
                  </a:cubicBezTo>
                  <a:cubicBezTo>
                    <a:pt x="296704" y="57236"/>
                    <a:pt x="291941" y="56284"/>
                    <a:pt x="283369" y="70571"/>
                  </a:cubicBezTo>
                  <a:cubicBezTo>
                    <a:pt x="293846" y="65809"/>
                    <a:pt x="295751" y="61999"/>
                    <a:pt x="289084" y="58189"/>
                  </a:cubicBezTo>
                  <a:cubicBezTo>
                    <a:pt x="295751" y="52474"/>
                    <a:pt x="300514" y="53426"/>
                    <a:pt x="304324" y="60094"/>
                  </a:cubicBezTo>
                  <a:cubicBezTo>
                    <a:pt x="302419" y="14374"/>
                    <a:pt x="348139" y="61999"/>
                    <a:pt x="353854" y="33424"/>
                  </a:cubicBezTo>
                  <a:cubicBezTo>
                    <a:pt x="350044" y="39139"/>
                    <a:pt x="351949" y="41044"/>
                    <a:pt x="357664" y="39139"/>
                  </a:cubicBezTo>
                  <a:cubicBezTo>
                    <a:pt x="357664" y="41996"/>
                    <a:pt x="351949" y="60094"/>
                    <a:pt x="350996" y="63904"/>
                  </a:cubicBezTo>
                  <a:cubicBezTo>
                    <a:pt x="348139" y="59141"/>
                    <a:pt x="350996" y="68666"/>
                    <a:pt x="352901" y="70571"/>
                  </a:cubicBezTo>
                  <a:cubicBezTo>
                    <a:pt x="354806" y="69619"/>
                    <a:pt x="372904" y="48664"/>
                    <a:pt x="373856" y="47711"/>
                  </a:cubicBezTo>
                  <a:cubicBezTo>
                    <a:pt x="378619" y="47711"/>
                    <a:pt x="385286" y="69619"/>
                    <a:pt x="385286" y="70571"/>
                  </a:cubicBezTo>
                  <a:cubicBezTo>
                    <a:pt x="396716" y="53426"/>
                    <a:pt x="415766" y="64856"/>
                    <a:pt x="409099" y="35329"/>
                  </a:cubicBezTo>
                  <a:cubicBezTo>
                    <a:pt x="397669" y="41996"/>
                    <a:pt x="399574" y="53426"/>
                    <a:pt x="387191" y="48664"/>
                  </a:cubicBezTo>
                  <a:cubicBezTo>
                    <a:pt x="399574" y="28661"/>
                    <a:pt x="380524" y="45806"/>
                    <a:pt x="383381" y="46759"/>
                  </a:cubicBezTo>
                  <a:cubicBezTo>
                    <a:pt x="383381" y="43901"/>
                    <a:pt x="386239" y="31519"/>
                    <a:pt x="385286" y="30566"/>
                  </a:cubicBezTo>
                  <a:cubicBezTo>
                    <a:pt x="421481" y="32471"/>
                    <a:pt x="427196" y="23899"/>
                    <a:pt x="476726" y="28661"/>
                  </a:cubicBezTo>
                  <a:cubicBezTo>
                    <a:pt x="478631" y="26756"/>
                    <a:pt x="451009" y="45806"/>
                    <a:pt x="449104" y="44854"/>
                  </a:cubicBezTo>
                  <a:cubicBezTo>
                    <a:pt x="451961" y="39139"/>
                    <a:pt x="453866" y="33424"/>
                    <a:pt x="453866" y="27709"/>
                  </a:cubicBezTo>
                  <a:cubicBezTo>
                    <a:pt x="447199" y="41996"/>
                    <a:pt x="444341" y="29614"/>
                    <a:pt x="437674" y="29614"/>
                  </a:cubicBezTo>
                  <a:cubicBezTo>
                    <a:pt x="446246" y="41996"/>
                    <a:pt x="440531" y="44854"/>
                    <a:pt x="444341" y="69619"/>
                  </a:cubicBezTo>
                  <a:cubicBezTo>
                    <a:pt x="445294" y="67714"/>
                    <a:pt x="458629" y="58189"/>
                    <a:pt x="453866" y="54379"/>
                  </a:cubicBezTo>
                  <a:cubicBezTo>
                    <a:pt x="455771" y="55331"/>
                    <a:pt x="515779" y="77239"/>
                    <a:pt x="489109" y="37234"/>
                  </a:cubicBezTo>
                  <a:cubicBezTo>
                    <a:pt x="490061" y="46759"/>
                    <a:pt x="486251" y="53426"/>
                    <a:pt x="478631" y="57236"/>
                  </a:cubicBezTo>
                  <a:cubicBezTo>
                    <a:pt x="481489" y="51521"/>
                    <a:pt x="479584" y="49616"/>
                    <a:pt x="471964" y="50569"/>
                  </a:cubicBezTo>
                  <a:cubicBezTo>
                    <a:pt x="479584" y="46759"/>
                    <a:pt x="481489" y="43901"/>
                    <a:pt x="475774" y="41996"/>
                  </a:cubicBezTo>
                  <a:cubicBezTo>
                    <a:pt x="491014" y="15326"/>
                    <a:pt x="474821" y="70571"/>
                    <a:pt x="476726" y="31519"/>
                  </a:cubicBezTo>
                  <a:cubicBezTo>
                    <a:pt x="475774" y="33424"/>
                    <a:pt x="544354" y="11516"/>
                    <a:pt x="543401" y="12469"/>
                  </a:cubicBezTo>
                  <a:cubicBezTo>
                    <a:pt x="544354" y="7706"/>
                    <a:pt x="495776" y="40091"/>
                    <a:pt x="496729" y="38186"/>
                  </a:cubicBezTo>
                  <a:cubicBezTo>
                    <a:pt x="511016" y="18184"/>
                    <a:pt x="538639" y="21041"/>
                    <a:pt x="544354" y="20089"/>
                  </a:cubicBezTo>
                  <a:cubicBezTo>
                    <a:pt x="547211" y="24851"/>
                    <a:pt x="539591" y="35329"/>
                    <a:pt x="533876" y="34376"/>
                  </a:cubicBezTo>
                  <a:cubicBezTo>
                    <a:pt x="538639" y="27709"/>
                    <a:pt x="502444" y="40091"/>
                    <a:pt x="492919" y="49616"/>
                  </a:cubicBezTo>
                  <a:cubicBezTo>
                    <a:pt x="522446" y="54379"/>
                    <a:pt x="548164" y="-2771"/>
                    <a:pt x="564356" y="8659"/>
                  </a:cubicBezTo>
                  <a:cubicBezTo>
                    <a:pt x="564356" y="7706"/>
                    <a:pt x="569119" y="16279"/>
                    <a:pt x="576739" y="12469"/>
                  </a:cubicBezTo>
                  <a:cubicBezTo>
                    <a:pt x="577691" y="25804"/>
                    <a:pt x="552926" y="6754"/>
                    <a:pt x="552926" y="18184"/>
                  </a:cubicBezTo>
                  <a:cubicBezTo>
                    <a:pt x="551974" y="11516"/>
                    <a:pt x="571024" y="45806"/>
                    <a:pt x="556736" y="43901"/>
                  </a:cubicBezTo>
                  <a:cubicBezTo>
                    <a:pt x="550069" y="18184"/>
                    <a:pt x="584359" y="25804"/>
                    <a:pt x="583406" y="25804"/>
                  </a:cubicBezTo>
                  <a:cubicBezTo>
                    <a:pt x="584359" y="16279"/>
                    <a:pt x="575786" y="16279"/>
                    <a:pt x="584359" y="7706"/>
                  </a:cubicBezTo>
                  <a:cubicBezTo>
                    <a:pt x="591026" y="7706"/>
                    <a:pt x="601504" y="9611"/>
                    <a:pt x="611981" y="24851"/>
                  </a:cubicBezTo>
                  <a:cubicBezTo>
                    <a:pt x="599599" y="28661"/>
                    <a:pt x="598646" y="25804"/>
                    <a:pt x="608171" y="18184"/>
                  </a:cubicBezTo>
                  <a:cubicBezTo>
                    <a:pt x="605314" y="8659"/>
                    <a:pt x="582454" y="20089"/>
                    <a:pt x="582454" y="28661"/>
                  </a:cubicBezTo>
                  <a:cubicBezTo>
                    <a:pt x="582454" y="28661"/>
                    <a:pt x="615791" y="33424"/>
                    <a:pt x="618649" y="35329"/>
                  </a:cubicBezTo>
                  <a:cubicBezTo>
                    <a:pt x="618649" y="33424"/>
                    <a:pt x="621506" y="15326"/>
                    <a:pt x="619601" y="15326"/>
                  </a:cubicBezTo>
                  <a:cubicBezTo>
                    <a:pt x="614839" y="24851"/>
                    <a:pt x="673894" y="21994"/>
                    <a:pt x="673894" y="21994"/>
                  </a:cubicBezTo>
                  <a:cubicBezTo>
                    <a:pt x="671036" y="23899"/>
                    <a:pt x="661511" y="44854"/>
                    <a:pt x="663416" y="45806"/>
                  </a:cubicBezTo>
                  <a:cubicBezTo>
                    <a:pt x="671989" y="58189"/>
                    <a:pt x="697706" y="37234"/>
                    <a:pt x="703421" y="20089"/>
                  </a:cubicBezTo>
                  <a:cubicBezTo>
                    <a:pt x="705326" y="25804"/>
                    <a:pt x="764381" y="16279"/>
                    <a:pt x="763429" y="26756"/>
                  </a:cubicBezTo>
                  <a:cubicBezTo>
                    <a:pt x="749141" y="24851"/>
                    <a:pt x="756761" y="31519"/>
                    <a:pt x="743426" y="26756"/>
                  </a:cubicBezTo>
                  <a:cubicBezTo>
                    <a:pt x="750094" y="29614"/>
                    <a:pt x="750094" y="35329"/>
                    <a:pt x="743426" y="42949"/>
                  </a:cubicBezTo>
                  <a:cubicBezTo>
                    <a:pt x="750094" y="42949"/>
                    <a:pt x="762476" y="31519"/>
                    <a:pt x="752951" y="45806"/>
                  </a:cubicBezTo>
                  <a:cubicBezTo>
                    <a:pt x="758666" y="43901"/>
                    <a:pt x="776764" y="24851"/>
                    <a:pt x="763429" y="14374"/>
                  </a:cubicBezTo>
                  <a:cubicBezTo>
                    <a:pt x="782479" y="7706"/>
                    <a:pt x="755809" y="45806"/>
                    <a:pt x="770096" y="45806"/>
                  </a:cubicBezTo>
                  <a:cubicBezTo>
                    <a:pt x="770096" y="45806"/>
                    <a:pt x="802481" y="16279"/>
                    <a:pt x="775811" y="21041"/>
                  </a:cubicBezTo>
                  <a:cubicBezTo>
                    <a:pt x="774859" y="29614"/>
                    <a:pt x="777716" y="28661"/>
                    <a:pt x="775811" y="31519"/>
                  </a:cubicBezTo>
                  <a:cubicBezTo>
                    <a:pt x="769144" y="32471"/>
                    <a:pt x="821531" y="38186"/>
                    <a:pt x="818674" y="40091"/>
                  </a:cubicBezTo>
                  <a:cubicBezTo>
                    <a:pt x="816769" y="41996"/>
                    <a:pt x="818674" y="42949"/>
                    <a:pt x="821531" y="43901"/>
                  </a:cubicBezTo>
                  <a:cubicBezTo>
                    <a:pt x="813911" y="65809"/>
                    <a:pt x="797719" y="91526"/>
                    <a:pt x="770096" y="121054"/>
                  </a:cubicBezTo>
                  <a:cubicBezTo>
                    <a:pt x="772001" y="122959"/>
                    <a:pt x="821531" y="104861"/>
                    <a:pt x="820579" y="105814"/>
                  </a:cubicBezTo>
                  <a:cubicBezTo>
                    <a:pt x="812959" y="105814"/>
                    <a:pt x="816769" y="105814"/>
                    <a:pt x="830104" y="105814"/>
                  </a:cubicBezTo>
                  <a:cubicBezTo>
                    <a:pt x="828199" y="116291"/>
                    <a:pt x="810101" y="108671"/>
                    <a:pt x="824389" y="119149"/>
                  </a:cubicBezTo>
                  <a:cubicBezTo>
                    <a:pt x="814864" y="150581"/>
                    <a:pt x="766286" y="138199"/>
                    <a:pt x="762476" y="139151"/>
                  </a:cubicBezTo>
                  <a:cubicBezTo>
                    <a:pt x="751046" y="141056"/>
                    <a:pt x="757714" y="178204"/>
                    <a:pt x="724376" y="160106"/>
                  </a:cubicBezTo>
                  <a:cubicBezTo>
                    <a:pt x="735806" y="162011"/>
                    <a:pt x="721519" y="142009"/>
                    <a:pt x="718661" y="138199"/>
                  </a:cubicBezTo>
                  <a:cubicBezTo>
                    <a:pt x="718661" y="138199"/>
                    <a:pt x="681514" y="150581"/>
                    <a:pt x="676751" y="161059"/>
                  </a:cubicBezTo>
                  <a:cubicBezTo>
                    <a:pt x="672941" y="152486"/>
                    <a:pt x="674846" y="145819"/>
                    <a:pt x="682466" y="141056"/>
                  </a:cubicBezTo>
                  <a:cubicBezTo>
                    <a:pt x="685324" y="152486"/>
                    <a:pt x="686276" y="150581"/>
                    <a:pt x="684371" y="136294"/>
                  </a:cubicBezTo>
                  <a:cubicBezTo>
                    <a:pt x="659606" y="143914"/>
                    <a:pt x="552926" y="196301"/>
                    <a:pt x="538639" y="138199"/>
                  </a:cubicBezTo>
                  <a:cubicBezTo>
                    <a:pt x="538639" y="142961"/>
                    <a:pt x="536734" y="144866"/>
                    <a:pt x="532924" y="143914"/>
                  </a:cubicBezTo>
                  <a:cubicBezTo>
                    <a:pt x="542449" y="152486"/>
                    <a:pt x="539591" y="160106"/>
                    <a:pt x="525304" y="168679"/>
                  </a:cubicBezTo>
                  <a:cubicBezTo>
                    <a:pt x="523399" y="162964"/>
                    <a:pt x="524351" y="161059"/>
                    <a:pt x="531019" y="163916"/>
                  </a:cubicBezTo>
                  <a:cubicBezTo>
                    <a:pt x="526256" y="146771"/>
                    <a:pt x="521494" y="153439"/>
                    <a:pt x="517684" y="151534"/>
                  </a:cubicBezTo>
                  <a:cubicBezTo>
                    <a:pt x="517684" y="141056"/>
                    <a:pt x="520541" y="132484"/>
                    <a:pt x="527209" y="124864"/>
                  </a:cubicBezTo>
                  <a:cubicBezTo>
                    <a:pt x="520541" y="138199"/>
                    <a:pt x="515779" y="141056"/>
                    <a:pt x="513874" y="133436"/>
                  </a:cubicBezTo>
                  <a:cubicBezTo>
                    <a:pt x="510064" y="137246"/>
                    <a:pt x="483394" y="177251"/>
                    <a:pt x="518636" y="155344"/>
                  </a:cubicBezTo>
                  <a:cubicBezTo>
                    <a:pt x="509111" y="172489"/>
                    <a:pt x="422434" y="188681"/>
                    <a:pt x="413861" y="189634"/>
                  </a:cubicBezTo>
                  <a:cubicBezTo>
                    <a:pt x="401479" y="181061"/>
                    <a:pt x="411956" y="187729"/>
                    <a:pt x="416719" y="180109"/>
                  </a:cubicBezTo>
                  <a:cubicBezTo>
                    <a:pt x="411004" y="182966"/>
                    <a:pt x="394811" y="171536"/>
                    <a:pt x="395764" y="171536"/>
                  </a:cubicBezTo>
                  <a:cubicBezTo>
                    <a:pt x="407194" y="166774"/>
                    <a:pt x="383381" y="202969"/>
                    <a:pt x="386239" y="197254"/>
                  </a:cubicBezTo>
                  <a:cubicBezTo>
                    <a:pt x="387191" y="189634"/>
                    <a:pt x="386239" y="190586"/>
                    <a:pt x="382429" y="199159"/>
                  </a:cubicBezTo>
                  <a:cubicBezTo>
                    <a:pt x="388144" y="179156"/>
                    <a:pt x="388144" y="183919"/>
                    <a:pt x="389096" y="167726"/>
                  </a:cubicBezTo>
                  <a:cubicBezTo>
                    <a:pt x="382429" y="163916"/>
                    <a:pt x="365284" y="205826"/>
                    <a:pt x="368141" y="204874"/>
                  </a:cubicBezTo>
                  <a:cubicBezTo>
                    <a:pt x="375761" y="153439"/>
                    <a:pt x="354806" y="167726"/>
                    <a:pt x="348139" y="143914"/>
                  </a:cubicBezTo>
                  <a:cubicBezTo>
                    <a:pt x="354806" y="143914"/>
                    <a:pt x="354806" y="147724"/>
                    <a:pt x="348139" y="153439"/>
                  </a:cubicBezTo>
                  <a:cubicBezTo>
                    <a:pt x="396716" y="129626"/>
                    <a:pt x="340519" y="154391"/>
                    <a:pt x="355759" y="139151"/>
                  </a:cubicBezTo>
                  <a:cubicBezTo>
                    <a:pt x="337661" y="138199"/>
                    <a:pt x="341471" y="143914"/>
                    <a:pt x="334804" y="154391"/>
                  </a:cubicBezTo>
                  <a:close/>
                  <a:moveTo>
                    <a:pt x="38576" y="154391"/>
                  </a:moveTo>
                  <a:cubicBezTo>
                    <a:pt x="38576" y="153439"/>
                    <a:pt x="39529" y="153439"/>
                    <a:pt x="39529" y="152486"/>
                  </a:cubicBezTo>
                  <a:cubicBezTo>
                    <a:pt x="39529" y="153439"/>
                    <a:pt x="39529" y="154391"/>
                    <a:pt x="38576" y="154391"/>
                  </a:cubicBezTo>
                  <a:close/>
                  <a:moveTo>
                    <a:pt x="420529" y="122959"/>
                  </a:moveTo>
                  <a:cubicBezTo>
                    <a:pt x="398621" y="122006"/>
                    <a:pt x="403384" y="129626"/>
                    <a:pt x="404336" y="144866"/>
                  </a:cubicBezTo>
                  <a:cubicBezTo>
                    <a:pt x="420529" y="152486"/>
                    <a:pt x="430054" y="110576"/>
                    <a:pt x="420529" y="122959"/>
                  </a:cubicBezTo>
                  <a:close/>
                  <a:moveTo>
                    <a:pt x="427196" y="142961"/>
                  </a:moveTo>
                  <a:cubicBezTo>
                    <a:pt x="431006" y="143914"/>
                    <a:pt x="428149" y="133436"/>
                    <a:pt x="427196" y="142961"/>
                  </a:cubicBezTo>
                  <a:close/>
                  <a:moveTo>
                    <a:pt x="430054" y="136294"/>
                  </a:moveTo>
                  <a:cubicBezTo>
                    <a:pt x="429101" y="136294"/>
                    <a:pt x="429101" y="136294"/>
                    <a:pt x="430054" y="136294"/>
                  </a:cubicBezTo>
                  <a:lnTo>
                    <a:pt x="430054" y="136294"/>
                  </a:lnTo>
                  <a:close/>
                  <a:moveTo>
                    <a:pt x="362426" y="141056"/>
                  </a:moveTo>
                  <a:cubicBezTo>
                    <a:pt x="364331" y="140104"/>
                    <a:pt x="355759" y="142009"/>
                    <a:pt x="362426" y="141056"/>
                  </a:cubicBezTo>
                  <a:close/>
                  <a:moveTo>
                    <a:pt x="370046" y="146771"/>
                  </a:moveTo>
                  <a:cubicBezTo>
                    <a:pt x="368141" y="136294"/>
                    <a:pt x="369094" y="144866"/>
                    <a:pt x="370046" y="146771"/>
                  </a:cubicBezTo>
                  <a:close/>
                  <a:moveTo>
                    <a:pt x="394811" y="159154"/>
                  </a:moveTo>
                  <a:cubicBezTo>
                    <a:pt x="399574" y="122006"/>
                    <a:pt x="392906" y="162011"/>
                    <a:pt x="394811" y="159154"/>
                  </a:cubicBezTo>
                  <a:close/>
                  <a:moveTo>
                    <a:pt x="757714" y="105814"/>
                  </a:moveTo>
                  <a:cubicBezTo>
                    <a:pt x="751046" y="88669"/>
                    <a:pt x="734854" y="128674"/>
                    <a:pt x="757714" y="105814"/>
                  </a:cubicBezTo>
                  <a:close/>
                  <a:moveTo>
                    <a:pt x="701516" y="101051"/>
                  </a:moveTo>
                  <a:cubicBezTo>
                    <a:pt x="686276" y="116291"/>
                    <a:pt x="671989" y="113434"/>
                    <a:pt x="687229" y="131531"/>
                  </a:cubicBezTo>
                  <a:cubicBezTo>
                    <a:pt x="686276" y="125816"/>
                    <a:pt x="684371" y="125816"/>
                    <a:pt x="682466" y="132484"/>
                  </a:cubicBezTo>
                  <a:cubicBezTo>
                    <a:pt x="685324" y="138199"/>
                    <a:pt x="706279" y="120101"/>
                    <a:pt x="696754" y="111529"/>
                  </a:cubicBezTo>
                  <a:cubicBezTo>
                    <a:pt x="706279" y="99146"/>
                    <a:pt x="722471" y="128674"/>
                    <a:pt x="730091" y="129626"/>
                  </a:cubicBezTo>
                  <a:cubicBezTo>
                    <a:pt x="740569" y="116291"/>
                    <a:pt x="728186" y="98194"/>
                    <a:pt x="701516" y="101051"/>
                  </a:cubicBezTo>
                  <a:close/>
                  <a:moveTo>
                    <a:pt x="519589" y="102004"/>
                  </a:moveTo>
                  <a:cubicBezTo>
                    <a:pt x="537686" y="150581"/>
                    <a:pt x="539591" y="101051"/>
                    <a:pt x="558641" y="116291"/>
                  </a:cubicBezTo>
                  <a:cubicBezTo>
                    <a:pt x="548164" y="131531"/>
                    <a:pt x="551974" y="129626"/>
                    <a:pt x="562451" y="129626"/>
                  </a:cubicBezTo>
                  <a:cubicBezTo>
                    <a:pt x="548164" y="152486"/>
                    <a:pt x="563404" y="117244"/>
                    <a:pt x="543401" y="130579"/>
                  </a:cubicBezTo>
                  <a:cubicBezTo>
                    <a:pt x="544354" y="134389"/>
                    <a:pt x="557689" y="159154"/>
                    <a:pt x="557689" y="158201"/>
                  </a:cubicBezTo>
                  <a:cubicBezTo>
                    <a:pt x="557689" y="158201"/>
                    <a:pt x="571976" y="148676"/>
                    <a:pt x="571976" y="148676"/>
                  </a:cubicBezTo>
                  <a:cubicBezTo>
                    <a:pt x="571976" y="146771"/>
                    <a:pt x="557689" y="150581"/>
                    <a:pt x="558641" y="140104"/>
                  </a:cubicBezTo>
                  <a:cubicBezTo>
                    <a:pt x="573881" y="129626"/>
                    <a:pt x="591026" y="122006"/>
                    <a:pt x="598646" y="115339"/>
                  </a:cubicBezTo>
                  <a:cubicBezTo>
                    <a:pt x="593884" y="134389"/>
                    <a:pt x="597694" y="118196"/>
                    <a:pt x="599599" y="126769"/>
                  </a:cubicBezTo>
                  <a:cubicBezTo>
                    <a:pt x="639604" y="85811"/>
                    <a:pt x="670084" y="175346"/>
                    <a:pt x="598646" y="105814"/>
                  </a:cubicBezTo>
                  <a:cubicBezTo>
                    <a:pt x="609124" y="102004"/>
                    <a:pt x="664369" y="122006"/>
                    <a:pt x="670084" y="114386"/>
                  </a:cubicBezTo>
                  <a:cubicBezTo>
                    <a:pt x="671036" y="111529"/>
                    <a:pt x="671036" y="108671"/>
                    <a:pt x="671036" y="105814"/>
                  </a:cubicBezTo>
                  <a:cubicBezTo>
                    <a:pt x="629126" y="99146"/>
                    <a:pt x="611981" y="95336"/>
                    <a:pt x="583406" y="110576"/>
                  </a:cubicBezTo>
                  <a:cubicBezTo>
                    <a:pt x="584359" y="111529"/>
                    <a:pt x="581501" y="61999"/>
                    <a:pt x="579596" y="61999"/>
                  </a:cubicBezTo>
                  <a:cubicBezTo>
                    <a:pt x="580549" y="64856"/>
                    <a:pt x="523399" y="99146"/>
                    <a:pt x="519589" y="102004"/>
                  </a:cubicBezTo>
                  <a:close/>
                  <a:moveTo>
                    <a:pt x="471011" y="120101"/>
                  </a:moveTo>
                  <a:cubicBezTo>
                    <a:pt x="451009" y="128674"/>
                    <a:pt x="461486" y="150581"/>
                    <a:pt x="435769" y="136294"/>
                  </a:cubicBezTo>
                  <a:cubicBezTo>
                    <a:pt x="439579" y="141056"/>
                    <a:pt x="431959" y="152486"/>
                    <a:pt x="431959" y="153439"/>
                  </a:cubicBezTo>
                  <a:cubicBezTo>
                    <a:pt x="457676" y="160106"/>
                    <a:pt x="475774" y="143914"/>
                    <a:pt x="471011" y="120101"/>
                  </a:cubicBezTo>
                  <a:close/>
                  <a:moveTo>
                    <a:pt x="373856" y="58189"/>
                  </a:moveTo>
                  <a:cubicBezTo>
                    <a:pt x="372904" y="58189"/>
                    <a:pt x="373856" y="58189"/>
                    <a:pt x="373856" y="581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0" name="Freeform: Shape 1839">
              <a:extLst>
                <a:ext uri="{FF2B5EF4-FFF2-40B4-BE49-F238E27FC236}">
                  <a16:creationId xmlns:a16="http://schemas.microsoft.com/office/drawing/2014/main" id="{3D790536-C1A3-4B43-B68F-29F7BEC80ACB}"/>
                </a:ext>
              </a:extLst>
            </p:cNvPr>
            <p:cNvSpPr/>
            <p:nvPr/>
          </p:nvSpPr>
          <p:spPr>
            <a:xfrm>
              <a:off x="7680092" y="965358"/>
              <a:ext cx="9525" cy="19050"/>
            </a:xfrm>
            <a:custGeom>
              <a:avLst/>
              <a:gdLst>
                <a:gd name="connsiteX0" fmla="*/ 7535 w 9525"/>
                <a:gd name="connsiteY0" fmla="*/ 12859 h 19050"/>
                <a:gd name="connsiteX1" fmla="*/ 10393 w 9525"/>
                <a:gd name="connsiteY1" fmla="*/ 7144 h 19050"/>
                <a:gd name="connsiteX2" fmla="*/ 7535 w 9525"/>
                <a:gd name="connsiteY2" fmla="*/ 12859 h 19050"/>
              </a:gdLst>
              <a:ahLst/>
              <a:cxnLst>
                <a:cxn ang="0">
                  <a:pos x="connsiteX0" y="connsiteY0"/>
                </a:cxn>
                <a:cxn ang="0">
                  <a:pos x="connsiteX1" y="connsiteY1"/>
                </a:cxn>
                <a:cxn ang="0">
                  <a:pos x="connsiteX2" y="connsiteY2"/>
                </a:cxn>
              </a:cxnLst>
              <a:rect l="l" t="t" r="r" b="b"/>
              <a:pathLst>
                <a:path w="9525" h="19050">
                  <a:moveTo>
                    <a:pt x="7535" y="12859"/>
                  </a:moveTo>
                  <a:cubicBezTo>
                    <a:pt x="8488" y="10954"/>
                    <a:pt x="11345" y="10954"/>
                    <a:pt x="10393" y="7144"/>
                  </a:cubicBezTo>
                  <a:cubicBezTo>
                    <a:pt x="11345" y="10954"/>
                    <a:pt x="5630" y="8096"/>
                    <a:pt x="7535"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1" name="Freeform: Shape 1840">
              <a:extLst>
                <a:ext uri="{FF2B5EF4-FFF2-40B4-BE49-F238E27FC236}">
                  <a16:creationId xmlns:a16="http://schemas.microsoft.com/office/drawing/2014/main" id="{47BB56C0-066F-4C8E-A9CD-D432C4815B80}"/>
                </a:ext>
              </a:extLst>
            </p:cNvPr>
            <p:cNvSpPr/>
            <p:nvPr/>
          </p:nvSpPr>
          <p:spPr>
            <a:xfrm>
              <a:off x="7683870" y="971982"/>
              <a:ext cx="9525" cy="9525"/>
            </a:xfrm>
            <a:custGeom>
              <a:avLst/>
              <a:gdLst>
                <a:gd name="connsiteX0" fmla="*/ 7567 w 9525"/>
                <a:gd name="connsiteY0" fmla="*/ 10045 h 9525"/>
                <a:gd name="connsiteX1" fmla="*/ 7567 w 9525"/>
                <a:gd name="connsiteY1" fmla="*/ 10045 h 9525"/>
              </a:gdLst>
              <a:ahLst/>
              <a:cxnLst>
                <a:cxn ang="0">
                  <a:pos x="connsiteX0" y="connsiteY0"/>
                </a:cxn>
                <a:cxn ang="0">
                  <a:pos x="connsiteX1" y="connsiteY1"/>
                </a:cxn>
              </a:cxnLst>
              <a:rect l="l" t="t" r="r" b="b"/>
              <a:pathLst>
                <a:path w="9525" h="9525">
                  <a:moveTo>
                    <a:pt x="7567" y="10045"/>
                  </a:moveTo>
                  <a:cubicBezTo>
                    <a:pt x="7567" y="5282"/>
                    <a:pt x="6615" y="7187"/>
                    <a:pt x="7567" y="100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2" name="Freeform: Shape 1841">
              <a:extLst>
                <a:ext uri="{FF2B5EF4-FFF2-40B4-BE49-F238E27FC236}">
                  <a16:creationId xmlns:a16="http://schemas.microsoft.com/office/drawing/2014/main" id="{3CC50BB8-7F05-4537-A8D9-FCAF6E3B3624}"/>
                </a:ext>
              </a:extLst>
            </p:cNvPr>
            <p:cNvSpPr/>
            <p:nvPr/>
          </p:nvSpPr>
          <p:spPr>
            <a:xfrm>
              <a:off x="7691914" y="1029908"/>
              <a:ext cx="9525" cy="19050"/>
            </a:xfrm>
            <a:custGeom>
              <a:avLst/>
              <a:gdLst>
                <a:gd name="connsiteX0" fmla="*/ 7144 w 9525"/>
                <a:gd name="connsiteY0" fmla="*/ 9269 h 19050"/>
                <a:gd name="connsiteX1" fmla="*/ 7144 w 9525"/>
                <a:gd name="connsiteY1" fmla="*/ 9269 h 19050"/>
              </a:gdLst>
              <a:ahLst/>
              <a:cxnLst>
                <a:cxn ang="0">
                  <a:pos x="connsiteX0" y="connsiteY0"/>
                </a:cxn>
                <a:cxn ang="0">
                  <a:pos x="connsiteX1" y="connsiteY1"/>
                </a:cxn>
              </a:cxnLst>
              <a:rect l="l" t="t" r="r" b="b"/>
              <a:pathLst>
                <a:path w="9525" h="19050">
                  <a:moveTo>
                    <a:pt x="7144" y="9269"/>
                  </a:moveTo>
                  <a:cubicBezTo>
                    <a:pt x="10001" y="697"/>
                    <a:pt x="8096" y="21652"/>
                    <a:pt x="7144" y="92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3" name="Freeform: Shape 1842">
              <a:extLst>
                <a:ext uri="{FF2B5EF4-FFF2-40B4-BE49-F238E27FC236}">
                  <a16:creationId xmlns:a16="http://schemas.microsoft.com/office/drawing/2014/main" id="{8AA7834E-357B-4E99-858E-D7261B7D407B}"/>
                </a:ext>
              </a:extLst>
            </p:cNvPr>
            <p:cNvSpPr/>
            <p:nvPr/>
          </p:nvSpPr>
          <p:spPr>
            <a:xfrm>
              <a:off x="7690961" y="1042182"/>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12859" y="3663"/>
                    <a:pt x="8096" y="9378"/>
                    <a:pt x="7144" y="1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4" name="Freeform: Shape 1843">
              <a:extLst>
                <a:ext uri="{FF2B5EF4-FFF2-40B4-BE49-F238E27FC236}">
                  <a16:creationId xmlns:a16="http://schemas.microsoft.com/office/drawing/2014/main" id="{F4DAF727-8A55-4C11-B9DE-5A5DA5E3CEE5}"/>
                </a:ext>
              </a:extLst>
            </p:cNvPr>
            <p:cNvSpPr/>
            <p:nvPr/>
          </p:nvSpPr>
          <p:spPr>
            <a:xfrm>
              <a:off x="7612856" y="932688"/>
              <a:ext cx="9525" cy="9525"/>
            </a:xfrm>
            <a:custGeom>
              <a:avLst/>
              <a:gdLst>
                <a:gd name="connsiteX0" fmla="*/ 10001 w 9525"/>
                <a:gd name="connsiteY0" fmla="*/ 8381 h 9525"/>
                <a:gd name="connsiteX1" fmla="*/ 7144 w 9525"/>
                <a:gd name="connsiteY1" fmla="*/ 9334 h 9525"/>
                <a:gd name="connsiteX2" fmla="*/ 10001 w 9525"/>
                <a:gd name="connsiteY2" fmla="*/ 8381 h 9525"/>
              </a:gdLst>
              <a:ahLst/>
              <a:cxnLst>
                <a:cxn ang="0">
                  <a:pos x="connsiteX0" y="connsiteY0"/>
                </a:cxn>
                <a:cxn ang="0">
                  <a:pos x="connsiteX1" y="connsiteY1"/>
                </a:cxn>
                <a:cxn ang="0">
                  <a:pos x="connsiteX2" y="connsiteY2"/>
                </a:cxn>
              </a:cxnLst>
              <a:rect l="l" t="t" r="r" b="b"/>
              <a:pathLst>
                <a:path w="9525" h="9525">
                  <a:moveTo>
                    <a:pt x="10001" y="8381"/>
                  </a:moveTo>
                  <a:cubicBezTo>
                    <a:pt x="9049" y="5524"/>
                    <a:pt x="8096" y="8381"/>
                    <a:pt x="7144" y="9334"/>
                  </a:cubicBezTo>
                  <a:cubicBezTo>
                    <a:pt x="7144" y="9334"/>
                    <a:pt x="9049" y="10286"/>
                    <a:pt x="10001" y="83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5" name="Freeform: Shape 1844">
              <a:extLst>
                <a:ext uri="{FF2B5EF4-FFF2-40B4-BE49-F238E27FC236}">
                  <a16:creationId xmlns:a16="http://schemas.microsoft.com/office/drawing/2014/main" id="{F7678650-F6C3-423C-BD5A-9644C620E820}"/>
                </a:ext>
              </a:extLst>
            </p:cNvPr>
            <p:cNvSpPr/>
            <p:nvPr/>
          </p:nvSpPr>
          <p:spPr>
            <a:xfrm>
              <a:off x="6955771" y="1016793"/>
              <a:ext cx="28575" cy="9525"/>
            </a:xfrm>
            <a:custGeom>
              <a:avLst/>
              <a:gdLst>
                <a:gd name="connsiteX0" fmla="*/ 28911 w 28575"/>
                <a:gd name="connsiteY0" fmla="*/ 7144 h 9525"/>
                <a:gd name="connsiteX1" fmla="*/ 28911 w 28575"/>
                <a:gd name="connsiteY1" fmla="*/ 7144 h 9525"/>
              </a:gdLst>
              <a:ahLst/>
              <a:cxnLst>
                <a:cxn ang="0">
                  <a:pos x="connsiteX0" y="connsiteY0"/>
                </a:cxn>
                <a:cxn ang="0">
                  <a:pos x="connsiteX1" y="connsiteY1"/>
                </a:cxn>
              </a:cxnLst>
              <a:rect l="l" t="t" r="r" b="b"/>
              <a:pathLst>
                <a:path w="28575" h="9525">
                  <a:moveTo>
                    <a:pt x="28911" y="7144"/>
                  </a:moveTo>
                  <a:cubicBezTo>
                    <a:pt x="19386" y="7144"/>
                    <a:pt x="-14903" y="10954"/>
                    <a:pt x="2891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6" name="Freeform: Shape 1845">
              <a:extLst>
                <a:ext uri="{FF2B5EF4-FFF2-40B4-BE49-F238E27FC236}">
                  <a16:creationId xmlns:a16="http://schemas.microsoft.com/office/drawing/2014/main" id="{26865964-E6FE-4767-86FB-0EE449C5650B}"/>
                </a:ext>
              </a:extLst>
            </p:cNvPr>
            <p:cNvSpPr/>
            <p:nvPr/>
          </p:nvSpPr>
          <p:spPr>
            <a:xfrm>
              <a:off x="7543324" y="954936"/>
              <a:ext cx="19050" cy="19050"/>
            </a:xfrm>
            <a:custGeom>
              <a:avLst/>
              <a:gdLst>
                <a:gd name="connsiteX0" fmla="*/ 7144 w 19050"/>
                <a:gd name="connsiteY0" fmla="*/ 16613 h 19050"/>
                <a:gd name="connsiteX1" fmla="*/ 7144 w 19050"/>
                <a:gd name="connsiteY1" fmla="*/ 16613 h 19050"/>
              </a:gdLst>
              <a:ahLst/>
              <a:cxnLst>
                <a:cxn ang="0">
                  <a:pos x="connsiteX0" y="connsiteY0"/>
                </a:cxn>
                <a:cxn ang="0">
                  <a:pos x="connsiteX1" y="connsiteY1"/>
                </a:cxn>
              </a:cxnLst>
              <a:rect l="l" t="t" r="r" b="b"/>
              <a:pathLst>
                <a:path w="19050" h="19050">
                  <a:moveTo>
                    <a:pt x="7144" y="16613"/>
                  </a:moveTo>
                  <a:cubicBezTo>
                    <a:pt x="34766" y="-1484"/>
                    <a:pt x="10954" y="10898"/>
                    <a:pt x="7144" y="166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7" name="Freeform: Shape 1846">
              <a:extLst>
                <a:ext uri="{FF2B5EF4-FFF2-40B4-BE49-F238E27FC236}">
                  <a16:creationId xmlns:a16="http://schemas.microsoft.com/office/drawing/2014/main" id="{587791AC-058B-4733-9E4C-F341F28E0E06}"/>
                </a:ext>
              </a:extLst>
            </p:cNvPr>
            <p:cNvSpPr/>
            <p:nvPr/>
          </p:nvSpPr>
          <p:spPr>
            <a:xfrm>
              <a:off x="7542242" y="938688"/>
              <a:ext cx="9525" cy="19050"/>
            </a:xfrm>
            <a:custGeom>
              <a:avLst/>
              <a:gdLst>
                <a:gd name="connsiteX0" fmla="*/ 7273 w 9525"/>
                <a:gd name="connsiteY0" fmla="*/ 7144 h 19050"/>
                <a:gd name="connsiteX1" fmla="*/ 7273 w 9525"/>
                <a:gd name="connsiteY1" fmla="*/ 7144 h 19050"/>
              </a:gdLst>
              <a:ahLst/>
              <a:cxnLst>
                <a:cxn ang="0">
                  <a:pos x="connsiteX0" y="connsiteY0"/>
                </a:cxn>
                <a:cxn ang="0">
                  <a:pos x="connsiteX1" y="connsiteY1"/>
                </a:cxn>
              </a:cxnLst>
              <a:rect l="l" t="t" r="r" b="b"/>
              <a:pathLst>
                <a:path w="9525" h="19050">
                  <a:moveTo>
                    <a:pt x="7273" y="7144"/>
                  </a:moveTo>
                  <a:cubicBezTo>
                    <a:pt x="11083" y="21431"/>
                    <a:pt x="6320" y="1857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8" name="Freeform: Shape 1847">
              <a:extLst>
                <a:ext uri="{FF2B5EF4-FFF2-40B4-BE49-F238E27FC236}">
                  <a16:creationId xmlns:a16="http://schemas.microsoft.com/office/drawing/2014/main" id="{1CD0B62C-D4C4-4D3E-ACCA-3909837C5593}"/>
                </a:ext>
              </a:extLst>
            </p:cNvPr>
            <p:cNvSpPr/>
            <p:nvPr/>
          </p:nvSpPr>
          <p:spPr>
            <a:xfrm>
              <a:off x="7580867" y="106537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14764"/>
                    <a:pt x="7701" y="9049"/>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49" name="Freeform: Shape 1848">
              <a:extLst>
                <a:ext uri="{FF2B5EF4-FFF2-40B4-BE49-F238E27FC236}">
                  <a16:creationId xmlns:a16="http://schemas.microsoft.com/office/drawing/2014/main" id="{9B3B6C7F-003E-48D7-ABE9-F2D41A703274}"/>
                </a:ext>
              </a:extLst>
            </p:cNvPr>
            <p:cNvSpPr/>
            <p:nvPr/>
          </p:nvSpPr>
          <p:spPr>
            <a:xfrm>
              <a:off x="7476209" y="933175"/>
              <a:ext cx="9525" cy="9525"/>
            </a:xfrm>
            <a:custGeom>
              <a:avLst/>
              <a:gdLst>
                <a:gd name="connsiteX0" fmla="*/ 9488 w 9525"/>
                <a:gd name="connsiteY0" fmla="*/ 10752 h 9525"/>
                <a:gd name="connsiteX1" fmla="*/ 9488 w 9525"/>
                <a:gd name="connsiteY1" fmla="*/ 10752 h 9525"/>
              </a:gdLst>
              <a:ahLst/>
              <a:cxnLst>
                <a:cxn ang="0">
                  <a:pos x="connsiteX0" y="connsiteY0"/>
                </a:cxn>
                <a:cxn ang="0">
                  <a:pos x="connsiteX1" y="connsiteY1"/>
                </a:cxn>
              </a:cxnLst>
              <a:rect l="l" t="t" r="r" b="b"/>
              <a:pathLst>
                <a:path w="9525" h="9525">
                  <a:moveTo>
                    <a:pt x="9488" y="10752"/>
                  </a:moveTo>
                  <a:cubicBezTo>
                    <a:pt x="8536" y="9800"/>
                    <a:pt x="4726" y="3132"/>
                    <a:pt x="9488" y="107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0" name="Freeform: Shape 1849">
              <a:extLst>
                <a:ext uri="{FF2B5EF4-FFF2-40B4-BE49-F238E27FC236}">
                  <a16:creationId xmlns:a16="http://schemas.microsoft.com/office/drawing/2014/main" id="{1875D669-6106-4409-B9CA-D742BD8FF19D}"/>
                </a:ext>
              </a:extLst>
            </p:cNvPr>
            <p:cNvSpPr/>
            <p:nvPr/>
          </p:nvSpPr>
          <p:spPr>
            <a:xfrm>
              <a:off x="7478554" y="93392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lnTo>
                    <a:pt x="8096"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1" name="Freeform: Shape 1850">
              <a:extLst>
                <a:ext uri="{FF2B5EF4-FFF2-40B4-BE49-F238E27FC236}">
                  <a16:creationId xmlns:a16="http://schemas.microsoft.com/office/drawing/2014/main" id="{CD6F2F21-A327-4FC0-8BFB-CD75D438851E}"/>
                </a:ext>
              </a:extLst>
            </p:cNvPr>
            <p:cNvSpPr/>
            <p:nvPr/>
          </p:nvSpPr>
          <p:spPr>
            <a:xfrm>
              <a:off x="7581424" y="107828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476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2" name="Freeform: Shape 1851">
              <a:extLst>
                <a:ext uri="{FF2B5EF4-FFF2-40B4-BE49-F238E27FC236}">
                  <a16:creationId xmlns:a16="http://schemas.microsoft.com/office/drawing/2014/main" id="{69685F5C-AF95-41C1-9E4D-D3F4F6D8845E}"/>
                </a:ext>
              </a:extLst>
            </p:cNvPr>
            <p:cNvSpPr/>
            <p:nvPr/>
          </p:nvSpPr>
          <p:spPr>
            <a:xfrm>
              <a:off x="7552315" y="1046176"/>
              <a:ext cx="9525" cy="9525"/>
            </a:xfrm>
            <a:custGeom>
              <a:avLst/>
              <a:gdLst>
                <a:gd name="connsiteX0" fmla="*/ 7677 w 9525"/>
                <a:gd name="connsiteY0" fmla="*/ 9193 h 9525"/>
                <a:gd name="connsiteX1" fmla="*/ 9582 w 9525"/>
                <a:gd name="connsiteY1" fmla="*/ 7288 h 9525"/>
                <a:gd name="connsiteX2" fmla="*/ 7677 w 9525"/>
                <a:gd name="connsiteY2" fmla="*/ 9193 h 9525"/>
              </a:gdLst>
              <a:ahLst/>
              <a:cxnLst>
                <a:cxn ang="0">
                  <a:pos x="connsiteX0" y="connsiteY0"/>
                </a:cxn>
                <a:cxn ang="0">
                  <a:pos x="connsiteX1" y="connsiteY1"/>
                </a:cxn>
                <a:cxn ang="0">
                  <a:pos x="connsiteX2" y="connsiteY2"/>
                </a:cxn>
              </a:cxnLst>
              <a:rect l="l" t="t" r="r" b="b"/>
              <a:pathLst>
                <a:path w="9525" h="9525">
                  <a:moveTo>
                    <a:pt x="7677" y="9193"/>
                  </a:moveTo>
                  <a:lnTo>
                    <a:pt x="9582" y="7288"/>
                  </a:lnTo>
                  <a:cubicBezTo>
                    <a:pt x="9582" y="8241"/>
                    <a:pt x="5772" y="5383"/>
                    <a:pt x="7677" y="91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3" name="Freeform: Shape 1852">
              <a:extLst>
                <a:ext uri="{FF2B5EF4-FFF2-40B4-BE49-F238E27FC236}">
                  <a16:creationId xmlns:a16="http://schemas.microsoft.com/office/drawing/2014/main" id="{41C5873C-2E16-4A20-BB1C-B6D5BB17B309}"/>
                </a:ext>
              </a:extLst>
            </p:cNvPr>
            <p:cNvSpPr/>
            <p:nvPr/>
          </p:nvSpPr>
          <p:spPr>
            <a:xfrm>
              <a:off x="7456738" y="936783"/>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4194" y="13811"/>
                    <a:pt x="8956" y="8096"/>
                    <a:pt x="990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4" name="Freeform: Shape 1853">
              <a:extLst>
                <a:ext uri="{FF2B5EF4-FFF2-40B4-BE49-F238E27FC236}">
                  <a16:creationId xmlns:a16="http://schemas.microsoft.com/office/drawing/2014/main" id="{28EE97A7-2573-4775-A9D7-2CDF6A2F0C47}"/>
                </a:ext>
              </a:extLst>
            </p:cNvPr>
            <p:cNvSpPr/>
            <p:nvPr/>
          </p:nvSpPr>
          <p:spPr>
            <a:xfrm>
              <a:off x="7533553" y="1068228"/>
              <a:ext cx="9525" cy="19050"/>
            </a:xfrm>
            <a:custGeom>
              <a:avLst/>
              <a:gdLst>
                <a:gd name="connsiteX0" fmla="*/ 9294 w 9525"/>
                <a:gd name="connsiteY0" fmla="*/ 7144 h 19050"/>
                <a:gd name="connsiteX1" fmla="*/ 8342 w 9525"/>
                <a:gd name="connsiteY1" fmla="*/ 12859 h 19050"/>
                <a:gd name="connsiteX2" fmla="*/ 9294 w 9525"/>
                <a:gd name="connsiteY2" fmla="*/ 7144 h 19050"/>
              </a:gdLst>
              <a:ahLst/>
              <a:cxnLst>
                <a:cxn ang="0">
                  <a:pos x="connsiteX0" y="connsiteY0"/>
                </a:cxn>
                <a:cxn ang="0">
                  <a:pos x="connsiteX1" y="connsiteY1"/>
                </a:cxn>
                <a:cxn ang="0">
                  <a:pos x="connsiteX2" y="connsiteY2"/>
                </a:cxn>
              </a:cxnLst>
              <a:rect l="l" t="t" r="r" b="b"/>
              <a:pathLst>
                <a:path w="9525" h="19050">
                  <a:moveTo>
                    <a:pt x="9294" y="7144"/>
                  </a:moveTo>
                  <a:cubicBezTo>
                    <a:pt x="11199" y="11906"/>
                    <a:pt x="4532" y="9049"/>
                    <a:pt x="8342" y="12859"/>
                  </a:cubicBezTo>
                  <a:cubicBezTo>
                    <a:pt x="12152" y="11906"/>
                    <a:pt x="10247" y="9049"/>
                    <a:pt x="929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5" name="Freeform: Shape 1854">
              <a:extLst>
                <a:ext uri="{FF2B5EF4-FFF2-40B4-BE49-F238E27FC236}">
                  <a16:creationId xmlns:a16="http://schemas.microsoft.com/office/drawing/2014/main" id="{3CC63AB9-338B-4809-B7C4-9E904CD9A793}"/>
                </a:ext>
              </a:extLst>
            </p:cNvPr>
            <p:cNvSpPr/>
            <p:nvPr/>
          </p:nvSpPr>
          <p:spPr>
            <a:xfrm>
              <a:off x="7458551" y="103012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8096"/>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6" name="Freeform: Shape 1855">
              <a:extLst>
                <a:ext uri="{FF2B5EF4-FFF2-40B4-BE49-F238E27FC236}">
                  <a16:creationId xmlns:a16="http://schemas.microsoft.com/office/drawing/2014/main" id="{DBBA47D2-E912-49FF-90D4-FC08AB604232}"/>
                </a:ext>
              </a:extLst>
            </p:cNvPr>
            <p:cNvSpPr/>
            <p:nvPr/>
          </p:nvSpPr>
          <p:spPr>
            <a:xfrm>
              <a:off x="7459504" y="1029028"/>
              <a:ext cx="9525" cy="9525"/>
            </a:xfrm>
            <a:custGeom>
              <a:avLst/>
              <a:gdLst>
                <a:gd name="connsiteX0" fmla="*/ 7144 w 9525"/>
                <a:gd name="connsiteY0" fmla="*/ 8244 h 9525"/>
                <a:gd name="connsiteX1" fmla="*/ 1095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8096" y="8244"/>
                    <a:pt x="10001" y="10149"/>
                    <a:pt x="10954" y="8244"/>
                  </a:cubicBezTo>
                  <a:cubicBezTo>
                    <a:pt x="9049" y="6339"/>
                    <a:pt x="8096"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7" name="Freeform: Shape 1856">
              <a:extLst>
                <a:ext uri="{FF2B5EF4-FFF2-40B4-BE49-F238E27FC236}">
                  <a16:creationId xmlns:a16="http://schemas.microsoft.com/office/drawing/2014/main" id="{9BBADD2F-7DC9-456E-84CE-DF446A2D2D42}"/>
                </a:ext>
              </a:extLst>
            </p:cNvPr>
            <p:cNvSpPr/>
            <p:nvPr/>
          </p:nvSpPr>
          <p:spPr>
            <a:xfrm>
              <a:off x="7445121" y="1029686"/>
              <a:ext cx="9525" cy="9525"/>
            </a:xfrm>
            <a:custGeom>
              <a:avLst/>
              <a:gdLst>
                <a:gd name="connsiteX0" fmla="*/ 7239 w 9525"/>
                <a:gd name="connsiteY0" fmla="*/ 10443 h 9525"/>
                <a:gd name="connsiteX1" fmla="*/ 7239 w 9525"/>
                <a:gd name="connsiteY1" fmla="*/ 10443 h 9525"/>
              </a:gdLst>
              <a:ahLst/>
              <a:cxnLst>
                <a:cxn ang="0">
                  <a:pos x="connsiteX0" y="connsiteY0"/>
                </a:cxn>
                <a:cxn ang="0">
                  <a:pos x="connsiteX1" y="connsiteY1"/>
                </a:cxn>
              </a:cxnLst>
              <a:rect l="l" t="t" r="r" b="b"/>
              <a:pathLst>
                <a:path w="9525" h="9525">
                  <a:moveTo>
                    <a:pt x="7239" y="10443"/>
                  </a:moveTo>
                  <a:cubicBezTo>
                    <a:pt x="12954" y="4728"/>
                    <a:pt x="6286" y="7586"/>
                    <a:pt x="7239" y="104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8" name="Freeform: Shape 1857">
              <a:extLst>
                <a:ext uri="{FF2B5EF4-FFF2-40B4-BE49-F238E27FC236}">
                  <a16:creationId xmlns:a16="http://schemas.microsoft.com/office/drawing/2014/main" id="{1879B1A0-C21D-42F7-B644-8B3CA06A591D}"/>
                </a:ext>
              </a:extLst>
            </p:cNvPr>
            <p:cNvSpPr/>
            <p:nvPr/>
          </p:nvSpPr>
          <p:spPr>
            <a:xfrm>
              <a:off x="7347109" y="940446"/>
              <a:ext cx="19050" cy="9525"/>
            </a:xfrm>
            <a:custGeom>
              <a:avLst/>
              <a:gdLst>
                <a:gd name="connsiteX0" fmla="*/ 7144 w 19050"/>
                <a:gd name="connsiteY0" fmla="*/ 8244 h 9525"/>
                <a:gd name="connsiteX1" fmla="*/ 7144 w 19050"/>
                <a:gd name="connsiteY1" fmla="*/ 8244 h 9525"/>
              </a:gdLst>
              <a:ahLst/>
              <a:cxnLst>
                <a:cxn ang="0">
                  <a:pos x="connsiteX0" y="connsiteY0"/>
                </a:cxn>
                <a:cxn ang="0">
                  <a:pos x="connsiteX1" y="connsiteY1"/>
                </a:cxn>
              </a:cxnLst>
              <a:rect l="l" t="t" r="r" b="b"/>
              <a:pathLst>
                <a:path w="19050" h="9525">
                  <a:moveTo>
                    <a:pt x="7144" y="8244"/>
                  </a:moveTo>
                  <a:cubicBezTo>
                    <a:pt x="21431" y="12054"/>
                    <a:pt x="17621" y="4434"/>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59" name="Freeform: Shape 1858">
              <a:extLst>
                <a:ext uri="{FF2B5EF4-FFF2-40B4-BE49-F238E27FC236}">
                  <a16:creationId xmlns:a16="http://schemas.microsoft.com/office/drawing/2014/main" id="{1C0A0D04-58F8-4C5E-A30B-8299BA651DB7}"/>
                </a:ext>
              </a:extLst>
            </p:cNvPr>
            <p:cNvSpPr/>
            <p:nvPr/>
          </p:nvSpPr>
          <p:spPr>
            <a:xfrm>
              <a:off x="7358539" y="938688"/>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cubicBezTo>
                    <a:pt x="8096"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0" name="Freeform: Shape 1859">
              <a:extLst>
                <a:ext uri="{FF2B5EF4-FFF2-40B4-BE49-F238E27FC236}">
                  <a16:creationId xmlns:a16="http://schemas.microsoft.com/office/drawing/2014/main" id="{EAAE6967-6A3C-4A74-96BE-600E92714151}"/>
                </a:ext>
              </a:extLst>
            </p:cNvPr>
            <p:cNvSpPr/>
            <p:nvPr/>
          </p:nvSpPr>
          <p:spPr>
            <a:xfrm>
              <a:off x="7501625" y="1081563"/>
              <a:ext cx="9525" cy="19050"/>
            </a:xfrm>
            <a:custGeom>
              <a:avLst/>
              <a:gdLst>
                <a:gd name="connsiteX0" fmla="*/ 8837 w 9525"/>
                <a:gd name="connsiteY0" fmla="*/ 7144 h 19050"/>
                <a:gd name="connsiteX1" fmla="*/ 8837 w 9525"/>
                <a:gd name="connsiteY1" fmla="*/ 7144 h 19050"/>
              </a:gdLst>
              <a:ahLst/>
              <a:cxnLst>
                <a:cxn ang="0">
                  <a:pos x="connsiteX0" y="connsiteY0"/>
                </a:cxn>
                <a:cxn ang="0">
                  <a:pos x="connsiteX1" y="connsiteY1"/>
                </a:cxn>
              </a:cxnLst>
              <a:rect l="l" t="t" r="r" b="b"/>
              <a:pathLst>
                <a:path w="9525" h="19050">
                  <a:moveTo>
                    <a:pt x="8837" y="7144"/>
                  </a:moveTo>
                  <a:cubicBezTo>
                    <a:pt x="5027" y="20479"/>
                    <a:pt x="8837" y="9049"/>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1" name="Freeform: Shape 1860">
              <a:extLst>
                <a:ext uri="{FF2B5EF4-FFF2-40B4-BE49-F238E27FC236}">
                  <a16:creationId xmlns:a16="http://schemas.microsoft.com/office/drawing/2014/main" id="{1EAB71F9-026E-400E-B38C-724FB6C5D85E}"/>
                </a:ext>
              </a:extLst>
            </p:cNvPr>
            <p:cNvSpPr/>
            <p:nvPr/>
          </p:nvSpPr>
          <p:spPr>
            <a:xfrm>
              <a:off x="7340288" y="939565"/>
              <a:ext cx="9525" cy="9525"/>
            </a:xfrm>
            <a:custGeom>
              <a:avLst/>
              <a:gdLst>
                <a:gd name="connsiteX0" fmla="*/ 7297 w 9525"/>
                <a:gd name="connsiteY0" fmla="*/ 8172 h 9525"/>
                <a:gd name="connsiteX1" fmla="*/ 10154 w 9525"/>
                <a:gd name="connsiteY1" fmla="*/ 9125 h 9525"/>
                <a:gd name="connsiteX2" fmla="*/ 7297 w 9525"/>
                <a:gd name="connsiteY2" fmla="*/ 8172 h 9525"/>
              </a:gdLst>
              <a:ahLst/>
              <a:cxnLst>
                <a:cxn ang="0">
                  <a:pos x="connsiteX0" y="connsiteY0"/>
                </a:cxn>
                <a:cxn ang="0">
                  <a:pos x="connsiteX1" y="connsiteY1"/>
                </a:cxn>
                <a:cxn ang="0">
                  <a:pos x="connsiteX2" y="connsiteY2"/>
                </a:cxn>
              </a:cxnLst>
              <a:rect l="l" t="t" r="r" b="b"/>
              <a:pathLst>
                <a:path w="9525" h="9525">
                  <a:moveTo>
                    <a:pt x="7297" y="8172"/>
                  </a:moveTo>
                  <a:cubicBezTo>
                    <a:pt x="8249" y="8172"/>
                    <a:pt x="9202" y="8172"/>
                    <a:pt x="10154" y="9125"/>
                  </a:cubicBezTo>
                  <a:cubicBezTo>
                    <a:pt x="10154" y="5315"/>
                    <a:pt x="6344" y="8172"/>
                    <a:pt x="7297" y="81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2" name="Freeform: Shape 1861">
              <a:extLst>
                <a:ext uri="{FF2B5EF4-FFF2-40B4-BE49-F238E27FC236}">
                  <a16:creationId xmlns:a16="http://schemas.microsoft.com/office/drawing/2014/main" id="{97BEA465-9800-4230-8E80-EF5A2A940737}"/>
                </a:ext>
              </a:extLst>
            </p:cNvPr>
            <p:cNvSpPr/>
            <p:nvPr/>
          </p:nvSpPr>
          <p:spPr>
            <a:xfrm>
              <a:off x="7398544" y="1026861"/>
              <a:ext cx="19050" cy="9525"/>
            </a:xfrm>
            <a:custGeom>
              <a:avLst/>
              <a:gdLst>
                <a:gd name="connsiteX0" fmla="*/ 7144 w 19050"/>
                <a:gd name="connsiteY0" fmla="*/ 9458 h 9525"/>
                <a:gd name="connsiteX1" fmla="*/ 11906 w 19050"/>
                <a:gd name="connsiteY1" fmla="*/ 10411 h 9525"/>
                <a:gd name="connsiteX2" fmla="*/ 7144 w 19050"/>
                <a:gd name="connsiteY2" fmla="*/ 9458 h 9525"/>
              </a:gdLst>
              <a:ahLst/>
              <a:cxnLst>
                <a:cxn ang="0">
                  <a:pos x="connsiteX0" y="connsiteY0"/>
                </a:cxn>
                <a:cxn ang="0">
                  <a:pos x="connsiteX1" y="connsiteY1"/>
                </a:cxn>
                <a:cxn ang="0">
                  <a:pos x="connsiteX2" y="connsiteY2"/>
                </a:cxn>
              </a:cxnLst>
              <a:rect l="l" t="t" r="r" b="b"/>
              <a:pathLst>
                <a:path w="19050" h="9525">
                  <a:moveTo>
                    <a:pt x="7144" y="9458"/>
                  </a:moveTo>
                  <a:cubicBezTo>
                    <a:pt x="8096" y="11363"/>
                    <a:pt x="10001" y="10411"/>
                    <a:pt x="11906" y="10411"/>
                  </a:cubicBezTo>
                  <a:cubicBezTo>
                    <a:pt x="10001" y="10411"/>
                    <a:pt x="8096" y="3743"/>
                    <a:pt x="7144" y="94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3" name="Freeform: Shape 1862">
              <a:extLst>
                <a:ext uri="{FF2B5EF4-FFF2-40B4-BE49-F238E27FC236}">
                  <a16:creationId xmlns:a16="http://schemas.microsoft.com/office/drawing/2014/main" id="{A9C053E2-6B26-404B-93C2-C07E13C5009B}"/>
                </a:ext>
              </a:extLst>
            </p:cNvPr>
            <p:cNvSpPr/>
            <p:nvPr/>
          </p:nvSpPr>
          <p:spPr>
            <a:xfrm>
              <a:off x="7329964" y="956592"/>
              <a:ext cx="9525" cy="19050"/>
            </a:xfrm>
            <a:custGeom>
              <a:avLst/>
              <a:gdLst>
                <a:gd name="connsiteX0" fmla="*/ 7144 w 9525"/>
                <a:gd name="connsiteY0" fmla="*/ 8290 h 19050"/>
                <a:gd name="connsiteX1" fmla="*/ 9049 w 9525"/>
                <a:gd name="connsiteY1" fmla="*/ 14005 h 19050"/>
                <a:gd name="connsiteX2" fmla="*/ 7144 w 9525"/>
                <a:gd name="connsiteY2" fmla="*/ 8290 h 19050"/>
              </a:gdLst>
              <a:ahLst/>
              <a:cxnLst>
                <a:cxn ang="0">
                  <a:pos x="connsiteX0" y="connsiteY0"/>
                </a:cxn>
                <a:cxn ang="0">
                  <a:pos x="connsiteX1" y="connsiteY1"/>
                </a:cxn>
                <a:cxn ang="0">
                  <a:pos x="connsiteX2" y="connsiteY2"/>
                </a:cxn>
              </a:cxnLst>
              <a:rect l="l" t="t" r="r" b="b"/>
              <a:pathLst>
                <a:path w="9525" h="19050">
                  <a:moveTo>
                    <a:pt x="7144" y="8290"/>
                  </a:moveTo>
                  <a:cubicBezTo>
                    <a:pt x="8096" y="8290"/>
                    <a:pt x="9049" y="11148"/>
                    <a:pt x="9049" y="14005"/>
                  </a:cubicBezTo>
                  <a:cubicBezTo>
                    <a:pt x="10001" y="11148"/>
                    <a:pt x="10954" y="4480"/>
                    <a:pt x="7144" y="82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4" name="Freeform: Shape 1863">
              <a:extLst>
                <a:ext uri="{FF2B5EF4-FFF2-40B4-BE49-F238E27FC236}">
                  <a16:creationId xmlns:a16="http://schemas.microsoft.com/office/drawing/2014/main" id="{91587394-B82C-4850-AC1E-B6C1F09DA65D}"/>
                </a:ext>
              </a:extLst>
            </p:cNvPr>
            <p:cNvSpPr/>
            <p:nvPr/>
          </p:nvSpPr>
          <p:spPr>
            <a:xfrm>
              <a:off x="7390924" y="1028329"/>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571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5" name="Freeform: Shape 1864">
              <a:extLst>
                <a:ext uri="{FF2B5EF4-FFF2-40B4-BE49-F238E27FC236}">
                  <a16:creationId xmlns:a16="http://schemas.microsoft.com/office/drawing/2014/main" id="{8EE82909-64A2-42A5-9855-66AE9F8B98B1}"/>
                </a:ext>
              </a:extLst>
            </p:cNvPr>
            <p:cNvSpPr/>
            <p:nvPr/>
          </p:nvSpPr>
          <p:spPr>
            <a:xfrm>
              <a:off x="7407519" y="1069159"/>
              <a:ext cx="9525" cy="19050"/>
            </a:xfrm>
            <a:custGeom>
              <a:avLst/>
              <a:gdLst>
                <a:gd name="connsiteX0" fmla="*/ 7694 w 9525"/>
                <a:gd name="connsiteY0" fmla="*/ 20500 h 19050"/>
                <a:gd name="connsiteX1" fmla="*/ 7694 w 9525"/>
                <a:gd name="connsiteY1" fmla="*/ 20500 h 19050"/>
              </a:gdLst>
              <a:ahLst/>
              <a:cxnLst>
                <a:cxn ang="0">
                  <a:pos x="connsiteX0" y="connsiteY0"/>
                </a:cxn>
                <a:cxn ang="0">
                  <a:pos x="connsiteX1" y="connsiteY1"/>
                </a:cxn>
              </a:cxnLst>
              <a:rect l="l" t="t" r="r" b="b"/>
              <a:pathLst>
                <a:path w="9525" h="19050">
                  <a:moveTo>
                    <a:pt x="7694" y="20500"/>
                  </a:moveTo>
                  <a:cubicBezTo>
                    <a:pt x="5789" y="23358"/>
                    <a:pt x="9599" y="-10932"/>
                    <a:pt x="7694" y="2050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6" name="Freeform: Shape 1865">
              <a:extLst>
                <a:ext uri="{FF2B5EF4-FFF2-40B4-BE49-F238E27FC236}">
                  <a16:creationId xmlns:a16="http://schemas.microsoft.com/office/drawing/2014/main" id="{DB152AE0-CDE2-4281-85F9-0EB707EB10B9}"/>
                </a:ext>
              </a:extLst>
            </p:cNvPr>
            <p:cNvSpPr/>
            <p:nvPr/>
          </p:nvSpPr>
          <p:spPr>
            <a:xfrm>
              <a:off x="7400449" y="1073943"/>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8096" y="7144"/>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7" name="Freeform: Shape 1866">
              <a:extLst>
                <a:ext uri="{FF2B5EF4-FFF2-40B4-BE49-F238E27FC236}">
                  <a16:creationId xmlns:a16="http://schemas.microsoft.com/office/drawing/2014/main" id="{24292135-0AAE-4C61-B7A4-16AC52A0C54B}"/>
                </a:ext>
              </a:extLst>
            </p:cNvPr>
            <p:cNvSpPr/>
            <p:nvPr/>
          </p:nvSpPr>
          <p:spPr>
            <a:xfrm>
              <a:off x="7319486" y="106060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8096" y="8096"/>
                    <a:pt x="8096" y="7144"/>
                  </a:cubicBez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8" name="Freeform: Shape 1867">
              <a:extLst>
                <a:ext uri="{FF2B5EF4-FFF2-40B4-BE49-F238E27FC236}">
                  <a16:creationId xmlns:a16="http://schemas.microsoft.com/office/drawing/2014/main" id="{38020175-6AB1-4353-9B7E-9A2CFE192C8C}"/>
                </a:ext>
              </a:extLst>
            </p:cNvPr>
            <p:cNvSpPr/>
            <p:nvPr/>
          </p:nvSpPr>
          <p:spPr>
            <a:xfrm>
              <a:off x="7383867" y="1077738"/>
              <a:ext cx="9525" cy="9525"/>
            </a:xfrm>
            <a:custGeom>
              <a:avLst/>
              <a:gdLst>
                <a:gd name="connsiteX0" fmla="*/ 8485 w 9525"/>
                <a:gd name="connsiteY0" fmla="*/ 9064 h 9525"/>
                <a:gd name="connsiteX1" fmla="*/ 8485 w 9525"/>
                <a:gd name="connsiteY1" fmla="*/ 9064 h 9525"/>
              </a:gdLst>
              <a:ahLst/>
              <a:cxnLst>
                <a:cxn ang="0">
                  <a:pos x="connsiteX0" y="connsiteY0"/>
                </a:cxn>
                <a:cxn ang="0">
                  <a:pos x="connsiteX1" y="connsiteY1"/>
                </a:cxn>
              </a:cxnLst>
              <a:rect l="l" t="t" r="r" b="b"/>
              <a:pathLst>
                <a:path w="9525" h="9525">
                  <a:moveTo>
                    <a:pt x="8485" y="9064"/>
                  </a:moveTo>
                  <a:cubicBezTo>
                    <a:pt x="4675" y="4302"/>
                    <a:pt x="10390" y="10017"/>
                    <a:pt x="8485"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69" name="Freeform: Shape 1868">
              <a:extLst>
                <a:ext uri="{FF2B5EF4-FFF2-40B4-BE49-F238E27FC236}">
                  <a16:creationId xmlns:a16="http://schemas.microsoft.com/office/drawing/2014/main" id="{A712639E-2F1F-49C5-B31C-FECB8FA147ED}"/>
                </a:ext>
              </a:extLst>
            </p:cNvPr>
            <p:cNvSpPr/>
            <p:nvPr/>
          </p:nvSpPr>
          <p:spPr>
            <a:xfrm>
              <a:off x="7280434" y="946511"/>
              <a:ext cx="9525" cy="9525"/>
            </a:xfrm>
            <a:custGeom>
              <a:avLst/>
              <a:gdLst>
                <a:gd name="connsiteX0" fmla="*/ 7144 w 9525"/>
                <a:gd name="connsiteY0" fmla="*/ 10751 h 9525"/>
                <a:gd name="connsiteX1" fmla="*/ 7144 w 9525"/>
                <a:gd name="connsiteY1" fmla="*/ 10751 h 9525"/>
              </a:gdLst>
              <a:ahLst/>
              <a:cxnLst>
                <a:cxn ang="0">
                  <a:pos x="connsiteX0" y="connsiteY0"/>
                </a:cxn>
                <a:cxn ang="0">
                  <a:pos x="connsiteX1" y="connsiteY1"/>
                </a:cxn>
              </a:cxnLst>
              <a:rect l="l" t="t" r="r" b="b"/>
              <a:pathLst>
                <a:path w="9525" h="9525">
                  <a:moveTo>
                    <a:pt x="7144" y="10751"/>
                  </a:moveTo>
                  <a:cubicBezTo>
                    <a:pt x="8096" y="5036"/>
                    <a:pt x="8096" y="6941"/>
                    <a:pt x="7144" y="107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0" name="Freeform: Shape 1869">
              <a:extLst>
                <a:ext uri="{FF2B5EF4-FFF2-40B4-BE49-F238E27FC236}">
                  <a16:creationId xmlns:a16="http://schemas.microsoft.com/office/drawing/2014/main" id="{EA064D4A-5154-478F-87A8-EECD42AD71AA}"/>
                </a:ext>
              </a:extLst>
            </p:cNvPr>
            <p:cNvSpPr/>
            <p:nvPr/>
          </p:nvSpPr>
          <p:spPr>
            <a:xfrm>
              <a:off x="7278529" y="946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1" name="Freeform: Shape 1870">
              <a:extLst>
                <a:ext uri="{FF2B5EF4-FFF2-40B4-BE49-F238E27FC236}">
                  <a16:creationId xmlns:a16="http://schemas.microsoft.com/office/drawing/2014/main" id="{7A7F9D01-3A38-40CA-9E4B-DE425B2C9685}"/>
                </a:ext>
              </a:extLst>
            </p:cNvPr>
            <p:cNvSpPr/>
            <p:nvPr/>
          </p:nvSpPr>
          <p:spPr>
            <a:xfrm>
              <a:off x="7328059" y="1055846"/>
              <a:ext cx="9525" cy="9525"/>
            </a:xfrm>
            <a:custGeom>
              <a:avLst/>
              <a:gdLst>
                <a:gd name="connsiteX0" fmla="*/ 7144 w 9525"/>
                <a:gd name="connsiteY0" fmla="*/ 9049 h 9525"/>
                <a:gd name="connsiteX1" fmla="*/ 1095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9049" y="9049"/>
                    <a:pt x="10001" y="9049"/>
                    <a:pt x="10954" y="8096"/>
                  </a:cubicBezTo>
                  <a:cubicBezTo>
                    <a:pt x="10954" y="7144"/>
                    <a:pt x="7144" y="6191"/>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2" name="Freeform: Shape 1871">
              <a:extLst>
                <a:ext uri="{FF2B5EF4-FFF2-40B4-BE49-F238E27FC236}">
                  <a16:creationId xmlns:a16="http://schemas.microsoft.com/office/drawing/2014/main" id="{50B97B83-DC41-4F9D-ADDD-4B5AFD42C9E4}"/>
                </a:ext>
              </a:extLst>
            </p:cNvPr>
            <p:cNvSpPr/>
            <p:nvPr/>
          </p:nvSpPr>
          <p:spPr>
            <a:xfrm>
              <a:off x="7266146" y="959008"/>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15716" y="3969"/>
                    <a:pt x="7144" y="9684"/>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3" name="Freeform: Shape 1872">
              <a:extLst>
                <a:ext uri="{FF2B5EF4-FFF2-40B4-BE49-F238E27FC236}">
                  <a16:creationId xmlns:a16="http://schemas.microsoft.com/office/drawing/2014/main" id="{E072B4C6-53D2-480C-9A01-4B2A359E3D05}"/>
                </a:ext>
              </a:extLst>
            </p:cNvPr>
            <p:cNvSpPr/>
            <p:nvPr/>
          </p:nvSpPr>
          <p:spPr>
            <a:xfrm>
              <a:off x="7244864" y="952023"/>
              <a:ext cx="9525" cy="9525"/>
            </a:xfrm>
            <a:custGeom>
              <a:avLst/>
              <a:gdLst>
                <a:gd name="connsiteX0" fmla="*/ 10329 w 9525"/>
                <a:gd name="connsiteY0" fmla="*/ 7144 h 9525"/>
                <a:gd name="connsiteX1" fmla="*/ 10329 w 9525"/>
                <a:gd name="connsiteY1" fmla="*/ 7144 h 9525"/>
              </a:gdLst>
              <a:ahLst/>
              <a:cxnLst>
                <a:cxn ang="0">
                  <a:pos x="connsiteX0" y="connsiteY0"/>
                </a:cxn>
                <a:cxn ang="0">
                  <a:pos x="connsiteX1" y="connsiteY1"/>
                </a:cxn>
              </a:cxnLst>
              <a:rect l="l" t="t" r="r" b="b"/>
              <a:pathLst>
                <a:path w="9525" h="9525">
                  <a:moveTo>
                    <a:pt x="10329" y="7144"/>
                  </a:moveTo>
                  <a:cubicBezTo>
                    <a:pt x="11281" y="7144"/>
                    <a:pt x="2708" y="11906"/>
                    <a:pt x="1032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4" name="Freeform: Shape 1873">
              <a:extLst>
                <a:ext uri="{FF2B5EF4-FFF2-40B4-BE49-F238E27FC236}">
                  <a16:creationId xmlns:a16="http://schemas.microsoft.com/office/drawing/2014/main" id="{7D9B3670-479C-4F76-955C-890086B2ED74}"/>
                </a:ext>
              </a:extLst>
            </p:cNvPr>
            <p:cNvSpPr/>
            <p:nvPr/>
          </p:nvSpPr>
          <p:spPr>
            <a:xfrm>
              <a:off x="7286149" y="1100084"/>
              <a:ext cx="9525" cy="19050"/>
            </a:xfrm>
            <a:custGeom>
              <a:avLst/>
              <a:gdLst>
                <a:gd name="connsiteX0" fmla="*/ 7144 w 9525"/>
                <a:gd name="connsiteY0" fmla="*/ 14340 h 19050"/>
                <a:gd name="connsiteX1" fmla="*/ 7144 w 9525"/>
                <a:gd name="connsiteY1" fmla="*/ 14340 h 19050"/>
              </a:gdLst>
              <a:ahLst/>
              <a:cxnLst>
                <a:cxn ang="0">
                  <a:pos x="connsiteX0" y="connsiteY0"/>
                </a:cxn>
                <a:cxn ang="0">
                  <a:pos x="connsiteX1" y="connsiteY1"/>
                </a:cxn>
              </a:cxnLst>
              <a:rect l="l" t="t" r="r" b="b"/>
              <a:pathLst>
                <a:path w="9525" h="19050">
                  <a:moveTo>
                    <a:pt x="7144" y="14340"/>
                  </a:moveTo>
                  <a:cubicBezTo>
                    <a:pt x="7144" y="14340"/>
                    <a:pt x="10001" y="-1852"/>
                    <a:pt x="7144" y="143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5" name="Freeform: Shape 1874">
              <a:extLst>
                <a:ext uri="{FF2B5EF4-FFF2-40B4-BE49-F238E27FC236}">
                  <a16:creationId xmlns:a16="http://schemas.microsoft.com/office/drawing/2014/main" id="{A3DD2A50-49EF-4A06-91DF-4B446FD968DD}"/>
                </a:ext>
              </a:extLst>
            </p:cNvPr>
            <p:cNvSpPr/>
            <p:nvPr/>
          </p:nvSpPr>
          <p:spPr>
            <a:xfrm>
              <a:off x="7064216" y="961548"/>
              <a:ext cx="95250" cy="76200"/>
            </a:xfrm>
            <a:custGeom>
              <a:avLst/>
              <a:gdLst>
                <a:gd name="connsiteX0" fmla="*/ 69056 w 95250"/>
                <a:gd name="connsiteY0" fmla="*/ 22384 h 76200"/>
                <a:gd name="connsiteX1" fmla="*/ 85249 w 95250"/>
                <a:gd name="connsiteY1" fmla="*/ 28099 h 76200"/>
                <a:gd name="connsiteX2" fmla="*/ 90964 w 95250"/>
                <a:gd name="connsiteY2" fmla="*/ 10001 h 76200"/>
                <a:gd name="connsiteX3" fmla="*/ 90011 w 95250"/>
                <a:gd name="connsiteY3" fmla="*/ 7144 h 76200"/>
                <a:gd name="connsiteX4" fmla="*/ 7144 w 95250"/>
                <a:gd name="connsiteY4" fmla="*/ 20479 h 76200"/>
                <a:gd name="connsiteX5" fmla="*/ 13811 w 95250"/>
                <a:gd name="connsiteY5" fmla="*/ 69056 h 76200"/>
                <a:gd name="connsiteX6" fmla="*/ 69056 w 95250"/>
                <a:gd name="connsiteY6" fmla="*/ 223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76200">
                  <a:moveTo>
                    <a:pt x="69056" y="22384"/>
                  </a:moveTo>
                  <a:cubicBezTo>
                    <a:pt x="69056" y="22384"/>
                    <a:pt x="77629" y="29051"/>
                    <a:pt x="85249" y="28099"/>
                  </a:cubicBezTo>
                  <a:cubicBezTo>
                    <a:pt x="78581" y="26194"/>
                    <a:pt x="88106" y="15716"/>
                    <a:pt x="90964" y="10001"/>
                  </a:cubicBezTo>
                  <a:cubicBezTo>
                    <a:pt x="90011" y="10001"/>
                    <a:pt x="89059" y="9049"/>
                    <a:pt x="90011" y="7144"/>
                  </a:cubicBezTo>
                  <a:cubicBezTo>
                    <a:pt x="73819" y="18574"/>
                    <a:pt x="34766" y="16669"/>
                    <a:pt x="7144" y="20479"/>
                  </a:cubicBezTo>
                  <a:cubicBezTo>
                    <a:pt x="20479" y="24289"/>
                    <a:pt x="13811" y="61436"/>
                    <a:pt x="13811" y="69056"/>
                  </a:cubicBezTo>
                  <a:cubicBezTo>
                    <a:pt x="25241" y="76676"/>
                    <a:pt x="71914" y="31909"/>
                    <a:pt x="69056" y="223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6" name="Freeform: Shape 1875">
              <a:extLst>
                <a:ext uri="{FF2B5EF4-FFF2-40B4-BE49-F238E27FC236}">
                  <a16:creationId xmlns:a16="http://schemas.microsoft.com/office/drawing/2014/main" id="{41ADA7CE-E0B9-40BD-94C7-DDB94CE17D52}"/>
                </a:ext>
              </a:extLst>
            </p:cNvPr>
            <p:cNvSpPr/>
            <p:nvPr/>
          </p:nvSpPr>
          <p:spPr>
            <a:xfrm>
              <a:off x="7141369" y="982741"/>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9049" y="7858"/>
                  </a:cubicBezTo>
                  <a:cubicBezTo>
                    <a:pt x="9049"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7" name="Freeform: Shape 1876">
              <a:extLst>
                <a:ext uri="{FF2B5EF4-FFF2-40B4-BE49-F238E27FC236}">
                  <a16:creationId xmlns:a16="http://schemas.microsoft.com/office/drawing/2014/main" id="{A6001912-3897-476B-8BFE-53B17C95A95A}"/>
                </a:ext>
              </a:extLst>
            </p:cNvPr>
            <p:cNvSpPr/>
            <p:nvPr/>
          </p:nvSpPr>
          <p:spPr>
            <a:xfrm>
              <a:off x="7059454" y="975121"/>
              <a:ext cx="9525" cy="9525"/>
            </a:xfrm>
            <a:custGeom>
              <a:avLst/>
              <a:gdLst>
                <a:gd name="connsiteX0" fmla="*/ 7144 w 9525"/>
                <a:gd name="connsiteY0" fmla="*/ 7858 h 9525"/>
                <a:gd name="connsiteX1" fmla="*/ 10001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10001" y="7858"/>
                  </a:lnTo>
                  <a:cubicBezTo>
                    <a:pt x="10001" y="6906"/>
                    <a:pt x="9049"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8" name="Freeform: Shape 1877">
              <a:extLst>
                <a:ext uri="{FF2B5EF4-FFF2-40B4-BE49-F238E27FC236}">
                  <a16:creationId xmlns:a16="http://schemas.microsoft.com/office/drawing/2014/main" id="{F3BF38AF-CE49-4BFD-8B5B-817E6804C6DA}"/>
                </a:ext>
              </a:extLst>
            </p:cNvPr>
            <p:cNvSpPr/>
            <p:nvPr/>
          </p:nvSpPr>
          <p:spPr>
            <a:xfrm>
              <a:off x="7152911" y="964882"/>
              <a:ext cx="9525" cy="9525"/>
            </a:xfrm>
            <a:custGeom>
              <a:avLst/>
              <a:gdLst>
                <a:gd name="connsiteX0" fmla="*/ 11794 w 9525"/>
                <a:gd name="connsiteY0" fmla="*/ 11430 h 9525"/>
                <a:gd name="connsiteX1" fmla="*/ 11794 w 9525"/>
                <a:gd name="connsiteY1" fmla="*/ 11430 h 9525"/>
              </a:gdLst>
              <a:ahLst/>
              <a:cxnLst>
                <a:cxn ang="0">
                  <a:pos x="connsiteX0" y="connsiteY0"/>
                </a:cxn>
                <a:cxn ang="0">
                  <a:pos x="connsiteX1" y="connsiteY1"/>
                </a:cxn>
              </a:cxnLst>
              <a:rect l="l" t="t" r="r" b="b"/>
              <a:pathLst>
                <a:path w="9525" h="9525">
                  <a:moveTo>
                    <a:pt x="11794" y="11430"/>
                  </a:moveTo>
                  <a:cubicBezTo>
                    <a:pt x="6079" y="5715"/>
                    <a:pt x="5126" y="5715"/>
                    <a:pt x="11794" y="114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79" name="Freeform: Shape 1878">
              <a:extLst>
                <a:ext uri="{FF2B5EF4-FFF2-40B4-BE49-F238E27FC236}">
                  <a16:creationId xmlns:a16="http://schemas.microsoft.com/office/drawing/2014/main" id="{23DBD6F0-A786-4012-BBA7-4B52F1062112}"/>
                </a:ext>
              </a:extLst>
            </p:cNvPr>
            <p:cNvSpPr/>
            <p:nvPr/>
          </p:nvSpPr>
          <p:spPr>
            <a:xfrm>
              <a:off x="7148832" y="960596"/>
              <a:ext cx="9525" cy="9525"/>
            </a:xfrm>
            <a:custGeom>
              <a:avLst/>
              <a:gdLst>
                <a:gd name="connsiteX0" fmla="*/ 7301 w 9525"/>
                <a:gd name="connsiteY0" fmla="*/ 7144 h 9525"/>
                <a:gd name="connsiteX1" fmla="*/ 7301 w 9525"/>
                <a:gd name="connsiteY1" fmla="*/ 7144 h 9525"/>
              </a:gdLst>
              <a:ahLst/>
              <a:cxnLst>
                <a:cxn ang="0">
                  <a:pos x="connsiteX0" y="connsiteY0"/>
                </a:cxn>
                <a:cxn ang="0">
                  <a:pos x="connsiteX1" y="connsiteY1"/>
                </a:cxn>
              </a:cxnLst>
              <a:rect l="l" t="t" r="r" b="b"/>
              <a:pathLst>
                <a:path w="9525" h="9525">
                  <a:moveTo>
                    <a:pt x="7301" y="7144"/>
                  </a:moveTo>
                  <a:cubicBezTo>
                    <a:pt x="6348" y="16669"/>
                    <a:pt x="10158" y="9049"/>
                    <a:pt x="73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0" name="Freeform: Shape 1879">
              <a:extLst>
                <a:ext uri="{FF2B5EF4-FFF2-40B4-BE49-F238E27FC236}">
                  <a16:creationId xmlns:a16="http://schemas.microsoft.com/office/drawing/2014/main" id="{D7BCA0D1-62C0-486F-9D8C-0A8862311D6B}"/>
                </a:ext>
              </a:extLst>
            </p:cNvPr>
            <p:cNvSpPr/>
            <p:nvPr/>
          </p:nvSpPr>
          <p:spPr>
            <a:xfrm>
              <a:off x="7159425" y="1098708"/>
              <a:ext cx="9525" cy="9525"/>
            </a:xfrm>
            <a:custGeom>
              <a:avLst/>
              <a:gdLst>
                <a:gd name="connsiteX0" fmla="*/ 10995 w 9525"/>
                <a:gd name="connsiteY0" fmla="*/ 7144 h 9525"/>
                <a:gd name="connsiteX1" fmla="*/ 10995 w 9525"/>
                <a:gd name="connsiteY1" fmla="*/ 7144 h 9525"/>
              </a:gdLst>
              <a:ahLst/>
              <a:cxnLst>
                <a:cxn ang="0">
                  <a:pos x="connsiteX0" y="connsiteY0"/>
                </a:cxn>
                <a:cxn ang="0">
                  <a:pos x="connsiteX1" y="connsiteY1"/>
                </a:cxn>
              </a:cxnLst>
              <a:rect l="l" t="t" r="r" b="b"/>
              <a:pathLst>
                <a:path w="9525" h="9525">
                  <a:moveTo>
                    <a:pt x="10995" y="7144"/>
                  </a:moveTo>
                  <a:cubicBezTo>
                    <a:pt x="9090" y="7144"/>
                    <a:pt x="3375" y="10954"/>
                    <a:pt x="1099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1" name="Freeform: Shape 1880">
              <a:extLst>
                <a:ext uri="{FF2B5EF4-FFF2-40B4-BE49-F238E27FC236}">
                  <a16:creationId xmlns:a16="http://schemas.microsoft.com/office/drawing/2014/main" id="{881FEAC4-1E16-455E-9A08-98FF518AEA37}"/>
                </a:ext>
              </a:extLst>
            </p:cNvPr>
            <p:cNvSpPr/>
            <p:nvPr/>
          </p:nvSpPr>
          <p:spPr>
            <a:xfrm>
              <a:off x="7141369" y="1091088"/>
              <a:ext cx="19050" cy="9525"/>
            </a:xfrm>
            <a:custGeom>
              <a:avLst/>
              <a:gdLst>
                <a:gd name="connsiteX0" fmla="*/ 7144 w 19050"/>
                <a:gd name="connsiteY0" fmla="*/ 8096 h 9525"/>
                <a:gd name="connsiteX1" fmla="*/ 12859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cubicBezTo>
                    <a:pt x="9049" y="10954"/>
                    <a:pt x="11906" y="8096"/>
                    <a:pt x="12859" y="7144"/>
                  </a:cubicBezTo>
                  <a:cubicBezTo>
                    <a:pt x="9049" y="8096"/>
                    <a:pt x="10954" y="6191"/>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2" name="Freeform: Shape 1881">
              <a:extLst>
                <a:ext uri="{FF2B5EF4-FFF2-40B4-BE49-F238E27FC236}">
                  <a16:creationId xmlns:a16="http://schemas.microsoft.com/office/drawing/2014/main" id="{F7930D02-D3BC-49C9-B1F2-9B7451F3D9A0}"/>
                </a:ext>
              </a:extLst>
            </p:cNvPr>
            <p:cNvSpPr/>
            <p:nvPr/>
          </p:nvSpPr>
          <p:spPr>
            <a:xfrm>
              <a:off x="7146717" y="1124426"/>
              <a:ext cx="9525" cy="9525"/>
            </a:xfrm>
            <a:custGeom>
              <a:avLst/>
              <a:gdLst>
                <a:gd name="connsiteX0" fmla="*/ 10368 w 9525"/>
                <a:gd name="connsiteY0" fmla="*/ 7144 h 9525"/>
                <a:gd name="connsiteX1" fmla="*/ 10368 w 9525"/>
                <a:gd name="connsiteY1" fmla="*/ 7144 h 9525"/>
              </a:gdLst>
              <a:ahLst/>
              <a:cxnLst>
                <a:cxn ang="0">
                  <a:pos x="connsiteX0" y="connsiteY0"/>
                </a:cxn>
                <a:cxn ang="0">
                  <a:pos x="connsiteX1" y="connsiteY1"/>
                </a:cxn>
              </a:cxnLst>
              <a:rect l="l" t="t" r="r" b="b"/>
              <a:pathLst>
                <a:path w="9525" h="9525">
                  <a:moveTo>
                    <a:pt x="10368" y="7144"/>
                  </a:moveTo>
                  <a:cubicBezTo>
                    <a:pt x="6558" y="10001"/>
                    <a:pt x="5606" y="10954"/>
                    <a:pt x="1036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3" name="Freeform: Shape 1882">
              <a:extLst>
                <a:ext uri="{FF2B5EF4-FFF2-40B4-BE49-F238E27FC236}">
                  <a16:creationId xmlns:a16="http://schemas.microsoft.com/office/drawing/2014/main" id="{6CF05B5E-2697-4251-91DD-CDAE5F53E1B5}"/>
                </a:ext>
              </a:extLst>
            </p:cNvPr>
            <p:cNvSpPr/>
            <p:nvPr/>
          </p:nvSpPr>
          <p:spPr>
            <a:xfrm>
              <a:off x="7036594" y="102631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4" name="Freeform: Shape 1883">
              <a:extLst>
                <a:ext uri="{FF2B5EF4-FFF2-40B4-BE49-F238E27FC236}">
                  <a16:creationId xmlns:a16="http://schemas.microsoft.com/office/drawing/2014/main" id="{7B1174FB-6C04-4E9B-A76B-D1F30A634044}"/>
                </a:ext>
              </a:extLst>
            </p:cNvPr>
            <p:cNvSpPr/>
            <p:nvPr/>
          </p:nvSpPr>
          <p:spPr>
            <a:xfrm>
              <a:off x="7021354" y="976980"/>
              <a:ext cx="57150" cy="57150"/>
            </a:xfrm>
            <a:custGeom>
              <a:avLst/>
              <a:gdLst>
                <a:gd name="connsiteX0" fmla="*/ 50006 w 57150"/>
                <a:gd name="connsiteY0" fmla="*/ 49814 h 57150"/>
                <a:gd name="connsiteX1" fmla="*/ 7144 w 57150"/>
                <a:gd name="connsiteY1" fmla="*/ 53624 h 57150"/>
                <a:gd name="connsiteX2" fmla="*/ 20479 w 57150"/>
                <a:gd name="connsiteY2" fmla="*/ 53624 h 57150"/>
                <a:gd name="connsiteX3" fmla="*/ 33814 w 57150"/>
                <a:gd name="connsiteY3" fmla="*/ 15524 h 57150"/>
                <a:gd name="connsiteX4" fmla="*/ 50006 w 57150"/>
                <a:gd name="connsiteY4" fmla="*/ 4981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006" y="49814"/>
                  </a:moveTo>
                  <a:cubicBezTo>
                    <a:pt x="16669" y="26002"/>
                    <a:pt x="56674" y="-34958"/>
                    <a:pt x="7144" y="53624"/>
                  </a:cubicBezTo>
                  <a:cubicBezTo>
                    <a:pt x="15716" y="46957"/>
                    <a:pt x="20479" y="46957"/>
                    <a:pt x="20479" y="53624"/>
                  </a:cubicBezTo>
                  <a:cubicBezTo>
                    <a:pt x="20479" y="53624"/>
                    <a:pt x="24289" y="-2573"/>
                    <a:pt x="33814" y="15524"/>
                  </a:cubicBezTo>
                  <a:cubicBezTo>
                    <a:pt x="14764" y="25049"/>
                    <a:pt x="25241" y="68864"/>
                    <a:pt x="50006" y="498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5" name="Freeform: Shape 1884">
              <a:extLst>
                <a:ext uri="{FF2B5EF4-FFF2-40B4-BE49-F238E27FC236}">
                  <a16:creationId xmlns:a16="http://schemas.microsoft.com/office/drawing/2014/main" id="{A805A3B5-FA1E-476C-B551-4A5F0B5EC71C}"/>
                </a:ext>
              </a:extLst>
            </p:cNvPr>
            <p:cNvSpPr/>
            <p:nvPr/>
          </p:nvSpPr>
          <p:spPr>
            <a:xfrm>
              <a:off x="6977539" y="10225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6" name="Freeform: Shape 1885">
              <a:extLst>
                <a:ext uri="{FF2B5EF4-FFF2-40B4-BE49-F238E27FC236}">
                  <a16:creationId xmlns:a16="http://schemas.microsoft.com/office/drawing/2014/main" id="{47E74F82-48F1-4AB5-A497-23846F3F080F}"/>
                </a:ext>
              </a:extLst>
            </p:cNvPr>
            <p:cNvSpPr/>
            <p:nvPr/>
          </p:nvSpPr>
          <p:spPr>
            <a:xfrm>
              <a:off x="6980396" y="1017266"/>
              <a:ext cx="9525" cy="19050"/>
            </a:xfrm>
            <a:custGeom>
              <a:avLst/>
              <a:gdLst>
                <a:gd name="connsiteX0" fmla="*/ 7144 w 9525"/>
                <a:gd name="connsiteY0" fmla="*/ 13339 h 19050"/>
                <a:gd name="connsiteX1" fmla="*/ 7144 w 9525"/>
                <a:gd name="connsiteY1" fmla="*/ 13339 h 19050"/>
              </a:gdLst>
              <a:ahLst/>
              <a:cxnLst>
                <a:cxn ang="0">
                  <a:pos x="connsiteX0" y="connsiteY0"/>
                </a:cxn>
                <a:cxn ang="0">
                  <a:pos x="connsiteX1" y="connsiteY1"/>
                </a:cxn>
              </a:cxnLst>
              <a:rect l="l" t="t" r="r" b="b"/>
              <a:pathLst>
                <a:path w="9525" h="19050">
                  <a:moveTo>
                    <a:pt x="7144" y="13339"/>
                  </a:moveTo>
                  <a:cubicBezTo>
                    <a:pt x="7144" y="956"/>
                    <a:pt x="7144" y="10481"/>
                    <a:pt x="7144" y="133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7" name="Freeform: Shape 1886">
              <a:extLst>
                <a:ext uri="{FF2B5EF4-FFF2-40B4-BE49-F238E27FC236}">
                  <a16:creationId xmlns:a16="http://schemas.microsoft.com/office/drawing/2014/main" id="{D5A1D5AD-3F2F-48F6-9963-6E1104B9A918}"/>
                </a:ext>
              </a:extLst>
            </p:cNvPr>
            <p:cNvSpPr/>
            <p:nvPr/>
          </p:nvSpPr>
          <p:spPr>
            <a:xfrm>
              <a:off x="6986069" y="984408"/>
              <a:ext cx="19050" cy="19050"/>
            </a:xfrm>
            <a:custGeom>
              <a:avLst/>
              <a:gdLst>
                <a:gd name="connsiteX0" fmla="*/ 11948 w 19050"/>
                <a:gd name="connsiteY0" fmla="*/ 7144 h 19050"/>
                <a:gd name="connsiteX1" fmla="*/ 11948 w 19050"/>
                <a:gd name="connsiteY1" fmla="*/ 7144 h 19050"/>
              </a:gdLst>
              <a:ahLst/>
              <a:cxnLst>
                <a:cxn ang="0">
                  <a:pos x="connsiteX0" y="connsiteY0"/>
                </a:cxn>
                <a:cxn ang="0">
                  <a:pos x="connsiteX1" y="connsiteY1"/>
                </a:cxn>
              </a:cxnLst>
              <a:rect l="l" t="t" r="r" b="b"/>
              <a:pathLst>
                <a:path w="19050" h="19050">
                  <a:moveTo>
                    <a:pt x="11948" y="7144"/>
                  </a:moveTo>
                  <a:cubicBezTo>
                    <a:pt x="8138" y="9049"/>
                    <a:pt x="3375" y="34766"/>
                    <a:pt x="1194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8" name="Freeform: Shape 1887">
              <a:extLst>
                <a:ext uri="{FF2B5EF4-FFF2-40B4-BE49-F238E27FC236}">
                  <a16:creationId xmlns:a16="http://schemas.microsoft.com/office/drawing/2014/main" id="{39A5D1EC-D54D-4BC9-A2CA-00AD9C540AF0}"/>
                </a:ext>
              </a:extLst>
            </p:cNvPr>
            <p:cNvSpPr/>
            <p:nvPr/>
          </p:nvSpPr>
          <p:spPr>
            <a:xfrm>
              <a:off x="7013734" y="9891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8096" y="1285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89" name="Freeform: Shape 1888">
              <a:extLst>
                <a:ext uri="{FF2B5EF4-FFF2-40B4-BE49-F238E27FC236}">
                  <a16:creationId xmlns:a16="http://schemas.microsoft.com/office/drawing/2014/main" id="{113D557B-2E75-4A57-8060-8488EBA68026}"/>
                </a:ext>
              </a:extLst>
            </p:cNvPr>
            <p:cNvSpPr/>
            <p:nvPr/>
          </p:nvSpPr>
          <p:spPr>
            <a:xfrm>
              <a:off x="7010241" y="1019651"/>
              <a:ext cx="9525" cy="9525"/>
            </a:xfrm>
            <a:custGeom>
              <a:avLst/>
              <a:gdLst>
                <a:gd name="connsiteX0" fmla="*/ 9684 w 9525"/>
                <a:gd name="connsiteY0" fmla="*/ 7144 h 9525"/>
                <a:gd name="connsiteX1" fmla="*/ 9684 w 9525"/>
                <a:gd name="connsiteY1" fmla="*/ 7144 h 9525"/>
              </a:gdLst>
              <a:ahLst/>
              <a:cxnLst>
                <a:cxn ang="0">
                  <a:pos x="connsiteX0" y="connsiteY0"/>
                </a:cxn>
                <a:cxn ang="0">
                  <a:pos x="connsiteX1" y="connsiteY1"/>
                </a:cxn>
              </a:cxnLst>
              <a:rect l="l" t="t" r="r" b="b"/>
              <a:pathLst>
                <a:path w="9525" h="9525">
                  <a:moveTo>
                    <a:pt x="9684" y="7144"/>
                  </a:moveTo>
                  <a:cubicBezTo>
                    <a:pt x="9684" y="7144"/>
                    <a:pt x="3969" y="14764"/>
                    <a:pt x="968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0" name="Freeform: Shape 1889">
              <a:extLst>
                <a:ext uri="{FF2B5EF4-FFF2-40B4-BE49-F238E27FC236}">
                  <a16:creationId xmlns:a16="http://schemas.microsoft.com/office/drawing/2014/main" id="{0B81E2E8-5E0F-46FD-B2AC-92D6B6C9E836}"/>
                </a:ext>
              </a:extLst>
            </p:cNvPr>
            <p:cNvSpPr/>
            <p:nvPr/>
          </p:nvSpPr>
          <p:spPr>
            <a:xfrm>
              <a:off x="7002304" y="98821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7144"/>
                    <a:pt x="8096" y="7144"/>
                    <a:pt x="7144" y="7144"/>
                  </a:cubicBezTo>
                  <a:lnTo>
                    <a:pt x="10001"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1" name="Freeform: Shape 1890">
              <a:extLst>
                <a:ext uri="{FF2B5EF4-FFF2-40B4-BE49-F238E27FC236}">
                  <a16:creationId xmlns:a16="http://schemas.microsoft.com/office/drawing/2014/main" id="{3186A8A8-522C-4418-B83C-6480C9597C68}"/>
                </a:ext>
              </a:extLst>
            </p:cNvPr>
            <p:cNvSpPr/>
            <p:nvPr/>
          </p:nvSpPr>
          <p:spPr>
            <a:xfrm>
              <a:off x="7005253" y="1017005"/>
              <a:ext cx="9525" cy="9525"/>
            </a:xfrm>
            <a:custGeom>
              <a:avLst/>
              <a:gdLst>
                <a:gd name="connsiteX0" fmla="*/ 9909 w 9525"/>
                <a:gd name="connsiteY0" fmla="*/ 8837 h 9525"/>
                <a:gd name="connsiteX1" fmla="*/ 9909 w 9525"/>
                <a:gd name="connsiteY1" fmla="*/ 8837 h 9525"/>
              </a:gdLst>
              <a:ahLst/>
              <a:cxnLst>
                <a:cxn ang="0">
                  <a:pos x="connsiteX0" y="connsiteY0"/>
                </a:cxn>
                <a:cxn ang="0">
                  <a:pos x="connsiteX1" y="connsiteY1"/>
                </a:cxn>
              </a:cxnLst>
              <a:rect l="l" t="t" r="r" b="b"/>
              <a:pathLst>
                <a:path w="9525" h="9525">
                  <a:moveTo>
                    <a:pt x="9909" y="8837"/>
                  </a:moveTo>
                  <a:cubicBezTo>
                    <a:pt x="8956" y="8837"/>
                    <a:pt x="4194" y="5027"/>
                    <a:pt x="9909"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2" name="Freeform: Shape 1891">
              <a:extLst>
                <a:ext uri="{FF2B5EF4-FFF2-40B4-BE49-F238E27FC236}">
                  <a16:creationId xmlns:a16="http://schemas.microsoft.com/office/drawing/2014/main" id="{717A864E-9A60-47E4-8AFD-8029344B6657}"/>
                </a:ext>
              </a:extLst>
            </p:cNvPr>
            <p:cNvSpPr/>
            <p:nvPr/>
          </p:nvSpPr>
          <p:spPr>
            <a:xfrm>
              <a:off x="7008532" y="978375"/>
              <a:ext cx="9525" cy="47625"/>
            </a:xfrm>
            <a:custGeom>
              <a:avLst/>
              <a:gdLst>
                <a:gd name="connsiteX0" fmla="*/ 9488 w 9525"/>
                <a:gd name="connsiteY0" fmla="*/ 48420 h 47625"/>
                <a:gd name="connsiteX1" fmla="*/ 9488 w 9525"/>
                <a:gd name="connsiteY1" fmla="*/ 48420 h 47625"/>
              </a:gdLst>
              <a:ahLst/>
              <a:cxnLst>
                <a:cxn ang="0">
                  <a:pos x="connsiteX0" y="connsiteY0"/>
                </a:cxn>
                <a:cxn ang="0">
                  <a:pos x="connsiteX1" y="connsiteY1"/>
                </a:cxn>
              </a:cxnLst>
              <a:rect l="l" t="t" r="r" b="b"/>
              <a:pathLst>
                <a:path w="9525" h="47625">
                  <a:moveTo>
                    <a:pt x="9488" y="48420"/>
                  </a:moveTo>
                  <a:cubicBezTo>
                    <a:pt x="4726" y="-43973"/>
                    <a:pt x="8536" y="47467"/>
                    <a:pt x="9488" y="4842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3" name="Freeform: Shape 1892">
              <a:extLst>
                <a:ext uri="{FF2B5EF4-FFF2-40B4-BE49-F238E27FC236}">
                  <a16:creationId xmlns:a16="http://schemas.microsoft.com/office/drawing/2014/main" id="{BA3CEA3F-FCD4-4B79-A881-20148BE8FDC6}"/>
                </a:ext>
              </a:extLst>
            </p:cNvPr>
            <p:cNvSpPr/>
            <p:nvPr/>
          </p:nvSpPr>
          <p:spPr>
            <a:xfrm>
              <a:off x="7122411" y="1121568"/>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4194" y="13811"/>
                    <a:pt x="8957" y="8096"/>
                    <a:pt x="990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4" name="Freeform: Shape 1893">
              <a:extLst>
                <a:ext uri="{FF2B5EF4-FFF2-40B4-BE49-F238E27FC236}">
                  <a16:creationId xmlns:a16="http://schemas.microsoft.com/office/drawing/2014/main" id="{905F9085-081E-4B4A-90F7-C01CC2B44657}"/>
                </a:ext>
              </a:extLst>
            </p:cNvPr>
            <p:cNvSpPr/>
            <p:nvPr/>
          </p:nvSpPr>
          <p:spPr>
            <a:xfrm>
              <a:off x="7105174" y="1119663"/>
              <a:ext cx="9525" cy="9525"/>
            </a:xfrm>
            <a:custGeom>
              <a:avLst/>
              <a:gdLst>
                <a:gd name="connsiteX0" fmla="*/ 9049 w 9525"/>
                <a:gd name="connsiteY0" fmla="*/ 7144 h 9525"/>
                <a:gd name="connsiteX1" fmla="*/ 7144 w 9525"/>
                <a:gd name="connsiteY1" fmla="*/ 10001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8096" y="9049"/>
                    <a:pt x="7144" y="10001"/>
                  </a:cubicBezTo>
                  <a:cubicBezTo>
                    <a:pt x="8096" y="9049"/>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5" name="Freeform: Shape 1894">
              <a:extLst>
                <a:ext uri="{FF2B5EF4-FFF2-40B4-BE49-F238E27FC236}">
                  <a16:creationId xmlns:a16="http://schemas.microsoft.com/office/drawing/2014/main" id="{37980420-B6EA-4B8D-BE3C-B1E132120A63}"/>
                </a:ext>
              </a:extLst>
            </p:cNvPr>
            <p:cNvSpPr/>
            <p:nvPr/>
          </p:nvSpPr>
          <p:spPr>
            <a:xfrm>
              <a:off x="7089099" y="1121568"/>
              <a:ext cx="28575" cy="38100"/>
            </a:xfrm>
            <a:custGeom>
              <a:avLst/>
              <a:gdLst>
                <a:gd name="connsiteX0" fmla="*/ 14645 w 28575"/>
                <a:gd name="connsiteY0" fmla="*/ 34766 h 38100"/>
                <a:gd name="connsiteX1" fmla="*/ 23218 w 28575"/>
                <a:gd name="connsiteY1" fmla="*/ 7144 h 38100"/>
                <a:gd name="connsiteX2" fmla="*/ 14645 w 28575"/>
                <a:gd name="connsiteY2" fmla="*/ 34766 h 38100"/>
              </a:gdLst>
              <a:ahLst/>
              <a:cxnLst>
                <a:cxn ang="0">
                  <a:pos x="connsiteX0" y="connsiteY0"/>
                </a:cxn>
                <a:cxn ang="0">
                  <a:pos x="connsiteX1" y="connsiteY1"/>
                </a:cxn>
                <a:cxn ang="0">
                  <a:pos x="connsiteX2" y="connsiteY2"/>
                </a:cxn>
              </a:cxnLst>
              <a:rect l="l" t="t" r="r" b="b"/>
              <a:pathLst>
                <a:path w="28575" h="38100">
                  <a:moveTo>
                    <a:pt x="14645" y="34766"/>
                  </a:moveTo>
                  <a:cubicBezTo>
                    <a:pt x="9883" y="30004"/>
                    <a:pt x="17503" y="17621"/>
                    <a:pt x="23218" y="7144"/>
                  </a:cubicBezTo>
                  <a:cubicBezTo>
                    <a:pt x="-6309" y="29051"/>
                    <a:pt x="13693" y="25241"/>
                    <a:pt x="14645" y="347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6" name="Freeform: Shape 1895">
              <a:extLst>
                <a:ext uri="{FF2B5EF4-FFF2-40B4-BE49-F238E27FC236}">
                  <a16:creationId xmlns:a16="http://schemas.microsoft.com/office/drawing/2014/main" id="{D3AD8177-C9C4-48AC-9B9E-0C18DCA731FD}"/>
                </a:ext>
              </a:extLst>
            </p:cNvPr>
            <p:cNvSpPr/>
            <p:nvPr/>
          </p:nvSpPr>
          <p:spPr>
            <a:xfrm>
              <a:off x="7103269" y="1156103"/>
              <a:ext cx="9525" cy="9525"/>
            </a:xfrm>
            <a:custGeom>
              <a:avLst/>
              <a:gdLst>
                <a:gd name="connsiteX0" fmla="*/ 7144 w 9525"/>
                <a:gd name="connsiteY0" fmla="*/ 9756 h 9525"/>
                <a:gd name="connsiteX1" fmla="*/ 10001 w 9525"/>
                <a:gd name="connsiteY1" fmla="*/ 8804 h 9525"/>
                <a:gd name="connsiteX2" fmla="*/ 7144 w 9525"/>
                <a:gd name="connsiteY2" fmla="*/ 9756 h 9525"/>
              </a:gdLst>
              <a:ahLst/>
              <a:cxnLst>
                <a:cxn ang="0">
                  <a:pos x="connsiteX0" y="connsiteY0"/>
                </a:cxn>
                <a:cxn ang="0">
                  <a:pos x="connsiteX1" y="connsiteY1"/>
                </a:cxn>
                <a:cxn ang="0">
                  <a:pos x="connsiteX2" y="connsiteY2"/>
                </a:cxn>
              </a:cxnLst>
              <a:rect l="l" t="t" r="r" b="b"/>
              <a:pathLst>
                <a:path w="9525" h="9525">
                  <a:moveTo>
                    <a:pt x="7144" y="9756"/>
                  </a:moveTo>
                  <a:cubicBezTo>
                    <a:pt x="9049" y="9756"/>
                    <a:pt x="9049" y="9756"/>
                    <a:pt x="10001" y="8804"/>
                  </a:cubicBezTo>
                  <a:cubicBezTo>
                    <a:pt x="10001" y="4994"/>
                    <a:pt x="9049" y="8804"/>
                    <a:pt x="7144" y="97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7" name="Freeform: Shape 1896">
              <a:extLst>
                <a:ext uri="{FF2B5EF4-FFF2-40B4-BE49-F238E27FC236}">
                  <a16:creationId xmlns:a16="http://schemas.microsoft.com/office/drawing/2014/main" id="{1EAE3701-6FAB-4DD0-BFA7-4802CDC55D6A}"/>
                </a:ext>
              </a:extLst>
            </p:cNvPr>
            <p:cNvSpPr/>
            <p:nvPr/>
          </p:nvSpPr>
          <p:spPr>
            <a:xfrm>
              <a:off x="7057830" y="1089183"/>
              <a:ext cx="9525" cy="19050"/>
            </a:xfrm>
            <a:custGeom>
              <a:avLst/>
              <a:gdLst>
                <a:gd name="connsiteX0" fmla="*/ 7814 w 9525"/>
                <a:gd name="connsiteY0" fmla="*/ 7144 h 19050"/>
                <a:gd name="connsiteX1" fmla="*/ 7814 w 9525"/>
                <a:gd name="connsiteY1" fmla="*/ 7144 h 19050"/>
              </a:gdLst>
              <a:ahLst/>
              <a:cxnLst>
                <a:cxn ang="0">
                  <a:pos x="connsiteX0" y="connsiteY0"/>
                </a:cxn>
                <a:cxn ang="0">
                  <a:pos x="connsiteX1" y="connsiteY1"/>
                </a:cxn>
              </a:cxnLst>
              <a:rect l="l" t="t" r="r" b="b"/>
              <a:pathLst>
                <a:path w="9525" h="19050">
                  <a:moveTo>
                    <a:pt x="7814" y="7144"/>
                  </a:moveTo>
                  <a:cubicBezTo>
                    <a:pt x="5910" y="17621"/>
                    <a:pt x="8767" y="10954"/>
                    <a:pt x="78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8" name="Freeform: Shape 1897">
              <a:extLst>
                <a:ext uri="{FF2B5EF4-FFF2-40B4-BE49-F238E27FC236}">
                  <a16:creationId xmlns:a16="http://schemas.microsoft.com/office/drawing/2014/main" id="{43ED75A1-CA71-4841-9801-63C6DF75DD63}"/>
                </a:ext>
              </a:extLst>
            </p:cNvPr>
            <p:cNvSpPr/>
            <p:nvPr/>
          </p:nvSpPr>
          <p:spPr>
            <a:xfrm>
              <a:off x="7060406" y="109204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7144"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899" name="Freeform: Shape 1898">
              <a:extLst>
                <a:ext uri="{FF2B5EF4-FFF2-40B4-BE49-F238E27FC236}">
                  <a16:creationId xmlns:a16="http://schemas.microsoft.com/office/drawing/2014/main" id="{00126793-F6F9-4664-B04F-14098090CBE8}"/>
                </a:ext>
              </a:extLst>
            </p:cNvPr>
            <p:cNvSpPr/>
            <p:nvPr/>
          </p:nvSpPr>
          <p:spPr>
            <a:xfrm>
              <a:off x="7057549" y="10882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0" name="Freeform: Shape 1899">
              <a:extLst>
                <a:ext uri="{FF2B5EF4-FFF2-40B4-BE49-F238E27FC236}">
                  <a16:creationId xmlns:a16="http://schemas.microsoft.com/office/drawing/2014/main" id="{24A9B445-2D25-4E85-A58C-373D7E031A6C}"/>
                </a:ext>
              </a:extLst>
            </p:cNvPr>
            <p:cNvSpPr/>
            <p:nvPr/>
          </p:nvSpPr>
          <p:spPr>
            <a:xfrm>
              <a:off x="6993731" y="984739"/>
              <a:ext cx="9525" cy="9525"/>
            </a:xfrm>
            <a:custGeom>
              <a:avLst/>
              <a:gdLst>
                <a:gd name="connsiteX0" fmla="*/ 10001 w 9525"/>
                <a:gd name="connsiteY0" fmla="*/ 8718 h 9525"/>
                <a:gd name="connsiteX1" fmla="*/ 7144 w 9525"/>
                <a:gd name="connsiteY1" fmla="*/ 7766 h 9525"/>
                <a:gd name="connsiteX2" fmla="*/ 10001 w 9525"/>
                <a:gd name="connsiteY2" fmla="*/ 8718 h 9525"/>
              </a:gdLst>
              <a:ahLst/>
              <a:cxnLst>
                <a:cxn ang="0">
                  <a:pos x="connsiteX0" y="connsiteY0"/>
                </a:cxn>
                <a:cxn ang="0">
                  <a:pos x="connsiteX1" y="connsiteY1"/>
                </a:cxn>
                <a:cxn ang="0">
                  <a:pos x="connsiteX2" y="connsiteY2"/>
                </a:cxn>
              </a:cxnLst>
              <a:rect l="l" t="t" r="r" b="b"/>
              <a:pathLst>
                <a:path w="9525" h="9525">
                  <a:moveTo>
                    <a:pt x="10001" y="8718"/>
                  </a:moveTo>
                  <a:cubicBezTo>
                    <a:pt x="10001" y="5861"/>
                    <a:pt x="8096" y="7766"/>
                    <a:pt x="7144" y="7766"/>
                  </a:cubicBezTo>
                  <a:cubicBezTo>
                    <a:pt x="8096" y="7766"/>
                    <a:pt x="9049" y="8718"/>
                    <a:pt x="10001" y="87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1" name="Freeform: Shape 1900">
              <a:extLst>
                <a:ext uri="{FF2B5EF4-FFF2-40B4-BE49-F238E27FC236}">
                  <a16:creationId xmlns:a16="http://schemas.microsoft.com/office/drawing/2014/main" id="{A0CFA97B-3FDD-4F55-83B8-865C951AA6D0}"/>
                </a:ext>
              </a:extLst>
            </p:cNvPr>
            <p:cNvSpPr/>
            <p:nvPr/>
          </p:nvSpPr>
          <p:spPr>
            <a:xfrm>
              <a:off x="6928009" y="1012031"/>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9049"/>
                    <a:pt x="7144" y="10001"/>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2" name="Freeform: Shape 1901">
              <a:extLst>
                <a:ext uri="{FF2B5EF4-FFF2-40B4-BE49-F238E27FC236}">
                  <a16:creationId xmlns:a16="http://schemas.microsoft.com/office/drawing/2014/main" id="{38E6C466-8BDF-455E-97DF-14CF90FCEF9B}"/>
                </a:ext>
              </a:extLst>
            </p:cNvPr>
            <p:cNvSpPr/>
            <p:nvPr/>
          </p:nvSpPr>
          <p:spPr>
            <a:xfrm>
              <a:off x="6886099" y="107965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3" name="Freeform: Shape 1902">
              <a:extLst>
                <a:ext uri="{FF2B5EF4-FFF2-40B4-BE49-F238E27FC236}">
                  <a16:creationId xmlns:a16="http://schemas.microsoft.com/office/drawing/2014/main" id="{50F42CE5-6E20-4A23-A1E3-A19860DD4BD5}"/>
                </a:ext>
              </a:extLst>
            </p:cNvPr>
            <p:cNvSpPr/>
            <p:nvPr/>
          </p:nvSpPr>
          <p:spPr>
            <a:xfrm>
              <a:off x="6882490" y="1080611"/>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3132" y="15716"/>
                    <a:pt x="9800" y="9049"/>
                    <a:pt x="10752"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4" name="Freeform: Shape 1903">
              <a:extLst>
                <a:ext uri="{FF2B5EF4-FFF2-40B4-BE49-F238E27FC236}">
                  <a16:creationId xmlns:a16="http://schemas.microsoft.com/office/drawing/2014/main" id="{52412F61-9CD8-4B94-A129-D821F208CC77}"/>
                </a:ext>
              </a:extLst>
            </p:cNvPr>
            <p:cNvSpPr/>
            <p:nvPr/>
          </p:nvSpPr>
          <p:spPr>
            <a:xfrm>
              <a:off x="6890374" y="1037748"/>
              <a:ext cx="19050" cy="38100"/>
            </a:xfrm>
            <a:custGeom>
              <a:avLst/>
              <a:gdLst>
                <a:gd name="connsiteX0" fmla="*/ 19061 w 19050"/>
                <a:gd name="connsiteY0" fmla="*/ 31909 h 38100"/>
                <a:gd name="connsiteX1" fmla="*/ 7631 w 19050"/>
                <a:gd name="connsiteY1" fmla="*/ 7144 h 38100"/>
                <a:gd name="connsiteX2" fmla="*/ 19061 w 19050"/>
                <a:gd name="connsiteY2" fmla="*/ 31909 h 38100"/>
              </a:gdLst>
              <a:ahLst/>
              <a:cxnLst>
                <a:cxn ang="0">
                  <a:pos x="connsiteX0" y="connsiteY0"/>
                </a:cxn>
                <a:cxn ang="0">
                  <a:pos x="connsiteX1" y="connsiteY1"/>
                </a:cxn>
                <a:cxn ang="0">
                  <a:pos x="connsiteX2" y="connsiteY2"/>
                </a:cxn>
              </a:cxnLst>
              <a:rect l="l" t="t" r="r" b="b"/>
              <a:pathLst>
                <a:path w="19050" h="38100">
                  <a:moveTo>
                    <a:pt x="19061" y="31909"/>
                  </a:moveTo>
                  <a:cubicBezTo>
                    <a:pt x="16204" y="24289"/>
                    <a:pt x="20014" y="9049"/>
                    <a:pt x="7631" y="7144"/>
                  </a:cubicBezTo>
                  <a:cubicBezTo>
                    <a:pt x="4774" y="15716"/>
                    <a:pt x="15251" y="40481"/>
                    <a:pt x="19061" y="31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5" name="Freeform: Shape 1904">
              <a:extLst>
                <a:ext uri="{FF2B5EF4-FFF2-40B4-BE49-F238E27FC236}">
                  <a16:creationId xmlns:a16="http://schemas.microsoft.com/office/drawing/2014/main" id="{C3C53645-B35A-4EB9-AC90-82824F739A49}"/>
                </a:ext>
              </a:extLst>
            </p:cNvPr>
            <p:cNvSpPr/>
            <p:nvPr/>
          </p:nvSpPr>
          <p:spPr>
            <a:xfrm>
              <a:off x="6884822" y="1062738"/>
              <a:ext cx="38100" cy="28575"/>
            </a:xfrm>
            <a:custGeom>
              <a:avLst/>
              <a:gdLst>
                <a:gd name="connsiteX0" fmla="*/ 11278 w 38100"/>
                <a:gd name="connsiteY0" fmla="*/ 18349 h 28575"/>
                <a:gd name="connsiteX1" fmla="*/ 24613 w 38100"/>
                <a:gd name="connsiteY1" fmla="*/ 8824 h 28575"/>
                <a:gd name="connsiteX2" fmla="*/ 11278 w 38100"/>
                <a:gd name="connsiteY2" fmla="*/ 18349 h 28575"/>
              </a:gdLst>
              <a:ahLst/>
              <a:cxnLst>
                <a:cxn ang="0">
                  <a:pos x="connsiteX0" y="connsiteY0"/>
                </a:cxn>
                <a:cxn ang="0">
                  <a:pos x="connsiteX1" y="connsiteY1"/>
                </a:cxn>
                <a:cxn ang="0">
                  <a:pos x="connsiteX2" y="connsiteY2"/>
                </a:cxn>
              </a:cxnLst>
              <a:rect l="l" t="t" r="r" b="b"/>
              <a:pathLst>
                <a:path w="38100" h="28575">
                  <a:moveTo>
                    <a:pt x="11278" y="18349"/>
                  </a:moveTo>
                  <a:cubicBezTo>
                    <a:pt x="20803" y="17397"/>
                    <a:pt x="44615" y="48829"/>
                    <a:pt x="24613" y="8824"/>
                  </a:cubicBezTo>
                  <a:cubicBezTo>
                    <a:pt x="20803" y="-1653"/>
                    <a:pt x="-2057" y="41209"/>
                    <a:pt x="11278" y="183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6" name="Freeform: Shape 1905">
              <a:extLst>
                <a:ext uri="{FF2B5EF4-FFF2-40B4-BE49-F238E27FC236}">
                  <a16:creationId xmlns:a16="http://schemas.microsoft.com/office/drawing/2014/main" id="{EE2F9C9E-A198-45E2-9203-8BD63DB5A0BF}"/>
                </a:ext>
              </a:extLst>
            </p:cNvPr>
            <p:cNvSpPr/>
            <p:nvPr/>
          </p:nvSpPr>
          <p:spPr>
            <a:xfrm>
              <a:off x="6902291" y="10653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7" name="Freeform: Shape 1906">
              <a:extLst>
                <a:ext uri="{FF2B5EF4-FFF2-40B4-BE49-F238E27FC236}">
                  <a16:creationId xmlns:a16="http://schemas.microsoft.com/office/drawing/2014/main" id="{35AF5A0E-4604-4554-9682-6F6D9808C0EC}"/>
                </a:ext>
              </a:extLst>
            </p:cNvPr>
            <p:cNvSpPr/>
            <p:nvPr/>
          </p:nvSpPr>
          <p:spPr>
            <a:xfrm>
              <a:off x="7413964" y="1218257"/>
              <a:ext cx="28575" cy="19050"/>
            </a:xfrm>
            <a:custGeom>
              <a:avLst/>
              <a:gdLst>
                <a:gd name="connsiteX0" fmla="*/ 7916 w 28575"/>
                <a:gd name="connsiteY0" fmla="*/ 13325 h 19050"/>
                <a:gd name="connsiteX1" fmla="*/ 7916 w 28575"/>
                <a:gd name="connsiteY1" fmla="*/ 13325 h 19050"/>
              </a:gdLst>
              <a:ahLst/>
              <a:cxnLst>
                <a:cxn ang="0">
                  <a:pos x="connsiteX0" y="connsiteY0"/>
                </a:cxn>
                <a:cxn ang="0">
                  <a:pos x="connsiteX1" y="connsiteY1"/>
                </a:cxn>
              </a:cxnLst>
              <a:rect l="l" t="t" r="r" b="b"/>
              <a:pathLst>
                <a:path w="28575" h="19050">
                  <a:moveTo>
                    <a:pt x="7916" y="13325"/>
                  </a:moveTo>
                  <a:cubicBezTo>
                    <a:pt x="296" y="16183"/>
                    <a:pt x="52683" y="-1915"/>
                    <a:pt x="7916" y="1332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8" name="Freeform: Shape 1907">
              <a:extLst>
                <a:ext uri="{FF2B5EF4-FFF2-40B4-BE49-F238E27FC236}">
                  <a16:creationId xmlns:a16="http://schemas.microsoft.com/office/drawing/2014/main" id="{7948CBA4-4FD8-4D1E-97C9-44922B806AA7}"/>
                </a:ext>
              </a:extLst>
            </p:cNvPr>
            <p:cNvSpPr/>
            <p:nvPr/>
          </p:nvSpPr>
          <p:spPr>
            <a:xfrm>
              <a:off x="7701439" y="96631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10001"/>
                    <a:pt x="7144" y="10001"/>
                    <a:pt x="8096" y="10001"/>
                  </a:cubicBezTo>
                  <a:cubicBezTo>
                    <a:pt x="8096" y="1000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09" name="Freeform: Shape 1908">
              <a:extLst>
                <a:ext uri="{FF2B5EF4-FFF2-40B4-BE49-F238E27FC236}">
                  <a16:creationId xmlns:a16="http://schemas.microsoft.com/office/drawing/2014/main" id="{4E20B23B-B034-4E85-B068-58845938A8EE}"/>
                </a:ext>
              </a:extLst>
            </p:cNvPr>
            <p:cNvSpPr/>
            <p:nvPr/>
          </p:nvSpPr>
          <p:spPr>
            <a:xfrm>
              <a:off x="7458551" y="1216818"/>
              <a:ext cx="9525" cy="19050"/>
            </a:xfrm>
            <a:custGeom>
              <a:avLst/>
              <a:gdLst>
                <a:gd name="connsiteX0" fmla="*/ 7144 w 9525"/>
                <a:gd name="connsiteY0" fmla="*/ 12859 h 19050"/>
                <a:gd name="connsiteX1" fmla="*/ 9049 w 9525"/>
                <a:gd name="connsiteY1" fmla="*/ 7144 h 19050"/>
                <a:gd name="connsiteX2" fmla="*/ 7144 w 9525"/>
                <a:gd name="connsiteY2" fmla="*/ 12859 h 19050"/>
              </a:gdLst>
              <a:ahLst/>
              <a:cxnLst>
                <a:cxn ang="0">
                  <a:pos x="connsiteX0" y="connsiteY0"/>
                </a:cxn>
                <a:cxn ang="0">
                  <a:pos x="connsiteX1" y="connsiteY1"/>
                </a:cxn>
                <a:cxn ang="0">
                  <a:pos x="connsiteX2" y="connsiteY2"/>
                </a:cxn>
              </a:cxnLst>
              <a:rect l="l" t="t" r="r" b="b"/>
              <a:pathLst>
                <a:path w="9525" h="19050">
                  <a:moveTo>
                    <a:pt x="7144" y="12859"/>
                  </a:moveTo>
                  <a:lnTo>
                    <a:pt x="9049" y="7144"/>
                  </a:lnTo>
                  <a:cubicBezTo>
                    <a:pt x="8096" y="8096"/>
                    <a:pt x="7144" y="10001"/>
                    <a:pt x="7144"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0" name="Freeform: Shape 1909">
              <a:extLst>
                <a:ext uri="{FF2B5EF4-FFF2-40B4-BE49-F238E27FC236}">
                  <a16:creationId xmlns:a16="http://schemas.microsoft.com/office/drawing/2014/main" id="{C0DD9DE6-5554-45EB-AA07-F9681EC4BA00}"/>
                </a:ext>
              </a:extLst>
            </p:cNvPr>
            <p:cNvSpPr/>
            <p:nvPr/>
          </p:nvSpPr>
          <p:spPr>
            <a:xfrm>
              <a:off x="7455694" y="1305293"/>
              <a:ext cx="9525" cy="9525"/>
            </a:xfrm>
            <a:custGeom>
              <a:avLst/>
              <a:gdLst>
                <a:gd name="connsiteX0" fmla="*/ 7144 w 9525"/>
                <a:gd name="connsiteY0" fmla="*/ 9156 h 9525"/>
                <a:gd name="connsiteX1" fmla="*/ 7144 w 9525"/>
                <a:gd name="connsiteY1" fmla="*/ 9156 h 9525"/>
              </a:gdLst>
              <a:ahLst/>
              <a:cxnLst>
                <a:cxn ang="0">
                  <a:pos x="connsiteX0" y="connsiteY0"/>
                </a:cxn>
                <a:cxn ang="0">
                  <a:pos x="connsiteX1" y="connsiteY1"/>
                </a:cxn>
              </a:cxnLst>
              <a:rect l="l" t="t" r="r" b="b"/>
              <a:pathLst>
                <a:path w="9525" h="9525">
                  <a:moveTo>
                    <a:pt x="7144" y="9156"/>
                  </a:moveTo>
                  <a:cubicBezTo>
                    <a:pt x="7144" y="12014"/>
                    <a:pt x="10001" y="3441"/>
                    <a:pt x="7144" y="91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1" name="Freeform: Shape 1910">
              <a:extLst>
                <a:ext uri="{FF2B5EF4-FFF2-40B4-BE49-F238E27FC236}">
                  <a16:creationId xmlns:a16="http://schemas.microsoft.com/office/drawing/2014/main" id="{091E7548-B10F-4497-96E6-5BA9BCA0D026}"/>
                </a:ext>
              </a:extLst>
            </p:cNvPr>
            <p:cNvSpPr/>
            <p:nvPr/>
          </p:nvSpPr>
          <p:spPr>
            <a:xfrm>
              <a:off x="7515701" y="117419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2" name="Freeform: Shape 1911">
              <a:extLst>
                <a:ext uri="{FF2B5EF4-FFF2-40B4-BE49-F238E27FC236}">
                  <a16:creationId xmlns:a16="http://schemas.microsoft.com/office/drawing/2014/main" id="{3D7D5721-C8A8-435D-9696-2882D73FAD7B}"/>
                </a:ext>
              </a:extLst>
            </p:cNvPr>
            <p:cNvSpPr/>
            <p:nvPr/>
          </p:nvSpPr>
          <p:spPr>
            <a:xfrm>
              <a:off x="7369016" y="1322132"/>
              <a:ext cx="28575" cy="28575"/>
            </a:xfrm>
            <a:custGeom>
              <a:avLst/>
              <a:gdLst>
                <a:gd name="connsiteX0" fmla="*/ 7144 w 28575"/>
                <a:gd name="connsiteY0" fmla="*/ 21845 h 28575"/>
                <a:gd name="connsiteX1" fmla="*/ 7144 w 28575"/>
                <a:gd name="connsiteY1" fmla="*/ 21845 h 28575"/>
              </a:gdLst>
              <a:ahLst/>
              <a:cxnLst>
                <a:cxn ang="0">
                  <a:pos x="connsiteX0" y="connsiteY0"/>
                </a:cxn>
                <a:cxn ang="0">
                  <a:pos x="connsiteX1" y="connsiteY1"/>
                </a:cxn>
              </a:cxnLst>
              <a:rect l="l" t="t" r="r" b="b"/>
              <a:pathLst>
                <a:path w="28575" h="28575">
                  <a:moveTo>
                    <a:pt x="7144" y="21845"/>
                  </a:moveTo>
                  <a:cubicBezTo>
                    <a:pt x="19526" y="9463"/>
                    <a:pt x="33814" y="-3872"/>
                    <a:pt x="7144" y="218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3" name="Freeform: Shape 1912">
              <a:extLst>
                <a:ext uri="{FF2B5EF4-FFF2-40B4-BE49-F238E27FC236}">
                  <a16:creationId xmlns:a16="http://schemas.microsoft.com/office/drawing/2014/main" id="{F82D8A8E-4A89-4450-A080-B76067328810}"/>
                </a:ext>
              </a:extLst>
            </p:cNvPr>
            <p:cNvSpPr/>
            <p:nvPr/>
          </p:nvSpPr>
          <p:spPr>
            <a:xfrm>
              <a:off x="7681436" y="11149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4" name="Freeform: Shape 1913">
              <a:extLst>
                <a:ext uri="{FF2B5EF4-FFF2-40B4-BE49-F238E27FC236}">
                  <a16:creationId xmlns:a16="http://schemas.microsoft.com/office/drawing/2014/main" id="{21A1CA24-553C-421C-A526-486DA0BBDBA9}"/>
                </a:ext>
              </a:extLst>
            </p:cNvPr>
            <p:cNvSpPr/>
            <p:nvPr/>
          </p:nvSpPr>
          <p:spPr>
            <a:xfrm>
              <a:off x="7681436" y="111490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lnTo>
                    <a:pt x="7144" y="7144"/>
                  </a:lnTo>
                  <a:cubicBezTo>
                    <a:pt x="8096" y="9049"/>
                    <a:pt x="8096" y="10954"/>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5" name="Freeform: Shape 1914">
              <a:extLst>
                <a:ext uri="{FF2B5EF4-FFF2-40B4-BE49-F238E27FC236}">
                  <a16:creationId xmlns:a16="http://schemas.microsoft.com/office/drawing/2014/main" id="{FF8D0DC6-5C88-4948-AFCA-D6E747783D40}"/>
                </a:ext>
              </a:extLst>
            </p:cNvPr>
            <p:cNvSpPr/>
            <p:nvPr/>
          </p:nvSpPr>
          <p:spPr>
            <a:xfrm>
              <a:off x="7457705" y="1222216"/>
              <a:ext cx="9525" cy="19050"/>
            </a:xfrm>
            <a:custGeom>
              <a:avLst/>
              <a:gdLst>
                <a:gd name="connsiteX0" fmla="*/ 7990 w 9525"/>
                <a:gd name="connsiteY0" fmla="*/ 12224 h 19050"/>
                <a:gd name="connsiteX1" fmla="*/ 7990 w 9525"/>
                <a:gd name="connsiteY1" fmla="*/ 12224 h 19050"/>
              </a:gdLst>
              <a:ahLst/>
              <a:cxnLst>
                <a:cxn ang="0">
                  <a:pos x="connsiteX0" y="connsiteY0"/>
                </a:cxn>
                <a:cxn ang="0">
                  <a:pos x="connsiteX1" y="connsiteY1"/>
                </a:cxn>
              </a:cxnLst>
              <a:rect l="l" t="t" r="r" b="b"/>
              <a:pathLst>
                <a:path w="9525" h="19050">
                  <a:moveTo>
                    <a:pt x="7990" y="12224"/>
                  </a:moveTo>
                  <a:cubicBezTo>
                    <a:pt x="6086" y="794"/>
                    <a:pt x="7990" y="12224"/>
                    <a:pt x="7990" y="122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6" name="Freeform: Shape 1915">
              <a:extLst>
                <a:ext uri="{FF2B5EF4-FFF2-40B4-BE49-F238E27FC236}">
                  <a16:creationId xmlns:a16="http://schemas.microsoft.com/office/drawing/2014/main" id="{E9BD2243-9666-46AC-AB72-7CFF32D873F9}"/>
                </a:ext>
              </a:extLst>
            </p:cNvPr>
            <p:cNvSpPr/>
            <p:nvPr/>
          </p:nvSpPr>
          <p:spPr>
            <a:xfrm>
              <a:off x="7450770" y="1243488"/>
              <a:ext cx="19050" cy="19050"/>
            </a:xfrm>
            <a:custGeom>
              <a:avLst/>
              <a:gdLst>
                <a:gd name="connsiteX0" fmla="*/ 13972 w 19050"/>
                <a:gd name="connsiteY0" fmla="*/ 7144 h 19050"/>
                <a:gd name="connsiteX1" fmla="*/ 13972 w 19050"/>
                <a:gd name="connsiteY1" fmla="*/ 7144 h 19050"/>
              </a:gdLst>
              <a:ahLst/>
              <a:cxnLst>
                <a:cxn ang="0">
                  <a:pos x="connsiteX0" y="connsiteY0"/>
                </a:cxn>
                <a:cxn ang="0">
                  <a:pos x="connsiteX1" y="connsiteY1"/>
                </a:cxn>
              </a:cxnLst>
              <a:rect l="l" t="t" r="r" b="b"/>
              <a:pathLst>
                <a:path w="19050" h="19050">
                  <a:moveTo>
                    <a:pt x="13972" y="7144"/>
                  </a:moveTo>
                  <a:cubicBezTo>
                    <a:pt x="6352" y="12859"/>
                    <a:pt x="3495" y="19526"/>
                    <a:pt x="13972"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7" name="Freeform: Shape 1916">
              <a:extLst>
                <a:ext uri="{FF2B5EF4-FFF2-40B4-BE49-F238E27FC236}">
                  <a16:creationId xmlns:a16="http://schemas.microsoft.com/office/drawing/2014/main" id="{C9CE09C5-3178-473C-85F6-F4BB40E63D13}"/>
                </a:ext>
              </a:extLst>
            </p:cNvPr>
            <p:cNvSpPr/>
            <p:nvPr/>
          </p:nvSpPr>
          <p:spPr>
            <a:xfrm>
              <a:off x="7459504" y="1142507"/>
              <a:ext cx="76200" cy="95250"/>
            </a:xfrm>
            <a:custGeom>
              <a:avLst/>
              <a:gdLst>
                <a:gd name="connsiteX0" fmla="*/ 53816 w 76200"/>
                <a:gd name="connsiteY0" fmla="*/ 40498 h 95250"/>
                <a:gd name="connsiteX1" fmla="*/ 55721 w 76200"/>
                <a:gd name="connsiteY1" fmla="*/ 24305 h 95250"/>
                <a:gd name="connsiteX2" fmla="*/ 60484 w 76200"/>
                <a:gd name="connsiteY2" fmla="*/ 7160 h 95250"/>
                <a:gd name="connsiteX3" fmla="*/ 7144 w 76200"/>
                <a:gd name="connsiteY3" fmla="*/ 80503 h 95250"/>
                <a:gd name="connsiteX4" fmla="*/ 11906 w 76200"/>
                <a:gd name="connsiteY4" fmla="*/ 89075 h 95250"/>
                <a:gd name="connsiteX5" fmla="*/ 22384 w 76200"/>
                <a:gd name="connsiteY5" fmla="*/ 88123 h 95250"/>
                <a:gd name="connsiteX6" fmla="*/ 53816 w 76200"/>
                <a:gd name="connsiteY6" fmla="*/ 4049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95250">
                  <a:moveTo>
                    <a:pt x="53816" y="40498"/>
                  </a:moveTo>
                  <a:cubicBezTo>
                    <a:pt x="47149" y="45260"/>
                    <a:pt x="70961" y="24305"/>
                    <a:pt x="55721" y="24305"/>
                  </a:cubicBezTo>
                  <a:cubicBezTo>
                    <a:pt x="64294" y="30020"/>
                    <a:pt x="79534" y="23353"/>
                    <a:pt x="60484" y="7160"/>
                  </a:cubicBezTo>
                  <a:cubicBezTo>
                    <a:pt x="59531" y="6208"/>
                    <a:pt x="20479" y="47165"/>
                    <a:pt x="7144" y="80503"/>
                  </a:cubicBezTo>
                  <a:cubicBezTo>
                    <a:pt x="10001" y="74788"/>
                    <a:pt x="11906" y="77645"/>
                    <a:pt x="11906" y="89075"/>
                  </a:cubicBezTo>
                  <a:cubicBezTo>
                    <a:pt x="13811" y="74788"/>
                    <a:pt x="17621" y="74788"/>
                    <a:pt x="22384" y="88123"/>
                  </a:cubicBezTo>
                  <a:cubicBezTo>
                    <a:pt x="51911" y="60500"/>
                    <a:pt x="50006" y="47165"/>
                    <a:pt x="53816" y="4049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8" name="Freeform: Shape 1917">
              <a:extLst>
                <a:ext uri="{FF2B5EF4-FFF2-40B4-BE49-F238E27FC236}">
                  <a16:creationId xmlns:a16="http://schemas.microsoft.com/office/drawing/2014/main" id="{B2D6D9ED-C7A7-4021-82DE-6D155AFADB75}"/>
                </a:ext>
              </a:extLst>
            </p:cNvPr>
            <p:cNvSpPr/>
            <p:nvPr/>
          </p:nvSpPr>
          <p:spPr>
            <a:xfrm>
              <a:off x="7488079" y="120253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19" name="Freeform: Shape 1918">
              <a:extLst>
                <a:ext uri="{FF2B5EF4-FFF2-40B4-BE49-F238E27FC236}">
                  <a16:creationId xmlns:a16="http://schemas.microsoft.com/office/drawing/2014/main" id="{47DE5D97-FE6C-42BC-9AD7-73F98501D699}"/>
                </a:ext>
              </a:extLst>
            </p:cNvPr>
            <p:cNvSpPr/>
            <p:nvPr/>
          </p:nvSpPr>
          <p:spPr>
            <a:xfrm>
              <a:off x="7501414" y="118877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10001"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0" name="Freeform: Shape 1919">
              <a:extLst>
                <a:ext uri="{FF2B5EF4-FFF2-40B4-BE49-F238E27FC236}">
                  <a16:creationId xmlns:a16="http://schemas.microsoft.com/office/drawing/2014/main" id="{7810DB5A-77BD-4B85-893C-9243F71A7D67}"/>
                </a:ext>
              </a:extLst>
            </p:cNvPr>
            <p:cNvSpPr/>
            <p:nvPr/>
          </p:nvSpPr>
          <p:spPr>
            <a:xfrm>
              <a:off x="7463949" y="1236821"/>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16669"/>
                    <a:pt x="8414"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1" name="Freeform: Shape 1920">
              <a:extLst>
                <a:ext uri="{FF2B5EF4-FFF2-40B4-BE49-F238E27FC236}">
                  <a16:creationId xmlns:a16="http://schemas.microsoft.com/office/drawing/2014/main" id="{4F378FC7-C50C-49EC-BB8E-6F004E6332FD}"/>
                </a:ext>
              </a:extLst>
            </p:cNvPr>
            <p:cNvSpPr/>
            <p:nvPr/>
          </p:nvSpPr>
          <p:spPr>
            <a:xfrm>
              <a:off x="7459080" y="122708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6615" y="4498"/>
                    <a:pt x="7567" y="9260"/>
                    <a:pt x="7567"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2" name="Freeform: Shape 1921">
              <a:extLst>
                <a:ext uri="{FF2B5EF4-FFF2-40B4-BE49-F238E27FC236}">
                  <a16:creationId xmlns:a16="http://schemas.microsoft.com/office/drawing/2014/main" id="{6F477D7C-1EE2-44ED-89B7-3B2FBC0D166A}"/>
                </a:ext>
              </a:extLst>
            </p:cNvPr>
            <p:cNvSpPr/>
            <p:nvPr/>
          </p:nvSpPr>
          <p:spPr>
            <a:xfrm>
              <a:off x="7570946" y="118348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3" name="Freeform: Shape 1922">
              <a:extLst>
                <a:ext uri="{FF2B5EF4-FFF2-40B4-BE49-F238E27FC236}">
                  <a16:creationId xmlns:a16="http://schemas.microsoft.com/office/drawing/2014/main" id="{D758996F-4EDA-4B97-A2D1-F6869A6FB494}"/>
                </a:ext>
              </a:extLst>
            </p:cNvPr>
            <p:cNvSpPr/>
            <p:nvPr/>
          </p:nvSpPr>
          <p:spPr>
            <a:xfrm>
              <a:off x="7489031" y="1174843"/>
              <a:ext cx="47625" cy="47625"/>
            </a:xfrm>
            <a:custGeom>
              <a:avLst/>
              <a:gdLst>
                <a:gd name="connsiteX0" fmla="*/ 39529 w 47625"/>
                <a:gd name="connsiteY0" fmla="*/ 8162 h 47625"/>
                <a:gd name="connsiteX1" fmla="*/ 7144 w 47625"/>
                <a:gd name="connsiteY1" fmla="*/ 35784 h 47625"/>
                <a:gd name="connsiteX2" fmla="*/ 11906 w 47625"/>
                <a:gd name="connsiteY2" fmla="*/ 41499 h 47625"/>
                <a:gd name="connsiteX3" fmla="*/ 39529 w 47625"/>
                <a:gd name="connsiteY3" fmla="*/ 8162 h 47625"/>
              </a:gdLst>
              <a:ahLst/>
              <a:cxnLst>
                <a:cxn ang="0">
                  <a:pos x="connsiteX0" y="connsiteY0"/>
                </a:cxn>
                <a:cxn ang="0">
                  <a:pos x="connsiteX1" y="connsiteY1"/>
                </a:cxn>
                <a:cxn ang="0">
                  <a:pos x="connsiteX2" y="connsiteY2"/>
                </a:cxn>
                <a:cxn ang="0">
                  <a:pos x="connsiteX3" y="connsiteY3"/>
                </a:cxn>
              </a:cxnLst>
              <a:rect l="l" t="t" r="r" b="b"/>
              <a:pathLst>
                <a:path w="47625" h="47625">
                  <a:moveTo>
                    <a:pt x="39529" y="8162"/>
                  </a:moveTo>
                  <a:cubicBezTo>
                    <a:pt x="34766" y="11972"/>
                    <a:pt x="19526" y="37689"/>
                    <a:pt x="7144" y="35784"/>
                  </a:cubicBezTo>
                  <a:cubicBezTo>
                    <a:pt x="10954" y="36737"/>
                    <a:pt x="12859" y="38642"/>
                    <a:pt x="11906" y="41499"/>
                  </a:cubicBezTo>
                  <a:cubicBezTo>
                    <a:pt x="35719" y="48167"/>
                    <a:pt x="46196" y="-411"/>
                    <a:pt x="39529" y="81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4" name="Freeform: Shape 1923">
              <a:extLst>
                <a:ext uri="{FF2B5EF4-FFF2-40B4-BE49-F238E27FC236}">
                  <a16:creationId xmlns:a16="http://schemas.microsoft.com/office/drawing/2014/main" id="{01A25444-B69C-44B8-9564-CD0D050FAF7C}"/>
                </a:ext>
              </a:extLst>
            </p:cNvPr>
            <p:cNvSpPr/>
            <p:nvPr/>
          </p:nvSpPr>
          <p:spPr>
            <a:xfrm>
              <a:off x="7471886" y="12335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6615"/>
                    <a:pt x="7144" y="7567"/>
                  </a:cubicBezTo>
                  <a:cubicBezTo>
                    <a:pt x="8096"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5" name="Freeform: Shape 1924">
              <a:extLst>
                <a:ext uri="{FF2B5EF4-FFF2-40B4-BE49-F238E27FC236}">
                  <a16:creationId xmlns:a16="http://schemas.microsoft.com/office/drawing/2014/main" id="{73D50919-C29C-4CB7-95C1-F025E567D758}"/>
                </a:ext>
              </a:extLst>
            </p:cNvPr>
            <p:cNvSpPr/>
            <p:nvPr/>
          </p:nvSpPr>
          <p:spPr>
            <a:xfrm>
              <a:off x="7370921" y="1179671"/>
              <a:ext cx="57150" cy="47625"/>
            </a:xfrm>
            <a:custGeom>
              <a:avLst/>
              <a:gdLst>
                <a:gd name="connsiteX0" fmla="*/ 7144 w 57150"/>
                <a:gd name="connsiteY0" fmla="*/ 25241 h 47625"/>
                <a:gd name="connsiteX1" fmla="*/ 55721 w 57150"/>
                <a:gd name="connsiteY1" fmla="*/ 7144 h 47625"/>
                <a:gd name="connsiteX2" fmla="*/ 53816 w 57150"/>
                <a:gd name="connsiteY2" fmla="*/ 22384 h 47625"/>
                <a:gd name="connsiteX3" fmla="*/ 29051 w 57150"/>
                <a:gd name="connsiteY3" fmla="*/ 43339 h 47625"/>
                <a:gd name="connsiteX4" fmla="*/ 7144 w 57150"/>
                <a:gd name="connsiteY4" fmla="*/ 25241 h 47625"/>
                <a:gd name="connsiteX5" fmla="*/ 11906 w 57150"/>
                <a:gd name="connsiteY5" fmla="*/ 22384 h 47625"/>
                <a:gd name="connsiteX6" fmla="*/ 15716 w 57150"/>
                <a:gd name="connsiteY6" fmla="*/ 22384 h 47625"/>
                <a:gd name="connsiteX7" fmla="*/ 11906 w 57150"/>
                <a:gd name="connsiteY7" fmla="*/ 2238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47625">
                  <a:moveTo>
                    <a:pt x="7144" y="25241"/>
                  </a:moveTo>
                  <a:cubicBezTo>
                    <a:pt x="20479" y="19526"/>
                    <a:pt x="34766" y="10001"/>
                    <a:pt x="55721" y="7144"/>
                  </a:cubicBezTo>
                  <a:cubicBezTo>
                    <a:pt x="56674" y="9049"/>
                    <a:pt x="51911" y="23336"/>
                    <a:pt x="53816" y="22384"/>
                  </a:cubicBezTo>
                  <a:cubicBezTo>
                    <a:pt x="37624" y="-476"/>
                    <a:pt x="47149" y="29051"/>
                    <a:pt x="29051" y="43339"/>
                  </a:cubicBezTo>
                  <a:cubicBezTo>
                    <a:pt x="30956" y="9049"/>
                    <a:pt x="8096" y="29051"/>
                    <a:pt x="7144" y="25241"/>
                  </a:cubicBezTo>
                  <a:close/>
                  <a:moveTo>
                    <a:pt x="11906" y="22384"/>
                  </a:moveTo>
                  <a:lnTo>
                    <a:pt x="15716" y="22384"/>
                  </a:lnTo>
                  <a:cubicBezTo>
                    <a:pt x="14764" y="21431"/>
                    <a:pt x="12859" y="21431"/>
                    <a:pt x="11906" y="223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6" name="Freeform: Shape 1925">
              <a:extLst>
                <a:ext uri="{FF2B5EF4-FFF2-40B4-BE49-F238E27FC236}">
                  <a16:creationId xmlns:a16="http://schemas.microsoft.com/office/drawing/2014/main" id="{3CE4CFE1-BF77-419C-B61D-D43674765D4F}"/>
                </a:ext>
              </a:extLst>
            </p:cNvPr>
            <p:cNvSpPr/>
            <p:nvPr/>
          </p:nvSpPr>
          <p:spPr>
            <a:xfrm>
              <a:off x="6901339" y="113014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7" name="Freeform: Shape 1926">
              <a:extLst>
                <a:ext uri="{FF2B5EF4-FFF2-40B4-BE49-F238E27FC236}">
                  <a16:creationId xmlns:a16="http://schemas.microsoft.com/office/drawing/2014/main" id="{C88925B7-1FF0-449B-AF69-9C2FAC5C10DD}"/>
                </a:ext>
              </a:extLst>
            </p:cNvPr>
            <p:cNvSpPr/>
            <p:nvPr/>
          </p:nvSpPr>
          <p:spPr>
            <a:xfrm>
              <a:off x="7207091" y="13158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7144"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8" name="Freeform: Shape 1927">
              <a:extLst>
                <a:ext uri="{FF2B5EF4-FFF2-40B4-BE49-F238E27FC236}">
                  <a16:creationId xmlns:a16="http://schemas.microsoft.com/office/drawing/2014/main" id="{645B302B-2D2A-4C7F-AA50-350D0C78826A}"/>
                </a:ext>
              </a:extLst>
            </p:cNvPr>
            <p:cNvSpPr/>
            <p:nvPr/>
          </p:nvSpPr>
          <p:spPr>
            <a:xfrm>
              <a:off x="7149941" y="133873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9049"/>
                  </a:lnTo>
                  <a:cubicBezTo>
                    <a:pt x="8096" y="9049"/>
                    <a:pt x="10001" y="809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29" name="Freeform: Shape 1928">
              <a:extLst>
                <a:ext uri="{FF2B5EF4-FFF2-40B4-BE49-F238E27FC236}">
                  <a16:creationId xmlns:a16="http://schemas.microsoft.com/office/drawing/2014/main" id="{8A4D76A4-D73D-405A-88F3-59700E9E0FA8}"/>
                </a:ext>
              </a:extLst>
            </p:cNvPr>
            <p:cNvSpPr/>
            <p:nvPr/>
          </p:nvSpPr>
          <p:spPr>
            <a:xfrm>
              <a:off x="6911816" y="11615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0" name="Freeform: Shape 1929">
              <a:extLst>
                <a:ext uri="{FF2B5EF4-FFF2-40B4-BE49-F238E27FC236}">
                  <a16:creationId xmlns:a16="http://schemas.microsoft.com/office/drawing/2014/main" id="{2D0D6472-9821-45A3-919F-A26E22A04E71}"/>
                </a:ext>
              </a:extLst>
            </p:cNvPr>
            <p:cNvSpPr/>
            <p:nvPr/>
          </p:nvSpPr>
          <p:spPr>
            <a:xfrm>
              <a:off x="7048976" y="1291113"/>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cubicBezTo>
                    <a:pt x="8096" y="9049"/>
                    <a:pt x="7144" y="8096"/>
                    <a:pt x="7144" y="7144"/>
                  </a:cubicBezTo>
                  <a:cubicBezTo>
                    <a:pt x="7144" y="8096"/>
                    <a:pt x="7144" y="9049"/>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1" name="Freeform: Shape 1930">
              <a:extLst>
                <a:ext uri="{FF2B5EF4-FFF2-40B4-BE49-F238E27FC236}">
                  <a16:creationId xmlns:a16="http://schemas.microsoft.com/office/drawing/2014/main" id="{17456A5E-DAF2-4BB3-B772-36FB0BAABBE4}"/>
                </a:ext>
              </a:extLst>
            </p:cNvPr>
            <p:cNvSpPr/>
            <p:nvPr/>
          </p:nvSpPr>
          <p:spPr>
            <a:xfrm>
              <a:off x="7153604" y="133873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2" name="Freeform: Shape 1931">
              <a:extLst>
                <a:ext uri="{FF2B5EF4-FFF2-40B4-BE49-F238E27FC236}">
                  <a16:creationId xmlns:a16="http://schemas.microsoft.com/office/drawing/2014/main" id="{F8EE0F21-D2A7-4ECF-BD57-F64E94681072}"/>
                </a:ext>
              </a:extLst>
            </p:cNvPr>
            <p:cNvSpPr/>
            <p:nvPr/>
          </p:nvSpPr>
          <p:spPr>
            <a:xfrm>
              <a:off x="7230904" y="1341596"/>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cubicBezTo>
                    <a:pt x="8096"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3" name="Freeform: Shape 1932">
              <a:extLst>
                <a:ext uri="{FF2B5EF4-FFF2-40B4-BE49-F238E27FC236}">
                  <a16:creationId xmlns:a16="http://schemas.microsoft.com/office/drawing/2014/main" id="{71C39893-11E1-4686-93C6-81A70DC33876}"/>
                </a:ext>
              </a:extLst>
            </p:cNvPr>
            <p:cNvSpPr/>
            <p:nvPr/>
          </p:nvSpPr>
          <p:spPr>
            <a:xfrm>
              <a:off x="7228046" y="1316831"/>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lnTo>
                    <a:pt x="7144"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4" name="Freeform: Shape 1933">
              <a:extLst>
                <a:ext uri="{FF2B5EF4-FFF2-40B4-BE49-F238E27FC236}">
                  <a16:creationId xmlns:a16="http://schemas.microsoft.com/office/drawing/2014/main" id="{6EDFA267-B698-4E72-AAD1-1D7B475ED0C1}"/>
                </a:ext>
              </a:extLst>
            </p:cNvPr>
            <p:cNvSpPr/>
            <p:nvPr/>
          </p:nvSpPr>
          <p:spPr>
            <a:xfrm>
              <a:off x="7343299" y="1320641"/>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10001" y="7144"/>
                  </a:lnTo>
                  <a:cubicBezTo>
                    <a:pt x="9049" y="8096"/>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5" name="Freeform: Shape 1934">
              <a:extLst>
                <a:ext uri="{FF2B5EF4-FFF2-40B4-BE49-F238E27FC236}">
                  <a16:creationId xmlns:a16="http://schemas.microsoft.com/office/drawing/2014/main" id="{2D681231-7DCF-4CA1-9C23-5E9138A0F2A5}"/>
                </a:ext>
              </a:extLst>
            </p:cNvPr>
            <p:cNvSpPr/>
            <p:nvPr/>
          </p:nvSpPr>
          <p:spPr>
            <a:xfrm>
              <a:off x="7236619" y="132254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6" name="Freeform: Shape 1935">
              <a:extLst>
                <a:ext uri="{FF2B5EF4-FFF2-40B4-BE49-F238E27FC236}">
                  <a16:creationId xmlns:a16="http://schemas.microsoft.com/office/drawing/2014/main" id="{129A6E23-359F-4952-AB21-DBA3B92EDA14}"/>
                </a:ext>
              </a:extLst>
            </p:cNvPr>
            <p:cNvSpPr/>
            <p:nvPr/>
          </p:nvSpPr>
          <p:spPr>
            <a:xfrm>
              <a:off x="6921341" y="11063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7" name="Freeform: Shape 1936">
              <a:extLst>
                <a:ext uri="{FF2B5EF4-FFF2-40B4-BE49-F238E27FC236}">
                  <a16:creationId xmlns:a16="http://schemas.microsoft.com/office/drawing/2014/main" id="{7C7DF045-BA51-4FA2-B87F-E88CCE3D798C}"/>
                </a:ext>
              </a:extLst>
            </p:cNvPr>
            <p:cNvSpPr/>
            <p:nvPr/>
          </p:nvSpPr>
          <p:spPr>
            <a:xfrm>
              <a:off x="6906101" y="1098708"/>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8096"/>
                    <a:pt x="7144" y="9049"/>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8" name="Freeform: Shape 1937">
              <a:extLst>
                <a:ext uri="{FF2B5EF4-FFF2-40B4-BE49-F238E27FC236}">
                  <a16:creationId xmlns:a16="http://schemas.microsoft.com/office/drawing/2014/main" id="{49E2A282-619B-48C2-B3F4-74EA64E6A82F}"/>
                </a:ext>
              </a:extLst>
            </p:cNvPr>
            <p:cNvSpPr/>
            <p:nvPr/>
          </p:nvSpPr>
          <p:spPr>
            <a:xfrm>
              <a:off x="7008677" y="1256823"/>
              <a:ext cx="9525" cy="19050"/>
            </a:xfrm>
            <a:custGeom>
              <a:avLst/>
              <a:gdLst>
                <a:gd name="connsiteX0" fmla="*/ 9343 w 9525"/>
                <a:gd name="connsiteY0" fmla="*/ 11906 h 19050"/>
                <a:gd name="connsiteX1" fmla="*/ 9343 w 9525"/>
                <a:gd name="connsiteY1" fmla="*/ 7144 h 19050"/>
                <a:gd name="connsiteX2" fmla="*/ 9343 w 9525"/>
                <a:gd name="connsiteY2" fmla="*/ 11906 h 19050"/>
              </a:gdLst>
              <a:ahLst/>
              <a:cxnLst>
                <a:cxn ang="0">
                  <a:pos x="connsiteX0" y="connsiteY0"/>
                </a:cxn>
                <a:cxn ang="0">
                  <a:pos x="connsiteX1" y="connsiteY1"/>
                </a:cxn>
                <a:cxn ang="0">
                  <a:pos x="connsiteX2" y="connsiteY2"/>
                </a:cxn>
              </a:cxnLst>
              <a:rect l="l" t="t" r="r" b="b"/>
              <a:pathLst>
                <a:path w="9525" h="19050">
                  <a:moveTo>
                    <a:pt x="9343" y="11906"/>
                  </a:moveTo>
                  <a:cubicBezTo>
                    <a:pt x="9343" y="10001"/>
                    <a:pt x="8391" y="8096"/>
                    <a:pt x="9343" y="7144"/>
                  </a:cubicBezTo>
                  <a:cubicBezTo>
                    <a:pt x="7439" y="8096"/>
                    <a:pt x="5533" y="11906"/>
                    <a:pt x="9343"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39" name="Freeform: Shape 1938">
              <a:extLst>
                <a:ext uri="{FF2B5EF4-FFF2-40B4-BE49-F238E27FC236}">
                  <a16:creationId xmlns:a16="http://schemas.microsoft.com/office/drawing/2014/main" id="{55826D48-C0A8-457B-8CD4-2AF3B0A2A8E0}"/>
                </a:ext>
              </a:extLst>
            </p:cNvPr>
            <p:cNvSpPr/>
            <p:nvPr/>
          </p:nvSpPr>
          <p:spPr>
            <a:xfrm>
              <a:off x="6973729" y="110537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8096"/>
                    <a:pt x="7144" y="7144"/>
                  </a:cubicBezTo>
                  <a:cubicBezTo>
                    <a:pt x="8096" y="8096"/>
                    <a:pt x="9049" y="8096"/>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0" name="Freeform: Shape 1939">
              <a:extLst>
                <a:ext uri="{FF2B5EF4-FFF2-40B4-BE49-F238E27FC236}">
                  <a16:creationId xmlns:a16="http://schemas.microsoft.com/office/drawing/2014/main" id="{0BEB168F-E552-4132-B4A7-FD79D5819F54}"/>
                </a:ext>
              </a:extLst>
            </p:cNvPr>
            <p:cNvSpPr/>
            <p:nvPr/>
          </p:nvSpPr>
          <p:spPr>
            <a:xfrm>
              <a:off x="6970871" y="1104423"/>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8096"/>
                    <a:pt x="9049"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1" name="Freeform: Shape 1940">
              <a:extLst>
                <a:ext uri="{FF2B5EF4-FFF2-40B4-BE49-F238E27FC236}">
                  <a16:creationId xmlns:a16="http://schemas.microsoft.com/office/drawing/2014/main" id="{DC6E7B4F-06F2-4667-9573-050847734CAE}"/>
                </a:ext>
              </a:extLst>
            </p:cNvPr>
            <p:cNvSpPr/>
            <p:nvPr/>
          </p:nvSpPr>
          <p:spPr>
            <a:xfrm>
              <a:off x="7060406" y="1206341"/>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2" name="Freeform: Shape 1941">
              <a:extLst>
                <a:ext uri="{FF2B5EF4-FFF2-40B4-BE49-F238E27FC236}">
                  <a16:creationId xmlns:a16="http://schemas.microsoft.com/office/drawing/2014/main" id="{DD4C520B-1CB9-4E34-91D5-2076068748E2}"/>
                </a:ext>
              </a:extLst>
            </p:cNvPr>
            <p:cNvSpPr/>
            <p:nvPr/>
          </p:nvSpPr>
          <p:spPr>
            <a:xfrm>
              <a:off x="6877526" y="1085792"/>
              <a:ext cx="38100" cy="28575"/>
            </a:xfrm>
            <a:custGeom>
              <a:avLst/>
              <a:gdLst>
                <a:gd name="connsiteX0" fmla="*/ 36671 w 38100"/>
                <a:gd name="connsiteY0" fmla="*/ 17203 h 28575"/>
                <a:gd name="connsiteX1" fmla="*/ 7144 w 38100"/>
                <a:gd name="connsiteY1" fmla="*/ 10535 h 28575"/>
                <a:gd name="connsiteX2" fmla="*/ 36671 w 38100"/>
                <a:gd name="connsiteY2" fmla="*/ 17203 h 28575"/>
              </a:gdLst>
              <a:ahLst/>
              <a:cxnLst>
                <a:cxn ang="0">
                  <a:pos x="connsiteX0" y="connsiteY0"/>
                </a:cxn>
                <a:cxn ang="0">
                  <a:pos x="connsiteX1" y="connsiteY1"/>
                </a:cxn>
                <a:cxn ang="0">
                  <a:pos x="connsiteX2" y="connsiteY2"/>
                </a:cxn>
              </a:cxnLst>
              <a:rect l="l" t="t" r="r" b="b"/>
              <a:pathLst>
                <a:path w="38100" h="28575">
                  <a:moveTo>
                    <a:pt x="36671" y="17203"/>
                  </a:moveTo>
                  <a:cubicBezTo>
                    <a:pt x="29051" y="17203"/>
                    <a:pt x="10954" y="58"/>
                    <a:pt x="7144" y="10535"/>
                  </a:cubicBezTo>
                  <a:cubicBezTo>
                    <a:pt x="17621" y="37205"/>
                    <a:pt x="28099" y="21013"/>
                    <a:pt x="36671" y="1720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3" name="Freeform: Shape 1942">
              <a:extLst>
                <a:ext uri="{FF2B5EF4-FFF2-40B4-BE49-F238E27FC236}">
                  <a16:creationId xmlns:a16="http://schemas.microsoft.com/office/drawing/2014/main" id="{1CB93A39-873B-4E97-9CD9-CE26A599248F}"/>
                </a:ext>
              </a:extLst>
            </p:cNvPr>
            <p:cNvSpPr/>
            <p:nvPr/>
          </p:nvSpPr>
          <p:spPr>
            <a:xfrm>
              <a:off x="6955208" y="109352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4" name="Freeform: Shape 1943">
              <a:extLst>
                <a:ext uri="{FF2B5EF4-FFF2-40B4-BE49-F238E27FC236}">
                  <a16:creationId xmlns:a16="http://schemas.microsoft.com/office/drawing/2014/main" id="{6DD14503-1DC0-445B-AF13-A0E328C8DDF5}"/>
                </a:ext>
              </a:extLst>
            </p:cNvPr>
            <p:cNvSpPr/>
            <p:nvPr/>
          </p:nvSpPr>
          <p:spPr>
            <a:xfrm>
              <a:off x="7332821" y="120919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5" name="Freeform: Shape 1944">
              <a:extLst>
                <a:ext uri="{FF2B5EF4-FFF2-40B4-BE49-F238E27FC236}">
                  <a16:creationId xmlns:a16="http://schemas.microsoft.com/office/drawing/2014/main" id="{DDDF588A-248E-4A67-9757-986FAB3C1240}"/>
                </a:ext>
              </a:extLst>
            </p:cNvPr>
            <p:cNvSpPr/>
            <p:nvPr/>
          </p:nvSpPr>
          <p:spPr>
            <a:xfrm>
              <a:off x="6930866"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6" name="Freeform: Shape 1945">
              <a:extLst>
                <a:ext uri="{FF2B5EF4-FFF2-40B4-BE49-F238E27FC236}">
                  <a16:creationId xmlns:a16="http://schemas.microsoft.com/office/drawing/2014/main" id="{332A892E-B484-419C-9568-FC0824AB9844}"/>
                </a:ext>
              </a:extLst>
            </p:cNvPr>
            <p:cNvSpPr/>
            <p:nvPr/>
          </p:nvSpPr>
          <p:spPr>
            <a:xfrm>
              <a:off x="7280434" y="12225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7" name="Freeform: Shape 1946">
              <a:extLst>
                <a:ext uri="{FF2B5EF4-FFF2-40B4-BE49-F238E27FC236}">
                  <a16:creationId xmlns:a16="http://schemas.microsoft.com/office/drawing/2014/main" id="{8740C06B-44D7-4497-A730-64851277A143}"/>
                </a:ext>
              </a:extLst>
            </p:cNvPr>
            <p:cNvSpPr/>
            <p:nvPr/>
          </p:nvSpPr>
          <p:spPr>
            <a:xfrm>
              <a:off x="7310914" y="1331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8" name="Freeform: Shape 1947">
              <a:extLst>
                <a:ext uri="{FF2B5EF4-FFF2-40B4-BE49-F238E27FC236}">
                  <a16:creationId xmlns:a16="http://schemas.microsoft.com/office/drawing/2014/main" id="{E987C5E8-81B0-4FAF-AB0F-088B47F74F75}"/>
                </a:ext>
              </a:extLst>
            </p:cNvPr>
            <p:cNvSpPr/>
            <p:nvPr/>
          </p:nvSpPr>
          <p:spPr>
            <a:xfrm>
              <a:off x="7280434" y="122277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49" name="Freeform: Shape 1948">
              <a:extLst>
                <a:ext uri="{FF2B5EF4-FFF2-40B4-BE49-F238E27FC236}">
                  <a16:creationId xmlns:a16="http://schemas.microsoft.com/office/drawing/2014/main" id="{6F37D2B2-7A15-4C22-8395-562766FEE5E2}"/>
                </a:ext>
              </a:extLst>
            </p:cNvPr>
            <p:cNvSpPr/>
            <p:nvPr/>
          </p:nvSpPr>
          <p:spPr>
            <a:xfrm>
              <a:off x="7175659" y="1238726"/>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9049"/>
                  </a:cubicBez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0" name="Freeform: Shape 1949">
              <a:extLst>
                <a:ext uri="{FF2B5EF4-FFF2-40B4-BE49-F238E27FC236}">
                  <a16:creationId xmlns:a16="http://schemas.microsoft.com/office/drawing/2014/main" id="{DFC65080-343D-4BDE-BA82-3C0B3E6C7D59}"/>
                </a:ext>
              </a:extLst>
            </p:cNvPr>
            <p:cNvSpPr/>
            <p:nvPr/>
          </p:nvSpPr>
          <p:spPr>
            <a:xfrm>
              <a:off x="7195661" y="12492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1" name="Freeform: Shape 1950">
              <a:extLst>
                <a:ext uri="{FF2B5EF4-FFF2-40B4-BE49-F238E27FC236}">
                  <a16:creationId xmlns:a16="http://schemas.microsoft.com/office/drawing/2014/main" id="{C28ABC17-4588-4239-96A9-C07080E09EB5}"/>
                </a:ext>
              </a:extLst>
            </p:cNvPr>
            <p:cNvSpPr/>
            <p:nvPr/>
          </p:nvSpPr>
          <p:spPr>
            <a:xfrm>
              <a:off x="7005161" y="1286351"/>
              <a:ext cx="9525" cy="9525"/>
            </a:xfrm>
            <a:custGeom>
              <a:avLst/>
              <a:gdLst>
                <a:gd name="connsiteX0" fmla="*/ 7144 w 9525"/>
                <a:gd name="connsiteY0" fmla="*/ 7144 h 9525"/>
                <a:gd name="connsiteX1" fmla="*/ 10001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10001" y="8096"/>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2" name="Freeform: Shape 1951">
              <a:extLst>
                <a:ext uri="{FF2B5EF4-FFF2-40B4-BE49-F238E27FC236}">
                  <a16:creationId xmlns:a16="http://schemas.microsoft.com/office/drawing/2014/main" id="{36A3429E-AE56-4A55-9D89-A59179F2815D}"/>
                </a:ext>
              </a:extLst>
            </p:cNvPr>
            <p:cNvSpPr/>
            <p:nvPr/>
          </p:nvSpPr>
          <p:spPr>
            <a:xfrm>
              <a:off x="7280434" y="122062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8096" y="7144"/>
                  </a:cubicBezTo>
                  <a:cubicBezTo>
                    <a:pt x="7144"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3" name="Freeform: Shape 1952">
              <a:extLst>
                <a:ext uri="{FF2B5EF4-FFF2-40B4-BE49-F238E27FC236}">
                  <a16:creationId xmlns:a16="http://schemas.microsoft.com/office/drawing/2014/main" id="{5B89B82A-B550-4C22-A520-3D3A5E9BC494}"/>
                </a:ext>
              </a:extLst>
            </p:cNvPr>
            <p:cNvSpPr/>
            <p:nvPr/>
          </p:nvSpPr>
          <p:spPr>
            <a:xfrm>
              <a:off x="7139464" y="126087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4" name="Freeform: Shape 1953">
              <a:extLst>
                <a:ext uri="{FF2B5EF4-FFF2-40B4-BE49-F238E27FC236}">
                  <a16:creationId xmlns:a16="http://schemas.microsoft.com/office/drawing/2014/main" id="{0DA0B243-E299-447E-8E17-73EF1C78250C}"/>
                </a:ext>
              </a:extLst>
            </p:cNvPr>
            <p:cNvSpPr/>
            <p:nvPr/>
          </p:nvSpPr>
          <p:spPr>
            <a:xfrm>
              <a:off x="7122528" y="1255231"/>
              <a:ext cx="28575" cy="19050"/>
            </a:xfrm>
            <a:custGeom>
              <a:avLst/>
              <a:gdLst>
                <a:gd name="connsiteX0" fmla="*/ 14554 w 28575"/>
                <a:gd name="connsiteY0" fmla="*/ 7784 h 19050"/>
                <a:gd name="connsiteX1" fmla="*/ 14554 w 28575"/>
                <a:gd name="connsiteY1" fmla="*/ 7784 h 19050"/>
              </a:gdLst>
              <a:ahLst/>
              <a:cxnLst>
                <a:cxn ang="0">
                  <a:pos x="connsiteX0" y="connsiteY0"/>
                </a:cxn>
                <a:cxn ang="0">
                  <a:pos x="connsiteX1" y="connsiteY1"/>
                </a:cxn>
              </a:cxnLst>
              <a:rect l="l" t="t" r="r" b="b"/>
              <a:pathLst>
                <a:path w="28575" h="19050">
                  <a:moveTo>
                    <a:pt x="14554" y="7784"/>
                  </a:moveTo>
                  <a:cubicBezTo>
                    <a:pt x="-13069" y="37311"/>
                    <a:pt x="47891" y="2069"/>
                    <a:pt x="14554" y="77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5" name="Freeform: Shape 1954">
              <a:extLst>
                <a:ext uri="{FF2B5EF4-FFF2-40B4-BE49-F238E27FC236}">
                  <a16:creationId xmlns:a16="http://schemas.microsoft.com/office/drawing/2014/main" id="{91F31D42-446C-49C4-B10E-37CB0DD9CE1F}"/>
                </a:ext>
              </a:extLst>
            </p:cNvPr>
            <p:cNvSpPr/>
            <p:nvPr/>
          </p:nvSpPr>
          <p:spPr>
            <a:xfrm>
              <a:off x="7130891" y="1253013"/>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7144"/>
                    <a:pt x="9049" y="7144"/>
                  </a:cubicBezTo>
                  <a:cubicBezTo>
                    <a:pt x="8096"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6" name="Freeform: Shape 1955">
              <a:extLst>
                <a:ext uri="{FF2B5EF4-FFF2-40B4-BE49-F238E27FC236}">
                  <a16:creationId xmlns:a16="http://schemas.microsoft.com/office/drawing/2014/main" id="{6D563FB8-F5F1-4C68-87BE-A1D2B2383D8F}"/>
                </a:ext>
              </a:extLst>
            </p:cNvPr>
            <p:cNvSpPr/>
            <p:nvPr/>
          </p:nvSpPr>
          <p:spPr>
            <a:xfrm>
              <a:off x="7093744" y="123586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7144"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7" name="Freeform: Shape 1956">
              <a:extLst>
                <a:ext uri="{FF2B5EF4-FFF2-40B4-BE49-F238E27FC236}">
                  <a16:creationId xmlns:a16="http://schemas.microsoft.com/office/drawing/2014/main" id="{C19CDAC0-85F3-4CE5-94C1-D7A6369F5A84}"/>
                </a:ext>
              </a:extLst>
            </p:cNvPr>
            <p:cNvSpPr/>
            <p:nvPr/>
          </p:nvSpPr>
          <p:spPr>
            <a:xfrm>
              <a:off x="7404259" y="1240356"/>
              <a:ext cx="9525" cy="9525"/>
            </a:xfrm>
            <a:custGeom>
              <a:avLst/>
              <a:gdLst>
                <a:gd name="connsiteX0" fmla="*/ 10954 w 9525"/>
                <a:gd name="connsiteY0" fmla="*/ 7419 h 9525"/>
                <a:gd name="connsiteX1" fmla="*/ 10954 w 9525"/>
                <a:gd name="connsiteY1" fmla="*/ 7419 h 9525"/>
              </a:gdLst>
              <a:ahLst/>
              <a:cxnLst>
                <a:cxn ang="0">
                  <a:pos x="connsiteX0" y="connsiteY0"/>
                </a:cxn>
                <a:cxn ang="0">
                  <a:pos x="connsiteX1" y="connsiteY1"/>
                </a:cxn>
              </a:cxnLst>
              <a:rect l="l" t="t" r="r" b="b"/>
              <a:pathLst>
                <a:path w="9525" h="9525">
                  <a:moveTo>
                    <a:pt x="10954" y="7419"/>
                  </a:moveTo>
                  <a:cubicBezTo>
                    <a:pt x="10954" y="6466"/>
                    <a:pt x="2381" y="8371"/>
                    <a:pt x="1095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8" name="Freeform: Shape 1957">
              <a:extLst>
                <a:ext uri="{FF2B5EF4-FFF2-40B4-BE49-F238E27FC236}">
                  <a16:creationId xmlns:a16="http://schemas.microsoft.com/office/drawing/2014/main" id="{822D9F37-57FE-4F1D-81E0-A0A1EF09FFAF}"/>
                </a:ext>
              </a:extLst>
            </p:cNvPr>
            <p:cNvSpPr/>
            <p:nvPr/>
          </p:nvSpPr>
          <p:spPr>
            <a:xfrm>
              <a:off x="6989921" y="121015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0001"/>
                    <a:pt x="1000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59" name="Freeform: Shape 1958">
              <a:extLst>
                <a:ext uri="{FF2B5EF4-FFF2-40B4-BE49-F238E27FC236}">
                  <a16:creationId xmlns:a16="http://schemas.microsoft.com/office/drawing/2014/main" id="{DF0C3455-492C-4DE4-AA7A-5A8C8DC39BD7}"/>
                </a:ext>
              </a:extLst>
            </p:cNvPr>
            <p:cNvSpPr/>
            <p:nvPr/>
          </p:nvSpPr>
          <p:spPr>
            <a:xfrm>
              <a:off x="7121366" y="126444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9049" y="8096"/>
                    <a:pt x="9049" y="7144"/>
                  </a:cubicBezTo>
                  <a:cubicBezTo>
                    <a:pt x="8096"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0" name="Freeform: Shape 1959">
              <a:extLst>
                <a:ext uri="{FF2B5EF4-FFF2-40B4-BE49-F238E27FC236}">
                  <a16:creationId xmlns:a16="http://schemas.microsoft.com/office/drawing/2014/main" id="{9FE976EF-2B70-4B7B-ACA9-01F5AE624157}"/>
                </a:ext>
              </a:extLst>
            </p:cNvPr>
            <p:cNvSpPr/>
            <p:nvPr/>
          </p:nvSpPr>
          <p:spPr>
            <a:xfrm>
              <a:off x="6995319" y="1196220"/>
              <a:ext cx="9525" cy="19050"/>
            </a:xfrm>
            <a:custGeom>
              <a:avLst/>
              <a:gdLst>
                <a:gd name="connsiteX0" fmla="*/ 8414 w 9525"/>
                <a:gd name="connsiteY0" fmla="*/ 13455 h 19050"/>
                <a:gd name="connsiteX1" fmla="*/ 8414 w 9525"/>
                <a:gd name="connsiteY1" fmla="*/ 13455 h 19050"/>
              </a:gdLst>
              <a:ahLst/>
              <a:cxnLst>
                <a:cxn ang="0">
                  <a:pos x="connsiteX0" y="connsiteY0"/>
                </a:cxn>
                <a:cxn ang="0">
                  <a:pos x="connsiteX1" y="connsiteY1"/>
                </a:cxn>
              </a:cxnLst>
              <a:rect l="l" t="t" r="r" b="b"/>
              <a:pathLst>
                <a:path w="9525" h="19050">
                  <a:moveTo>
                    <a:pt x="8414" y="13455"/>
                  </a:moveTo>
                  <a:cubicBezTo>
                    <a:pt x="8414" y="8692"/>
                    <a:pt x="5556" y="2025"/>
                    <a:pt x="8414" y="1345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1" name="Freeform: Shape 1960">
              <a:extLst>
                <a:ext uri="{FF2B5EF4-FFF2-40B4-BE49-F238E27FC236}">
                  <a16:creationId xmlns:a16="http://schemas.microsoft.com/office/drawing/2014/main" id="{43D91019-4E50-44C4-BAD5-4445AFABDEB5}"/>
                </a:ext>
              </a:extLst>
            </p:cNvPr>
            <p:cNvSpPr/>
            <p:nvPr/>
          </p:nvSpPr>
          <p:spPr>
            <a:xfrm>
              <a:off x="6992779" y="11968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2" name="Freeform: Shape 1961">
              <a:extLst>
                <a:ext uri="{FF2B5EF4-FFF2-40B4-BE49-F238E27FC236}">
                  <a16:creationId xmlns:a16="http://schemas.microsoft.com/office/drawing/2014/main" id="{490AAE20-1E79-41DF-8394-15C6895A9D63}"/>
                </a:ext>
              </a:extLst>
            </p:cNvPr>
            <p:cNvSpPr/>
            <p:nvPr/>
          </p:nvSpPr>
          <p:spPr>
            <a:xfrm>
              <a:off x="6894395" y="959638"/>
              <a:ext cx="847725" cy="400050"/>
            </a:xfrm>
            <a:custGeom>
              <a:avLst/>
              <a:gdLst>
                <a:gd name="connsiteX0" fmla="*/ 561775 w 847725"/>
                <a:gd name="connsiteY0" fmla="*/ 299566 h 400050"/>
                <a:gd name="connsiteX1" fmla="*/ 596065 w 847725"/>
                <a:gd name="connsiteY1" fmla="*/ 285279 h 400050"/>
                <a:gd name="connsiteX2" fmla="*/ 597017 w 847725"/>
                <a:gd name="connsiteY2" fmla="*/ 274801 h 400050"/>
                <a:gd name="connsiteX3" fmla="*/ 620830 w 847725"/>
                <a:gd name="connsiteY3" fmla="*/ 287184 h 400050"/>
                <a:gd name="connsiteX4" fmla="*/ 660835 w 847725"/>
                <a:gd name="connsiteY4" fmla="*/ 259561 h 400050"/>
                <a:gd name="connsiteX5" fmla="*/ 650357 w 847725"/>
                <a:gd name="connsiteY5" fmla="*/ 248131 h 400050"/>
                <a:gd name="connsiteX6" fmla="*/ 729415 w 847725"/>
                <a:gd name="connsiteY6" fmla="*/ 214794 h 400050"/>
                <a:gd name="connsiteX7" fmla="*/ 824665 w 847725"/>
                <a:gd name="connsiteY7" fmla="*/ 19531 h 400050"/>
                <a:gd name="connsiteX8" fmla="*/ 844667 w 847725"/>
                <a:gd name="connsiteY8" fmla="*/ 35724 h 400050"/>
                <a:gd name="connsiteX9" fmla="*/ 804662 w 847725"/>
                <a:gd name="connsiteY9" fmla="*/ 166216 h 400050"/>
                <a:gd name="connsiteX10" fmla="*/ 797042 w 847725"/>
                <a:gd name="connsiteY10" fmla="*/ 143356 h 400050"/>
                <a:gd name="connsiteX11" fmla="*/ 789422 w 847725"/>
                <a:gd name="connsiteY11" fmla="*/ 174789 h 400050"/>
                <a:gd name="connsiteX12" fmla="*/ 802757 w 847725"/>
                <a:gd name="connsiteY12" fmla="*/ 169074 h 400050"/>
                <a:gd name="connsiteX13" fmla="*/ 751322 w 847725"/>
                <a:gd name="connsiteY13" fmla="*/ 248131 h 400050"/>
                <a:gd name="connsiteX14" fmla="*/ 742750 w 847725"/>
                <a:gd name="connsiteY14" fmla="*/ 237654 h 400050"/>
                <a:gd name="connsiteX15" fmla="*/ 709412 w 847725"/>
                <a:gd name="connsiteY15" fmla="*/ 289089 h 400050"/>
                <a:gd name="connsiteX16" fmla="*/ 703697 w 847725"/>
                <a:gd name="connsiteY16" fmla="*/ 265276 h 400050"/>
                <a:gd name="connsiteX17" fmla="*/ 702745 w 847725"/>
                <a:gd name="connsiteY17" fmla="*/ 270991 h 400050"/>
                <a:gd name="connsiteX18" fmla="*/ 565585 w 847725"/>
                <a:gd name="connsiteY18" fmla="*/ 369099 h 400050"/>
                <a:gd name="connsiteX19" fmla="*/ 552250 w 847725"/>
                <a:gd name="connsiteY19" fmla="*/ 380529 h 400050"/>
                <a:gd name="connsiteX20" fmla="*/ 574157 w 847725"/>
                <a:gd name="connsiteY20" fmla="*/ 379576 h 400050"/>
                <a:gd name="connsiteX21" fmla="*/ 614162 w 847725"/>
                <a:gd name="connsiteY21" fmla="*/ 344334 h 400050"/>
                <a:gd name="connsiteX22" fmla="*/ 635117 w 847725"/>
                <a:gd name="connsiteY22" fmla="*/ 339571 h 400050"/>
                <a:gd name="connsiteX23" fmla="*/ 629402 w 847725"/>
                <a:gd name="connsiteY23" fmla="*/ 354811 h 400050"/>
                <a:gd name="connsiteX24" fmla="*/ 607495 w 847725"/>
                <a:gd name="connsiteY24" fmla="*/ 358621 h 400050"/>
                <a:gd name="connsiteX25" fmla="*/ 620830 w 847725"/>
                <a:gd name="connsiteY25" fmla="*/ 363384 h 400050"/>
                <a:gd name="connsiteX26" fmla="*/ 500815 w 847725"/>
                <a:gd name="connsiteY26" fmla="*/ 386244 h 400050"/>
                <a:gd name="connsiteX27" fmla="*/ 495100 w 847725"/>
                <a:gd name="connsiteY27" fmla="*/ 380529 h 400050"/>
                <a:gd name="connsiteX28" fmla="*/ 540820 w 847725"/>
                <a:gd name="connsiteY28" fmla="*/ 364336 h 400050"/>
                <a:gd name="connsiteX29" fmla="*/ 544630 w 847725"/>
                <a:gd name="connsiteY29" fmla="*/ 362431 h 400050"/>
                <a:gd name="connsiteX30" fmla="*/ 463667 w 847725"/>
                <a:gd name="connsiteY30" fmla="*/ 363384 h 400050"/>
                <a:gd name="connsiteX31" fmla="*/ 457952 w 847725"/>
                <a:gd name="connsiteY31" fmla="*/ 348144 h 400050"/>
                <a:gd name="connsiteX32" fmla="*/ 418900 w 847725"/>
                <a:gd name="connsiteY32" fmla="*/ 379576 h 400050"/>
                <a:gd name="connsiteX33" fmla="*/ 457952 w 847725"/>
                <a:gd name="connsiteY33" fmla="*/ 371956 h 400050"/>
                <a:gd name="connsiteX34" fmla="*/ 454142 w 847725"/>
                <a:gd name="connsiteY34" fmla="*/ 388149 h 400050"/>
                <a:gd name="connsiteX35" fmla="*/ 293170 w 847725"/>
                <a:gd name="connsiteY35" fmla="*/ 388149 h 400050"/>
                <a:gd name="connsiteX36" fmla="*/ 335080 w 847725"/>
                <a:gd name="connsiteY36" fmla="*/ 377671 h 400050"/>
                <a:gd name="connsiteX37" fmla="*/ 324602 w 847725"/>
                <a:gd name="connsiteY37" fmla="*/ 393864 h 400050"/>
                <a:gd name="connsiteX38" fmla="*/ 347462 w 847725"/>
                <a:gd name="connsiteY38" fmla="*/ 394816 h 400050"/>
                <a:gd name="connsiteX39" fmla="*/ 346510 w 847725"/>
                <a:gd name="connsiteY39" fmla="*/ 354811 h 400050"/>
                <a:gd name="connsiteX40" fmla="*/ 280787 w 847725"/>
                <a:gd name="connsiteY40" fmla="*/ 376719 h 400050"/>
                <a:gd name="connsiteX41" fmla="*/ 299837 w 847725"/>
                <a:gd name="connsiteY41" fmla="*/ 359574 h 400050"/>
                <a:gd name="connsiteX42" fmla="*/ 306505 w 847725"/>
                <a:gd name="connsiteY42" fmla="*/ 367194 h 400050"/>
                <a:gd name="connsiteX43" fmla="*/ 295075 w 847725"/>
                <a:gd name="connsiteY43" fmla="*/ 384339 h 400050"/>
                <a:gd name="connsiteX44" fmla="*/ 252212 w 847725"/>
                <a:gd name="connsiteY44" fmla="*/ 385291 h 400050"/>
                <a:gd name="connsiteX45" fmla="*/ 247449 w 847725"/>
                <a:gd name="connsiteY45" fmla="*/ 383386 h 400050"/>
                <a:gd name="connsiteX46" fmla="*/ 271262 w 847725"/>
                <a:gd name="connsiteY46" fmla="*/ 373861 h 400050"/>
                <a:gd name="connsiteX47" fmla="*/ 248402 w 847725"/>
                <a:gd name="connsiteY47" fmla="*/ 375766 h 400050"/>
                <a:gd name="connsiteX48" fmla="*/ 266500 w 847725"/>
                <a:gd name="connsiteY48" fmla="*/ 365289 h 400050"/>
                <a:gd name="connsiteX49" fmla="*/ 278882 w 847725"/>
                <a:gd name="connsiteY49" fmla="*/ 363384 h 400050"/>
                <a:gd name="connsiteX50" fmla="*/ 202682 w 847725"/>
                <a:gd name="connsiteY50" fmla="*/ 371004 h 400050"/>
                <a:gd name="connsiteX51" fmla="*/ 236972 w 847725"/>
                <a:gd name="connsiteY51" fmla="*/ 375766 h 400050"/>
                <a:gd name="connsiteX52" fmla="*/ 223637 w 847725"/>
                <a:gd name="connsiteY52" fmla="*/ 367194 h 400050"/>
                <a:gd name="connsiteX53" fmla="*/ 240782 w 847725"/>
                <a:gd name="connsiteY53" fmla="*/ 350049 h 400050"/>
                <a:gd name="connsiteX54" fmla="*/ 235067 w 847725"/>
                <a:gd name="connsiteY54" fmla="*/ 359574 h 400050"/>
                <a:gd name="connsiteX55" fmla="*/ 190299 w 847725"/>
                <a:gd name="connsiteY55" fmla="*/ 372909 h 400050"/>
                <a:gd name="connsiteX56" fmla="*/ 160772 w 847725"/>
                <a:gd name="connsiteY56" fmla="*/ 342429 h 400050"/>
                <a:gd name="connsiteX57" fmla="*/ 199824 w 847725"/>
                <a:gd name="connsiteY57" fmla="*/ 354811 h 400050"/>
                <a:gd name="connsiteX58" fmla="*/ 144580 w 847725"/>
                <a:gd name="connsiteY58" fmla="*/ 345286 h 400050"/>
                <a:gd name="connsiteX59" fmla="*/ 117910 w 847725"/>
                <a:gd name="connsiteY59" fmla="*/ 335761 h 400050"/>
                <a:gd name="connsiteX60" fmla="*/ 145532 w 847725"/>
                <a:gd name="connsiteY60" fmla="*/ 331951 h 400050"/>
                <a:gd name="connsiteX61" fmla="*/ 78857 w 847725"/>
                <a:gd name="connsiteY61" fmla="*/ 310044 h 400050"/>
                <a:gd name="connsiteX62" fmla="*/ 24565 w 847725"/>
                <a:gd name="connsiteY62" fmla="*/ 230034 h 400050"/>
                <a:gd name="connsiteX63" fmla="*/ 40757 w 847725"/>
                <a:gd name="connsiteY63" fmla="*/ 258609 h 400050"/>
                <a:gd name="connsiteX64" fmla="*/ 55045 w 847725"/>
                <a:gd name="connsiteY64" fmla="*/ 250989 h 400050"/>
                <a:gd name="connsiteX65" fmla="*/ 37899 w 847725"/>
                <a:gd name="connsiteY65" fmla="*/ 239559 h 400050"/>
                <a:gd name="connsiteX66" fmla="*/ 12182 w 847725"/>
                <a:gd name="connsiteY66" fmla="*/ 234796 h 400050"/>
                <a:gd name="connsiteX67" fmla="*/ 38852 w 847725"/>
                <a:gd name="connsiteY67" fmla="*/ 215746 h 400050"/>
                <a:gd name="connsiteX68" fmla="*/ 13135 w 847725"/>
                <a:gd name="connsiteY68" fmla="*/ 194791 h 400050"/>
                <a:gd name="connsiteX69" fmla="*/ 20755 w 847725"/>
                <a:gd name="connsiteY69" fmla="*/ 214794 h 400050"/>
                <a:gd name="connsiteX70" fmla="*/ 21707 w 847725"/>
                <a:gd name="connsiteY70" fmla="*/ 211936 h 400050"/>
                <a:gd name="connsiteX71" fmla="*/ 16945 w 847725"/>
                <a:gd name="connsiteY71" fmla="*/ 150976 h 400050"/>
                <a:gd name="connsiteX72" fmla="*/ 20755 w 847725"/>
                <a:gd name="connsiteY72" fmla="*/ 146214 h 400050"/>
                <a:gd name="connsiteX73" fmla="*/ 40757 w 847725"/>
                <a:gd name="connsiteY73" fmla="*/ 154786 h 400050"/>
                <a:gd name="connsiteX74" fmla="*/ 72190 w 847725"/>
                <a:gd name="connsiteY74" fmla="*/ 194791 h 400050"/>
                <a:gd name="connsiteX75" fmla="*/ 82667 w 847725"/>
                <a:gd name="connsiteY75" fmla="*/ 199554 h 400050"/>
                <a:gd name="connsiteX76" fmla="*/ 62665 w 847725"/>
                <a:gd name="connsiteY76" fmla="*/ 159549 h 400050"/>
                <a:gd name="connsiteX77" fmla="*/ 54092 w 847725"/>
                <a:gd name="connsiteY77" fmla="*/ 146214 h 400050"/>
                <a:gd name="connsiteX78" fmla="*/ 53140 w 847725"/>
                <a:gd name="connsiteY78" fmla="*/ 134784 h 400050"/>
                <a:gd name="connsiteX79" fmla="*/ 67427 w 847725"/>
                <a:gd name="connsiteY79" fmla="*/ 141451 h 400050"/>
                <a:gd name="connsiteX80" fmla="*/ 103622 w 847725"/>
                <a:gd name="connsiteY80" fmla="*/ 199554 h 400050"/>
                <a:gd name="connsiteX81" fmla="*/ 141722 w 847725"/>
                <a:gd name="connsiteY81" fmla="*/ 215746 h 400050"/>
                <a:gd name="connsiteX82" fmla="*/ 130292 w 847725"/>
                <a:gd name="connsiteY82" fmla="*/ 234796 h 400050"/>
                <a:gd name="connsiteX83" fmla="*/ 178870 w 847725"/>
                <a:gd name="connsiteY83" fmla="*/ 243369 h 400050"/>
                <a:gd name="connsiteX84" fmla="*/ 162677 w 847725"/>
                <a:gd name="connsiteY84" fmla="*/ 257656 h 400050"/>
                <a:gd name="connsiteX85" fmla="*/ 157915 w 847725"/>
                <a:gd name="connsiteY85" fmla="*/ 259561 h 400050"/>
                <a:gd name="connsiteX86" fmla="*/ 282692 w 847725"/>
                <a:gd name="connsiteY86" fmla="*/ 294804 h 400050"/>
                <a:gd name="connsiteX87" fmla="*/ 291265 w 847725"/>
                <a:gd name="connsiteY87" fmla="*/ 290994 h 400050"/>
                <a:gd name="connsiteX88" fmla="*/ 306505 w 847725"/>
                <a:gd name="connsiteY88" fmla="*/ 269086 h 400050"/>
                <a:gd name="connsiteX89" fmla="*/ 299837 w 847725"/>
                <a:gd name="connsiteY89" fmla="*/ 271944 h 400050"/>
                <a:gd name="connsiteX90" fmla="*/ 312220 w 847725"/>
                <a:gd name="connsiteY90" fmla="*/ 287184 h 400050"/>
                <a:gd name="connsiteX91" fmla="*/ 294122 w 847725"/>
                <a:gd name="connsiteY91" fmla="*/ 310996 h 400050"/>
                <a:gd name="connsiteX92" fmla="*/ 312220 w 847725"/>
                <a:gd name="connsiteY92" fmla="*/ 306234 h 400050"/>
                <a:gd name="connsiteX93" fmla="*/ 335080 w 847725"/>
                <a:gd name="connsiteY93" fmla="*/ 286231 h 400050"/>
                <a:gd name="connsiteX94" fmla="*/ 312220 w 847725"/>
                <a:gd name="connsiteY94" fmla="*/ 284326 h 400050"/>
                <a:gd name="connsiteX95" fmla="*/ 398897 w 847725"/>
                <a:gd name="connsiteY95" fmla="*/ 270991 h 400050"/>
                <a:gd name="connsiteX96" fmla="*/ 395087 w 847725"/>
                <a:gd name="connsiteY96" fmla="*/ 280516 h 400050"/>
                <a:gd name="connsiteX97" fmla="*/ 452237 w 847725"/>
                <a:gd name="connsiteY97" fmla="*/ 279564 h 400050"/>
                <a:gd name="connsiteX98" fmla="*/ 464620 w 847725"/>
                <a:gd name="connsiteY98" fmla="*/ 253846 h 400050"/>
                <a:gd name="connsiteX99" fmla="*/ 468430 w 847725"/>
                <a:gd name="connsiteY99" fmla="*/ 251941 h 400050"/>
                <a:gd name="connsiteX100" fmla="*/ 457952 w 847725"/>
                <a:gd name="connsiteY100" fmla="*/ 270991 h 400050"/>
                <a:gd name="connsiteX101" fmla="*/ 459857 w 847725"/>
                <a:gd name="connsiteY101" fmla="*/ 283374 h 400050"/>
                <a:gd name="connsiteX102" fmla="*/ 483670 w 847725"/>
                <a:gd name="connsiteY102" fmla="*/ 245274 h 400050"/>
                <a:gd name="connsiteX103" fmla="*/ 510340 w 847725"/>
                <a:gd name="connsiteY103" fmla="*/ 304329 h 400050"/>
                <a:gd name="connsiteX104" fmla="*/ 509387 w 847725"/>
                <a:gd name="connsiteY104" fmla="*/ 294804 h 400050"/>
                <a:gd name="connsiteX105" fmla="*/ 500815 w 847725"/>
                <a:gd name="connsiteY105" fmla="*/ 310044 h 400050"/>
                <a:gd name="connsiteX106" fmla="*/ 561775 w 847725"/>
                <a:gd name="connsiteY106" fmla="*/ 299566 h 400050"/>
                <a:gd name="connsiteX107" fmla="*/ 816092 w 847725"/>
                <a:gd name="connsiteY107" fmla="*/ 28104 h 400050"/>
                <a:gd name="connsiteX108" fmla="*/ 817997 w 847725"/>
                <a:gd name="connsiteY108" fmla="*/ 30009 h 400050"/>
                <a:gd name="connsiteX109" fmla="*/ 816092 w 847725"/>
                <a:gd name="connsiteY109" fmla="*/ 28104 h 400050"/>
                <a:gd name="connsiteX110" fmla="*/ 383657 w 847725"/>
                <a:gd name="connsiteY110" fmla="*/ 334809 h 400050"/>
                <a:gd name="connsiteX111" fmla="*/ 438902 w 847725"/>
                <a:gd name="connsiteY111" fmla="*/ 304329 h 400050"/>
                <a:gd name="connsiteX112" fmla="*/ 383657 w 847725"/>
                <a:gd name="connsiteY112" fmla="*/ 334809 h 400050"/>
                <a:gd name="connsiteX113" fmla="*/ 377942 w 847725"/>
                <a:gd name="connsiteY113" fmla="*/ 313854 h 400050"/>
                <a:gd name="connsiteX114" fmla="*/ 377942 w 847725"/>
                <a:gd name="connsiteY114" fmla="*/ 313854 h 400050"/>
                <a:gd name="connsiteX115" fmla="*/ 374132 w 847725"/>
                <a:gd name="connsiteY115" fmla="*/ 320521 h 400050"/>
                <a:gd name="connsiteX116" fmla="*/ 375085 w 847725"/>
                <a:gd name="connsiteY116" fmla="*/ 321474 h 400050"/>
                <a:gd name="connsiteX117" fmla="*/ 374132 w 847725"/>
                <a:gd name="connsiteY117" fmla="*/ 320521 h 400050"/>
                <a:gd name="connsiteX118" fmla="*/ 491290 w 847725"/>
                <a:gd name="connsiteY118" fmla="*/ 306234 h 400050"/>
                <a:gd name="connsiteX119" fmla="*/ 491290 w 847725"/>
                <a:gd name="connsiteY119" fmla="*/ 306234 h 400050"/>
                <a:gd name="connsiteX120" fmla="*/ 481765 w 847725"/>
                <a:gd name="connsiteY120" fmla="*/ 301471 h 400050"/>
                <a:gd name="connsiteX121" fmla="*/ 481765 w 847725"/>
                <a:gd name="connsiteY121" fmla="*/ 301471 h 400050"/>
                <a:gd name="connsiteX122" fmla="*/ 452237 w 847725"/>
                <a:gd name="connsiteY122" fmla="*/ 290041 h 400050"/>
                <a:gd name="connsiteX123" fmla="*/ 452237 w 847725"/>
                <a:gd name="connsiteY123" fmla="*/ 290041 h 400050"/>
                <a:gd name="connsiteX124" fmla="*/ 77905 w 847725"/>
                <a:gd name="connsiteY124" fmla="*/ 215746 h 400050"/>
                <a:gd name="connsiteX125" fmla="*/ 77905 w 847725"/>
                <a:gd name="connsiteY125" fmla="*/ 215746 h 400050"/>
                <a:gd name="connsiteX126" fmla="*/ 121720 w 847725"/>
                <a:gd name="connsiteY126" fmla="*/ 272896 h 400050"/>
                <a:gd name="connsiteX127" fmla="*/ 156010 w 847725"/>
                <a:gd name="connsiteY127" fmla="*/ 259561 h 400050"/>
                <a:gd name="connsiteX128" fmla="*/ 161724 w 847725"/>
                <a:gd name="connsiteY128" fmla="*/ 261466 h 400050"/>
                <a:gd name="connsiteX129" fmla="*/ 135055 w 847725"/>
                <a:gd name="connsiteY129" fmla="*/ 268134 h 400050"/>
                <a:gd name="connsiteX130" fmla="*/ 119815 w 847725"/>
                <a:gd name="connsiteY130" fmla="*/ 229081 h 400050"/>
                <a:gd name="connsiteX131" fmla="*/ 96002 w 847725"/>
                <a:gd name="connsiteY131" fmla="*/ 244321 h 400050"/>
                <a:gd name="connsiteX132" fmla="*/ 121720 w 847725"/>
                <a:gd name="connsiteY132" fmla="*/ 272896 h 400050"/>
                <a:gd name="connsiteX133" fmla="*/ 296980 w 847725"/>
                <a:gd name="connsiteY133" fmla="*/ 333856 h 400050"/>
                <a:gd name="connsiteX134" fmla="*/ 253165 w 847725"/>
                <a:gd name="connsiteY134" fmla="*/ 309091 h 400050"/>
                <a:gd name="connsiteX135" fmla="*/ 253165 w 847725"/>
                <a:gd name="connsiteY135" fmla="*/ 294804 h 400050"/>
                <a:gd name="connsiteX136" fmla="*/ 275072 w 847725"/>
                <a:gd name="connsiteY136" fmla="*/ 299566 h 400050"/>
                <a:gd name="connsiteX137" fmla="*/ 267452 w 847725"/>
                <a:gd name="connsiteY137" fmla="*/ 269086 h 400050"/>
                <a:gd name="connsiteX138" fmla="*/ 249355 w 847725"/>
                <a:gd name="connsiteY138" fmla="*/ 273849 h 400050"/>
                <a:gd name="connsiteX139" fmla="*/ 261737 w 847725"/>
                <a:gd name="connsiteY139" fmla="*/ 286231 h 400050"/>
                <a:gd name="connsiteX140" fmla="*/ 206492 w 847725"/>
                <a:gd name="connsiteY140" fmla="*/ 294804 h 400050"/>
                <a:gd name="connsiteX141" fmla="*/ 210302 w 847725"/>
                <a:gd name="connsiteY141" fmla="*/ 283374 h 400050"/>
                <a:gd name="connsiteX142" fmla="*/ 156010 w 847725"/>
                <a:gd name="connsiteY142" fmla="*/ 292899 h 400050"/>
                <a:gd name="connsiteX143" fmla="*/ 221732 w 847725"/>
                <a:gd name="connsiteY143" fmla="*/ 306234 h 400050"/>
                <a:gd name="connsiteX144" fmla="*/ 218874 w 847725"/>
                <a:gd name="connsiteY144" fmla="*/ 326236 h 400050"/>
                <a:gd name="connsiteX145" fmla="*/ 252212 w 847725"/>
                <a:gd name="connsiteY145" fmla="*/ 335761 h 400050"/>
                <a:gd name="connsiteX146" fmla="*/ 296980 w 847725"/>
                <a:gd name="connsiteY146" fmla="*/ 333856 h 400050"/>
                <a:gd name="connsiteX147" fmla="*/ 319840 w 847725"/>
                <a:gd name="connsiteY147" fmla="*/ 329094 h 400050"/>
                <a:gd name="connsiteX148" fmla="*/ 367465 w 847725"/>
                <a:gd name="connsiteY148" fmla="*/ 319569 h 400050"/>
                <a:gd name="connsiteX149" fmla="*/ 373180 w 847725"/>
                <a:gd name="connsiteY149" fmla="*/ 310044 h 400050"/>
                <a:gd name="connsiteX150" fmla="*/ 375085 w 847725"/>
                <a:gd name="connsiteY150" fmla="*/ 302424 h 400050"/>
                <a:gd name="connsiteX151" fmla="*/ 319840 w 847725"/>
                <a:gd name="connsiteY151" fmla="*/ 329094 h 400050"/>
                <a:gd name="connsiteX152" fmla="*/ 475097 w 847725"/>
                <a:gd name="connsiteY152" fmla="*/ 361479 h 400050"/>
                <a:gd name="connsiteX153" fmla="*/ 475097 w 847725"/>
                <a:gd name="connsiteY153" fmla="*/ 361479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847725" h="400050">
                  <a:moveTo>
                    <a:pt x="561775" y="299566"/>
                  </a:moveTo>
                  <a:cubicBezTo>
                    <a:pt x="565585" y="298614"/>
                    <a:pt x="597970" y="282421"/>
                    <a:pt x="596065" y="285279"/>
                  </a:cubicBezTo>
                  <a:cubicBezTo>
                    <a:pt x="588445" y="289089"/>
                    <a:pt x="589397" y="285279"/>
                    <a:pt x="597017" y="274801"/>
                  </a:cubicBezTo>
                  <a:cubicBezTo>
                    <a:pt x="591302" y="271944"/>
                    <a:pt x="614162" y="290994"/>
                    <a:pt x="620830" y="287184"/>
                  </a:cubicBezTo>
                  <a:cubicBezTo>
                    <a:pt x="597017" y="270991"/>
                    <a:pt x="668455" y="253846"/>
                    <a:pt x="660835" y="259561"/>
                  </a:cubicBezTo>
                  <a:cubicBezTo>
                    <a:pt x="656072" y="238606"/>
                    <a:pt x="669407" y="251941"/>
                    <a:pt x="650357" y="248131"/>
                  </a:cubicBezTo>
                  <a:cubicBezTo>
                    <a:pt x="694172" y="254799"/>
                    <a:pt x="717032" y="182409"/>
                    <a:pt x="729415" y="214794"/>
                  </a:cubicBezTo>
                  <a:cubicBezTo>
                    <a:pt x="677980" y="230034"/>
                    <a:pt x="888482" y="-54764"/>
                    <a:pt x="824665" y="19531"/>
                  </a:cubicBezTo>
                  <a:cubicBezTo>
                    <a:pt x="832285" y="27151"/>
                    <a:pt x="840857" y="60489"/>
                    <a:pt x="844667" y="35724"/>
                  </a:cubicBezTo>
                  <a:cubicBezTo>
                    <a:pt x="860860" y="67156"/>
                    <a:pt x="813235" y="126211"/>
                    <a:pt x="804662" y="166216"/>
                  </a:cubicBezTo>
                  <a:cubicBezTo>
                    <a:pt x="804662" y="166216"/>
                    <a:pt x="797995" y="144309"/>
                    <a:pt x="797042" y="143356"/>
                  </a:cubicBezTo>
                  <a:cubicBezTo>
                    <a:pt x="789422" y="150976"/>
                    <a:pt x="794185" y="164311"/>
                    <a:pt x="789422" y="174789"/>
                  </a:cubicBezTo>
                  <a:cubicBezTo>
                    <a:pt x="794185" y="173836"/>
                    <a:pt x="799900" y="167169"/>
                    <a:pt x="802757" y="169074"/>
                  </a:cubicBezTo>
                  <a:cubicBezTo>
                    <a:pt x="790375" y="187171"/>
                    <a:pt x="748465" y="220509"/>
                    <a:pt x="751322" y="248131"/>
                  </a:cubicBezTo>
                  <a:cubicBezTo>
                    <a:pt x="756085" y="249084"/>
                    <a:pt x="741797" y="240511"/>
                    <a:pt x="742750" y="237654"/>
                  </a:cubicBezTo>
                  <a:cubicBezTo>
                    <a:pt x="744655" y="235749"/>
                    <a:pt x="709412" y="289089"/>
                    <a:pt x="709412" y="289089"/>
                  </a:cubicBezTo>
                  <a:cubicBezTo>
                    <a:pt x="698935" y="288136"/>
                    <a:pt x="717032" y="255751"/>
                    <a:pt x="703697" y="265276"/>
                  </a:cubicBezTo>
                  <a:cubicBezTo>
                    <a:pt x="700840" y="270991"/>
                    <a:pt x="700840" y="272896"/>
                    <a:pt x="702745" y="270991"/>
                  </a:cubicBezTo>
                  <a:cubicBezTo>
                    <a:pt x="686552" y="321474"/>
                    <a:pt x="582730" y="353859"/>
                    <a:pt x="565585" y="369099"/>
                  </a:cubicBezTo>
                  <a:cubicBezTo>
                    <a:pt x="566537" y="366241"/>
                    <a:pt x="603685" y="331951"/>
                    <a:pt x="552250" y="380529"/>
                  </a:cubicBezTo>
                  <a:cubicBezTo>
                    <a:pt x="579872" y="384339"/>
                    <a:pt x="587492" y="384339"/>
                    <a:pt x="574157" y="379576"/>
                  </a:cubicBezTo>
                  <a:cubicBezTo>
                    <a:pt x="584635" y="370051"/>
                    <a:pt x="597017" y="360526"/>
                    <a:pt x="614162" y="344334"/>
                  </a:cubicBezTo>
                  <a:cubicBezTo>
                    <a:pt x="635117" y="353859"/>
                    <a:pt x="597017" y="359574"/>
                    <a:pt x="635117" y="339571"/>
                  </a:cubicBezTo>
                  <a:cubicBezTo>
                    <a:pt x="621782" y="349096"/>
                    <a:pt x="619877" y="353859"/>
                    <a:pt x="629402" y="354811"/>
                  </a:cubicBezTo>
                  <a:cubicBezTo>
                    <a:pt x="622735" y="362431"/>
                    <a:pt x="615115" y="364336"/>
                    <a:pt x="607495" y="358621"/>
                  </a:cubicBezTo>
                  <a:cubicBezTo>
                    <a:pt x="606542" y="369099"/>
                    <a:pt x="610352" y="370051"/>
                    <a:pt x="620830" y="363384"/>
                  </a:cubicBezTo>
                  <a:cubicBezTo>
                    <a:pt x="597970" y="368146"/>
                    <a:pt x="500815" y="385291"/>
                    <a:pt x="500815" y="386244"/>
                  </a:cubicBezTo>
                  <a:cubicBezTo>
                    <a:pt x="505577" y="379576"/>
                    <a:pt x="503672" y="377671"/>
                    <a:pt x="495100" y="380529"/>
                  </a:cubicBezTo>
                  <a:cubicBezTo>
                    <a:pt x="495100" y="379576"/>
                    <a:pt x="540820" y="368146"/>
                    <a:pt x="540820" y="364336"/>
                  </a:cubicBezTo>
                  <a:cubicBezTo>
                    <a:pt x="540820" y="367194"/>
                    <a:pt x="542725" y="367194"/>
                    <a:pt x="544630" y="362431"/>
                  </a:cubicBezTo>
                  <a:cubicBezTo>
                    <a:pt x="545582" y="357669"/>
                    <a:pt x="457000" y="380529"/>
                    <a:pt x="463667" y="363384"/>
                  </a:cubicBezTo>
                  <a:cubicBezTo>
                    <a:pt x="463667" y="362431"/>
                    <a:pt x="456047" y="374814"/>
                    <a:pt x="457952" y="348144"/>
                  </a:cubicBezTo>
                  <a:cubicBezTo>
                    <a:pt x="436997" y="360526"/>
                    <a:pt x="424615" y="353859"/>
                    <a:pt x="418900" y="379576"/>
                  </a:cubicBezTo>
                  <a:cubicBezTo>
                    <a:pt x="426520" y="367194"/>
                    <a:pt x="457000" y="371956"/>
                    <a:pt x="457952" y="371956"/>
                  </a:cubicBezTo>
                  <a:cubicBezTo>
                    <a:pt x="457000" y="375766"/>
                    <a:pt x="452237" y="388149"/>
                    <a:pt x="454142" y="388149"/>
                  </a:cubicBezTo>
                  <a:cubicBezTo>
                    <a:pt x="408422" y="378624"/>
                    <a:pt x="357940" y="393864"/>
                    <a:pt x="293170" y="388149"/>
                  </a:cubicBezTo>
                  <a:cubicBezTo>
                    <a:pt x="293170" y="388149"/>
                    <a:pt x="329365" y="376719"/>
                    <a:pt x="335080" y="377671"/>
                  </a:cubicBezTo>
                  <a:cubicBezTo>
                    <a:pt x="330317" y="382434"/>
                    <a:pt x="326507" y="387196"/>
                    <a:pt x="324602" y="393864"/>
                  </a:cubicBezTo>
                  <a:cubicBezTo>
                    <a:pt x="334127" y="383386"/>
                    <a:pt x="339842" y="391959"/>
                    <a:pt x="347462" y="394816"/>
                  </a:cubicBezTo>
                  <a:cubicBezTo>
                    <a:pt x="338890" y="381481"/>
                    <a:pt x="345557" y="383386"/>
                    <a:pt x="346510" y="354811"/>
                  </a:cubicBezTo>
                  <a:cubicBezTo>
                    <a:pt x="340795" y="361479"/>
                    <a:pt x="265547" y="349096"/>
                    <a:pt x="280787" y="376719"/>
                  </a:cubicBezTo>
                  <a:cubicBezTo>
                    <a:pt x="283645" y="367194"/>
                    <a:pt x="290312" y="361479"/>
                    <a:pt x="299837" y="359574"/>
                  </a:cubicBezTo>
                  <a:cubicBezTo>
                    <a:pt x="294122" y="365289"/>
                    <a:pt x="296980" y="367194"/>
                    <a:pt x="306505" y="367194"/>
                  </a:cubicBezTo>
                  <a:cubicBezTo>
                    <a:pt x="289360" y="389101"/>
                    <a:pt x="301742" y="364336"/>
                    <a:pt x="295075" y="384339"/>
                  </a:cubicBezTo>
                  <a:cubicBezTo>
                    <a:pt x="298885" y="381481"/>
                    <a:pt x="250307" y="385291"/>
                    <a:pt x="252212" y="385291"/>
                  </a:cubicBezTo>
                  <a:cubicBezTo>
                    <a:pt x="254117" y="381481"/>
                    <a:pt x="252212" y="380529"/>
                    <a:pt x="247449" y="383386"/>
                  </a:cubicBezTo>
                  <a:cubicBezTo>
                    <a:pt x="243640" y="389101"/>
                    <a:pt x="274120" y="371004"/>
                    <a:pt x="271262" y="373861"/>
                  </a:cubicBezTo>
                  <a:cubicBezTo>
                    <a:pt x="261737" y="379576"/>
                    <a:pt x="251260" y="380529"/>
                    <a:pt x="248402" y="375766"/>
                  </a:cubicBezTo>
                  <a:cubicBezTo>
                    <a:pt x="244592" y="368146"/>
                    <a:pt x="263642" y="364336"/>
                    <a:pt x="266500" y="365289"/>
                  </a:cubicBezTo>
                  <a:cubicBezTo>
                    <a:pt x="258880" y="370051"/>
                    <a:pt x="262690" y="369099"/>
                    <a:pt x="278882" y="363384"/>
                  </a:cubicBezTo>
                  <a:cubicBezTo>
                    <a:pt x="261737" y="357669"/>
                    <a:pt x="216970" y="370051"/>
                    <a:pt x="202682" y="371004"/>
                  </a:cubicBezTo>
                  <a:cubicBezTo>
                    <a:pt x="207445" y="357669"/>
                    <a:pt x="232210" y="386244"/>
                    <a:pt x="236972" y="375766"/>
                  </a:cubicBezTo>
                  <a:cubicBezTo>
                    <a:pt x="236020" y="368146"/>
                    <a:pt x="231257" y="365289"/>
                    <a:pt x="223637" y="367194"/>
                  </a:cubicBezTo>
                  <a:cubicBezTo>
                    <a:pt x="236020" y="371004"/>
                    <a:pt x="241735" y="365289"/>
                    <a:pt x="240782" y="350049"/>
                  </a:cubicBezTo>
                  <a:cubicBezTo>
                    <a:pt x="235067" y="351001"/>
                    <a:pt x="233162" y="353859"/>
                    <a:pt x="235067" y="359574"/>
                  </a:cubicBezTo>
                  <a:cubicBezTo>
                    <a:pt x="211255" y="378624"/>
                    <a:pt x="208397" y="359574"/>
                    <a:pt x="190299" y="372909"/>
                  </a:cubicBezTo>
                  <a:cubicBezTo>
                    <a:pt x="180774" y="370051"/>
                    <a:pt x="165535" y="360526"/>
                    <a:pt x="160772" y="342429"/>
                  </a:cubicBezTo>
                  <a:cubicBezTo>
                    <a:pt x="150295" y="332904"/>
                    <a:pt x="188395" y="384339"/>
                    <a:pt x="199824" y="354811"/>
                  </a:cubicBezTo>
                  <a:cubicBezTo>
                    <a:pt x="196967" y="325284"/>
                    <a:pt x="125530" y="341476"/>
                    <a:pt x="144580" y="345286"/>
                  </a:cubicBezTo>
                  <a:cubicBezTo>
                    <a:pt x="148390" y="343381"/>
                    <a:pt x="123624" y="339571"/>
                    <a:pt x="117910" y="335761"/>
                  </a:cubicBezTo>
                  <a:cubicBezTo>
                    <a:pt x="113147" y="334809"/>
                    <a:pt x="148390" y="330999"/>
                    <a:pt x="145532" y="331951"/>
                  </a:cubicBezTo>
                  <a:cubicBezTo>
                    <a:pt x="151247" y="303376"/>
                    <a:pt x="92192" y="306234"/>
                    <a:pt x="78857" y="310044"/>
                  </a:cubicBezTo>
                  <a:cubicBezTo>
                    <a:pt x="75047" y="322426"/>
                    <a:pt x="16945" y="231939"/>
                    <a:pt x="24565" y="230034"/>
                  </a:cubicBezTo>
                  <a:cubicBezTo>
                    <a:pt x="32185" y="253846"/>
                    <a:pt x="32185" y="236701"/>
                    <a:pt x="40757" y="258609"/>
                  </a:cubicBezTo>
                  <a:cubicBezTo>
                    <a:pt x="32185" y="262419"/>
                    <a:pt x="55997" y="245274"/>
                    <a:pt x="55045" y="250989"/>
                  </a:cubicBezTo>
                  <a:cubicBezTo>
                    <a:pt x="47424" y="250036"/>
                    <a:pt x="41710" y="246226"/>
                    <a:pt x="37899" y="239559"/>
                  </a:cubicBezTo>
                  <a:cubicBezTo>
                    <a:pt x="77905" y="241464"/>
                    <a:pt x="13135" y="220509"/>
                    <a:pt x="12182" y="234796"/>
                  </a:cubicBezTo>
                  <a:cubicBezTo>
                    <a:pt x="-9726" y="204316"/>
                    <a:pt x="47424" y="237654"/>
                    <a:pt x="38852" y="215746"/>
                  </a:cubicBezTo>
                  <a:cubicBezTo>
                    <a:pt x="28374" y="210031"/>
                    <a:pt x="26470" y="199554"/>
                    <a:pt x="13135" y="194791"/>
                  </a:cubicBezTo>
                  <a:cubicBezTo>
                    <a:pt x="5515" y="210031"/>
                    <a:pt x="7420" y="216699"/>
                    <a:pt x="20755" y="214794"/>
                  </a:cubicBezTo>
                  <a:cubicBezTo>
                    <a:pt x="15992" y="209079"/>
                    <a:pt x="16945" y="208126"/>
                    <a:pt x="21707" y="211936"/>
                  </a:cubicBezTo>
                  <a:cubicBezTo>
                    <a:pt x="17897" y="204316"/>
                    <a:pt x="23612" y="163359"/>
                    <a:pt x="16945" y="150976"/>
                  </a:cubicBezTo>
                  <a:cubicBezTo>
                    <a:pt x="18849" y="152881"/>
                    <a:pt x="19802" y="151929"/>
                    <a:pt x="20755" y="146214"/>
                  </a:cubicBezTo>
                  <a:cubicBezTo>
                    <a:pt x="29327" y="150024"/>
                    <a:pt x="46472" y="158596"/>
                    <a:pt x="40757" y="154786"/>
                  </a:cubicBezTo>
                  <a:cubicBezTo>
                    <a:pt x="37899" y="150024"/>
                    <a:pt x="71237" y="209079"/>
                    <a:pt x="72190" y="194791"/>
                  </a:cubicBezTo>
                  <a:cubicBezTo>
                    <a:pt x="68380" y="195744"/>
                    <a:pt x="72190" y="197649"/>
                    <a:pt x="82667" y="199554"/>
                  </a:cubicBezTo>
                  <a:cubicBezTo>
                    <a:pt x="79810" y="204316"/>
                    <a:pt x="50282" y="141451"/>
                    <a:pt x="62665" y="159549"/>
                  </a:cubicBezTo>
                  <a:cubicBezTo>
                    <a:pt x="75047" y="156691"/>
                    <a:pt x="53140" y="145261"/>
                    <a:pt x="54092" y="146214"/>
                  </a:cubicBezTo>
                  <a:cubicBezTo>
                    <a:pt x="55045" y="154786"/>
                    <a:pt x="55045" y="150976"/>
                    <a:pt x="53140" y="134784"/>
                  </a:cubicBezTo>
                  <a:cubicBezTo>
                    <a:pt x="75047" y="139546"/>
                    <a:pt x="51235" y="147166"/>
                    <a:pt x="67427" y="141451"/>
                  </a:cubicBezTo>
                  <a:cubicBezTo>
                    <a:pt x="97907" y="150024"/>
                    <a:pt x="96955" y="192886"/>
                    <a:pt x="103622" y="199554"/>
                  </a:cubicBezTo>
                  <a:cubicBezTo>
                    <a:pt x="110290" y="209079"/>
                    <a:pt x="133149" y="184314"/>
                    <a:pt x="141722" y="215746"/>
                  </a:cubicBezTo>
                  <a:cubicBezTo>
                    <a:pt x="136007" y="206221"/>
                    <a:pt x="130292" y="230986"/>
                    <a:pt x="130292" y="234796"/>
                  </a:cubicBezTo>
                  <a:cubicBezTo>
                    <a:pt x="130292" y="234796"/>
                    <a:pt x="167440" y="250989"/>
                    <a:pt x="178870" y="243369"/>
                  </a:cubicBezTo>
                  <a:cubicBezTo>
                    <a:pt x="176965" y="252894"/>
                    <a:pt x="172202" y="257656"/>
                    <a:pt x="162677" y="257656"/>
                  </a:cubicBezTo>
                  <a:cubicBezTo>
                    <a:pt x="166487" y="247179"/>
                    <a:pt x="164582" y="247179"/>
                    <a:pt x="157915" y="259561"/>
                  </a:cubicBezTo>
                  <a:cubicBezTo>
                    <a:pt x="188395" y="270039"/>
                    <a:pt x="280787" y="238606"/>
                    <a:pt x="282692" y="294804"/>
                  </a:cubicBezTo>
                  <a:cubicBezTo>
                    <a:pt x="284597" y="290041"/>
                    <a:pt x="287455" y="289089"/>
                    <a:pt x="291265" y="290994"/>
                  </a:cubicBezTo>
                  <a:cubicBezTo>
                    <a:pt x="281740" y="283374"/>
                    <a:pt x="296980" y="268134"/>
                    <a:pt x="306505" y="269086"/>
                  </a:cubicBezTo>
                  <a:cubicBezTo>
                    <a:pt x="307457" y="275754"/>
                    <a:pt x="305552" y="276706"/>
                    <a:pt x="299837" y="271944"/>
                  </a:cubicBezTo>
                  <a:cubicBezTo>
                    <a:pt x="300790" y="288136"/>
                    <a:pt x="302695" y="286231"/>
                    <a:pt x="312220" y="287184"/>
                  </a:cubicBezTo>
                  <a:cubicBezTo>
                    <a:pt x="310315" y="297661"/>
                    <a:pt x="303647" y="305281"/>
                    <a:pt x="294122" y="310996"/>
                  </a:cubicBezTo>
                  <a:cubicBezTo>
                    <a:pt x="305552" y="298614"/>
                    <a:pt x="311267" y="297661"/>
                    <a:pt x="312220" y="306234"/>
                  </a:cubicBezTo>
                  <a:cubicBezTo>
                    <a:pt x="315077" y="304329"/>
                    <a:pt x="333175" y="288136"/>
                    <a:pt x="335080" y="286231"/>
                  </a:cubicBezTo>
                  <a:cubicBezTo>
                    <a:pt x="327460" y="286231"/>
                    <a:pt x="319840" y="285279"/>
                    <a:pt x="312220" y="284326"/>
                  </a:cubicBezTo>
                  <a:cubicBezTo>
                    <a:pt x="328412" y="269086"/>
                    <a:pt x="387467" y="271944"/>
                    <a:pt x="398897" y="270991"/>
                  </a:cubicBezTo>
                  <a:cubicBezTo>
                    <a:pt x="412232" y="280516"/>
                    <a:pt x="401755" y="272896"/>
                    <a:pt x="395087" y="280516"/>
                  </a:cubicBezTo>
                  <a:cubicBezTo>
                    <a:pt x="400802" y="277659"/>
                    <a:pt x="452237" y="279564"/>
                    <a:pt x="452237" y="279564"/>
                  </a:cubicBezTo>
                  <a:cubicBezTo>
                    <a:pt x="438902" y="284326"/>
                    <a:pt x="467477" y="248131"/>
                    <a:pt x="464620" y="253846"/>
                  </a:cubicBezTo>
                  <a:cubicBezTo>
                    <a:pt x="463667" y="261466"/>
                    <a:pt x="464620" y="260514"/>
                    <a:pt x="468430" y="251941"/>
                  </a:cubicBezTo>
                  <a:cubicBezTo>
                    <a:pt x="471287" y="263371"/>
                    <a:pt x="467477" y="270039"/>
                    <a:pt x="457952" y="270991"/>
                  </a:cubicBezTo>
                  <a:cubicBezTo>
                    <a:pt x="464620" y="272896"/>
                    <a:pt x="465572" y="277659"/>
                    <a:pt x="459857" y="283374"/>
                  </a:cubicBezTo>
                  <a:cubicBezTo>
                    <a:pt x="473192" y="289089"/>
                    <a:pt x="479860" y="246226"/>
                    <a:pt x="483670" y="245274"/>
                  </a:cubicBezTo>
                  <a:cubicBezTo>
                    <a:pt x="477955" y="303376"/>
                    <a:pt x="499862" y="279564"/>
                    <a:pt x="510340" y="304329"/>
                  </a:cubicBezTo>
                  <a:cubicBezTo>
                    <a:pt x="502720" y="305281"/>
                    <a:pt x="501767" y="302424"/>
                    <a:pt x="509387" y="294804"/>
                  </a:cubicBezTo>
                  <a:cubicBezTo>
                    <a:pt x="448427" y="326236"/>
                    <a:pt x="520817" y="291946"/>
                    <a:pt x="500815" y="310044"/>
                  </a:cubicBezTo>
                  <a:cubicBezTo>
                    <a:pt x="523675" y="307186"/>
                    <a:pt x="552250" y="313854"/>
                    <a:pt x="561775" y="299566"/>
                  </a:cubicBezTo>
                  <a:close/>
                  <a:moveTo>
                    <a:pt x="816092" y="28104"/>
                  </a:moveTo>
                  <a:cubicBezTo>
                    <a:pt x="816092" y="29056"/>
                    <a:pt x="817045" y="29056"/>
                    <a:pt x="817997" y="30009"/>
                  </a:cubicBezTo>
                  <a:cubicBezTo>
                    <a:pt x="817045" y="30009"/>
                    <a:pt x="816092" y="30009"/>
                    <a:pt x="816092" y="28104"/>
                  </a:cubicBezTo>
                  <a:close/>
                  <a:moveTo>
                    <a:pt x="383657" y="334809"/>
                  </a:moveTo>
                  <a:cubicBezTo>
                    <a:pt x="409375" y="337666"/>
                    <a:pt x="437950" y="319569"/>
                    <a:pt x="438902" y="304329"/>
                  </a:cubicBezTo>
                  <a:cubicBezTo>
                    <a:pt x="420805" y="295756"/>
                    <a:pt x="371275" y="346239"/>
                    <a:pt x="383657" y="334809"/>
                  </a:cubicBezTo>
                  <a:close/>
                  <a:moveTo>
                    <a:pt x="377942" y="313854"/>
                  </a:moveTo>
                  <a:cubicBezTo>
                    <a:pt x="373180" y="312901"/>
                    <a:pt x="376037" y="323379"/>
                    <a:pt x="377942" y="313854"/>
                  </a:cubicBezTo>
                  <a:close/>
                  <a:moveTo>
                    <a:pt x="374132" y="320521"/>
                  </a:moveTo>
                  <a:cubicBezTo>
                    <a:pt x="375085" y="320521"/>
                    <a:pt x="375085" y="320521"/>
                    <a:pt x="375085" y="321474"/>
                  </a:cubicBezTo>
                  <a:lnTo>
                    <a:pt x="374132" y="320521"/>
                  </a:lnTo>
                  <a:close/>
                  <a:moveTo>
                    <a:pt x="491290" y="306234"/>
                  </a:moveTo>
                  <a:cubicBezTo>
                    <a:pt x="488432" y="307186"/>
                    <a:pt x="498910" y="304329"/>
                    <a:pt x="491290" y="306234"/>
                  </a:cubicBezTo>
                  <a:close/>
                  <a:moveTo>
                    <a:pt x="481765" y="301471"/>
                  </a:moveTo>
                  <a:cubicBezTo>
                    <a:pt x="483670" y="311949"/>
                    <a:pt x="483670" y="303376"/>
                    <a:pt x="481765" y="301471"/>
                  </a:cubicBezTo>
                  <a:close/>
                  <a:moveTo>
                    <a:pt x="452237" y="290041"/>
                  </a:moveTo>
                  <a:cubicBezTo>
                    <a:pt x="443665" y="329094"/>
                    <a:pt x="456047" y="283374"/>
                    <a:pt x="452237" y="290041"/>
                  </a:cubicBezTo>
                  <a:close/>
                  <a:moveTo>
                    <a:pt x="77905" y="215746"/>
                  </a:moveTo>
                  <a:cubicBezTo>
                    <a:pt x="65522" y="231939"/>
                    <a:pt x="118862" y="231939"/>
                    <a:pt x="77905" y="215746"/>
                  </a:cubicBezTo>
                  <a:close/>
                  <a:moveTo>
                    <a:pt x="121720" y="272896"/>
                  </a:moveTo>
                  <a:cubicBezTo>
                    <a:pt x="148390" y="273849"/>
                    <a:pt x="158867" y="285279"/>
                    <a:pt x="156010" y="259561"/>
                  </a:cubicBezTo>
                  <a:cubicBezTo>
                    <a:pt x="154105" y="265276"/>
                    <a:pt x="156010" y="266229"/>
                    <a:pt x="161724" y="261466"/>
                  </a:cubicBezTo>
                  <a:cubicBezTo>
                    <a:pt x="162677" y="254799"/>
                    <a:pt x="131245" y="255751"/>
                    <a:pt x="135055" y="268134"/>
                  </a:cubicBezTo>
                  <a:cubicBezTo>
                    <a:pt x="114099" y="270991"/>
                    <a:pt x="123624" y="235749"/>
                    <a:pt x="119815" y="229081"/>
                  </a:cubicBezTo>
                  <a:cubicBezTo>
                    <a:pt x="101717" y="229081"/>
                    <a:pt x="120767" y="240511"/>
                    <a:pt x="96002" y="244321"/>
                  </a:cubicBezTo>
                  <a:cubicBezTo>
                    <a:pt x="106480" y="255751"/>
                    <a:pt x="107432" y="264324"/>
                    <a:pt x="121720" y="272896"/>
                  </a:cubicBezTo>
                  <a:close/>
                  <a:moveTo>
                    <a:pt x="296980" y="333856"/>
                  </a:moveTo>
                  <a:cubicBezTo>
                    <a:pt x="287455" y="284326"/>
                    <a:pt x="270310" y="329094"/>
                    <a:pt x="253165" y="309091"/>
                  </a:cubicBezTo>
                  <a:cubicBezTo>
                    <a:pt x="271262" y="297661"/>
                    <a:pt x="264595" y="297661"/>
                    <a:pt x="253165" y="294804"/>
                  </a:cubicBezTo>
                  <a:cubicBezTo>
                    <a:pt x="268405" y="275754"/>
                    <a:pt x="256974" y="305281"/>
                    <a:pt x="275072" y="299566"/>
                  </a:cubicBezTo>
                  <a:cubicBezTo>
                    <a:pt x="275072" y="296709"/>
                    <a:pt x="265547" y="266229"/>
                    <a:pt x="267452" y="269086"/>
                  </a:cubicBezTo>
                  <a:cubicBezTo>
                    <a:pt x="267452" y="269086"/>
                    <a:pt x="249355" y="273849"/>
                    <a:pt x="249355" y="273849"/>
                  </a:cubicBezTo>
                  <a:cubicBezTo>
                    <a:pt x="249355" y="274801"/>
                    <a:pt x="265547" y="277659"/>
                    <a:pt x="261737" y="286231"/>
                  </a:cubicBezTo>
                  <a:cubicBezTo>
                    <a:pt x="240782" y="290041"/>
                    <a:pt x="217922" y="290994"/>
                    <a:pt x="206492" y="294804"/>
                  </a:cubicBezTo>
                  <a:cubicBezTo>
                    <a:pt x="220780" y="279564"/>
                    <a:pt x="208397" y="293851"/>
                    <a:pt x="210302" y="283374"/>
                  </a:cubicBezTo>
                  <a:cubicBezTo>
                    <a:pt x="223637" y="293851"/>
                    <a:pt x="158867" y="291946"/>
                    <a:pt x="156010" y="292899"/>
                  </a:cubicBezTo>
                  <a:cubicBezTo>
                    <a:pt x="200777" y="324331"/>
                    <a:pt x="184585" y="303376"/>
                    <a:pt x="221732" y="306234"/>
                  </a:cubicBezTo>
                  <a:cubicBezTo>
                    <a:pt x="221732" y="305281"/>
                    <a:pt x="216970" y="326236"/>
                    <a:pt x="218874" y="326236"/>
                  </a:cubicBezTo>
                  <a:cubicBezTo>
                    <a:pt x="228399" y="307186"/>
                    <a:pt x="267452" y="335761"/>
                    <a:pt x="252212" y="335761"/>
                  </a:cubicBezTo>
                  <a:cubicBezTo>
                    <a:pt x="251260" y="333856"/>
                    <a:pt x="288407" y="334809"/>
                    <a:pt x="296980" y="333856"/>
                  </a:cubicBezTo>
                  <a:close/>
                  <a:moveTo>
                    <a:pt x="319840" y="329094"/>
                  </a:moveTo>
                  <a:cubicBezTo>
                    <a:pt x="345557" y="324331"/>
                    <a:pt x="338890" y="302424"/>
                    <a:pt x="367465" y="319569"/>
                  </a:cubicBezTo>
                  <a:cubicBezTo>
                    <a:pt x="364607" y="315759"/>
                    <a:pt x="370322" y="310044"/>
                    <a:pt x="373180" y="310044"/>
                  </a:cubicBezTo>
                  <a:cubicBezTo>
                    <a:pt x="367465" y="305281"/>
                    <a:pt x="368417" y="303376"/>
                    <a:pt x="375085" y="302424"/>
                  </a:cubicBezTo>
                  <a:cubicBezTo>
                    <a:pt x="344605" y="293851"/>
                    <a:pt x="317935" y="303376"/>
                    <a:pt x="319840" y="329094"/>
                  </a:cubicBezTo>
                  <a:close/>
                  <a:moveTo>
                    <a:pt x="475097" y="361479"/>
                  </a:moveTo>
                  <a:cubicBezTo>
                    <a:pt x="476050" y="361479"/>
                    <a:pt x="475097" y="361479"/>
                    <a:pt x="475097" y="361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3" name="Freeform: Shape 1962">
              <a:extLst>
                <a:ext uri="{FF2B5EF4-FFF2-40B4-BE49-F238E27FC236}">
                  <a16:creationId xmlns:a16="http://schemas.microsoft.com/office/drawing/2014/main" id="{0D19F7B3-0769-4890-9C8C-78B86F9E74D8}"/>
                </a:ext>
              </a:extLst>
            </p:cNvPr>
            <p:cNvSpPr/>
            <p:nvPr/>
          </p:nvSpPr>
          <p:spPr>
            <a:xfrm>
              <a:off x="6914674" y="1098557"/>
              <a:ext cx="19050" cy="19050"/>
            </a:xfrm>
            <a:custGeom>
              <a:avLst/>
              <a:gdLst>
                <a:gd name="connsiteX0" fmla="*/ 13811 w 19050"/>
                <a:gd name="connsiteY0" fmla="*/ 11105 h 19050"/>
                <a:gd name="connsiteX1" fmla="*/ 7144 w 19050"/>
                <a:gd name="connsiteY1" fmla="*/ 7295 h 19050"/>
                <a:gd name="connsiteX2" fmla="*/ 13811 w 19050"/>
                <a:gd name="connsiteY2" fmla="*/ 11105 h 19050"/>
              </a:gdLst>
              <a:ahLst/>
              <a:cxnLst>
                <a:cxn ang="0">
                  <a:pos x="connsiteX0" y="connsiteY0"/>
                </a:cxn>
                <a:cxn ang="0">
                  <a:pos x="connsiteX1" y="connsiteY1"/>
                </a:cxn>
                <a:cxn ang="0">
                  <a:pos x="connsiteX2" y="connsiteY2"/>
                </a:cxn>
              </a:cxnLst>
              <a:rect l="l" t="t" r="r" b="b"/>
              <a:pathLst>
                <a:path w="19050" h="19050">
                  <a:moveTo>
                    <a:pt x="13811" y="11105"/>
                  </a:moveTo>
                  <a:cubicBezTo>
                    <a:pt x="11906" y="10153"/>
                    <a:pt x="10954" y="6343"/>
                    <a:pt x="7144" y="7295"/>
                  </a:cubicBezTo>
                  <a:cubicBezTo>
                    <a:pt x="10954" y="7295"/>
                    <a:pt x="9049" y="14915"/>
                    <a:pt x="13811" y="111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4" name="Freeform: Shape 1963">
              <a:extLst>
                <a:ext uri="{FF2B5EF4-FFF2-40B4-BE49-F238E27FC236}">
                  <a16:creationId xmlns:a16="http://schemas.microsoft.com/office/drawing/2014/main" id="{27C9BF02-6700-4E61-A0B1-88F7B113CF76}"/>
                </a:ext>
              </a:extLst>
            </p:cNvPr>
            <p:cNvSpPr/>
            <p:nvPr/>
          </p:nvSpPr>
          <p:spPr>
            <a:xfrm>
              <a:off x="6921341" y="1097481"/>
              <a:ext cx="9525" cy="9525"/>
            </a:xfrm>
            <a:custGeom>
              <a:avLst/>
              <a:gdLst>
                <a:gd name="connsiteX0" fmla="*/ 10001 w 9525"/>
                <a:gd name="connsiteY0" fmla="*/ 7419 h 9525"/>
                <a:gd name="connsiteX1" fmla="*/ 10001 w 9525"/>
                <a:gd name="connsiteY1" fmla="*/ 7419 h 9525"/>
              </a:gdLst>
              <a:ahLst/>
              <a:cxnLst>
                <a:cxn ang="0">
                  <a:pos x="connsiteX0" y="connsiteY0"/>
                </a:cxn>
                <a:cxn ang="0">
                  <a:pos x="connsiteX1" y="connsiteY1"/>
                </a:cxn>
              </a:cxnLst>
              <a:rect l="l" t="t" r="r" b="b"/>
              <a:pathLst>
                <a:path w="9525" h="9525">
                  <a:moveTo>
                    <a:pt x="10001" y="7419"/>
                  </a:moveTo>
                  <a:cubicBezTo>
                    <a:pt x="6191" y="6466"/>
                    <a:pt x="6191" y="8371"/>
                    <a:pt x="10001"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5" name="Freeform: Shape 1964">
              <a:extLst>
                <a:ext uri="{FF2B5EF4-FFF2-40B4-BE49-F238E27FC236}">
                  <a16:creationId xmlns:a16="http://schemas.microsoft.com/office/drawing/2014/main" id="{A28FAAE8-E18E-490C-88F8-4136BAC952CF}"/>
                </a:ext>
              </a:extLst>
            </p:cNvPr>
            <p:cNvSpPr/>
            <p:nvPr/>
          </p:nvSpPr>
          <p:spPr>
            <a:xfrm>
              <a:off x="6949665" y="1084672"/>
              <a:ext cx="19050" cy="9525"/>
            </a:xfrm>
            <a:custGeom>
              <a:avLst/>
              <a:gdLst>
                <a:gd name="connsiteX0" fmla="*/ 10253 w 19050"/>
                <a:gd name="connsiteY0" fmla="*/ 9750 h 9525"/>
                <a:gd name="connsiteX1" fmla="*/ 10253 w 19050"/>
                <a:gd name="connsiteY1" fmla="*/ 9750 h 9525"/>
              </a:gdLst>
              <a:ahLst/>
              <a:cxnLst>
                <a:cxn ang="0">
                  <a:pos x="connsiteX0" y="connsiteY0"/>
                </a:cxn>
                <a:cxn ang="0">
                  <a:pos x="connsiteX1" y="connsiteY1"/>
                </a:cxn>
              </a:cxnLst>
              <a:rect l="l" t="t" r="r" b="b"/>
              <a:pathLst>
                <a:path w="19050" h="9525">
                  <a:moveTo>
                    <a:pt x="10253" y="9750"/>
                  </a:moveTo>
                  <a:cubicBezTo>
                    <a:pt x="-1177" y="4988"/>
                    <a:pt x="23588" y="7845"/>
                    <a:pt x="10253" y="97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6" name="Freeform: Shape 1965">
              <a:extLst>
                <a:ext uri="{FF2B5EF4-FFF2-40B4-BE49-F238E27FC236}">
                  <a16:creationId xmlns:a16="http://schemas.microsoft.com/office/drawing/2014/main" id="{D2844196-F2AF-4E2A-97F2-2BA03FAF20C0}"/>
                </a:ext>
              </a:extLst>
            </p:cNvPr>
            <p:cNvSpPr/>
            <p:nvPr/>
          </p:nvSpPr>
          <p:spPr>
            <a:xfrm>
              <a:off x="6962500" y="1085044"/>
              <a:ext cx="9525" cy="9525"/>
            </a:xfrm>
            <a:custGeom>
              <a:avLst/>
              <a:gdLst>
                <a:gd name="connsiteX0" fmla="*/ 10752 w 9525"/>
                <a:gd name="connsiteY0" fmla="*/ 10330 h 9525"/>
                <a:gd name="connsiteX1" fmla="*/ 10752 w 9525"/>
                <a:gd name="connsiteY1" fmla="*/ 10330 h 9525"/>
              </a:gdLst>
              <a:ahLst/>
              <a:cxnLst>
                <a:cxn ang="0">
                  <a:pos x="connsiteX0" y="connsiteY0"/>
                </a:cxn>
                <a:cxn ang="0">
                  <a:pos x="connsiteX1" y="connsiteY1"/>
                </a:cxn>
              </a:cxnLst>
              <a:rect l="l" t="t" r="r" b="b"/>
              <a:pathLst>
                <a:path w="9525" h="9525">
                  <a:moveTo>
                    <a:pt x="10752" y="10330"/>
                  </a:moveTo>
                  <a:cubicBezTo>
                    <a:pt x="3132" y="3663"/>
                    <a:pt x="9800" y="9378"/>
                    <a:pt x="10752" y="1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7" name="Freeform: Shape 1966">
              <a:extLst>
                <a:ext uri="{FF2B5EF4-FFF2-40B4-BE49-F238E27FC236}">
                  <a16:creationId xmlns:a16="http://schemas.microsoft.com/office/drawing/2014/main" id="{FF0E1DFC-7D08-425C-9B6F-1F7DC988CF59}"/>
                </a:ext>
              </a:extLst>
            </p:cNvPr>
            <p:cNvSpPr/>
            <p:nvPr/>
          </p:nvSpPr>
          <p:spPr>
            <a:xfrm>
              <a:off x="6912830" y="1201578"/>
              <a:ext cx="9525" cy="9525"/>
            </a:xfrm>
            <a:custGeom>
              <a:avLst/>
              <a:gdLst>
                <a:gd name="connsiteX0" fmla="*/ 8035 w 9525"/>
                <a:gd name="connsiteY0" fmla="*/ 7144 h 9525"/>
                <a:gd name="connsiteX1" fmla="*/ 11845 w 9525"/>
                <a:gd name="connsiteY1" fmla="*/ 10954 h 9525"/>
                <a:gd name="connsiteX2" fmla="*/ 8035 w 9525"/>
                <a:gd name="connsiteY2" fmla="*/ 7144 h 9525"/>
              </a:gdLst>
              <a:ahLst/>
              <a:cxnLst>
                <a:cxn ang="0">
                  <a:pos x="connsiteX0" y="connsiteY0"/>
                </a:cxn>
                <a:cxn ang="0">
                  <a:pos x="connsiteX1" y="connsiteY1"/>
                </a:cxn>
                <a:cxn ang="0">
                  <a:pos x="connsiteX2" y="connsiteY2"/>
                </a:cxn>
              </a:cxnLst>
              <a:rect l="l" t="t" r="r" b="b"/>
              <a:pathLst>
                <a:path w="9525" h="9525">
                  <a:moveTo>
                    <a:pt x="8035" y="7144"/>
                  </a:moveTo>
                  <a:cubicBezTo>
                    <a:pt x="5177" y="9049"/>
                    <a:pt x="9940" y="10001"/>
                    <a:pt x="11845" y="10954"/>
                  </a:cubicBezTo>
                  <a:cubicBezTo>
                    <a:pt x="11845" y="10001"/>
                    <a:pt x="10892" y="8096"/>
                    <a:pt x="803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8" name="Freeform: Shape 1967">
              <a:extLst>
                <a:ext uri="{FF2B5EF4-FFF2-40B4-BE49-F238E27FC236}">
                  <a16:creationId xmlns:a16="http://schemas.microsoft.com/office/drawing/2014/main" id="{54243DAB-73F5-45D5-A493-814D154A87B9}"/>
                </a:ext>
              </a:extLst>
            </p:cNvPr>
            <p:cNvSpPr/>
            <p:nvPr/>
          </p:nvSpPr>
          <p:spPr>
            <a:xfrm>
              <a:off x="7722394" y="1087632"/>
              <a:ext cx="19050" cy="38100"/>
            </a:xfrm>
            <a:custGeom>
              <a:avLst/>
              <a:gdLst>
                <a:gd name="connsiteX0" fmla="*/ 7144 w 19050"/>
                <a:gd name="connsiteY0" fmla="*/ 38222 h 38100"/>
                <a:gd name="connsiteX1" fmla="*/ 7144 w 19050"/>
                <a:gd name="connsiteY1" fmla="*/ 38222 h 38100"/>
              </a:gdLst>
              <a:ahLst/>
              <a:cxnLst>
                <a:cxn ang="0">
                  <a:pos x="connsiteX0" y="connsiteY0"/>
                </a:cxn>
                <a:cxn ang="0">
                  <a:pos x="connsiteX1" y="connsiteY1"/>
                </a:cxn>
              </a:cxnLst>
              <a:rect l="l" t="t" r="r" b="b"/>
              <a:pathLst>
                <a:path w="19050" h="38100">
                  <a:moveTo>
                    <a:pt x="7144" y="38222"/>
                  </a:moveTo>
                  <a:cubicBezTo>
                    <a:pt x="11906" y="26792"/>
                    <a:pt x="33814" y="-25595"/>
                    <a:pt x="7144" y="382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69" name="Freeform: Shape 1968">
              <a:extLst>
                <a:ext uri="{FF2B5EF4-FFF2-40B4-BE49-F238E27FC236}">
                  <a16:creationId xmlns:a16="http://schemas.microsoft.com/office/drawing/2014/main" id="{89D50BB5-17F8-477B-8E29-5A20864E3D1C}"/>
                </a:ext>
              </a:extLst>
            </p:cNvPr>
            <p:cNvSpPr/>
            <p:nvPr/>
          </p:nvSpPr>
          <p:spPr>
            <a:xfrm>
              <a:off x="6992884" y="1258305"/>
              <a:ext cx="28575" cy="9525"/>
            </a:xfrm>
            <a:custGeom>
              <a:avLst/>
              <a:gdLst>
                <a:gd name="connsiteX0" fmla="*/ 30850 w 28575"/>
                <a:gd name="connsiteY0" fmla="*/ 11377 h 9525"/>
                <a:gd name="connsiteX1" fmla="*/ 30850 w 28575"/>
                <a:gd name="connsiteY1" fmla="*/ 11377 h 9525"/>
              </a:gdLst>
              <a:ahLst/>
              <a:cxnLst>
                <a:cxn ang="0">
                  <a:pos x="connsiteX0" y="connsiteY0"/>
                </a:cxn>
                <a:cxn ang="0">
                  <a:pos x="connsiteX1" y="connsiteY1"/>
                </a:cxn>
              </a:cxnLst>
              <a:rect l="l" t="t" r="r" b="b"/>
              <a:pathLst>
                <a:path w="28575" h="9525">
                  <a:moveTo>
                    <a:pt x="30850" y="11377"/>
                  </a:moveTo>
                  <a:cubicBezTo>
                    <a:pt x="-22490" y="1852"/>
                    <a:pt x="30850" y="11377"/>
                    <a:pt x="30850" y="113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0" name="Freeform: Shape 1969">
              <a:extLst>
                <a:ext uri="{FF2B5EF4-FFF2-40B4-BE49-F238E27FC236}">
                  <a16:creationId xmlns:a16="http://schemas.microsoft.com/office/drawing/2014/main" id="{3E65892D-B126-4FEA-9689-DCBF55DA1071}"/>
                </a:ext>
              </a:extLst>
            </p:cNvPr>
            <p:cNvSpPr/>
            <p:nvPr/>
          </p:nvSpPr>
          <p:spPr>
            <a:xfrm>
              <a:off x="7001351" y="1275513"/>
              <a:ext cx="19050" cy="19050"/>
            </a:xfrm>
            <a:custGeom>
              <a:avLst/>
              <a:gdLst>
                <a:gd name="connsiteX0" fmla="*/ 7144 w 19050"/>
                <a:gd name="connsiteY0" fmla="*/ 16077 h 19050"/>
                <a:gd name="connsiteX1" fmla="*/ 7144 w 19050"/>
                <a:gd name="connsiteY1" fmla="*/ 16077 h 19050"/>
              </a:gdLst>
              <a:ahLst/>
              <a:cxnLst>
                <a:cxn ang="0">
                  <a:pos x="connsiteX0" y="connsiteY0"/>
                </a:cxn>
                <a:cxn ang="0">
                  <a:pos x="connsiteX1" y="connsiteY1"/>
                </a:cxn>
              </a:cxnLst>
              <a:rect l="l" t="t" r="r" b="b"/>
              <a:pathLst>
                <a:path w="19050" h="19050">
                  <a:moveTo>
                    <a:pt x="7144" y="16077"/>
                  </a:moveTo>
                  <a:cubicBezTo>
                    <a:pt x="10001" y="4647"/>
                    <a:pt x="17621" y="3695"/>
                    <a:pt x="7144" y="160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1" name="Freeform: Shape 1970">
              <a:extLst>
                <a:ext uri="{FF2B5EF4-FFF2-40B4-BE49-F238E27FC236}">
                  <a16:creationId xmlns:a16="http://schemas.microsoft.com/office/drawing/2014/main" id="{3352EAED-29C3-4295-AAFF-7C696F2FB6F1}"/>
                </a:ext>
              </a:extLst>
            </p:cNvPr>
            <p:cNvSpPr/>
            <p:nvPr/>
          </p:nvSpPr>
          <p:spPr>
            <a:xfrm>
              <a:off x="7026116" y="117679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8096" y="8117"/>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2" name="Freeform: Shape 1971">
              <a:extLst>
                <a:ext uri="{FF2B5EF4-FFF2-40B4-BE49-F238E27FC236}">
                  <a16:creationId xmlns:a16="http://schemas.microsoft.com/office/drawing/2014/main" id="{3A74555C-26E4-4B62-8C10-E9901E30FCAA}"/>
                </a:ext>
              </a:extLst>
            </p:cNvPr>
            <p:cNvSpPr/>
            <p:nvPr/>
          </p:nvSpPr>
          <p:spPr>
            <a:xfrm>
              <a:off x="7042309" y="129682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7144"/>
                    <a:pt x="9049" y="1857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3" name="Freeform: Shape 1972">
              <a:extLst>
                <a:ext uri="{FF2B5EF4-FFF2-40B4-BE49-F238E27FC236}">
                  <a16:creationId xmlns:a16="http://schemas.microsoft.com/office/drawing/2014/main" id="{5856D75E-A3C8-4090-A33C-4E125340628E}"/>
                </a:ext>
              </a:extLst>
            </p:cNvPr>
            <p:cNvSpPr/>
            <p:nvPr/>
          </p:nvSpPr>
          <p:spPr>
            <a:xfrm>
              <a:off x="7039451" y="1297781"/>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9049" y="7144"/>
                  </a:lnTo>
                  <a:lnTo>
                    <a:pt x="7144"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4" name="Freeform: Shape 1973">
              <a:extLst>
                <a:ext uri="{FF2B5EF4-FFF2-40B4-BE49-F238E27FC236}">
                  <a16:creationId xmlns:a16="http://schemas.microsoft.com/office/drawing/2014/main" id="{395DAAF2-D906-4B9E-97F6-CB9910EB9F66}"/>
                </a:ext>
              </a:extLst>
            </p:cNvPr>
            <p:cNvSpPr/>
            <p:nvPr/>
          </p:nvSpPr>
          <p:spPr>
            <a:xfrm>
              <a:off x="7032623" y="1167268"/>
              <a:ext cx="9525" cy="9525"/>
            </a:xfrm>
            <a:custGeom>
              <a:avLst/>
              <a:gdLst>
                <a:gd name="connsiteX0" fmla="*/ 10162 w 9525"/>
                <a:gd name="connsiteY0" fmla="*/ 9069 h 9525"/>
                <a:gd name="connsiteX1" fmla="*/ 10162 w 9525"/>
                <a:gd name="connsiteY1" fmla="*/ 9069 h 9525"/>
              </a:gdLst>
              <a:ahLst/>
              <a:cxnLst>
                <a:cxn ang="0">
                  <a:pos x="connsiteX0" y="connsiteY0"/>
                </a:cxn>
                <a:cxn ang="0">
                  <a:pos x="connsiteX1" y="connsiteY1"/>
                </a:cxn>
              </a:cxnLst>
              <a:rect l="l" t="t" r="r" b="b"/>
              <a:pathLst>
                <a:path w="9525" h="9525">
                  <a:moveTo>
                    <a:pt x="10162" y="9069"/>
                  </a:moveTo>
                  <a:cubicBezTo>
                    <a:pt x="8257" y="8117"/>
                    <a:pt x="4447" y="5259"/>
                    <a:pt x="10162"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5" name="Freeform: Shape 1974">
              <a:extLst>
                <a:ext uri="{FF2B5EF4-FFF2-40B4-BE49-F238E27FC236}">
                  <a16:creationId xmlns:a16="http://schemas.microsoft.com/office/drawing/2014/main" id="{F9D1B09F-918B-4BF4-86FE-01AAC0B182FA}"/>
                </a:ext>
              </a:extLst>
            </p:cNvPr>
            <p:cNvSpPr/>
            <p:nvPr/>
          </p:nvSpPr>
          <p:spPr>
            <a:xfrm>
              <a:off x="7035641" y="1211103"/>
              <a:ext cx="9525" cy="9525"/>
            </a:xfrm>
            <a:custGeom>
              <a:avLst/>
              <a:gdLst>
                <a:gd name="connsiteX0" fmla="*/ 10954 w 9525"/>
                <a:gd name="connsiteY0" fmla="*/ 7144 h 9525"/>
                <a:gd name="connsiteX1" fmla="*/ 7144 w 9525"/>
                <a:gd name="connsiteY1" fmla="*/ 7144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7144"/>
                  </a:lnTo>
                  <a:cubicBezTo>
                    <a:pt x="8096" y="7144"/>
                    <a:pt x="10001" y="1190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6" name="Freeform: Shape 1975">
              <a:extLst>
                <a:ext uri="{FF2B5EF4-FFF2-40B4-BE49-F238E27FC236}">
                  <a16:creationId xmlns:a16="http://schemas.microsoft.com/office/drawing/2014/main" id="{226B369E-91EF-48CC-ADE2-81391A8B20EC}"/>
                </a:ext>
              </a:extLst>
            </p:cNvPr>
            <p:cNvSpPr/>
            <p:nvPr/>
          </p:nvSpPr>
          <p:spPr>
            <a:xfrm>
              <a:off x="7067074" y="1306988"/>
              <a:ext cx="19050" cy="9525"/>
            </a:xfrm>
            <a:custGeom>
              <a:avLst/>
              <a:gdLst>
                <a:gd name="connsiteX0" fmla="*/ 7144 w 19050"/>
                <a:gd name="connsiteY0" fmla="*/ 8414 h 9525"/>
                <a:gd name="connsiteX1" fmla="*/ 7144 w 19050"/>
                <a:gd name="connsiteY1" fmla="*/ 8414 h 9525"/>
              </a:gdLst>
              <a:ahLst/>
              <a:cxnLst>
                <a:cxn ang="0">
                  <a:pos x="connsiteX0" y="connsiteY0"/>
                </a:cxn>
                <a:cxn ang="0">
                  <a:pos x="connsiteX1" y="connsiteY1"/>
                </a:cxn>
              </a:cxnLst>
              <a:rect l="l" t="t" r="r" b="b"/>
              <a:pathLst>
                <a:path w="19050" h="9525">
                  <a:moveTo>
                    <a:pt x="7144" y="8414"/>
                  </a:moveTo>
                  <a:cubicBezTo>
                    <a:pt x="19526" y="5556"/>
                    <a:pt x="7144" y="8414"/>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7" name="Freeform: Shape 1976">
              <a:extLst>
                <a:ext uri="{FF2B5EF4-FFF2-40B4-BE49-F238E27FC236}">
                  <a16:creationId xmlns:a16="http://schemas.microsoft.com/office/drawing/2014/main" id="{E25776AC-EDE9-4A41-B26F-AABBCE34C427}"/>
                </a:ext>
              </a:extLst>
            </p:cNvPr>
            <p:cNvSpPr/>
            <p:nvPr/>
          </p:nvSpPr>
          <p:spPr>
            <a:xfrm>
              <a:off x="7066121" y="1200439"/>
              <a:ext cx="9525" cy="19050"/>
            </a:xfrm>
            <a:custGeom>
              <a:avLst/>
              <a:gdLst>
                <a:gd name="connsiteX0" fmla="*/ 7144 w 9525"/>
                <a:gd name="connsiteY0" fmla="*/ 12093 h 19050"/>
                <a:gd name="connsiteX1" fmla="*/ 10954 w 9525"/>
                <a:gd name="connsiteY1" fmla="*/ 7331 h 19050"/>
                <a:gd name="connsiteX2" fmla="*/ 7144 w 9525"/>
                <a:gd name="connsiteY2" fmla="*/ 12093 h 19050"/>
              </a:gdLst>
              <a:ahLst/>
              <a:cxnLst>
                <a:cxn ang="0">
                  <a:pos x="connsiteX0" y="connsiteY0"/>
                </a:cxn>
                <a:cxn ang="0">
                  <a:pos x="connsiteX1" y="connsiteY1"/>
                </a:cxn>
                <a:cxn ang="0">
                  <a:pos x="connsiteX2" y="connsiteY2"/>
                </a:cxn>
              </a:cxnLst>
              <a:rect l="l" t="t" r="r" b="b"/>
              <a:pathLst>
                <a:path w="9525" h="19050">
                  <a:moveTo>
                    <a:pt x="7144" y="12093"/>
                  </a:moveTo>
                  <a:cubicBezTo>
                    <a:pt x="7144" y="7331"/>
                    <a:pt x="12859" y="13046"/>
                    <a:pt x="10954" y="7331"/>
                  </a:cubicBezTo>
                  <a:cubicBezTo>
                    <a:pt x="7144" y="6378"/>
                    <a:pt x="8096" y="9236"/>
                    <a:pt x="7144" y="120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8" name="Freeform: Shape 1977">
              <a:extLst>
                <a:ext uri="{FF2B5EF4-FFF2-40B4-BE49-F238E27FC236}">
                  <a16:creationId xmlns:a16="http://schemas.microsoft.com/office/drawing/2014/main" id="{A24B4732-A74A-4276-AAFA-7008C892EDB7}"/>
                </a:ext>
              </a:extLst>
            </p:cNvPr>
            <p:cNvSpPr/>
            <p:nvPr/>
          </p:nvSpPr>
          <p:spPr>
            <a:xfrm>
              <a:off x="7095649" y="1249441"/>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9049"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79" name="Freeform: Shape 1978">
              <a:extLst>
                <a:ext uri="{FF2B5EF4-FFF2-40B4-BE49-F238E27FC236}">
                  <a16:creationId xmlns:a16="http://schemas.microsoft.com/office/drawing/2014/main" id="{71B212FD-0D25-4302-AFDB-B3D3F5DE8A8F}"/>
                </a:ext>
              </a:extLst>
            </p:cNvPr>
            <p:cNvSpPr/>
            <p:nvPr/>
          </p:nvSpPr>
          <p:spPr>
            <a:xfrm>
              <a:off x="7091839" y="1248056"/>
              <a:ext cx="9525" cy="9525"/>
            </a:xfrm>
            <a:custGeom>
              <a:avLst/>
              <a:gdLst>
                <a:gd name="connsiteX0" fmla="*/ 10954 w 9525"/>
                <a:gd name="connsiteY0" fmla="*/ 9243 h 9525"/>
                <a:gd name="connsiteX1" fmla="*/ 7144 w 9525"/>
                <a:gd name="connsiteY1" fmla="*/ 7338 h 9525"/>
                <a:gd name="connsiteX2" fmla="*/ 10954 w 9525"/>
                <a:gd name="connsiteY2" fmla="*/ 9243 h 9525"/>
              </a:gdLst>
              <a:ahLst/>
              <a:cxnLst>
                <a:cxn ang="0">
                  <a:pos x="connsiteX0" y="connsiteY0"/>
                </a:cxn>
                <a:cxn ang="0">
                  <a:pos x="connsiteX1" y="connsiteY1"/>
                </a:cxn>
                <a:cxn ang="0">
                  <a:pos x="connsiteX2" y="connsiteY2"/>
                </a:cxn>
              </a:cxnLst>
              <a:rect l="l" t="t" r="r" b="b"/>
              <a:pathLst>
                <a:path w="9525" h="9525">
                  <a:moveTo>
                    <a:pt x="10954" y="9243"/>
                  </a:moveTo>
                  <a:cubicBezTo>
                    <a:pt x="9049" y="9243"/>
                    <a:pt x="8096" y="6386"/>
                    <a:pt x="7144" y="7338"/>
                  </a:cubicBezTo>
                  <a:cubicBezTo>
                    <a:pt x="8096" y="10196"/>
                    <a:pt x="9049" y="9243"/>
                    <a:pt x="10954" y="92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0" name="Freeform: Shape 1979">
              <a:extLst>
                <a:ext uri="{FF2B5EF4-FFF2-40B4-BE49-F238E27FC236}">
                  <a16:creationId xmlns:a16="http://schemas.microsoft.com/office/drawing/2014/main" id="{69AC1423-CB74-4983-A187-C38A36B28C5E}"/>
                </a:ext>
              </a:extLst>
            </p:cNvPr>
            <p:cNvSpPr/>
            <p:nvPr/>
          </p:nvSpPr>
          <p:spPr>
            <a:xfrm>
              <a:off x="7109513" y="1253013"/>
              <a:ext cx="9525" cy="9525"/>
            </a:xfrm>
            <a:custGeom>
              <a:avLst/>
              <a:gdLst>
                <a:gd name="connsiteX0" fmla="*/ 11377 w 9525"/>
                <a:gd name="connsiteY0" fmla="*/ 7144 h 9525"/>
                <a:gd name="connsiteX1" fmla="*/ 11377 w 9525"/>
                <a:gd name="connsiteY1" fmla="*/ 7144 h 9525"/>
              </a:gdLst>
              <a:ahLst/>
              <a:cxnLst>
                <a:cxn ang="0">
                  <a:pos x="connsiteX0" y="connsiteY0"/>
                </a:cxn>
                <a:cxn ang="0">
                  <a:pos x="connsiteX1" y="connsiteY1"/>
                </a:cxn>
              </a:cxnLst>
              <a:rect l="l" t="t" r="r" b="b"/>
              <a:pathLst>
                <a:path w="9525" h="9525">
                  <a:moveTo>
                    <a:pt x="11377" y="7144"/>
                  </a:moveTo>
                  <a:cubicBezTo>
                    <a:pt x="1852" y="10954"/>
                    <a:pt x="11377" y="10001"/>
                    <a:pt x="1137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1" name="Freeform: Shape 1980">
              <a:extLst>
                <a:ext uri="{FF2B5EF4-FFF2-40B4-BE49-F238E27FC236}">
                  <a16:creationId xmlns:a16="http://schemas.microsoft.com/office/drawing/2014/main" id="{DB6C72B2-A8C7-496B-998B-A97B9FDE73D8}"/>
                </a:ext>
              </a:extLst>
            </p:cNvPr>
            <p:cNvSpPr/>
            <p:nvPr/>
          </p:nvSpPr>
          <p:spPr>
            <a:xfrm>
              <a:off x="7160478" y="1342112"/>
              <a:ext cx="19050" cy="9525"/>
            </a:xfrm>
            <a:custGeom>
              <a:avLst/>
              <a:gdLst>
                <a:gd name="connsiteX0" fmla="*/ 20420 w 19050"/>
                <a:gd name="connsiteY0" fmla="*/ 9485 h 9525"/>
                <a:gd name="connsiteX1" fmla="*/ 20420 w 19050"/>
                <a:gd name="connsiteY1" fmla="*/ 9485 h 9525"/>
              </a:gdLst>
              <a:ahLst/>
              <a:cxnLst>
                <a:cxn ang="0">
                  <a:pos x="connsiteX0" y="connsiteY0"/>
                </a:cxn>
                <a:cxn ang="0">
                  <a:pos x="connsiteX1" y="connsiteY1"/>
                </a:cxn>
              </a:cxnLst>
              <a:rect l="l" t="t" r="r" b="b"/>
              <a:pathLst>
                <a:path w="19050" h="9525">
                  <a:moveTo>
                    <a:pt x="20420" y="9485"/>
                  </a:moveTo>
                  <a:cubicBezTo>
                    <a:pt x="5179" y="3770"/>
                    <a:pt x="417" y="10437"/>
                    <a:pt x="20420" y="9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2" name="Freeform: Shape 1981">
              <a:extLst>
                <a:ext uri="{FF2B5EF4-FFF2-40B4-BE49-F238E27FC236}">
                  <a16:creationId xmlns:a16="http://schemas.microsoft.com/office/drawing/2014/main" id="{6323256D-0E08-44E8-8CCD-8AA70CBB765E}"/>
                </a:ext>
              </a:extLst>
            </p:cNvPr>
            <p:cNvSpPr/>
            <p:nvPr/>
          </p:nvSpPr>
          <p:spPr>
            <a:xfrm>
              <a:off x="7155656" y="134350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8096" y="7144"/>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3" name="Freeform: Shape 1982">
              <a:extLst>
                <a:ext uri="{FF2B5EF4-FFF2-40B4-BE49-F238E27FC236}">
                  <a16:creationId xmlns:a16="http://schemas.microsoft.com/office/drawing/2014/main" id="{F2FC3A5E-3BE1-4799-8831-EB51BA91264B}"/>
                </a:ext>
              </a:extLst>
            </p:cNvPr>
            <p:cNvSpPr/>
            <p:nvPr/>
          </p:nvSpPr>
          <p:spPr>
            <a:xfrm>
              <a:off x="7104221" y="1203668"/>
              <a:ext cx="9525" cy="19050"/>
            </a:xfrm>
            <a:custGeom>
              <a:avLst/>
              <a:gdLst>
                <a:gd name="connsiteX0" fmla="*/ 7144 w 9525"/>
                <a:gd name="connsiteY0" fmla="*/ 12674 h 19050"/>
                <a:gd name="connsiteX1" fmla="*/ 7144 w 9525"/>
                <a:gd name="connsiteY1" fmla="*/ 12674 h 19050"/>
              </a:gdLst>
              <a:ahLst/>
              <a:cxnLst>
                <a:cxn ang="0">
                  <a:pos x="connsiteX0" y="connsiteY0"/>
                </a:cxn>
                <a:cxn ang="0">
                  <a:pos x="connsiteX1" y="connsiteY1"/>
                </a:cxn>
              </a:cxnLst>
              <a:rect l="l" t="t" r="r" b="b"/>
              <a:pathLst>
                <a:path w="9525" h="19050">
                  <a:moveTo>
                    <a:pt x="7144" y="12674"/>
                  </a:moveTo>
                  <a:cubicBezTo>
                    <a:pt x="16669" y="1244"/>
                    <a:pt x="9049" y="10769"/>
                    <a:pt x="7144" y="126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4" name="Freeform: Shape 1983">
              <a:extLst>
                <a:ext uri="{FF2B5EF4-FFF2-40B4-BE49-F238E27FC236}">
                  <a16:creationId xmlns:a16="http://schemas.microsoft.com/office/drawing/2014/main" id="{62BFC362-E31D-41A9-9946-F2064AAA094E}"/>
                </a:ext>
              </a:extLst>
            </p:cNvPr>
            <p:cNvSpPr/>
            <p:nvPr/>
          </p:nvSpPr>
          <p:spPr>
            <a:xfrm>
              <a:off x="7178409" y="1345406"/>
              <a:ext cx="9525" cy="9525"/>
            </a:xfrm>
            <a:custGeom>
              <a:avLst/>
              <a:gdLst>
                <a:gd name="connsiteX0" fmla="*/ 11061 w 9525"/>
                <a:gd name="connsiteY0" fmla="*/ 9049 h 9525"/>
                <a:gd name="connsiteX1" fmla="*/ 7251 w 9525"/>
                <a:gd name="connsiteY1" fmla="*/ 7144 h 9525"/>
                <a:gd name="connsiteX2" fmla="*/ 11061 w 9525"/>
                <a:gd name="connsiteY2" fmla="*/ 9049 h 9525"/>
              </a:gdLst>
              <a:ahLst/>
              <a:cxnLst>
                <a:cxn ang="0">
                  <a:pos x="connsiteX0" y="connsiteY0"/>
                </a:cxn>
                <a:cxn ang="0">
                  <a:pos x="connsiteX1" y="connsiteY1"/>
                </a:cxn>
                <a:cxn ang="0">
                  <a:pos x="connsiteX2" y="connsiteY2"/>
                </a:cxn>
              </a:cxnLst>
              <a:rect l="l" t="t" r="r" b="b"/>
              <a:pathLst>
                <a:path w="9525" h="9525">
                  <a:moveTo>
                    <a:pt x="11061" y="9049"/>
                  </a:moveTo>
                  <a:cubicBezTo>
                    <a:pt x="10109" y="9049"/>
                    <a:pt x="8204" y="9049"/>
                    <a:pt x="7251" y="7144"/>
                  </a:cubicBezTo>
                  <a:cubicBezTo>
                    <a:pt x="6299" y="10954"/>
                    <a:pt x="12014" y="10001"/>
                    <a:pt x="1106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5" name="Freeform: Shape 1984">
              <a:extLst>
                <a:ext uri="{FF2B5EF4-FFF2-40B4-BE49-F238E27FC236}">
                  <a16:creationId xmlns:a16="http://schemas.microsoft.com/office/drawing/2014/main" id="{ABF9FCF2-F58B-4EC9-9AEA-66324668AF06}"/>
                </a:ext>
              </a:extLst>
            </p:cNvPr>
            <p:cNvSpPr/>
            <p:nvPr/>
          </p:nvSpPr>
          <p:spPr>
            <a:xfrm>
              <a:off x="7162324" y="1270158"/>
              <a:ext cx="19050" cy="9525"/>
            </a:xfrm>
            <a:custGeom>
              <a:avLst/>
              <a:gdLst>
                <a:gd name="connsiteX0" fmla="*/ 12859 w 19050"/>
                <a:gd name="connsiteY0" fmla="*/ 10001 h 9525"/>
                <a:gd name="connsiteX1" fmla="*/ 7144 w 19050"/>
                <a:gd name="connsiteY1" fmla="*/ 7144 h 9525"/>
                <a:gd name="connsiteX2" fmla="*/ 12859 w 19050"/>
                <a:gd name="connsiteY2" fmla="*/ 10001 h 9525"/>
              </a:gdLst>
              <a:ahLst/>
              <a:cxnLst>
                <a:cxn ang="0">
                  <a:pos x="connsiteX0" y="connsiteY0"/>
                </a:cxn>
                <a:cxn ang="0">
                  <a:pos x="connsiteX1" y="connsiteY1"/>
                </a:cxn>
                <a:cxn ang="0">
                  <a:pos x="connsiteX2" y="connsiteY2"/>
                </a:cxn>
              </a:cxnLst>
              <a:rect l="l" t="t" r="r" b="b"/>
              <a:pathLst>
                <a:path w="19050" h="9525">
                  <a:moveTo>
                    <a:pt x="12859" y="10001"/>
                  </a:moveTo>
                  <a:cubicBezTo>
                    <a:pt x="12859" y="8096"/>
                    <a:pt x="9049" y="9049"/>
                    <a:pt x="7144" y="7144"/>
                  </a:cubicBezTo>
                  <a:cubicBezTo>
                    <a:pt x="10001" y="8096"/>
                    <a:pt x="10954" y="14764"/>
                    <a:pt x="12859"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6" name="Freeform: Shape 1985">
              <a:extLst>
                <a:ext uri="{FF2B5EF4-FFF2-40B4-BE49-F238E27FC236}">
                  <a16:creationId xmlns:a16="http://schemas.microsoft.com/office/drawing/2014/main" id="{BD1B4DCA-7644-4C0F-AE85-F09010BCE4B1}"/>
                </a:ext>
              </a:extLst>
            </p:cNvPr>
            <p:cNvSpPr/>
            <p:nvPr/>
          </p:nvSpPr>
          <p:spPr>
            <a:xfrm>
              <a:off x="7196959" y="1328261"/>
              <a:ext cx="9525" cy="19050"/>
            </a:xfrm>
            <a:custGeom>
              <a:avLst/>
              <a:gdLst>
                <a:gd name="connsiteX0" fmla="*/ 10609 w 9525"/>
                <a:gd name="connsiteY0" fmla="*/ 12859 h 19050"/>
                <a:gd name="connsiteX1" fmla="*/ 8704 w 9525"/>
                <a:gd name="connsiteY1" fmla="*/ 7144 h 19050"/>
                <a:gd name="connsiteX2" fmla="*/ 10609 w 9525"/>
                <a:gd name="connsiteY2" fmla="*/ 12859 h 19050"/>
              </a:gdLst>
              <a:ahLst/>
              <a:cxnLst>
                <a:cxn ang="0">
                  <a:pos x="connsiteX0" y="connsiteY0"/>
                </a:cxn>
                <a:cxn ang="0">
                  <a:pos x="connsiteX1" y="connsiteY1"/>
                </a:cxn>
                <a:cxn ang="0">
                  <a:pos x="connsiteX2" y="connsiteY2"/>
                </a:cxn>
              </a:cxnLst>
              <a:rect l="l" t="t" r="r" b="b"/>
              <a:pathLst>
                <a:path w="9525" h="19050">
                  <a:moveTo>
                    <a:pt x="10609" y="12859"/>
                  </a:moveTo>
                  <a:cubicBezTo>
                    <a:pt x="9656" y="12859"/>
                    <a:pt x="7751" y="10001"/>
                    <a:pt x="8704" y="7144"/>
                  </a:cubicBezTo>
                  <a:cubicBezTo>
                    <a:pt x="7751" y="8096"/>
                    <a:pt x="4894" y="14764"/>
                    <a:pt x="10609"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7" name="Freeform: Shape 1986">
              <a:extLst>
                <a:ext uri="{FF2B5EF4-FFF2-40B4-BE49-F238E27FC236}">
                  <a16:creationId xmlns:a16="http://schemas.microsoft.com/office/drawing/2014/main" id="{9EF62FE6-7086-4F7C-BCAD-FF3798EF3692}"/>
                </a:ext>
              </a:extLst>
            </p:cNvPr>
            <p:cNvSpPr/>
            <p:nvPr/>
          </p:nvSpPr>
          <p:spPr>
            <a:xfrm>
              <a:off x="7173218" y="1274497"/>
              <a:ext cx="19050" cy="9525"/>
            </a:xfrm>
            <a:custGeom>
              <a:avLst/>
              <a:gdLst>
                <a:gd name="connsiteX0" fmla="*/ 12442 w 19050"/>
                <a:gd name="connsiteY0" fmla="*/ 7567 h 9525"/>
                <a:gd name="connsiteX1" fmla="*/ 12442 w 19050"/>
                <a:gd name="connsiteY1" fmla="*/ 7567 h 9525"/>
              </a:gdLst>
              <a:ahLst/>
              <a:cxnLst>
                <a:cxn ang="0">
                  <a:pos x="connsiteX0" y="connsiteY0"/>
                </a:cxn>
                <a:cxn ang="0">
                  <a:pos x="connsiteX1" y="connsiteY1"/>
                </a:cxn>
              </a:cxnLst>
              <a:rect l="l" t="t" r="r" b="b"/>
              <a:pathLst>
                <a:path w="19050" h="9525">
                  <a:moveTo>
                    <a:pt x="12442" y="7567"/>
                  </a:moveTo>
                  <a:cubicBezTo>
                    <a:pt x="11489" y="7567"/>
                    <a:pt x="1012" y="6615"/>
                    <a:pt x="12442"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8" name="Freeform: Shape 1987">
              <a:extLst>
                <a:ext uri="{FF2B5EF4-FFF2-40B4-BE49-F238E27FC236}">
                  <a16:creationId xmlns:a16="http://schemas.microsoft.com/office/drawing/2014/main" id="{E6B2DE0C-D81B-43FD-8711-DB56BDF64C89}"/>
                </a:ext>
              </a:extLst>
            </p:cNvPr>
            <p:cNvSpPr/>
            <p:nvPr/>
          </p:nvSpPr>
          <p:spPr>
            <a:xfrm>
              <a:off x="7168086" y="1218415"/>
              <a:ext cx="9525" cy="19050"/>
            </a:xfrm>
            <a:custGeom>
              <a:avLst/>
              <a:gdLst>
                <a:gd name="connsiteX0" fmla="*/ 10906 w 9525"/>
                <a:gd name="connsiteY0" fmla="*/ 7452 h 19050"/>
                <a:gd name="connsiteX1" fmla="*/ 10906 w 9525"/>
                <a:gd name="connsiteY1" fmla="*/ 7452 h 19050"/>
              </a:gdLst>
              <a:ahLst/>
              <a:cxnLst>
                <a:cxn ang="0">
                  <a:pos x="connsiteX0" y="connsiteY0"/>
                </a:cxn>
                <a:cxn ang="0">
                  <a:pos x="connsiteX1" y="connsiteY1"/>
                </a:cxn>
              </a:cxnLst>
              <a:rect l="l" t="t" r="r" b="b"/>
              <a:pathLst>
                <a:path w="9525" h="19050">
                  <a:moveTo>
                    <a:pt x="10906" y="7452"/>
                  </a:moveTo>
                  <a:cubicBezTo>
                    <a:pt x="15669" y="3642"/>
                    <a:pt x="429" y="36979"/>
                    <a:pt x="10906" y="74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89" name="Freeform: Shape 1988">
              <a:extLst>
                <a:ext uri="{FF2B5EF4-FFF2-40B4-BE49-F238E27FC236}">
                  <a16:creationId xmlns:a16="http://schemas.microsoft.com/office/drawing/2014/main" id="{A2FC3DAF-286E-4BC9-B44D-B8BF273CF8B1}"/>
                </a:ext>
              </a:extLst>
            </p:cNvPr>
            <p:cNvSpPr/>
            <p:nvPr/>
          </p:nvSpPr>
          <p:spPr>
            <a:xfrm>
              <a:off x="7175659" y="122824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0" name="Freeform: Shape 1989">
              <a:extLst>
                <a:ext uri="{FF2B5EF4-FFF2-40B4-BE49-F238E27FC236}">
                  <a16:creationId xmlns:a16="http://schemas.microsoft.com/office/drawing/2014/main" id="{E3464A25-F185-482A-B7AD-8BA6184FAE50}"/>
                </a:ext>
              </a:extLst>
            </p:cNvPr>
            <p:cNvSpPr/>
            <p:nvPr/>
          </p:nvSpPr>
          <p:spPr>
            <a:xfrm>
              <a:off x="7228999" y="1260633"/>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8096"/>
                    <a:pt x="7144" y="8096"/>
                  </a:cubicBezTo>
                  <a:cubicBezTo>
                    <a:pt x="8096"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1" name="Freeform: Shape 1990">
              <a:extLst>
                <a:ext uri="{FF2B5EF4-FFF2-40B4-BE49-F238E27FC236}">
                  <a16:creationId xmlns:a16="http://schemas.microsoft.com/office/drawing/2014/main" id="{F857EF3B-AE38-4A20-9AC5-E3CFA664F091}"/>
                </a:ext>
              </a:extLst>
            </p:cNvPr>
            <p:cNvSpPr/>
            <p:nvPr/>
          </p:nvSpPr>
          <p:spPr>
            <a:xfrm>
              <a:off x="7197409" y="1227167"/>
              <a:ext cx="9525" cy="9525"/>
            </a:xfrm>
            <a:custGeom>
              <a:avLst/>
              <a:gdLst>
                <a:gd name="connsiteX0" fmla="*/ 7301 w 9525"/>
                <a:gd name="connsiteY0" fmla="*/ 7273 h 9525"/>
                <a:gd name="connsiteX1" fmla="*/ 7301 w 9525"/>
                <a:gd name="connsiteY1" fmla="*/ 7273 h 9525"/>
              </a:gdLst>
              <a:ahLst/>
              <a:cxnLst>
                <a:cxn ang="0">
                  <a:pos x="connsiteX0" y="connsiteY0"/>
                </a:cxn>
                <a:cxn ang="0">
                  <a:pos x="connsiteX1" y="connsiteY1"/>
                </a:cxn>
              </a:cxnLst>
              <a:rect l="l" t="t" r="r" b="b"/>
              <a:pathLst>
                <a:path w="9525" h="9525">
                  <a:moveTo>
                    <a:pt x="7301" y="7273"/>
                  </a:moveTo>
                  <a:cubicBezTo>
                    <a:pt x="6348" y="6320"/>
                    <a:pt x="10158" y="11083"/>
                    <a:pt x="7301"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2" name="Freeform: Shape 1991">
              <a:extLst>
                <a:ext uri="{FF2B5EF4-FFF2-40B4-BE49-F238E27FC236}">
                  <a16:creationId xmlns:a16="http://schemas.microsoft.com/office/drawing/2014/main" id="{72DF1BFF-C52D-43DC-87E1-B262AB1E601D}"/>
                </a:ext>
              </a:extLst>
            </p:cNvPr>
            <p:cNvSpPr/>
            <p:nvPr/>
          </p:nvSpPr>
          <p:spPr>
            <a:xfrm>
              <a:off x="7297975" y="1338738"/>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13811"/>
                    <a:pt x="7700" y="9049"/>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3" name="Freeform: Shape 1992">
              <a:extLst>
                <a:ext uri="{FF2B5EF4-FFF2-40B4-BE49-F238E27FC236}">
                  <a16:creationId xmlns:a16="http://schemas.microsoft.com/office/drawing/2014/main" id="{3A621DA5-993D-4326-9A38-FE93878D60E5}"/>
                </a:ext>
              </a:extLst>
            </p:cNvPr>
            <p:cNvSpPr/>
            <p:nvPr/>
          </p:nvSpPr>
          <p:spPr>
            <a:xfrm>
              <a:off x="7300674" y="1342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4" name="Freeform: Shape 1993">
              <a:extLst>
                <a:ext uri="{FF2B5EF4-FFF2-40B4-BE49-F238E27FC236}">
                  <a16:creationId xmlns:a16="http://schemas.microsoft.com/office/drawing/2014/main" id="{0AA9E5AB-0B01-45D6-B09C-D27EB9AC8A2A}"/>
                </a:ext>
              </a:extLst>
            </p:cNvPr>
            <p:cNvSpPr/>
            <p:nvPr/>
          </p:nvSpPr>
          <p:spPr>
            <a:xfrm>
              <a:off x="7212806" y="1262865"/>
              <a:ext cx="19050" cy="9525"/>
            </a:xfrm>
            <a:custGeom>
              <a:avLst/>
              <a:gdLst>
                <a:gd name="connsiteX0" fmla="*/ 12859 w 19050"/>
                <a:gd name="connsiteY0" fmla="*/ 7769 h 9525"/>
                <a:gd name="connsiteX1" fmla="*/ 7144 w 19050"/>
                <a:gd name="connsiteY1" fmla="*/ 8722 h 9525"/>
                <a:gd name="connsiteX2" fmla="*/ 12859 w 19050"/>
                <a:gd name="connsiteY2" fmla="*/ 7769 h 9525"/>
              </a:gdLst>
              <a:ahLst/>
              <a:cxnLst>
                <a:cxn ang="0">
                  <a:pos x="connsiteX0" y="connsiteY0"/>
                </a:cxn>
                <a:cxn ang="0">
                  <a:pos x="connsiteX1" y="connsiteY1"/>
                </a:cxn>
                <a:cxn ang="0">
                  <a:pos x="connsiteX2" y="connsiteY2"/>
                </a:cxn>
              </a:cxnLst>
              <a:rect l="l" t="t" r="r" b="b"/>
              <a:pathLst>
                <a:path w="19050" h="9525">
                  <a:moveTo>
                    <a:pt x="12859" y="7769"/>
                  </a:moveTo>
                  <a:cubicBezTo>
                    <a:pt x="10954" y="6817"/>
                    <a:pt x="9049" y="6817"/>
                    <a:pt x="7144" y="8722"/>
                  </a:cubicBezTo>
                  <a:cubicBezTo>
                    <a:pt x="8096" y="9674"/>
                    <a:pt x="13811" y="10627"/>
                    <a:pt x="12859" y="77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5" name="Freeform: Shape 1994">
              <a:extLst>
                <a:ext uri="{FF2B5EF4-FFF2-40B4-BE49-F238E27FC236}">
                  <a16:creationId xmlns:a16="http://schemas.microsoft.com/office/drawing/2014/main" id="{535310AF-2383-4B3A-8B02-3F6866BA818E}"/>
                </a:ext>
              </a:extLst>
            </p:cNvPr>
            <p:cNvSpPr/>
            <p:nvPr/>
          </p:nvSpPr>
          <p:spPr>
            <a:xfrm>
              <a:off x="7315465" y="1328261"/>
              <a:ext cx="19050" cy="9525"/>
            </a:xfrm>
            <a:custGeom>
              <a:avLst/>
              <a:gdLst>
                <a:gd name="connsiteX0" fmla="*/ 13070 w 19050"/>
                <a:gd name="connsiteY0" fmla="*/ 7144 h 9525"/>
                <a:gd name="connsiteX1" fmla="*/ 13070 w 19050"/>
                <a:gd name="connsiteY1" fmla="*/ 7144 h 9525"/>
              </a:gdLst>
              <a:ahLst/>
              <a:cxnLst>
                <a:cxn ang="0">
                  <a:pos x="connsiteX0" y="connsiteY0"/>
                </a:cxn>
                <a:cxn ang="0">
                  <a:pos x="connsiteX1" y="connsiteY1"/>
                </a:cxn>
              </a:cxnLst>
              <a:rect l="l" t="t" r="r" b="b"/>
              <a:pathLst>
                <a:path w="19050" h="9525">
                  <a:moveTo>
                    <a:pt x="13070" y="7144"/>
                  </a:moveTo>
                  <a:cubicBezTo>
                    <a:pt x="-265" y="11906"/>
                    <a:pt x="13070" y="7144"/>
                    <a:pt x="1307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6" name="Freeform: Shape 1995">
              <a:extLst>
                <a:ext uri="{FF2B5EF4-FFF2-40B4-BE49-F238E27FC236}">
                  <a16:creationId xmlns:a16="http://schemas.microsoft.com/office/drawing/2014/main" id="{4AA77114-4ED1-496F-A14A-4BE92C0E82C6}"/>
                </a:ext>
              </a:extLst>
            </p:cNvPr>
            <p:cNvSpPr/>
            <p:nvPr/>
          </p:nvSpPr>
          <p:spPr>
            <a:xfrm>
              <a:off x="7345204" y="1336394"/>
              <a:ext cx="19050" cy="9525"/>
            </a:xfrm>
            <a:custGeom>
              <a:avLst/>
              <a:gdLst>
                <a:gd name="connsiteX0" fmla="*/ 7144 w 19050"/>
                <a:gd name="connsiteY0" fmla="*/ 9488 h 9525"/>
                <a:gd name="connsiteX1" fmla="*/ 7144 w 19050"/>
                <a:gd name="connsiteY1" fmla="*/ 9488 h 9525"/>
              </a:gdLst>
              <a:ahLst/>
              <a:cxnLst>
                <a:cxn ang="0">
                  <a:pos x="connsiteX0" y="connsiteY0"/>
                </a:cxn>
                <a:cxn ang="0">
                  <a:pos x="connsiteX1" y="connsiteY1"/>
                </a:cxn>
              </a:cxnLst>
              <a:rect l="l" t="t" r="r" b="b"/>
              <a:pathLst>
                <a:path w="19050" h="9525">
                  <a:moveTo>
                    <a:pt x="7144" y="9488"/>
                  </a:moveTo>
                  <a:cubicBezTo>
                    <a:pt x="9049" y="8536"/>
                    <a:pt x="17621" y="4726"/>
                    <a:pt x="7144"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7" name="Freeform: Shape 1996">
              <a:extLst>
                <a:ext uri="{FF2B5EF4-FFF2-40B4-BE49-F238E27FC236}">
                  <a16:creationId xmlns:a16="http://schemas.microsoft.com/office/drawing/2014/main" id="{3F201E0C-4039-481D-BE86-A80DC2FDD888}"/>
                </a:ext>
              </a:extLst>
            </p:cNvPr>
            <p:cNvSpPr/>
            <p:nvPr/>
          </p:nvSpPr>
          <p:spPr>
            <a:xfrm>
              <a:off x="7274279" y="1220628"/>
              <a:ext cx="9525" cy="19050"/>
            </a:xfrm>
            <a:custGeom>
              <a:avLst/>
              <a:gdLst>
                <a:gd name="connsiteX0" fmla="*/ 9488 w 9525"/>
                <a:gd name="connsiteY0" fmla="*/ 7144 h 19050"/>
                <a:gd name="connsiteX1" fmla="*/ 9488 w 9525"/>
                <a:gd name="connsiteY1" fmla="*/ 7144 h 19050"/>
              </a:gdLst>
              <a:ahLst/>
              <a:cxnLst>
                <a:cxn ang="0">
                  <a:pos x="connsiteX0" y="connsiteY0"/>
                </a:cxn>
                <a:cxn ang="0">
                  <a:pos x="connsiteX1" y="connsiteY1"/>
                </a:cxn>
              </a:cxnLst>
              <a:rect l="l" t="t" r="r" b="b"/>
              <a:pathLst>
                <a:path w="9525" h="19050">
                  <a:moveTo>
                    <a:pt x="9488" y="7144"/>
                  </a:moveTo>
                  <a:cubicBezTo>
                    <a:pt x="8536" y="7144"/>
                    <a:pt x="4726" y="23336"/>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8" name="Freeform: Shape 1997">
              <a:extLst>
                <a:ext uri="{FF2B5EF4-FFF2-40B4-BE49-F238E27FC236}">
                  <a16:creationId xmlns:a16="http://schemas.microsoft.com/office/drawing/2014/main" id="{4F9C6301-96BC-4B2C-BD0B-422D3A51BB7B}"/>
                </a:ext>
              </a:extLst>
            </p:cNvPr>
            <p:cNvSpPr/>
            <p:nvPr/>
          </p:nvSpPr>
          <p:spPr>
            <a:xfrm>
              <a:off x="7529036" y="1231106"/>
              <a:ext cx="123825" cy="95250"/>
            </a:xfrm>
            <a:custGeom>
              <a:avLst/>
              <a:gdLst>
                <a:gd name="connsiteX0" fmla="*/ 34766 w 123825"/>
                <a:gd name="connsiteY0" fmla="*/ 67151 h 95250"/>
                <a:gd name="connsiteX1" fmla="*/ 26194 w 123825"/>
                <a:gd name="connsiteY1" fmla="*/ 57626 h 95250"/>
                <a:gd name="connsiteX2" fmla="*/ 7144 w 123825"/>
                <a:gd name="connsiteY2" fmla="*/ 90964 h 95250"/>
                <a:gd name="connsiteX3" fmla="*/ 9049 w 123825"/>
                <a:gd name="connsiteY3" fmla="*/ 92869 h 95250"/>
                <a:gd name="connsiteX4" fmla="*/ 121444 w 123825"/>
                <a:gd name="connsiteY4" fmla="*/ 16669 h 95250"/>
                <a:gd name="connsiteX5" fmla="*/ 101441 w 123825"/>
                <a:gd name="connsiteY5" fmla="*/ 7144 h 95250"/>
                <a:gd name="connsiteX6" fmla="*/ 34766 w 123825"/>
                <a:gd name="connsiteY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95250">
                  <a:moveTo>
                    <a:pt x="34766" y="67151"/>
                  </a:moveTo>
                  <a:cubicBezTo>
                    <a:pt x="34766" y="59531"/>
                    <a:pt x="12859" y="89059"/>
                    <a:pt x="26194" y="57626"/>
                  </a:cubicBezTo>
                  <a:cubicBezTo>
                    <a:pt x="11906" y="62389"/>
                    <a:pt x="10001" y="77629"/>
                    <a:pt x="7144" y="90964"/>
                  </a:cubicBezTo>
                  <a:cubicBezTo>
                    <a:pt x="8096" y="90011"/>
                    <a:pt x="9049" y="90964"/>
                    <a:pt x="9049" y="92869"/>
                  </a:cubicBezTo>
                  <a:cubicBezTo>
                    <a:pt x="39529" y="65246"/>
                    <a:pt x="78581" y="55721"/>
                    <a:pt x="121444" y="16669"/>
                  </a:cubicBezTo>
                  <a:cubicBezTo>
                    <a:pt x="103346" y="27146"/>
                    <a:pt x="106204" y="13811"/>
                    <a:pt x="101441" y="7144"/>
                  </a:cubicBezTo>
                  <a:cubicBezTo>
                    <a:pt x="79534" y="12859"/>
                    <a:pt x="30956" y="63341"/>
                    <a:pt x="34766" y="671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1999" name="Freeform: Shape 1998">
              <a:extLst>
                <a:ext uri="{FF2B5EF4-FFF2-40B4-BE49-F238E27FC236}">
                  <a16:creationId xmlns:a16="http://schemas.microsoft.com/office/drawing/2014/main" id="{26804CDA-A0FF-431E-852B-3899A161B8F3}"/>
                </a:ext>
              </a:extLst>
            </p:cNvPr>
            <p:cNvSpPr/>
            <p:nvPr/>
          </p:nvSpPr>
          <p:spPr>
            <a:xfrm>
              <a:off x="7529989" y="1293018"/>
              <a:ext cx="9525" cy="9525"/>
            </a:xfrm>
            <a:custGeom>
              <a:avLst/>
              <a:gdLst>
                <a:gd name="connsiteX0" fmla="*/ 10001 w 9525"/>
                <a:gd name="connsiteY0" fmla="*/ 7144 h 9525"/>
                <a:gd name="connsiteX1" fmla="*/ 7144 w 9525"/>
                <a:gd name="connsiteY1" fmla="*/ 8096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7144"/>
                    <a:pt x="7144" y="8096"/>
                  </a:cubicBezTo>
                  <a:cubicBezTo>
                    <a:pt x="8096" y="8096"/>
                    <a:pt x="9049"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0" name="Freeform: Shape 1999">
              <a:extLst>
                <a:ext uri="{FF2B5EF4-FFF2-40B4-BE49-F238E27FC236}">
                  <a16:creationId xmlns:a16="http://schemas.microsoft.com/office/drawing/2014/main" id="{4A1F6BFC-C0C3-4318-9B8B-09C8E32A93A4}"/>
                </a:ext>
              </a:extLst>
            </p:cNvPr>
            <p:cNvSpPr/>
            <p:nvPr/>
          </p:nvSpPr>
          <p:spPr>
            <a:xfrm>
              <a:off x="7644289" y="1235868"/>
              <a:ext cx="9525" cy="9525"/>
            </a:xfrm>
            <a:custGeom>
              <a:avLst/>
              <a:gdLst>
                <a:gd name="connsiteX0" fmla="*/ 10954 w 9525"/>
                <a:gd name="connsiteY0" fmla="*/ 7144 h 9525"/>
                <a:gd name="connsiteX1" fmla="*/ 7144 w 9525"/>
                <a:gd name="connsiteY1" fmla="*/ 10954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10954"/>
                  </a:lnTo>
                  <a:cubicBezTo>
                    <a:pt x="8096" y="10001"/>
                    <a:pt x="9049" y="9049"/>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1" name="Freeform: Shape 2000">
              <a:extLst>
                <a:ext uri="{FF2B5EF4-FFF2-40B4-BE49-F238E27FC236}">
                  <a16:creationId xmlns:a16="http://schemas.microsoft.com/office/drawing/2014/main" id="{6F4EED38-5699-41CB-8A05-537E23E3D14C}"/>
                </a:ext>
              </a:extLst>
            </p:cNvPr>
            <p:cNvSpPr/>
            <p:nvPr/>
          </p:nvSpPr>
          <p:spPr>
            <a:xfrm>
              <a:off x="7513796" y="1313973"/>
              <a:ext cx="19050" cy="9525"/>
            </a:xfrm>
            <a:custGeom>
              <a:avLst/>
              <a:gdLst>
                <a:gd name="connsiteX0" fmla="*/ 7144 w 19050"/>
                <a:gd name="connsiteY0" fmla="*/ 7144 h 9525"/>
                <a:gd name="connsiteX1" fmla="*/ 7144 w 19050"/>
                <a:gd name="connsiteY1" fmla="*/ 7144 h 9525"/>
              </a:gdLst>
              <a:ahLst/>
              <a:cxnLst>
                <a:cxn ang="0">
                  <a:pos x="connsiteX0" y="connsiteY0"/>
                </a:cxn>
                <a:cxn ang="0">
                  <a:pos x="connsiteX1" y="connsiteY1"/>
                </a:cxn>
              </a:cxnLst>
              <a:rect l="l" t="t" r="r" b="b"/>
              <a:pathLst>
                <a:path w="19050" h="9525">
                  <a:moveTo>
                    <a:pt x="7144" y="7144"/>
                  </a:moveTo>
                  <a:cubicBezTo>
                    <a:pt x="8096" y="8096"/>
                    <a:pt x="25241"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2" name="Freeform: Shape 2001">
              <a:extLst>
                <a:ext uri="{FF2B5EF4-FFF2-40B4-BE49-F238E27FC236}">
                  <a16:creationId xmlns:a16="http://schemas.microsoft.com/office/drawing/2014/main" id="{76ECF5D7-6055-44CC-BBD3-9F5C9E7F6033}"/>
                </a:ext>
              </a:extLst>
            </p:cNvPr>
            <p:cNvSpPr/>
            <p:nvPr/>
          </p:nvSpPr>
          <p:spPr>
            <a:xfrm>
              <a:off x="7525065" y="1314079"/>
              <a:ext cx="9525" cy="9525"/>
            </a:xfrm>
            <a:custGeom>
              <a:avLst/>
              <a:gdLst>
                <a:gd name="connsiteX0" fmla="*/ 10162 w 9525"/>
                <a:gd name="connsiteY0" fmla="*/ 11800 h 9525"/>
                <a:gd name="connsiteX1" fmla="*/ 10162 w 9525"/>
                <a:gd name="connsiteY1" fmla="*/ 11800 h 9525"/>
              </a:gdLst>
              <a:ahLst/>
              <a:cxnLst>
                <a:cxn ang="0">
                  <a:pos x="connsiteX0" y="connsiteY0"/>
                </a:cxn>
                <a:cxn ang="0">
                  <a:pos x="connsiteX1" y="connsiteY1"/>
                </a:cxn>
              </a:cxnLst>
              <a:rect l="l" t="t" r="r" b="b"/>
              <a:pathLst>
                <a:path w="9525" h="9525">
                  <a:moveTo>
                    <a:pt x="10162" y="11800"/>
                  </a:moveTo>
                  <a:cubicBezTo>
                    <a:pt x="8257" y="1323"/>
                    <a:pt x="4447" y="11800"/>
                    <a:pt x="10162" y="1180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3" name="Freeform: Shape 2002">
              <a:extLst>
                <a:ext uri="{FF2B5EF4-FFF2-40B4-BE49-F238E27FC236}">
                  <a16:creationId xmlns:a16="http://schemas.microsoft.com/office/drawing/2014/main" id="{A3CCD030-60D2-4E46-90F2-029F009E8494}"/>
                </a:ext>
              </a:extLst>
            </p:cNvPr>
            <p:cNvSpPr/>
            <p:nvPr/>
          </p:nvSpPr>
          <p:spPr>
            <a:xfrm>
              <a:off x="7485221" y="121405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9049" y="8956"/>
                    <a:pt x="13811" y="4194"/>
                    <a:pt x="7144" y="9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4" name="Freeform: Shape 2003">
              <a:extLst>
                <a:ext uri="{FF2B5EF4-FFF2-40B4-BE49-F238E27FC236}">
                  <a16:creationId xmlns:a16="http://schemas.microsoft.com/office/drawing/2014/main" id="{44A7AF8E-C1CA-4C56-8BBC-2E4435A7312B}"/>
                </a:ext>
              </a:extLst>
            </p:cNvPr>
            <p:cNvSpPr/>
            <p:nvPr/>
          </p:nvSpPr>
          <p:spPr>
            <a:xfrm>
              <a:off x="7505224" y="1215340"/>
              <a:ext cx="19050" cy="9525"/>
            </a:xfrm>
            <a:custGeom>
              <a:avLst/>
              <a:gdLst>
                <a:gd name="connsiteX0" fmla="*/ 12859 w 19050"/>
                <a:gd name="connsiteY0" fmla="*/ 7670 h 9525"/>
                <a:gd name="connsiteX1" fmla="*/ 7144 w 19050"/>
                <a:gd name="connsiteY1" fmla="*/ 10527 h 9525"/>
                <a:gd name="connsiteX2" fmla="*/ 12859 w 19050"/>
                <a:gd name="connsiteY2" fmla="*/ 7670 h 9525"/>
              </a:gdLst>
              <a:ahLst/>
              <a:cxnLst>
                <a:cxn ang="0">
                  <a:pos x="connsiteX0" y="connsiteY0"/>
                </a:cxn>
                <a:cxn ang="0">
                  <a:pos x="connsiteX1" y="connsiteY1"/>
                </a:cxn>
                <a:cxn ang="0">
                  <a:pos x="connsiteX2" y="connsiteY2"/>
                </a:cxn>
              </a:cxnLst>
              <a:rect l="l" t="t" r="r" b="b"/>
              <a:pathLst>
                <a:path w="19050" h="9525">
                  <a:moveTo>
                    <a:pt x="12859" y="7670"/>
                  </a:moveTo>
                  <a:cubicBezTo>
                    <a:pt x="10001" y="5765"/>
                    <a:pt x="8096" y="9575"/>
                    <a:pt x="7144" y="10527"/>
                  </a:cubicBezTo>
                  <a:cubicBezTo>
                    <a:pt x="10954" y="8622"/>
                    <a:pt x="10001" y="10527"/>
                    <a:pt x="12859" y="767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5" name="Freeform: Shape 2004">
              <a:extLst>
                <a:ext uri="{FF2B5EF4-FFF2-40B4-BE49-F238E27FC236}">
                  <a16:creationId xmlns:a16="http://schemas.microsoft.com/office/drawing/2014/main" id="{23B41C31-86D8-4E64-AEEC-22EB04A58E13}"/>
                </a:ext>
              </a:extLst>
            </p:cNvPr>
            <p:cNvSpPr/>
            <p:nvPr/>
          </p:nvSpPr>
          <p:spPr>
            <a:xfrm>
              <a:off x="7491889" y="1184066"/>
              <a:ext cx="9525" cy="9525"/>
            </a:xfrm>
            <a:custGeom>
              <a:avLst/>
              <a:gdLst>
                <a:gd name="connsiteX0" fmla="*/ 7144 w 9525"/>
                <a:gd name="connsiteY0" fmla="*/ 10368 h 9525"/>
                <a:gd name="connsiteX1" fmla="*/ 7144 w 9525"/>
                <a:gd name="connsiteY1" fmla="*/ 10368 h 9525"/>
              </a:gdLst>
              <a:ahLst/>
              <a:cxnLst>
                <a:cxn ang="0">
                  <a:pos x="connsiteX0" y="connsiteY0"/>
                </a:cxn>
                <a:cxn ang="0">
                  <a:pos x="connsiteX1" y="connsiteY1"/>
                </a:cxn>
              </a:cxnLst>
              <a:rect l="l" t="t" r="r" b="b"/>
              <a:pathLst>
                <a:path w="9525" h="9525">
                  <a:moveTo>
                    <a:pt x="7144" y="10368"/>
                  </a:moveTo>
                  <a:cubicBezTo>
                    <a:pt x="10001" y="6558"/>
                    <a:pt x="10001" y="5606"/>
                    <a:pt x="7144" y="103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6" name="Freeform: Shape 2005">
              <a:extLst>
                <a:ext uri="{FF2B5EF4-FFF2-40B4-BE49-F238E27FC236}">
                  <a16:creationId xmlns:a16="http://schemas.microsoft.com/office/drawing/2014/main" id="{9532C1E1-0F60-4534-A44B-FE95F7DC0A11}"/>
                </a:ext>
              </a:extLst>
            </p:cNvPr>
            <p:cNvSpPr/>
            <p:nvPr/>
          </p:nvSpPr>
          <p:spPr>
            <a:xfrm>
              <a:off x="7658576" y="11920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7" name="Freeform: Shape 2006">
              <a:extLst>
                <a:ext uri="{FF2B5EF4-FFF2-40B4-BE49-F238E27FC236}">
                  <a16:creationId xmlns:a16="http://schemas.microsoft.com/office/drawing/2014/main" id="{BBB54D2A-C60E-4590-BCA7-C2F7E40C2D16}"/>
                </a:ext>
              </a:extLst>
            </p:cNvPr>
            <p:cNvSpPr/>
            <p:nvPr/>
          </p:nvSpPr>
          <p:spPr>
            <a:xfrm>
              <a:off x="7632859" y="1174908"/>
              <a:ext cx="57150" cy="66675"/>
            </a:xfrm>
            <a:custGeom>
              <a:avLst/>
              <a:gdLst>
                <a:gd name="connsiteX0" fmla="*/ 7144 w 57150"/>
                <a:gd name="connsiteY0" fmla="*/ 59531 h 66675"/>
                <a:gd name="connsiteX1" fmla="*/ 52864 w 57150"/>
                <a:gd name="connsiteY1" fmla="*/ 7144 h 66675"/>
                <a:gd name="connsiteX2" fmla="*/ 39529 w 57150"/>
                <a:gd name="connsiteY2" fmla="*/ 23336 h 66675"/>
                <a:gd name="connsiteX3" fmla="*/ 30956 w 57150"/>
                <a:gd name="connsiteY3" fmla="*/ 46196 h 66675"/>
                <a:gd name="connsiteX4" fmla="*/ 33814 w 57150"/>
                <a:gd name="connsiteY4" fmla="*/ 26194 h 66675"/>
                <a:gd name="connsiteX5" fmla="*/ 7144 w 57150"/>
                <a:gd name="connsiteY5" fmla="*/ 5953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66675">
                  <a:moveTo>
                    <a:pt x="7144" y="59531"/>
                  </a:moveTo>
                  <a:cubicBezTo>
                    <a:pt x="9049" y="58579"/>
                    <a:pt x="60484" y="55721"/>
                    <a:pt x="52864" y="7144"/>
                  </a:cubicBezTo>
                  <a:cubicBezTo>
                    <a:pt x="51911" y="23336"/>
                    <a:pt x="47149" y="29051"/>
                    <a:pt x="39529" y="23336"/>
                  </a:cubicBezTo>
                  <a:cubicBezTo>
                    <a:pt x="41434" y="25241"/>
                    <a:pt x="57626" y="50006"/>
                    <a:pt x="30956" y="46196"/>
                  </a:cubicBezTo>
                  <a:cubicBezTo>
                    <a:pt x="40481" y="37624"/>
                    <a:pt x="41434" y="30956"/>
                    <a:pt x="33814" y="26194"/>
                  </a:cubicBezTo>
                  <a:cubicBezTo>
                    <a:pt x="24289" y="37624"/>
                    <a:pt x="15716" y="49054"/>
                    <a:pt x="7144" y="59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8" name="Freeform: Shape 2007">
              <a:extLst>
                <a:ext uri="{FF2B5EF4-FFF2-40B4-BE49-F238E27FC236}">
                  <a16:creationId xmlns:a16="http://schemas.microsoft.com/office/drawing/2014/main" id="{9DBBB860-DFCC-4BF6-866B-93B7B48798AB}"/>
                </a:ext>
              </a:extLst>
            </p:cNvPr>
            <p:cNvSpPr/>
            <p:nvPr/>
          </p:nvSpPr>
          <p:spPr>
            <a:xfrm>
              <a:off x="7715726" y="111733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8096"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09" name="Freeform: Shape 2008">
              <a:extLst>
                <a:ext uri="{FF2B5EF4-FFF2-40B4-BE49-F238E27FC236}">
                  <a16:creationId xmlns:a16="http://schemas.microsoft.com/office/drawing/2014/main" id="{8D928DB2-3A0E-46FD-9F22-45EDD38557F0}"/>
                </a:ext>
              </a:extLst>
            </p:cNvPr>
            <p:cNvSpPr/>
            <p:nvPr/>
          </p:nvSpPr>
          <p:spPr>
            <a:xfrm>
              <a:off x="7712869" y="1120616"/>
              <a:ext cx="19050" cy="9525"/>
            </a:xfrm>
            <a:custGeom>
              <a:avLst/>
              <a:gdLst>
                <a:gd name="connsiteX0" fmla="*/ 7144 w 19050"/>
                <a:gd name="connsiteY0" fmla="*/ 7144 h 9525"/>
                <a:gd name="connsiteX1" fmla="*/ 7144 w 19050"/>
                <a:gd name="connsiteY1" fmla="*/ 7144 h 9525"/>
              </a:gdLst>
              <a:ahLst/>
              <a:cxnLst>
                <a:cxn ang="0">
                  <a:pos x="connsiteX0" y="connsiteY0"/>
                </a:cxn>
                <a:cxn ang="0">
                  <a:pos x="connsiteX1" y="connsiteY1"/>
                </a:cxn>
              </a:cxnLst>
              <a:rect l="l" t="t" r="r" b="b"/>
              <a:pathLst>
                <a:path w="19050" h="9525">
                  <a:moveTo>
                    <a:pt x="7144" y="7144"/>
                  </a:moveTo>
                  <a:cubicBezTo>
                    <a:pt x="17621" y="10954"/>
                    <a:pt x="1190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0" name="Freeform: Shape 2009">
              <a:extLst>
                <a:ext uri="{FF2B5EF4-FFF2-40B4-BE49-F238E27FC236}">
                  <a16:creationId xmlns:a16="http://schemas.microsoft.com/office/drawing/2014/main" id="{E1FCB429-66C5-4EF5-A88D-EC33D190EC4F}"/>
                </a:ext>
              </a:extLst>
            </p:cNvPr>
            <p:cNvSpPr/>
            <p:nvPr/>
          </p:nvSpPr>
          <p:spPr>
            <a:xfrm>
              <a:off x="7707467" y="1127410"/>
              <a:ext cx="19050" cy="19050"/>
            </a:xfrm>
            <a:custGeom>
              <a:avLst/>
              <a:gdLst>
                <a:gd name="connsiteX0" fmla="*/ 15403 w 19050"/>
                <a:gd name="connsiteY0" fmla="*/ 18447 h 19050"/>
                <a:gd name="connsiteX1" fmla="*/ 15403 w 19050"/>
                <a:gd name="connsiteY1" fmla="*/ 18447 h 19050"/>
              </a:gdLst>
              <a:ahLst/>
              <a:cxnLst>
                <a:cxn ang="0">
                  <a:pos x="connsiteX0" y="connsiteY0"/>
                </a:cxn>
                <a:cxn ang="0">
                  <a:pos x="connsiteX1" y="connsiteY1"/>
                </a:cxn>
              </a:cxnLst>
              <a:rect l="l" t="t" r="r" b="b"/>
              <a:pathLst>
                <a:path w="19050" h="19050">
                  <a:moveTo>
                    <a:pt x="15403" y="18447"/>
                  </a:moveTo>
                  <a:cubicBezTo>
                    <a:pt x="16355" y="13685"/>
                    <a:pt x="-3647" y="-4413"/>
                    <a:pt x="15403" y="184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1" name="Freeform: Shape 2010">
              <a:extLst>
                <a:ext uri="{FF2B5EF4-FFF2-40B4-BE49-F238E27FC236}">
                  <a16:creationId xmlns:a16="http://schemas.microsoft.com/office/drawing/2014/main" id="{6FAA95AC-0E98-4201-B336-C5C67B670489}"/>
                </a:ext>
              </a:extLst>
            </p:cNvPr>
            <p:cNvSpPr/>
            <p:nvPr/>
          </p:nvSpPr>
          <p:spPr>
            <a:xfrm>
              <a:off x="7687402" y="1167684"/>
              <a:ext cx="9525" cy="9525"/>
            </a:xfrm>
            <a:custGeom>
              <a:avLst/>
              <a:gdLst>
                <a:gd name="connsiteX0" fmla="*/ 9750 w 9525"/>
                <a:gd name="connsiteY0" fmla="*/ 8653 h 9525"/>
                <a:gd name="connsiteX1" fmla="*/ 9750 w 9525"/>
                <a:gd name="connsiteY1" fmla="*/ 8653 h 9525"/>
              </a:gdLst>
              <a:ahLst/>
              <a:cxnLst>
                <a:cxn ang="0">
                  <a:pos x="connsiteX0" y="connsiteY0"/>
                </a:cxn>
                <a:cxn ang="0">
                  <a:pos x="connsiteX1" y="connsiteY1"/>
                </a:cxn>
              </a:cxnLst>
              <a:rect l="l" t="t" r="r" b="b"/>
              <a:pathLst>
                <a:path w="9525" h="9525">
                  <a:moveTo>
                    <a:pt x="9750" y="8653"/>
                  </a:moveTo>
                  <a:cubicBezTo>
                    <a:pt x="7845" y="7700"/>
                    <a:pt x="4988" y="5795"/>
                    <a:pt x="9750"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2" name="Freeform: Shape 2011">
              <a:extLst>
                <a:ext uri="{FF2B5EF4-FFF2-40B4-BE49-F238E27FC236}">
                  <a16:creationId xmlns:a16="http://schemas.microsoft.com/office/drawing/2014/main" id="{1636347E-F8E1-4755-8BFE-53D8DE81D490}"/>
                </a:ext>
              </a:extLst>
            </p:cNvPr>
            <p:cNvSpPr/>
            <p:nvPr/>
          </p:nvSpPr>
          <p:spPr>
            <a:xfrm>
              <a:off x="7689056" y="1162889"/>
              <a:ext cx="9525" cy="9525"/>
            </a:xfrm>
            <a:custGeom>
              <a:avLst/>
              <a:gdLst>
                <a:gd name="connsiteX0" fmla="*/ 7144 w 9525"/>
                <a:gd name="connsiteY0" fmla="*/ 11543 h 9525"/>
                <a:gd name="connsiteX1" fmla="*/ 7144 w 9525"/>
                <a:gd name="connsiteY1" fmla="*/ 11543 h 9525"/>
              </a:gdLst>
              <a:ahLst/>
              <a:cxnLst>
                <a:cxn ang="0">
                  <a:pos x="connsiteX0" y="connsiteY0"/>
                </a:cxn>
                <a:cxn ang="0">
                  <a:pos x="connsiteX1" y="connsiteY1"/>
                </a:cxn>
              </a:cxnLst>
              <a:rect l="l" t="t" r="r" b="b"/>
              <a:pathLst>
                <a:path w="9525" h="9525">
                  <a:moveTo>
                    <a:pt x="7144" y="11543"/>
                  </a:moveTo>
                  <a:cubicBezTo>
                    <a:pt x="7144" y="7733"/>
                    <a:pt x="8096" y="3923"/>
                    <a:pt x="7144" y="115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3" name="Freeform: Shape 2012">
              <a:extLst>
                <a:ext uri="{FF2B5EF4-FFF2-40B4-BE49-F238E27FC236}">
                  <a16:creationId xmlns:a16="http://schemas.microsoft.com/office/drawing/2014/main" id="{38C210EB-F037-4635-8451-ACFE0A33DFF0}"/>
                </a:ext>
              </a:extLst>
            </p:cNvPr>
            <p:cNvSpPr/>
            <p:nvPr/>
          </p:nvSpPr>
          <p:spPr>
            <a:xfrm>
              <a:off x="7698581" y="1153953"/>
              <a:ext cx="9525" cy="9525"/>
            </a:xfrm>
            <a:custGeom>
              <a:avLst/>
              <a:gdLst>
                <a:gd name="connsiteX0" fmla="*/ 7144 w 9525"/>
                <a:gd name="connsiteY0" fmla="*/ 10954 h 9525"/>
                <a:gd name="connsiteX1" fmla="*/ 10954 w 9525"/>
                <a:gd name="connsiteY1" fmla="*/ 7144 h 9525"/>
                <a:gd name="connsiteX2" fmla="*/ 7144 w 9525"/>
                <a:gd name="connsiteY2" fmla="*/ 10954 h 9525"/>
              </a:gdLst>
              <a:ahLst/>
              <a:cxnLst>
                <a:cxn ang="0">
                  <a:pos x="connsiteX0" y="connsiteY0"/>
                </a:cxn>
                <a:cxn ang="0">
                  <a:pos x="connsiteX1" y="connsiteY1"/>
                </a:cxn>
                <a:cxn ang="0">
                  <a:pos x="connsiteX2" y="connsiteY2"/>
                </a:cxn>
              </a:cxnLst>
              <a:rect l="l" t="t" r="r" b="b"/>
              <a:pathLst>
                <a:path w="9525" h="9525">
                  <a:moveTo>
                    <a:pt x="7144" y="10954"/>
                  </a:moveTo>
                  <a:cubicBezTo>
                    <a:pt x="8096" y="10001"/>
                    <a:pt x="10001" y="9049"/>
                    <a:pt x="10954" y="7144"/>
                  </a:cubicBezTo>
                  <a:lnTo>
                    <a:pt x="7144" y="1095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4" name="Freeform: Shape 2013">
              <a:extLst>
                <a:ext uri="{FF2B5EF4-FFF2-40B4-BE49-F238E27FC236}">
                  <a16:creationId xmlns:a16="http://schemas.microsoft.com/office/drawing/2014/main" id="{17580378-3C1F-4D26-AFE9-E146558137F8}"/>
                </a:ext>
              </a:extLst>
            </p:cNvPr>
            <p:cNvSpPr/>
            <p:nvPr/>
          </p:nvSpPr>
          <p:spPr>
            <a:xfrm>
              <a:off x="7695724" y="1157128"/>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15716" y="3969"/>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5" name="Freeform: Shape 2014">
              <a:extLst>
                <a:ext uri="{FF2B5EF4-FFF2-40B4-BE49-F238E27FC236}">
                  <a16:creationId xmlns:a16="http://schemas.microsoft.com/office/drawing/2014/main" id="{285E9EE5-676E-40AF-97C0-E6F2925B1C3F}"/>
                </a:ext>
              </a:extLst>
            </p:cNvPr>
            <p:cNvSpPr/>
            <p:nvPr/>
          </p:nvSpPr>
          <p:spPr>
            <a:xfrm>
              <a:off x="7691914" y="1162823"/>
              <a:ext cx="19050" cy="9525"/>
            </a:xfrm>
            <a:custGeom>
              <a:avLst/>
              <a:gdLst>
                <a:gd name="connsiteX0" fmla="*/ 7144 w 19050"/>
                <a:gd name="connsiteY0" fmla="*/ 8751 h 9525"/>
                <a:gd name="connsiteX1" fmla="*/ 7144 w 19050"/>
                <a:gd name="connsiteY1" fmla="*/ 8751 h 9525"/>
              </a:gdLst>
              <a:ahLst/>
              <a:cxnLst>
                <a:cxn ang="0">
                  <a:pos x="connsiteX0" y="connsiteY0"/>
                </a:cxn>
                <a:cxn ang="0">
                  <a:pos x="connsiteX1" y="connsiteY1"/>
                </a:cxn>
              </a:cxnLst>
              <a:rect l="l" t="t" r="r" b="b"/>
              <a:pathLst>
                <a:path w="19050" h="9525">
                  <a:moveTo>
                    <a:pt x="7144" y="8751"/>
                  </a:moveTo>
                  <a:cubicBezTo>
                    <a:pt x="12859" y="11609"/>
                    <a:pt x="21431" y="3989"/>
                    <a:pt x="7144" y="87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6" name="Freeform: Shape 2015">
              <a:extLst>
                <a:ext uri="{FF2B5EF4-FFF2-40B4-BE49-F238E27FC236}">
                  <a16:creationId xmlns:a16="http://schemas.microsoft.com/office/drawing/2014/main" id="{61023A3C-FF03-414F-B7A4-3BE8C132DC30}"/>
                </a:ext>
              </a:extLst>
            </p:cNvPr>
            <p:cNvSpPr/>
            <p:nvPr/>
          </p:nvSpPr>
          <p:spPr>
            <a:xfrm>
              <a:off x="7517606" y="1176886"/>
              <a:ext cx="9525" cy="9525"/>
            </a:xfrm>
            <a:custGeom>
              <a:avLst/>
              <a:gdLst>
                <a:gd name="connsiteX0" fmla="*/ 7144 w 9525"/>
                <a:gd name="connsiteY0" fmla="*/ 11833 h 9525"/>
                <a:gd name="connsiteX1" fmla="*/ 7144 w 9525"/>
                <a:gd name="connsiteY1" fmla="*/ 11833 h 9525"/>
              </a:gdLst>
              <a:ahLst/>
              <a:cxnLst>
                <a:cxn ang="0">
                  <a:pos x="connsiteX0" y="connsiteY0"/>
                </a:cxn>
                <a:cxn ang="0">
                  <a:pos x="connsiteX1" y="connsiteY1"/>
                </a:cxn>
              </a:cxnLst>
              <a:rect l="l" t="t" r="r" b="b"/>
              <a:pathLst>
                <a:path w="9525" h="9525">
                  <a:moveTo>
                    <a:pt x="7144" y="11833"/>
                  </a:moveTo>
                  <a:cubicBezTo>
                    <a:pt x="9049" y="2308"/>
                    <a:pt x="7144" y="9928"/>
                    <a:pt x="7144" y="118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7" name="Freeform: Shape 2016">
              <a:extLst>
                <a:ext uri="{FF2B5EF4-FFF2-40B4-BE49-F238E27FC236}">
                  <a16:creationId xmlns:a16="http://schemas.microsoft.com/office/drawing/2014/main" id="{C5D45282-122D-4819-A2F9-CB4AB3EB7D0C}"/>
                </a:ext>
              </a:extLst>
            </p:cNvPr>
            <p:cNvSpPr/>
            <p:nvPr/>
          </p:nvSpPr>
          <p:spPr>
            <a:xfrm>
              <a:off x="7534751" y="117109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7144" y="8096"/>
                    <a:pt x="7144" y="7144"/>
                  </a:cubicBezTo>
                  <a:cubicBezTo>
                    <a:pt x="7144"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8" name="Freeform: Shape 2017">
              <a:extLst>
                <a:ext uri="{FF2B5EF4-FFF2-40B4-BE49-F238E27FC236}">
                  <a16:creationId xmlns:a16="http://schemas.microsoft.com/office/drawing/2014/main" id="{91B1603D-A4E2-409C-A6AF-AF717806E059}"/>
                </a:ext>
              </a:extLst>
            </p:cNvPr>
            <p:cNvSpPr/>
            <p:nvPr/>
          </p:nvSpPr>
          <p:spPr>
            <a:xfrm>
              <a:off x="7529036" y="1143476"/>
              <a:ext cx="19050" cy="38100"/>
            </a:xfrm>
            <a:custGeom>
              <a:avLst/>
              <a:gdLst>
                <a:gd name="connsiteX0" fmla="*/ 7144 w 19050"/>
                <a:gd name="connsiteY0" fmla="*/ 7144 h 38100"/>
                <a:gd name="connsiteX1" fmla="*/ 13811 w 19050"/>
                <a:gd name="connsiteY1" fmla="*/ 34766 h 38100"/>
                <a:gd name="connsiteX2" fmla="*/ 7144 w 19050"/>
                <a:gd name="connsiteY2" fmla="*/ 7144 h 38100"/>
              </a:gdLst>
              <a:ahLst/>
              <a:cxnLst>
                <a:cxn ang="0">
                  <a:pos x="connsiteX0" y="connsiteY0"/>
                </a:cxn>
                <a:cxn ang="0">
                  <a:pos x="connsiteX1" y="connsiteY1"/>
                </a:cxn>
                <a:cxn ang="0">
                  <a:pos x="connsiteX2" y="connsiteY2"/>
                </a:cxn>
              </a:cxnLst>
              <a:rect l="l" t="t" r="r" b="b"/>
              <a:pathLst>
                <a:path w="19050" h="38100">
                  <a:moveTo>
                    <a:pt x="7144" y="7144"/>
                  </a:moveTo>
                  <a:cubicBezTo>
                    <a:pt x="13811" y="9049"/>
                    <a:pt x="13811" y="23336"/>
                    <a:pt x="13811" y="34766"/>
                  </a:cubicBezTo>
                  <a:cubicBezTo>
                    <a:pt x="25241" y="10954"/>
                    <a:pt x="10954" y="1381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19" name="Freeform: Shape 2018">
              <a:extLst>
                <a:ext uri="{FF2B5EF4-FFF2-40B4-BE49-F238E27FC236}">
                  <a16:creationId xmlns:a16="http://schemas.microsoft.com/office/drawing/2014/main" id="{E41D7DB1-FFDD-4861-8272-0D96914661F7}"/>
                </a:ext>
              </a:extLst>
            </p:cNvPr>
            <p:cNvSpPr/>
            <p:nvPr/>
          </p:nvSpPr>
          <p:spPr>
            <a:xfrm>
              <a:off x="7516654" y="113871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7144" y="8096"/>
                    <a:pt x="7144" y="9049"/>
                  </a:cubicBezTo>
                  <a:cubicBezTo>
                    <a:pt x="9049" y="1190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0" name="Freeform: Shape 2019">
              <a:extLst>
                <a:ext uri="{FF2B5EF4-FFF2-40B4-BE49-F238E27FC236}">
                  <a16:creationId xmlns:a16="http://schemas.microsoft.com/office/drawing/2014/main" id="{7FB305CD-B274-44C7-9491-F45555E0A13B}"/>
                </a:ext>
              </a:extLst>
            </p:cNvPr>
            <p:cNvSpPr/>
            <p:nvPr/>
          </p:nvSpPr>
          <p:spPr>
            <a:xfrm>
              <a:off x="7593057" y="1163019"/>
              <a:ext cx="9525" cy="9525"/>
            </a:xfrm>
            <a:custGeom>
              <a:avLst/>
              <a:gdLst>
                <a:gd name="connsiteX0" fmla="*/ 10751 w 9525"/>
                <a:gd name="connsiteY0" fmla="*/ 11413 h 9525"/>
                <a:gd name="connsiteX1" fmla="*/ 10751 w 9525"/>
                <a:gd name="connsiteY1" fmla="*/ 11413 h 9525"/>
              </a:gdLst>
              <a:ahLst/>
              <a:cxnLst>
                <a:cxn ang="0">
                  <a:pos x="connsiteX0" y="connsiteY0"/>
                </a:cxn>
                <a:cxn ang="0">
                  <a:pos x="connsiteX1" y="connsiteY1"/>
                </a:cxn>
              </a:cxnLst>
              <a:rect l="l" t="t" r="r" b="b"/>
              <a:pathLst>
                <a:path w="9525" h="9525">
                  <a:moveTo>
                    <a:pt x="10751" y="11413"/>
                  </a:moveTo>
                  <a:cubicBezTo>
                    <a:pt x="5036" y="2841"/>
                    <a:pt x="6941" y="9508"/>
                    <a:pt x="10751" y="114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1" name="Freeform: Shape 2020">
              <a:extLst>
                <a:ext uri="{FF2B5EF4-FFF2-40B4-BE49-F238E27FC236}">
                  <a16:creationId xmlns:a16="http://schemas.microsoft.com/office/drawing/2014/main" id="{10AAC2AF-F983-4E2E-95A6-A1A0F8679E69}"/>
                </a:ext>
              </a:extLst>
            </p:cNvPr>
            <p:cNvSpPr/>
            <p:nvPr/>
          </p:nvSpPr>
          <p:spPr>
            <a:xfrm>
              <a:off x="7590949" y="116728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7144"/>
                    <a:pt x="7144" y="7144"/>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2" name="Freeform: Shape 2021">
              <a:extLst>
                <a:ext uri="{FF2B5EF4-FFF2-40B4-BE49-F238E27FC236}">
                  <a16:creationId xmlns:a16="http://schemas.microsoft.com/office/drawing/2014/main" id="{CA14D02D-25C5-4370-8907-E6E1B3012296}"/>
                </a:ext>
              </a:extLst>
            </p:cNvPr>
            <p:cNvSpPr/>
            <p:nvPr/>
          </p:nvSpPr>
          <p:spPr>
            <a:xfrm>
              <a:off x="7596902" y="116824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3" name="Freeform: Shape 2022">
              <a:extLst>
                <a:ext uri="{FF2B5EF4-FFF2-40B4-BE49-F238E27FC236}">
                  <a16:creationId xmlns:a16="http://schemas.microsoft.com/office/drawing/2014/main" id="{4B5ADA78-9143-414F-BF4C-C4C4F0F18E8B}"/>
                </a:ext>
              </a:extLst>
            </p:cNvPr>
            <p:cNvSpPr/>
            <p:nvPr/>
          </p:nvSpPr>
          <p:spPr>
            <a:xfrm>
              <a:off x="7710011" y="1143476"/>
              <a:ext cx="9525" cy="9525"/>
            </a:xfrm>
            <a:custGeom>
              <a:avLst/>
              <a:gdLst>
                <a:gd name="connsiteX0" fmla="*/ 7144 w 9525"/>
                <a:gd name="connsiteY0" fmla="*/ 10001 h 9525"/>
                <a:gd name="connsiteX1" fmla="*/ 10001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9049" y="11906"/>
                    <a:pt x="10001" y="8096"/>
                    <a:pt x="10001" y="7144"/>
                  </a:cubicBezTo>
                  <a:cubicBezTo>
                    <a:pt x="8096" y="7144"/>
                    <a:pt x="7144" y="8096"/>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4" name="Freeform: Shape 2023">
              <a:extLst>
                <a:ext uri="{FF2B5EF4-FFF2-40B4-BE49-F238E27FC236}">
                  <a16:creationId xmlns:a16="http://schemas.microsoft.com/office/drawing/2014/main" id="{B5ACEACF-3D4D-4490-9B12-033254D19D84}"/>
                </a:ext>
              </a:extLst>
            </p:cNvPr>
            <p:cNvSpPr/>
            <p:nvPr/>
          </p:nvSpPr>
          <p:spPr>
            <a:xfrm>
              <a:off x="7750969" y="1052036"/>
              <a:ext cx="9525" cy="9525"/>
            </a:xfrm>
            <a:custGeom>
              <a:avLst/>
              <a:gdLst>
                <a:gd name="connsiteX0" fmla="*/ 7144 w 9525"/>
                <a:gd name="connsiteY0" fmla="*/ 8096 h 9525"/>
                <a:gd name="connsiteX1" fmla="*/ 10001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10001" y="7144"/>
                  </a:lnTo>
                  <a:cubicBezTo>
                    <a:pt x="8096"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5" name="Freeform: Shape 2024">
              <a:extLst>
                <a:ext uri="{FF2B5EF4-FFF2-40B4-BE49-F238E27FC236}">
                  <a16:creationId xmlns:a16="http://schemas.microsoft.com/office/drawing/2014/main" id="{4C8A5F33-C11D-439F-9EB2-D70FE42F161B}"/>
                </a:ext>
              </a:extLst>
            </p:cNvPr>
            <p:cNvSpPr/>
            <p:nvPr/>
          </p:nvSpPr>
          <p:spPr>
            <a:xfrm>
              <a:off x="7700486" y="96059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7144" y="7144"/>
                    <a:pt x="7144" y="7144"/>
                  </a:cubicBezTo>
                  <a:cubicBezTo>
                    <a:pt x="7144" y="7144"/>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6" name="Freeform: Shape 2025">
              <a:extLst>
                <a:ext uri="{FF2B5EF4-FFF2-40B4-BE49-F238E27FC236}">
                  <a16:creationId xmlns:a16="http://schemas.microsoft.com/office/drawing/2014/main" id="{0A7B3D1C-F05D-4AC5-BC01-40F9F0B70E9D}"/>
                </a:ext>
              </a:extLst>
            </p:cNvPr>
            <p:cNvSpPr/>
            <p:nvPr/>
          </p:nvSpPr>
          <p:spPr>
            <a:xfrm>
              <a:off x="7696676" y="954246"/>
              <a:ext cx="9525" cy="19050"/>
            </a:xfrm>
            <a:custGeom>
              <a:avLst/>
              <a:gdLst>
                <a:gd name="connsiteX0" fmla="*/ 10954 w 9525"/>
                <a:gd name="connsiteY0" fmla="*/ 13494 h 19050"/>
                <a:gd name="connsiteX1" fmla="*/ 10954 w 9525"/>
                <a:gd name="connsiteY1" fmla="*/ 13494 h 19050"/>
              </a:gdLst>
              <a:ahLst/>
              <a:cxnLst>
                <a:cxn ang="0">
                  <a:pos x="connsiteX0" y="connsiteY0"/>
                </a:cxn>
                <a:cxn ang="0">
                  <a:pos x="connsiteX1" y="connsiteY1"/>
                </a:cxn>
              </a:cxnLst>
              <a:rect l="l" t="t" r="r" b="b"/>
              <a:pathLst>
                <a:path w="9525" h="19050">
                  <a:moveTo>
                    <a:pt x="10954" y="13494"/>
                  </a:moveTo>
                  <a:cubicBezTo>
                    <a:pt x="2381" y="-794"/>
                    <a:pt x="10954" y="13494"/>
                    <a:pt x="10954" y="134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7" name="Freeform: Shape 2026">
              <a:extLst>
                <a:ext uri="{FF2B5EF4-FFF2-40B4-BE49-F238E27FC236}">
                  <a16:creationId xmlns:a16="http://schemas.microsoft.com/office/drawing/2014/main" id="{17D28847-A90A-496A-B342-86039A16571A}"/>
                </a:ext>
              </a:extLst>
            </p:cNvPr>
            <p:cNvSpPr/>
            <p:nvPr/>
          </p:nvSpPr>
          <p:spPr>
            <a:xfrm>
              <a:off x="7580573" y="1056872"/>
              <a:ext cx="19050" cy="19050"/>
            </a:xfrm>
            <a:custGeom>
              <a:avLst/>
              <a:gdLst>
                <a:gd name="connsiteX0" fmla="*/ 8947 w 19050"/>
                <a:gd name="connsiteY0" fmla="*/ 17547 h 19050"/>
                <a:gd name="connsiteX1" fmla="*/ 8947 w 19050"/>
                <a:gd name="connsiteY1" fmla="*/ 17547 h 19050"/>
              </a:gdLst>
              <a:ahLst/>
              <a:cxnLst>
                <a:cxn ang="0">
                  <a:pos x="connsiteX0" y="connsiteY0"/>
                </a:cxn>
                <a:cxn ang="0">
                  <a:pos x="connsiteX1" y="connsiteY1"/>
                </a:cxn>
              </a:cxnLst>
              <a:rect l="l" t="t" r="r" b="b"/>
              <a:pathLst>
                <a:path w="19050" h="19050">
                  <a:moveTo>
                    <a:pt x="8947" y="17547"/>
                  </a:moveTo>
                  <a:cubicBezTo>
                    <a:pt x="26092" y="-4360"/>
                    <a:pt x="375" y="14690"/>
                    <a:pt x="8947" y="175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8" name="Freeform: Shape 2027">
              <a:extLst>
                <a:ext uri="{FF2B5EF4-FFF2-40B4-BE49-F238E27FC236}">
                  <a16:creationId xmlns:a16="http://schemas.microsoft.com/office/drawing/2014/main" id="{FE30D012-F8E7-4A3F-9C0C-378A7DEB3111}"/>
                </a:ext>
              </a:extLst>
            </p:cNvPr>
            <p:cNvSpPr/>
            <p:nvPr/>
          </p:nvSpPr>
          <p:spPr>
            <a:xfrm>
              <a:off x="7566636" y="1053048"/>
              <a:ext cx="28575" cy="28575"/>
            </a:xfrm>
            <a:custGeom>
              <a:avLst/>
              <a:gdLst>
                <a:gd name="connsiteX0" fmla="*/ 12407 w 28575"/>
                <a:gd name="connsiteY0" fmla="*/ 10894 h 28575"/>
                <a:gd name="connsiteX1" fmla="*/ 22884 w 28575"/>
                <a:gd name="connsiteY1" fmla="*/ 28039 h 28575"/>
                <a:gd name="connsiteX2" fmla="*/ 12407 w 28575"/>
                <a:gd name="connsiteY2" fmla="*/ 10894 h 28575"/>
              </a:gdLst>
              <a:ahLst/>
              <a:cxnLst>
                <a:cxn ang="0">
                  <a:pos x="connsiteX0" y="connsiteY0"/>
                </a:cxn>
                <a:cxn ang="0">
                  <a:pos x="connsiteX1" y="connsiteY1"/>
                </a:cxn>
                <a:cxn ang="0">
                  <a:pos x="connsiteX2" y="connsiteY2"/>
                </a:cxn>
              </a:cxnLst>
              <a:rect l="l" t="t" r="r" b="b"/>
              <a:pathLst>
                <a:path w="28575" h="28575">
                  <a:moveTo>
                    <a:pt x="12407" y="10894"/>
                  </a:moveTo>
                  <a:cubicBezTo>
                    <a:pt x="20979" y="31849"/>
                    <a:pt x="7644" y="16609"/>
                    <a:pt x="22884" y="28039"/>
                  </a:cubicBezTo>
                  <a:cubicBezTo>
                    <a:pt x="25742" y="13752"/>
                    <a:pt x="-4738" y="417"/>
                    <a:pt x="12407" y="108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29" name="Freeform: Shape 2028">
              <a:extLst>
                <a:ext uri="{FF2B5EF4-FFF2-40B4-BE49-F238E27FC236}">
                  <a16:creationId xmlns:a16="http://schemas.microsoft.com/office/drawing/2014/main" id="{E5CF88C2-30CC-4AE1-BF68-7D46B6B16878}"/>
                </a:ext>
              </a:extLst>
            </p:cNvPr>
            <p:cNvSpPr/>
            <p:nvPr/>
          </p:nvSpPr>
          <p:spPr>
            <a:xfrm>
              <a:off x="7581424" y="10672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0" name="Freeform: Shape 2029">
              <a:extLst>
                <a:ext uri="{FF2B5EF4-FFF2-40B4-BE49-F238E27FC236}">
                  <a16:creationId xmlns:a16="http://schemas.microsoft.com/office/drawing/2014/main" id="{9B278340-57BE-4765-8779-69ABD6C1F646}"/>
                </a:ext>
              </a:extLst>
            </p:cNvPr>
            <p:cNvSpPr/>
            <p:nvPr/>
          </p:nvSpPr>
          <p:spPr>
            <a:xfrm>
              <a:off x="7230917" y="1195848"/>
              <a:ext cx="19050" cy="9525"/>
            </a:xfrm>
            <a:custGeom>
              <a:avLst/>
              <a:gdLst>
                <a:gd name="connsiteX0" fmla="*/ 9988 w 19050"/>
                <a:gd name="connsiteY0" fmla="*/ 9064 h 9525"/>
                <a:gd name="connsiteX1" fmla="*/ 9988 w 19050"/>
                <a:gd name="connsiteY1" fmla="*/ 9064 h 9525"/>
              </a:gdLst>
              <a:ahLst/>
              <a:cxnLst>
                <a:cxn ang="0">
                  <a:pos x="connsiteX0" y="connsiteY0"/>
                </a:cxn>
                <a:cxn ang="0">
                  <a:pos x="connsiteX1" y="connsiteY1"/>
                </a:cxn>
              </a:cxnLst>
              <a:rect l="l" t="t" r="r" b="b"/>
              <a:pathLst>
                <a:path w="19050" h="9525">
                  <a:moveTo>
                    <a:pt x="9988" y="9064"/>
                  </a:moveTo>
                  <a:cubicBezTo>
                    <a:pt x="30943" y="4302"/>
                    <a:pt x="-2394" y="10017"/>
                    <a:pt x="9988"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1" name="Freeform: Shape 2030">
              <a:extLst>
                <a:ext uri="{FF2B5EF4-FFF2-40B4-BE49-F238E27FC236}">
                  <a16:creationId xmlns:a16="http://schemas.microsoft.com/office/drawing/2014/main" id="{09758D4C-CADD-4E82-8FC5-561A8CE133EF}"/>
                </a:ext>
              </a:extLst>
            </p:cNvPr>
            <p:cNvSpPr/>
            <p:nvPr/>
          </p:nvSpPr>
          <p:spPr>
            <a:xfrm>
              <a:off x="7031831" y="11653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9049" y="8096"/>
                    <a:pt x="9049" y="7144"/>
                  </a:cubicBezTo>
                  <a:cubicBezTo>
                    <a:pt x="8096"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2" name="Freeform: Shape 2031">
              <a:extLst>
                <a:ext uri="{FF2B5EF4-FFF2-40B4-BE49-F238E27FC236}">
                  <a16:creationId xmlns:a16="http://schemas.microsoft.com/office/drawing/2014/main" id="{6A06BFBC-03CB-49D8-B2FB-6D794DE0E6A0}"/>
                </a:ext>
              </a:extLst>
            </p:cNvPr>
            <p:cNvSpPr/>
            <p:nvPr/>
          </p:nvSpPr>
          <p:spPr>
            <a:xfrm>
              <a:off x="7225189" y="1207293"/>
              <a:ext cx="9525" cy="19050"/>
            </a:xfrm>
            <a:custGeom>
              <a:avLst/>
              <a:gdLst>
                <a:gd name="connsiteX0" fmla="*/ 9049 w 9525"/>
                <a:gd name="connsiteY0" fmla="*/ 7144 h 19050"/>
                <a:gd name="connsiteX1" fmla="*/ 7144 w 9525"/>
                <a:gd name="connsiteY1" fmla="*/ 12859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lnTo>
                    <a:pt x="7144" y="12859"/>
                  </a:lnTo>
                  <a:cubicBezTo>
                    <a:pt x="8096" y="10954"/>
                    <a:pt x="9049"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3" name="Freeform: Shape 2032">
              <a:extLst>
                <a:ext uri="{FF2B5EF4-FFF2-40B4-BE49-F238E27FC236}">
                  <a16:creationId xmlns:a16="http://schemas.microsoft.com/office/drawing/2014/main" id="{D5D722B3-220B-42A1-B81F-A2E440D51A67}"/>
                </a:ext>
              </a:extLst>
            </p:cNvPr>
            <p:cNvSpPr/>
            <p:nvPr/>
          </p:nvSpPr>
          <p:spPr>
            <a:xfrm>
              <a:off x="7239159" y="1125669"/>
              <a:ext cx="9525" cy="9525"/>
            </a:xfrm>
            <a:custGeom>
              <a:avLst/>
              <a:gdLst>
                <a:gd name="connsiteX0" fmla="*/ 8414 w 9525"/>
                <a:gd name="connsiteY0" fmla="*/ 7805 h 9525"/>
                <a:gd name="connsiteX1" fmla="*/ 8414 w 9525"/>
                <a:gd name="connsiteY1" fmla="*/ 7805 h 9525"/>
              </a:gdLst>
              <a:ahLst/>
              <a:cxnLst>
                <a:cxn ang="0">
                  <a:pos x="connsiteX0" y="connsiteY0"/>
                </a:cxn>
                <a:cxn ang="0">
                  <a:pos x="connsiteX1" y="connsiteY1"/>
                </a:cxn>
              </a:cxnLst>
              <a:rect l="l" t="t" r="r" b="b"/>
              <a:pathLst>
                <a:path w="9525" h="9525">
                  <a:moveTo>
                    <a:pt x="8414" y="7805"/>
                  </a:moveTo>
                  <a:cubicBezTo>
                    <a:pt x="8414" y="4948"/>
                    <a:pt x="5556" y="12568"/>
                    <a:pt x="8414" y="78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4" name="Freeform: Shape 2033">
              <a:extLst>
                <a:ext uri="{FF2B5EF4-FFF2-40B4-BE49-F238E27FC236}">
                  <a16:creationId xmlns:a16="http://schemas.microsoft.com/office/drawing/2014/main" id="{737F4060-3463-450D-A9A8-9AB64663BD6B}"/>
                </a:ext>
              </a:extLst>
            </p:cNvPr>
            <p:cNvSpPr/>
            <p:nvPr/>
          </p:nvSpPr>
          <p:spPr>
            <a:xfrm>
              <a:off x="7179469" y="12263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5" name="Freeform: Shape 2034">
              <a:extLst>
                <a:ext uri="{FF2B5EF4-FFF2-40B4-BE49-F238E27FC236}">
                  <a16:creationId xmlns:a16="http://schemas.microsoft.com/office/drawing/2014/main" id="{08B8356E-7EFA-4CD1-93B5-506AB057504E}"/>
                </a:ext>
              </a:extLst>
            </p:cNvPr>
            <p:cNvSpPr/>
            <p:nvPr/>
          </p:nvSpPr>
          <p:spPr>
            <a:xfrm>
              <a:off x="7255541" y="1094898"/>
              <a:ext cx="19050" cy="19050"/>
            </a:xfrm>
            <a:custGeom>
              <a:avLst/>
              <a:gdLst>
                <a:gd name="connsiteX0" fmla="*/ 13939 w 19050"/>
                <a:gd name="connsiteY0" fmla="*/ 7144 h 19050"/>
                <a:gd name="connsiteX1" fmla="*/ 13939 w 19050"/>
                <a:gd name="connsiteY1" fmla="*/ 7144 h 19050"/>
              </a:gdLst>
              <a:ahLst/>
              <a:cxnLst>
                <a:cxn ang="0">
                  <a:pos x="connsiteX0" y="connsiteY0"/>
                </a:cxn>
                <a:cxn ang="0">
                  <a:pos x="connsiteX1" y="connsiteY1"/>
                </a:cxn>
              </a:cxnLst>
              <a:rect l="l" t="t" r="r" b="b"/>
              <a:pathLst>
                <a:path w="19050" h="19050">
                  <a:moveTo>
                    <a:pt x="13939" y="7144"/>
                  </a:moveTo>
                  <a:cubicBezTo>
                    <a:pt x="12034" y="10001"/>
                    <a:pt x="-349" y="37624"/>
                    <a:pt x="1393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6" name="Freeform: Shape 2035">
              <a:extLst>
                <a:ext uri="{FF2B5EF4-FFF2-40B4-BE49-F238E27FC236}">
                  <a16:creationId xmlns:a16="http://schemas.microsoft.com/office/drawing/2014/main" id="{0888FC96-D82F-4588-8D59-FDE07DAD09EC}"/>
                </a:ext>
              </a:extLst>
            </p:cNvPr>
            <p:cNvSpPr/>
            <p:nvPr/>
          </p:nvSpPr>
          <p:spPr>
            <a:xfrm>
              <a:off x="7097554" y="11368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7" name="Freeform: Shape 2036">
              <a:extLst>
                <a:ext uri="{FF2B5EF4-FFF2-40B4-BE49-F238E27FC236}">
                  <a16:creationId xmlns:a16="http://schemas.microsoft.com/office/drawing/2014/main" id="{6519B0DD-0D78-4A45-8137-62D96FD554C8}"/>
                </a:ext>
              </a:extLst>
            </p:cNvPr>
            <p:cNvSpPr/>
            <p:nvPr/>
          </p:nvSpPr>
          <p:spPr>
            <a:xfrm>
              <a:off x="7097554" y="113395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9049"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8" name="Freeform: Shape 2037">
              <a:extLst>
                <a:ext uri="{FF2B5EF4-FFF2-40B4-BE49-F238E27FC236}">
                  <a16:creationId xmlns:a16="http://schemas.microsoft.com/office/drawing/2014/main" id="{8F984F73-A306-4A76-A5A4-0F3CDBBA4209}"/>
                </a:ext>
              </a:extLst>
            </p:cNvPr>
            <p:cNvSpPr/>
            <p:nvPr/>
          </p:nvSpPr>
          <p:spPr>
            <a:xfrm>
              <a:off x="7227623" y="1203483"/>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857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39" name="Freeform: Shape 2038">
              <a:extLst>
                <a:ext uri="{FF2B5EF4-FFF2-40B4-BE49-F238E27FC236}">
                  <a16:creationId xmlns:a16="http://schemas.microsoft.com/office/drawing/2014/main" id="{94053ED2-B025-46FC-B538-5F758F00C8E5}"/>
                </a:ext>
              </a:extLst>
            </p:cNvPr>
            <p:cNvSpPr/>
            <p:nvPr/>
          </p:nvSpPr>
          <p:spPr>
            <a:xfrm>
              <a:off x="7231856" y="1182763"/>
              <a:ext cx="9525" cy="9525"/>
            </a:xfrm>
            <a:custGeom>
              <a:avLst/>
              <a:gdLst>
                <a:gd name="connsiteX0" fmla="*/ 7144 w 9525"/>
                <a:gd name="connsiteY0" fmla="*/ 11671 h 9525"/>
                <a:gd name="connsiteX1" fmla="*/ 7144 w 9525"/>
                <a:gd name="connsiteY1" fmla="*/ 11671 h 9525"/>
              </a:gdLst>
              <a:ahLst/>
              <a:cxnLst>
                <a:cxn ang="0">
                  <a:pos x="connsiteX0" y="connsiteY0"/>
                </a:cxn>
                <a:cxn ang="0">
                  <a:pos x="connsiteX1" y="connsiteY1"/>
                </a:cxn>
              </a:cxnLst>
              <a:rect l="l" t="t" r="r" b="b"/>
              <a:pathLst>
                <a:path w="9525" h="9525">
                  <a:moveTo>
                    <a:pt x="7144" y="11671"/>
                  </a:moveTo>
                  <a:cubicBezTo>
                    <a:pt x="10954" y="8814"/>
                    <a:pt x="13811" y="3099"/>
                    <a:pt x="7144" y="116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0" name="Freeform: Shape 2039">
              <a:extLst>
                <a:ext uri="{FF2B5EF4-FFF2-40B4-BE49-F238E27FC236}">
                  <a16:creationId xmlns:a16="http://schemas.microsoft.com/office/drawing/2014/main" id="{41961629-862E-4A9E-9E71-24B7E8F3FFF7}"/>
                </a:ext>
              </a:extLst>
            </p:cNvPr>
            <p:cNvSpPr/>
            <p:nvPr/>
          </p:nvSpPr>
          <p:spPr>
            <a:xfrm>
              <a:off x="7164932" y="1200626"/>
              <a:ext cx="66675" cy="66675"/>
            </a:xfrm>
            <a:custGeom>
              <a:avLst/>
              <a:gdLst>
                <a:gd name="connsiteX0" fmla="*/ 27395 w 66675"/>
                <a:gd name="connsiteY0" fmla="*/ 36671 h 66675"/>
                <a:gd name="connsiteX1" fmla="*/ 18823 w 66675"/>
                <a:gd name="connsiteY1" fmla="*/ 49054 h 66675"/>
                <a:gd name="connsiteX2" fmla="*/ 7393 w 66675"/>
                <a:gd name="connsiteY2" fmla="*/ 59531 h 66675"/>
                <a:gd name="connsiteX3" fmla="*/ 66448 w 66675"/>
                <a:gd name="connsiteY3" fmla="*/ 19526 h 66675"/>
                <a:gd name="connsiteX4" fmla="*/ 65495 w 66675"/>
                <a:gd name="connsiteY4" fmla="*/ 10001 h 66675"/>
                <a:gd name="connsiteX5" fmla="*/ 58828 w 66675"/>
                <a:gd name="connsiteY5" fmla="*/ 7144 h 66675"/>
                <a:gd name="connsiteX6" fmla="*/ 27395 w 66675"/>
                <a:gd name="connsiteY6" fmla="*/ 3667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27395" y="36671"/>
                  </a:moveTo>
                  <a:cubicBezTo>
                    <a:pt x="40730" y="35719"/>
                    <a:pt x="7393" y="37624"/>
                    <a:pt x="18823" y="49054"/>
                  </a:cubicBezTo>
                  <a:cubicBezTo>
                    <a:pt x="15013" y="36671"/>
                    <a:pt x="5488" y="38576"/>
                    <a:pt x="7393" y="59531"/>
                  </a:cubicBezTo>
                  <a:cubicBezTo>
                    <a:pt x="9298" y="66199"/>
                    <a:pt x="47398" y="37624"/>
                    <a:pt x="66448" y="19526"/>
                  </a:cubicBezTo>
                  <a:cubicBezTo>
                    <a:pt x="62638" y="24289"/>
                    <a:pt x="62638" y="21431"/>
                    <a:pt x="65495" y="10001"/>
                  </a:cubicBezTo>
                  <a:cubicBezTo>
                    <a:pt x="60733" y="22384"/>
                    <a:pt x="58828" y="21431"/>
                    <a:pt x="58828" y="7144"/>
                  </a:cubicBezTo>
                  <a:cubicBezTo>
                    <a:pt x="24538" y="34766"/>
                    <a:pt x="38825" y="27146"/>
                    <a:pt x="27395" y="366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1" name="Freeform: Shape 2040">
              <a:extLst>
                <a:ext uri="{FF2B5EF4-FFF2-40B4-BE49-F238E27FC236}">
                  <a16:creationId xmlns:a16="http://schemas.microsoft.com/office/drawing/2014/main" id="{2594CF93-89FB-4EF5-8CA5-61FC84490F3C}"/>
                </a:ext>
              </a:extLst>
            </p:cNvPr>
            <p:cNvSpPr/>
            <p:nvPr/>
          </p:nvSpPr>
          <p:spPr>
            <a:xfrm>
              <a:off x="7204763" y="1214199"/>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7567" y="6906"/>
                    <a:pt x="7567" y="7858"/>
                  </a:cubicBezTo>
                  <a:cubicBezTo>
                    <a:pt x="6615" y="6906"/>
                    <a:pt x="7567" y="7858"/>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2" name="Freeform: Shape 2041">
              <a:extLst>
                <a:ext uri="{FF2B5EF4-FFF2-40B4-BE49-F238E27FC236}">
                  <a16:creationId xmlns:a16="http://schemas.microsoft.com/office/drawing/2014/main" id="{91F73174-0F5B-44DF-B4D2-D3DC6C37FD52}"/>
                </a:ext>
              </a:extLst>
            </p:cNvPr>
            <p:cNvSpPr/>
            <p:nvPr/>
          </p:nvSpPr>
          <p:spPr>
            <a:xfrm>
              <a:off x="7192380" y="1220866"/>
              <a:ext cx="9525" cy="9525"/>
            </a:xfrm>
            <a:custGeom>
              <a:avLst/>
              <a:gdLst>
                <a:gd name="connsiteX0" fmla="*/ 7567 w 9525"/>
                <a:gd name="connsiteY0" fmla="*/ 7858 h 9525"/>
                <a:gd name="connsiteX1" fmla="*/ 7567 w 9525"/>
                <a:gd name="connsiteY1" fmla="*/ 7858 h 9525"/>
              </a:gdLst>
              <a:ahLst/>
              <a:cxnLst>
                <a:cxn ang="0">
                  <a:pos x="connsiteX0" y="connsiteY0"/>
                </a:cxn>
                <a:cxn ang="0">
                  <a:pos x="connsiteX1" y="connsiteY1"/>
                </a:cxn>
              </a:cxnLst>
              <a:rect l="l" t="t" r="r" b="b"/>
              <a:pathLst>
                <a:path w="9525" h="9525">
                  <a:moveTo>
                    <a:pt x="7567" y="7858"/>
                  </a:moveTo>
                  <a:cubicBezTo>
                    <a:pt x="7567" y="6906"/>
                    <a:pt x="6615"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3" name="Freeform: Shape 2042">
              <a:extLst>
                <a:ext uri="{FF2B5EF4-FFF2-40B4-BE49-F238E27FC236}">
                  <a16:creationId xmlns:a16="http://schemas.microsoft.com/office/drawing/2014/main" id="{39763AD1-FF2D-49E8-B3DA-D207A1CEB99F}"/>
                </a:ext>
              </a:extLst>
            </p:cNvPr>
            <p:cNvSpPr/>
            <p:nvPr/>
          </p:nvSpPr>
          <p:spPr>
            <a:xfrm>
              <a:off x="7226141" y="1188023"/>
              <a:ext cx="9525" cy="9525"/>
            </a:xfrm>
            <a:custGeom>
              <a:avLst/>
              <a:gdLst>
                <a:gd name="connsiteX0" fmla="*/ 7144 w 9525"/>
                <a:gd name="connsiteY0" fmla="*/ 11174 h 9525"/>
                <a:gd name="connsiteX1" fmla="*/ 7144 w 9525"/>
                <a:gd name="connsiteY1" fmla="*/ 11174 h 9525"/>
              </a:gdLst>
              <a:ahLst/>
              <a:cxnLst>
                <a:cxn ang="0">
                  <a:pos x="connsiteX0" y="connsiteY0"/>
                </a:cxn>
                <a:cxn ang="0">
                  <a:pos x="connsiteX1" y="connsiteY1"/>
                </a:cxn>
              </a:cxnLst>
              <a:rect l="l" t="t" r="r" b="b"/>
              <a:pathLst>
                <a:path w="9525" h="9525">
                  <a:moveTo>
                    <a:pt x="7144" y="11174"/>
                  </a:moveTo>
                  <a:cubicBezTo>
                    <a:pt x="10001" y="2602"/>
                    <a:pt x="7144" y="10222"/>
                    <a:pt x="7144" y="111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4" name="Freeform: Shape 2043">
              <a:extLst>
                <a:ext uri="{FF2B5EF4-FFF2-40B4-BE49-F238E27FC236}">
                  <a16:creationId xmlns:a16="http://schemas.microsoft.com/office/drawing/2014/main" id="{9299003D-CCF0-4448-9540-3162D2805079}"/>
                </a:ext>
              </a:extLst>
            </p:cNvPr>
            <p:cNvSpPr/>
            <p:nvPr/>
          </p:nvSpPr>
          <p:spPr>
            <a:xfrm>
              <a:off x="7228046" y="12006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5" name="Freeform: Shape 2044">
              <a:extLst>
                <a:ext uri="{FF2B5EF4-FFF2-40B4-BE49-F238E27FC236}">
                  <a16:creationId xmlns:a16="http://schemas.microsoft.com/office/drawing/2014/main" id="{3CA567C0-71E1-4556-AAA2-8F7641282CCE}"/>
                </a:ext>
              </a:extLst>
            </p:cNvPr>
            <p:cNvSpPr/>
            <p:nvPr/>
          </p:nvSpPr>
          <p:spPr>
            <a:xfrm>
              <a:off x="7157561" y="118348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6" name="Freeform: Shape 2045">
              <a:extLst>
                <a:ext uri="{FF2B5EF4-FFF2-40B4-BE49-F238E27FC236}">
                  <a16:creationId xmlns:a16="http://schemas.microsoft.com/office/drawing/2014/main" id="{39F979A9-C14F-46C0-899A-2D4CFEBE39E0}"/>
                </a:ext>
              </a:extLst>
            </p:cNvPr>
            <p:cNvSpPr/>
            <p:nvPr/>
          </p:nvSpPr>
          <p:spPr>
            <a:xfrm>
              <a:off x="7176556" y="1203483"/>
              <a:ext cx="38100" cy="28575"/>
            </a:xfrm>
            <a:custGeom>
              <a:avLst/>
              <a:gdLst>
                <a:gd name="connsiteX0" fmla="*/ 7199 w 38100"/>
                <a:gd name="connsiteY0" fmla="*/ 25241 h 28575"/>
                <a:gd name="connsiteX1" fmla="*/ 34822 w 38100"/>
                <a:gd name="connsiteY1" fmla="*/ 17621 h 28575"/>
                <a:gd name="connsiteX2" fmla="*/ 33869 w 38100"/>
                <a:gd name="connsiteY2" fmla="*/ 10001 h 28575"/>
                <a:gd name="connsiteX3" fmla="*/ 29107 w 38100"/>
                <a:gd name="connsiteY3" fmla="*/ 7144 h 28575"/>
                <a:gd name="connsiteX4" fmla="*/ 7199 w 38100"/>
                <a:gd name="connsiteY4" fmla="*/ 2524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28575">
                  <a:moveTo>
                    <a:pt x="7199" y="25241"/>
                  </a:moveTo>
                  <a:cubicBezTo>
                    <a:pt x="11962" y="25241"/>
                    <a:pt x="30059" y="11906"/>
                    <a:pt x="34822" y="17621"/>
                  </a:cubicBezTo>
                  <a:cubicBezTo>
                    <a:pt x="32917" y="14764"/>
                    <a:pt x="32917" y="12859"/>
                    <a:pt x="33869" y="10001"/>
                  </a:cubicBezTo>
                  <a:cubicBezTo>
                    <a:pt x="27202" y="14764"/>
                    <a:pt x="25297" y="13811"/>
                    <a:pt x="29107" y="7144"/>
                  </a:cubicBezTo>
                  <a:cubicBezTo>
                    <a:pt x="17677" y="15716"/>
                    <a:pt x="6247" y="26194"/>
                    <a:pt x="7199" y="252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7" name="Freeform: Shape 2046">
              <a:extLst>
                <a:ext uri="{FF2B5EF4-FFF2-40B4-BE49-F238E27FC236}">
                  <a16:creationId xmlns:a16="http://schemas.microsoft.com/office/drawing/2014/main" id="{C58E4521-AFA7-4AF1-B8FE-EF710677387E}"/>
                </a:ext>
              </a:extLst>
            </p:cNvPr>
            <p:cNvSpPr/>
            <p:nvPr/>
          </p:nvSpPr>
          <p:spPr>
            <a:xfrm>
              <a:off x="7221379" y="11920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8" name="Freeform: Shape 2047">
              <a:extLst>
                <a:ext uri="{FF2B5EF4-FFF2-40B4-BE49-F238E27FC236}">
                  <a16:creationId xmlns:a16="http://schemas.microsoft.com/office/drawing/2014/main" id="{45E7E0DA-220E-4B80-94F5-EC4B6884DA92}"/>
                </a:ext>
              </a:extLst>
            </p:cNvPr>
            <p:cNvSpPr/>
            <p:nvPr/>
          </p:nvSpPr>
          <p:spPr>
            <a:xfrm>
              <a:off x="7222331" y="1210125"/>
              <a:ext cx="47625" cy="38100"/>
            </a:xfrm>
            <a:custGeom>
              <a:avLst/>
              <a:gdLst>
                <a:gd name="connsiteX0" fmla="*/ 42386 w 47625"/>
                <a:gd name="connsiteY0" fmla="*/ 29077 h 38100"/>
                <a:gd name="connsiteX1" fmla="*/ 7144 w 47625"/>
                <a:gd name="connsiteY1" fmla="*/ 35745 h 38100"/>
                <a:gd name="connsiteX2" fmla="*/ 11906 w 47625"/>
                <a:gd name="connsiteY2" fmla="*/ 21457 h 38100"/>
                <a:gd name="connsiteX3" fmla="*/ 19526 w 47625"/>
                <a:gd name="connsiteY3" fmla="*/ 33840 h 38100"/>
                <a:gd name="connsiteX4" fmla="*/ 30956 w 47625"/>
                <a:gd name="connsiteY4" fmla="*/ 7170 h 38100"/>
                <a:gd name="connsiteX5" fmla="*/ 42386 w 47625"/>
                <a:gd name="connsiteY5" fmla="*/ 29077 h 38100"/>
                <a:gd name="connsiteX6" fmla="*/ 39529 w 47625"/>
                <a:gd name="connsiteY6" fmla="*/ 31935 h 38100"/>
                <a:gd name="connsiteX7" fmla="*/ 37624 w 47625"/>
                <a:gd name="connsiteY7" fmla="*/ 30982 h 38100"/>
                <a:gd name="connsiteX8" fmla="*/ 39529 w 47625"/>
                <a:gd name="connsiteY8" fmla="*/ 3193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42386" y="29077"/>
                  </a:moveTo>
                  <a:cubicBezTo>
                    <a:pt x="32861" y="30030"/>
                    <a:pt x="24289" y="42412"/>
                    <a:pt x="7144" y="35745"/>
                  </a:cubicBezTo>
                  <a:cubicBezTo>
                    <a:pt x="7144" y="33840"/>
                    <a:pt x="13811" y="21457"/>
                    <a:pt x="11906" y="21457"/>
                  </a:cubicBezTo>
                  <a:cubicBezTo>
                    <a:pt x="12859" y="25267"/>
                    <a:pt x="10954" y="34792"/>
                    <a:pt x="19526" y="33840"/>
                  </a:cubicBezTo>
                  <a:cubicBezTo>
                    <a:pt x="20479" y="31935"/>
                    <a:pt x="31909" y="6217"/>
                    <a:pt x="30956" y="7170"/>
                  </a:cubicBezTo>
                  <a:cubicBezTo>
                    <a:pt x="25241" y="36697"/>
                    <a:pt x="42386" y="28125"/>
                    <a:pt x="42386" y="29077"/>
                  </a:cubicBezTo>
                  <a:close/>
                  <a:moveTo>
                    <a:pt x="39529" y="31935"/>
                  </a:moveTo>
                  <a:lnTo>
                    <a:pt x="37624" y="30982"/>
                  </a:lnTo>
                  <a:cubicBezTo>
                    <a:pt x="37624" y="31935"/>
                    <a:pt x="38576" y="31935"/>
                    <a:pt x="39529" y="319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49" name="Freeform: Shape 2048">
              <a:extLst>
                <a:ext uri="{FF2B5EF4-FFF2-40B4-BE49-F238E27FC236}">
                  <a16:creationId xmlns:a16="http://schemas.microsoft.com/office/drawing/2014/main" id="{E36AA502-83FE-40A7-958C-955FBA066468}"/>
                </a:ext>
              </a:extLst>
            </p:cNvPr>
            <p:cNvSpPr/>
            <p:nvPr/>
          </p:nvSpPr>
          <p:spPr>
            <a:xfrm>
              <a:off x="7547134" y="10691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0" name="Freeform: Shape 2049">
              <a:extLst>
                <a:ext uri="{FF2B5EF4-FFF2-40B4-BE49-F238E27FC236}">
                  <a16:creationId xmlns:a16="http://schemas.microsoft.com/office/drawing/2014/main" id="{D7B485BD-3284-465A-9CFD-46EE05552124}"/>
                </a:ext>
              </a:extLst>
            </p:cNvPr>
            <p:cNvSpPr/>
            <p:nvPr/>
          </p:nvSpPr>
          <p:spPr>
            <a:xfrm>
              <a:off x="7319486" y="112156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1" name="Freeform: Shape 2050">
              <a:extLst>
                <a:ext uri="{FF2B5EF4-FFF2-40B4-BE49-F238E27FC236}">
                  <a16:creationId xmlns:a16="http://schemas.microsoft.com/office/drawing/2014/main" id="{8F12CBBC-67EE-4B3F-B7BA-EFDAEDD0A218}"/>
                </a:ext>
              </a:extLst>
            </p:cNvPr>
            <p:cNvSpPr/>
            <p:nvPr/>
          </p:nvSpPr>
          <p:spPr>
            <a:xfrm>
              <a:off x="7369016" y="1076801"/>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2" name="Freeform: Shape 2051">
              <a:extLst>
                <a:ext uri="{FF2B5EF4-FFF2-40B4-BE49-F238E27FC236}">
                  <a16:creationId xmlns:a16="http://schemas.microsoft.com/office/drawing/2014/main" id="{FBD54EA9-E195-40D9-A00B-5FD9DB21D61C}"/>
                </a:ext>
              </a:extLst>
            </p:cNvPr>
            <p:cNvSpPr/>
            <p:nvPr/>
          </p:nvSpPr>
          <p:spPr>
            <a:xfrm>
              <a:off x="7534751" y="10748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3" name="Freeform: Shape 2052">
              <a:extLst>
                <a:ext uri="{FF2B5EF4-FFF2-40B4-BE49-F238E27FC236}">
                  <a16:creationId xmlns:a16="http://schemas.microsoft.com/office/drawing/2014/main" id="{395287D9-F39D-4826-B388-2E1EB97D5153}"/>
                </a:ext>
              </a:extLst>
            </p:cNvPr>
            <p:cNvSpPr/>
            <p:nvPr/>
          </p:nvSpPr>
          <p:spPr>
            <a:xfrm>
              <a:off x="7419499" y="108442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9049" y="9049"/>
                  </a:cubicBez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4" name="Freeform: Shape 2053">
              <a:extLst>
                <a:ext uri="{FF2B5EF4-FFF2-40B4-BE49-F238E27FC236}">
                  <a16:creationId xmlns:a16="http://schemas.microsoft.com/office/drawing/2014/main" id="{1F09C6C6-827E-4E1C-9E48-A85BB1E95764}"/>
                </a:ext>
              </a:extLst>
            </p:cNvPr>
            <p:cNvSpPr/>
            <p:nvPr/>
          </p:nvSpPr>
          <p:spPr>
            <a:xfrm>
              <a:off x="7368064" y="107870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5" name="Freeform: Shape 2054">
              <a:extLst>
                <a:ext uri="{FF2B5EF4-FFF2-40B4-BE49-F238E27FC236}">
                  <a16:creationId xmlns:a16="http://schemas.microsoft.com/office/drawing/2014/main" id="{C345D66C-DCC0-4862-8295-8C9A0D3BC7F4}"/>
                </a:ext>
              </a:extLst>
            </p:cNvPr>
            <p:cNvSpPr/>
            <p:nvPr/>
          </p:nvSpPr>
          <p:spPr>
            <a:xfrm>
              <a:off x="7304776" y="109966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6" name="Freeform: Shape 2055">
              <a:extLst>
                <a:ext uri="{FF2B5EF4-FFF2-40B4-BE49-F238E27FC236}">
                  <a16:creationId xmlns:a16="http://schemas.microsoft.com/office/drawing/2014/main" id="{1D2EB625-029C-4B0D-96D9-34C112D68501}"/>
                </a:ext>
              </a:extLst>
            </p:cNvPr>
            <p:cNvSpPr/>
            <p:nvPr/>
          </p:nvSpPr>
          <p:spPr>
            <a:xfrm>
              <a:off x="7310199" y="112347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lnTo>
                    <a:pt x="7858"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7" name="Freeform: Shape 2056">
              <a:extLst>
                <a:ext uri="{FF2B5EF4-FFF2-40B4-BE49-F238E27FC236}">
                  <a16:creationId xmlns:a16="http://schemas.microsoft.com/office/drawing/2014/main" id="{F41781BA-885B-450C-B50F-3882BE0A2A73}"/>
                </a:ext>
              </a:extLst>
            </p:cNvPr>
            <p:cNvSpPr/>
            <p:nvPr/>
          </p:nvSpPr>
          <p:spPr>
            <a:xfrm>
              <a:off x="7271861" y="11110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8" name="Freeform: Shape 2057">
              <a:extLst>
                <a:ext uri="{FF2B5EF4-FFF2-40B4-BE49-F238E27FC236}">
                  <a16:creationId xmlns:a16="http://schemas.microsoft.com/office/drawing/2014/main" id="{AFBC83B6-E7F9-48E3-BF5F-33B1B09140EE}"/>
                </a:ext>
              </a:extLst>
            </p:cNvPr>
            <p:cNvSpPr/>
            <p:nvPr/>
          </p:nvSpPr>
          <p:spPr>
            <a:xfrm>
              <a:off x="7306151" y="111775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59" name="Freeform: Shape 2058">
              <a:extLst>
                <a:ext uri="{FF2B5EF4-FFF2-40B4-BE49-F238E27FC236}">
                  <a16:creationId xmlns:a16="http://schemas.microsoft.com/office/drawing/2014/main" id="{452B8799-2106-491C-8A7A-E0E83FC71077}"/>
                </a:ext>
              </a:extLst>
            </p:cNvPr>
            <p:cNvSpPr/>
            <p:nvPr/>
          </p:nvSpPr>
          <p:spPr>
            <a:xfrm>
              <a:off x="7567136" y="10882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0" name="Freeform: Shape 2059">
              <a:extLst>
                <a:ext uri="{FF2B5EF4-FFF2-40B4-BE49-F238E27FC236}">
                  <a16:creationId xmlns:a16="http://schemas.microsoft.com/office/drawing/2014/main" id="{25E07383-1B58-4D50-95EC-2C52E3DEEA67}"/>
                </a:ext>
              </a:extLst>
            </p:cNvPr>
            <p:cNvSpPr/>
            <p:nvPr/>
          </p:nvSpPr>
          <p:spPr>
            <a:xfrm>
              <a:off x="7565231" y="107394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1" name="Freeform: Shape 2060">
              <a:extLst>
                <a:ext uri="{FF2B5EF4-FFF2-40B4-BE49-F238E27FC236}">
                  <a16:creationId xmlns:a16="http://schemas.microsoft.com/office/drawing/2014/main" id="{B538AC6E-C416-4371-83DA-DF180D336E28}"/>
                </a:ext>
              </a:extLst>
            </p:cNvPr>
            <p:cNvSpPr/>
            <p:nvPr/>
          </p:nvSpPr>
          <p:spPr>
            <a:xfrm>
              <a:off x="7444264" y="1089617"/>
              <a:ext cx="9525" cy="9525"/>
            </a:xfrm>
            <a:custGeom>
              <a:avLst/>
              <a:gdLst>
                <a:gd name="connsiteX0" fmla="*/ 7144 w 9525"/>
                <a:gd name="connsiteY0" fmla="*/ 7663 h 9525"/>
                <a:gd name="connsiteX1" fmla="*/ 9049 w 9525"/>
                <a:gd name="connsiteY1" fmla="*/ 11473 h 9525"/>
                <a:gd name="connsiteX2" fmla="*/ 7144 w 9525"/>
                <a:gd name="connsiteY2" fmla="*/ 7663 h 9525"/>
              </a:gdLst>
              <a:ahLst/>
              <a:cxnLst>
                <a:cxn ang="0">
                  <a:pos x="connsiteX0" y="connsiteY0"/>
                </a:cxn>
                <a:cxn ang="0">
                  <a:pos x="connsiteX1" y="connsiteY1"/>
                </a:cxn>
                <a:cxn ang="0">
                  <a:pos x="connsiteX2" y="connsiteY2"/>
                </a:cxn>
              </a:cxnLst>
              <a:rect l="l" t="t" r="r" b="b"/>
              <a:pathLst>
                <a:path w="9525" h="9525">
                  <a:moveTo>
                    <a:pt x="7144" y="7663"/>
                  </a:moveTo>
                  <a:cubicBezTo>
                    <a:pt x="8096" y="8615"/>
                    <a:pt x="9049" y="9568"/>
                    <a:pt x="9049" y="11473"/>
                  </a:cubicBezTo>
                  <a:cubicBezTo>
                    <a:pt x="9049" y="9568"/>
                    <a:pt x="8096" y="5758"/>
                    <a:pt x="7144" y="76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2" name="Freeform: Shape 2061">
              <a:extLst>
                <a:ext uri="{FF2B5EF4-FFF2-40B4-BE49-F238E27FC236}">
                  <a16:creationId xmlns:a16="http://schemas.microsoft.com/office/drawing/2014/main" id="{142D0912-38A2-426F-ACA6-0274FD66923B}"/>
                </a:ext>
              </a:extLst>
            </p:cNvPr>
            <p:cNvSpPr/>
            <p:nvPr/>
          </p:nvSpPr>
          <p:spPr>
            <a:xfrm>
              <a:off x="7583329" y="113680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7144" y="8096"/>
                    <a:pt x="7144" y="7144"/>
                  </a:cubicBezTo>
                  <a:cubicBezTo>
                    <a:pt x="7144" y="9049"/>
                    <a:pt x="7144" y="10001"/>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3" name="Freeform: Shape 2062">
              <a:extLst>
                <a:ext uri="{FF2B5EF4-FFF2-40B4-BE49-F238E27FC236}">
                  <a16:creationId xmlns:a16="http://schemas.microsoft.com/office/drawing/2014/main" id="{2782640E-E7D5-486F-AD98-599BF5757801}"/>
                </a:ext>
              </a:extLst>
            </p:cNvPr>
            <p:cNvSpPr/>
            <p:nvPr/>
          </p:nvSpPr>
          <p:spPr>
            <a:xfrm>
              <a:off x="7583329" y="1134903"/>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4" name="Freeform: Shape 2063">
              <a:extLst>
                <a:ext uri="{FF2B5EF4-FFF2-40B4-BE49-F238E27FC236}">
                  <a16:creationId xmlns:a16="http://schemas.microsoft.com/office/drawing/2014/main" id="{BCB0A80B-B160-4359-A1FF-418956872C84}"/>
                </a:ext>
              </a:extLst>
            </p:cNvPr>
            <p:cNvSpPr/>
            <p:nvPr/>
          </p:nvSpPr>
          <p:spPr>
            <a:xfrm>
              <a:off x="7494746" y="117014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5" name="Freeform: Shape 2064">
              <a:extLst>
                <a:ext uri="{FF2B5EF4-FFF2-40B4-BE49-F238E27FC236}">
                  <a16:creationId xmlns:a16="http://schemas.microsoft.com/office/drawing/2014/main" id="{4CF75715-B5B0-419B-9A3A-3F691A54136A}"/>
                </a:ext>
              </a:extLst>
            </p:cNvPr>
            <p:cNvSpPr/>
            <p:nvPr/>
          </p:nvSpPr>
          <p:spPr>
            <a:xfrm>
              <a:off x="7559457" y="1054733"/>
              <a:ext cx="19050" cy="28575"/>
            </a:xfrm>
            <a:custGeom>
              <a:avLst/>
              <a:gdLst>
                <a:gd name="connsiteX0" fmla="*/ 15775 w 19050"/>
                <a:gd name="connsiteY0" fmla="*/ 27307 h 28575"/>
                <a:gd name="connsiteX1" fmla="*/ 15775 w 19050"/>
                <a:gd name="connsiteY1" fmla="*/ 27307 h 28575"/>
              </a:gdLst>
              <a:ahLst/>
              <a:cxnLst>
                <a:cxn ang="0">
                  <a:pos x="connsiteX0" y="connsiteY0"/>
                </a:cxn>
                <a:cxn ang="0">
                  <a:pos x="connsiteX1" y="connsiteY1"/>
                </a:cxn>
              </a:cxnLst>
              <a:rect l="l" t="t" r="r" b="b"/>
              <a:pathLst>
                <a:path w="19050" h="28575">
                  <a:moveTo>
                    <a:pt x="15775" y="27307"/>
                  </a:moveTo>
                  <a:cubicBezTo>
                    <a:pt x="2440" y="-9841"/>
                    <a:pt x="6250" y="13019"/>
                    <a:pt x="15775" y="273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6" name="Freeform: Shape 2065">
              <a:extLst>
                <a:ext uri="{FF2B5EF4-FFF2-40B4-BE49-F238E27FC236}">
                  <a16:creationId xmlns:a16="http://schemas.microsoft.com/office/drawing/2014/main" id="{18EDA9B5-B8D9-4D45-A4D4-539B3460DA7F}"/>
                </a:ext>
              </a:extLst>
            </p:cNvPr>
            <p:cNvSpPr/>
            <p:nvPr/>
          </p:nvSpPr>
          <p:spPr>
            <a:xfrm>
              <a:off x="7585234" y="1119388"/>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7144" y="8371"/>
                    <a:pt x="8096"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611698E1-B61A-4D4A-B6C6-3A1EE37621B2}"/>
                </a:ext>
              </a:extLst>
            </p:cNvPr>
            <p:cNvSpPr/>
            <p:nvPr/>
          </p:nvSpPr>
          <p:spPr>
            <a:xfrm>
              <a:off x="7283291" y="122253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8" name="Freeform: Shape 2067">
              <a:extLst>
                <a:ext uri="{FF2B5EF4-FFF2-40B4-BE49-F238E27FC236}">
                  <a16:creationId xmlns:a16="http://schemas.microsoft.com/office/drawing/2014/main" id="{F8E5558E-E18E-40B1-B3DA-3822112170A8}"/>
                </a:ext>
              </a:extLst>
            </p:cNvPr>
            <p:cNvSpPr/>
            <p:nvPr/>
          </p:nvSpPr>
          <p:spPr>
            <a:xfrm>
              <a:off x="7570946" y="10977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69" name="Freeform: Shape 2068">
              <a:extLst>
                <a:ext uri="{FF2B5EF4-FFF2-40B4-BE49-F238E27FC236}">
                  <a16:creationId xmlns:a16="http://schemas.microsoft.com/office/drawing/2014/main" id="{0F1CE47F-0E40-488E-99A9-5D6FDBFECE18}"/>
                </a:ext>
              </a:extLst>
            </p:cNvPr>
            <p:cNvSpPr/>
            <p:nvPr/>
          </p:nvSpPr>
          <p:spPr>
            <a:xfrm>
              <a:off x="7329011" y="12111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0" name="Freeform: Shape 2069">
              <a:extLst>
                <a:ext uri="{FF2B5EF4-FFF2-40B4-BE49-F238E27FC236}">
                  <a16:creationId xmlns:a16="http://schemas.microsoft.com/office/drawing/2014/main" id="{AC4E8D4C-818B-4D80-A141-42C730EBB59E}"/>
                </a:ext>
              </a:extLst>
            </p:cNvPr>
            <p:cNvSpPr/>
            <p:nvPr/>
          </p:nvSpPr>
          <p:spPr>
            <a:xfrm>
              <a:off x="7285434" y="11025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1" name="Freeform: Shape 2070">
              <a:extLst>
                <a:ext uri="{FF2B5EF4-FFF2-40B4-BE49-F238E27FC236}">
                  <a16:creationId xmlns:a16="http://schemas.microsoft.com/office/drawing/2014/main" id="{069DA017-2839-46FA-9BA1-2A148ACD1A5E}"/>
                </a:ext>
              </a:extLst>
            </p:cNvPr>
            <p:cNvSpPr/>
            <p:nvPr/>
          </p:nvSpPr>
          <p:spPr>
            <a:xfrm>
              <a:off x="7329011" y="12101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2" name="Freeform: Shape 2071">
              <a:extLst>
                <a:ext uri="{FF2B5EF4-FFF2-40B4-BE49-F238E27FC236}">
                  <a16:creationId xmlns:a16="http://schemas.microsoft.com/office/drawing/2014/main" id="{6B845EB8-A899-4DF0-85E4-0ED7B445D0E6}"/>
                </a:ext>
              </a:extLst>
            </p:cNvPr>
            <p:cNvSpPr/>
            <p:nvPr/>
          </p:nvSpPr>
          <p:spPr>
            <a:xfrm>
              <a:off x="7388066" y="11777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9049"/>
                    <a:pt x="8096" y="8096"/>
                    <a:pt x="7144" y="7144"/>
                  </a:cubicBezTo>
                  <a:cubicBezTo>
                    <a:pt x="7144" y="7144"/>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3" name="Freeform: Shape 2072">
              <a:extLst>
                <a:ext uri="{FF2B5EF4-FFF2-40B4-BE49-F238E27FC236}">
                  <a16:creationId xmlns:a16="http://schemas.microsoft.com/office/drawing/2014/main" id="{9D45F93E-6A0B-40C1-82F0-D067A1FEB061}"/>
                </a:ext>
              </a:extLst>
            </p:cNvPr>
            <p:cNvSpPr/>
            <p:nvPr/>
          </p:nvSpPr>
          <p:spPr>
            <a:xfrm>
              <a:off x="7374731" y="11739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4" name="Freeform: Shape 2073">
              <a:extLst>
                <a:ext uri="{FF2B5EF4-FFF2-40B4-BE49-F238E27FC236}">
                  <a16:creationId xmlns:a16="http://schemas.microsoft.com/office/drawing/2014/main" id="{AD175EA4-596F-4DE5-8DD7-4141E3A4268A}"/>
                </a:ext>
              </a:extLst>
            </p:cNvPr>
            <p:cNvSpPr/>
            <p:nvPr/>
          </p:nvSpPr>
          <p:spPr>
            <a:xfrm>
              <a:off x="7431881" y="106822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8096"/>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5" name="Freeform: Shape 2074">
              <a:extLst>
                <a:ext uri="{FF2B5EF4-FFF2-40B4-BE49-F238E27FC236}">
                  <a16:creationId xmlns:a16="http://schemas.microsoft.com/office/drawing/2014/main" id="{134E2100-7EC0-4D8E-9E96-C4DB5383FA2E}"/>
                </a:ext>
              </a:extLst>
            </p:cNvPr>
            <p:cNvSpPr/>
            <p:nvPr/>
          </p:nvSpPr>
          <p:spPr>
            <a:xfrm>
              <a:off x="7329011" y="121110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6" name="Freeform: Shape 2075">
              <a:extLst>
                <a:ext uri="{FF2B5EF4-FFF2-40B4-BE49-F238E27FC236}">
                  <a16:creationId xmlns:a16="http://schemas.microsoft.com/office/drawing/2014/main" id="{726F5ED9-DA22-44C8-A40D-9BFF717692D0}"/>
                </a:ext>
              </a:extLst>
            </p:cNvPr>
            <p:cNvSpPr/>
            <p:nvPr/>
          </p:nvSpPr>
          <p:spPr>
            <a:xfrm>
              <a:off x="7399496" y="11472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7" name="Freeform: Shape 2076">
              <a:extLst>
                <a:ext uri="{FF2B5EF4-FFF2-40B4-BE49-F238E27FC236}">
                  <a16:creationId xmlns:a16="http://schemas.microsoft.com/office/drawing/2014/main" id="{956DE9CE-6E08-4823-8D94-5DE4F18EBD3A}"/>
                </a:ext>
              </a:extLst>
            </p:cNvPr>
            <p:cNvSpPr/>
            <p:nvPr/>
          </p:nvSpPr>
          <p:spPr>
            <a:xfrm>
              <a:off x="7402557" y="1137646"/>
              <a:ext cx="9525" cy="19050"/>
            </a:xfrm>
            <a:custGeom>
              <a:avLst/>
              <a:gdLst>
                <a:gd name="connsiteX0" fmla="*/ 10751 w 9525"/>
                <a:gd name="connsiteY0" fmla="*/ 19641 h 19050"/>
                <a:gd name="connsiteX1" fmla="*/ 10751 w 9525"/>
                <a:gd name="connsiteY1" fmla="*/ 19641 h 19050"/>
              </a:gdLst>
              <a:ahLst/>
              <a:cxnLst>
                <a:cxn ang="0">
                  <a:pos x="connsiteX0" y="connsiteY0"/>
                </a:cxn>
                <a:cxn ang="0">
                  <a:pos x="connsiteX1" y="connsiteY1"/>
                </a:cxn>
              </a:cxnLst>
              <a:rect l="l" t="t" r="r" b="b"/>
              <a:pathLst>
                <a:path w="9525" h="19050">
                  <a:moveTo>
                    <a:pt x="10751" y="19641"/>
                  </a:moveTo>
                  <a:cubicBezTo>
                    <a:pt x="11703" y="-12744"/>
                    <a:pt x="2178" y="29166"/>
                    <a:pt x="10751" y="196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8" name="Freeform: Shape 2077">
              <a:extLst>
                <a:ext uri="{FF2B5EF4-FFF2-40B4-BE49-F238E27FC236}">
                  <a16:creationId xmlns:a16="http://schemas.microsoft.com/office/drawing/2014/main" id="{87D5B1D3-4F80-4DFA-B6A1-6C7B0E88E92D}"/>
                </a:ext>
              </a:extLst>
            </p:cNvPr>
            <p:cNvSpPr/>
            <p:nvPr/>
          </p:nvSpPr>
          <p:spPr>
            <a:xfrm>
              <a:off x="7406164" y="115204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79" name="Freeform: Shape 2078">
              <a:extLst>
                <a:ext uri="{FF2B5EF4-FFF2-40B4-BE49-F238E27FC236}">
                  <a16:creationId xmlns:a16="http://schemas.microsoft.com/office/drawing/2014/main" id="{80B83DE4-6525-44A7-B99B-7A3A199F10C6}"/>
                </a:ext>
              </a:extLst>
            </p:cNvPr>
            <p:cNvSpPr/>
            <p:nvPr/>
          </p:nvSpPr>
          <p:spPr>
            <a:xfrm>
              <a:off x="7429976" y="115300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0" name="Freeform: Shape 2079">
              <a:extLst>
                <a:ext uri="{FF2B5EF4-FFF2-40B4-BE49-F238E27FC236}">
                  <a16:creationId xmlns:a16="http://schemas.microsoft.com/office/drawing/2014/main" id="{3316F909-27C3-4FDC-AC21-5E04A5AEF4E2}"/>
                </a:ext>
              </a:extLst>
            </p:cNvPr>
            <p:cNvSpPr/>
            <p:nvPr/>
          </p:nvSpPr>
          <p:spPr>
            <a:xfrm>
              <a:off x="7239476" y="1183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190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1" name="Freeform: Shape 2080">
              <a:extLst>
                <a:ext uri="{FF2B5EF4-FFF2-40B4-BE49-F238E27FC236}">
                  <a16:creationId xmlns:a16="http://schemas.microsoft.com/office/drawing/2014/main" id="{01EDE1FD-5F27-4B17-944E-26248BACFB70}"/>
                </a:ext>
              </a:extLst>
            </p:cNvPr>
            <p:cNvSpPr/>
            <p:nvPr/>
          </p:nvSpPr>
          <p:spPr>
            <a:xfrm>
              <a:off x="7511045" y="112061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6" y="7144"/>
                    <a:pt x="7990" y="9049"/>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2" name="Freeform: Shape 2081">
              <a:extLst>
                <a:ext uri="{FF2B5EF4-FFF2-40B4-BE49-F238E27FC236}">
                  <a16:creationId xmlns:a16="http://schemas.microsoft.com/office/drawing/2014/main" id="{2886F20D-EC26-4986-947C-A21D0EE152DC}"/>
                </a:ext>
              </a:extLst>
            </p:cNvPr>
            <p:cNvSpPr/>
            <p:nvPr/>
          </p:nvSpPr>
          <p:spPr>
            <a:xfrm>
              <a:off x="7406164" y="11368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9049"/>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3" name="Freeform: Shape 2082">
              <a:extLst>
                <a:ext uri="{FF2B5EF4-FFF2-40B4-BE49-F238E27FC236}">
                  <a16:creationId xmlns:a16="http://schemas.microsoft.com/office/drawing/2014/main" id="{C75D1850-805B-40B4-A561-544EF7C66D4D}"/>
                </a:ext>
              </a:extLst>
            </p:cNvPr>
            <p:cNvSpPr/>
            <p:nvPr/>
          </p:nvSpPr>
          <p:spPr>
            <a:xfrm>
              <a:off x="7516654" y="11301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2859"/>
                    <a:pt x="10954"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4" name="Freeform: Shape 2083">
              <a:extLst>
                <a:ext uri="{FF2B5EF4-FFF2-40B4-BE49-F238E27FC236}">
                  <a16:creationId xmlns:a16="http://schemas.microsoft.com/office/drawing/2014/main" id="{6B064772-A3F4-4FB4-9DF9-C70F95A9A0EE}"/>
                </a:ext>
              </a:extLst>
            </p:cNvPr>
            <p:cNvSpPr/>
            <p:nvPr/>
          </p:nvSpPr>
          <p:spPr>
            <a:xfrm>
              <a:off x="7520464" y="11301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5" name="Freeform: Shape 2084">
              <a:extLst>
                <a:ext uri="{FF2B5EF4-FFF2-40B4-BE49-F238E27FC236}">
                  <a16:creationId xmlns:a16="http://schemas.microsoft.com/office/drawing/2014/main" id="{CE49005A-163E-409E-BF0F-55676BA7705B}"/>
                </a:ext>
              </a:extLst>
            </p:cNvPr>
            <p:cNvSpPr/>
            <p:nvPr/>
          </p:nvSpPr>
          <p:spPr>
            <a:xfrm>
              <a:off x="7016591" y="1059788"/>
              <a:ext cx="581025" cy="180975"/>
            </a:xfrm>
            <a:custGeom>
              <a:avLst/>
              <a:gdLst>
                <a:gd name="connsiteX0" fmla="*/ 228124 w 581025"/>
                <a:gd name="connsiteY0" fmla="*/ 128932 h 180975"/>
                <a:gd name="connsiteX1" fmla="*/ 204311 w 581025"/>
                <a:gd name="connsiteY1" fmla="*/ 142267 h 180975"/>
                <a:gd name="connsiteX2" fmla="*/ 195739 w 581025"/>
                <a:gd name="connsiteY2" fmla="*/ 121312 h 180975"/>
                <a:gd name="connsiteX3" fmla="*/ 169069 w 581025"/>
                <a:gd name="connsiteY3" fmla="*/ 125122 h 180975"/>
                <a:gd name="connsiteX4" fmla="*/ 169069 w 581025"/>
                <a:gd name="connsiteY4" fmla="*/ 141314 h 180975"/>
                <a:gd name="connsiteX5" fmla="*/ 124301 w 581025"/>
                <a:gd name="connsiteY5" fmla="*/ 131789 h 180975"/>
                <a:gd name="connsiteX6" fmla="*/ 126206 w 581025"/>
                <a:gd name="connsiteY6" fmla="*/ 111787 h 180975"/>
                <a:gd name="connsiteX7" fmla="*/ 121444 w 581025"/>
                <a:gd name="connsiteY7" fmla="*/ 112739 h 180975"/>
                <a:gd name="connsiteX8" fmla="*/ 7144 w 581025"/>
                <a:gd name="connsiteY8" fmla="*/ 114644 h 180975"/>
                <a:gd name="connsiteX9" fmla="*/ 14764 w 581025"/>
                <a:gd name="connsiteY9" fmla="*/ 90832 h 180975"/>
                <a:gd name="connsiteX10" fmla="*/ 87154 w 581025"/>
                <a:gd name="connsiteY10" fmla="*/ 75592 h 180975"/>
                <a:gd name="connsiteX11" fmla="*/ 76676 w 581025"/>
                <a:gd name="connsiteY11" fmla="*/ 92737 h 180975"/>
                <a:gd name="connsiteX12" fmla="*/ 86201 w 581025"/>
                <a:gd name="connsiteY12" fmla="*/ 90832 h 180975"/>
                <a:gd name="connsiteX13" fmla="*/ 89059 w 581025"/>
                <a:gd name="connsiteY13" fmla="*/ 75592 h 180975"/>
                <a:gd name="connsiteX14" fmla="*/ 131921 w 581025"/>
                <a:gd name="connsiteY14" fmla="*/ 87022 h 180975"/>
                <a:gd name="connsiteX15" fmla="*/ 160496 w 581025"/>
                <a:gd name="connsiteY15" fmla="*/ 73687 h 180975"/>
                <a:gd name="connsiteX16" fmla="*/ 153829 w 581025"/>
                <a:gd name="connsiteY16" fmla="*/ 94642 h 180975"/>
                <a:gd name="connsiteX17" fmla="*/ 229076 w 581025"/>
                <a:gd name="connsiteY17" fmla="*/ 77497 h 180975"/>
                <a:gd name="connsiteX18" fmla="*/ 235744 w 581025"/>
                <a:gd name="connsiteY18" fmla="*/ 63209 h 180975"/>
                <a:gd name="connsiteX19" fmla="*/ 227171 w 581025"/>
                <a:gd name="connsiteY19" fmla="*/ 46064 h 180975"/>
                <a:gd name="connsiteX20" fmla="*/ 209074 w 581025"/>
                <a:gd name="connsiteY20" fmla="*/ 70829 h 180975"/>
                <a:gd name="connsiteX21" fmla="*/ 199549 w 581025"/>
                <a:gd name="connsiteY21" fmla="*/ 67019 h 180975"/>
                <a:gd name="connsiteX22" fmla="*/ 238601 w 581025"/>
                <a:gd name="connsiteY22" fmla="*/ 51779 h 180975"/>
                <a:gd name="connsiteX23" fmla="*/ 244316 w 581025"/>
                <a:gd name="connsiteY23" fmla="*/ 39397 h 180975"/>
                <a:gd name="connsiteX24" fmla="*/ 246221 w 581025"/>
                <a:gd name="connsiteY24" fmla="*/ 45112 h 180975"/>
                <a:gd name="connsiteX25" fmla="*/ 241459 w 581025"/>
                <a:gd name="connsiteY25" fmla="*/ 69877 h 180975"/>
                <a:gd name="connsiteX26" fmla="*/ 242411 w 581025"/>
                <a:gd name="connsiteY26" fmla="*/ 77497 h 180975"/>
                <a:gd name="connsiteX27" fmla="*/ 255746 w 581025"/>
                <a:gd name="connsiteY27" fmla="*/ 57494 h 180975"/>
                <a:gd name="connsiteX28" fmla="*/ 262414 w 581025"/>
                <a:gd name="connsiteY28" fmla="*/ 81307 h 180975"/>
                <a:gd name="connsiteX29" fmla="*/ 275749 w 581025"/>
                <a:gd name="connsiteY29" fmla="*/ 47017 h 180975"/>
                <a:gd name="connsiteX30" fmla="*/ 267176 w 581025"/>
                <a:gd name="connsiteY30" fmla="*/ 60352 h 180975"/>
                <a:gd name="connsiteX31" fmla="*/ 263366 w 581025"/>
                <a:gd name="connsiteY31" fmla="*/ 58447 h 180975"/>
                <a:gd name="connsiteX32" fmla="*/ 261461 w 581025"/>
                <a:gd name="connsiteY32" fmla="*/ 56542 h 180975"/>
                <a:gd name="connsiteX33" fmla="*/ 262414 w 581025"/>
                <a:gd name="connsiteY33" fmla="*/ 40349 h 180975"/>
                <a:gd name="connsiteX34" fmla="*/ 285274 w 581025"/>
                <a:gd name="connsiteY34" fmla="*/ 53684 h 180975"/>
                <a:gd name="connsiteX35" fmla="*/ 314801 w 581025"/>
                <a:gd name="connsiteY35" fmla="*/ 52732 h 180975"/>
                <a:gd name="connsiteX36" fmla="*/ 306229 w 581025"/>
                <a:gd name="connsiteY36" fmla="*/ 51779 h 180975"/>
                <a:gd name="connsiteX37" fmla="*/ 299561 w 581025"/>
                <a:gd name="connsiteY37" fmla="*/ 57494 h 180975"/>
                <a:gd name="connsiteX38" fmla="*/ 300514 w 581025"/>
                <a:gd name="connsiteY38" fmla="*/ 40349 h 180975"/>
                <a:gd name="connsiteX39" fmla="*/ 290989 w 581025"/>
                <a:gd name="connsiteY39" fmla="*/ 42254 h 180975"/>
                <a:gd name="connsiteX40" fmla="*/ 298609 w 581025"/>
                <a:gd name="connsiteY40" fmla="*/ 82259 h 180975"/>
                <a:gd name="connsiteX41" fmla="*/ 354806 w 581025"/>
                <a:gd name="connsiteY41" fmla="*/ 68924 h 180975"/>
                <a:gd name="connsiteX42" fmla="*/ 354806 w 581025"/>
                <a:gd name="connsiteY42" fmla="*/ 39397 h 180975"/>
                <a:gd name="connsiteX43" fmla="*/ 350996 w 581025"/>
                <a:gd name="connsiteY43" fmla="*/ 59399 h 180975"/>
                <a:gd name="connsiteX44" fmla="*/ 313849 w 581025"/>
                <a:gd name="connsiteY44" fmla="*/ 64162 h 180975"/>
                <a:gd name="connsiteX45" fmla="*/ 314801 w 581025"/>
                <a:gd name="connsiteY45" fmla="*/ 45112 h 180975"/>
                <a:gd name="connsiteX46" fmla="*/ 363379 w 581025"/>
                <a:gd name="connsiteY46" fmla="*/ 24157 h 180975"/>
                <a:gd name="connsiteX47" fmla="*/ 366236 w 581025"/>
                <a:gd name="connsiteY47" fmla="*/ 25109 h 180975"/>
                <a:gd name="connsiteX48" fmla="*/ 360521 w 581025"/>
                <a:gd name="connsiteY48" fmla="*/ 40349 h 180975"/>
                <a:gd name="connsiteX49" fmla="*/ 369094 w 581025"/>
                <a:gd name="connsiteY49" fmla="*/ 44159 h 180975"/>
                <a:gd name="connsiteX50" fmla="*/ 365284 w 581025"/>
                <a:gd name="connsiteY50" fmla="*/ 47017 h 180975"/>
                <a:gd name="connsiteX51" fmla="*/ 360521 w 581025"/>
                <a:gd name="connsiteY51" fmla="*/ 51779 h 180975"/>
                <a:gd name="connsiteX52" fmla="*/ 378619 w 581025"/>
                <a:gd name="connsiteY52" fmla="*/ 21299 h 180975"/>
                <a:gd name="connsiteX53" fmla="*/ 386239 w 581025"/>
                <a:gd name="connsiteY53" fmla="*/ 24157 h 180975"/>
                <a:gd name="connsiteX54" fmla="*/ 373856 w 581025"/>
                <a:gd name="connsiteY54" fmla="*/ 25109 h 180975"/>
                <a:gd name="connsiteX55" fmla="*/ 379571 w 581025"/>
                <a:gd name="connsiteY55" fmla="*/ 55589 h 180975"/>
                <a:gd name="connsiteX56" fmla="*/ 386239 w 581025"/>
                <a:gd name="connsiteY56" fmla="*/ 39397 h 180975"/>
                <a:gd name="connsiteX57" fmla="*/ 391954 w 581025"/>
                <a:gd name="connsiteY57" fmla="*/ 35587 h 180975"/>
                <a:gd name="connsiteX58" fmla="*/ 388144 w 581025"/>
                <a:gd name="connsiteY58" fmla="*/ 17489 h 180975"/>
                <a:gd name="connsiteX59" fmla="*/ 409099 w 581025"/>
                <a:gd name="connsiteY59" fmla="*/ 31777 h 180975"/>
                <a:gd name="connsiteX60" fmla="*/ 405289 w 581025"/>
                <a:gd name="connsiteY60" fmla="*/ 25109 h 180975"/>
                <a:gd name="connsiteX61" fmla="*/ 398621 w 581025"/>
                <a:gd name="connsiteY61" fmla="*/ 22252 h 180975"/>
                <a:gd name="connsiteX62" fmla="*/ 391954 w 581025"/>
                <a:gd name="connsiteY62" fmla="*/ 36539 h 180975"/>
                <a:gd name="connsiteX63" fmla="*/ 401479 w 581025"/>
                <a:gd name="connsiteY63" fmla="*/ 38444 h 180975"/>
                <a:gd name="connsiteX64" fmla="*/ 410051 w 581025"/>
                <a:gd name="connsiteY64" fmla="*/ 39397 h 180975"/>
                <a:gd name="connsiteX65" fmla="*/ 415766 w 581025"/>
                <a:gd name="connsiteY65" fmla="*/ 39397 h 180975"/>
                <a:gd name="connsiteX66" fmla="*/ 411004 w 581025"/>
                <a:gd name="connsiteY66" fmla="*/ 20347 h 180975"/>
                <a:gd name="connsiteX67" fmla="*/ 418624 w 581025"/>
                <a:gd name="connsiteY67" fmla="*/ 23204 h 180975"/>
                <a:gd name="connsiteX68" fmla="*/ 415766 w 581025"/>
                <a:gd name="connsiteY68" fmla="*/ 14632 h 180975"/>
                <a:gd name="connsiteX69" fmla="*/ 420529 w 581025"/>
                <a:gd name="connsiteY69" fmla="*/ 39397 h 180975"/>
                <a:gd name="connsiteX70" fmla="*/ 429101 w 581025"/>
                <a:gd name="connsiteY70" fmla="*/ 41302 h 180975"/>
                <a:gd name="connsiteX71" fmla="*/ 438626 w 581025"/>
                <a:gd name="connsiteY71" fmla="*/ 10822 h 180975"/>
                <a:gd name="connsiteX72" fmla="*/ 514826 w 581025"/>
                <a:gd name="connsiteY72" fmla="*/ 19394 h 180975"/>
                <a:gd name="connsiteX73" fmla="*/ 507206 w 581025"/>
                <a:gd name="connsiteY73" fmla="*/ 37492 h 180975"/>
                <a:gd name="connsiteX74" fmla="*/ 513874 w 581025"/>
                <a:gd name="connsiteY74" fmla="*/ 39397 h 180975"/>
                <a:gd name="connsiteX75" fmla="*/ 513874 w 581025"/>
                <a:gd name="connsiteY75" fmla="*/ 34634 h 180975"/>
                <a:gd name="connsiteX76" fmla="*/ 510064 w 581025"/>
                <a:gd name="connsiteY76" fmla="*/ 7964 h 180975"/>
                <a:gd name="connsiteX77" fmla="*/ 525304 w 581025"/>
                <a:gd name="connsiteY77" fmla="*/ 36539 h 180975"/>
                <a:gd name="connsiteX78" fmla="*/ 525304 w 581025"/>
                <a:gd name="connsiteY78" fmla="*/ 29872 h 180975"/>
                <a:gd name="connsiteX79" fmla="*/ 531971 w 581025"/>
                <a:gd name="connsiteY79" fmla="*/ 25109 h 180975"/>
                <a:gd name="connsiteX80" fmla="*/ 520541 w 581025"/>
                <a:gd name="connsiteY80" fmla="*/ 11774 h 180975"/>
                <a:gd name="connsiteX81" fmla="*/ 521494 w 581025"/>
                <a:gd name="connsiteY81" fmla="*/ 20347 h 180975"/>
                <a:gd name="connsiteX82" fmla="*/ 541496 w 581025"/>
                <a:gd name="connsiteY82" fmla="*/ 11774 h 180975"/>
                <a:gd name="connsiteX83" fmla="*/ 543401 w 581025"/>
                <a:gd name="connsiteY83" fmla="*/ 70829 h 180975"/>
                <a:gd name="connsiteX84" fmla="*/ 544354 w 581025"/>
                <a:gd name="connsiteY84" fmla="*/ 80354 h 180975"/>
                <a:gd name="connsiteX85" fmla="*/ 569119 w 581025"/>
                <a:gd name="connsiteY85" fmla="*/ 55589 h 180975"/>
                <a:gd name="connsiteX86" fmla="*/ 575786 w 581025"/>
                <a:gd name="connsiteY86" fmla="*/ 53684 h 180975"/>
                <a:gd name="connsiteX87" fmla="*/ 554831 w 581025"/>
                <a:gd name="connsiteY87" fmla="*/ 108929 h 180975"/>
                <a:gd name="connsiteX88" fmla="*/ 542449 w 581025"/>
                <a:gd name="connsiteY88" fmla="*/ 97499 h 180975"/>
                <a:gd name="connsiteX89" fmla="*/ 522446 w 581025"/>
                <a:gd name="connsiteY89" fmla="*/ 124169 h 180975"/>
                <a:gd name="connsiteX90" fmla="*/ 511969 w 581025"/>
                <a:gd name="connsiteY90" fmla="*/ 104167 h 180975"/>
                <a:gd name="connsiteX91" fmla="*/ 489109 w 581025"/>
                <a:gd name="connsiteY91" fmla="*/ 131789 h 180975"/>
                <a:gd name="connsiteX92" fmla="*/ 491014 w 581025"/>
                <a:gd name="connsiteY92" fmla="*/ 118454 h 180975"/>
                <a:gd name="connsiteX93" fmla="*/ 377666 w 581025"/>
                <a:gd name="connsiteY93" fmla="*/ 118454 h 180975"/>
                <a:gd name="connsiteX94" fmla="*/ 374809 w 581025"/>
                <a:gd name="connsiteY94" fmla="*/ 124169 h 180975"/>
                <a:gd name="connsiteX95" fmla="*/ 372904 w 581025"/>
                <a:gd name="connsiteY95" fmla="*/ 148934 h 180975"/>
                <a:gd name="connsiteX96" fmla="*/ 376714 w 581025"/>
                <a:gd name="connsiteY96" fmla="*/ 144172 h 180975"/>
                <a:gd name="connsiteX97" fmla="*/ 369094 w 581025"/>
                <a:gd name="connsiteY97" fmla="*/ 106072 h 180975"/>
                <a:gd name="connsiteX98" fmla="*/ 361474 w 581025"/>
                <a:gd name="connsiteY98" fmla="*/ 114644 h 180975"/>
                <a:gd name="connsiteX99" fmla="*/ 362426 w 581025"/>
                <a:gd name="connsiteY99" fmla="*/ 147982 h 180975"/>
                <a:gd name="connsiteX100" fmla="*/ 283369 w 581025"/>
                <a:gd name="connsiteY100" fmla="*/ 169889 h 180975"/>
                <a:gd name="connsiteX101" fmla="*/ 269081 w 581025"/>
                <a:gd name="connsiteY101" fmla="*/ 150839 h 180975"/>
                <a:gd name="connsiteX102" fmla="*/ 261461 w 581025"/>
                <a:gd name="connsiteY102" fmla="*/ 175604 h 180975"/>
                <a:gd name="connsiteX103" fmla="*/ 258604 w 581025"/>
                <a:gd name="connsiteY103" fmla="*/ 176557 h 180975"/>
                <a:gd name="connsiteX104" fmla="*/ 264319 w 581025"/>
                <a:gd name="connsiteY104" fmla="*/ 146077 h 180975"/>
                <a:gd name="connsiteX105" fmla="*/ 247174 w 581025"/>
                <a:gd name="connsiteY105" fmla="*/ 181319 h 180975"/>
                <a:gd name="connsiteX106" fmla="*/ 235744 w 581025"/>
                <a:gd name="connsiteY106" fmla="*/ 118454 h 180975"/>
                <a:gd name="connsiteX107" fmla="*/ 235744 w 581025"/>
                <a:gd name="connsiteY107" fmla="*/ 127979 h 180975"/>
                <a:gd name="connsiteX108" fmla="*/ 228124 w 581025"/>
                <a:gd name="connsiteY108" fmla="*/ 128932 h 180975"/>
                <a:gd name="connsiteX109" fmla="*/ 30004 w 581025"/>
                <a:gd name="connsiteY109" fmla="*/ 107024 h 180975"/>
                <a:gd name="connsiteX110" fmla="*/ 30956 w 581025"/>
                <a:gd name="connsiteY110" fmla="*/ 105119 h 180975"/>
                <a:gd name="connsiteX111" fmla="*/ 30004 w 581025"/>
                <a:gd name="connsiteY111" fmla="*/ 107024 h 180975"/>
                <a:gd name="connsiteX112" fmla="*/ 286226 w 581025"/>
                <a:gd name="connsiteY112" fmla="*/ 104167 h 180975"/>
                <a:gd name="connsiteX113" fmla="*/ 286226 w 581025"/>
                <a:gd name="connsiteY113" fmla="*/ 104167 h 180975"/>
                <a:gd name="connsiteX114" fmla="*/ 290989 w 581025"/>
                <a:gd name="connsiteY114" fmla="*/ 124169 h 180975"/>
                <a:gd name="connsiteX115" fmla="*/ 290989 w 581025"/>
                <a:gd name="connsiteY115" fmla="*/ 124169 h 180975"/>
                <a:gd name="connsiteX116" fmla="*/ 292894 w 581025"/>
                <a:gd name="connsiteY116" fmla="*/ 117502 h 180975"/>
                <a:gd name="connsiteX117" fmla="*/ 292894 w 581025"/>
                <a:gd name="connsiteY117" fmla="*/ 117502 h 180975"/>
                <a:gd name="connsiteX118" fmla="*/ 292894 w 581025"/>
                <a:gd name="connsiteY118" fmla="*/ 117502 h 180975"/>
                <a:gd name="connsiteX119" fmla="*/ 247174 w 581025"/>
                <a:gd name="connsiteY119" fmla="*/ 118454 h 180975"/>
                <a:gd name="connsiteX120" fmla="*/ 247174 w 581025"/>
                <a:gd name="connsiteY120" fmla="*/ 118454 h 180975"/>
                <a:gd name="connsiteX121" fmla="*/ 252889 w 581025"/>
                <a:gd name="connsiteY121" fmla="*/ 124169 h 180975"/>
                <a:gd name="connsiteX122" fmla="*/ 252889 w 581025"/>
                <a:gd name="connsiteY122" fmla="*/ 124169 h 180975"/>
                <a:gd name="connsiteX123" fmla="*/ 269081 w 581025"/>
                <a:gd name="connsiteY123" fmla="*/ 138457 h 180975"/>
                <a:gd name="connsiteX124" fmla="*/ 269081 w 581025"/>
                <a:gd name="connsiteY124" fmla="*/ 138457 h 180975"/>
                <a:gd name="connsiteX125" fmla="*/ 530066 w 581025"/>
                <a:gd name="connsiteY125" fmla="*/ 67972 h 180975"/>
                <a:gd name="connsiteX126" fmla="*/ 530066 w 581025"/>
                <a:gd name="connsiteY126" fmla="*/ 67972 h 180975"/>
                <a:gd name="connsiteX127" fmla="*/ 491014 w 581025"/>
                <a:gd name="connsiteY127" fmla="*/ 71782 h 180975"/>
                <a:gd name="connsiteX128" fmla="*/ 490061 w 581025"/>
                <a:gd name="connsiteY128" fmla="*/ 103214 h 180975"/>
                <a:gd name="connsiteX129" fmla="*/ 487204 w 581025"/>
                <a:gd name="connsiteY129" fmla="*/ 105119 h 180975"/>
                <a:gd name="connsiteX130" fmla="*/ 491014 w 581025"/>
                <a:gd name="connsiteY130" fmla="*/ 83212 h 180975"/>
                <a:gd name="connsiteX131" fmla="*/ 511016 w 581025"/>
                <a:gd name="connsiteY131" fmla="*/ 94642 h 180975"/>
                <a:gd name="connsiteX132" fmla="*/ 518636 w 581025"/>
                <a:gd name="connsiteY132" fmla="*/ 96547 h 180975"/>
                <a:gd name="connsiteX133" fmla="*/ 491014 w 581025"/>
                <a:gd name="connsiteY133" fmla="*/ 71782 h 180975"/>
                <a:gd name="connsiteX134" fmla="*/ 361474 w 581025"/>
                <a:gd name="connsiteY134" fmla="*/ 83212 h 180975"/>
                <a:gd name="connsiteX135" fmla="*/ 382429 w 581025"/>
                <a:gd name="connsiteY135" fmla="*/ 110834 h 180975"/>
                <a:gd name="connsiteX136" fmla="*/ 396716 w 581025"/>
                <a:gd name="connsiteY136" fmla="*/ 137504 h 180975"/>
                <a:gd name="connsiteX137" fmla="*/ 401479 w 581025"/>
                <a:gd name="connsiteY137" fmla="*/ 132742 h 180975"/>
                <a:gd name="connsiteX138" fmla="*/ 416719 w 581025"/>
                <a:gd name="connsiteY138" fmla="*/ 91784 h 180975"/>
                <a:gd name="connsiteX139" fmla="*/ 420529 w 581025"/>
                <a:gd name="connsiteY139" fmla="*/ 103214 h 180975"/>
                <a:gd name="connsiteX140" fmla="*/ 414814 w 581025"/>
                <a:gd name="connsiteY140" fmla="*/ 83212 h 180975"/>
                <a:gd name="connsiteX141" fmla="*/ 472916 w 581025"/>
                <a:gd name="connsiteY141" fmla="*/ 91784 h 180975"/>
                <a:gd name="connsiteX142" fmla="*/ 405289 w 581025"/>
                <a:gd name="connsiteY142" fmla="*/ 88927 h 180975"/>
                <a:gd name="connsiteX143" fmla="*/ 398621 w 581025"/>
                <a:gd name="connsiteY143" fmla="*/ 69877 h 180975"/>
                <a:gd name="connsiteX144" fmla="*/ 361474 w 581025"/>
                <a:gd name="connsiteY144" fmla="*/ 83212 h 180975"/>
                <a:gd name="connsiteX145" fmla="*/ 351949 w 581025"/>
                <a:gd name="connsiteY145" fmla="*/ 91784 h 180975"/>
                <a:gd name="connsiteX146" fmla="*/ 344329 w 581025"/>
                <a:gd name="connsiteY146" fmla="*/ 114644 h 180975"/>
                <a:gd name="connsiteX147" fmla="*/ 296704 w 581025"/>
                <a:gd name="connsiteY147" fmla="*/ 118454 h 180975"/>
                <a:gd name="connsiteX148" fmla="*/ 328136 w 581025"/>
                <a:gd name="connsiteY148" fmla="*/ 125122 h 180975"/>
                <a:gd name="connsiteX149" fmla="*/ 351949 w 581025"/>
                <a:gd name="connsiteY149" fmla="*/ 91784 h 180975"/>
                <a:gd name="connsiteX150" fmla="*/ 255746 w 581025"/>
                <a:gd name="connsiteY150" fmla="*/ 66067 h 180975"/>
                <a:gd name="connsiteX151" fmla="*/ 255746 w 581025"/>
                <a:gd name="connsiteY151" fmla="*/ 6606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581025" h="180975">
                  <a:moveTo>
                    <a:pt x="228124" y="128932"/>
                  </a:moveTo>
                  <a:cubicBezTo>
                    <a:pt x="218599" y="131789"/>
                    <a:pt x="210979" y="134647"/>
                    <a:pt x="204311" y="142267"/>
                  </a:cubicBezTo>
                  <a:cubicBezTo>
                    <a:pt x="205264" y="144172"/>
                    <a:pt x="199549" y="120359"/>
                    <a:pt x="195739" y="121312"/>
                  </a:cubicBezTo>
                  <a:cubicBezTo>
                    <a:pt x="204311" y="148934"/>
                    <a:pt x="162401" y="126074"/>
                    <a:pt x="169069" y="125122"/>
                  </a:cubicBezTo>
                  <a:cubicBezTo>
                    <a:pt x="163354" y="146077"/>
                    <a:pt x="161449" y="124169"/>
                    <a:pt x="169069" y="141314"/>
                  </a:cubicBezTo>
                  <a:cubicBezTo>
                    <a:pt x="158591" y="125122"/>
                    <a:pt x="130969" y="121312"/>
                    <a:pt x="124301" y="131789"/>
                  </a:cubicBezTo>
                  <a:cubicBezTo>
                    <a:pt x="120491" y="125122"/>
                    <a:pt x="123349" y="117502"/>
                    <a:pt x="126206" y="111787"/>
                  </a:cubicBezTo>
                  <a:cubicBezTo>
                    <a:pt x="124301" y="113692"/>
                    <a:pt x="123349" y="114644"/>
                    <a:pt x="121444" y="112739"/>
                  </a:cubicBezTo>
                  <a:cubicBezTo>
                    <a:pt x="106204" y="109882"/>
                    <a:pt x="27146" y="128932"/>
                    <a:pt x="7144" y="114644"/>
                  </a:cubicBezTo>
                  <a:cubicBezTo>
                    <a:pt x="10001" y="107977"/>
                    <a:pt x="28099" y="85117"/>
                    <a:pt x="14764" y="90832"/>
                  </a:cubicBezTo>
                  <a:cubicBezTo>
                    <a:pt x="28099" y="68924"/>
                    <a:pt x="62389" y="89879"/>
                    <a:pt x="87154" y="75592"/>
                  </a:cubicBezTo>
                  <a:cubicBezTo>
                    <a:pt x="87154" y="78449"/>
                    <a:pt x="77629" y="89879"/>
                    <a:pt x="76676" y="92737"/>
                  </a:cubicBezTo>
                  <a:cubicBezTo>
                    <a:pt x="82391" y="85117"/>
                    <a:pt x="85249" y="84164"/>
                    <a:pt x="86201" y="90832"/>
                  </a:cubicBezTo>
                  <a:cubicBezTo>
                    <a:pt x="95726" y="84164"/>
                    <a:pt x="88106" y="80354"/>
                    <a:pt x="89059" y="75592"/>
                  </a:cubicBezTo>
                  <a:cubicBezTo>
                    <a:pt x="99536" y="77497"/>
                    <a:pt x="146209" y="77497"/>
                    <a:pt x="131921" y="87022"/>
                  </a:cubicBezTo>
                  <a:cubicBezTo>
                    <a:pt x="131921" y="87022"/>
                    <a:pt x="160496" y="73687"/>
                    <a:pt x="160496" y="73687"/>
                  </a:cubicBezTo>
                  <a:cubicBezTo>
                    <a:pt x="161449" y="76544"/>
                    <a:pt x="150019" y="94642"/>
                    <a:pt x="153829" y="94642"/>
                  </a:cubicBezTo>
                  <a:cubicBezTo>
                    <a:pt x="196691" y="80354"/>
                    <a:pt x="194786" y="82259"/>
                    <a:pt x="229076" y="77497"/>
                  </a:cubicBezTo>
                  <a:cubicBezTo>
                    <a:pt x="229076" y="75592"/>
                    <a:pt x="248126" y="48922"/>
                    <a:pt x="235744" y="63209"/>
                  </a:cubicBezTo>
                  <a:cubicBezTo>
                    <a:pt x="236696" y="74639"/>
                    <a:pt x="228124" y="46064"/>
                    <a:pt x="227171" y="46064"/>
                  </a:cubicBezTo>
                  <a:cubicBezTo>
                    <a:pt x="216694" y="58447"/>
                    <a:pt x="226219" y="62257"/>
                    <a:pt x="209074" y="70829"/>
                  </a:cubicBezTo>
                  <a:cubicBezTo>
                    <a:pt x="210026" y="56542"/>
                    <a:pt x="207169" y="55589"/>
                    <a:pt x="199549" y="67019"/>
                  </a:cubicBezTo>
                  <a:cubicBezTo>
                    <a:pt x="205264" y="44159"/>
                    <a:pt x="222409" y="32729"/>
                    <a:pt x="238601" y="51779"/>
                  </a:cubicBezTo>
                  <a:cubicBezTo>
                    <a:pt x="240506" y="24157"/>
                    <a:pt x="240506" y="68924"/>
                    <a:pt x="244316" y="39397"/>
                  </a:cubicBezTo>
                  <a:cubicBezTo>
                    <a:pt x="241459" y="43207"/>
                    <a:pt x="242411" y="46064"/>
                    <a:pt x="246221" y="45112"/>
                  </a:cubicBezTo>
                  <a:cubicBezTo>
                    <a:pt x="246221" y="49874"/>
                    <a:pt x="242411" y="64162"/>
                    <a:pt x="241459" y="69877"/>
                  </a:cubicBezTo>
                  <a:cubicBezTo>
                    <a:pt x="239554" y="64162"/>
                    <a:pt x="242411" y="78449"/>
                    <a:pt x="242411" y="77497"/>
                  </a:cubicBezTo>
                  <a:cubicBezTo>
                    <a:pt x="250984" y="75592"/>
                    <a:pt x="250031" y="58447"/>
                    <a:pt x="255746" y="57494"/>
                  </a:cubicBezTo>
                  <a:cubicBezTo>
                    <a:pt x="259556" y="58447"/>
                    <a:pt x="262414" y="82259"/>
                    <a:pt x="262414" y="81307"/>
                  </a:cubicBezTo>
                  <a:cubicBezTo>
                    <a:pt x="262414" y="68924"/>
                    <a:pt x="279559" y="71782"/>
                    <a:pt x="275749" y="47017"/>
                  </a:cubicBezTo>
                  <a:cubicBezTo>
                    <a:pt x="270986" y="52732"/>
                    <a:pt x="272891" y="60352"/>
                    <a:pt x="267176" y="60352"/>
                  </a:cubicBezTo>
                  <a:cubicBezTo>
                    <a:pt x="267176" y="55589"/>
                    <a:pt x="266224" y="54637"/>
                    <a:pt x="263366" y="58447"/>
                  </a:cubicBezTo>
                  <a:cubicBezTo>
                    <a:pt x="270986" y="39397"/>
                    <a:pt x="259556" y="55589"/>
                    <a:pt x="261461" y="56542"/>
                  </a:cubicBezTo>
                  <a:cubicBezTo>
                    <a:pt x="261461" y="53684"/>
                    <a:pt x="263366" y="42254"/>
                    <a:pt x="262414" y="40349"/>
                  </a:cubicBezTo>
                  <a:cubicBezTo>
                    <a:pt x="273844" y="41302"/>
                    <a:pt x="283369" y="39397"/>
                    <a:pt x="285274" y="53684"/>
                  </a:cubicBezTo>
                  <a:cubicBezTo>
                    <a:pt x="305276" y="49874"/>
                    <a:pt x="294799" y="15584"/>
                    <a:pt x="314801" y="52732"/>
                  </a:cubicBezTo>
                  <a:cubicBezTo>
                    <a:pt x="306229" y="35587"/>
                    <a:pt x="307181" y="50827"/>
                    <a:pt x="306229" y="51779"/>
                  </a:cubicBezTo>
                  <a:cubicBezTo>
                    <a:pt x="302419" y="44159"/>
                    <a:pt x="300514" y="46064"/>
                    <a:pt x="299561" y="57494"/>
                  </a:cubicBezTo>
                  <a:cubicBezTo>
                    <a:pt x="300514" y="51779"/>
                    <a:pt x="301466" y="46064"/>
                    <a:pt x="300514" y="40349"/>
                  </a:cubicBezTo>
                  <a:cubicBezTo>
                    <a:pt x="298609" y="53684"/>
                    <a:pt x="294799" y="42254"/>
                    <a:pt x="290989" y="42254"/>
                  </a:cubicBezTo>
                  <a:cubicBezTo>
                    <a:pt x="296704" y="54637"/>
                    <a:pt x="294799" y="62257"/>
                    <a:pt x="298609" y="82259"/>
                  </a:cubicBezTo>
                  <a:cubicBezTo>
                    <a:pt x="302419" y="65114"/>
                    <a:pt x="349091" y="59399"/>
                    <a:pt x="354806" y="68924"/>
                  </a:cubicBezTo>
                  <a:cubicBezTo>
                    <a:pt x="340519" y="25109"/>
                    <a:pt x="384334" y="89879"/>
                    <a:pt x="354806" y="39397"/>
                  </a:cubicBezTo>
                  <a:cubicBezTo>
                    <a:pt x="357664" y="47017"/>
                    <a:pt x="355759" y="53684"/>
                    <a:pt x="350996" y="59399"/>
                  </a:cubicBezTo>
                  <a:cubicBezTo>
                    <a:pt x="352901" y="54637"/>
                    <a:pt x="318611" y="63209"/>
                    <a:pt x="313849" y="64162"/>
                  </a:cubicBezTo>
                  <a:cubicBezTo>
                    <a:pt x="314801" y="47969"/>
                    <a:pt x="316706" y="63209"/>
                    <a:pt x="314801" y="45112"/>
                  </a:cubicBezTo>
                  <a:cubicBezTo>
                    <a:pt x="312896" y="53684"/>
                    <a:pt x="366236" y="23204"/>
                    <a:pt x="363379" y="24157"/>
                  </a:cubicBezTo>
                  <a:cubicBezTo>
                    <a:pt x="363379" y="27014"/>
                    <a:pt x="364331" y="27967"/>
                    <a:pt x="366236" y="25109"/>
                  </a:cubicBezTo>
                  <a:cubicBezTo>
                    <a:pt x="366236" y="23204"/>
                    <a:pt x="360521" y="40349"/>
                    <a:pt x="360521" y="40349"/>
                  </a:cubicBezTo>
                  <a:cubicBezTo>
                    <a:pt x="367189" y="14632"/>
                    <a:pt x="370046" y="42254"/>
                    <a:pt x="369094" y="44159"/>
                  </a:cubicBezTo>
                  <a:cubicBezTo>
                    <a:pt x="368141" y="39397"/>
                    <a:pt x="366236" y="40349"/>
                    <a:pt x="365284" y="47017"/>
                  </a:cubicBezTo>
                  <a:cubicBezTo>
                    <a:pt x="367189" y="41302"/>
                    <a:pt x="365284" y="43207"/>
                    <a:pt x="360521" y="51779"/>
                  </a:cubicBezTo>
                  <a:cubicBezTo>
                    <a:pt x="383381" y="56542"/>
                    <a:pt x="369094" y="12727"/>
                    <a:pt x="378619" y="21299"/>
                  </a:cubicBezTo>
                  <a:cubicBezTo>
                    <a:pt x="378619" y="23204"/>
                    <a:pt x="381476" y="28919"/>
                    <a:pt x="386239" y="24157"/>
                  </a:cubicBezTo>
                  <a:cubicBezTo>
                    <a:pt x="389096" y="37492"/>
                    <a:pt x="372904" y="25109"/>
                    <a:pt x="373856" y="25109"/>
                  </a:cubicBezTo>
                  <a:cubicBezTo>
                    <a:pt x="374809" y="26062"/>
                    <a:pt x="381476" y="55589"/>
                    <a:pt x="379571" y="55589"/>
                  </a:cubicBezTo>
                  <a:cubicBezTo>
                    <a:pt x="376714" y="47969"/>
                    <a:pt x="382429" y="27014"/>
                    <a:pt x="386239" y="39397"/>
                  </a:cubicBezTo>
                  <a:cubicBezTo>
                    <a:pt x="386239" y="29872"/>
                    <a:pt x="388144" y="28919"/>
                    <a:pt x="391954" y="35587"/>
                  </a:cubicBezTo>
                  <a:cubicBezTo>
                    <a:pt x="390049" y="24157"/>
                    <a:pt x="387191" y="29872"/>
                    <a:pt x="388144" y="17489"/>
                  </a:cubicBezTo>
                  <a:cubicBezTo>
                    <a:pt x="392906" y="16537"/>
                    <a:pt x="397669" y="16537"/>
                    <a:pt x="409099" y="31777"/>
                  </a:cubicBezTo>
                  <a:cubicBezTo>
                    <a:pt x="401479" y="35587"/>
                    <a:pt x="400526" y="33682"/>
                    <a:pt x="405289" y="25109"/>
                  </a:cubicBezTo>
                  <a:cubicBezTo>
                    <a:pt x="402431" y="24157"/>
                    <a:pt x="400526" y="23204"/>
                    <a:pt x="398621" y="22252"/>
                  </a:cubicBezTo>
                  <a:cubicBezTo>
                    <a:pt x="392906" y="20347"/>
                    <a:pt x="391954" y="36539"/>
                    <a:pt x="391954" y="36539"/>
                  </a:cubicBezTo>
                  <a:cubicBezTo>
                    <a:pt x="399574" y="32729"/>
                    <a:pt x="402431" y="33682"/>
                    <a:pt x="401479" y="38444"/>
                  </a:cubicBezTo>
                  <a:cubicBezTo>
                    <a:pt x="422434" y="45112"/>
                    <a:pt x="381476" y="18442"/>
                    <a:pt x="410051" y="39397"/>
                  </a:cubicBezTo>
                  <a:cubicBezTo>
                    <a:pt x="411004" y="33682"/>
                    <a:pt x="412909" y="33682"/>
                    <a:pt x="415766" y="39397"/>
                  </a:cubicBezTo>
                  <a:cubicBezTo>
                    <a:pt x="415766" y="36539"/>
                    <a:pt x="411004" y="21299"/>
                    <a:pt x="411004" y="20347"/>
                  </a:cubicBezTo>
                  <a:cubicBezTo>
                    <a:pt x="410051" y="33682"/>
                    <a:pt x="417671" y="23204"/>
                    <a:pt x="418624" y="23204"/>
                  </a:cubicBezTo>
                  <a:cubicBezTo>
                    <a:pt x="411004" y="24157"/>
                    <a:pt x="410051" y="21299"/>
                    <a:pt x="415766" y="14632"/>
                  </a:cubicBezTo>
                  <a:cubicBezTo>
                    <a:pt x="417671" y="7964"/>
                    <a:pt x="420529" y="39397"/>
                    <a:pt x="420529" y="39397"/>
                  </a:cubicBezTo>
                  <a:cubicBezTo>
                    <a:pt x="412909" y="29872"/>
                    <a:pt x="428149" y="39397"/>
                    <a:pt x="429101" y="41302"/>
                  </a:cubicBezTo>
                  <a:cubicBezTo>
                    <a:pt x="437674" y="53684"/>
                    <a:pt x="438626" y="10822"/>
                    <a:pt x="438626" y="10822"/>
                  </a:cubicBezTo>
                  <a:cubicBezTo>
                    <a:pt x="444341" y="21299"/>
                    <a:pt x="511016" y="6059"/>
                    <a:pt x="514826" y="19394"/>
                  </a:cubicBezTo>
                  <a:cubicBezTo>
                    <a:pt x="510064" y="19394"/>
                    <a:pt x="492919" y="23204"/>
                    <a:pt x="507206" y="37492"/>
                  </a:cubicBezTo>
                  <a:cubicBezTo>
                    <a:pt x="512921" y="35587"/>
                    <a:pt x="510064" y="19394"/>
                    <a:pt x="513874" y="39397"/>
                  </a:cubicBezTo>
                  <a:cubicBezTo>
                    <a:pt x="512921" y="33682"/>
                    <a:pt x="512921" y="31777"/>
                    <a:pt x="513874" y="34634"/>
                  </a:cubicBezTo>
                  <a:cubicBezTo>
                    <a:pt x="519589" y="25109"/>
                    <a:pt x="518636" y="15584"/>
                    <a:pt x="510064" y="7964"/>
                  </a:cubicBezTo>
                  <a:cubicBezTo>
                    <a:pt x="517684" y="1297"/>
                    <a:pt x="518636" y="37492"/>
                    <a:pt x="525304" y="36539"/>
                  </a:cubicBezTo>
                  <a:cubicBezTo>
                    <a:pt x="522446" y="27967"/>
                    <a:pt x="522446" y="26062"/>
                    <a:pt x="525304" y="29872"/>
                  </a:cubicBezTo>
                  <a:cubicBezTo>
                    <a:pt x="525304" y="28919"/>
                    <a:pt x="530066" y="23204"/>
                    <a:pt x="531971" y="25109"/>
                  </a:cubicBezTo>
                  <a:cubicBezTo>
                    <a:pt x="532924" y="17489"/>
                    <a:pt x="530066" y="12727"/>
                    <a:pt x="520541" y="11774"/>
                  </a:cubicBezTo>
                  <a:cubicBezTo>
                    <a:pt x="520541" y="12727"/>
                    <a:pt x="526256" y="27014"/>
                    <a:pt x="521494" y="20347"/>
                  </a:cubicBezTo>
                  <a:cubicBezTo>
                    <a:pt x="531019" y="-2513"/>
                    <a:pt x="530066" y="26062"/>
                    <a:pt x="541496" y="11774"/>
                  </a:cubicBezTo>
                  <a:cubicBezTo>
                    <a:pt x="545306" y="18442"/>
                    <a:pt x="564356" y="80354"/>
                    <a:pt x="543401" y="70829"/>
                  </a:cubicBezTo>
                  <a:cubicBezTo>
                    <a:pt x="542449" y="71782"/>
                    <a:pt x="539591" y="81307"/>
                    <a:pt x="544354" y="80354"/>
                  </a:cubicBezTo>
                  <a:cubicBezTo>
                    <a:pt x="541496" y="67019"/>
                    <a:pt x="565309" y="59399"/>
                    <a:pt x="569119" y="55589"/>
                  </a:cubicBezTo>
                  <a:cubicBezTo>
                    <a:pt x="564356" y="57494"/>
                    <a:pt x="566261" y="56542"/>
                    <a:pt x="575786" y="53684"/>
                  </a:cubicBezTo>
                  <a:cubicBezTo>
                    <a:pt x="583406" y="87022"/>
                    <a:pt x="561499" y="87022"/>
                    <a:pt x="554831" y="108929"/>
                  </a:cubicBezTo>
                  <a:cubicBezTo>
                    <a:pt x="557689" y="109882"/>
                    <a:pt x="538639" y="100357"/>
                    <a:pt x="542449" y="97499"/>
                  </a:cubicBezTo>
                  <a:cubicBezTo>
                    <a:pt x="536734" y="100357"/>
                    <a:pt x="551021" y="134647"/>
                    <a:pt x="522446" y="124169"/>
                  </a:cubicBezTo>
                  <a:cubicBezTo>
                    <a:pt x="529114" y="124169"/>
                    <a:pt x="516731" y="107977"/>
                    <a:pt x="511969" y="104167"/>
                  </a:cubicBezTo>
                  <a:cubicBezTo>
                    <a:pt x="511969" y="104167"/>
                    <a:pt x="490061" y="122264"/>
                    <a:pt x="489109" y="131789"/>
                  </a:cubicBezTo>
                  <a:cubicBezTo>
                    <a:pt x="487204" y="109882"/>
                    <a:pt x="491966" y="114644"/>
                    <a:pt x="491014" y="118454"/>
                  </a:cubicBezTo>
                  <a:cubicBezTo>
                    <a:pt x="489109" y="120359"/>
                    <a:pt x="392906" y="163222"/>
                    <a:pt x="377666" y="118454"/>
                  </a:cubicBezTo>
                  <a:cubicBezTo>
                    <a:pt x="378619" y="123217"/>
                    <a:pt x="377666" y="125122"/>
                    <a:pt x="374809" y="124169"/>
                  </a:cubicBezTo>
                  <a:cubicBezTo>
                    <a:pt x="382429" y="131789"/>
                    <a:pt x="381476" y="139409"/>
                    <a:pt x="372904" y="148934"/>
                  </a:cubicBezTo>
                  <a:cubicBezTo>
                    <a:pt x="370046" y="144172"/>
                    <a:pt x="370999" y="142267"/>
                    <a:pt x="376714" y="144172"/>
                  </a:cubicBezTo>
                  <a:cubicBezTo>
                    <a:pt x="370046" y="123217"/>
                    <a:pt x="377666" y="129884"/>
                    <a:pt x="369094" y="106072"/>
                  </a:cubicBezTo>
                  <a:cubicBezTo>
                    <a:pt x="365284" y="118454"/>
                    <a:pt x="363379" y="121312"/>
                    <a:pt x="361474" y="114644"/>
                  </a:cubicBezTo>
                  <a:cubicBezTo>
                    <a:pt x="350996" y="132742"/>
                    <a:pt x="360521" y="134647"/>
                    <a:pt x="362426" y="147982"/>
                  </a:cubicBezTo>
                  <a:cubicBezTo>
                    <a:pt x="346234" y="150839"/>
                    <a:pt x="294799" y="168937"/>
                    <a:pt x="283369" y="169889"/>
                  </a:cubicBezTo>
                  <a:cubicBezTo>
                    <a:pt x="280511" y="167032"/>
                    <a:pt x="282416" y="149887"/>
                    <a:pt x="269081" y="150839"/>
                  </a:cubicBezTo>
                  <a:cubicBezTo>
                    <a:pt x="276701" y="147029"/>
                    <a:pt x="257651" y="186082"/>
                    <a:pt x="261461" y="175604"/>
                  </a:cubicBezTo>
                  <a:cubicBezTo>
                    <a:pt x="262414" y="167984"/>
                    <a:pt x="261461" y="168937"/>
                    <a:pt x="258604" y="176557"/>
                  </a:cubicBezTo>
                  <a:cubicBezTo>
                    <a:pt x="263366" y="158459"/>
                    <a:pt x="263366" y="161317"/>
                    <a:pt x="264319" y="146077"/>
                  </a:cubicBezTo>
                  <a:cubicBezTo>
                    <a:pt x="263366" y="145124"/>
                    <a:pt x="242411" y="182272"/>
                    <a:pt x="247174" y="181319"/>
                  </a:cubicBezTo>
                  <a:cubicBezTo>
                    <a:pt x="253841" y="140362"/>
                    <a:pt x="238601" y="140362"/>
                    <a:pt x="235744" y="118454"/>
                  </a:cubicBezTo>
                  <a:cubicBezTo>
                    <a:pt x="240506" y="120359"/>
                    <a:pt x="240506" y="123217"/>
                    <a:pt x="235744" y="127979"/>
                  </a:cubicBezTo>
                  <a:cubicBezTo>
                    <a:pt x="249079" y="123217"/>
                    <a:pt x="240506" y="107977"/>
                    <a:pt x="228124" y="128932"/>
                  </a:cubicBezTo>
                  <a:close/>
                  <a:moveTo>
                    <a:pt x="30004" y="107024"/>
                  </a:moveTo>
                  <a:cubicBezTo>
                    <a:pt x="30004" y="106072"/>
                    <a:pt x="30956" y="106072"/>
                    <a:pt x="30956" y="105119"/>
                  </a:cubicBezTo>
                  <a:cubicBezTo>
                    <a:pt x="30004" y="106072"/>
                    <a:pt x="30004" y="107024"/>
                    <a:pt x="30004" y="107024"/>
                  </a:cubicBezTo>
                  <a:close/>
                  <a:moveTo>
                    <a:pt x="286226" y="104167"/>
                  </a:moveTo>
                  <a:cubicBezTo>
                    <a:pt x="280511" y="103214"/>
                    <a:pt x="266224" y="147982"/>
                    <a:pt x="286226" y="104167"/>
                  </a:cubicBezTo>
                  <a:close/>
                  <a:moveTo>
                    <a:pt x="290989" y="124169"/>
                  </a:moveTo>
                  <a:cubicBezTo>
                    <a:pt x="292894" y="125122"/>
                    <a:pt x="290989" y="115597"/>
                    <a:pt x="290989" y="124169"/>
                  </a:cubicBezTo>
                  <a:close/>
                  <a:moveTo>
                    <a:pt x="292894" y="117502"/>
                  </a:moveTo>
                  <a:cubicBezTo>
                    <a:pt x="291941" y="117502"/>
                    <a:pt x="291941" y="117502"/>
                    <a:pt x="292894" y="117502"/>
                  </a:cubicBezTo>
                  <a:lnTo>
                    <a:pt x="292894" y="117502"/>
                  </a:lnTo>
                  <a:close/>
                  <a:moveTo>
                    <a:pt x="247174" y="118454"/>
                  </a:moveTo>
                  <a:cubicBezTo>
                    <a:pt x="246221" y="118454"/>
                    <a:pt x="245269" y="118454"/>
                    <a:pt x="247174" y="118454"/>
                  </a:cubicBezTo>
                  <a:close/>
                  <a:moveTo>
                    <a:pt x="252889" y="124169"/>
                  </a:moveTo>
                  <a:cubicBezTo>
                    <a:pt x="250984" y="113692"/>
                    <a:pt x="250984" y="122264"/>
                    <a:pt x="252889" y="124169"/>
                  </a:cubicBezTo>
                  <a:close/>
                  <a:moveTo>
                    <a:pt x="269081" y="138457"/>
                  </a:moveTo>
                  <a:cubicBezTo>
                    <a:pt x="271939" y="105119"/>
                    <a:pt x="269081" y="137504"/>
                    <a:pt x="269081" y="138457"/>
                  </a:cubicBezTo>
                  <a:close/>
                  <a:moveTo>
                    <a:pt x="530066" y="67972"/>
                  </a:moveTo>
                  <a:cubicBezTo>
                    <a:pt x="524351" y="60352"/>
                    <a:pt x="525304" y="84164"/>
                    <a:pt x="530066" y="67972"/>
                  </a:cubicBezTo>
                  <a:close/>
                  <a:moveTo>
                    <a:pt x="491014" y="71782"/>
                  </a:moveTo>
                  <a:cubicBezTo>
                    <a:pt x="486251" y="87022"/>
                    <a:pt x="475774" y="88927"/>
                    <a:pt x="490061" y="103214"/>
                  </a:cubicBezTo>
                  <a:cubicBezTo>
                    <a:pt x="488156" y="97499"/>
                    <a:pt x="486251" y="98452"/>
                    <a:pt x="487204" y="105119"/>
                  </a:cubicBezTo>
                  <a:cubicBezTo>
                    <a:pt x="491014" y="110834"/>
                    <a:pt x="498634" y="88927"/>
                    <a:pt x="491014" y="83212"/>
                  </a:cubicBezTo>
                  <a:cubicBezTo>
                    <a:pt x="493871" y="71782"/>
                    <a:pt x="514826" y="92737"/>
                    <a:pt x="511016" y="94642"/>
                  </a:cubicBezTo>
                  <a:cubicBezTo>
                    <a:pt x="510064" y="86069"/>
                    <a:pt x="522446" y="96547"/>
                    <a:pt x="518636" y="96547"/>
                  </a:cubicBezTo>
                  <a:cubicBezTo>
                    <a:pt x="521494" y="83212"/>
                    <a:pt x="510064" y="64162"/>
                    <a:pt x="491014" y="71782"/>
                  </a:cubicBezTo>
                  <a:close/>
                  <a:moveTo>
                    <a:pt x="361474" y="83212"/>
                  </a:moveTo>
                  <a:cubicBezTo>
                    <a:pt x="376714" y="123217"/>
                    <a:pt x="398621" y="87974"/>
                    <a:pt x="382429" y="110834"/>
                  </a:cubicBezTo>
                  <a:cubicBezTo>
                    <a:pt x="384334" y="117502"/>
                    <a:pt x="394811" y="134647"/>
                    <a:pt x="396716" y="137504"/>
                  </a:cubicBezTo>
                  <a:cubicBezTo>
                    <a:pt x="399574" y="130837"/>
                    <a:pt x="400526" y="128932"/>
                    <a:pt x="401479" y="132742"/>
                  </a:cubicBezTo>
                  <a:cubicBezTo>
                    <a:pt x="382429" y="130837"/>
                    <a:pt x="414814" y="96547"/>
                    <a:pt x="416719" y="91784"/>
                  </a:cubicBezTo>
                  <a:cubicBezTo>
                    <a:pt x="417671" y="107977"/>
                    <a:pt x="416719" y="95594"/>
                    <a:pt x="420529" y="103214"/>
                  </a:cubicBezTo>
                  <a:cubicBezTo>
                    <a:pt x="423386" y="95594"/>
                    <a:pt x="421481" y="88927"/>
                    <a:pt x="414814" y="83212"/>
                  </a:cubicBezTo>
                  <a:cubicBezTo>
                    <a:pt x="426244" y="78449"/>
                    <a:pt x="463391" y="90832"/>
                    <a:pt x="472916" y="91784"/>
                  </a:cubicBezTo>
                  <a:cubicBezTo>
                    <a:pt x="478631" y="49874"/>
                    <a:pt x="403384" y="90832"/>
                    <a:pt x="405289" y="88927"/>
                  </a:cubicBezTo>
                  <a:cubicBezTo>
                    <a:pt x="405289" y="88927"/>
                    <a:pt x="400526" y="69877"/>
                    <a:pt x="398621" y="69877"/>
                  </a:cubicBezTo>
                  <a:cubicBezTo>
                    <a:pt x="399574" y="72734"/>
                    <a:pt x="364331" y="81307"/>
                    <a:pt x="361474" y="83212"/>
                  </a:cubicBezTo>
                  <a:close/>
                  <a:moveTo>
                    <a:pt x="351949" y="91784"/>
                  </a:moveTo>
                  <a:cubicBezTo>
                    <a:pt x="339566" y="103214"/>
                    <a:pt x="350996" y="101309"/>
                    <a:pt x="344329" y="114644"/>
                  </a:cubicBezTo>
                  <a:cubicBezTo>
                    <a:pt x="346234" y="107024"/>
                    <a:pt x="304324" y="124169"/>
                    <a:pt x="296704" y="118454"/>
                  </a:cubicBezTo>
                  <a:cubicBezTo>
                    <a:pt x="300514" y="124169"/>
                    <a:pt x="327184" y="122264"/>
                    <a:pt x="328136" y="125122"/>
                  </a:cubicBezTo>
                  <a:cubicBezTo>
                    <a:pt x="347186" y="132742"/>
                    <a:pt x="356711" y="111787"/>
                    <a:pt x="351949" y="91784"/>
                  </a:cubicBezTo>
                  <a:close/>
                  <a:moveTo>
                    <a:pt x="255746" y="66067"/>
                  </a:moveTo>
                  <a:cubicBezTo>
                    <a:pt x="255746" y="65114"/>
                    <a:pt x="255746" y="66067"/>
                    <a:pt x="255746" y="660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6" name="Freeform: Shape 2085">
              <a:extLst>
                <a:ext uri="{FF2B5EF4-FFF2-40B4-BE49-F238E27FC236}">
                  <a16:creationId xmlns:a16="http://schemas.microsoft.com/office/drawing/2014/main" id="{0789AF87-598D-4578-B133-ED6050F0BD6B}"/>
                </a:ext>
              </a:extLst>
            </p:cNvPr>
            <p:cNvSpPr/>
            <p:nvPr/>
          </p:nvSpPr>
          <p:spPr>
            <a:xfrm>
              <a:off x="7568103" y="1082516"/>
              <a:ext cx="9525" cy="19050"/>
            </a:xfrm>
            <a:custGeom>
              <a:avLst/>
              <a:gdLst>
                <a:gd name="connsiteX0" fmla="*/ 8082 w 9525"/>
                <a:gd name="connsiteY0" fmla="*/ 12859 h 19050"/>
                <a:gd name="connsiteX1" fmla="*/ 8082 w 9525"/>
                <a:gd name="connsiteY1" fmla="*/ 7144 h 19050"/>
                <a:gd name="connsiteX2" fmla="*/ 8082 w 9525"/>
                <a:gd name="connsiteY2" fmla="*/ 12859 h 19050"/>
              </a:gdLst>
              <a:ahLst/>
              <a:cxnLst>
                <a:cxn ang="0">
                  <a:pos x="connsiteX0" y="connsiteY0"/>
                </a:cxn>
                <a:cxn ang="0">
                  <a:pos x="connsiteX1" y="connsiteY1"/>
                </a:cxn>
                <a:cxn ang="0">
                  <a:pos x="connsiteX2" y="connsiteY2"/>
                </a:cxn>
              </a:cxnLst>
              <a:rect l="l" t="t" r="r" b="b"/>
              <a:pathLst>
                <a:path w="9525" h="19050">
                  <a:moveTo>
                    <a:pt x="8082" y="12859"/>
                  </a:moveTo>
                  <a:cubicBezTo>
                    <a:pt x="8082" y="10954"/>
                    <a:pt x="9987" y="10001"/>
                    <a:pt x="8082" y="7144"/>
                  </a:cubicBezTo>
                  <a:cubicBezTo>
                    <a:pt x="9987" y="10954"/>
                    <a:pt x="5225" y="9049"/>
                    <a:pt x="8082"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7" name="Freeform: Shape 2086">
              <a:extLst>
                <a:ext uri="{FF2B5EF4-FFF2-40B4-BE49-F238E27FC236}">
                  <a16:creationId xmlns:a16="http://schemas.microsoft.com/office/drawing/2014/main" id="{F13680EC-0D62-4565-A8EF-2AD2009AAFE0}"/>
                </a:ext>
              </a:extLst>
            </p:cNvPr>
            <p:cNvSpPr/>
            <p:nvPr/>
          </p:nvSpPr>
          <p:spPr>
            <a:xfrm>
              <a:off x="7572137" y="1088482"/>
              <a:ext cx="9525" cy="9525"/>
            </a:xfrm>
            <a:custGeom>
              <a:avLst/>
              <a:gdLst>
                <a:gd name="connsiteX0" fmla="*/ 7858 w 9525"/>
                <a:gd name="connsiteY0" fmla="*/ 9750 h 9525"/>
                <a:gd name="connsiteX1" fmla="*/ 7858 w 9525"/>
                <a:gd name="connsiteY1" fmla="*/ 9750 h 9525"/>
              </a:gdLst>
              <a:ahLst/>
              <a:cxnLst>
                <a:cxn ang="0">
                  <a:pos x="connsiteX0" y="connsiteY0"/>
                </a:cxn>
                <a:cxn ang="0">
                  <a:pos x="connsiteX1" y="connsiteY1"/>
                </a:cxn>
              </a:cxnLst>
              <a:rect l="l" t="t" r="r" b="b"/>
              <a:pathLst>
                <a:path w="9525" h="9525">
                  <a:moveTo>
                    <a:pt x="7858" y="9750"/>
                  </a:moveTo>
                  <a:cubicBezTo>
                    <a:pt x="6906" y="4988"/>
                    <a:pt x="6906" y="7845"/>
                    <a:pt x="7858" y="97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8" name="Freeform: Shape 2087">
              <a:extLst>
                <a:ext uri="{FF2B5EF4-FFF2-40B4-BE49-F238E27FC236}">
                  <a16:creationId xmlns:a16="http://schemas.microsoft.com/office/drawing/2014/main" id="{EBC74348-EA21-45EA-ABBF-34B9B75711BC}"/>
                </a:ext>
              </a:extLst>
            </p:cNvPr>
            <p:cNvSpPr/>
            <p:nvPr/>
          </p:nvSpPr>
          <p:spPr>
            <a:xfrm>
              <a:off x="7588091" y="1115217"/>
              <a:ext cx="9525" cy="19050"/>
            </a:xfrm>
            <a:custGeom>
              <a:avLst/>
              <a:gdLst>
                <a:gd name="connsiteX0" fmla="*/ 7144 w 9525"/>
                <a:gd name="connsiteY0" fmla="*/ 8732 h 19050"/>
                <a:gd name="connsiteX1" fmla="*/ 7144 w 9525"/>
                <a:gd name="connsiteY1" fmla="*/ 8732 h 19050"/>
              </a:gdLst>
              <a:ahLst/>
              <a:cxnLst>
                <a:cxn ang="0">
                  <a:pos x="connsiteX0" y="connsiteY0"/>
                </a:cxn>
                <a:cxn ang="0">
                  <a:pos x="connsiteX1" y="connsiteY1"/>
                </a:cxn>
              </a:cxnLst>
              <a:rect l="l" t="t" r="r" b="b"/>
              <a:pathLst>
                <a:path w="9525" h="19050">
                  <a:moveTo>
                    <a:pt x="7144" y="8732"/>
                  </a:moveTo>
                  <a:cubicBezTo>
                    <a:pt x="7144" y="2065"/>
                    <a:pt x="12859" y="19210"/>
                    <a:pt x="7144" y="873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89" name="Freeform: Shape 2088">
              <a:extLst>
                <a:ext uri="{FF2B5EF4-FFF2-40B4-BE49-F238E27FC236}">
                  <a16:creationId xmlns:a16="http://schemas.microsoft.com/office/drawing/2014/main" id="{1621483E-4D16-49D4-9197-3D46DD59C25D}"/>
                </a:ext>
              </a:extLst>
            </p:cNvPr>
            <p:cNvSpPr/>
            <p:nvPr/>
          </p:nvSpPr>
          <p:spPr>
            <a:xfrm>
              <a:off x="7592854" y="1125755"/>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8096" y="3910"/>
                    <a:pt x="7144" y="8672"/>
                    <a:pt x="7144" y="105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0" name="Freeform: Shape 2089">
              <a:extLst>
                <a:ext uri="{FF2B5EF4-FFF2-40B4-BE49-F238E27FC236}">
                  <a16:creationId xmlns:a16="http://schemas.microsoft.com/office/drawing/2014/main" id="{00E0D2AA-8F0C-4C3B-96E0-6884C9E55F7E}"/>
                </a:ext>
              </a:extLst>
            </p:cNvPr>
            <p:cNvSpPr/>
            <p:nvPr/>
          </p:nvSpPr>
          <p:spPr>
            <a:xfrm>
              <a:off x="7512844" y="1063374"/>
              <a:ext cx="9525" cy="9525"/>
            </a:xfrm>
            <a:custGeom>
              <a:avLst/>
              <a:gdLst>
                <a:gd name="connsiteX0" fmla="*/ 9049 w 9525"/>
                <a:gd name="connsiteY0" fmla="*/ 8188 h 9525"/>
                <a:gd name="connsiteX1" fmla="*/ 7144 w 9525"/>
                <a:gd name="connsiteY1" fmla="*/ 10093 h 9525"/>
                <a:gd name="connsiteX2" fmla="*/ 9049 w 9525"/>
                <a:gd name="connsiteY2" fmla="*/ 8188 h 9525"/>
              </a:gdLst>
              <a:ahLst/>
              <a:cxnLst>
                <a:cxn ang="0">
                  <a:pos x="connsiteX0" y="connsiteY0"/>
                </a:cxn>
                <a:cxn ang="0">
                  <a:pos x="connsiteX1" y="connsiteY1"/>
                </a:cxn>
                <a:cxn ang="0">
                  <a:pos x="connsiteX2" y="connsiteY2"/>
                </a:cxn>
              </a:cxnLst>
              <a:rect l="l" t="t" r="r" b="b"/>
              <a:pathLst>
                <a:path w="9525" h="9525">
                  <a:moveTo>
                    <a:pt x="9049" y="8188"/>
                  </a:moveTo>
                  <a:cubicBezTo>
                    <a:pt x="7144" y="5331"/>
                    <a:pt x="8096" y="9141"/>
                    <a:pt x="7144" y="10093"/>
                  </a:cubicBezTo>
                  <a:cubicBezTo>
                    <a:pt x="8096" y="9141"/>
                    <a:pt x="9049" y="10093"/>
                    <a:pt x="9049" y="81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1" name="Freeform: Shape 2090">
              <a:extLst>
                <a:ext uri="{FF2B5EF4-FFF2-40B4-BE49-F238E27FC236}">
                  <a16:creationId xmlns:a16="http://schemas.microsoft.com/office/drawing/2014/main" id="{5ECF31BD-82E6-47B6-8DAB-11B95B42E010}"/>
                </a:ext>
              </a:extLst>
            </p:cNvPr>
            <p:cNvSpPr/>
            <p:nvPr/>
          </p:nvSpPr>
          <p:spPr>
            <a:xfrm>
              <a:off x="7079456" y="1099661"/>
              <a:ext cx="28575" cy="9525"/>
            </a:xfrm>
            <a:custGeom>
              <a:avLst/>
              <a:gdLst>
                <a:gd name="connsiteX0" fmla="*/ 22384 w 28575"/>
                <a:gd name="connsiteY0" fmla="*/ 7144 h 9525"/>
                <a:gd name="connsiteX1" fmla="*/ 7144 w 28575"/>
                <a:gd name="connsiteY1" fmla="*/ 8096 h 9525"/>
                <a:gd name="connsiteX2" fmla="*/ 22384 w 28575"/>
                <a:gd name="connsiteY2" fmla="*/ 7144 h 9525"/>
              </a:gdLst>
              <a:ahLst/>
              <a:cxnLst>
                <a:cxn ang="0">
                  <a:pos x="connsiteX0" y="connsiteY0"/>
                </a:cxn>
                <a:cxn ang="0">
                  <a:pos x="connsiteX1" y="connsiteY1"/>
                </a:cxn>
                <a:cxn ang="0">
                  <a:pos x="connsiteX2" y="connsiteY2"/>
                </a:cxn>
              </a:cxnLst>
              <a:rect l="l" t="t" r="r" b="b"/>
              <a:pathLst>
                <a:path w="28575" h="9525">
                  <a:moveTo>
                    <a:pt x="22384" y="7144"/>
                  </a:moveTo>
                  <a:lnTo>
                    <a:pt x="7144" y="8096"/>
                  </a:lnTo>
                  <a:cubicBezTo>
                    <a:pt x="10954" y="8096"/>
                    <a:pt x="14764" y="8096"/>
                    <a:pt x="2238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2" name="Freeform: Shape 2091">
              <a:extLst>
                <a:ext uri="{FF2B5EF4-FFF2-40B4-BE49-F238E27FC236}">
                  <a16:creationId xmlns:a16="http://schemas.microsoft.com/office/drawing/2014/main" id="{F0449145-420C-43E4-92FB-86B8AF38C5BD}"/>
                </a:ext>
              </a:extLst>
            </p:cNvPr>
            <p:cNvSpPr/>
            <p:nvPr/>
          </p:nvSpPr>
          <p:spPr>
            <a:xfrm>
              <a:off x="7442359" y="1081141"/>
              <a:ext cx="19050" cy="19050"/>
            </a:xfrm>
            <a:custGeom>
              <a:avLst/>
              <a:gdLst>
                <a:gd name="connsiteX0" fmla="*/ 7144 w 19050"/>
                <a:gd name="connsiteY0" fmla="*/ 18044 h 19050"/>
                <a:gd name="connsiteX1" fmla="*/ 7144 w 19050"/>
                <a:gd name="connsiteY1" fmla="*/ 18044 h 19050"/>
              </a:gdLst>
              <a:ahLst/>
              <a:cxnLst>
                <a:cxn ang="0">
                  <a:pos x="connsiteX0" y="connsiteY0"/>
                </a:cxn>
                <a:cxn ang="0">
                  <a:pos x="connsiteX1" y="connsiteY1"/>
                </a:cxn>
              </a:cxnLst>
              <a:rect l="l" t="t" r="r" b="b"/>
              <a:pathLst>
                <a:path w="19050" h="19050">
                  <a:moveTo>
                    <a:pt x="7144" y="18044"/>
                  </a:moveTo>
                  <a:cubicBezTo>
                    <a:pt x="17621" y="-54"/>
                    <a:pt x="8096" y="7566"/>
                    <a:pt x="7144" y="180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3" name="Freeform: Shape 2092">
              <a:extLst>
                <a:ext uri="{FF2B5EF4-FFF2-40B4-BE49-F238E27FC236}">
                  <a16:creationId xmlns:a16="http://schemas.microsoft.com/office/drawing/2014/main" id="{F2BBFD34-E7FE-4F27-8559-26402527F1FE}"/>
                </a:ext>
              </a:extLst>
            </p:cNvPr>
            <p:cNvSpPr/>
            <p:nvPr/>
          </p:nvSpPr>
          <p:spPr>
            <a:xfrm>
              <a:off x="7433786" y="1067276"/>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6669" y="25241"/>
                    <a:pt x="10001" y="1571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4" name="Freeform: Shape 2093">
              <a:extLst>
                <a:ext uri="{FF2B5EF4-FFF2-40B4-BE49-F238E27FC236}">
                  <a16:creationId xmlns:a16="http://schemas.microsoft.com/office/drawing/2014/main" id="{60C75AC3-3937-4185-8CC8-98DC6CB5E4A0}"/>
                </a:ext>
              </a:extLst>
            </p:cNvPr>
            <p:cNvSpPr/>
            <p:nvPr/>
          </p:nvSpPr>
          <p:spPr>
            <a:xfrm>
              <a:off x="7525226" y="11663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476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5" name="Freeform: Shape 2094">
              <a:extLst>
                <a:ext uri="{FF2B5EF4-FFF2-40B4-BE49-F238E27FC236}">
                  <a16:creationId xmlns:a16="http://schemas.microsoft.com/office/drawing/2014/main" id="{9AD48C00-A3F6-4C25-A79F-36AB02B624A2}"/>
                </a:ext>
              </a:extLst>
            </p:cNvPr>
            <p:cNvSpPr/>
            <p:nvPr/>
          </p:nvSpPr>
          <p:spPr>
            <a:xfrm>
              <a:off x="7417805" y="1074988"/>
              <a:ext cx="9525" cy="9525"/>
            </a:xfrm>
            <a:custGeom>
              <a:avLst/>
              <a:gdLst>
                <a:gd name="connsiteX0" fmla="*/ 8837 w 9525"/>
                <a:gd name="connsiteY0" fmla="*/ 9909 h 9525"/>
                <a:gd name="connsiteX1" fmla="*/ 8837 w 9525"/>
                <a:gd name="connsiteY1" fmla="*/ 9909 h 9525"/>
              </a:gdLst>
              <a:ahLst/>
              <a:cxnLst>
                <a:cxn ang="0">
                  <a:pos x="connsiteX0" y="connsiteY0"/>
                </a:cxn>
                <a:cxn ang="0">
                  <a:pos x="connsiteX1" y="connsiteY1"/>
                </a:cxn>
              </a:cxnLst>
              <a:rect l="l" t="t" r="r" b="b"/>
              <a:pathLst>
                <a:path w="9525" h="9525">
                  <a:moveTo>
                    <a:pt x="8837" y="9909"/>
                  </a:moveTo>
                  <a:cubicBezTo>
                    <a:pt x="8837" y="8956"/>
                    <a:pt x="5027" y="4194"/>
                    <a:pt x="8837" y="9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6" name="Freeform: Shape 2095">
              <a:extLst>
                <a:ext uri="{FF2B5EF4-FFF2-40B4-BE49-F238E27FC236}">
                  <a16:creationId xmlns:a16="http://schemas.microsoft.com/office/drawing/2014/main" id="{90814FEF-BF95-4E95-9996-895508EF03FB}"/>
                </a:ext>
              </a:extLst>
            </p:cNvPr>
            <p:cNvSpPr/>
            <p:nvPr/>
          </p:nvSpPr>
          <p:spPr>
            <a:xfrm>
              <a:off x="7419499" y="107489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7" name="Freeform: Shape 2096">
              <a:extLst>
                <a:ext uri="{FF2B5EF4-FFF2-40B4-BE49-F238E27FC236}">
                  <a16:creationId xmlns:a16="http://schemas.microsoft.com/office/drawing/2014/main" id="{24384CE1-A282-4272-8155-D4AC5FFE6E36}"/>
                </a:ext>
              </a:extLst>
            </p:cNvPr>
            <p:cNvSpPr/>
            <p:nvPr/>
          </p:nvSpPr>
          <p:spPr>
            <a:xfrm>
              <a:off x="7529036" y="1178162"/>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9049" y="7700"/>
                    <a:pt x="11906"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8" name="Freeform: Shape 2097">
              <a:extLst>
                <a:ext uri="{FF2B5EF4-FFF2-40B4-BE49-F238E27FC236}">
                  <a16:creationId xmlns:a16="http://schemas.microsoft.com/office/drawing/2014/main" id="{F3D04B23-81EE-47A4-87F1-C43ACF079610}"/>
                </a:ext>
              </a:extLst>
            </p:cNvPr>
            <p:cNvSpPr/>
            <p:nvPr/>
          </p:nvSpPr>
          <p:spPr>
            <a:xfrm>
              <a:off x="7499806" y="1151942"/>
              <a:ext cx="9525" cy="9525"/>
            </a:xfrm>
            <a:custGeom>
              <a:avLst/>
              <a:gdLst>
                <a:gd name="connsiteX0" fmla="*/ 7799 w 9525"/>
                <a:gd name="connsiteY0" fmla="*/ 10107 h 9525"/>
                <a:gd name="connsiteX1" fmla="*/ 8751 w 9525"/>
                <a:gd name="connsiteY1" fmla="*/ 7250 h 9525"/>
                <a:gd name="connsiteX2" fmla="*/ 7799 w 9525"/>
                <a:gd name="connsiteY2" fmla="*/ 10107 h 9525"/>
              </a:gdLst>
              <a:ahLst/>
              <a:cxnLst>
                <a:cxn ang="0">
                  <a:pos x="connsiteX0" y="connsiteY0"/>
                </a:cxn>
                <a:cxn ang="0">
                  <a:pos x="connsiteX1" y="connsiteY1"/>
                </a:cxn>
                <a:cxn ang="0">
                  <a:pos x="connsiteX2" y="connsiteY2"/>
                </a:cxn>
              </a:cxnLst>
              <a:rect l="l" t="t" r="r" b="b"/>
              <a:pathLst>
                <a:path w="9525" h="9525">
                  <a:moveTo>
                    <a:pt x="7799" y="10107"/>
                  </a:moveTo>
                  <a:lnTo>
                    <a:pt x="8751" y="7250"/>
                  </a:lnTo>
                  <a:cubicBezTo>
                    <a:pt x="8751" y="7250"/>
                    <a:pt x="5894" y="6297"/>
                    <a:pt x="7799" y="101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099" name="Freeform: Shape 2098">
              <a:extLst>
                <a:ext uri="{FF2B5EF4-FFF2-40B4-BE49-F238E27FC236}">
                  <a16:creationId xmlns:a16="http://schemas.microsoft.com/office/drawing/2014/main" id="{1C5CF7E3-64D0-4201-8859-0A84314CDBCF}"/>
                </a:ext>
              </a:extLst>
            </p:cNvPr>
            <p:cNvSpPr/>
            <p:nvPr/>
          </p:nvSpPr>
          <p:spPr>
            <a:xfrm>
              <a:off x="7407645" y="107965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0" name="Freeform: Shape 2099">
              <a:extLst>
                <a:ext uri="{FF2B5EF4-FFF2-40B4-BE49-F238E27FC236}">
                  <a16:creationId xmlns:a16="http://schemas.microsoft.com/office/drawing/2014/main" id="{C553E8E3-A6CD-402D-A9F6-5B46D66BF21D}"/>
                </a:ext>
              </a:extLst>
            </p:cNvPr>
            <p:cNvSpPr/>
            <p:nvPr/>
          </p:nvSpPr>
          <p:spPr>
            <a:xfrm>
              <a:off x="7493387" y="1174908"/>
              <a:ext cx="9525" cy="19050"/>
            </a:xfrm>
            <a:custGeom>
              <a:avLst/>
              <a:gdLst>
                <a:gd name="connsiteX0" fmla="*/ 7550 w 9525"/>
                <a:gd name="connsiteY0" fmla="*/ 7144 h 19050"/>
                <a:gd name="connsiteX1" fmla="*/ 8503 w 9525"/>
                <a:gd name="connsiteY1" fmla="*/ 12859 h 19050"/>
                <a:gd name="connsiteX2" fmla="*/ 7550 w 9525"/>
                <a:gd name="connsiteY2" fmla="*/ 7144 h 19050"/>
              </a:gdLst>
              <a:ahLst/>
              <a:cxnLst>
                <a:cxn ang="0">
                  <a:pos x="connsiteX0" y="connsiteY0"/>
                </a:cxn>
                <a:cxn ang="0">
                  <a:pos x="connsiteX1" y="connsiteY1"/>
                </a:cxn>
                <a:cxn ang="0">
                  <a:pos x="connsiteX2" y="connsiteY2"/>
                </a:cxn>
              </a:cxnLst>
              <a:rect l="l" t="t" r="r" b="b"/>
              <a:pathLst>
                <a:path w="9525" h="19050">
                  <a:moveTo>
                    <a:pt x="7550" y="7144"/>
                  </a:moveTo>
                  <a:cubicBezTo>
                    <a:pt x="10408" y="10954"/>
                    <a:pt x="4693" y="10001"/>
                    <a:pt x="8503" y="12859"/>
                  </a:cubicBezTo>
                  <a:cubicBezTo>
                    <a:pt x="10408" y="11906"/>
                    <a:pt x="9456" y="9049"/>
                    <a:pt x="75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1" name="Freeform: Shape 2100">
              <a:extLst>
                <a:ext uri="{FF2B5EF4-FFF2-40B4-BE49-F238E27FC236}">
                  <a16:creationId xmlns:a16="http://schemas.microsoft.com/office/drawing/2014/main" id="{F0504159-BFA0-40A9-AE5E-1F4F73B2C606}"/>
                </a:ext>
              </a:extLst>
            </p:cNvPr>
            <p:cNvSpPr/>
            <p:nvPr/>
          </p:nvSpPr>
          <p:spPr>
            <a:xfrm>
              <a:off x="7423309" y="11425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2" name="Freeform: Shape 2101">
              <a:extLst>
                <a:ext uri="{FF2B5EF4-FFF2-40B4-BE49-F238E27FC236}">
                  <a16:creationId xmlns:a16="http://schemas.microsoft.com/office/drawing/2014/main" id="{5722F8E8-5FD1-456E-83F8-48547B6135D9}"/>
                </a:ext>
              </a:extLst>
            </p:cNvPr>
            <p:cNvSpPr/>
            <p:nvPr/>
          </p:nvSpPr>
          <p:spPr>
            <a:xfrm>
              <a:off x="7423309" y="1141094"/>
              <a:ext cx="9525" cy="9525"/>
            </a:xfrm>
            <a:custGeom>
              <a:avLst/>
              <a:gdLst>
                <a:gd name="connsiteX0" fmla="*/ 7144 w 9525"/>
                <a:gd name="connsiteY0" fmla="*/ 8572 h 9525"/>
                <a:gd name="connsiteX1" fmla="*/ 10001 w 9525"/>
                <a:gd name="connsiteY1" fmla="*/ 8572 h 9525"/>
                <a:gd name="connsiteX2" fmla="*/ 7144 w 9525"/>
                <a:gd name="connsiteY2" fmla="*/ 8572 h 9525"/>
              </a:gdLst>
              <a:ahLst/>
              <a:cxnLst>
                <a:cxn ang="0">
                  <a:pos x="connsiteX0" y="connsiteY0"/>
                </a:cxn>
                <a:cxn ang="0">
                  <a:pos x="connsiteX1" y="connsiteY1"/>
                </a:cxn>
                <a:cxn ang="0">
                  <a:pos x="connsiteX2" y="connsiteY2"/>
                </a:cxn>
              </a:cxnLst>
              <a:rect l="l" t="t" r="r" b="b"/>
              <a:pathLst>
                <a:path w="9525" h="9525">
                  <a:moveTo>
                    <a:pt x="7144" y="8572"/>
                  </a:moveTo>
                  <a:cubicBezTo>
                    <a:pt x="8096" y="8572"/>
                    <a:pt x="9049" y="9525"/>
                    <a:pt x="10001" y="8572"/>
                  </a:cubicBezTo>
                  <a:cubicBezTo>
                    <a:pt x="8096" y="6668"/>
                    <a:pt x="8096" y="6668"/>
                    <a:pt x="7144" y="85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3" name="Freeform: Shape 2102">
              <a:extLst>
                <a:ext uri="{FF2B5EF4-FFF2-40B4-BE49-F238E27FC236}">
                  <a16:creationId xmlns:a16="http://schemas.microsoft.com/office/drawing/2014/main" id="{D6D8CECA-4864-4201-8DEC-F3D38C72D1D5}"/>
                </a:ext>
              </a:extLst>
            </p:cNvPr>
            <p:cNvSpPr/>
            <p:nvPr/>
          </p:nvSpPr>
          <p:spPr>
            <a:xfrm>
              <a:off x="7413627" y="1143034"/>
              <a:ext cx="9525" cy="9525"/>
            </a:xfrm>
            <a:custGeom>
              <a:avLst/>
              <a:gdLst>
                <a:gd name="connsiteX0" fmla="*/ 7301 w 9525"/>
                <a:gd name="connsiteY0" fmla="*/ 10443 h 9525"/>
                <a:gd name="connsiteX1" fmla="*/ 7301 w 9525"/>
                <a:gd name="connsiteY1" fmla="*/ 10443 h 9525"/>
              </a:gdLst>
              <a:ahLst/>
              <a:cxnLst>
                <a:cxn ang="0">
                  <a:pos x="connsiteX0" y="connsiteY0"/>
                </a:cxn>
                <a:cxn ang="0">
                  <a:pos x="connsiteX1" y="connsiteY1"/>
                </a:cxn>
              </a:cxnLst>
              <a:rect l="l" t="t" r="r" b="b"/>
              <a:pathLst>
                <a:path w="9525" h="9525">
                  <a:moveTo>
                    <a:pt x="7301" y="10443"/>
                  </a:moveTo>
                  <a:cubicBezTo>
                    <a:pt x="10158" y="4728"/>
                    <a:pt x="6348" y="7586"/>
                    <a:pt x="7301" y="104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E5B142A4-3D26-4699-961B-D7A9F1D3B72F}"/>
                </a:ext>
              </a:extLst>
            </p:cNvPr>
            <p:cNvSpPr/>
            <p:nvPr/>
          </p:nvSpPr>
          <p:spPr>
            <a:xfrm>
              <a:off x="7327106" y="1087569"/>
              <a:ext cx="19050" cy="9525"/>
            </a:xfrm>
            <a:custGeom>
              <a:avLst/>
              <a:gdLst>
                <a:gd name="connsiteX0" fmla="*/ 7144 w 19050"/>
                <a:gd name="connsiteY0" fmla="*/ 7805 h 9525"/>
                <a:gd name="connsiteX1" fmla="*/ 7144 w 19050"/>
                <a:gd name="connsiteY1" fmla="*/ 7805 h 9525"/>
              </a:gdLst>
              <a:ahLst/>
              <a:cxnLst>
                <a:cxn ang="0">
                  <a:pos x="connsiteX0" y="connsiteY0"/>
                </a:cxn>
                <a:cxn ang="0">
                  <a:pos x="connsiteX1" y="connsiteY1"/>
                </a:cxn>
              </a:cxnLst>
              <a:rect l="l" t="t" r="r" b="b"/>
              <a:pathLst>
                <a:path w="19050" h="9525">
                  <a:moveTo>
                    <a:pt x="7144" y="7805"/>
                  </a:moveTo>
                  <a:cubicBezTo>
                    <a:pt x="19526" y="12568"/>
                    <a:pt x="10001" y="4948"/>
                    <a:pt x="7144" y="78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5" name="Freeform: Shape 2104">
              <a:extLst>
                <a:ext uri="{FF2B5EF4-FFF2-40B4-BE49-F238E27FC236}">
                  <a16:creationId xmlns:a16="http://schemas.microsoft.com/office/drawing/2014/main" id="{5C9F5CED-0BF6-44BA-9A71-B4B70E4C6757}"/>
                </a:ext>
              </a:extLst>
            </p:cNvPr>
            <p:cNvSpPr/>
            <p:nvPr/>
          </p:nvSpPr>
          <p:spPr>
            <a:xfrm>
              <a:off x="7366159" y="10754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6" name="Freeform: Shape 2105">
              <a:extLst>
                <a:ext uri="{FF2B5EF4-FFF2-40B4-BE49-F238E27FC236}">
                  <a16:creationId xmlns:a16="http://schemas.microsoft.com/office/drawing/2014/main" id="{1F711BEB-41E4-4ECB-B88A-33A427B32449}"/>
                </a:ext>
              </a:extLst>
            </p:cNvPr>
            <p:cNvSpPr/>
            <p:nvPr/>
          </p:nvSpPr>
          <p:spPr>
            <a:xfrm>
              <a:off x="7474744" y="1192053"/>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2047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7" name="Freeform: Shape 2106">
              <a:extLst>
                <a:ext uri="{FF2B5EF4-FFF2-40B4-BE49-F238E27FC236}">
                  <a16:creationId xmlns:a16="http://schemas.microsoft.com/office/drawing/2014/main" id="{CFDAA4A5-FFCB-490C-A60B-A0DDF43C58EC}"/>
                </a:ext>
              </a:extLst>
            </p:cNvPr>
            <p:cNvSpPr/>
            <p:nvPr/>
          </p:nvSpPr>
          <p:spPr>
            <a:xfrm>
              <a:off x="7322344" y="1086250"/>
              <a:ext cx="9525" cy="9525"/>
            </a:xfrm>
            <a:custGeom>
              <a:avLst/>
              <a:gdLst>
                <a:gd name="connsiteX0" fmla="*/ 7144 w 9525"/>
                <a:gd name="connsiteY0" fmla="*/ 8172 h 9525"/>
                <a:gd name="connsiteX1" fmla="*/ 9049 w 9525"/>
                <a:gd name="connsiteY1" fmla="*/ 9125 h 9525"/>
                <a:gd name="connsiteX2" fmla="*/ 7144 w 9525"/>
                <a:gd name="connsiteY2" fmla="*/ 8172 h 9525"/>
              </a:gdLst>
              <a:ahLst/>
              <a:cxnLst>
                <a:cxn ang="0">
                  <a:pos x="connsiteX0" y="connsiteY0"/>
                </a:cxn>
                <a:cxn ang="0">
                  <a:pos x="connsiteX1" y="connsiteY1"/>
                </a:cxn>
                <a:cxn ang="0">
                  <a:pos x="connsiteX2" y="connsiteY2"/>
                </a:cxn>
              </a:cxnLst>
              <a:rect l="l" t="t" r="r" b="b"/>
              <a:pathLst>
                <a:path w="9525" h="9525">
                  <a:moveTo>
                    <a:pt x="7144" y="8172"/>
                  </a:moveTo>
                  <a:cubicBezTo>
                    <a:pt x="8096" y="8172"/>
                    <a:pt x="8096" y="8172"/>
                    <a:pt x="9049" y="9125"/>
                  </a:cubicBezTo>
                  <a:cubicBezTo>
                    <a:pt x="9049" y="5315"/>
                    <a:pt x="7144" y="8172"/>
                    <a:pt x="7144" y="81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8" name="Freeform: Shape 2107">
              <a:extLst>
                <a:ext uri="{FF2B5EF4-FFF2-40B4-BE49-F238E27FC236}">
                  <a16:creationId xmlns:a16="http://schemas.microsoft.com/office/drawing/2014/main" id="{0BC5B877-9F3A-4B6D-9989-037DFBA68F95}"/>
                </a:ext>
              </a:extLst>
            </p:cNvPr>
            <p:cNvSpPr/>
            <p:nvPr/>
          </p:nvSpPr>
          <p:spPr>
            <a:xfrm>
              <a:off x="7382160" y="1142875"/>
              <a:ext cx="9525" cy="9525"/>
            </a:xfrm>
            <a:custGeom>
              <a:avLst/>
              <a:gdLst>
                <a:gd name="connsiteX0" fmla="*/ 7335 w 9525"/>
                <a:gd name="connsiteY0" fmla="*/ 9650 h 9525"/>
                <a:gd name="connsiteX1" fmla="*/ 10193 w 9525"/>
                <a:gd name="connsiteY1" fmla="*/ 10602 h 9525"/>
                <a:gd name="connsiteX2" fmla="*/ 7335 w 9525"/>
                <a:gd name="connsiteY2" fmla="*/ 9650 h 9525"/>
              </a:gdLst>
              <a:ahLst/>
              <a:cxnLst>
                <a:cxn ang="0">
                  <a:pos x="connsiteX0" y="connsiteY0"/>
                </a:cxn>
                <a:cxn ang="0">
                  <a:pos x="connsiteX1" y="connsiteY1"/>
                </a:cxn>
                <a:cxn ang="0">
                  <a:pos x="connsiteX2" y="connsiteY2"/>
                </a:cxn>
              </a:cxnLst>
              <a:rect l="l" t="t" r="r" b="b"/>
              <a:pathLst>
                <a:path w="9525" h="9525">
                  <a:moveTo>
                    <a:pt x="7335" y="9650"/>
                  </a:moveTo>
                  <a:cubicBezTo>
                    <a:pt x="8288" y="11555"/>
                    <a:pt x="9240" y="9650"/>
                    <a:pt x="10193" y="10602"/>
                  </a:cubicBezTo>
                  <a:cubicBezTo>
                    <a:pt x="9240" y="9650"/>
                    <a:pt x="6383" y="3935"/>
                    <a:pt x="7335" y="96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09" name="Freeform: Shape 2108">
              <a:extLst>
                <a:ext uri="{FF2B5EF4-FFF2-40B4-BE49-F238E27FC236}">
                  <a16:creationId xmlns:a16="http://schemas.microsoft.com/office/drawing/2014/main" id="{9E046E44-D541-4AC5-B3C5-9F9C5E5DFEBA}"/>
                </a:ext>
              </a:extLst>
            </p:cNvPr>
            <p:cNvSpPr/>
            <p:nvPr/>
          </p:nvSpPr>
          <p:spPr>
            <a:xfrm>
              <a:off x="7318534" y="1102769"/>
              <a:ext cx="9525" cy="19050"/>
            </a:xfrm>
            <a:custGeom>
              <a:avLst/>
              <a:gdLst>
                <a:gd name="connsiteX0" fmla="*/ 7144 w 9525"/>
                <a:gd name="connsiteY0" fmla="*/ 7846 h 19050"/>
                <a:gd name="connsiteX1" fmla="*/ 9049 w 9525"/>
                <a:gd name="connsiteY1" fmla="*/ 13561 h 19050"/>
                <a:gd name="connsiteX2" fmla="*/ 7144 w 9525"/>
                <a:gd name="connsiteY2" fmla="*/ 7846 h 19050"/>
              </a:gdLst>
              <a:ahLst/>
              <a:cxnLst>
                <a:cxn ang="0">
                  <a:pos x="connsiteX0" y="connsiteY0"/>
                </a:cxn>
                <a:cxn ang="0">
                  <a:pos x="connsiteX1" y="connsiteY1"/>
                </a:cxn>
                <a:cxn ang="0">
                  <a:pos x="connsiteX2" y="connsiteY2"/>
                </a:cxn>
              </a:cxnLst>
              <a:rect l="l" t="t" r="r" b="b"/>
              <a:pathLst>
                <a:path w="9525" h="19050">
                  <a:moveTo>
                    <a:pt x="7144" y="7846"/>
                  </a:moveTo>
                  <a:cubicBezTo>
                    <a:pt x="8096" y="7846"/>
                    <a:pt x="9049" y="10703"/>
                    <a:pt x="9049" y="13561"/>
                  </a:cubicBezTo>
                  <a:cubicBezTo>
                    <a:pt x="10001" y="11656"/>
                    <a:pt x="9049" y="4988"/>
                    <a:pt x="7144" y="78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0" name="Freeform: Shape 2109">
              <a:extLst>
                <a:ext uri="{FF2B5EF4-FFF2-40B4-BE49-F238E27FC236}">
                  <a16:creationId xmlns:a16="http://schemas.microsoft.com/office/drawing/2014/main" id="{B9BBF2FA-B6BD-4DE0-ADF5-90CC9365E3F9}"/>
                </a:ext>
              </a:extLst>
            </p:cNvPr>
            <p:cNvSpPr/>
            <p:nvPr/>
          </p:nvSpPr>
          <p:spPr>
            <a:xfrm>
              <a:off x="7376636" y="114495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2859"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1" name="Freeform: Shape 2110">
              <a:extLst>
                <a:ext uri="{FF2B5EF4-FFF2-40B4-BE49-F238E27FC236}">
                  <a16:creationId xmlns:a16="http://schemas.microsoft.com/office/drawing/2014/main" id="{51A109DE-1201-473A-98F1-6C066FF4E2A3}"/>
                </a:ext>
              </a:extLst>
            </p:cNvPr>
            <p:cNvSpPr/>
            <p:nvPr/>
          </p:nvSpPr>
          <p:spPr>
            <a:xfrm>
              <a:off x="7395556" y="1185373"/>
              <a:ext cx="9525" cy="19050"/>
            </a:xfrm>
            <a:custGeom>
              <a:avLst/>
              <a:gdLst>
                <a:gd name="connsiteX0" fmla="*/ 8227 w 9525"/>
                <a:gd name="connsiteY0" fmla="*/ 18586 h 19050"/>
                <a:gd name="connsiteX1" fmla="*/ 8227 w 9525"/>
                <a:gd name="connsiteY1" fmla="*/ 18586 h 19050"/>
              </a:gdLst>
              <a:ahLst/>
              <a:cxnLst>
                <a:cxn ang="0">
                  <a:pos x="connsiteX0" y="connsiteY0"/>
                </a:cxn>
                <a:cxn ang="0">
                  <a:pos x="connsiteX1" y="connsiteY1"/>
                </a:cxn>
              </a:cxnLst>
              <a:rect l="l" t="t" r="r" b="b"/>
              <a:pathLst>
                <a:path w="9525" h="19050">
                  <a:moveTo>
                    <a:pt x="8227" y="18586"/>
                  </a:moveTo>
                  <a:cubicBezTo>
                    <a:pt x="9179" y="16681"/>
                    <a:pt x="5369" y="-6179"/>
                    <a:pt x="8227" y="1858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2" name="Freeform: Shape 2111">
              <a:extLst>
                <a:ext uri="{FF2B5EF4-FFF2-40B4-BE49-F238E27FC236}">
                  <a16:creationId xmlns:a16="http://schemas.microsoft.com/office/drawing/2014/main" id="{191DDCA3-25B2-46EA-A263-EF2506EAA405}"/>
                </a:ext>
              </a:extLst>
            </p:cNvPr>
            <p:cNvSpPr/>
            <p:nvPr/>
          </p:nvSpPr>
          <p:spPr>
            <a:xfrm>
              <a:off x="7390924" y="118919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3" name="Freeform: Shape 2112">
              <a:extLst>
                <a:ext uri="{FF2B5EF4-FFF2-40B4-BE49-F238E27FC236}">
                  <a16:creationId xmlns:a16="http://schemas.microsoft.com/office/drawing/2014/main" id="{70FE9854-AAA8-47D4-B861-AF5D34DBCE44}"/>
                </a:ext>
              </a:extLst>
            </p:cNvPr>
            <p:cNvSpPr/>
            <p:nvPr/>
          </p:nvSpPr>
          <p:spPr>
            <a:xfrm>
              <a:off x="7352824" y="116728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8096" y="7144"/>
                  </a:cubicBezTo>
                  <a:cubicBezTo>
                    <a:pt x="8096" y="7144"/>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4" name="Freeform: Shape 2113">
              <a:extLst>
                <a:ext uri="{FF2B5EF4-FFF2-40B4-BE49-F238E27FC236}">
                  <a16:creationId xmlns:a16="http://schemas.microsoft.com/office/drawing/2014/main" id="{11E261F5-AEBE-4228-B2E7-915079FF4FB6}"/>
                </a:ext>
              </a:extLst>
            </p:cNvPr>
            <p:cNvSpPr/>
            <p:nvPr/>
          </p:nvSpPr>
          <p:spPr>
            <a:xfrm>
              <a:off x="7377632" y="1191172"/>
              <a:ext cx="9525" cy="19050"/>
            </a:xfrm>
            <a:custGeom>
              <a:avLst/>
              <a:gdLst>
                <a:gd name="connsiteX0" fmla="*/ 9959 w 9525"/>
                <a:gd name="connsiteY0" fmla="*/ 11835 h 19050"/>
                <a:gd name="connsiteX1" fmla="*/ 9959 w 9525"/>
                <a:gd name="connsiteY1" fmla="*/ 11835 h 19050"/>
              </a:gdLst>
              <a:ahLst/>
              <a:cxnLst>
                <a:cxn ang="0">
                  <a:pos x="connsiteX0" y="connsiteY0"/>
                </a:cxn>
                <a:cxn ang="0">
                  <a:pos x="connsiteX1" y="connsiteY1"/>
                </a:cxn>
              </a:cxnLst>
              <a:rect l="l" t="t" r="r" b="b"/>
              <a:pathLst>
                <a:path w="9525" h="19050">
                  <a:moveTo>
                    <a:pt x="9959" y="11835"/>
                  </a:moveTo>
                  <a:cubicBezTo>
                    <a:pt x="1386" y="-2452"/>
                    <a:pt x="15674" y="21360"/>
                    <a:pt x="9959" y="118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5" name="Freeform: Shape 2114">
              <a:extLst>
                <a:ext uri="{FF2B5EF4-FFF2-40B4-BE49-F238E27FC236}">
                  <a16:creationId xmlns:a16="http://schemas.microsoft.com/office/drawing/2014/main" id="{8B964D01-6FBE-4F93-96C2-1F197F60EE0D}"/>
                </a:ext>
              </a:extLst>
            </p:cNvPr>
            <p:cNvSpPr/>
            <p:nvPr/>
          </p:nvSpPr>
          <p:spPr>
            <a:xfrm>
              <a:off x="7289006" y="1091674"/>
              <a:ext cx="9525" cy="9525"/>
            </a:xfrm>
            <a:custGeom>
              <a:avLst/>
              <a:gdLst>
                <a:gd name="connsiteX0" fmla="*/ 7144 w 9525"/>
                <a:gd name="connsiteY0" fmla="*/ 10368 h 9525"/>
                <a:gd name="connsiteX1" fmla="*/ 7144 w 9525"/>
                <a:gd name="connsiteY1" fmla="*/ 10368 h 9525"/>
              </a:gdLst>
              <a:ahLst/>
              <a:cxnLst>
                <a:cxn ang="0">
                  <a:pos x="connsiteX0" y="connsiteY0"/>
                </a:cxn>
                <a:cxn ang="0">
                  <a:pos x="connsiteX1" y="connsiteY1"/>
                </a:cxn>
              </a:cxnLst>
              <a:rect l="l" t="t" r="r" b="b"/>
              <a:pathLst>
                <a:path w="9525" h="9525">
                  <a:moveTo>
                    <a:pt x="7144" y="10368"/>
                  </a:moveTo>
                  <a:cubicBezTo>
                    <a:pt x="7144" y="6558"/>
                    <a:pt x="8096" y="5606"/>
                    <a:pt x="7144" y="103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6" name="Freeform: Shape 2115">
              <a:extLst>
                <a:ext uri="{FF2B5EF4-FFF2-40B4-BE49-F238E27FC236}">
                  <a16:creationId xmlns:a16="http://schemas.microsoft.com/office/drawing/2014/main" id="{75D8111C-4AD4-4602-B627-BCE3C59EEDE9}"/>
                </a:ext>
              </a:extLst>
            </p:cNvPr>
            <p:cNvSpPr/>
            <p:nvPr/>
          </p:nvSpPr>
          <p:spPr>
            <a:xfrm>
              <a:off x="7288054" y="10910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7" name="Freeform: Shape 2116">
              <a:extLst>
                <a:ext uri="{FF2B5EF4-FFF2-40B4-BE49-F238E27FC236}">
                  <a16:creationId xmlns:a16="http://schemas.microsoft.com/office/drawing/2014/main" id="{9770B340-A365-45D5-B9FE-1AC937366265}"/>
                </a:ext>
              </a:extLst>
            </p:cNvPr>
            <p:cNvSpPr/>
            <p:nvPr/>
          </p:nvSpPr>
          <p:spPr>
            <a:xfrm>
              <a:off x="7359299" y="1161956"/>
              <a:ext cx="9525" cy="9525"/>
            </a:xfrm>
            <a:custGeom>
              <a:avLst/>
              <a:gdLst>
                <a:gd name="connsiteX0" fmla="*/ 7335 w 9525"/>
                <a:gd name="connsiteY0" fmla="*/ 9618 h 9525"/>
                <a:gd name="connsiteX1" fmla="*/ 10193 w 9525"/>
                <a:gd name="connsiteY1" fmla="*/ 7713 h 9525"/>
                <a:gd name="connsiteX2" fmla="*/ 7335 w 9525"/>
                <a:gd name="connsiteY2" fmla="*/ 9618 h 9525"/>
              </a:gdLst>
              <a:ahLst/>
              <a:cxnLst>
                <a:cxn ang="0">
                  <a:pos x="connsiteX0" y="connsiteY0"/>
                </a:cxn>
                <a:cxn ang="0">
                  <a:pos x="connsiteX1" y="connsiteY1"/>
                </a:cxn>
                <a:cxn ang="0">
                  <a:pos x="connsiteX2" y="connsiteY2"/>
                </a:cxn>
              </a:cxnLst>
              <a:rect l="l" t="t" r="r" b="b"/>
              <a:pathLst>
                <a:path w="9525" h="9525">
                  <a:moveTo>
                    <a:pt x="7335" y="9618"/>
                  </a:moveTo>
                  <a:cubicBezTo>
                    <a:pt x="8288" y="9618"/>
                    <a:pt x="9241" y="9618"/>
                    <a:pt x="10193" y="7713"/>
                  </a:cubicBezTo>
                  <a:cubicBezTo>
                    <a:pt x="9241" y="6761"/>
                    <a:pt x="6383" y="6761"/>
                    <a:pt x="7335" y="96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8" name="Freeform: Shape 2117">
              <a:extLst>
                <a:ext uri="{FF2B5EF4-FFF2-40B4-BE49-F238E27FC236}">
                  <a16:creationId xmlns:a16="http://schemas.microsoft.com/office/drawing/2014/main" id="{25DB6A15-D533-4A43-A54E-E0F4259196D1}"/>
                </a:ext>
              </a:extLst>
            </p:cNvPr>
            <p:cNvSpPr/>
            <p:nvPr/>
          </p:nvSpPr>
          <p:spPr>
            <a:xfrm>
              <a:off x="7282339" y="110368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10954" y="5027"/>
                    <a:pt x="7144" y="883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19" name="Freeform: Shape 2118">
              <a:extLst>
                <a:ext uri="{FF2B5EF4-FFF2-40B4-BE49-F238E27FC236}">
                  <a16:creationId xmlns:a16="http://schemas.microsoft.com/office/drawing/2014/main" id="{2E58F528-DECE-45FF-8E9B-8B861FEB0C33}"/>
                </a:ext>
              </a:extLst>
            </p:cNvPr>
            <p:cNvSpPr/>
            <p:nvPr/>
          </p:nvSpPr>
          <p:spPr>
            <a:xfrm>
              <a:off x="7268743" y="1094803"/>
              <a:ext cx="9525" cy="9525"/>
            </a:xfrm>
            <a:custGeom>
              <a:avLst/>
              <a:gdLst>
                <a:gd name="connsiteX0" fmla="*/ 9310 w 9525"/>
                <a:gd name="connsiteY0" fmla="*/ 7239 h 9525"/>
                <a:gd name="connsiteX1" fmla="*/ 9310 w 9525"/>
                <a:gd name="connsiteY1" fmla="*/ 7239 h 9525"/>
              </a:gdLst>
              <a:ahLst/>
              <a:cxnLst>
                <a:cxn ang="0">
                  <a:pos x="connsiteX0" y="connsiteY0"/>
                </a:cxn>
                <a:cxn ang="0">
                  <a:pos x="connsiteX1" y="connsiteY1"/>
                </a:cxn>
              </a:cxnLst>
              <a:rect l="l" t="t" r="r" b="b"/>
              <a:pathLst>
                <a:path w="9525" h="9525">
                  <a:moveTo>
                    <a:pt x="9310" y="7239"/>
                  </a:moveTo>
                  <a:cubicBezTo>
                    <a:pt x="11215" y="6286"/>
                    <a:pt x="3595" y="12954"/>
                    <a:pt x="9310" y="72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0" name="Freeform: Shape 2119">
              <a:extLst>
                <a:ext uri="{FF2B5EF4-FFF2-40B4-BE49-F238E27FC236}">
                  <a16:creationId xmlns:a16="http://schemas.microsoft.com/office/drawing/2014/main" id="{5682A473-BCEB-4E1A-AD0C-AB8D95E22104}"/>
                </a:ext>
              </a:extLst>
            </p:cNvPr>
            <p:cNvSpPr/>
            <p:nvPr/>
          </p:nvSpPr>
          <p:spPr>
            <a:xfrm>
              <a:off x="7331869" y="1205282"/>
              <a:ext cx="9525" cy="19050"/>
            </a:xfrm>
            <a:custGeom>
              <a:avLst/>
              <a:gdLst>
                <a:gd name="connsiteX0" fmla="*/ 7144 w 9525"/>
                <a:gd name="connsiteY0" fmla="*/ 13917 h 19050"/>
                <a:gd name="connsiteX1" fmla="*/ 7144 w 9525"/>
                <a:gd name="connsiteY1" fmla="*/ 13917 h 19050"/>
              </a:gdLst>
              <a:ahLst/>
              <a:cxnLst>
                <a:cxn ang="0">
                  <a:pos x="connsiteX0" y="connsiteY0"/>
                </a:cxn>
                <a:cxn ang="0">
                  <a:pos x="connsiteX1" y="connsiteY1"/>
                </a:cxn>
              </a:cxnLst>
              <a:rect l="l" t="t" r="r" b="b"/>
              <a:pathLst>
                <a:path w="9525" h="19050">
                  <a:moveTo>
                    <a:pt x="7144" y="13917"/>
                  </a:moveTo>
                  <a:cubicBezTo>
                    <a:pt x="7144" y="13917"/>
                    <a:pt x="9049" y="-1323"/>
                    <a:pt x="7144" y="139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1" name="Freeform: Shape 2120">
              <a:extLst>
                <a:ext uri="{FF2B5EF4-FFF2-40B4-BE49-F238E27FC236}">
                  <a16:creationId xmlns:a16="http://schemas.microsoft.com/office/drawing/2014/main" id="{8F529B1A-EAD4-4167-9E2D-29A7FDD93D09}"/>
                </a:ext>
              </a:extLst>
            </p:cNvPr>
            <p:cNvSpPr/>
            <p:nvPr/>
          </p:nvSpPr>
          <p:spPr>
            <a:xfrm>
              <a:off x="7157561" y="1094898"/>
              <a:ext cx="66675" cy="28575"/>
            </a:xfrm>
            <a:custGeom>
              <a:avLst/>
              <a:gdLst>
                <a:gd name="connsiteX0" fmla="*/ 47149 w 66675"/>
                <a:gd name="connsiteY0" fmla="*/ 18574 h 28575"/>
                <a:gd name="connsiteX1" fmla="*/ 55721 w 66675"/>
                <a:gd name="connsiteY1" fmla="*/ 27146 h 28575"/>
                <a:gd name="connsiteX2" fmla="*/ 60484 w 66675"/>
                <a:gd name="connsiteY2" fmla="*/ 10001 h 28575"/>
                <a:gd name="connsiteX3" fmla="*/ 60484 w 66675"/>
                <a:gd name="connsiteY3" fmla="*/ 7144 h 28575"/>
                <a:gd name="connsiteX4" fmla="*/ 7144 w 66675"/>
                <a:gd name="connsiteY4" fmla="*/ 7144 h 28575"/>
                <a:gd name="connsiteX5" fmla="*/ 8096 w 66675"/>
                <a:gd name="connsiteY5" fmla="*/ 28099 h 28575"/>
                <a:gd name="connsiteX6" fmla="*/ 47149 w 66675"/>
                <a:gd name="connsiteY6" fmla="*/ 185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7149" y="18574"/>
                  </a:moveTo>
                  <a:cubicBezTo>
                    <a:pt x="47149" y="19526"/>
                    <a:pt x="50959" y="26194"/>
                    <a:pt x="55721" y="27146"/>
                  </a:cubicBezTo>
                  <a:cubicBezTo>
                    <a:pt x="51911" y="24289"/>
                    <a:pt x="58579" y="14764"/>
                    <a:pt x="60484" y="10001"/>
                  </a:cubicBezTo>
                  <a:cubicBezTo>
                    <a:pt x="59531" y="10001"/>
                    <a:pt x="59531" y="9049"/>
                    <a:pt x="60484" y="7144"/>
                  </a:cubicBezTo>
                  <a:cubicBezTo>
                    <a:pt x="53816" y="12859"/>
                    <a:pt x="25241" y="8096"/>
                    <a:pt x="7144" y="7144"/>
                  </a:cubicBezTo>
                  <a:cubicBezTo>
                    <a:pt x="15716" y="12859"/>
                    <a:pt x="9049" y="21431"/>
                    <a:pt x="8096" y="28099"/>
                  </a:cubicBezTo>
                  <a:cubicBezTo>
                    <a:pt x="13811" y="32861"/>
                    <a:pt x="48101" y="30004"/>
                    <a:pt x="47149" y="185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2" name="Freeform: Shape 2121">
              <a:extLst>
                <a:ext uri="{FF2B5EF4-FFF2-40B4-BE49-F238E27FC236}">
                  <a16:creationId xmlns:a16="http://schemas.microsoft.com/office/drawing/2014/main" id="{360D00E8-7B39-4244-9F3C-607D28F79DEC}"/>
                </a:ext>
              </a:extLst>
            </p:cNvPr>
            <p:cNvSpPr/>
            <p:nvPr/>
          </p:nvSpPr>
          <p:spPr>
            <a:xfrm>
              <a:off x="7207091" y="111394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3" name="Freeform: Shape 2122">
              <a:extLst>
                <a:ext uri="{FF2B5EF4-FFF2-40B4-BE49-F238E27FC236}">
                  <a16:creationId xmlns:a16="http://schemas.microsoft.com/office/drawing/2014/main" id="{ECD8534B-2969-4680-8C24-C65FB26BFEE8}"/>
                </a:ext>
              </a:extLst>
            </p:cNvPr>
            <p:cNvSpPr/>
            <p:nvPr/>
          </p:nvSpPr>
          <p:spPr>
            <a:xfrm>
              <a:off x="7156609" y="109394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4" name="Freeform: Shape 2123">
              <a:extLst>
                <a:ext uri="{FF2B5EF4-FFF2-40B4-BE49-F238E27FC236}">
                  <a16:creationId xmlns:a16="http://schemas.microsoft.com/office/drawing/2014/main" id="{7D60E709-5490-4BF0-A700-CED66040596B}"/>
                </a:ext>
              </a:extLst>
            </p:cNvPr>
            <p:cNvSpPr/>
            <p:nvPr/>
          </p:nvSpPr>
          <p:spPr>
            <a:xfrm>
              <a:off x="7215224" y="1097409"/>
              <a:ext cx="9525" cy="19050"/>
            </a:xfrm>
            <a:custGeom>
              <a:avLst/>
              <a:gdLst>
                <a:gd name="connsiteX0" fmla="*/ 9488 w 9525"/>
                <a:gd name="connsiteY0" fmla="*/ 12253 h 19050"/>
                <a:gd name="connsiteX1" fmla="*/ 9488 w 9525"/>
                <a:gd name="connsiteY1" fmla="*/ 12253 h 19050"/>
              </a:gdLst>
              <a:ahLst/>
              <a:cxnLst>
                <a:cxn ang="0">
                  <a:pos x="connsiteX0" y="connsiteY0"/>
                </a:cxn>
                <a:cxn ang="0">
                  <a:pos x="connsiteX1" y="connsiteY1"/>
                </a:cxn>
              </a:cxnLst>
              <a:rect l="l" t="t" r="r" b="b"/>
              <a:pathLst>
                <a:path w="9525" h="19050">
                  <a:moveTo>
                    <a:pt x="9488" y="12253"/>
                  </a:moveTo>
                  <a:cubicBezTo>
                    <a:pt x="4726" y="1776"/>
                    <a:pt x="8536" y="10348"/>
                    <a:pt x="9488" y="122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5" name="Freeform: Shape 2124">
              <a:extLst>
                <a:ext uri="{FF2B5EF4-FFF2-40B4-BE49-F238E27FC236}">
                  <a16:creationId xmlns:a16="http://schemas.microsoft.com/office/drawing/2014/main" id="{A9DA447D-F2A2-49F1-80F1-51160692F047}"/>
                </a:ext>
              </a:extLst>
            </p:cNvPr>
            <p:cNvSpPr/>
            <p:nvPr/>
          </p:nvSpPr>
          <p:spPr>
            <a:xfrm>
              <a:off x="7212606" y="1092993"/>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5716"/>
                    <a:pt x="9249" y="9049"/>
                    <a:pt x="73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6" name="Freeform: Shape 2125">
              <a:extLst>
                <a:ext uri="{FF2B5EF4-FFF2-40B4-BE49-F238E27FC236}">
                  <a16:creationId xmlns:a16="http://schemas.microsoft.com/office/drawing/2014/main" id="{D8CD72CE-70F8-4A04-B9C0-411A5A75D7DD}"/>
                </a:ext>
              </a:extLst>
            </p:cNvPr>
            <p:cNvSpPr/>
            <p:nvPr/>
          </p:nvSpPr>
          <p:spPr>
            <a:xfrm>
              <a:off x="7208136" y="120253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7" y="8096"/>
                    <a:pt x="4194" y="10954"/>
                    <a:pt x="990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7" name="Freeform: Shape 2126">
              <a:extLst>
                <a:ext uri="{FF2B5EF4-FFF2-40B4-BE49-F238E27FC236}">
                  <a16:creationId xmlns:a16="http://schemas.microsoft.com/office/drawing/2014/main" id="{23484936-D3E8-405F-87CB-9541BBE6C237}"/>
                </a:ext>
              </a:extLst>
            </p:cNvPr>
            <p:cNvSpPr/>
            <p:nvPr/>
          </p:nvSpPr>
          <p:spPr>
            <a:xfrm>
              <a:off x="7196614" y="1192731"/>
              <a:ext cx="9525" cy="9525"/>
            </a:xfrm>
            <a:custGeom>
              <a:avLst/>
              <a:gdLst>
                <a:gd name="connsiteX0" fmla="*/ 7144 w 9525"/>
                <a:gd name="connsiteY0" fmla="*/ 7419 h 9525"/>
                <a:gd name="connsiteX1" fmla="*/ 10954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8096" y="10276"/>
                    <a:pt x="10001" y="8371"/>
                    <a:pt x="10954" y="7419"/>
                  </a:cubicBezTo>
                  <a:cubicBezTo>
                    <a:pt x="9049" y="8371"/>
                    <a:pt x="10001"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8" name="Freeform: Shape 2127">
              <a:extLst>
                <a:ext uri="{FF2B5EF4-FFF2-40B4-BE49-F238E27FC236}">
                  <a16:creationId xmlns:a16="http://schemas.microsoft.com/office/drawing/2014/main" id="{025EC78B-B596-4B8B-A2CE-C348A34D8C9B}"/>
                </a:ext>
              </a:extLst>
            </p:cNvPr>
            <p:cNvSpPr/>
            <p:nvPr/>
          </p:nvSpPr>
          <p:spPr>
            <a:xfrm>
              <a:off x="7195618" y="1227296"/>
              <a:ext cx="9525" cy="9525"/>
            </a:xfrm>
            <a:custGeom>
              <a:avLst/>
              <a:gdLst>
                <a:gd name="connsiteX0" fmla="*/ 10045 w 9525"/>
                <a:gd name="connsiteY0" fmla="*/ 7144 h 9525"/>
                <a:gd name="connsiteX1" fmla="*/ 10045 w 9525"/>
                <a:gd name="connsiteY1" fmla="*/ 7144 h 9525"/>
              </a:gdLst>
              <a:ahLst/>
              <a:cxnLst>
                <a:cxn ang="0">
                  <a:pos x="connsiteX0" y="connsiteY0"/>
                </a:cxn>
                <a:cxn ang="0">
                  <a:pos x="connsiteX1" y="connsiteY1"/>
                </a:cxn>
              </a:cxnLst>
              <a:rect l="l" t="t" r="r" b="b"/>
              <a:pathLst>
                <a:path w="9525" h="9525">
                  <a:moveTo>
                    <a:pt x="10045" y="7144"/>
                  </a:moveTo>
                  <a:cubicBezTo>
                    <a:pt x="7187" y="9049"/>
                    <a:pt x="5282" y="10954"/>
                    <a:pt x="1004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29" name="Freeform: Shape 2128">
              <a:extLst>
                <a:ext uri="{FF2B5EF4-FFF2-40B4-BE49-F238E27FC236}">
                  <a16:creationId xmlns:a16="http://schemas.microsoft.com/office/drawing/2014/main" id="{D0BF1FEC-3D2E-4CB4-8006-AAECF4D962C4}"/>
                </a:ext>
              </a:extLst>
            </p:cNvPr>
            <p:cNvSpPr/>
            <p:nvPr/>
          </p:nvSpPr>
          <p:spPr>
            <a:xfrm>
              <a:off x="7137559" y="111299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8096"/>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0" name="Freeform: Shape 2129">
              <a:extLst>
                <a:ext uri="{FF2B5EF4-FFF2-40B4-BE49-F238E27FC236}">
                  <a16:creationId xmlns:a16="http://schemas.microsoft.com/office/drawing/2014/main" id="{56EA705D-2BA8-413E-B273-FD8C5D515722}"/>
                </a:ext>
              </a:extLst>
            </p:cNvPr>
            <p:cNvSpPr/>
            <p:nvPr/>
          </p:nvSpPr>
          <p:spPr>
            <a:xfrm>
              <a:off x="7126129" y="1093275"/>
              <a:ext cx="38100" cy="28575"/>
            </a:xfrm>
            <a:custGeom>
              <a:avLst/>
              <a:gdLst>
                <a:gd name="connsiteX0" fmla="*/ 37624 w 38100"/>
                <a:gd name="connsiteY0" fmla="*/ 24007 h 28575"/>
                <a:gd name="connsiteX1" fmla="*/ 7144 w 38100"/>
                <a:gd name="connsiteY1" fmla="*/ 22102 h 28575"/>
                <a:gd name="connsiteX2" fmla="*/ 16669 w 38100"/>
                <a:gd name="connsiteY2" fmla="*/ 24007 h 28575"/>
                <a:gd name="connsiteX3" fmla="*/ 17621 w 38100"/>
                <a:gd name="connsiteY3" fmla="*/ 16387 h 28575"/>
                <a:gd name="connsiteX4" fmla="*/ 37624 w 38100"/>
                <a:gd name="connsiteY4" fmla="*/ 24007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28575">
                  <a:moveTo>
                    <a:pt x="37624" y="24007"/>
                  </a:moveTo>
                  <a:cubicBezTo>
                    <a:pt x="35719" y="21149"/>
                    <a:pt x="26194" y="-11236"/>
                    <a:pt x="7144" y="22102"/>
                  </a:cubicBezTo>
                  <a:cubicBezTo>
                    <a:pt x="14764" y="17339"/>
                    <a:pt x="17621" y="17339"/>
                    <a:pt x="16669" y="24007"/>
                  </a:cubicBezTo>
                  <a:cubicBezTo>
                    <a:pt x="20479" y="21149"/>
                    <a:pt x="20479" y="18292"/>
                    <a:pt x="17621" y="16387"/>
                  </a:cubicBezTo>
                  <a:cubicBezTo>
                    <a:pt x="25241" y="1147"/>
                    <a:pt x="9049" y="47819"/>
                    <a:pt x="37624" y="240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1" name="Freeform: Shape 2130">
              <a:extLst>
                <a:ext uri="{FF2B5EF4-FFF2-40B4-BE49-F238E27FC236}">
                  <a16:creationId xmlns:a16="http://schemas.microsoft.com/office/drawing/2014/main" id="{1CB37470-AE49-477F-95A5-08C6F28843B2}"/>
                </a:ext>
              </a:extLst>
            </p:cNvPr>
            <p:cNvSpPr/>
            <p:nvPr/>
          </p:nvSpPr>
          <p:spPr>
            <a:xfrm>
              <a:off x="7094696"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2" name="Freeform: Shape 2131">
              <a:extLst>
                <a:ext uri="{FF2B5EF4-FFF2-40B4-BE49-F238E27FC236}">
                  <a16:creationId xmlns:a16="http://schemas.microsoft.com/office/drawing/2014/main" id="{09A2CF3E-1D89-474B-9F86-EE3F63C31A37}"/>
                </a:ext>
              </a:extLst>
            </p:cNvPr>
            <p:cNvSpPr/>
            <p:nvPr/>
          </p:nvSpPr>
          <p:spPr>
            <a:xfrm>
              <a:off x="7096601" y="1100413"/>
              <a:ext cx="9525" cy="19050"/>
            </a:xfrm>
            <a:custGeom>
              <a:avLst/>
              <a:gdLst>
                <a:gd name="connsiteX0" fmla="*/ 7144 w 9525"/>
                <a:gd name="connsiteY0" fmla="*/ 14011 h 19050"/>
                <a:gd name="connsiteX1" fmla="*/ 7144 w 9525"/>
                <a:gd name="connsiteY1" fmla="*/ 14011 h 19050"/>
              </a:gdLst>
              <a:ahLst/>
              <a:cxnLst>
                <a:cxn ang="0">
                  <a:pos x="connsiteX0" y="connsiteY0"/>
                </a:cxn>
                <a:cxn ang="0">
                  <a:pos x="connsiteX1" y="connsiteY1"/>
                </a:cxn>
              </a:cxnLst>
              <a:rect l="l" t="t" r="r" b="b"/>
              <a:pathLst>
                <a:path w="9525" h="19050">
                  <a:moveTo>
                    <a:pt x="7144" y="14011"/>
                  </a:moveTo>
                  <a:cubicBezTo>
                    <a:pt x="8096" y="676"/>
                    <a:pt x="7144" y="10201"/>
                    <a:pt x="7144" y="140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3" name="Freeform: Shape 2132">
              <a:extLst>
                <a:ext uri="{FF2B5EF4-FFF2-40B4-BE49-F238E27FC236}">
                  <a16:creationId xmlns:a16="http://schemas.microsoft.com/office/drawing/2014/main" id="{A34A843E-9B27-4221-8E8E-03EC3CC7061F}"/>
                </a:ext>
              </a:extLst>
            </p:cNvPr>
            <p:cNvSpPr/>
            <p:nvPr/>
          </p:nvSpPr>
          <p:spPr>
            <a:xfrm>
              <a:off x="7099952" y="1095851"/>
              <a:ext cx="9525" cy="19050"/>
            </a:xfrm>
            <a:custGeom>
              <a:avLst/>
              <a:gdLst>
                <a:gd name="connsiteX0" fmla="*/ 11413 w 9525"/>
                <a:gd name="connsiteY0" fmla="*/ 7144 h 19050"/>
                <a:gd name="connsiteX1" fmla="*/ 11413 w 9525"/>
                <a:gd name="connsiteY1" fmla="*/ 7144 h 19050"/>
              </a:gdLst>
              <a:ahLst/>
              <a:cxnLst>
                <a:cxn ang="0">
                  <a:pos x="connsiteX0" y="connsiteY0"/>
                </a:cxn>
                <a:cxn ang="0">
                  <a:pos x="connsiteX1" y="connsiteY1"/>
                </a:cxn>
              </a:cxnLst>
              <a:rect l="l" t="t" r="r" b="b"/>
              <a:pathLst>
                <a:path w="9525" h="19050">
                  <a:moveTo>
                    <a:pt x="11413" y="7144"/>
                  </a:moveTo>
                  <a:cubicBezTo>
                    <a:pt x="9508" y="9049"/>
                    <a:pt x="2841" y="35719"/>
                    <a:pt x="1141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4" name="Freeform: Shape 2133">
              <a:extLst>
                <a:ext uri="{FF2B5EF4-FFF2-40B4-BE49-F238E27FC236}">
                  <a16:creationId xmlns:a16="http://schemas.microsoft.com/office/drawing/2014/main" id="{485813EE-B7B5-40CE-85A5-2B6195D29891}"/>
                </a:ext>
              </a:extLst>
            </p:cNvPr>
            <p:cNvSpPr/>
            <p:nvPr/>
          </p:nvSpPr>
          <p:spPr>
            <a:xfrm>
              <a:off x="7121604" y="110156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2859"/>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5" name="Freeform: Shape 2134">
              <a:extLst>
                <a:ext uri="{FF2B5EF4-FFF2-40B4-BE49-F238E27FC236}">
                  <a16:creationId xmlns:a16="http://schemas.microsoft.com/office/drawing/2014/main" id="{5FF7A11E-2778-426A-BF07-9527C4466044}"/>
                </a:ext>
              </a:extLst>
            </p:cNvPr>
            <p:cNvSpPr/>
            <p:nvPr/>
          </p:nvSpPr>
          <p:spPr>
            <a:xfrm>
              <a:off x="7118403" y="1104348"/>
              <a:ext cx="9525" cy="9525"/>
            </a:xfrm>
            <a:custGeom>
              <a:avLst/>
              <a:gdLst>
                <a:gd name="connsiteX0" fmla="*/ 10107 w 9525"/>
                <a:gd name="connsiteY0" fmla="*/ 7219 h 9525"/>
                <a:gd name="connsiteX1" fmla="*/ 10107 w 9525"/>
                <a:gd name="connsiteY1" fmla="*/ 7219 h 9525"/>
              </a:gdLst>
              <a:ahLst/>
              <a:cxnLst>
                <a:cxn ang="0">
                  <a:pos x="connsiteX0" y="connsiteY0"/>
                </a:cxn>
                <a:cxn ang="0">
                  <a:pos x="connsiteX1" y="connsiteY1"/>
                </a:cxn>
              </a:cxnLst>
              <a:rect l="l" t="t" r="r" b="b"/>
              <a:pathLst>
                <a:path w="9525" h="9525">
                  <a:moveTo>
                    <a:pt x="10107" y="7219"/>
                  </a:moveTo>
                  <a:cubicBezTo>
                    <a:pt x="10107" y="6266"/>
                    <a:pt x="3440" y="14839"/>
                    <a:pt x="10107" y="72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6" name="Freeform: Shape 2135">
              <a:extLst>
                <a:ext uri="{FF2B5EF4-FFF2-40B4-BE49-F238E27FC236}">
                  <a16:creationId xmlns:a16="http://schemas.microsoft.com/office/drawing/2014/main" id="{5D5B806F-E547-4350-BA40-0029FCFBFAAB}"/>
                </a:ext>
              </a:extLst>
            </p:cNvPr>
            <p:cNvSpPr/>
            <p:nvPr/>
          </p:nvSpPr>
          <p:spPr>
            <a:xfrm>
              <a:off x="7113746" y="1100613"/>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7144"/>
                    <a:pt x="8096" y="7144"/>
                    <a:pt x="7144" y="7144"/>
                  </a:cubicBezTo>
                  <a:lnTo>
                    <a:pt x="9049"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7" name="Freeform: Shape 2136">
              <a:extLst>
                <a:ext uri="{FF2B5EF4-FFF2-40B4-BE49-F238E27FC236}">
                  <a16:creationId xmlns:a16="http://schemas.microsoft.com/office/drawing/2014/main" id="{AF320C19-E2D1-4EA7-B35F-ED81F1480F76}"/>
                </a:ext>
              </a:extLst>
            </p:cNvPr>
            <p:cNvSpPr/>
            <p:nvPr/>
          </p:nvSpPr>
          <p:spPr>
            <a:xfrm>
              <a:off x="7115334" y="1100825"/>
              <a:ext cx="9525" cy="9525"/>
            </a:xfrm>
            <a:custGeom>
              <a:avLst/>
              <a:gdLst>
                <a:gd name="connsiteX0" fmla="*/ 8414 w 9525"/>
                <a:gd name="connsiteY0" fmla="*/ 8837 h 9525"/>
                <a:gd name="connsiteX1" fmla="*/ 8414 w 9525"/>
                <a:gd name="connsiteY1" fmla="*/ 8837 h 9525"/>
              </a:gdLst>
              <a:ahLst/>
              <a:cxnLst>
                <a:cxn ang="0">
                  <a:pos x="connsiteX0" y="connsiteY0"/>
                </a:cxn>
                <a:cxn ang="0">
                  <a:pos x="connsiteX1" y="connsiteY1"/>
                </a:cxn>
              </a:cxnLst>
              <a:rect l="l" t="t" r="r" b="b"/>
              <a:pathLst>
                <a:path w="9525" h="9525">
                  <a:moveTo>
                    <a:pt x="8414" y="8837"/>
                  </a:moveTo>
                  <a:cubicBezTo>
                    <a:pt x="8414" y="8837"/>
                    <a:pt x="5556" y="5027"/>
                    <a:pt x="841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8" name="Freeform: Shape 2137">
              <a:extLst>
                <a:ext uri="{FF2B5EF4-FFF2-40B4-BE49-F238E27FC236}">
                  <a16:creationId xmlns:a16="http://schemas.microsoft.com/office/drawing/2014/main" id="{5688B913-18A4-48DC-857E-FB4F27A4C0DC}"/>
                </a:ext>
              </a:extLst>
            </p:cNvPr>
            <p:cNvSpPr/>
            <p:nvPr/>
          </p:nvSpPr>
          <p:spPr>
            <a:xfrm>
              <a:off x="7118378" y="1096570"/>
              <a:ext cx="9525" cy="19050"/>
            </a:xfrm>
            <a:custGeom>
              <a:avLst/>
              <a:gdLst>
                <a:gd name="connsiteX0" fmla="*/ 8227 w 9525"/>
                <a:gd name="connsiteY0" fmla="*/ 14044 h 19050"/>
                <a:gd name="connsiteX1" fmla="*/ 8227 w 9525"/>
                <a:gd name="connsiteY1" fmla="*/ 14044 h 19050"/>
              </a:gdLst>
              <a:ahLst/>
              <a:cxnLst>
                <a:cxn ang="0">
                  <a:pos x="connsiteX0" y="connsiteY0"/>
                </a:cxn>
                <a:cxn ang="0">
                  <a:pos x="connsiteX1" y="connsiteY1"/>
                </a:cxn>
              </a:cxnLst>
              <a:rect l="l" t="t" r="r" b="b"/>
              <a:pathLst>
                <a:path w="9525" h="19050">
                  <a:moveTo>
                    <a:pt x="8227" y="14044"/>
                  </a:moveTo>
                  <a:cubicBezTo>
                    <a:pt x="9179" y="2614"/>
                    <a:pt x="5369" y="7377"/>
                    <a:pt x="8227" y="140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39" name="Freeform: Shape 2138">
              <a:extLst>
                <a:ext uri="{FF2B5EF4-FFF2-40B4-BE49-F238E27FC236}">
                  <a16:creationId xmlns:a16="http://schemas.microsoft.com/office/drawing/2014/main" id="{C8BC01FC-AC98-403E-8860-20B189A9B32C}"/>
                </a:ext>
              </a:extLst>
            </p:cNvPr>
            <p:cNvSpPr/>
            <p:nvPr/>
          </p:nvSpPr>
          <p:spPr>
            <a:xfrm>
              <a:off x="7179448" y="12196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12859"/>
                    <a:pt x="8117" y="9049"/>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0" name="Freeform: Shape 2139">
              <a:extLst>
                <a:ext uri="{FF2B5EF4-FFF2-40B4-BE49-F238E27FC236}">
                  <a16:creationId xmlns:a16="http://schemas.microsoft.com/office/drawing/2014/main" id="{A8849BC2-7A1A-4433-AFCF-52382DDEE9BA}"/>
                </a:ext>
              </a:extLst>
            </p:cNvPr>
            <p:cNvSpPr/>
            <p:nvPr/>
          </p:nvSpPr>
          <p:spPr>
            <a:xfrm>
              <a:off x="7167086" y="121491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8096" y="9049"/>
                    <a:pt x="7144" y="9049"/>
                  </a:cubicBezTo>
                  <a:cubicBezTo>
                    <a:pt x="9049" y="9049"/>
                    <a:pt x="9049"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1" name="Freeform: Shape 2140">
              <a:extLst>
                <a:ext uri="{FF2B5EF4-FFF2-40B4-BE49-F238E27FC236}">
                  <a16:creationId xmlns:a16="http://schemas.microsoft.com/office/drawing/2014/main" id="{4D506334-C04A-4958-B095-764F5B44F666}"/>
                </a:ext>
              </a:extLst>
            </p:cNvPr>
            <p:cNvSpPr/>
            <p:nvPr/>
          </p:nvSpPr>
          <p:spPr>
            <a:xfrm>
              <a:off x="7156009" y="1216818"/>
              <a:ext cx="19050" cy="38100"/>
            </a:xfrm>
            <a:custGeom>
              <a:avLst/>
              <a:gdLst>
                <a:gd name="connsiteX0" fmla="*/ 8697 w 19050"/>
                <a:gd name="connsiteY0" fmla="*/ 32861 h 38100"/>
                <a:gd name="connsiteX1" fmla="*/ 19174 w 19050"/>
                <a:gd name="connsiteY1" fmla="*/ 7144 h 38100"/>
                <a:gd name="connsiteX2" fmla="*/ 8697 w 19050"/>
                <a:gd name="connsiteY2" fmla="*/ 32861 h 38100"/>
              </a:gdLst>
              <a:ahLst/>
              <a:cxnLst>
                <a:cxn ang="0">
                  <a:pos x="connsiteX0" y="connsiteY0"/>
                </a:cxn>
                <a:cxn ang="0">
                  <a:pos x="connsiteX1" y="connsiteY1"/>
                </a:cxn>
                <a:cxn ang="0">
                  <a:pos x="connsiteX2" y="connsiteY2"/>
                </a:cxn>
              </a:cxnLst>
              <a:rect l="l" t="t" r="r" b="b"/>
              <a:pathLst>
                <a:path w="19050" h="38100">
                  <a:moveTo>
                    <a:pt x="8697" y="32861"/>
                  </a:moveTo>
                  <a:cubicBezTo>
                    <a:pt x="4886" y="25241"/>
                    <a:pt x="12506" y="18574"/>
                    <a:pt x="19174" y="7144"/>
                  </a:cubicBezTo>
                  <a:cubicBezTo>
                    <a:pt x="124" y="20479"/>
                    <a:pt x="9649" y="27146"/>
                    <a:pt x="8697" y="3286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2" name="Freeform: Shape 2141">
              <a:extLst>
                <a:ext uri="{FF2B5EF4-FFF2-40B4-BE49-F238E27FC236}">
                  <a16:creationId xmlns:a16="http://schemas.microsoft.com/office/drawing/2014/main" id="{BCFCF140-A75B-415A-9B86-4D5D5D4AA4C7}"/>
                </a:ext>
              </a:extLst>
            </p:cNvPr>
            <p:cNvSpPr/>
            <p:nvPr/>
          </p:nvSpPr>
          <p:spPr>
            <a:xfrm>
              <a:off x="7161371" y="1250998"/>
              <a:ext cx="9525" cy="9525"/>
            </a:xfrm>
            <a:custGeom>
              <a:avLst/>
              <a:gdLst>
                <a:gd name="connsiteX0" fmla="*/ 7144 w 9525"/>
                <a:gd name="connsiteY0" fmla="*/ 9159 h 9525"/>
                <a:gd name="connsiteX1" fmla="*/ 9049 w 9525"/>
                <a:gd name="connsiteY1" fmla="*/ 8206 h 9525"/>
                <a:gd name="connsiteX2" fmla="*/ 7144 w 9525"/>
                <a:gd name="connsiteY2" fmla="*/ 9159 h 9525"/>
              </a:gdLst>
              <a:ahLst/>
              <a:cxnLst>
                <a:cxn ang="0">
                  <a:pos x="connsiteX0" y="connsiteY0"/>
                </a:cxn>
                <a:cxn ang="0">
                  <a:pos x="connsiteX1" y="connsiteY1"/>
                </a:cxn>
                <a:cxn ang="0">
                  <a:pos x="connsiteX2" y="connsiteY2"/>
                </a:cxn>
              </a:cxnLst>
              <a:rect l="l" t="t" r="r" b="b"/>
              <a:pathLst>
                <a:path w="9525" h="9525">
                  <a:moveTo>
                    <a:pt x="7144" y="9159"/>
                  </a:moveTo>
                  <a:cubicBezTo>
                    <a:pt x="8096" y="10111"/>
                    <a:pt x="9049" y="9159"/>
                    <a:pt x="9049" y="8206"/>
                  </a:cubicBezTo>
                  <a:cubicBezTo>
                    <a:pt x="9049" y="5349"/>
                    <a:pt x="8096" y="9159"/>
                    <a:pt x="7144" y="91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3" name="Freeform: Shape 2142">
              <a:extLst>
                <a:ext uri="{FF2B5EF4-FFF2-40B4-BE49-F238E27FC236}">
                  <a16:creationId xmlns:a16="http://schemas.microsoft.com/office/drawing/2014/main" id="{125F2571-CFB9-4E6E-92F4-902A13A19C02}"/>
                </a:ext>
              </a:extLst>
            </p:cNvPr>
            <p:cNvSpPr/>
            <p:nvPr/>
          </p:nvSpPr>
          <p:spPr>
            <a:xfrm>
              <a:off x="7141051" y="11777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17621"/>
                    <a:pt x="8414" y="1095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4" name="Freeform: Shape 2143">
              <a:extLst>
                <a:ext uri="{FF2B5EF4-FFF2-40B4-BE49-F238E27FC236}">
                  <a16:creationId xmlns:a16="http://schemas.microsoft.com/office/drawing/2014/main" id="{09EB7F6E-CAB3-4D55-B461-DB3F861A8B00}"/>
                </a:ext>
              </a:extLst>
            </p:cNvPr>
            <p:cNvSpPr/>
            <p:nvPr/>
          </p:nvSpPr>
          <p:spPr>
            <a:xfrm>
              <a:off x="7143274" y="118062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5" name="Freeform: Shape 2144">
              <a:extLst>
                <a:ext uri="{FF2B5EF4-FFF2-40B4-BE49-F238E27FC236}">
                  <a16:creationId xmlns:a16="http://schemas.microsoft.com/office/drawing/2014/main" id="{53B6626B-66B4-45B1-8749-48115B7B3B63}"/>
                </a:ext>
              </a:extLst>
            </p:cNvPr>
            <p:cNvSpPr/>
            <p:nvPr/>
          </p:nvSpPr>
          <p:spPr>
            <a:xfrm>
              <a:off x="7142321" y="11768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6" name="Freeform: Shape 2145">
              <a:extLst>
                <a:ext uri="{FF2B5EF4-FFF2-40B4-BE49-F238E27FC236}">
                  <a16:creationId xmlns:a16="http://schemas.microsoft.com/office/drawing/2014/main" id="{CF6E75C4-46D3-4F22-810F-D65764BE5823}"/>
                </a:ext>
              </a:extLst>
            </p:cNvPr>
            <p:cNvSpPr/>
            <p:nvPr/>
          </p:nvSpPr>
          <p:spPr>
            <a:xfrm>
              <a:off x="7107079" y="1096181"/>
              <a:ext cx="9525" cy="9525"/>
            </a:xfrm>
            <a:custGeom>
              <a:avLst/>
              <a:gdLst>
                <a:gd name="connsiteX0" fmla="*/ 9049 w 9525"/>
                <a:gd name="connsiteY0" fmla="*/ 8718 h 9525"/>
                <a:gd name="connsiteX1" fmla="*/ 7144 w 9525"/>
                <a:gd name="connsiteY1" fmla="*/ 7766 h 9525"/>
                <a:gd name="connsiteX2" fmla="*/ 9049 w 9525"/>
                <a:gd name="connsiteY2" fmla="*/ 8718 h 9525"/>
              </a:gdLst>
              <a:ahLst/>
              <a:cxnLst>
                <a:cxn ang="0">
                  <a:pos x="connsiteX0" y="connsiteY0"/>
                </a:cxn>
                <a:cxn ang="0">
                  <a:pos x="connsiteX1" y="connsiteY1"/>
                </a:cxn>
                <a:cxn ang="0">
                  <a:pos x="connsiteX2" y="connsiteY2"/>
                </a:cxn>
              </a:cxnLst>
              <a:rect l="l" t="t" r="r" b="b"/>
              <a:pathLst>
                <a:path w="9525" h="9525">
                  <a:moveTo>
                    <a:pt x="9049" y="8718"/>
                  </a:moveTo>
                  <a:cubicBezTo>
                    <a:pt x="9049" y="5861"/>
                    <a:pt x="8096" y="7766"/>
                    <a:pt x="7144" y="7766"/>
                  </a:cubicBezTo>
                  <a:cubicBezTo>
                    <a:pt x="7144" y="8718"/>
                    <a:pt x="8096" y="9671"/>
                    <a:pt x="9049" y="87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7" name="Freeform: Shape 2146">
              <a:extLst>
                <a:ext uri="{FF2B5EF4-FFF2-40B4-BE49-F238E27FC236}">
                  <a16:creationId xmlns:a16="http://schemas.microsoft.com/office/drawing/2014/main" id="{643B4303-B1FF-40E0-AF77-BB0E70A934B5}"/>
                </a:ext>
              </a:extLst>
            </p:cNvPr>
            <p:cNvSpPr/>
            <p:nvPr/>
          </p:nvSpPr>
          <p:spPr>
            <a:xfrm>
              <a:off x="7057549" y="1098708"/>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8" name="Freeform: Shape 2147">
              <a:extLst>
                <a:ext uri="{FF2B5EF4-FFF2-40B4-BE49-F238E27FC236}">
                  <a16:creationId xmlns:a16="http://schemas.microsoft.com/office/drawing/2014/main" id="{9F93507A-A84E-4CC2-ADBD-3CA18A3E5097}"/>
                </a:ext>
              </a:extLst>
            </p:cNvPr>
            <p:cNvSpPr/>
            <p:nvPr/>
          </p:nvSpPr>
          <p:spPr>
            <a:xfrm>
              <a:off x="7028974" y="116919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49" name="Freeform: Shape 2148">
              <a:extLst>
                <a:ext uri="{FF2B5EF4-FFF2-40B4-BE49-F238E27FC236}">
                  <a16:creationId xmlns:a16="http://schemas.microsoft.com/office/drawing/2014/main" id="{AEE01605-F4F4-49E7-831B-397970FBCA0A}"/>
                </a:ext>
              </a:extLst>
            </p:cNvPr>
            <p:cNvSpPr/>
            <p:nvPr/>
          </p:nvSpPr>
          <p:spPr>
            <a:xfrm>
              <a:off x="7026592" y="1170146"/>
              <a:ext cx="9525" cy="9525"/>
            </a:xfrm>
            <a:custGeom>
              <a:avLst/>
              <a:gdLst>
                <a:gd name="connsiteX0" fmla="*/ 8573 w 9525"/>
                <a:gd name="connsiteY0" fmla="*/ 7144 h 9525"/>
                <a:gd name="connsiteX1" fmla="*/ 8573 w 9525"/>
                <a:gd name="connsiteY1" fmla="*/ 7144 h 9525"/>
              </a:gdLst>
              <a:ahLst/>
              <a:cxnLst>
                <a:cxn ang="0">
                  <a:pos x="connsiteX0" y="connsiteY0"/>
                </a:cxn>
                <a:cxn ang="0">
                  <a:pos x="connsiteX1" y="connsiteY1"/>
                </a:cxn>
              </a:cxnLst>
              <a:rect l="l" t="t" r="r" b="b"/>
              <a:pathLst>
                <a:path w="9525" h="9525">
                  <a:moveTo>
                    <a:pt x="8573" y="7144"/>
                  </a:moveTo>
                  <a:cubicBezTo>
                    <a:pt x="6667" y="11906"/>
                    <a:pt x="6667" y="10954"/>
                    <a:pt x="85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0" name="Freeform: Shape 2149">
              <a:extLst>
                <a:ext uri="{FF2B5EF4-FFF2-40B4-BE49-F238E27FC236}">
                  <a16:creationId xmlns:a16="http://schemas.microsoft.com/office/drawing/2014/main" id="{6570B245-7FC9-4982-AD46-AAFD681851CA}"/>
                </a:ext>
              </a:extLst>
            </p:cNvPr>
            <p:cNvSpPr/>
            <p:nvPr/>
          </p:nvSpPr>
          <p:spPr>
            <a:xfrm>
              <a:off x="7241381" y="6872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9049"/>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1" name="Freeform: Shape 2150">
              <a:extLst>
                <a:ext uri="{FF2B5EF4-FFF2-40B4-BE49-F238E27FC236}">
                  <a16:creationId xmlns:a16="http://schemas.microsoft.com/office/drawing/2014/main" id="{7F8AF1FC-CCAC-4519-8651-8E695F20CC0A}"/>
                </a:ext>
              </a:extLst>
            </p:cNvPr>
            <p:cNvSpPr/>
            <p:nvPr/>
          </p:nvSpPr>
          <p:spPr>
            <a:xfrm>
              <a:off x="7242697" y="683398"/>
              <a:ext cx="9525" cy="9525"/>
            </a:xfrm>
            <a:custGeom>
              <a:avLst/>
              <a:gdLst>
                <a:gd name="connsiteX0" fmla="*/ 11543 w 9525"/>
                <a:gd name="connsiteY0" fmla="*/ 9069 h 9525"/>
                <a:gd name="connsiteX1" fmla="*/ 11543 w 9525"/>
                <a:gd name="connsiteY1" fmla="*/ 9069 h 9525"/>
              </a:gdLst>
              <a:ahLst/>
              <a:cxnLst>
                <a:cxn ang="0">
                  <a:pos x="connsiteX0" y="connsiteY0"/>
                </a:cxn>
                <a:cxn ang="0">
                  <a:pos x="connsiteX1" y="connsiteY1"/>
                </a:cxn>
              </a:cxnLst>
              <a:rect l="l" t="t" r="r" b="b"/>
              <a:pathLst>
                <a:path w="9525" h="9525">
                  <a:moveTo>
                    <a:pt x="11543" y="9069"/>
                  </a:moveTo>
                  <a:cubicBezTo>
                    <a:pt x="3923" y="5259"/>
                    <a:pt x="7733" y="8117"/>
                    <a:pt x="11543"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2" name="Freeform: Shape 2151">
              <a:extLst>
                <a:ext uri="{FF2B5EF4-FFF2-40B4-BE49-F238E27FC236}">
                  <a16:creationId xmlns:a16="http://schemas.microsoft.com/office/drawing/2014/main" id="{4AE1B1CC-EE8E-4C5F-8088-8AFDAE445510}"/>
                </a:ext>
              </a:extLst>
            </p:cNvPr>
            <p:cNvSpPr/>
            <p:nvPr/>
          </p:nvSpPr>
          <p:spPr>
            <a:xfrm>
              <a:off x="7254716" y="6386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3" name="Freeform: Shape 2152">
              <a:extLst>
                <a:ext uri="{FF2B5EF4-FFF2-40B4-BE49-F238E27FC236}">
                  <a16:creationId xmlns:a16="http://schemas.microsoft.com/office/drawing/2014/main" id="{13501BBC-15EC-43CA-85C0-7F56ED339158}"/>
                </a:ext>
              </a:extLst>
            </p:cNvPr>
            <p:cNvSpPr/>
            <p:nvPr/>
          </p:nvSpPr>
          <p:spPr>
            <a:xfrm>
              <a:off x="7254716" y="6091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4" name="Freeform: Shape 2153">
              <a:extLst>
                <a:ext uri="{FF2B5EF4-FFF2-40B4-BE49-F238E27FC236}">
                  <a16:creationId xmlns:a16="http://schemas.microsoft.com/office/drawing/2014/main" id="{17510763-9EE4-4C6C-8FDC-A9B96C0FBF85}"/>
                </a:ext>
              </a:extLst>
            </p:cNvPr>
            <p:cNvSpPr/>
            <p:nvPr/>
          </p:nvSpPr>
          <p:spPr>
            <a:xfrm>
              <a:off x="7258526" y="6034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5" name="Freeform: Shape 2154">
              <a:extLst>
                <a:ext uri="{FF2B5EF4-FFF2-40B4-BE49-F238E27FC236}">
                  <a16:creationId xmlns:a16="http://schemas.microsoft.com/office/drawing/2014/main" id="{08A96882-07BC-4808-ACA4-183D92DE9089}"/>
                </a:ext>
              </a:extLst>
            </p:cNvPr>
            <p:cNvSpPr/>
            <p:nvPr/>
          </p:nvSpPr>
          <p:spPr>
            <a:xfrm>
              <a:off x="7254716" y="63769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6" name="Freeform: Shape 2155">
              <a:extLst>
                <a:ext uri="{FF2B5EF4-FFF2-40B4-BE49-F238E27FC236}">
                  <a16:creationId xmlns:a16="http://schemas.microsoft.com/office/drawing/2014/main" id="{91424D6F-D41A-4C9A-8C0D-8B9D28788DC6}"/>
                </a:ext>
              </a:extLst>
            </p:cNvPr>
            <p:cNvSpPr/>
            <p:nvPr/>
          </p:nvSpPr>
          <p:spPr>
            <a:xfrm>
              <a:off x="7240429" y="6777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7" name="Freeform: Shape 2156">
              <a:extLst>
                <a:ext uri="{FF2B5EF4-FFF2-40B4-BE49-F238E27FC236}">
                  <a16:creationId xmlns:a16="http://schemas.microsoft.com/office/drawing/2014/main" id="{55950D9D-9201-4D21-BA3E-2EA08010FBB8}"/>
                </a:ext>
              </a:extLst>
            </p:cNvPr>
            <p:cNvSpPr/>
            <p:nvPr/>
          </p:nvSpPr>
          <p:spPr>
            <a:xfrm>
              <a:off x="7257574" y="6510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8" name="Freeform: Shape 2157">
              <a:extLst>
                <a:ext uri="{FF2B5EF4-FFF2-40B4-BE49-F238E27FC236}">
                  <a16:creationId xmlns:a16="http://schemas.microsoft.com/office/drawing/2014/main" id="{DC3EC11D-3823-47DA-8D37-C4CD10C1587C}"/>
                </a:ext>
              </a:extLst>
            </p:cNvPr>
            <p:cNvSpPr/>
            <p:nvPr/>
          </p:nvSpPr>
          <p:spPr>
            <a:xfrm>
              <a:off x="7254811" y="661087"/>
              <a:ext cx="9525" cy="9525"/>
            </a:xfrm>
            <a:custGeom>
              <a:avLst/>
              <a:gdLst>
                <a:gd name="connsiteX0" fmla="*/ 9907 w 9525"/>
                <a:gd name="connsiteY0" fmla="*/ 7567 h 9525"/>
                <a:gd name="connsiteX1" fmla="*/ 9907 w 9525"/>
                <a:gd name="connsiteY1" fmla="*/ 7567 h 9525"/>
              </a:gdLst>
              <a:ahLst/>
              <a:cxnLst>
                <a:cxn ang="0">
                  <a:pos x="connsiteX0" y="connsiteY0"/>
                </a:cxn>
                <a:cxn ang="0">
                  <a:pos x="connsiteX1" y="connsiteY1"/>
                </a:cxn>
              </a:cxnLst>
              <a:rect l="l" t="t" r="r" b="b"/>
              <a:pathLst>
                <a:path w="9525" h="9525">
                  <a:moveTo>
                    <a:pt x="9907" y="7567"/>
                  </a:moveTo>
                  <a:cubicBezTo>
                    <a:pt x="10859" y="6615"/>
                    <a:pt x="3239" y="7567"/>
                    <a:pt x="990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59" name="Freeform: Shape 2158">
              <a:extLst>
                <a:ext uri="{FF2B5EF4-FFF2-40B4-BE49-F238E27FC236}">
                  <a16:creationId xmlns:a16="http://schemas.microsoft.com/office/drawing/2014/main" id="{1F9E2E9D-472A-40F5-939D-86018B4F8782}"/>
                </a:ext>
              </a:extLst>
            </p:cNvPr>
            <p:cNvSpPr/>
            <p:nvPr/>
          </p:nvSpPr>
          <p:spPr>
            <a:xfrm>
              <a:off x="7251859" y="6767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0" name="Freeform: Shape 2159">
              <a:extLst>
                <a:ext uri="{FF2B5EF4-FFF2-40B4-BE49-F238E27FC236}">
                  <a16:creationId xmlns:a16="http://schemas.microsoft.com/office/drawing/2014/main" id="{2BE4854A-B391-401C-8BDB-CFF0D024D129}"/>
                </a:ext>
              </a:extLst>
            </p:cNvPr>
            <p:cNvSpPr/>
            <p:nvPr/>
          </p:nvSpPr>
          <p:spPr>
            <a:xfrm>
              <a:off x="7258526" y="644366"/>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1" name="Freeform: Shape 2160">
              <a:extLst>
                <a:ext uri="{FF2B5EF4-FFF2-40B4-BE49-F238E27FC236}">
                  <a16:creationId xmlns:a16="http://schemas.microsoft.com/office/drawing/2014/main" id="{8488DE39-E81E-41D2-A68E-084633E7429F}"/>
                </a:ext>
              </a:extLst>
            </p:cNvPr>
            <p:cNvSpPr/>
            <p:nvPr/>
          </p:nvSpPr>
          <p:spPr>
            <a:xfrm>
              <a:off x="7245191" y="3719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2" name="Freeform: Shape 2161">
              <a:extLst>
                <a:ext uri="{FF2B5EF4-FFF2-40B4-BE49-F238E27FC236}">
                  <a16:creationId xmlns:a16="http://schemas.microsoft.com/office/drawing/2014/main" id="{D0713EBF-FE97-4AE2-84B1-0E736647C0DC}"/>
                </a:ext>
              </a:extLst>
            </p:cNvPr>
            <p:cNvSpPr/>
            <p:nvPr/>
          </p:nvSpPr>
          <p:spPr>
            <a:xfrm>
              <a:off x="7254716" y="22907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3" name="Freeform: Shape 2162">
              <a:extLst>
                <a:ext uri="{FF2B5EF4-FFF2-40B4-BE49-F238E27FC236}">
                  <a16:creationId xmlns:a16="http://schemas.microsoft.com/office/drawing/2014/main" id="{804CAF16-5C8C-4C79-BEC1-C5433CF86A6B}"/>
                </a:ext>
              </a:extLst>
            </p:cNvPr>
            <p:cNvSpPr/>
            <p:nvPr/>
          </p:nvSpPr>
          <p:spPr>
            <a:xfrm>
              <a:off x="7261384" y="5948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4" name="Freeform: Shape 2163">
              <a:extLst>
                <a:ext uri="{FF2B5EF4-FFF2-40B4-BE49-F238E27FC236}">
                  <a16:creationId xmlns:a16="http://schemas.microsoft.com/office/drawing/2014/main" id="{7C9CF86C-7534-4DA6-A461-96E04EADAE26}"/>
                </a:ext>
              </a:extLst>
            </p:cNvPr>
            <p:cNvSpPr/>
            <p:nvPr/>
          </p:nvSpPr>
          <p:spPr>
            <a:xfrm>
              <a:off x="7253764" y="512723"/>
              <a:ext cx="19050" cy="9525"/>
            </a:xfrm>
            <a:custGeom>
              <a:avLst/>
              <a:gdLst>
                <a:gd name="connsiteX0" fmla="*/ 12859 w 19050"/>
                <a:gd name="connsiteY0" fmla="*/ 8294 h 9525"/>
                <a:gd name="connsiteX1" fmla="*/ 7144 w 19050"/>
                <a:gd name="connsiteY1" fmla="*/ 7341 h 9525"/>
                <a:gd name="connsiteX2" fmla="*/ 12859 w 19050"/>
                <a:gd name="connsiteY2" fmla="*/ 8294 h 9525"/>
              </a:gdLst>
              <a:ahLst/>
              <a:cxnLst>
                <a:cxn ang="0">
                  <a:pos x="connsiteX0" y="connsiteY0"/>
                </a:cxn>
                <a:cxn ang="0">
                  <a:pos x="connsiteX1" y="connsiteY1"/>
                </a:cxn>
                <a:cxn ang="0">
                  <a:pos x="connsiteX2" y="connsiteY2"/>
                </a:cxn>
              </a:cxnLst>
              <a:rect l="l" t="t" r="r" b="b"/>
              <a:pathLst>
                <a:path w="19050" h="9525">
                  <a:moveTo>
                    <a:pt x="12859" y="8294"/>
                  </a:moveTo>
                  <a:cubicBezTo>
                    <a:pt x="10001" y="9246"/>
                    <a:pt x="10001" y="6389"/>
                    <a:pt x="7144" y="7341"/>
                  </a:cubicBezTo>
                  <a:cubicBezTo>
                    <a:pt x="8096" y="7341"/>
                    <a:pt x="11906" y="9246"/>
                    <a:pt x="12859" y="8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5" name="Freeform: Shape 2164">
              <a:extLst>
                <a:ext uri="{FF2B5EF4-FFF2-40B4-BE49-F238E27FC236}">
                  <a16:creationId xmlns:a16="http://schemas.microsoft.com/office/drawing/2014/main" id="{348B1E02-2A05-4ACB-96FB-5F656FB93ECA}"/>
                </a:ext>
              </a:extLst>
            </p:cNvPr>
            <p:cNvSpPr/>
            <p:nvPr/>
          </p:nvSpPr>
          <p:spPr>
            <a:xfrm>
              <a:off x="7240429" y="6777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6" name="Freeform: Shape 2165">
              <a:extLst>
                <a:ext uri="{FF2B5EF4-FFF2-40B4-BE49-F238E27FC236}">
                  <a16:creationId xmlns:a16="http://schemas.microsoft.com/office/drawing/2014/main" id="{37553AE0-E65F-4C6B-AC24-D256EEDB4D58}"/>
                </a:ext>
              </a:extLst>
            </p:cNvPr>
            <p:cNvSpPr/>
            <p:nvPr/>
          </p:nvSpPr>
          <p:spPr>
            <a:xfrm>
              <a:off x="7253340" y="51292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7" name="Freeform: Shape 2166">
              <a:extLst>
                <a:ext uri="{FF2B5EF4-FFF2-40B4-BE49-F238E27FC236}">
                  <a16:creationId xmlns:a16="http://schemas.microsoft.com/office/drawing/2014/main" id="{C6CB513C-62C4-4CF7-9F69-F5CDC70F9B82}"/>
                </a:ext>
              </a:extLst>
            </p:cNvPr>
            <p:cNvSpPr/>
            <p:nvPr/>
          </p:nvSpPr>
          <p:spPr>
            <a:xfrm>
              <a:off x="7257574" y="57388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8" name="Freeform: Shape 2167">
              <a:extLst>
                <a:ext uri="{FF2B5EF4-FFF2-40B4-BE49-F238E27FC236}">
                  <a16:creationId xmlns:a16="http://schemas.microsoft.com/office/drawing/2014/main" id="{E430DD12-BFC1-4569-84B4-A4445B9F98A1}"/>
                </a:ext>
              </a:extLst>
            </p:cNvPr>
            <p:cNvSpPr/>
            <p:nvPr/>
          </p:nvSpPr>
          <p:spPr>
            <a:xfrm>
              <a:off x="7255669" y="589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69" name="Freeform: Shape 2168">
              <a:extLst>
                <a:ext uri="{FF2B5EF4-FFF2-40B4-BE49-F238E27FC236}">
                  <a16:creationId xmlns:a16="http://schemas.microsoft.com/office/drawing/2014/main" id="{2817182B-44F6-4FBF-93E8-9FD426F469D4}"/>
                </a:ext>
              </a:extLst>
            </p:cNvPr>
            <p:cNvSpPr/>
            <p:nvPr/>
          </p:nvSpPr>
          <p:spPr>
            <a:xfrm>
              <a:off x="7254046" y="565414"/>
              <a:ext cx="9525" cy="9525"/>
            </a:xfrm>
            <a:custGeom>
              <a:avLst/>
              <a:gdLst>
                <a:gd name="connsiteX0" fmla="*/ 7814 w 9525"/>
                <a:gd name="connsiteY0" fmla="*/ 7990 h 9525"/>
                <a:gd name="connsiteX1" fmla="*/ 7814 w 9525"/>
                <a:gd name="connsiteY1" fmla="*/ 7990 h 9525"/>
              </a:gdLst>
              <a:ahLst/>
              <a:cxnLst>
                <a:cxn ang="0">
                  <a:pos x="connsiteX0" y="connsiteY0"/>
                </a:cxn>
                <a:cxn ang="0">
                  <a:pos x="connsiteX1" y="connsiteY1"/>
                </a:cxn>
              </a:cxnLst>
              <a:rect l="l" t="t" r="r" b="b"/>
              <a:pathLst>
                <a:path w="9525" h="9525">
                  <a:moveTo>
                    <a:pt x="7814" y="7990"/>
                  </a:moveTo>
                  <a:cubicBezTo>
                    <a:pt x="8767" y="6085"/>
                    <a:pt x="5910" y="7990"/>
                    <a:pt x="78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0" name="Freeform: Shape 2169">
              <a:extLst>
                <a:ext uri="{FF2B5EF4-FFF2-40B4-BE49-F238E27FC236}">
                  <a16:creationId xmlns:a16="http://schemas.microsoft.com/office/drawing/2014/main" id="{E739E74C-1F3B-43D9-85F5-2AAE0B39AD6B}"/>
                </a:ext>
              </a:extLst>
            </p:cNvPr>
            <p:cNvSpPr/>
            <p:nvPr/>
          </p:nvSpPr>
          <p:spPr>
            <a:xfrm>
              <a:off x="7253340" y="55768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1" name="Freeform: Shape 2170">
              <a:extLst>
                <a:ext uri="{FF2B5EF4-FFF2-40B4-BE49-F238E27FC236}">
                  <a16:creationId xmlns:a16="http://schemas.microsoft.com/office/drawing/2014/main" id="{1290FB08-362F-416F-BDF5-46F97060D960}"/>
                </a:ext>
              </a:extLst>
            </p:cNvPr>
            <p:cNvSpPr/>
            <p:nvPr/>
          </p:nvSpPr>
          <p:spPr>
            <a:xfrm>
              <a:off x="7248049" y="395340"/>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9049" y="7567"/>
                    <a:pt x="10001" y="7567"/>
                  </a:cubicBezTo>
                  <a:cubicBezTo>
                    <a:pt x="8096"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2" name="Freeform: Shape 2171">
              <a:extLst>
                <a:ext uri="{FF2B5EF4-FFF2-40B4-BE49-F238E27FC236}">
                  <a16:creationId xmlns:a16="http://schemas.microsoft.com/office/drawing/2014/main" id="{E01541B5-555E-415A-882A-593AE5BE9293}"/>
                </a:ext>
              </a:extLst>
            </p:cNvPr>
            <p:cNvSpPr/>
            <p:nvPr/>
          </p:nvSpPr>
          <p:spPr>
            <a:xfrm>
              <a:off x="7240111" y="67770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3" name="Freeform: Shape 2172">
              <a:extLst>
                <a:ext uri="{FF2B5EF4-FFF2-40B4-BE49-F238E27FC236}">
                  <a16:creationId xmlns:a16="http://schemas.microsoft.com/office/drawing/2014/main" id="{713B6125-8277-4B4E-A82E-A3540F9E190A}"/>
                </a:ext>
              </a:extLst>
            </p:cNvPr>
            <p:cNvSpPr/>
            <p:nvPr/>
          </p:nvSpPr>
          <p:spPr>
            <a:xfrm>
              <a:off x="7231856" y="56530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4" name="Freeform: Shape 2173">
              <a:extLst>
                <a:ext uri="{FF2B5EF4-FFF2-40B4-BE49-F238E27FC236}">
                  <a16:creationId xmlns:a16="http://schemas.microsoft.com/office/drawing/2014/main" id="{0F3C88F8-7C2A-453E-9A61-B5BBF27393F1}"/>
                </a:ext>
              </a:extLst>
            </p:cNvPr>
            <p:cNvSpPr/>
            <p:nvPr/>
          </p:nvSpPr>
          <p:spPr>
            <a:xfrm>
              <a:off x="7244239" y="4538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5" name="Freeform: Shape 2174">
              <a:extLst>
                <a:ext uri="{FF2B5EF4-FFF2-40B4-BE49-F238E27FC236}">
                  <a16:creationId xmlns:a16="http://schemas.microsoft.com/office/drawing/2014/main" id="{89573AF1-FB38-4A57-B6B3-FA93FB964A5D}"/>
                </a:ext>
              </a:extLst>
            </p:cNvPr>
            <p:cNvSpPr/>
            <p:nvPr/>
          </p:nvSpPr>
          <p:spPr>
            <a:xfrm>
              <a:off x="7231856" y="5601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9049"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6" name="Freeform: Shape 2175">
              <a:extLst>
                <a:ext uri="{FF2B5EF4-FFF2-40B4-BE49-F238E27FC236}">
                  <a16:creationId xmlns:a16="http://schemas.microsoft.com/office/drawing/2014/main" id="{1CBACF92-A465-4BCF-BF90-E4C2566BF667}"/>
                </a:ext>
              </a:extLst>
            </p:cNvPr>
            <p:cNvSpPr/>
            <p:nvPr/>
          </p:nvSpPr>
          <p:spPr>
            <a:xfrm>
              <a:off x="7250906" y="3957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7" name="Freeform: Shape 2176">
              <a:extLst>
                <a:ext uri="{FF2B5EF4-FFF2-40B4-BE49-F238E27FC236}">
                  <a16:creationId xmlns:a16="http://schemas.microsoft.com/office/drawing/2014/main" id="{45824249-EB7A-48B7-9D1F-C50C3A1A6C6A}"/>
                </a:ext>
              </a:extLst>
            </p:cNvPr>
            <p:cNvSpPr/>
            <p:nvPr/>
          </p:nvSpPr>
          <p:spPr>
            <a:xfrm>
              <a:off x="7236619" y="229984"/>
              <a:ext cx="47625" cy="466725"/>
            </a:xfrm>
            <a:custGeom>
              <a:avLst/>
              <a:gdLst>
                <a:gd name="connsiteX0" fmla="*/ 14764 w 47625"/>
                <a:gd name="connsiteY0" fmla="*/ 164351 h 466725"/>
                <a:gd name="connsiteX1" fmla="*/ 17621 w 47625"/>
                <a:gd name="connsiteY1" fmla="*/ 173876 h 466725"/>
                <a:gd name="connsiteX2" fmla="*/ 16669 w 47625"/>
                <a:gd name="connsiteY2" fmla="*/ 369138 h 466725"/>
                <a:gd name="connsiteX3" fmla="*/ 15716 w 47625"/>
                <a:gd name="connsiteY3" fmla="*/ 459626 h 466725"/>
                <a:gd name="connsiteX4" fmla="*/ 13811 w 47625"/>
                <a:gd name="connsiteY4" fmla="*/ 458673 h 466725"/>
                <a:gd name="connsiteX5" fmla="*/ 16669 w 47625"/>
                <a:gd name="connsiteY5" fmla="*/ 458673 h 466725"/>
                <a:gd name="connsiteX6" fmla="*/ 25241 w 47625"/>
                <a:gd name="connsiteY6" fmla="*/ 415811 h 466725"/>
                <a:gd name="connsiteX7" fmla="*/ 21431 w 47625"/>
                <a:gd name="connsiteY7" fmla="*/ 387236 h 466725"/>
                <a:gd name="connsiteX8" fmla="*/ 30956 w 47625"/>
                <a:gd name="connsiteY8" fmla="*/ 359613 h 466725"/>
                <a:gd name="connsiteX9" fmla="*/ 46196 w 47625"/>
                <a:gd name="connsiteY9" fmla="*/ 197688 h 466725"/>
                <a:gd name="connsiteX10" fmla="*/ 44291 w 47625"/>
                <a:gd name="connsiteY10" fmla="*/ 190068 h 466725"/>
                <a:gd name="connsiteX11" fmla="*/ 34766 w 47625"/>
                <a:gd name="connsiteY11" fmla="*/ 7188 h 466725"/>
                <a:gd name="connsiteX12" fmla="*/ 15716 w 47625"/>
                <a:gd name="connsiteY12" fmla="*/ 140538 h 466725"/>
                <a:gd name="connsiteX13" fmla="*/ 16669 w 47625"/>
                <a:gd name="connsiteY13" fmla="*/ 141491 h 466725"/>
                <a:gd name="connsiteX14" fmla="*/ 15716 w 47625"/>
                <a:gd name="connsiteY14" fmla="*/ 143396 h 466725"/>
                <a:gd name="connsiteX15" fmla="*/ 14764 w 47625"/>
                <a:gd name="connsiteY15" fmla="*/ 164351 h 466725"/>
                <a:gd name="connsiteX16" fmla="*/ 23336 w 47625"/>
                <a:gd name="connsiteY16" fmla="*/ 192926 h 466725"/>
                <a:gd name="connsiteX17" fmla="*/ 23336 w 47625"/>
                <a:gd name="connsiteY17" fmla="*/ 192926 h 466725"/>
                <a:gd name="connsiteX18" fmla="*/ 23336 w 47625"/>
                <a:gd name="connsiteY18" fmla="*/ 195783 h 466725"/>
                <a:gd name="connsiteX19" fmla="*/ 23336 w 47625"/>
                <a:gd name="connsiteY19" fmla="*/ 195783 h 466725"/>
                <a:gd name="connsiteX20" fmla="*/ 43339 w 47625"/>
                <a:gd name="connsiteY20" fmla="*/ 191021 h 466725"/>
                <a:gd name="connsiteX21" fmla="*/ 43339 w 47625"/>
                <a:gd name="connsiteY21" fmla="*/ 19102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625" h="466725">
                  <a:moveTo>
                    <a:pt x="14764" y="164351"/>
                  </a:moveTo>
                  <a:cubicBezTo>
                    <a:pt x="14764" y="173876"/>
                    <a:pt x="38576" y="170066"/>
                    <a:pt x="17621" y="173876"/>
                  </a:cubicBezTo>
                  <a:cubicBezTo>
                    <a:pt x="19526" y="171018"/>
                    <a:pt x="-6191" y="370091"/>
                    <a:pt x="16669" y="369138"/>
                  </a:cubicBezTo>
                  <a:cubicBezTo>
                    <a:pt x="10954" y="369138"/>
                    <a:pt x="18574" y="460578"/>
                    <a:pt x="15716" y="459626"/>
                  </a:cubicBezTo>
                  <a:cubicBezTo>
                    <a:pt x="17621" y="458673"/>
                    <a:pt x="16669" y="458673"/>
                    <a:pt x="13811" y="458673"/>
                  </a:cubicBezTo>
                  <a:cubicBezTo>
                    <a:pt x="14764" y="457721"/>
                    <a:pt x="15716" y="456768"/>
                    <a:pt x="16669" y="458673"/>
                  </a:cubicBezTo>
                  <a:cubicBezTo>
                    <a:pt x="30004" y="458673"/>
                    <a:pt x="25241" y="415811"/>
                    <a:pt x="25241" y="415811"/>
                  </a:cubicBezTo>
                  <a:cubicBezTo>
                    <a:pt x="28099" y="396761"/>
                    <a:pt x="32861" y="397713"/>
                    <a:pt x="21431" y="387236"/>
                  </a:cubicBezTo>
                  <a:cubicBezTo>
                    <a:pt x="23336" y="382473"/>
                    <a:pt x="39529" y="365328"/>
                    <a:pt x="30956" y="359613"/>
                  </a:cubicBezTo>
                  <a:cubicBezTo>
                    <a:pt x="1429" y="366281"/>
                    <a:pt x="52864" y="200546"/>
                    <a:pt x="46196" y="197688"/>
                  </a:cubicBezTo>
                  <a:cubicBezTo>
                    <a:pt x="37624" y="192926"/>
                    <a:pt x="43339" y="194831"/>
                    <a:pt x="44291" y="190068"/>
                  </a:cubicBezTo>
                  <a:cubicBezTo>
                    <a:pt x="32861" y="190068"/>
                    <a:pt x="35719" y="22428"/>
                    <a:pt x="34766" y="7188"/>
                  </a:cubicBezTo>
                  <a:cubicBezTo>
                    <a:pt x="31909" y="4331"/>
                    <a:pt x="15716" y="139586"/>
                    <a:pt x="15716" y="140538"/>
                  </a:cubicBezTo>
                  <a:cubicBezTo>
                    <a:pt x="15716" y="141491"/>
                    <a:pt x="19526" y="143396"/>
                    <a:pt x="16669" y="141491"/>
                  </a:cubicBezTo>
                  <a:cubicBezTo>
                    <a:pt x="18574" y="142443"/>
                    <a:pt x="18574" y="143396"/>
                    <a:pt x="15716" y="143396"/>
                  </a:cubicBezTo>
                  <a:cubicBezTo>
                    <a:pt x="20479" y="151016"/>
                    <a:pt x="14764" y="159588"/>
                    <a:pt x="14764" y="164351"/>
                  </a:cubicBezTo>
                  <a:close/>
                  <a:moveTo>
                    <a:pt x="23336" y="192926"/>
                  </a:moveTo>
                  <a:cubicBezTo>
                    <a:pt x="23336" y="192926"/>
                    <a:pt x="22384" y="191973"/>
                    <a:pt x="23336" y="192926"/>
                  </a:cubicBezTo>
                  <a:close/>
                  <a:moveTo>
                    <a:pt x="23336" y="195783"/>
                  </a:moveTo>
                  <a:cubicBezTo>
                    <a:pt x="23336" y="193878"/>
                    <a:pt x="27146" y="193878"/>
                    <a:pt x="23336" y="195783"/>
                  </a:cubicBezTo>
                  <a:close/>
                  <a:moveTo>
                    <a:pt x="43339" y="191021"/>
                  </a:moveTo>
                  <a:cubicBezTo>
                    <a:pt x="43339" y="191973"/>
                    <a:pt x="39529" y="190068"/>
                    <a:pt x="43339" y="1910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8" name="Freeform: Shape 2177">
              <a:extLst>
                <a:ext uri="{FF2B5EF4-FFF2-40B4-BE49-F238E27FC236}">
                  <a16:creationId xmlns:a16="http://schemas.microsoft.com/office/drawing/2014/main" id="{ADE38663-210D-426C-BCAD-DA0F92D391E5}"/>
                </a:ext>
              </a:extLst>
            </p:cNvPr>
            <p:cNvSpPr/>
            <p:nvPr/>
          </p:nvSpPr>
          <p:spPr>
            <a:xfrm>
              <a:off x="7268289" y="41290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79" name="Freeform: Shape 2178">
              <a:extLst>
                <a:ext uri="{FF2B5EF4-FFF2-40B4-BE49-F238E27FC236}">
                  <a16:creationId xmlns:a16="http://schemas.microsoft.com/office/drawing/2014/main" id="{94BEB7B4-A314-47D0-AC0D-6A4D8EFF3F51}"/>
                </a:ext>
              </a:extLst>
            </p:cNvPr>
            <p:cNvSpPr/>
            <p:nvPr/>
          </p:nvSpPr>
          <p:spPr>
            <a:xfrm>
              <a:off x="7253870" y="63865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6"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0" name="Freeform: Shape 2179">
              <a:extLst>
                <a:ext uri="{FF2B5EF4-FFF2-40B4-BE49-F238E27FC236}">
                  <a16:creationId xmlns:a16="http://schemas.microsoft.com/office/drawing/2014/main" id="{807F88A2-F6EC-4415-9DFF-2DA59918035A}"/>
                </a:ext>
              </a:extLst>
            </p:cNvPr>
            <p:cNvSpPr/>
            <p:nvPr/>
          </p:nvSpPr>
          <p:spPr>
            <a:xfrm>
              <a:off x="7243286" y="4510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1" name="Freeform: Shape 2180">
              <a:extLst>
                <a:ext uri="{FF2B5EF4-FFF2-40B4-BE49-F238E27FC236}">
                  <a16:creationId xmlns:a16="http://schemas.microsoft.com/office/drawing/2014/main" id="{6768B302-D996-4F07-947E-104D55578CDD}"/>
                </a:ext>
              </a:extLst>
            </p:cNvPr>
            <p:cNvSpPr/>
            <p:nvPr/>
          </p:nvSpPr>
          <p:spPr>
            <a:xfrm>
              <a:off x="7244239" y="6519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2" name="Freeform: Shape 2181">
              <a:extLst>
                <a:ext uri="{FF2B5EF4-FFF2-40B4-BE49-F238E27FC236}">
                  <a16:creationId xmlns:a16="http://schemas.microsoft.com/office/drawing/2014/main" id="{03669D2E-501E-4928-A62C-ABA0671BF7BB}"/>
                </a:ext>
              </a:extLst>
            </p:cNvPr>
            <p:cNvSpPr/>
            <p:nvPr/>
          </p:nvSpPr>
          <p:spPr>
            <a:xfrm>
              <a:off x="7243286" y="65865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7144"/>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3" name="Freeform: Shape 2182">
              <a:extLst>
                <a:ext uri="{FF2B5EF4-FFF2-40B4-BE49-F238E27FC236}">
                  <a16:creationId xmlns:a16="http://schemas.microsoft.com/office/drawing/2014/main" id="{DB3AB49E-94FA-4AE5-8CAB-4D85B1FCC94E}"/>
                </a:ext>
              </a:extLst>
            </p:cNvPr>
            <p:cNvSpPr/>
            <p:nvPr/>
          </p:nvSpPr>
          <p:spPr>
            <a:xfrm>
              <a:off x="7242334" y="6624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4" name="Freeform: Shape 2183">
              <a:extLst>
                <a:ext uri="{FF2B5EF4-FFF2-40B4-BE49-F238E27FC236}">
                  <a16:creationId xmlns:a16="http://schemas.microsoft.com/office/drawing/2014/main" id="{9FE2A287-0602-4129-B469-50317BF71839}"/>
                </a:ext>
              </a:extLst>
            </p:cNvPr>
            <p:cNvSpPr/>
            <p:nvPr/>
          </p:nvSpPr>
          <p:spPr>
            <a:xfrm>
              <a:off x="7235904" y="590602"/>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7858" y="7567"/>
                    <a:pt x="7858" y="7567"/>
                    <a:pt x="7858" y="7567"/>
                  </a:cubicBezTo>
                  <a:cubicBezTo>
                    <a:pt x="6906" y="6615"/>
                    <a:pt x="6906" y="7567"/>
                    <a:pt x="785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5" name="Freeform: Shape 2184">
              <a:extLst>
                <a:ext uri="{FF2B5EF4-FFF2-40B4-BE49-F238E27FC236}">
                  <a16:creationId xmlns:a16="http://schemas.microsoft.com/office/drawing/2014/main" id="{1D175333-687B-4ABB-8746-9D58117B3C21}"/>
                </a:ext>
              </a:extLst>
            </p:cNvPr>
            <p:cNvSpPr/>
            <p:nvPr/>
          </p:nvSpPr>
          <p:spPr>
            <a:xfrm>
              <a:off x="7243286" y="61102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6" name="Freeform: Shape 2185">
              <a:extLst>
                <a:ext uri="{FF2B5EF4-FFF2-40B4-BE49-F238E27FC236}">
                  <a16:creationId xmlns:a16="http://schemas.microsoft.com/office/drawing/2014/main" id="{0558782C-30D8-47BC-8CF0-672C553F8767}"/>
                </a:ext>
              </a:extLst>
            </p:cNvPr>
            <p:cNvSpPr/>
            <p:nvPr/>
          </p:nvSpPr>
          <p:spPr>
            <a:xfrm>
              <a:off x="7231856" y="566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7" name="Freeform: Shape 2186">
              <a:extLst>
                <a:ext uri="{FF2B5EF4-FFF2-40B4-BE49-F238E27FC236}">
                  <a16:creationId xmlns:a16="http://schemas.microsoft.com/office/drawing/2014/main" id="{FDABAD93-269C-4205-827B-4D5E3577E08A}"/>
                </a:ext>
              </a:extLst>
            </p:cNvPr>
            <p:cNvSpPr/>
            <p:nvPr/>
          </p:nvSpPr>
          <p:spPr>
            <a:xfrm>
              <a:off x="7242863" y="61102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7144"/>
                    <a:pt x="7567" y="8096"/>
                    <a:pt x="7567" y="8096"/>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8" name="Freeform: Shape 2187">
              <a:extLst>
                <a:ext uri="{FF2B5EF4-FFF2-40B4-BE49-F238E27FC236}">
                  <a16:creationId xmlns:a16="http://schemas.microsoft.com/office/drawing/2014/main" id="{C499F026-903F-4FE0-A7B5-7CF82B66D0B5}"/>
                </a:ext>
              </a:extLst>
            </p:cNvPr>
            <p:cNvSpPr/>
            <p:nvPr/>
          </p:nvSpPr>
          <p:spPr>
            <a:xfrm>
              <a:off x="7239476" y="6815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89" name="Freeform: Shape 2188">
              <a:extLst>
                <a:ext uri="{FF2B5EF4-FFF2-40B4-BE49-F238E27FC236}">
                  <a16:creationId xmlns:a16="http://schemas.microsoft.com/office/drawing/2014/main" id="{49F3A2C1-74B9-4922-94B9-F40E2F9CED6C}"/>
                </a:ext>
              </a:extLst>
            </p:cNvPr>
            <p:cNvSpPr/>
            <p:nvPr/>
          </p:nvSpPr>
          <p:spPr>
            <a:xfrm>
              <a:off x="7239476" y="6815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0" name="Freeform: Shape 2189">
              <a:extLst>
                <a:ext uri="{FF2B5EF4-FFF2-40B4-BE49-F238E27FC236}">
                  <a16:creationId xmlns:a16="http://schemas.microsoft.com/office/drawing/2014/main" id="{A877FB56-52C6-4633-99D7-DEF42221818D}"/>
                </a:ext>
              </a:extLst>
            </p:cNvPr>
            <p:cNvSpPr/>
            <p:nvPr/>
          </p:nvSpPr>
          <p:spPr>
            <a:xfrm>
              <a:off x="7240429" y="6824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1" name="Freeform: Shape 2190">
              <a:extLst>
                <a:ext uri="{FF2B5EF4-FFF2-40B4-BE49-F238E27FC236}">
                  <a16:creationId xmlns:a16="http://schemas.microsoft.com/office/drawing/2014/main" id="{C78A4FE1-5169-4EB3-B14F-A593F7C75B80}"/>
                </a:ext>
              </a:extLst>
            </p:cNvPr>
            <p:cNvSpPr/>
            <p:nvPr/>
          </p:nvSpPr>
          <p:spPr>
            <a:xfrm>
              <a:off x="7240429" y="67579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2" name="Freeform: Shape 2191">
              <a:extLst>
                <a:ext uri="{FF2B5EF4-FFF2-40B4-BE49-F238E27FC236}">
                  <a16:creationId xmlns:a16="http://schemas.microsoft.com/office/drawing/2014/main" id="{1DE838D1-59AE-4030-A565-56B41CED297B}"/>
                </a:ext>
              </a:extLst>
            </p:cNvPr>
            <p:cNvSpPr/>
            <p:nvPr/>
          </p:nvSpPr>
          <p:spPr>
            <a:xfrm>
              <a:off x="7239872" y="67389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6" y="11906"/>
                    <a:pt x="7700" y="7144"/>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3" name="Freeform: Shape 2192">
              <a:extLst>
                <a:ext uri="{FF2B5EF4-FFF2-40B4-BE49-F238E27FC236}">
                  <a16:creationId xmlns:a16="http://schemas.microsoft.com/office/drawing/2014/main" id="{DCADA9FD-0FFF-465F-A8A3-5C2E47FFA648}"/>
                </a:ext>
              </a:extLst>
            </p:cNvPr>
            <p:cNvSpPr/>
            <p:nvPr/>
          </p:nvSpPr>
          <p:spPr>
            <a:xfrm>
              <a:off x="7254716" y="6672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95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4" name="Freeform: Shape 2193">
              <a:extLst>
                <a:ext uri="{FF2B5EF4-FFF2-40B4-BE49-F238E27FC236}">
                  <a16:creationId xmlns:a16="http://schemas.microsoft.com/office/drawing/2014/main" id="{554B3445-878C-4B6B-81B4-56EAAE95B05A}"/>
                </a:ext>
              </a:extLst>
            </p:cNvPr>
            <p:cNvSpPr/>
            <p:nvPr/>
          </p:nvSpPr>
          <p:spPr>
            <a:xfrm>
              <a:off x="7256621" y="662463"/>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7144"/>
                    <a:pt x="9049"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5" name="Freeform: Shape 2194">
              <a:extLst>
                <a:ext uri="{FF2B5EF4-FFF2-40B4-BE49-F238E27FC236}">
                  <a16:creationId xmlns:a16="http://schemas.microsoft.com/office/drawing/2014/main" id="{B2809B6D-7EE0-4AEC-880F-8EAFDEACD961}"/>
                </a:ext>
              </a:extLst>
            </p:cNvPr>
            <p:cNvSpPr/>
            <p:nvPr/>
          </p:nvSpPr>
          <p:spPr>
            <a:xfrm>
              <a:off x="7255669" y="627221"/>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10001" y="7144"/>
                  </a:lnTo>
                  <a:cubicBezTo>
                    <a:pt x="10001"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6" name="Freeform: Shape 2195">
              <a:extLst>
                <a:ext uri="{FF2B5EF4-FFF2-40B4-BE49-F238E27FC236}">
                  <a16:creationId xmlns:a16="http://schemas.microsoft.com/office/drawing/2014/main" id="{80F88A74-B2B1-4169-8271-7C05136ADF4E}"/>
                </a:ext>
              </a:extLst>
            </p:cNvPr>
            <p:cNvSpPr/>
            <p:nvPr/>
          </p:nvSpPr>
          <p:spPr>
            <a:xfrm>
              <a:off x="7241487" y="6215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0001"/>
                    <a:pt x="7990"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7" name="Freeform: Shape 2196">
              <a:extLst>
                <a:ext uri="{FF2B5EF4-FFF2-40B4-BE49-F238E27FC236}">
                  <a16:creationId xmlns:a16="http://schemas.microsoft.com/office/drawing/2014/main" id="{A492CCBD-68F3-444F-A254-4767D9A00493}"/>
                </a:ext>
              </a:extLst>
            </p:cNvPr>
            <p:cNvSpPr/>
            <p:nvPr/>
          </p:nvSpPr>
          <p:spPr>
            <a:xfrm>
              <a:off x="7260156" y="615805"/>
              <a:ext cx="9525" cy="9525"/>
            </a:xfrm>
            <a:custGeom>
              <a:avLst/>
              <a:gdLst>
                <a:gd name="connsiteX0" fmla="*/ 7419 w 9525"/>
                <a:gd name="connsiteY0" fmla="*/ 8082 h 9525"/>
                <a:gd name="connsiteX1" fmla="*/ 7419 w 9525"/>
                <a:gd name="connsiteY1" fmla="*/ 8082 h 9525"/>
              </a:gdLst>
              <a:ahLst/>
              <a:cxnLst>
                <a:cxn ang="0">
                  <a:pos x="connsiteX0" y="connsiteY0"/>
                </a:cxn>
                <a:cxn ang="0">
                  <a:pos x="connsiteX1" y="connsiteY1"/>
                </a:cxn>
              </a:cxnLst>
              <a:rect l="l" t="t" r="r" b="b"/>
              <a:pathLst>
                <a:path w="9525" h="9525">
                  <a:moveTo>
                    <a:pt x="7419" y="8082"/>
                  </a:moveTo>
                  <a:cubicBezTo>
                    <a:pt x="8371" y="9987"/>
                    <a:pt x="6466" y="5225"/>
                    <a:pt x="7419" y="80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8" name="Freeform: Shape 2197">
              <a:extLst>
                <a:ext uri="{FF2B5EF4-FFF2-40B4-BE49-F238E27FC236}">
                  <a16:creationId xmlns:a16="http://schemas.microsoft.com/office/drawing/2014/main" id="{1296562A-5BA7-4A4E-975C-38A0577AF62C}"/>
                </a:ext>
              </a:extLst>
            </p:cNvPr>
            <p:cNvSpPr/>
            <p:nvPr/>
          </p:nvSpPr>
          <p:spPr>
            <a:xfrm>
              <a:off x="7253764" y="55959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7144" y="7144"/>
                    <a:pt x="10954"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199" name="Freeform: Shape 2198">
              <a:extLst>
                <a:ext uri="{FF2B5EF4-FFF2-40B4-BE49-F238E27FC236}">
                  <a16:creationId xmlns:a16="http://schemas.microsoft.com/office/drawing/2014/main" id="{5B561E5D-BCAC-4054-ADEE-61DED6162FAD}"/>
                </a:ext>
              </a:extLst>
            </p:cNvPr>
            <p:cNvSpPr/>
            <p:nvPr/>
          </p:nvSpPr>
          <p:spPr>
            <a:xfrm>
              <a:off x="7253764" y="53387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9049" y="8096"/>
                    <a:pt x="10001" y="7144"/>
                    <a:pt x="8096" y="7144"/>
                  </a:cubicBezTo>
                  <a:cubicBezTo>
                    <a:pt x="8096"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0" name="Freeform: Shape 2199">
              <a:extLst>
                <a:ext uri="{FF2B5EF4-FFF2-40B4-BE49-F238E27FC236}">
                  <a16:creationId xmlns:a16="http://schemas.microsoft.com/office/drawing/2014/main" id="{6B4A0018-8393-4BAF-BA08-00389895D54A}"/>
                </a:ext>
              </a:extLst>
            </p:cNvPr>
            <p:cNvSpPr/>
            <p:nvPr/>
          </p:nvSpPr>
          <p:spPr>
            <a:xfrm>
              <a:off x="7268051" y="4614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1" name="Freeform: Shape 2200">
              <a:extLst>
                <a:ext uri="{FF2B5EF4-FFF2-40B4-BE49-F238E27FC236}">
                  <a16:creationId xmlns:a16="http://schemas.microsoft.com/office/drawing/2014/main" id="{86754729-155C-4629-87E1-B0599EF99DF7}"/>
                </a:ext>
              </a:extLst>
            </p:cNvPr>
            <p:cNvSpPr/>
            <p:nvPr/>
          </p:nvSpPr>
          <p:spPr>
            <a:xfrm>
              <a:off x="7100136" y="741505"/>
              <a:ext cx="9525" cy="9525"/>
            </a:xfrm>
            <a:custGeom>
              <a:avLst/>
              <a:gdLst>
                <a:gd name="connsiteX0" fmla="*/ 7419 w 9525"/>
                <a:gd name="connsiteY0" fmla="*/ 9064 h 9525"/>
                <a:gd name="connsiteX1" fmla="*/ 7419 w 9525"/>
                <a:gd name="connsiteY1" fmla="*/ 9064 h 9525"/>
              </a:gdLst>
              <a:ahLst/>
              <a:cxnLst>
                <a:cxn ang="0">
                  <a:pos x="connsiteX0" y="connsiteY0"/>
                </a:cxn>
                <a:cxn ang="0">
                  <a:pos x="connsiteX1" y="connsiteY1"/>
                </a:cxn>
              </a:cxnLst>
              <a:rect l="l" t="t" r="r" b="b"/>
              <a:pathLst>
                <a:path w="9525" h="9525">
                  <a:moveTo>
                    <a:pt x="7419" y="9064"/>
                  </a:moveTo>
                  <a:cubicBezTo>
                    <a:pt x="6466" y="4302"/>
                    <a:pt x="8371" y="10017"/>
                    <a:pt x="7419"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2" name="Freeform: Shape 2201">
              <a:extLst>
                <a:ext uri="{FF2B5EF4-FFF2-40B4-BE49-F238E27FC236}">
                  <a16:creationId xmlns:a16="http://schemas.microsoft.com/office/drawing/2014/main" id="{7A4F945E-005A-4AB0-A65B-7C05B2C4E18A}"/>
                </a:ext>
              </a:extLst>
            </p:cNvPr>
            <p:cNvSpPr/>
            <p:nvPr/>
          </p:nvSpPr>
          <p:spPr>
            <a:xfrm>
              <a:off x="7096601" y="73771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7621"/>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3" name="Freeform: Shape 2202">
              <a:extLst>
                <a:ext uri="{FF2B5EF4-FFF2-40B4-BE49-F238E27FC236}">
                  <a16:creationId xmlns:a16="http://schemas.microsoft.com/office/drawing/2014/main" id="{4AF415D5-AF7C-476B-83AB-88B32AC42D13}"/>
                </a:ext>
              </a:extLst>
            </p:cNvPr>
            <p:cNvSpPr/>
            <p:nvPr/>
          </p:nvSpPr>
          <p:spPr>
            <a:xfrm>
              <a:off x="7063264" y="7453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4" name="Freeform: Shape 2203">
              <a:extLst>
                <a:ext uri="{FF2B5EF4-FFF2-40B4-BE49-F238E27FC236}">
                  <a16:creationId xmlns:a16="http://schemas.microsoft.com/office/drawing/2014/main" id="{F67219E7-1FDD-415E-8194-7B051E82598D}"/>
                </a:ext>
              </a:extLst>
            </p:cNvPr>
            <p:cNvSpPr/>
            <p:nvPr/>
          </p:nvSpPr>
          <p:spPr>
            <a:xfrm>
              <a:off x="7044214" y="7548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5" name="Freeform: Shape 2204">
              <a:extLst>
                <a:ext uri="{FF2B5EF4-FFF2-40B4-BE49-F238E27FC236}">
                  <a16:creationId xmlns:a16="http://schemas.microsoft.com/office/drawing/2014/main" id="{31A0E2CA-A59C-4950-8102-31BFCB529386}"/>
                </a:ext>
              </a:extLst>
            </p:cNvPr>
            <p:cNvSpPr/>
            <p:nvPr/>
          </p:nvSpPr>
          <p:spPr>
            <a:xfrm>
              <a:off x="7038499" y="7539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6" name="Freeform: Shape 2205">
              <a:extLst>
                <a:ext uri="{FF2B5EF4-FFF2-40B4-BE49-F238E27FC236}">
                  <a16:creationId xmlns:a16="http://schemas.microsoft.com/office/drawing/2014/main" id="{DCAFD5EB-443E-4FD9-AEF8-5CA3AE1904F3}"/>
                </a:ext>
              </a:extLst>
            </p:cNvPr>
            <p:cNvSpPr/>
            <p:nvPr/>
          </p:nvSpPr>
          <p:spPr>
            <a:xfrm>
              <a:off x="7062311" y="74437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8096" y="9049"/>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7" name="Freeform: Shape 2206">
              <a:extLst>
                <a:ext uri="{FF2B5EF4-FFF2-40B4-BE49-F238E27FC236}">
                  <a16:creationId xmlns:a16="http://schemas.microsoft.com/office/drawing/2014/main" id="{318ED3A5-FEDF-436D-AF2D-3A9A965F050D}"/>
                </a:ext>
              </a:extLst>
            </p:cNvPr>
            <p:cNvSpPr/>
            <p:nvPr/>
          </p:nvSpPr>
          <p:spPr>
            <a:xfrm>
              <a:off x="7094696" y="74652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8" name="Freeform: Shape 2207">
              <a:extLst>
                <a:ext uri="{FF2B5EF4-FFF2-40B4-BE49-F238E27FC236}">
                  <a16:creationId xmlns:a16="http://schemas.microsoft.com/office/drawing/2014/main" id="{CE78546B-2CED-4C14-85EB-57BFA63C92CE}"/>
                </a:ext>
              </a:extLst>
            </p:cNvPr>
            <p:cNvSpPr/>
            <p:nvPr/>
          </p:nvSpPr>
          <p:spPr>
            <a:xfrm>
              <a:off x="7070460" y="737690"/>
              <a:ext cx="9525" cy="9525"/>
            </a:xfrm>
            <a:custGeom>
              <a:avLst/>
              <a:gdLst>
                <a:gd name="connsiteX0" fmla="*/ 7567 w 9525"/>
                <a:gd name="connsiteY0" fmla="*/ 9069 h 9525"/>
                <a:gd name="connsiteX1" fmla="*/ 7567 w 9525"/>
                <a:gd name="connsiteY1" fmla="*/ 9069 h 9525"/>
              </a:gdLst>
              <a:ahLst/>
              <a:cxnLst>
                <a:cxn ang="0">
                  <a:pos x="connsiteX0" y="connsiteY0"/>
                </a:cxn>
                <a:cxn ang="0">
                  <a:pos x="connsiteX1" y="connsiteY1"/>
                </a:cxn>
              </a:cxnLst>
              <a:rect l="l" t="t" r="r" b="b"/>
              <a:pathLst>
                <a:path w="9525" h="9525">
                  <a:moveTo>
                    <a:pt x="7567" y="9069"/>
                  </a:moveTo>
                  <a:cubicBezTo>
                    <a:pt x="7567" y="8117"/>
                    <a:pt x="6615" y="5259"/>
                    <a:pt x="7567"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09" name="Freeform: Shape 2208">
              <a:extLst>
                <a:ext uri="{FF2B5EF4-FFF2-40B4-BE49-F238E27FC236}">
                  <a16:creationId xmlns:a16="http://schemas.microsoft.com/office/drawing/2014/main" id="{CF744F6E-4BA2-44D4-981E-144B604C5FBC}"/>
                </a:ext>
              </a:extLst>
            </p:cNvPr>
            <p:cNvSpPr/>
            <p:nvPr/>
          </p:nvSpPr>
          <p:spPr>
            <a:xfrm>
              <a:off x="7077551" y="73580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1381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0" name="Freeform: Shape 2209">
              <a:extLst>
                <a:ext uri="{FF2B5EF4-FFF2-40B4-BE49-F238E27FC236}">
                  <a16:creationId xmlns:a16="http://schemas.microsoft.com/office/drawing/2014/main" id="{3DA64029-EE59-4D67-8DAC-C1B6E12E97BA}"/>
                </a:ext>
              </a:extLst>
            </p:cNvPr>
            <p:cNvSpPr/>
            <p:nvPr/>
          </p:nvSpPr>
          <p:spPr>
            <a:xfrm>
              <a:off x="7089934" y="7367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1" name="Freeform: Shape 2210">
              <a:extLst>
                <a:ext uri="{FF2B5EF4-FFF2-40B4-BE49-F238E27FC236}">
                  <a16:creationId xmlns:a16="http://schemas.microsoft.com/office/drawing/2014/main" id="{2F427127-58CA-4210-A830-E60D06273040}"/>
                </a:ext>
              </a:extLst>
            </p:cNvPr>
            <p:cNvSpPr/>
            <p:nvPr/>
          </p:nvSpPr>
          <p:spPr>
            <a:xfrm>
              <a:off x="7065407" y="740145"/>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6906" y="7567"/>
                    <a:pt x="6906" y="6615"/>
                    <a:pt x="7858" y="7567"/>
                  </a:cubicBezTo>
                  <a:lnTo>
                    <a:pt x="7858" y="7567"/>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2" name="Freeform: Shape 2211">
              <a:extLst>
                <a:ext uri="{FF2B5EF4-FFF2-40B4-BE49-F238E27FC236}">
                  <a16:creationId xmlns:a16="http://schemas.microsoft.com/office/drawing/2014/main" id="{0AEA838A-FB6F-4829-AB84-819062F5BF25}"/>
                </a:ext>
              </a:extLst>
            </p:cNvPr>
            <p:cNvSpPr/>
            <p:nvPr/>
          </p:nvSpPr>
          <p:spPr>
            <a:xfrm>
              <a:off x="6943249" y="9186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3" name="Freeform: Shape 2212">
              <a:extLst>
                <a:ext uri="{FF2B5EF4-FFF2-40B4-BE49-F238E27FC236}">
                  <a16:creationId xmlns:a16="http://schemas.microsoft.com/office/drawing/2014/main" id="{C9346CA3-9F2F-4E2C-BFB5-EB8C5E9DEA94}"/>
                </a:ext>
              </a:extLst>
            </p:cNvPr>
            <p:cNvSpPr/>
            <p:nvPr/>
          </p:nvSpPr>
          <p:spPr>
            <a:xfrm>
              <a:off x="6925363" y="921396"/>
              <a:ext cx="9525" cy="9525"/>
            </a:xfrm>
            <a:custGeom>
              <a:avLst/>
              <a:gdLst>
                <a:gd name="connsiteX0" fmla="*/ 8837 w 9525"/>
                <a:gd name="connsiteY0" fmla="*/ 8244 h 9525"/>
                <a:gd name="connsiteX1" fmla="*/ 8837 w 9525"/>
                <a:gd name="connsiteY1" fmla="*/ 8244 h 9525"/>
              </a:gdLst>
              <a:ahLst/>
              <a:cxnLst>
                <a:cxn ang="0">
                  <a:pos x="connsiteX0" y="connsiteY0"/>
                </a:cxn>
                <a:cxn ang="0">
                  <a:pos x="connsiteX1" y="connsiteY1"/>
                </a:cxn>
              </a:cxnLst>
              <a:rect l="l" t="t" r="r" b="b"/>
              <a:pathLst>
                <a:path w="9525" h="9525">
                  <a:moveTo>
                    <a:pt x="8837" y="8244"/>
                  </a:moveTo>
                  <a:cubicBezTo>
                    <a:pt x="8837" y="7291"/>
                    <a:pt x="5027" y="6339"/>
                    <a:pt x="8837"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4" name="Freeform: Shape 2213">
              <a:extLst>
                <a:ext uri="{FF2B5EF4-FFF2-40B4-BE49-F238E27FC236}">
                  <a16:creationId xmlns:a16="http://schemas.microsoft.com/office/drawing/2014/main" id="{2E7CD451-4457-4F86-BC61-DD881DD9D165}"/>
                </a:ext>
              </a:extLst>
            </p:cNvPr>
            <p:cNvSpPr/>
            <p:nvPr/>
          </p:nvSpPr>
          <p:spPr>
            <a:xfrm>
              <a:off x="7030879" y="7548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5" name="Freeform: Shape 2214">
              <a:extLst>
                <a:ext uri="{FF2B5EF4-FFF2-40B4-BE49-F238E27FC236}">
                  <a16:creationId xmlns:a16="http://schemas.microsoft.com/office/drawing/2014/main" id="{AFEA9998-5409-4958-AA83-4174BD777BF7}"/>
                </a:ext>
              </a:extLst>
            </p:cNvPr>
            <p:cNvSpPr/>
            <p:nvPr/>
          </p:nvSpPr>
          <p:spPr>
            <a:xfrm>
              <a:off x="6990874" y="804386"/>
              <a:ext cx="19050" cy="9525"/>
            </a:xfrm>
            <a:custGeom>
              <a:avLst/>
              <a:gdLst>
                <a:gd name="connsiteX0" fmla="*/ 7144 w 19050"/>
                <a:gd name="connsiteY0" fmla="*/ 7144 h 9525"/>
                <a:gd name="connsiteX1" fmla="*/ 11906 w 19050"/>
                <a:gd name="connsiteY1" fmla="*/ 10001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8096"/>
                    <a:pt x="9049" y="10001"/>
                    <a:pt x="11906" y="10001"/>
                  </a:cubicBezTo>
                  <a:cubicBezTo>
                    <a:pt x="10954" y="10001"/>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6" name="Freeform: Shape 2215">
              <a:extLst>
                <a:ext uri="{FF2B5EF4-FFF2-40B4-BE49-F238E27FC236}">
                  <a16:creationId xmlns:a16="http://schemas.microsoft.com/office/drawing/2014/main" id="{B5645911-D916-4994-85D2-DD6CD719F9F7}"/>
                </a:ext>
              </a:extLst>
            </p:cNvPr>
            <p:cNvSpPr/>
            <p:nvPr/>
          </p:nvSpPr>
          <p:spPr>
            <a:xfrm>
              <a:off x="7094696" y="7472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7" name="Freeform: Shape 2216">
              <a:extLst>
                <a:ext uri="{FF2B5EF4-FFF2-40B4-BE49-F238E27FC236}">
                  <a16:creationId xmlns:a16="http://schemas.microsoft.com/office/drawing/2014/main" id="{0D150DD8-B517-45D7-BAAA-AC5C8299AD18}"/>
                </a:ext>
              </a:extLst>
            </p:cNvPr>
            <p:cNvSpPr/>
            <p:nvPr/>
          </p:nvSpPr>
          <p:spPr>
            <a:xfrm>
              <a:off x="6996589" y="8072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8" name="Freeform: Shape 2217">
              <a:extLst>
                <a:ext uri="{FF2B5EF4-FFF2-40B4-BE49-F238E27FC236}">
                  <a16:creationId xmlns:a16="http://schemas.microsoft.com/office/drawing/2014/main" id="{6A98A308-EA3F-4052-BB28-2CAE4ACC2D89}"/>
                </a:ext>
              </a:extLst>
            </p:cNvPr>
            <p:cNvSpPr/>
            <p:nvPr/>
          </p:nvSpPr>
          <p:spPr>
            <a:xfrm>
              <a:off x="7020401" y="76723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8096"/>
                    <a:pt x="8096" y="8096"/>
                  </a:cubicBez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19" name="Freeform: Shape 2218">
              <a:extLst>
                <a:ext uri="{FF2B5EF4-FFF2-40B4-BE49-F238E27FC236}">
                  <a16:creationId xmlns:a16="http://schemas.microsoft.com/office/drawing/2014/main" id="{C1C6DAC9-94E5-4193-8EFB-FD1860545C27}"/>
                </a:ext>
              </a:extLst>
            </p:cNvPr>
            <p:cNvSpPr/>
            <p:nvPr/>
          </p:nvSpPr>
          <p:spPr>
            <a:xfrm>
              <a:off x="7031831" y="7624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0" name="Freeform: Shape 2219">
              <a:extLst>
                <a:ext uri="{FF2B5EF4-FFF2-40B4-BE49-F238E27FC236}">
                  <a16:creationId xmlns:a16="http://schemas.microsoft.com/office/drawing/2014/main" id="{D596A3B8-2895-4FEB-B836-078B1506B798}"/>
                </a:ext>
              </a:extLst>
            </p:cNvPr>
            <p:cNvSpPr/>
            <p:nvPr/>
          </p:nvSpPr>
          <p:spPr>
            <a:xfrm>
              <a:off x="7017826" y="773906"/>
              <a:ext cx="9525" cy="9525"/>
            </a:xfrm>
            <a:custGeom>
              <a:avLst/>
              <a:gdLst>
                <a:gd name="connsiteX0" fmla="*/ 7815 w 9525"/>
                <a:gd name="connsiteY0" fmla="*/ 7144 h 9525"/>
                <a:gd name="connsiteX1" fmla="*/ 7815 w 9525"/>
                <a:gd name="connsiteY1" fmla="*/ 7144 h 9525"/>
              </a:gdLst>
              <a:ahLst/>
              <a:cxnLst>
                <a:cxn ang="0">
                  <a:pos x="connsiteX0" y="connsiteY0"/>
                </a:cxn>
                <a:cxn ang="0">
                  <a:pos x="connsiteX1" y="connsiteY1"/>
                </a:cxn>
              </a:cxnLst>
              <a:rect l="l" t="t" r="r" b="b"/>
              <a:pathLst>
                <a:path w="9525" h="9525">
                  <a:moveTo>
                    <a:pt x="7815" y="7144"/>
                  </a:moveTo>
                  <a:cubicBezTo>
                    <a:pt x="5909" y="7144"/>
                    <a:pt x="8767" y="8096"/>
                    <a:pt x="781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1" name="Freeform: Shape 2220">
              <a:extLst>
                <a:ext uri="{FF2B5EF4-FFF2-40B4-BE49-F238E27FC236}">
                  <a16:creationId xmlns:a16="http://schemas.microsoft.com/office/drawing/2014/main" id="{BBAAAF4F-A79A-428F-BCDB-5572F6A6030E}"/>
                </a:ext>
              </a:extLst>
            </p:cNvPr>
            <p:cNvSpPr/>
            <p:nvPr/>
          </p:nvSpPr>
          <p:spPr>
            <a:xfrm>
              <a:off x="701468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2" name="Freeform: Shape 2221">
              <a:extLst>
                <a:ext uri="{FF2B5EF4-FFF2-40B4-BE49-F238E27FC236}">
                  <a16:creationId xmlns:a16="http://schemas.microsoft.com/office/drawing/2014/main" id="{C40A2E25-9F34-443A-AE66-71DF9261714E}"/>
                </a:ext>
              </a:extLst>
            </p:cNvPr>
            <p:cNvSpPr/>
            <p:nvPr/>
          </p:nvSpPr>
          <p:spPr>
            <a:xfrm>
              <a:off x="6944201" y="89963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8096"/>
                    <a:pt x="7144" y="7144"/>
                  </a:cubicBezTo>
                  <a:cubicBezTo>
                    <a:pt x="9049" y="8096"/>
                    <a:pt x="10001" y="9049"/>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3" name="Freeform: Shape 2222">
              <a:extLst>
                <a:ext uri="{FF2B5EF4-FFF2-40B4-BE49-F238E27FC236}">
                  <a16:creationId xmlns:a16="http://schemas.microsoft.com/office/drawing/2014/main" id="{BD24F350-A5F9-40E4-97E7-D525CC01C64D}"/>
                </a:ext>
              </a:extLst>
            </p:cNvPr>
            <p:cNvSpPr/>
            <p:nvPr/>
          </p:nvSpPr>
          <p:spPr>
            <a:xfrm>
              <a:off x="7094696" y="7453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4" name="Freeform: Shape 2223">
              <a:extLst>
                <a:ext uri="{FF2B5EF4-FFF2-40B4-BE49-F238E27FC236}">
                  <a16:creationId xmlns:a16="http://schemas.microsoft.com/office/drawing/2014/main" id="{A755D4A0-708C-4F33-A706-2504F9FA83DA}"/>
                </a:ext>
              </a:extLst>
            </p:cNvPr>
            <p:cNvSpPr/>
            <p:nvPr/>
          </p:nvSpPr>
          <p:spPr>
            <a:xfrm>
              <a:off x="7034265" y="7900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5" name="Freeform: Shape 2224">
              <a:extLst>
                <a:ext uri="{FF2B5EF4-FFF2-40B4-BE49-F238E27FC236}">
                  <a16:creationId xmlns:a16="http://schemas.microsoft.com/office/drawing/2014/main" id="{0C4EE658-EE2C-43E2-9426-13B8A8F60635}"/>
                </a:ext>
              </a:extLst>
            </p:cNvPr>
            <p:cNvSpPr/>
            <p:nvPr/>
          </p:nvSpPr>
          <p:spPr>
            <a:xfrm>
              <a:off x="6960394" y="8615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6" name="Freeform: Shape 2225">
              <a:extLst>
                <a:ext uri="{FF2B5EF4-FFF2-40B4-BE49-F238E27FC236}">
                  <a16:creationId xmlns:a16="http://schemas.microsoft.com/office/drawing/2014/main" id="{D076B0E4-0E27-4C13-84B0-98782706F560}"/>
                </a:ext>
              </a:extLst>
            </p:cNvPr>
            <p:cNvSpPr/>
            <p:nvPr/>
          </p:nvSpPr>
          <p:spPr>
            <a:xfrm>
              <a:off x="7030322" y="791856"/>
              <a:ext cx="9525" cy="9525"/>
            </a:xfrm>
            <a:custGeom>
              <a:avLst/>
              <a:gdLst>
                <a:gd name="connsiteX0" fmla="*/ 8653 w 9525"/>
                <a:gd name="connsiteY0" fmla="*/ 8244 h 9525"/>
                <a:gd name="connsiteX1" fmla="*/ 8653 w 9525"/>
                <a:gd name="connsiteY1" fmla="*/ 8244 h 9525"/>
              </a:gdLst>
              <a:ahLst/>
              <a:cxnLst>
                <a:cxn ang="0">
                  <a:pos x="connsiteX0" y="connsiteY0"/>
                </a:cxn>
                <a:cxn ang="0">
                  <a:pos x="connsiteX1" y="connsiteY1"/>
                </a:cxn>
              </a:cxnLst>
              <a:rect l="l" t="t" r="r" b="b"/>
              <a:pathLst>
                <a:path w="9525" h="9525">
                  <a:moveTo>
                    <a:pt x="8653" y="8244"/>
                  </a:moveTo>
                  <a:cubicBezTo>
                    <a:pt x="5796" y="6339"/>
                    <a:pt x="7700" y="7291"/>
                    <a:pt x="8653"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7" name="Freeform: Shape 2226">
              <a:extLst>
                <a:ext uri="{FF2B5EF4-FFF2-40B4-BE49-F238E27FC236}">
                  <a16:creationId xmlns:a16="http://schemas.microsoft.com/office/drawing/2014/main" id="{651EB747-6042-47E1-B907-910367881B27}"/>
                </a:ext>
              </a:extLst>
            </p:cNvPr>
            <p:cNvSpPr/>
            <p:nvPr/>
          </p:nvSpPr>
          <p:spPr>
            <a:xfrm>
              <a:off x="6944201" y="9005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8" name="Freeform: Shape 2227">
              <a:extLst>
                <a:ext uri="{FF2B5EF4-FFF2-40B4-BE49-F238E27FC236}">
                  <a16:creationId xmlns:a16="http://schemas.microsoft.com/office/drawing/2014/main" id="{54C2B305-AE24-4E10-90A8-191D2F913DBA}"/>
                </a:ext>
              </a:extLst>
            </p:cNvPr>
            <p:cNvSpPr/>
            <p:nvPr/>
          </p:nvSpPr>
          <p:spPr>
            <a:xfrm>
              <a:off x="6918484" y="738125"/>
              <a:ext cx="190500" cy="200025"/>
            </a:xfrm>
            <a:custGeom>
              <a:avLst/>
              <a:gdLst>
                <a:gd name="connsiteX0" fmla="*/ 37624 w 190500"/>
                <a:gd name="connsiteY0" fmla="*/ 177227 h 200025"/>
                <a:gd name="connsiteX1" fmla="*/ 37624 w 190500"/>
                <a:gd name="connsiteY1" fmla="*/ 169607 h 200025"/>
                <a:gd name="connsiteX2" fmla="*/ 128111 w 190500"/>
                <a:gd name="connsiteY2" fmla="*/ 38162 h 200025"/>
                <a:gd name="connsiteX3" fmla="*/ 137636 w 190500"/>
                <a:gd name="connsiteY3" fmla="*/ 30542 h 200025"/>
                <a:gd name="connsiteX4" fmla="*/ 165259 w 190500"/>
                <a:gd name="connsiteY4" fmla="*/ 14349 h 200025"/>
                <a:gd name="connsiteX5" fmla="*/ 178594 w 190500"/>
                <a:gd name="connsiteY5" fmla="*/ 8634 h 200025"/>
                <a:gd name="connsiteX6" fmla="*/ 183356 w 190500"/>
                <a:gd name="connsiteY6" fmla="*/ 16254 h 200025"/>
                <a:gd name="connsiteX7" fmla="*/ 184309 w 190500"/>
                <a:gd name="connsiteY7" fmla="*/ 16254 h 200025"/>
                <a:gd name="connsiteX8" fmla="*/ 185261 w 190500"/>
                <a:gd name="connsiteY8" fmla="*/ 13397 h 200025"/>
                <a:gd name="connsiteX9" fmla="*/ 184309 w 190500"/>
                <a:gd name="connsiteY9" fmla="*/ 11492 h 200025"/>
                <a:gd name="connsiteX10" fmla="*/ 152876 w 190500"/>
                <a:gd name="connsiteY10" fmla="*/ 16254 h 200025"/>
                <a:gd name="connsiteX11" fmla="*/ 135731 w 190500"/>
                <a:gd name="connsiteY11" fmla="*/ 28637 h 200025"/>
                <a:gd name="connsiteX12" fmla="*/ 121444 w 190500"/>
                <a:gd name="connsiteY12" fmla="*/ 22922 h 200025"/>
                <a:gd name="connsiteX13" fmla="*/ 121444 w 190500"/>
                <a:gd name="connsiteY13" fmla="*/ 35304 h 200025"/>
                <a:gd name="connsiteX14" fmla="*/ 112871 w 190500"/>
                <a:gd name="connsiteY14" fmla="*/ 32447 h 200025"/>
                <a:gd name="connsiteX15" fmla="*/ 119539 w 190500"/>
                <a:gd name="connsiteY15" fmla="*/ 38162 h 200025"/>
                <a:gd name="connsiteX16" fmla="*/ 73819 w 190500"/>
                <a:gd name="connsiteY16" fmla="*/ 74357 h 200025"/>
                <a:gd name="connsiteX17" fmla="*/ 14764 w 190500"/>
                <a:gd name="connsiteY17" fmla="*/ 146747 h 200025"/>
                <a:gd name="connsiteX18" fmla="*/ 14764 w 190500"/>
                <a:gd name="connsiteY18" fmla="*/ 152462 h 200025"/>
                <a:gd name="connsiteX19" fmla="*/ 24289 w 190500"/>
                <a:gd name="connsiteY19" fmla="*/ 155319 h 200025"/>
                <a:gd name="connsiteX20" fmla="*/ 7144 w 190500"/>
                <a:gd name="connsiteY20" fmla="*/ 188657 h 200025"/>
                <a:gd name="connsiteX21" fmla="*/ 28099 w 190500"/>
                <a:gd name="connsiteY21" fmla="*/ 195324 h 200025"/>
                <a:gd name="connsiteX22" fmla="*/ 28099 w 190500"/>
                <a:gd name="connsiteY22" fmla="*/ 194372 h 200025"/>
                <a:gd name="connsiteX23" fmla="*/ 30004 w 190500"/>
                <a:gd name="connsiteY23" fmla="*/ 193419 h 200025"/>
                <a:gd name="connsiteX24" fmla="*/ 37624 w 190500"/>
                <a:gd name="connsiteY24" fmla="*/ 177227 h 200025"/>
                <a:gd name="connsiteX25" fmla="*/ 35719 w 190500"/>
                <a:gd name="connsiteY25" fmla="*/ 155319 h 200025"/>
                <a:gd name="connsiteX26" fmla="*/ 35719 w 190500"/>
                <a:gd name="connsiteY26" fmla="*/ 155319 h 200025"/>
                <a:gd name="connsiteX27" fmla="*/ 36671 w 190500"/>
                <a:gd name="connsiteY27" fmla="*/ 153414 h 200025"/>
                <a:gd name="connsiteX28" fmla="*/ 36671 w 190500"/>
                <a:gd name="connsiteY28" fmla="*/ 153414 h 200025"/>
                <a:gd name="connsiteX29" fmla="*/ 16669 w 190500"/>
                <a:gd name="connsiteY29" fmla="*/ 150557 h 200025"/>
                <a:gd name="connsiteX30" fmla="*/ 16669 w 190500"/>
                <a:gd name="connsiteY30" fmla="*/ 150557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0500" h="200025">
                  <a:moveTo>
                    <a:pt x="37624" y="177227"/>
                  </a:moveTo>
                  <a:cubicBezTo>
                    <a:pt x="40481" y="170559"/>
                    <a:pt x="16669" y="165797"/>
                    <a:pt x="37624" y="169607"/>
                  </a:cubicBezTo>
                  <a:cubicBezTo>
                    <a:pt x="28099" y="176274"/>
                    <a:pt x="130016" y="40067"/>
                    <a:pt x="128111" y="38162"/>
                  </a:cubicBezTo>
                  <a:cubicBezTo>
                    <a:pt x="137636" y="52449"/>
                    <a:pt x="140494" y="31494"/>
                    <a:pt x="137636" y="30542"/>
                  </a:cubicBezTo>
                  <a:cubicBezTo>
                    <a:pt x="138589" y="39114"/>
                    <a:pt x="167164" y="14349"/>
                    <a:pt x="165259" y="14349"/>
                  </a:cubicBezTo>
                  <a:cubicBezTo>
                    <a:pt x="168116" y="20064"/>
                    <a:pt x="173831" y="21969"/>
                    <a:pt x="178594" y="8634"/>
                  </a:cubicBezTo>
                  <a:cubicBezTo>
                    <a:pt x="181451" y="13397"/>
                    <a:pt x="182404" y="11492"/>
                    <a:pt x="183356" y="16254"/>
                  </a:cubicBezTo>
                  <a:cubicBezTo>
                    <a:pt x="183356" y="10539"/>
                    <a:pt x="184309" y="10539"/>
                    <a:pt x="184309" y="16254"/>
                  </a:cubicBezTo>
                  <a:cubicBezTo>
                    <a:pt x="183356" y="18159"/>
                    <a:pt x="185261" y="4824"/>
                    <a:pt x="185261" y="13397"/>
                  </a:cubicBezTo>
                  <a:cubicBezTo>
                    <a:pt x="184309" y="12444"/>
                    <a:pt x="183356" y="12444"/>
                    <a:pt x="184309" y="11492"/>
                  </a:cubicBezTo>
                  <a:cubicBezTo>
                    <a:pt x="179546" y="-891"/>
                    <a:pt x="152876" y="17207"/>
                    <a:pt x="152876" y="16254"/>
                  </a:cubicBezTo>
                  <a:cubicBezTo>
                    <a:pt x="137636" y="21017"/>
                    <a:pt x="136684" y="14349"/>
                    <a:pt x="135731" y="28637"/>
                  </a:cubicBezTo>
                  <a:cubicBezTo>
                    <a:pt x="130016" y="29589"/>
                    <a:pt x="130969" y="24827"/>
                    <a:pt x="121444" y="22922"/>
                  </a:cubicBezTo>
                  <a:cubicBezTo>
                    <a:pt x="122396" y="33399"/>
                    <a:pt x="123349" y="21017"/>
                    <a:pt x="121444" y="35304"/>
                  </a:cubicBezTo>
                  <a:cubicBezTo>
                    <a:pt x="121444" y="34352"/>
                    <a:pt x="112871" y="31494"/>
                    <a:pt x="112871" y="32447"/>
                  </a:cubicBezTo>
                  <a:cubicBezTo>
                    <a:pt x="117634" y="36257"/>
                    <a:pt x="114776" y="33399"/>
                    <a:pt x="119539" y="38162"/>
                  </a:cubicBezTo>
                  <a:cubicBezTo>
                    <a:pt x="111919" y="32447"/>
                    <a:pt x="89059" y="76262"/>
                    <a:pt x="73819" y="74357"/>
                  </a:cubicBezTo>
                  <a:cubicBezTo>
                    <a:pt x="74771" y="74357"/>
                    <a:pt x="25241" y="152462"/>
                    <a:pt x="14764" y="146747"/>
                  </a:cubicBezTo>
                  <a:cubicBezTo>
                    <a:pt x="22384" y="153414"/>
                    <a:pt x="17621" y="149604"/>
                    <a:pt x="14764" y="152462"/>
                  </a:cubicBezTo>
                  <a:cubicBezTo>
                    <a:pt x="23336" y="155319"/>
                    <a:pt x="14764" y="151509"/>
                    <a:pt x="24289" y="155319"/>
                  </a:cubicBezTo>
                  <a:cubicBezTo>
                    <a:pt x="20479" y="154367"/>
                    <a:pt x="9049" y="184847"/>
                    <a:pt x="7144" y="188657"/>
                  </a:cubicBezTo>
                  <a:cubicBezTo>
                    <a:pt x="9049" y="192467"/>
                    <a:pt x="28099" y="195324"/>
                    <a:pt x="28099" y="195324"/>
                  </a:cubicBezTo>
                  <a:cubicBezTo>
                    <a:pt x="28099" y="194372"/>
                    <a:pt x="25241" y="191514"/>
                    <a:pt x="28099" y="194372"/>
                  </a:cubicBezTo>
                  <a:cubicBezTo>
                    <a:pt x="27146" y="192467"/>
                    <a:pt x="27146" y="192467"/>
                    <a:pt x="30004" y="193419"/>
                  </a:cubicBezTo>
                  <a:cubicBezTo>
                    <a:pt x="27146" y="182942"/>
                    <a:pt x="34766" y="181989"/>
                    <a:pt x="37624" y="177227"/>
                  </a:cubicBezTo>
                  <a:close/>
                  <a:moveTo>
                    <a:pt x="35719" y="155319"/>
                  </a:moveTo>
                  <a:cubicBezTo>
                    <a:pt x="35719" y="155319"/>
                    <a:pt x="35719" y="156272"/>
                    <a:pt x="35719" y="155319"/>
                  </a:cubicBezTo>
                  <a:close/>
                  <a:moveTo>
                    <a:pt x="36671" y="153414"/>
                  </a:moveTo>
                  <a:cubicBezTo>
                    <a:pt x="35719" y="153414"/>
                    <a:pt x="31909" y="153414"/>
                    <a:pt x="36671" y="153414"/>
                  </a:cubicBezTo>
                  <a:close/>
                  <a:moveTo>
                    <a:pt x="16669" y="150557"/>
                  </a:moveTo>
                  <a:cubicBezTo>
                    <a:pt x="16669" y="149604"/>
                    <a:pt x="20479" y="151509"/>
                    <a:pt x="16669" y="1505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29" name="Freeform: Shape 2228">
              <a:extLst>
                <a:ext uri="{FF2B5EF4-FFF2-40B4-BE49-F238E27FC236}">
                  <a16:creationId xmlns:a16="http://schemas.microsoft.com/office/drawing/2014/main" id="{44EC4A52-0808-4FCC-AC62-F00E1C0E809E}"/>
                </a:ext>
              </a:extLst>
            </p:cNvPr>
            <p:cNvSpPr/>
            <p:nvPr/>
          </p:nvSpPr>
          <p:spPr>
            <a:xfrm>
              <a:off x="6930866" y="8834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0" name="Freeform: Shape 2229">
              <a:extLst>
                <a:ext uri="{FF2B5EF4-FFF2-40B4-BE49-F238E27FC236}">
                  <a16:creationId xmlns:a16="http://schemas.microsoft.com/office/drawing/2014/main" id="{180DC3B0-9FD6-4AFD-A3E4-CEC71E4B043A}"/>
                </a:ext>
              </a:extLst>
            </p:cNvPr>
            <p:cNvSpPr/>
            <p:nvPr/>
          </p:nvSpPr>
          <p:spPr>
            <a:xfrm>
              <a:off x="7064216" y="74586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1" name="Freeform: Shape 2230">
              <a:extLst>
                <a:ext uri="{FF2B5EF4-FFF2-40B4-BE49-F238E27FC236}">
                  <a16:creationId xmlns:a16="http://schemas.microsoft.com/office/drawing/2014/main" id="{EF3944E3-E184-4BF1-9D09-8988B1638B2C}"/>
                </a:ext>
              </a:extLst>
            </p:cNvPr>
            <p:cNvSpPr/>
            <p:nvPr/>
          </p:nvSpPr>
          <p:spPr>
            <a:xfrm>
              <a:off x="6960500" y="86344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7144"/>
                    <a:pt x="7990"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2" name="Freeform: Shape 2231">
              <a:extLst>
                <a:ext uri="{FF2B5EF4-FFF2-40B4-BE49-F238E27FC236}">
                  <a16:creationId xmlns:a16="http://schemas.microsoft.com/office/drawing/2014/main" id="{A2875070-1E11-485A-8227-A14D57CA9110}"/>
                </a:ext>
              </a:extLst>
            </p:cNvPr>
            <p:cNvSpPr/>
            <p:nvPr/>
          </p:nvSpPr>
          <p:spPr>
            <a:xfrm>
              <a:off x="7076599" y="75104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3" name="Freeform: Shape 2232">
              <a:extLst>
                <a:ext uri="{FF2B5EF4-FFF2-40B4-BE49-F238E27FC236}">
                  <a16:creationId xmlns:a16="http://schemas.microsoft.com/office/drawing/2014/main" id="{6EF0F3B0-9F2C-4C36-A823-EA4BBA3B6A46}"/>
                </a:ext>
              </a:extLst>
            </p:cNvPr>
            <p:cNvSpPr/>
            <p:nvPr/>
          </p:nvSpPr>
          <p:spPr>
            <a:xfrm>
              <a:off x="7081361" y="7500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4" name="Freeform: Shape 2233">
              <a:extLst>
                <a:ext uri="{FF2B5EF4-FFF2-40B4-BE49-F238E27FC236}">
                  <a16:creationId xmlns:a16="http://schemas.microsoft.com/office/drawing/2014/main" id="{9729B2B3-9ABF-4F67-8294-359A7D02AB8D}"/>
                </a:ext>
              </a:extLst>
            </p:cNvPr>
            <p:cNvSpPr/>
            <p:nvPr/>
          </p:nvSpPr>
          <p:spPr>
            <a:xfrm>
              <a:off x="7083795" y="748400"/>
              <a:ext cx="9525" cy="9525"/>
            </a:xfrm>
            <a:custGeom>
              <a:avLst/>
              <a:gdLst>
                <a:gd name="connsiteX0" fmla="*/ 7567 w 9525"/>
                <a:gd name="connsiteY0" fmla="*/ 8837 h 9525"/>
                <a:gd name="connsiteX1" fmla="*/ 7567 w 9525"/>
                <a:gd name="connsiteY1" fmla="*/ 8837 h 9525"/>
              </a:gdLst>
              <a:ahLst/>
              <a:cxnLst>
                <a:cxn ang="0">
                  <a:pos x="connsiteX0" y="connsiteY0"/>
                </a:cxn>
                <a:cxn ang="0">
                  <a:pos x="connsiteX1" y="connsiteY1"/>
                </a:cxn>
              </a:cxnLst>
              <a:rect l="l" t="t" r="r" b="b"/>
              <a:pathLst>
                <a:path w="9525" h="9525">
                  <a:moveTo>
                    <a:pt x="7567" y="8837"/>
                  </a:moveTo>
                  <a:cubicBezTo>
                    <a:pt x="7567" y="8837"/>
                    <a:pt x="6615" y="5027"/>
                    <a:pt x="7567"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5" name="Freeform: Shape 2234">
              <a:extLst>
                <a:ext uri="{FF2B5EF4-FFF2-40B4-BE49-F238E27FC236}">
                  <a16:creationId xmlns:a16="http://schemas.microsoft.com/office/drawing/2014/main" id="{985EBB35-6DDD-4B6A-BD1A-21421E218827}"/>
                </a:ext>
              </a:extLst>
            </p:cNvPr>
            <p:cNvSpPr/>
            <p:nvPr/>
          </p:nvSpPr>
          <p:spPr>
            <a:xfrm>
              <a:off x="7044214" y="7767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6" name="Freeform: Shape 2235">
              <a:extLst>
                <a:ext uri="{FF2B5EF4-FFF2-40B4-BE49-F238E27FC236}">
                  <a16:creationId xmlns:a16="http://schemas.microsoft.com/office/drawing/2014/main" id="{A63F6F91-D1B3-419B-AE53-ED47B51C8A96}"/>
                </a:ext>
              </a:extLst>
            </p:cNvPr>
            <p:cNvSpPr/>
            <p:nvPr/>
          </p:nvSpPr>
          <p:spPr>
            <a:xfrm>
              <a:off x="7051834" y="76247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8096" y="9049"/>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7" name="Freeform: Shape 2236">
              <a:extLst>
                <a:ext uri="{FF2B5EF4-FFF2-40B4-BE49-F238E27FC236}">
                  <a16:creationId xmlns:a16="http://schemas.microsoft.com/office/drawing/2014/main" id="{851D7481-7C16-4F8A-B307-D45ED675B7FF}"/>
                </a:ext>
              </a:extLst>
            </p:cNvPr>
            <p:cNvSpPr/>
            <p:nvPr/>
          </p:nvSpPr>
          <p:spPr>
            <a:xfrm>
              <a:off x="7034689" y="7900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8" name="Freeform: Shape 2237">
              <a:extLst>
                <a:ext uri="{FF2B5EF4-FFF2-40B4-BE49-F238E27FC236}">
                  <a16:creationId xmlns:a16="http://schemas.microsoft.com/office/drawing/2014/main" id="{0C3305F1-6E8E-494B-A3B7-A9242FB072FE}"/>
                </a:ext>
              </a:extLst>
            </p:cNvPr>
            <p:cNvSpPr/>
            <p:nvPr/>
          </p:nvSpPr>
          <p:spPr>
            <a:xfrm>
              <a:off x="7051834" y="7643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39" name="Freeform: Shape 2238">
              <a:extLst>
                <a:ext uri="{FF2B5EF4-FFF2-40B4-BE49-F238E27FC236}">
                  <a16:creationId xmlns:a16="http://schemas.microsoft.com/office/drawing/2014/main" id="{F9E403BE-550B-486E-A0B5-BE2419F30AAC}"/>
                </a:ext>
              </a:extLst>
            </p:cNvPr>
            <p:cNvSpPr/>
            <p:nvPr/>
          </p:nvSpPr>
          <p:spPr>
            <a:xfrm>
              <a:off x="7097554" y="7462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0" name="Freeform: Shape 2239">
              <a:extLst>
                <a:ext uri="{FF2B5EF4-FFF2-40B4-BE49-F238E27FC236}">
                  <a16:creationId xmlns:a16="http://schemas.microsoft.com/office/drawing/2014/main" id="{EF14504C-11E4-4820-AD34-27ABC9E44A3B}"/>
                </a:ext>
              </a:extLst>
            </p:cNvPr>
            <p:cNvSpPr/>
            <p:nvPr/>
          </p:nvSpPr>
          <p:spPr>
            <a:xfrm>
              <a:off x="7097554" y="7462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1" name="Freeform: Shape 2240">
              <a:extLst>
                <a:ext uri="{FF2B5EF4-FFF2-40B4-BE49-F238E27FC236}">
                  <a16:creationId xmlns:a16="http://schemas.microsoft.com/office/drawing/2014/main" id="{A294303E-CD47-4286-A935-C601F9A0392C}"/>
                </a:ext>
              </a:extLst>
            </p:cNvPr>
            <p:cNvSpPr/>
            <p:nvPr/>
          </p:nvSpPr>
          <p:spPr>
            <a:xfrm>
              <a:off x="7097554" y="7453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2" name="Freeform: Shape 2241">
              <a:extLst>
                <a:ext uri="{FF2B5EF4-FFF2-40B4-BE49-F238E27FC236}">
                  <a16:creationId xmlns:a16="http://schemas.microsoft.com/office/drawing/2014/main" id="{D464AB21-3FBA-43EB-B4B5-1068B77A2052}"/>
                </a:ext>
              </a:extLst>
            </p:cNvPr>
            <p:cNvSpPr/>
            <p:nvPr/>
          </p:nvSpPr>
          <p:spPr>
            <a:xfrm>
              <a:off x="7092791" y="74628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3" name="Freeform: Shape 2242">
              <a:extLst>
                <a:ext uri="{FF2B5EF4-FFF2-40B4-BE49-F238E27FC236}">
                  <a16:creationId xmlns:a16="http://schemas.microsoft.com/office/drawing/2014/main" id="{245A73B7-C9D5-4AAF-BBC2-82011F2BFD77}"/>
                </a:ext>
              </a:extLst>
            </p:cNvPr>
            <p:cNvSpPr/>
            <p:nvPr/>
          </p:nvSpPr>
          <p:spPr>
            <a:xfrm>
              <a:off x="7091839" y="7472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4" name="Freeform: Shape 2243">
              <a:extLst>
                <a:ext uri="{FF2B5EF4-FFF2-40B4-BE49-F238E27FC236}">
                  <a16:creationId xmlns:a16="http://schemas.microsoft.com/office/drawing/2014/main" id="{DA3C6DAB-8C20-43AF-95A3-F3AAD657387F}"/>
                </a:ext>
              </a:extLst>
            </p:cNvPr>
            <p:cNvSpPr/>
            <p:nvPr/>
          </p:nvSpPr>
          <p:spPr>
            <a:xfrm>
              <a:off x="7082314" y="735912"/>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9049" y="6085"/>
                    <a:pt x="8096" y="7990"/>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5" name="Freeform: Shape 2244">
              <a:extLst>
                <a:ext uri="{FF2B5EF4-FFF2-40B4-BE49-F238E27FC236}">
                  <a16:creationId xmlns:a16="http://schemas.microsoft.com/office/drawing/2014/main" id="{709B0FFA-91A8-4B0F-8B54-A53F85F92B93}"/>
                </a:ext>
              </a:extLst>
            </p:cNvPr>
            <p:cNvSpPr/>
            <p:nvPr/>
          </p:nvSpPr>
          <p:spPr>
            <a:xfrm>
              <a:off x="7077551" y="734853"/>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7144"/>
                    <a:pt x="7144" y="7144"/>
                  </a:cubicBezTo>
                  <a:cubicBezTo>
                    <a:pt x="8096" y="8096"/>
                    <a:pt x="8096"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6" name="Freeform: Shape 2245">
              <a:extLst>
                <a:ext uri="{FF2B5EF4-FFF2-40B4-BE49-F238E27FC236}">
                  <a16:creationId xmlns:a16="http://schemas.microsoft.com/office/drawing/2014/main" id="{F5C0283C-817D-4BE1-8563-B2923D6714E1}"/>
                </a:ext>
              </a:extLst>
            </p:cNvPr>
            <p:cNvSpPr/>
            <p:nvPr/>
          </p:nvSpPr>
          <p:spPr>
            <a:xfrm>
              <a:off x="7054691" y="74533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7" name="Freeform: Shape 2246">
              <a:extLst>
                <a:ext uri="{FF2B5EF4-FFF2-40B4-BE49-F238E27FC236}">
                  <a16:creationId xmlns:a16="http://schemas.microsoft.com/office/drawing/2014/main" id="{CBC780C9-88E1-422D-8591-490F57876405}"/>
                </a:ext>
              </a:extLst>
            </p:cNvPr>
            <p:cNvSpPr/>
            <p:nvPr/>
          </p:nvSpPr>
          <p:spPr>
            <a:xfrm>
              <a:off x="7058372" y="761523"/>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11083" y="8096"/>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8" name="Freeform: Shape 2247">
              <a:extLst>
                <a:ext uri="{FF2B5EF4-FFF2-40B4-BE49-F238E27FC236}">
                  <a16:creationId xmlns:a16="http://schemas.microsoft.com/office/drawing/2014/main" id="{713F0A6E-3045-4016-930C-3CE34D97E15D}"/>
                </a:ext>
              </a:extLst>
            </p:cNvPr>
            <p:cNvSpPr/>
            <p:nvPr/>
          </p:nvSpPr>
          <p:spPr>
            <a:xfrm>
              <a:off x="7045844" y="747079"/>
              <a:ext cx="9525" cy="9525"/>
            </a:xfrm>
            <a:custGeom>
              <a:avLst/>
              <a:gdLst>
                <a:gd name="connsiteX0" fmla="*/ 7419 w 9525"/>
                <a:gd name="connsiteY0" fmla="*/ 7301 h 9525"/>
                <a:gd name="connsiteX1" fmla="*/ 7419 w 9525"/>
                <a:gd name="connsiteY1" fmla="*/ 7301 h 9525"/>
              </a:gdLst>
              <a:ahLst/>
              <a:cxnLst>
                <a:cxn ang="0">
                  <a:pos x="connsiteX0" y="connsiteY0"/>
                </a:cxn>
                <a:cxn ang="0">
                  <a:pos x="connsiteX1" y="connsiteY1"/>
                </a:cxn>
              </a:cxnLst>
              <a:rect l="l" t="t" r="r" b="b"/>
              <a:pathLst>
                <a:path w="9525" h="9525">
                  <a:moveTo>
                    <a:pt x="7419" y="7301"/>
                  </a:moveTo>
                  <a:cubicBezTo>
                    <a:pt x="8371" y="6348"/>
                    <a:pt x="6466" y="10158"/>
                    <a:pt x="7419" y="73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49" name="Freeform: Shape 2248">
              <a:extLst>
                <a:ext uri="{FF2B5EF4-FFF2-40B4-BE49-F238E27FC236}">
                  <a16:creationId xmlns:a16="http://schemas.microsoft.com/office/drawing/2014/main" id="{C26D3734-40C9-41CF-A41B-8BB771A5E690}"/>
                </a:ext>
              </a:extLst>
            </p:cNvPr>
            <p:cNvSpPr/>
            <p:nvPr/>
          </p:nvSpPr>
          <p:spPr>
            <a:xfrm>
              <a:off x="7012781" y="776122"/>
              <a:ext cx="9525" cy="9525"/>
            </a:xfrm>
            <a:custGeom>
              <a:avLst/>
              <a:gdLst>
                <a:gd name="connsiteX0" fmla="*/ 7144 w 9525"/>
                <a:gd name="connsiteY0" fmla="*/ 7785 h 9525"/>
                <a:gd name="connsiteX1" fmla="*/ 10001 w 9525"/>
                <a:gd name="connsiteY1" fmla="*/ 9690 h 9525"/>
                <a:gd name="connsiteX2" fmla="*/ 7144 w 9525"/>
                <a:gd name="connsiteY2" fmla="*/ 7785 h 9525"/>
              </a:gdLst>
              <a:ahLst/>
              <a:cxnLst>
                <a:cxn ang="0">
                  <a:pos x="connsiteX0" y="connsiteY0"/>
                </a:cxn>
                <a:cxn ang="0">
                  <a:pos x="connsiteX1" y="connsiteY1"/>
                </a:cxn>
                <a:cxn ang="0">
                  <a:pos x="connsiteX2" y="connsiteY2"/>
                </a:cxn>
              </a:cxnLst>
              <a:rect l="l" t="t" r="r" b="b"/>
              <a:pathLst>
                <a:path w="9525" h="9525">
                  <a:moveTo>
                    <a:pt x="7144" y="7785"/>
                  </a:moveTo>
                  <a:lnTo>
                    <a:pt x="10001" y="9690"/>
                  </a:lnTo>
                  <a:cubicBezTo>
                    <a:pt x="10001" y="8737"/>
                    <a:pt x="7144" y="5880"/>
                    <a:pt x="7144" y="7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0" name="Freeform: Shape 2249">
              <a:extLst>
                <a:ext uri="{FF2B5EF4-FFF2-40B4-BE49-F238E27FC236}">
                  <a16:creationId xmlns:a16="http://schemas.microsoft.com/office/drawing/2014/main" id="{ECD98764-9BA4-42EB-B08D-0B4A8290A39A}"/>
                </a:ext>
              </a:extLst>
            </p:cNvPr>
            <p:cNvSpPr/>
            <p:nvPr/>
          </p:nvSpPr>
          <p:spPr>
            <a:xfrm>
              <a:off x="7002044" y="792241"/>
              <a:ext cx="9525" cy="9525"/>
            </a:xfrm>
            <a:custGeom>
              <a:avLst/>
              <a:gdLst>
                <a:gd name="connsiteX0" fmla="*/ 9308 w 9525"/>
                <a:gd name="connsiteY0" fmla="*/ 7858 h 9525"/>
                <a:gd name="connsiteX1" fmla="*/ 7403 w 9525"/>
                <a:gd name="connsiteY1" fmla="*/ 7858 h 9525"/>
                <a:gd name="connsiteX2" fmla="*/ 9308 w 9525"/>
                <a:gd name="connsiteY2" fmla="*/ 7858 h 9525"/>
              </a:gdLst>
              <a:ahLst/>
              <a:cxnLst>
                <a:cxn ang="0">
                  <a:pos x="connsiteX0" y="connsiteY0"/>
                </a:cxn>
                <a:cxn ang="0">
                  <a:pos x="connsiteX1" y="connsiteY1"/>
                </a:cxn>
                <a:cxn ang="0">
                  <a:pos x="connsiteX2" y="connsiteY2"/>
                </a:cxn>
              </a:cxnLst>
              <a:rect l="l" t="t" r="r" b="b"/>
              <a:pathLst>
                <a:path w="9525" h="9525">
                  <a:moveTo>
                    <a:pt x="9308" y="7858"/>
                  </a:moveTo>
                  <a:cubicBezTo>
                    <a:pt x="8356" y="6906"/>
                    <a:pt x="6451" y="6906"/>
                    <a:pt x="7403" y="7858"/>
                  </a:cubicBezTo>
                  <a:cubicBezTo>
                    <a:pt x="8356" y="7858"/>
                    <a:pt x="9308" y="7858"/>
                    <a:pt x="930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1" name="Freeform: Shape 2250">
              <a:extLst>
                <a:ext uri="{FF2B5EF4-FFF2-40B4-BE49-F238E27FC236}">
                  <a16:creationId xmlns:a16="http://schemas.microsoft.com/office/drawing/2014/main" id="{B93611A6-16F9-4858-B4D0-7EF1693AD0D1}"/>
                </a:ext>
              </a:extLst>
            </p:cNvPr>
            <p:cNvSpPr/>
            <p:nvPr/>
          </p:nvSpPr>
          <p:spPr>
            <a:xfrm>
              <a:off x="6938592" y="848730"/>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6086" y="6615"/>
                    <a:pt x="7990" y="7567"/>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2" name="Freeform: Shape 2251">
              <a:extLst>
                <a:ext uri="{FF2B5EF4-FFF2-40B4-BE49-F238E27FC236}">
                  <a16:creationId xmlns:a16="http://schemas.microsoft.com/office/drawing/2014/main" id="{2CB47808-99C1-4A84-9EC3-1EA2C8474E9A}"/>
                </a:ext>
              </a:extLst>
            </p:cNvPr>
            <p:cNvSpPr/>
            <p:nvPr/>
          </p:nvSpPr>
          <p:spPr>
            <a:xfrm>
              <a:off x="7761658" y="937259"/>
              <a:ext cx="9525" cy="9525"/>
            </a:xfrm>
            <a:custGeom>
              <a:avLst/>
              <a:gdLst>
                <a:gd name="connsiteX0" fmla="*/ 8837 w 9525"/>
                <a:gd name="connsiteY0" fmla="*/ 8573 h 9525"/>
                <a:gd name="connsiteX1" fmla="*/ 8837 w 9525"/>
                <a:gd name="connsiteY1" fmla="*/ 8573 h 9525"/>
                <a:gd name="connsiteX2" fmla="*/ 8837 w 9525"/>
                <a:gd name="connsiteY2" fmla="*/ 8573 h 9525"/>
              </a:gdLst>
              <a:ahLst/>
              <a:cxnLst>
                <a:cxn ang="0">
                  <a:pos x="connsiteX0" y="connsiteY0"/>
                </a:cxn>
                <a:cxn ang="0">
                  <a:pos x="connsiteX1" y="connsiteY1"/>
                </a:cxn>
                <a:cxn ang="0">
                  <a:pos x="connsiteX2" y="connsiteY2"/>
                </a:cxn>
              </a:cxnLst>
              <a:rect l="l" t="t" r="r" b="b"/>
              <a:pathLst>
                <a:path w="9525" h="9525">
                  <a:moveTo>
                    <a:pt x="8837" y="8573"/>
                  </a:moveTo>
                  <a:cubicBezTo>
                    <a:pt x="8837" y="6667"/>
                    <a:pt x="5027" y="6667"/>
                    <a:pt x="8837" y="8573"/>
                  </a:cubicBezTo>
                  <a:lnTo>
                    <a:pt x="8837" y="8573"/>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3" name="Freeform: Shape 2252">
              <a:extLst>
                <a:ext uri="{FF2B5EF4-FFF2-40B4-BE49-F238E27FC236}">
                  <a16:creationId xmlns:a16="http://schemas.microsoft.com/office/drawing/2014/main" id="{29477E91-A9FB-449F-BEEE-56065F3CC435}"/>
                </a:ext>
              </a:extLst>
            </p:cNvPr>
            <p:cNvSpPr/>
            <p:nvPr/>
          </p:nvSpPr>
          <p:spPr>
            <a:xfrm>
              <a:off x="7753403" y="93392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7567" y="14764"/>
                    <a:pt x="7567" y="7144"/>
                  </a:cubicBezTo>
                  <a:lnTo>
                    <a:pt x="7567"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4" name="Freeform: Shape 2253">
              <a:extLst>
                <a:ext uri="{FF2B5EF4-FFF2-40B4-BE49-F238E27FC236}">
                  <a16:creationId xmlns:a16="http://schemas.microsoft.com/office/drawing/2014/main" id="{3BC98A4F-91DB-49FD-9538-491D603D6E90}"/>
                </a:ext>
              </a:extLst>
            </p:cNvPr>
            <p:cNvSpPr/>
            <p:nvPr/>
          </p:nvSpPr>
          <p:spPr>
            <a:xfrm>
              <a:off x="7630954" y="92249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7144" y="9049"/>
                    <a:pt x="8096"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5" name="Freeform: Shape 2254">
              <a:extLst>
                <a:ext uri="{FF2B5EF4-FFF2-40B4-BE49-F238E27FC236}">
                  <a16:creationId xmlns:a16="http://schemas.microsoft.com/office/drawing/2014/main" id="{1BA4A6C4-0BE3-495B-B899-131404D13937}"/>
                </a:ext>
              </a:extLst>
            </p:cNvPr>
            <p:cNvSpPr/>
            <p:nvPr/>
          </p:nvSpPr>
          <p:spPr>
            <a:xfrm>
              <a:off x="7738586" y="94464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9049" y="6906"/>
                    <a:pt x="8096" y="6906"/>
                    <a:pt x="7144" y="7858"/>
                  </a:cubicBezTo>
                  <a:lnTo>
                    <a:pt x="7144" y="7858"/>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6" name="Freeform: Shape 2255">
              <a:extLst>
                <a:ext uri="{FF2B5EF4-FFF2-40B4-BE49-F238E27FC236}">
                  <a16:creationId xmlns:a16="http://schemas.microsoft.com/office/drawing/2014/main" id="{76FAD5F4-67A2-473B-82FE-4BEBB70EDE84}"/>
                </a:ext>
              </a:extLst>
            </p:cNvPr>
            <p:cNvSpPr/>
            <p:nvPr/>
          </p:nvSpPr>
          <p:spPr>
            <a:xfrm>
              <a:off x="7665244" y="913606"/>
              <a:ext cx="9525" cy="9525"/>
            </a:xfrm>
            <a:custGeom>
              <a:avLst/>
              <a:gdLst>
                <a:gd name="connsiteX0" fmla="*/ 7144 w 9525"/>
                <a:gd name="connsiteY0" fmla="*/ 8414 h 9525"/>
                <a:gd name="connsiteX1" fmla="*/ 7144 w 9525"/>
                <a:gd name="connsiteY1" fmla="*/ 8414 h 9525"/>
                <a:gd name="connsiteX2" fmla="*/ 7144 w 9525"/>
                <a:gd name="connsiteY2" fmla="*/ 8414 h 9525"/>
              </a:gdLst>
              <a:ahLst/>
              <a:cxnLst>
                <a:cxn ang="0">
                  <a:pos x="connsiteX0" y="connsiteY0"/>
                </a:cxn>
                <a:cxn ang="0">
                  <a:pos x="connsiteX1" y="connsiteY1"/>
                </a:cxn>
                <a:cxn ang="0">
                  <a:pos x="connsiteX2" y="connsiteY2"/>
                </a:cxn>
              </a:cxnLst>
              <a:rect l="l" t="t" r="r" b="b"/>
              <a:pathLst>
                <a:path w="9525" h="9525">
                  <a:moveTo>
                    <a:pt x="7144" y="8414"/>
                  </a:moveTo>
                  <a:cubicBezTo>
                    <a:pt x="7144" y="8414"/>
                    <a:pt x="9049" y="5556"/>
                    <a:pt x="7144" y="8414"/>
                  </a:cubicBezTo>
                  <a:lnTo>
                    <a:pt x="7144" y="841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7" name="Freeform: Shape 2256">
              <a:extLst>
                <a:ext uri="{FF2B5EF4-FFF2-40B4-BE49-F238E27FC236}">
                  <a16:creationId xmlns:a16="http://schemas.microsoft.com/office/drawing/2014/main" id="{FD715562-E47E-4545-BCF9-AFF6938CB9E1}"/>
                </a:ext>
              </a:extLst>
            </p:cNvPr>
            <p:cNvSpPr/>
            <p:nvPr/>
          </p:nvSpPr>
          <p:spPr>
            <a:xfrm>
              <a:off x="7688909" y="910113"/>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4434" y="7144"/>
                    <a:pt x="12054" y="13811"/>
                    <a:pt x="8244" y="7144"/>
                  </a:cubicBezTo>
                  <a:lnTo>
                    <a:pt x="82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8" name="Freeform: Shape 2257">
              <a:extLst>
                <a:ext uri="{FF2B5EF4-FFF2-40B4-BE49-F238E27FC236}">
                  <a16:creationId xmlns:a16="http://schemas.microsoft.com/office/drawing/2014/main" id="{E455EF24-CA6A-4E99-8EE6-163BADD76595}"/>
                </a:ext>
              </a:extLst>
            </p:cNvPr>
            <p:cNvSpPr/>
            <p:nvPr/>
          </p:nvSpPr>
          <p:spPr>
            <a:xfrm>
              <a:off x="6845141" y="10129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59" name="Freeform: Shape 2258">
              <a:extLst>
                <a:ext uri="{FF2B5EF4-FFF2-40B4-BE49-F238E27FC236}">
                  <a16:creationId xmlns:a16="http://schemas.microsoft.com/office/drawing/2014/main" id="{22ACD627-1DB1-4EBC-82B1-6575265656C8}"/>
                </a:ext>
              </a:extLst>
            </p:cNvPr>
            <p:cNvSpPr/>
            <p:nvPr/>
          </p:nvSpPr>
          <p:spPr>
            <a:xfrm>
              <a:off x="6844189" y="10120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0" name="Freeform: Shape 2259">
              <a:extLst>
                <a:ext uri="{FF2B5EF4-FFF2-40B4-BE49-F238E27FC236}">
                  <a16:creationId xmlns:a16="http://schemas.microsoft.com/office/drawing/2014/main" id="{ABCBD463-A35A-43C4-8A19-86F18445615F}"/>
                </a:ext>
              </a:extLst>
            </p:cNvPr>
            <p:cNvSpPr/>
            <p:nvPr/>
          </p:nvSpPr>
          <p:spPr>
            <a:xfrm>
              <a:off x="6844189" y="10120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1" name="Freeform: Shape 2260">
              <a:extLst>
                <a:ext uri="{FF2B5EF4-FFF2-40B4-BE49-F238E27FC236}">
                  <a16:creationId xmlns:a16="http://schemas.microsoft.com/office/drawing/2014/main" id="{9F4435DD-E5DC-42BD-886D-CD5336E1AF75}"/>
                </a:ext>
              </a:extLst>
            </p:cNvPr>
            <p:cNvSpPr/>
            <p:nvPr/>
          </p:nvSpPr>
          <p:spPr>
            <a:xfrm>
              <a:off x="7231856" y="928211"/>
              <a:ext cx="9525" cy="19050"/>
            </a:xfrm>
            <a:custGeom>
              <a:avLst/>
              <a:gdLst>
                <a:gd name="connsiteX0" fmla="*/ 9049 w 9525"/>
                <a:gd name="connsiteY0" fmla="*/ 12859 h 19050"/>
                <a:gd name="connsiteX1" fmla="*/ 7144 w 9525"/>
                <a:gd name="connsiteY1" fmla="*/ 7144 h 19050"/>
                <a:gd name="connsiteX2" fmla="*/ 9049 w 9525"/>
                <a:gd name="connsiteY2" fmla="*/ 12859 h 19050"/>
              </a:gdLst>
              <a:ahLst/>
              <a:cxnLst>
                <a:cxn ang="0">
                  <a:pos x="connsiteX0" y="connsiteY0"/>
                </a:cxn>
                <a:cxn ang="0">
                  <a:pos x="connsiteX1" y="connsiteY1"/>
                </a:cxn>
                <a:cxn ang="0">
                  <a:pos x="connsiteX2" y="connsiteY2"/>
                </a:cxn>
              </a:cxnLst>
              <a:rect l="l" t="t" r="r" b="b"/>
              <a:pathLst>
                <a:path w="9525" h="19050">
                  <a:moveTo>
                    <a:pt x="9049" y="12859"/>
                  </a:moveTo>
                  <a:cubicBezTo>
                    <a:pt x="8096" y="11906"/>
                    <a:pt x="10954" y="7144"/>
                    <a:pt x="7144" y="7144"/>
                  </a:cubicBezTo>
                  <a:cubicBezTo>
                    <a:pt x="10954" y="8096"/>
                    <a:pt x="4286" y="10954"/>
                    <a:pt x="9049"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2" name="Freeform: Shape 2261">
              <a:extLst>
                <a:ext uri="{FF2B5EF4-FFF2-40B4-BE49-F238E27FC236}">
                  <a16:creationId xmlns:a16="http://schemas.microsoft.com/office/drawing/2014/main" id="{8D5C5AC9-40C2-4614-B64B-74E7B4733EEC}"/>
                </a:ext>
              </a:extLst>
            </p:cNvPr>
            <p:cNvSpPr/>
            <p:nvPr/>
          </p:nvSpPr>
          <p:spPr>
            <a:xfrm>
              <a:off x="7233761" y="9339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3" name="Freeform: Shape 2262">
              <a:extLst>
                <a:ext uri="{FF2B5EF4-FFF2-40B4-BE49-F238E27FC236}">
                  <a16:creationId xmlns:a16="http://schemas.microsoft.com/office/drawing/2014/main" id="{A920956D-8557-4DAE-A975-0ED16B28D4DA}"/>
                </a:ext>
              </a:extLst>
            </p:cNvPr>
            <p:cNvSpPr/>
            <p:nvPr/>
          </p:nvSpPr>
          <p:spPr>
            <a:xfrm>
              <a:off x="6933898" y="992028"/>
              <a:ext cx="9525" cy="9525"/>
            </a:xfrm>
            <a:custGeom>
              <a:avLst/>
              <a:gdLst>
                <a:gd name="connsiteX0" fmla="*/ 8875 w 9525"/>
                <a:gd name="connsiteY0" fmla="*/ 10001 h 9525"/>
                <a:gd name="connsiteX1" fmla="*/ 7922 w 9525"/>
                <a:gd name="connsiteY1" fmla="*/ 7144 h 9525"/>
                <a:gd name="connsiteX2" fmla="*/ 8875 w 9525"/>
                <a:gd name="connsiteY2" fmla="*/ 10001 h 9525"/>
              </a:gdLst>
              <a:ahLst/>
              <a:cxnLst>
                <a:cxn ang="0">
                  <a:pos x="connsiteX0" y="connsiteY0"/>
                </a:cxn>
                <a:cxn ang="0">
                  <a:pos x="connsiteX1" y="connsiteY1"/>
                </a:cxn>
                <a:cxn ang="0">
                  <a:pos x="connsiteX2" y="connsiteY2"/>
                </a:cxn>
              </a:cxnLst>
              <a:rect l="l" t="t" r="r" b="b"/>
              <a:pathLst>
                <a:path w="9525" h="9525">
                  <a:moveTo>
                    <a:pt x="8875" y="10001"/>
                  </a:moveTo>
                  <a:cubicBezTo>
                    <a:pt x="7922" y="9049"/>
                    <a:pt x="7922" y="8096"/>
                    <a:pt x="7922" y="7144"/>
                  </a:cubicBezTo>
                  <a:cubicBezTo>
                    <a:pt x="8875" y="9049"/>
                    <a:pt x="5065" y="10001"/>
                    <a:pt x="8875"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4" name="Freeform: Shape 2263">
              <a:extLst>
                <a:ext uri="{FF2B5EF4-FFF2-40B4-BE49-F238E27FC236}">
                  <a16:creationId xmlns:a16="http://schemas.microsoft.com/office/drawing/2014/main" id="{FFFDD1B3-DCE0-4648-A5AD-40A098E07CC7}"/>
                </a:ext>
              </a:extLst>
            </p:cNvPr>
            <p:cNvSpPr/>
            <p:nvPr/>
          </p:nvSpPr>
          <p:spPr>
            <a:xfrm>
              <a:off x="7738586" y="9444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10001"/>
                    <a:pt x="7144"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5" name="Freeform: Shape 2264">
              <a:extLst>
                <a:ext uri="{FF2B5EF4-FFF2-40B4-BE49-F238E27FC236}">
                  <a16:creationId xmlns:a16="http://schemas.microsoft.com/office/drawing/2014/main" id="{060678E1-863C-44D9-8DD1-88B6F3C657B7}"/>
                </a:ext>
              </a:extLst>
            </p:cNvPr>
            <p:cNvSpPr/>
            <p:nvPr/>
          </p:nvSpPr>
          <p:spPr>
            <a:xfrm>
              <a:off x="6981900" y="942369"/>
              <a:ext cx="9525" cy="9525"/>
            </a:xfrm>
            <a:custGeom>
              <a:avLst/>
              <a:gdLst>
                <a:gd name="connsiteX0" fmla="*/ 7544 w 9525"/>
                <a:gd name="connsiteY0" fmla="*/ 7273 h 9525"/>
                <a:gd name="connsiteX1" fmla="*/ 7544 w 9525"/>
                <a:gd name="connsiteY1" fmla="*/ 7273 h 9525"/>
                <a:gd name="connsiteX2" fmla="*/ 7544 w 9525"/>
                <a:gd name="connsiteY2" fmla="*/ 7273 h 9525"/>
              </a:gdLst>
              <a:ahLst/>
              <a:cxnLst>
                <a:cxn ang="0">
                  <a:pos x="connsiteX0" y="connsiteY0"/>
                </a:cxn>
                <a:cxn ang="0">
                  <a:pos x="connsiteX1" y="connsiteY1"/>
                </a:cxn>
                <a:cxn ang="0">
                  <a:pos x="connsiteX2" y="connsiteY2"/>
                </a:cxn>
              </a:cxnLst>
              <a:rect l="l" t="t" r="r" b="b"/>
              <a:pathLst>
                <a:path w="9525" h="9525">
                  <a:moveTo>
                    <a:pt x="7544" y="7273"/>
                  </a:moveTo>
                  <a:cubicBezTo>
                    <a:pt x="5640" y="11083"/>
                    <a:pt x="11355" y="6320"/>
                    <a:pt x="7544" y="7273"/>
                  </a:cubicBezTo>
                  <a:lnTo>
                    <a:pt x="7544" y="7273"/>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6" name="Freeform: Shape 2265">
              <a:extLst>
                <a:ext uri="{FF2B5EF4-FFF2-40B4-BE49-F238E27FC236}">
                  <a16:creationId xmlns:a16="http://schemas.microsoft.com/office/drawing/2014/main" id="{6431257F-EBF8-4118-812A-B7B49DAD332A}"/>
                </a:ext>
              </a:extLst>
            </p:cNvPr>
            <p:cNvSpPr/>
            <p:nvPr/>
          </p:nvSpPr>
          <p:spPr>
            <a:xfrm>
              <a:off x="6844189" y="913278"/>
              <a:ext cx="914400" cy="352425"/>
            </a:xfrm>
            <a:custGeom>
              <a:avLst/>
              <a:gdLst>
                <a:gd name="connsiteX0" fmla="*/ 910114 w 914400"/>
                <a:gd name="connsiteY0" fmla="*/ 31601 h 352425"/>
                <a:gd name="connsiteX1" fmla="*/ 816769 w 914400"/>
                <a:gd name="connsiteY1" fmla="*/ 21124 h 352425"/>
                <a:gd name="connsiteX2" fmla="*/ 796767 w 914400"/>
                <a:gd name="connsiteY2" fmla="*/ 18267 h 352425"/>
                <a:gd name="connsiteX3" fmla="*/ 768192 w 914400"/>
                <a:gd name="connsiteY3" fmla="*/ 19219 h 352425"/>
                <a:gd name="connsiteX4" fmla="*/ 768192 w 914400"/>
                <a:gd name="connsiteY4" fmla="*/ 17314 h 352425"/>
                <a:gd name="connsiteX5" fmla="*/ 768192 w 914400"/>
                <a:gd name="connsiteY5" fmla="*/ 19219 h 352425"/>
                <a:gd name="connsiteX6" fmla="*/ 613886 w 914400"/>
                <a:gd name="connsiteY6" fmla="*/ 14456 h 352425"/>
                <a:gd name="connsiteX7" fmla="*/ 620554 w 914400"/>
                <a:gd name="connsiteY7" fmla="*/ 18267 h 352425"/>
                <a:gd name="connsiteX8" fmla="*/ 440531 w 914400"/>
                <a:gd name="connsiteY8" fmla="*/ 21124 h 352425"/>
                <a:gd name="connsiteX9" fmla="*/ 163354 w 914400"/>
                <a:gd name="connsiteY9" fmla="*/ 35411 h 352425"/>
                <a:gd name="connsiteX10" fmla="*/ 142399 w 914400"/>
                <a:gd name="connsiteY10" fmla="*/ 40174 h 352425"/>
                <a:gd name="connsiteX11" fmla="*/ 7144 w 914400"/>
                <a:gd name="connsiteY11" fmla="*/ 104944 h 352425"/>
                <a:gd name="connsiteX12" fmla="*/ 18574 w 914400"/>
                <a:gd name="connsiteY12" fmla="*/ 115421 h 352425"/>
                <a:gd name="connsiteX13" fmla="*/ 20479 w 914400"/>
                <a:gd name="connsiteY13" fmla="*/ 112564 h 352425"/>
                <a:gd name="connsiteX14" fmla="*/ 76676 w 914400"/>
                <a:gd name="connsiteY14" fmla="*/ 94467 h 352425"/>
                <a:gd name="connsiteX15" fmla="*/ 99536 w 914400"/>
                <a:gd name="connsiteY15" fmla="*/ 80179 h 352425"/>
                <a:gd name="connsiteX16" fmla="*/ 106204 w 914400"/>
                <a:gd name="connsiteY16" fmla="*/ 81131 h 352425"/>
                <a:gd name="connsiteX17" fmla="*/ 101441 w 914400"/>
                <a:gd name="connsiteY17" fmla="*/ 89704 h 352425"/>
                <a:gd name="connsiteX18" fmla="*/ 156686 w 914400"/>
                <a:gd name="connsiteY18" fmla="*/ 96371 h 352425"/>
                <a:gd name="connsiteX19" fmla="*/ 112871 w 914400"/>
                <a:gd name="connsiteY19" fmla="*/ 111611 h 352425"/>
                <a:gd name="connsiteX20" fmla="*/ 144304 w 914400"/>
                <a:gd name="connsiteY20" fmla="*/ 213529 h 352425"/>
                <a:gd name="connsiteX21" fmla="*/ 339566 w 914400"/>
                <a:gd name="connsiteY21" fmla="*/ 336401 h 352425"/>
                <a:gd name="connsiteX22" fmla="*/ 423386 w 914400"/>
                <a:gd name="connsiteY22" fmla="*/ 348784 h 352425"/>
                <a:gd name="connsiteX23" fmla="*/ 493871 w 914400"/>
                <a:gd name="connsiteY23" fmla="*/ 305921 h 352425"/>
                <a:gd name="connsiteX24" fmla="*/ 644367 w 914400"/>
                <a:gd name="connsiteY24" fmla="*/ 238294 h 352425"/>
                <a:gd name="connsiteX25" fmla="*/ 702469 w 914400"/>
                <a:gd name="connsiteY25" fmla="*/ 225911 h 352425"/>
                <a:gd name="connsiteX26" fmla="*/ 772001 w 914400"/>
                <a:gd name="connsiteY26" fmla="*/ 149711 h 352425"/>
                <a:gd name="connsiteX27" fmla="*/ 791051 w 914400"/>
                <a:gd name="connsiteY27" fmla="*/ 85894 h 352425"/>
                <a:gd name="connsiteX28" fmla="*/ 746284 w 914400"/>
                <a:gd name="connsiteY28" fmla="*/ 54461 h 352425"/>
                <a:gd name="connsiteX29" fmla="*/ 613886 w 914400"/>
                <a:gd name="connsiteY29" fmla="*/ 59224 h 352425"/>
                <a:gd name="connsiteX30" fmla="*/ 792004 w 914400"/>
                <a:gd name="connsiteY30" fmla="*/ 27792 h 352425"/>
                <a:gd name="connsiteX31" fmla="*/ 908209 w 914400"/>
                <a:gd name="connsiteY31" fmla="*/ 33506 h 352425"/>
                <a:gd name="connsiteX32" fmla="*/ 910114 w 914400"/>
                <a:gd name="connsiteY32" fmla="*/ 31601 h 352425"/>
                <a:gd name="connsiteX33" fmla="*/ 150971 w 914400"/>
                <a:gd name="connsiteY33" fmla="*/ 56367 h 352425"/>
                <a:gd name="connsiteX34" fmla="*/ 150971 w 914400"/>
                <a:gd name="connsiteY34" fmla="*/ 56367 h 352425"/>
                <a:gd name="connsiteX35" fmla="*/ 150971 w 914400"/>
                <a:gd name="connsiteY35" fmla="*/ 56367 h 352425"/>
                <a:gd name="connsiteX36" fmla="*/ 157639 w 914400"/>
                <a:gd name="connsiteY36" fmla="*/ 57319 h 352425"/>
                <a:gd name="connsiteX37" fmla="*/ 157639 w 914400"/>
                <a:gd name="connsiteY37" fmla="*/ 57319 h 352425"/>
                <a:gd name="connsiteX38" fmla="*/ 157639 w 914400"/>
                <a:gd name="connsiteY38" fmla="*/ 5731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14400" h="352425">
                  <a:moveTo>
                    <a:pt x="910114" y="31601"/>
                  </a:moveTo>
                  <a:cubicBezTo>
                    <a:pt x="903446" y="18267"/>
                    <a:pt x="830104" y="13504"/>
                    <a:pt x="816769" y="21124"/>
                  </a:cubicBezTo>
                  <a:cubicBezTo>
                    <a:pt x="812959" y="8742"/>
                    <a:pt x="810101" y="15409"/>
                    <a:pt x="796767" y="18267"/>
                  </a:cubicBezTo>
                  <a:cubicBezTo>
                    <a:pt x="788194" y="19219"/>
                    <a:pt x="778669" y="19219"/>
                    <a:pt x="768192" y="19219"/>
                  </a:cubicBezTo>
                  <a:lnTo>
                    <a:pt x="768192" y="17314"/>
                  </a:lnTo>
                  <a:cubicBezTo>
                    <a:pt x="767239" y="18267"/>
                    <a:pt x="768192" y="18267"/>
                    <a:pt x="768192" y="19219"/>
                  </a:cubicBezTo>
                  <a:cubicBezTo>
                    <a:pt x="711994" y="17314"/>
                    <a:pt x="634842" y="-3641"/>
                    <a:pt x="613886" y="14456"/>
                  </a:cubicBezTo>
                  <a:cubicBezTo>
                    <a:pt x="621506" y="13504"/>
                    <a:pt x="617696" y="13504"/>
                    <a:pt x="620554" y="18267"/>
                  </a:cubicBezTo>
                  <a:cubicBezTo>
                    <a:pt x="609124" y="1121"/>
                    <a:pt x="455771" y="15409"/>
                    <a:pt x="440531" y="21124"/>
                  </a:cubicBezTo>
                  <a:cubicBezTo>
                    <a:pt x="425291" y="50651"/>
                    <a:pt x="164306" y="33506"/>
                    <a:pt x="163354" y="35411"/>
                  </a:cubicBezTo>
                  <a:cubicBezTo>
                    <a:pt x="159544" y="37317"/>
                    <a:pt x="141446" y="38269"/>
                    <a:pt x="142399" y="40174"/>
                  </a:cubicBezTo>
                  <a:cubicBezTo>
                    <a:pt x="122396" y="22076"/>
                    <a:pt x="34766" y="106849"/>
                    <a:pt x="7144" y="104944"/>
                  </a:cubicBezTo>
                  <a:cubicBezTo>
                    <a:pt x="10001" y="106849"/>
                    <a:pt x="16669" y="115421"/>
                    <a:pt x="18574" y="115421"/>
                  </a:cubicBezTo>
                  <a:cubicBezTo>
                    <a:pt x="19526" y="114469"/>
                    <a:pt x="20479" y="113517"/>
                    <a:pt x="20479" y="112564"/>
                  </a:cubicBezTo>
                  <a:cubicBezTo>
                    <a:pt x="28099" y="108754"/>
                    <a:pt x="72866" y="95419"/>
                    <a:pt x="76676" y="94467"/>
                  </a:cubicBezTo>
                  <a:cubicBezTo>
                    <a:pt x="78581" y="93514"/>
                    <a:pt x="98584" y="83989"/>
                    <a:pt x="99536" y="80179"/>
                  </a:cubicBezTo>
                  <a:cubicBezTo>
                    <a:pt x="102394" y="80179"/>
                    <a:pt x="107156" y="81131"/>
                    <a:pt x="106204" y="81131"/>
                  </a:cubicBezTo>
                  <a:cubicBezTo>
                    <a:pt x="108109" y="92561"/>
                    <a:pt x="94774" y="76369"/>
                    <a:pt x="101441" y="89704"/>
                  </a:cubicBezTo>
                  <a:cubicBezTo>
                    <a:pt x="118586" y="92561"/>
                    <a:pt x="136684" y="94467"/>
                    <a:pt x="156686" y="96371"/>
                  </a:cubicBezTo>
                  <a:cubicBezTo>
                    <a:pt x="133826" y="103992"/>
                    <a:pt x="112871" y="111611"/>
                    <a:pt x="112871" y="111611"/>
                  </a:cubicBezTo>
                  <a:lnTo>
                    <a:pt x="144304" y="213529"/>
                  </a:lnTo>
                  <a:lnTo>
                    <a:pt x="339566" y="336401"/>
                  </a:lnTo>
                  <a:lnTo>
                    <a:pt x="423386" y="348784"/>
                  </a:lnTo>
                  <a:lnTo>
                    <a:pt x="493871" y="305921"/>
                  </a:lnTo>
                  <a:lnTo>
                    <a:pt x="644367" y="238294"/>
                  </a:lnTo>
                  <a:cubicBezTo>
                    <a:pt x="644367" y="238294"/>
                    <a:pt x="692944" y="229721"/>
                    <a:pt x="702469" y="225911"/>
                  </a:cubicBezTo>
                  <a:cubicBezTo>
                    <a:pt x="711994" y="223054"/>
                    <a:pt x="762476" y="159236"/>
                    <a:pt x="772001" y="149711"/>
                  </a:cubicBezTo>
                  <a:cubicBezTo>
                    <a:pt x="781526" y="140186"/>
                    <a:pt x="791051" y="85894"/>
                    <a:pt x="791051" y="85894"/>
                  </a:cubicBezTo>
                  <a:cubicBezTo>
                    <a:pt x="791051" y="85894"/>
                    <a:pt x="765334" y="54461"/>
                    <a:pt x="746284" y="54461"/>
                  </a:cubicBezTo>
                  <a:cubicBezTo>
                    <a:pt x="740569" y="54461"/>
                    <a:pt x="686276" y="56367"/>
                    <a:pt x="613886" y="59224"/>
                  </a:cubicBezTo>
                  <a:cubicBezTo>
                    <a:pt x="686276" y="47794"/>
                    <a:pt x="749142" y="36364"/>
                    <a:pt x="792004" y="27792"/>
                  </a:cubicBezTo>
                  <a:cubicBezTo>
                    <a:pt x="812006" y="23981"/>
                    <a:pt x="890111" y="36364"/>
                    <a:pt x="908209" y="33506"/>
                  </a:cubicBezTo>
                  <a:cubicBezTo>
                    <a:pt x="908209" y="33506"/>
                    <a:pt x="908209" y="32554"/>
                    <a:pt x="910114" y="31601"/>
                  </a:cubicBezTo>
                  <a:close/>
                  <a:moveTo>
                    <a:pt x="150971" y="56367"/>
                  </a:moveTo>
                  <a:cubicBezTo>
                    <a:pt x="150019" y="56367"/>
                    <a:pt x="147161" y="57319"/>
                    <a:pt x="150971" y="56367"/>
                  </a:cubicBezTo>
                  <a:lnTo>
                    <a:pt x="150971" y="56367"/>
                  </a:lnTo>
                  <a:close/>
                  <a:moveTo>
                    <a:pt x="157639" y="57319"/>
                  </a:moveTo>
                  <a:cubicBezTo>
                    <a:pt x="153829" y="56367"/>
                    <a:pt x="154781" y="54461"/>
                    <a:pt x="157639" y="57319"/>
                  </a:cubicBezTo>
                  <a:lnTo>
                    <a:pt x="157639" y="5731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7" name="Freeform: Shape 2266">
              <a:extLst>
                <a:ext uri="{FF2B5EF4-FFF2-40B4-BE49-F238E27FC236}">
                  <a16:creationId xmlns:a16="http://schemas.microsoft.com/office/drawing/2014/main" id="{4D91FFCA-D452-4BDE-9D88-FE5D3588AF94}"/>
                </a:ext>
              </a:extLst>
            </p:cNvPr>
            <p:cNvSpPr/>
            <p:nvPr/>
          </p:nvSpPr>
          <p:spPr>
            <a:xfrm>
              <a:off x="7747738" y="937166"/>
              <a:ext cx="9525" cy="9525"/>
            </a:xfrm>
            <a:custGeom>
              <a:avLst/>
              <a:gdLst>
                <a:gd name="connsiteX0" fmla="*/ 9422 w 9525"/>
                <a:gd name="connsiteY0" fmla="*/ 7713 h 9525"/>
                <a:gd name="connsiteX1" fmla="*/ 7517 w 9525"/>
                <a:gd name="connsiteY1" fmla="*/ 9618 h 9525"/>
                <a:gd name="connsiteX2" fmla="*/ 9422 w 9525"/>
                <a:gd name="connsiteY2" fmla="*/ 7713 h 9525"/>
              </a:gdLst>
              <a:ahLst/>
              <a:cxnLst>
                <a:cxn ang="0">
                  <a:pos x="connsiteX0" y="connsiteY0"/>
                </a:cxn>
                <a:cxn ang="0">
                  <a:pos x="connsiteX1" y="connsiteY1"/>
                </a:cxn>
                <a:cxn ang="0">
                  <a:pos x="connsiteX2" y="connsiteY2"/>
                </a:cxn>
              </a:cxnLst>
              <a:rect l="l" t="t" r="r" b="b"/>
              <a:pathLst>
                <a:path w="9525" h="9525">
                  <a:moveTo>
                    <a:pt x="9422" y="7713"/>
                  </a:moveTo>
                  <a:cubicBezTo>
                    <a:pt x="7517" y="6761"/>
                    <a:pt x="6565" y="6761"/>
                    <a:pt x="7517" y="9618"/>
                  </a:cubicBezTo>
                  <a:cubicBezTo>
                    <a:pt x="9422" y="8666"/>
                    <a:pt x="9422" y="8666"/>
                    <a:pt x="9422"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8" name="Freeform: Shape 2267">
              <a:extLst>
                <a:ext uri="{FF2B5EF4-FFF2-40B4-BE49-F238E27FC236}">
                  <a16:creationId xmlns:a16="http://schemas.microsoft.com/office/drawing/2014/main" id="{09AD0F92-970E-4AF8-A444-99A29AD8492B}"/>
                </a:ext>
              </a:extLst>
            </p:cNvPr>
            <p:cNvSpPr/>
            <p:nvPr/>
          </p:nvSpPr>
          <p:spPr>
            <a:xfrm>
              <a:off x="7747159" y="939641"/>
              <a:ext cx="9525" cy="9525"/>
            </a:xfrm>
            <a:custGeom>
              <a:avLst/>
              <a:gdLst>
                <a:gd name="connsiteX0" fmla="*/ 9049 w 9525"/>
                <a:gd name="connsiteY0" fmla="*/ 7144 h 9525"/>
                <a:gd name="connsiteX1" fmla="*/ 7144 w 9525"/>
                <a:gd name="connsiteY1" fmla="*/ 7144 h 9525"/>
                <a:gd name="connsiteX2" fmla="*/ 9049 w 9525"/>
                <a:gd name="connsiteY2" fmla="*/ 7144 h 9525"/>
                <a:gd name="connsiteX3" fmla="*/ 9049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9049" y="7144"/>
                  </a:moveTo>
                  <a:cubicBezTo>
                    <a:pt x="8096" y="7144"/>
                    <a:pt x="8096" y="7144"/>
                    <a:pt x="7144" y="7144"/>
                  </a:cubicBezTo>
                  <a:cubicBezTo>
                    <a:pt x="7144" y="7144"/>
                    <a:pt x="8096" y="7144"/>
                    <a:pt x="9049" y="7144"/>
                  </a:cubicBezTo>
                  <a:cubicBezTo>
                    <a:pt x="9049" y="7144"/>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69" name="Freeform: Shape 2268">
              <a:extLst>
                <a:ext uri="{FF2B5EF4-FFF2-40B4-BE49-F238E27FC236}">
                  <a16:creationId xmlns:a16="http://schemas.microsoft.com/office/drawing/2014/main" id="{51CE151A-52E9-4F31-BDB7-B46D7C208621}"/>
                </a:ext>
              </a:extLst>
            </p:cNvPr>
            <p:cNvSpPr/>
            <p:nvPr/>
          </p:nvSpPr>
          <p:spPr>
            <a:xfrm>
              <a:off x="6913721" y="10015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0" name="Freeform: Shape 2269">
              <a:extLst>
                <a:ext uri="{FF2B5EF4-FFF2-40B4-BE49-F238E27FC236}">
                  <a16:creationId xmlns:a16="http://schemas.microsoft.com/office/drawing/2014/main" id="{33EBB83B-A321-41A9-887A-AD96DFCD087E}"/>
                </a:ext>
              </a:extLst>
            </p:cNvPr>
            <p:cNvSpPr/>
            <p:nvPr/>
          </p:nvSpPr>
          <p:spPr>
            <a:xfrm>
              <a:off x="6843236" y="101107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1" name="Freeform: Shape 2270">
              <a:extLst>
                <a:ext uri="{FF2B5EF4-FFF2-40B4-BE49-F238E27FC236}">
                  <a16:creationId xmlns:a16="http://schemas.microsoft.com/office/drawing/2014/main" id="{80191828-4C76-4130-B31C-7229285DD64A}"/>
                </a:ext>
              </a:extLst>
            </p:cNvPr>
            <p:cNvSpPr/>
            <p:nvPr/>
          </p:nvSpPr>
          <p:spPr>
            <a:xfrm>
              <a:off x="7633811" y="9234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2" name="Freeform: Shape 2271">
              <a:extLst>
                <a:ext uri="{FF2B5EF4-FFF2-40B4-BE49-F238E27FC236}">
                  <a16:creationId xmlns:a16="http://schemas.microsoft.com/office/drawing/2014/main" id="{BFA4BB53-88F4-483F-B906-2513D77F40C8}"/>
                </a:ext>
              </a:extLst>
            </p:cNvPr>
            <p:cNvSpPr/>
            <p:nvPr/>
          </p:nvSpPr>
          <p:spPr>
            <a:xfrm>
              <a:off x="7698581" y="922707"/>
              <a:ext cx="9525" cy="9525"/>
            </a:xfrm>
            <a:custGeom>
              <a:avLst/>
              <a:gdLst>
                <a:gd name="connsiteX0" fmla="*/ 7144 w 9525"/>
                <a:gd name="connsiteY0" fmla="*/ 8837 h 9525"/>
                <a:gd name="connsiteX1" fmla="*/ 7144 w 9525"/>
                <a:gd name="connsiteY1" fmla="*/ 8837 h 9525"/>
                <a:gd name="connsiteX2" fmla="*/ 7144 w 9525"/>
                <a:gd name="connsiteY2" fmla="*/ 8837 h 9525"/>
              </a:gdLst>
              <a:ahLst/>
              <a:cxnLst>
                <a:cxn ang="0">
                  <a:pos x="connsiteX0" y="connsiteY0"/>
                </a:cxn>
                <a:cxn ang="0">
                  <a:pos x="connsiteX1" y="connsiteY1"/>
                </a:cxn>
                <a:cxn ang="0">
                  <a:pos x="connsiteX2" y="connsiteY2"/>
                </a:cxn>
              </a:cxnLst>
              <a:rect l="l" t="t" r="r" b="b"/>
              <a:pathLst>
                <a:path w="9525" h="9525">
                  <a:moveTo>
                    <a:pt x="7144" y="8837"/>
                  </a:moveTo>
                  <a:cubicBezTo>
                    <a:pt x="7144" y="8837"/>
                    <a:pt x="7144" y="5027"/>
                    <a:pt x="7144" y="8837"/>
                  </a:cubicBezTo>
                  <a:lnTo>
                    <a:pt x="7144" y="8837"/>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3" name="Freeform: Shape 2272">
              <a:extLst>
                <a:ext uri="{FF2B5EF4-FFF2-40B4-BE49-F238E27FC236}">
                  <a16:creationId xmlns:a16="http://schemas.microsoft.com/office/drawing/2014/main" id="{FBA167CF-3EB7-4AE0-BFB1-807969BFBC05}"/>
                </a:ext>
              </a:extLst>
            </p:cNvPr>
            <p:cNvSpPr/>
            <p:nvPr/>
          </p:nvSpPr>
          <p:spPr>
            <a:xfrm>
              <a:off x="7749064" y="943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7144"/>
                    <a:pt x="8096"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4" name="Freeform: Shape 2273">
              <a:extLst>
                <a:ext uri="{FF2B5EF4-FFF2-40B4-BE49-F238E27FC236}">
                  <a16:creationId xmlns:a16="http://schemas.microsoft.com/office/drawing/2014/main" id="{34725CEF-679E-482D-B36A-8DE3E5E4B80D}"/>
                </a:ext>
              </a:extLst>
            </p:cNvPr>
            <p:cNvSpPr/>
            <p:nvPr/>
          </p:nvSpPr>
          <p:spPr>
            <a:xfrm>
              <a:off x="7750969" y="94154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5" name="Freeform: Shape 2274">
              <a:extLst>
                <a:ext uri="{FF2B5EF4-FFF2-40B4-BE49-F238E27FC236}">
                  <a16:creationId xmlns:a16="http://schemas.microsoft.com/office/drawing/2014/main" id="{DAC5D40F-DF66-411F-8D8F-44232CDA8C48}"/>
                </a:ext>
              </a:extLst>
            </p:cNvPr>
            <p:cNvSpPr/>
            <p:nvPr/>
          </p:nvSpPr>
          <p:spPr>
            <a:xfrm>
              <a:off x="7729061" y="946837"/>
              <a:ext cx="19050" cy="9525"/>
            </a:xfrm>
            <a:custGeom>
              <a:avLst/>
              <a:gdLst>
                <a:gd name="connsiteX0" fmla="*/ 7144 w 19050"/>
                <a:gd name="connsiteY0" fmla="*/ 7567 h 9525"/>
                <a:gd name="connsiteX1" fmla="*/ 7144 w 19050"/>
                <a:gd name="connsiteY1" fmla="*/ 7567 h 9525"/>
                <a:gd name="connsiteX2" fmla="*/ 7144 w 19050"/>
                <a:gd name="connsiteY2" fmla="*/ 7567 h 9525"/>
              </a:gdLst>
              <a:ahLst/>
              <a:cxnLst>
                <a:cxn ang="0">
                  <a:pos x="connsiteX0" y="connsiteY0"/>
                </a:cxn>
                <a:cxn ang="0">
                  <a:pos x="connsiteX1" y="connsiteY1"/>
                </a:cxn>
                <a:cxn ang="0">
                  <a:pos x="connsiteX2" y="connsiteY2"/>
                </a:cxn>
              </a:cxnLst>
              <a:rect l="l" t="t" r="r" b="b"/>
              <a:pathLst>
                <a:path w="19050" h="9525">
                  <a:moveTo>
                    <a:pt x="7144" y="7567"/>
                  </a:moveTo>
                  <a:cubicBezTo>
                    <a:pt x="7144" y="7567"/>
                    <a:pt x="19526" y="6615"/>
                    <a:pt x="7144" y="7567"/>
                  </a:cubicBezTo>
                  <a:lnTo>
                    <a:pt x="7144" y="7567"/>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6" name="Freeform: Shape 2275">
              <a:extLst>
                <a:ext uri="{FF2B5EF4-FFF2-40B4-BE49-F238E27FC236}">
                  <a16:creationId xmlns:a16="http://schemas.microsoft.com/office/drawing/2014/main" id="{9D80D64A-38F9-47D1-83B4-1D1DF7737FE1}"/>
                </a:ext>
              </a:extLst>
            </p:cNvPr>
            <p:cNvSpPr/>
            <p:nvPr/>
          </p:nvSpPr>
          <p:spPr>
            <a:xfrm>
              <a:off x="7707154" y="908604"/>
              <a:ext cx="9525" cy="9525"/>
            </a:xfrm>
            <a:custGeom>
              <a:avLst/>
              <a:gdLst>
                <a:gd name="connsiteX0" fmla="*/ 7144 w 9525"/>
                <a:gd name="connsiteY0" fmla="*/ 8653 h 9525"/>
                <a:gd name="connsiteX1" fmla="*/ 7144 w 9525"/>
                <a:gd name="connsiteY1" fmla="*/ 8653 h 9525"/>
                <a:gd name="connsiteX2" fmla="*/ 7144 w 9525"/>
                <a:gd name="connsiteY2" fmla="*/ 8653 h 9525"/>
              </a:gdLst>
              <a:ahLst/>
              <a:cxnLst>
                <a:cxn ang="0">
                  <a:pos x="connsiteX0" y="connsiteY0"/>
                </a:cxn>
                <a:cxn ang="0">
                  <a:pos x="connsiteX1" y="connsiteY1"/>
                </a:cxn>
                <a:cxn ang="0">
                  <a:pos x="connsiteX2" y="connsiteY2"/>
                </a:cxn>
              </a:cxnLst>
              <a:rect l="l" t="t" r="r" b="b"/>
              <a:pathLst>
                <a:path w="9525" h="9525">
                  <a:moveTo>
                    <a:pt x="7144" y="8653"/>
                  </a:moveTo>
                  <a:cubicBezTo>
                    <a:pt x="10954" y="7700"/>
                    <a:pt x="13811" y="5795"/>
                    <a:pt x="7144" y="8653"/>
                  </a:cubicBezTo>
                  <a:lnTo>
                    <a:pt x="7144" y="8653"/>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7" name="Freeform: Shape 2276">
              <a:extLst>
                <a:ext uri="{FF2B5EF4-FFF2-40B4-BE49-F238E27FC236}">
                  <a16:creationId xmlns:a16="http://schemas.microsoft.com/office/drawing/2014/main" id="{91A29717-C0E5-4384-A7B6-345D288AFD7F}"/>
                </a:ext>
              </a:extLst>
            </p:cNvPr>
            <p:cNvSpPr/>
            <p:nvPr/>
          </p:nvSpPr>
          <p:spPr>
            <a:xfrm>
              <a:off x="7693104" y="909161"/>
              <a:ext cx="9525" cy="9525"/>
            </a:xfrm>
            <a:custGeom>
              <a:avLst/>
              <a:gdLst>
                <a:gd name="connsiteX0" fmla="*/ 7858 w 9525"/>
                <a:gd name="connsiteY0" fmla="*/ 9049 h 9525"/>
                <a:gd name="connsiteX1" fmla="*/ 7858 w 9525"/>
                <a:gd name="connsiteY1" fmla="*/ 7144 h 9525"/>
                <a:gd name="connsiteX2" fmla="*/ 7858 w 9525"/>
                <a:gd name="connsiteY2" fmla="*/ 9049 h 9525"/>
              </a:gdLst>
              <a:ahLst/>
              <a:cxnLst>
                <a:cxn ang="0">
                  <a:pos x="connsiteX0" y="connsiteY0"/>
                </a:cxn>
                <a:cxn ang="0">
                  <a:pos x="connsiteX1" y="connsiteY1"/>
                </a:cxn>
                <a:cxn ang="0">
                  <a:pos x="connsiteX2" y="connsiteY2"/>
                </a:cxn>
              </a:cxnLst>
              <a:rect l="l" t="t" r="r" b="b"/>
              <a:pathLst>
                <a:path w="9525" h="9525">
                  <a:moveTo>
                    <a:pt x="7858" y="9049"/>
                  </a:moveTo>
                  <a:cubicBezTo>
                    <a:pt x="9763" y="8096"/>
                    <a:pt x="7858" y="7144"/>
                    <a:pt x="7858" y="7144"/>
                  </a:cubicBezTo>
                  <a:cubicBezTo>
                    <a:pt x="6906" y="8096"/>
                    <a:pt x="6906" y="8096"/>
                    <a:pt x="7858"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78" name="Freeform: Shape 2277">
              <a:extLst>
                <a:ext uri="{FF2B5EF4-FFF2-40B4-BE49-F238E27FC236}">
                  <a16:creationId xmlns:a16="http://schemas.microsoft.com/office/drawing/2014/main" id="{B51AA5E4-F841-4FA4-99B9-26DAAD46EEF5}"/>
                </a:ext>
              </a:extLst>
            </p:cNvPr>
            <p:cNvSpPr/>
            <p:nvPr/>
          </p:nvSpPr>
          <p:spPr>
            <a:xfrm>
              <a:off x="7289006" y="920505"/>
              <a:ext cx="9525" cy="9525"/>
            </a:xfrm>
            <a:custGeom>
              <a:avLst/>
              <a:gdLst>
                <a:gd name="connsiteX0" fmla="*/ 10954 w 9525"/>
                <a:gd name="connsiteY0" fmla="*/ 9135 h 9525"/>
                <a:gd name="connsiteX1" fmla="*/ 7144 w 9525"/>
                <a:gd name="connsiteY1" fmla="*/ 8182 h 9525"/>
                <a:gd name="connsiteX2" fmla="*/ 10954 w 9525"/>
                <a:gd name="connsiteY2" fmla="*/ 9135 h 9525"/>
              </a:gdLst>
              <a:ahLst/>
              <a:cxnLst>
                <a:cxn ang="0">
                  <a:pos x="connsiteX0" y="connsiteY0"/>
                </a:cxn>
                <a:cxn ang="0">
                  <a:pos x="connsiteX1" y="connsiteY1"/>
                </a:cxn>
                <a:cxn ang="0">
                  <a:pos x="connsiteX2" y="connsiteY2"/>
                </a:cxn>
              </a:cxnLst>
              <a:rect l="l" t="t" r="r" b="b"/>
              <a:pathLst>
                <a:path w="9525" h="9525">
                  <a:moveTo>
                    <a:pt x="10954" y="9135"/>
                  </a:moveTo>
                  <a:cubicBezTo>
                    <a:pt x="10001" y="7230"/>
                    <a:pt x="8096" y="6277"/>
                    <a:pt x="7144" y="8182"/>
                  </a:cubicBezTo>
                  <a:cubicBezTo>
                    <a:pt x="9049" y="8182"/>
                    <a:pt x="10954" y="9135"/>
                    <a:pt x="10954" y="9135"/>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279" name="Graphic 2711">
            <a:extLst>
              <a:ext uri="{FF2B5EF4-FFF2-40B4-BE49-F238E27FC236}">
                <a16:creationId xmlns:a16="http://schemas.microsoft.com/office/drawing/2014/main" id="{E157700A-351B-41CB-8808-31CE63A70E31}"/>
              </a:ext>
            </a:extLst>
          </p:cNvPr>
          <p:cNvGrpSpPr/>
          <p:nvPr/>
        </p:nvGrpSpPr>
        <p:grpSpPr>
          <a:xfrm>
            <a:off x="3152532" y="1691694"/>
            <a:ext cx="689538" cy="239310"/>
            <a:chOff x="3289133" y="4916654"/>
            <a:chExt cx="1619250" cy="561975"/>
          </a:xfrm>
        </p:grpSpPr>
        <p:sp>
          <p:nvSpPr>
            <p:cNvPr id="2280" name="Freeform: Shape 2279">
              <a:extLst>
                <a:ext uri="{FF2B5EF4-FFF2-40B4-BE49-F238E27FC236}">
                  <a16:creationId xmlns:a16="http://schemas.microsoft.com/office/drawing/2014/main" id="{6564FD0B-E0FE-4D8A-9568-6B32B4E76108}"/>
                </a:ext>
              </a:extLst>
            </p:cNvPr>
            <p:cNvSpPr/>
            <p:nvPr/>
          </p:nvSpPr>
          <p:spPr>
            <a:xfrm>
              <a:off x="3281913" y="5199583"/>
              <a:ext cx="247650" cy="190500"/>
            </a:xfrm>
            <a:custGeom>
              <a:avLst/>
              <a:gdLst>
                <a:gd name="connsiteX0" fmla="*/ 32938 w 247650"/>
                <a:gd name="connsiteY0" fmla="*/ 59971 h 190500"/>
                <a:gd name="connsiteX1" fmla="*/ 234868 w 247650"/>
                <a:gd name="connsiteY1" fmla="*/ 30444 h 190500"/>
                <a:gd name="connsiteX2" fmla="*/ 7220 w 247650"/>
                <a:gd name="connsiteY2" fmla="*/ 188559 h 190500"/>
                <a:gd name="connsiteX3" fmla="*/ 246298 w 247650"/>
                <a:gd name="connsiteY3" fmla="*/ 140934 h 190500"/>
                <a:gd name="connsiteX4" fmla="*/ 10078 w 247650"/>
                <a:gd name="connsiteY4" fmla="*/ 175224 h 190500"/>
                <a:gd name="connsiteX5" fmla="*/ 239630 w 247650"/>
                <a:gd name="connsiteY5" fmla="*/ 17109 h 190500"/>
                <a:gd name="connsiteX6" fmla="*/ 32938 w 247650"/>
                <a:gd name="connsiteY6" fmla="*/ 5997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650" h="190500">
                  <a:moveTo>
                    <a:pt x="32938" y="59971"/>
                  </a:moveTo>
                  <a:cubicBezTo>
                    <a:pt x="30080" y="56161"/>
                    <a:pt x="226295" y="32349"/>
                    <a:pt x="234868" y="30444"/>
                  </a:cubicBezTo>
                  <a:cubicBezTo>
                    <a:pt x="221533" y="9489"/>
                    <a:pt x="2458" y="180939"/>
                    <a:pt x="7220" y="188559"/>
                  </a:cubicBezTo>
                  <a:cubicBezTo>
                    <a:pt x="11983" y="196179"/>
                    <a:pt x="276778" y="171414"/>
                    <a:pt x="246298" y="140934"/>
                  </a:cubicBezTo>
                  <a:cubicBezTo>
                    <a:pt x="239630" y="135219"/>
                    <a:pt x="31033" y="164746"/>
                    <a:pt x="10078" y="175224"/>
                  </a:cubicBezTo>
                  <a:cubicBezTo>
                    <a:pt x="30080" y="209514"/>
                    <a:pt x="253918" y="41874"/>
                    <a:pt x="239630" y="17109"/>
                  </a:cubicBezTo>
                  <a:cubicBezTo>
                    <a:pt x="232010" y="1869"/>
                    <a:pt x="-19450" y="-3846"/>
                    <a:pt x="32938" y="599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1" name="Freeform: Shape 2280">
              <a:extLst>
                <a:ext uri="{FF2B5EF4-FFF2-40B4-BE49-F238E27FC236}">
                  <a16:creationId xmlns:a16="http://schemas.microsoft.com/office/drawing/2014/main" id="{E9CE1C0F-EBB4-4F09-9ED9-AF43E1737080}"/>
                </a:ext>
              </a:extLst>
            </p:cNvPr>
            <p:cNvSpPr/>
            <p:nvPr/>
          </p:nvSpPr>
          <p:spPr>
            <a:xfrm>
              <a:off x="3630134" y="5253355"/>
              <a:ext cx="133350" cy="47625"/>
            </a:xfrm>
            <a:custGeom>
              <a:avLst/>
              <a:gdLst>
                <a:gd name="connsiteX0" fmla="*/ 12377 w 133350"/>
                <a:gd name="connsiteY0" fmla="*/ 43347 h 47625"/>
                <a:gd name="connsiteX1" fmla="*/ 131439 w 133350"/>
                <a:gd name="connsiteY1" fmla="*/ 30012 h 47625"/>
                <a:gd name="connsiteX2" fmla="*/ 12377 w 133350"/>
                <a:gd name="connsiteY2" fmla="*/ 43347 h 47625"/>
              </a:gdLst>
              <a:ahLst/>
              <a:cxnLst>
                <a:cxn ang="0">
                  <a:pos x="connsiteX0" y="connsiteY0"/>
                </a:cxn>
                <a:cxn ang="0">
                  <a:pos x="connsiteX1" y="connsiteY1"/>
                </a:cxn>
                <a:cxn ang="0">
                  <a:pos x="connsiteX2" y="connsiteY2"/>
                </a:cxn>
              </a:cxnLst>
              <a:rect l="l" t="t" r="r" b="b"/>
              <a:pathLst>
                <a:path w="133350" h="47625">
                  <a:moveTo>
                    <a:pt x="12377" y="43347"/>
                  </a:moveTo>
                  <a:cubicBezTo>
                    <a:pt x="16187" y="42394"/>
                    <a:pt x="131439" y="44299"/>
                    <a:pt x="131439" y="30012"/>
                  </a:cubicBezTo>
                  <a:cubicBezTo>
                    <a:pt x="131439" y="-30948"/>
                    <a:pt x="-22866" y="50014"/>
                    <a:pt x="12377" y="433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2" name="Freeform: Shape 2281">
              <a:extLst>
                <a:ext uri="{FF2B5EF4-FFF2-40B4-BE49-F238E27FC236}">
                  <a16:creationId xmlns:a16="http://schemas.microsoft.com/office/drawing/2014/main" id="{DF8C4134-FA0D-47EE-A1B3-03CD658DDC71}"/>
                </a:ext>
              </a:extLst>
            </p:cNvPr>
            <p:cNvSpPr/>
            <p:nvPr/>
          </p:nvSpPr>
          <p:spPr>
            <a:xfrm>
              <a:off x="3622369" y="5287318"/>
              <a:ext cx="142875" cy="38100"/>
            </a:xfrm>
            <a:custGeom>
              <a:avLst/>
              <a:gdLst>
                <a:gd name="connsiteX0" fmla="*/ 10616 w 142875"/>
                <a:gd name="connsiteY0" fmla="*/ 37958 h 38100"/>
                <a:gd name="connsiteX1" fmla="*/ 139204 w 142875"/>
                <a:gd name="connsiteY1" fmla="*/ 28433 h 38100"/>
                <a:gd name="connsiteX2" fmla="*/ 10616 w 142875"/>
                <a:gd name="connsiteY2" fmla="*/ 37958 h 38100"/>
              </a:gdLst>
              <a:ahLst/>
              <a:cxnLst>
                <a:cxn ang="0">
                  <a:pos x="connsiteX0" y="connsiteY0"/>
                </a:cxn>
                <a:cxn ang="0">
                  <a:pos x="connsiteX1" y="connsiteY1"/>
                </a:cxn>
                <a:cxn ang="0">
                  <a:pos x="connsiteX2" y="connsiteY2"/>
                </a:cxn>
              </a:cxnLst>
              <a:rect l="l" t="t" r="r" b="b"/>
              <a:pathLst>
                <a:path w="142875" h="38100">
                  <a:moveTo>
                    <a:pt x="10616" y="37958"/>
                  </a:moveTo>
                  <a:cubicBezTo>
                    <a:pt x="11569" y="37958"/>
                    <a:pt x="139204" y="44626"/>
                    <a:pt x="139204" y="28433"/>
                  </a:cubicBezTo>
                  <a:cubicBezTo>
                    <a:pt x="139204" y="-24907"/>
                    <a:pt x="-17959" y="38911"/>
                    <a:pt x="10616" y="379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3" name="Freeform: Shape 2282">
              <a:extLst>
                <a:ext uri="{FF2B5EF4-FFF2-40B4-BE49-F238E27FC236}">
                  <a16:creationId xmlns:a16="http://schemas.microsoft.com/office/drawing/2014/main" id="{20301FAA-E541-4698-9064-109711270773}"/>
                </a:ext>
              </a:extLst>
            </p:cNvPr>
            <p:cNvSpPr/>
            <p:nvPr/>
          </p:nvSpPr>
          <p:spPr>
            <a:xfrm>
              <a:off x="3968073" y="5019959"/>
              <a:ext cx="123825" cy="171450"/>
            </a:xfrm>
            <a:custGeom>
              <a:avLst/>
              <a:gdLst>
                <a:gd name="connsiteX0" fmla="*/ 8765 w 123825"/>
                <a:gd name="connsiteY0" fmla="*/ 53857 h 171450"/>
                <a:gd name="connsiteX1" fmla="*/ 47818 w 123825"/>
                <a:gd name="connsiteY1" fmla="*/ 158632 h 171450"/>
                <a:gd name="connsiteX2" fmla="*/ 7812 w 123825"/>
                <a:gd name="connsiteY2" fmla="*/ 143392 h 171450"/>
                <a:gd name="connsiteX3" fmla="*/ 104968 w 123825"/>
                <a:gd name="connsiteY3" fmla="*/ 42427 h 171450"/>
                <a:gd name="connsiteX4" fmla="*/ 8765 w 123825"/>
                <a:gd name="connsiteY4" fmla="*/ 53857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71450">
                  <a:moveTo>
                    <a:pt x="8765" y="53857"/>
                  </a:moveTo>
                  <a:cubicBezTo>
                    <a:pt x="19243" y="-112830"/>
                    <a:pt x="181168" y="225307"/>
                    <a:pt x="47818" y="158632"/>
                  </a:cubicBezTo>
                  <a:cubicBezTo>
                    <a:pt x="70677" y="170062"/>
                    <a:pt x="39245" y="101482"/>
                    <a:pt x="7812" y="143392"/>
                  </a:cubicBezTo>
                  <a:cubicBezTo>
                    <a:pt x="-5523" y="160537"/>
                    <a:pt x="185930" y="157680"/>
                    <a:pt x="104968" y="42427"/>
                  </a:cubicBezTo>
                  <a:cubicBezTo>
                    <a:pt x="45912" y="-42345"/>
                    <a:pt x="8765" y="52905"/>
                    <a:pt x="8765" y="538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4" name="Freeform: Shape 2283">
              <a:extLst>
                <a:ext uri="{FF2B5EF4-FFF2-40B4-BE49-F238E27FC236}">
                  <a16:creationId xmlns:a16="http://schemas.microsoft.com/office/drawing/2014/main" id="{6D964CD0-3F9C-4A78-98B6-F886A1FE11E6}"/>
                </a:ext>
              </a:extLst>
            </p:cNvPr>
            <p:cNvSpPr/>
            <p:nvPr/>
          </p:nvSpPr>
          <p:spPr>
            <a:xfrm>
              <a:off x="4081547" y="4964272"/>
              <a:ext cx="114300" cy="257175"/>
            </a:xfrm>
            <a:custGeom>
              <a:avLst/>
              <a:gdLst>
                <a:gd name="connsiteX0" fmla="*/ 47691 w 114300"/>
                <a:gd name="connsiteY0" fmla="*/ 78112 h 257175"/>
                <a:gd name="connsiteX1" fmla="*/ 82934 w 114300"/>
                <a:gd name="connsiteY1" fmla="*/ 36202 h 257175"/>
                <a:gd name="connsiteX2" fmla="*/ 109604 w 114300"/>
                <a:gd name="connsiteY2" fmla="*/ 221940 h 257175"/>
                <a:gd name="connsiteX3" fmla="*/ 61026 w 114300"/>
                <a:gd name="connsiteY3" fmla="*/ 56205 h 257175"/>
                <a:gd name="connsiteX4" fmla="*/ 47691 w 114300"/>
                <a:gd name="connsiteY4" fmla="*/ 78112 h 25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257175">
                  <a:moveTo>
                    <a:pt x="47691" y="78112"/>
                  </a:moveTo>
                  <a:cubicBezTo>
                    <a:pt x="74361" y="75255"/>
                    <a:pt x="85791" y="60967"/>
                    <a:pt x="82934" y="36202"/>
                  </a:cubicBezTo>
                  <a:cubicBezTo>
                    <a:pt x="-69466" y="-116198"/>
                    <a:pt x="63884" y="388627"/>
                    <a:pt x="109604" y="221940"/>
                  </a:cubicBezTo>
                  <a:cubicBezTo>
                    <a:pt x="121986" y="177172"/>
                    <a:pt x="-88516" y="154312"/>
                    <a:pt x="61026" y="56205"/>
                  </a:cubicBezTo>
                  <a:cubicBezTo>
                    <a:pt x="77219" y="45727"/>
                    <a:pt x="1971" y="86685"/>
                    <a:pt x="47691" y="7811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5" name="Freeform: Shape 2284">
              <a:extLst>
                <a:ext uri="{FF2B5EF4-FFF2-40B4-BE49-F238E27FC236}">
                  <a16:creationId xmlns:a16="http://schemas.microsoft.com/office/drawing/2014/main" id="{A893854F-BBA9-4C1F-AADF-C2C725E9CA2F}"/>
                </a:ext>
              </a:extLst>
            </p:cNvPr>
            <p:cNvSpPr/>
            <p:nvPr/>
          </p:nvSpPr>
          <p:spPr>
            <a:xfrm>
              <a:off x="4203890" y="4910563"/>
              <a:ext cx="95250" cy="95250"/>
            </a:xfrm>
            <a:custGeom>
              <a:avLst/>
              <a:gdLst>
                <a:gd name="connsiteX0" fmla="*/ 31075 w 95250"/>
                <a:gd name="connsiteY0" fmla="*/ 39428 h 95250"/>
                <a:gd name="connsiteX1" fmla="*/ 92988 w 95250"/>
                <a:gd name="connsiteY1" fmla="*/ 62288 h 95250"/>
                <a:gd name="connsiteX2" fmla="*/ 17740 w 95250"/>
                <a:gd name="connsiteY2" fmla="*/ 88958 h 95250"/>
                <a:gd name="connsiteX3" fmla="*/ 31075 w 95250"/>
                <a:gd name="connsiteY3" fmla="*/ 11806 h 95250"/>
                <a:gd name="connsiteX4" fmla="*/ 31075 w 95250"/>
                <a:gd name="connsiteY4" fmla="*/ 3942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31075" y="39428"/>
                  </a:moveTo>
                  <a:cubicBezTo>
                    <a:pt x="-357" y="168016"/>
                    <a:pt x="79653" y="10853"/>
                    <a:pt x="92988" y="62288"/>
                  </a:cubicBezTo>
                  <a:cubicBezTo>
                    <a:pt x="92035" y="56573"/>
                    <a:pt x="1548" y="49906"/>
                    <a:pt x="17740" y="88958"/>
                  </a:cubicBezTo>
                  <a:cubicBezTo>
                    <a:pt x="12025" y="95626"/>
                    <a:pt x="98703" y="-16769"/>
                    <a:pt x="31075" y="11806"/>
                  </a:cubicBezTo>
                  <a:cubicBezTo>
                    <a:pt x="-21312" y="31808"/>
                    <a:pt x="28218" y="49906"/>
                    <a:pt x="31075" y="394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6" name="Freeform: Shape 2285">
              <a:extLst>
                <a:ext uri="{FF2B5EF4-FFF2-40B4-BE49-F238E27FC236}">
                  <a16:creationId xmlns:a16="http://schemas.microsoft.com/office/drawing/2014/main" id="{107D0AEC-D22A-4B4C-9BAE-D9778251171C}"/>
                </a:ext>
              </a:extLst>
            </p:cNvPr>
            <p:cNvSpPr/>
            <p:nvPr/>
          </p:nvSpPr>
          <p:spPr>
            <a:xfrm>
              <a:off x="3931123" y="5217753"/>
              <a:ext cx="314325" cy="38100"/>
            </a:xfrm>
            <a:custGeom>
              <a:avLst/>
              <a:gdLst>
                <a:gd name="connsiteX0" fmla="*/ 7615 w 314325"/>
                <a:gd name="connsiteY0" fmla="*/ 32276 h 38100"/>
                <a:gd name="connsiteX1" fmla="*/ 308605 w 314325"/>
                <a:gd name="connsiteY1" fmla="*/ 22751 h 38100"/>
                <a:gd name="connsiteX2" fmla="*/ 7615 w 314325"/>
                <a:gd name="connsiteY2" fmla="*/ 32276 h 38100"/>
              </a:gdLst>
              <a:ahLst/>
              <a:cxnLst>
                <a:cxn ang="0">
                  <a:pos x="connsiteX0" y="connsiteY0"/>
                </a:cxn>
                <a:cxn ang="0">
                  <a:pos x="connsiteX1" y="connsiteY1"/>
                </a:cxn>
                <a:cxn ang="0">
                  <a:pos x="connsiteX2" y="connsiteY2"/>
                </a:cxn>
              </a:cxnLst>
              <a:rect l="l" t="t" r="r" b="b"/>
              <a:pathLst>
                <a:path w="314325" h="38100">
                  <a:moveTo>
                    <a:pt x="7615" y="32276"/>
                  </a:moveTo>
                  <a:cubicBezTo>
                    <a:pt x="34285" y="32276"/>
                    <a:pt x="308605" y="40848"/>
                    <a:pt x="308605" y="22751"/>
                  </a:cubicBezTo>
                  <a:cubicBezTo>
                    <a:pt x="308605" y="-17254"/>
                    <a:pt x="-6672" y="32276"/>
                    <a:pt x="7615" y="3227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7" name="Freeform: Shape 2286">
              <a:extLst>
                <a:ext uri="{FF2B5EF4-FFF2-40B4-BE49-F238E27FC236}">
                  <a16:creationId xmlns:a16="http://schemas.microsoft.com/office/drawing/2014/main" id="{F2F2390D-7910-40DE-997C-A2C4A1DC8DBA}"/>
                </a:ext>
              </a:extLst>
            </p:cNvPr>
            <p:cNvSpPr/>
            <p:nvPr/>
          </p:nvSpPr>
          <p:spPr>
            <a:xfrm>
              <a:off x="4561678" y="5217753"/>
              <a:ext cx="314325" cy="38100"/>
            </a:xfrm>
            <a:custGeom>
              <a:avLst/>
              <a:gdLst>
                <a:gd name="connsiteX0" fmla="*/ 7615 w 314325"/>
                <a:gd name="connsiteY0" fmla="*/ 32276 h 38100"/>
                <a:gd name="connsiteX1" fmla="*/ 308605 w 314325"/>
                <a:gd name="connsiteY1" fmla="*/ 22751 h 38100"/>
                <a:gd name="connsiteX2" fmla="*/ 7615 w 314325"/>
                <a:gd name="connsiteY2" fmla="*/ 32276 h 38100"/>
              </a:gdLst>
              <a:ahLst/>
              <a:cxnLst>
                <a:cxn ang="0">
                  <a:pos x="connsiteX0" y="connsiteY0"/>
                </a:cxn>
                <a:cxn ang="0">
                  <a:pos x="connsiteX1" y="connsiteY1"/>
                </a:cxn>
                <a:cxn ang="0">
                  <a:pos x="connsiteX2" y="connsiteY2"/>
                </a:cxn>
              </a:cxnLst>
              <a:rect l="l" t="t" r="r" b="b"/>
              <a:pathLst>
                <a:path w="314325" h="38100">
                  <a:moveTo>
                    <a:pt x="7615" y="32276"/>
                  </a:moveTo>
                  <a:cubicBezTo>
                    <a:pt x="34285" y="32276"/>
                    <a:pt x="308605" y="40848"/>
                    <a:pt x="308605" y="22751"/>
                  </a:cubicBezTo>
                  <a:cubicBezTo>
                    <a:pt x="308605" y="-17254"/>
                    <a:pt x="-6672" y="32276"/>
                    <a:pt x="7615" y="3227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8" name="Freeform: Shape 2287">
              <a:extLst>
                <a:ext uri="{FF2B5EF4-FFF2-40B4-BE49-F238E27FC236}">
                  <a16:creationId xmlns:a16="http://schemas.microsoft.com/office/drawing/2014/main" id="{8AF8F550-6D2E-429D-B091-F5664090D9AE}"/>
                </a:ext>
              </a:extLst>
            </p:cNvPr>
            <p:cNvSpPr/>
            <p:nvPr/>
          </p:nvSpPr>
          <p:spPr>
            <a:xfrm>
              <a:off x="3960644" y="5302893"/>
              <a:ext cx="247650" cy="161925"/>
            </a:xfrm>
            <a:custGeom>
              <a:avLst/>
              <a:gdLst>
                <a:gd name="connsiteX0" fmla="*/ 180024 w 247650"/>
                <a:gd name="connsiteY0" fmla="*/ 30956 h 161925"/>
                <a:gd name="connsiteX1" fmla="*/ 24766 w 247650"/>
                <a:gd name="connsiteY1" fmla="*/ 116681 h 161925"/>
                <a:gd name="connsiteX2" fmla="*/ 158116 w 247650"/>
                <a:gd name="connsiteY2" fmla="*/ 7144 h 161925"/>
                <a:gd name="connsiteX3" fmla="*/ 175261 w 247650"/>
                <a:gd name="connsiteY3" fmla="*/ 110966 h 161925"/>
                <a:gd name="connsiteX4" fmla="*/ 245746 w 247650"/>
                <a:gd name="connsiteY4" fmla="*/ 110966 h 161925"/>
                <a:gd name="connsiteX5" fmla="*/ 168594 w 247650"/>
                <a:gd name="connsiteY5" fmla="*/ 16669 h 161925"/>
                <a:gd name="connsiteX6" fmla="*/ 30481 w 247650"/>
                <a:gd name="connsiteY6" fmla="*/ 77629 h 161925"/>
                <a:gd name="connsiteX7" fmla="*/ 180024 w 247650"/>
                <a:gd name="connsiteY7" fmla="*/ 3095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7650" h="161925">
                  <a:moveTo>
                    <a:pt x="180024" y="30956"/>
                  </a:moveTo>
                  <a:cubicBezTo>
                    <a:pt x="118111" y="-22384"/>
                    <a:pt x="-46671" y="17621"/>
                    <a:pt x="24766" y="116681"/>
                  </a:cubicBezTo>
                  <a:cubicBezTo>
                    <a:pt x="126684" y="258604"/>
                    <a:pt x="175261" y="7144"/>
                    <a:pt x="158116" y="7144"/>
                  </a:cubicBezTo>
                  <a:cubicBezTo>
                    <a:pt x="128589" y="7144"/>
                    <a:pt x="169546" y="99536"/>
                    <a:pt x="175261" y="110966"/>
                  </a:cubicBezTo>
                  <a:cubicBezTo>
                    <a:pt x="198121" y="157639"/>
                    <a:pt x="260986" y="127159"/>
                    <a:pt x="245746" y="110966"/>
                  </a:cubicBezTo>
                  <a:cubicBezTo>
                    <a:pt x="215266" y="80486"/>
                    <a:pt x="168594" y="120491"/>
                    <a:pt x="168594" y="16669"/>
                  </a:cubicBezTo>
                  <a:cubicBezTo>
                    <a:pt x="192406" y="16669"/>
                    <a:pt x="17146" y="240506"/>
                    <a:pt x="30481" y="77629"/>
                  </a:cubicBezTo>
                  <a:cubicBezTo>
                    <a:pt x="34291" y="2381"/>
                    <a:pt x="172404" y="24289"/>
                    <a:pt x="180024" y="309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89" name="Freeform: Shape 2288">
              <a:extLst>
                <a:ext uri="{FF2B5EF4-FFF2-40B4-BE49-F238E27FC236}">
                  <a16:creationId xmlns:a16="http://schemas.microsoft.com/office/drawing/2014/main" id="{EA7F8047-5AB5-4A50-91B9-6E9762E48A23}"/>
                </a:ext>
              </a:extLst>
            </p:cNvPr>
            <p:cNvSpPr/>
            <p:nvPr/>
          </p:nvSpPr>
          <p:spPr>
            <a:xfrm>
              <a:off x="4212516" y="5269148"/>
              <a:ext cx="85725" cy="85725"/>
            </a:xfrm>
            <a:custGeom>
              <a:avLst/>
              <a:gdLst>
                <a:gd name="connsiteX0" fmla="*/ 15782 w 85725"/>
                <a:gd name="connsiteY0" fmla="*/ 51366 h 85725"/>
                <a:gd name="connsiteX1" fmla="*/ 8162 w 85725"/>
                <a:gd name="connsiteY1" fmla="*/ 73273 h 85725"/>
                <a:gd name="connsiteX2" fmla="*/ 85314 w 85725"/>
                <a:gd name="connsiteY2" fmla="*/ 71368 h 85725"/>
                <a:gd name="connsiteX3" fmla="*/ 24354 w 85725"/>
                <a:gd name="connsiteY3" fmla="*/ 82798 h 85725"/>
                <a:gd name="connsiteX4" fmla="*/ 55787 w 85725"/>
                <a:gd name="connsiteY4" fmla="*/ 12313 h 85725"/>
                <a:gd name="connsiteX5" fmla="*/ 15782 w 85725"/>
                <a:gd name="connsiteY5" fmla="*/ 5136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85725">
                  <a:moveTo>
                    <a:pt x="15782" y="51366"/>
                  </a:moveTo>
                  <a:cubicBezTo>
                    <a:pt x="25307" y="28506"/>
                    <a:pt x="28164" y="45651"/>
                    <a:pt x="8162" y="73273"/>
                  </a:cubicBezTo>
                  <a:cubicBezTo>
                    <a:pt x="-3268" y="88513"/>
                    <a:pt x="85314" y="95181"/>
                    <a:pt x="85314" y="71368"/>
                  </a:cubicBezTo>
                  <a:cubicBezTo>
                    <a:pt x="85314" y="65653"/>
                    <a:pt x="2447" y="43746"/>
                    <a:pt x="24354" y="82798"/>
                  </a:cubicBezTo>
                  <a:cubicBezTo>
                    <a:pt x="30069" y="75178"/>
                    <a:pt x="84362" y="25648"/>
                    <a:pt x="55787" y="12313"/>
                  </a:cubicBezTo>
                  <a:cubicBezTo>
                    <a:pt x="-5173" y="-15309"/>
                    <a:pt x="4352" y="78036"/>
                    <a:pt x="15782" y="513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90" name="Freeform: Shape 2289">
              <a:extLst>
                <a:ext uri="{FF2B5EF4-FFF2-40B4-BE49-F238E27FC236}">
                  <a16:creationId xmlns:a16="http://schemas.microsoft.com/office/drawing/2014/main" id="{D6297E72-EEFD-4A2C-B5E9-CF14DEF27DDC}"/>
                </a:ext>
              </a:extLst>
            </p:cNvPr>
            <p:cNvSpPr/>
            <p:nvPr/>
          </p:nvSpPr>
          <p:spPr>
            <a:xfrm>
              <a:off x="4400100" y="5179540"/>
              <a:ext cx="38100" cy="123825"/>
            </a:xfrm>
            <a:custGeom>
              <a:avLst/>
              <a:gdLst>
                <a:gd name="connsiteX0" fmla="*/ 9173 w 38100"/>
                <a:gd name="connsiteY0" fmla="*/ 11434 h 123825"/>
                <a:gd name="connsiteX1" fmla="*/ 18698 w 38100"/>
                <a:gd name="connsiteY1" fmla="*/ 122876 h 123825"/>
                <a:gd name="connsiteX2" fmla="*/ 9173 w 38100"/>
                <a:gd name="connsiteY2" fmla="*/ 11434 h 123825"/>
              </a:gdLst>
              <a:ahLst/>
              <a:cxnLst>
                <a:cxn ang="0">
                  <a:pos x="connsiteX0" y="connsiteY0"/>
                </a:cxn>
                <a:cxn ang="0">
                  <a:pos x="connsiteX1" y="connsiteY1"/>
                </a:cxn>
                <a:cxn ang="0">
                  <a:pos x="connsiteX2" y="connsiteY2"/>
                </a:cxn>
              </a:cxnLst>
              <a:rect l="l" t="t" r="r" b="b"/>
              <a:pathLst>
                <a:path w="38100" h="123825">
                  <a:moveTo>
                    <a:pt x="9173" y="11434"/>
                  </a:moveTo>
                  <a:cubicBezTo>
                    <a:pt x="9173" y="14291"/>
                    <a:pt x="600" y="122876"/>
                    <a:pt x="18698" y="122876"/>
                  </a:cubicBezTo>
                  <a:cubicBezTo>
                    <a:pt x="67275" y="122876"/>
                    <a:pt x="9173" y="-19046"/>
                    <a:pt x="9173" y="114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91" name="Freeform: Shape 2290">
              <a:extLst>
                <a:ext uri="{FF2B5EF4-FFF2-40B4-BE49-F238E27FC236}">
                  <a16:creationId xmlns:a16="http://schemas.microsoft.com/office/drawing/2014/main" id="{ED1B24E7-5CB5-471A-8651-48D5D5949B6D}"/>
                </a:ext>
              </a:extLst>
            </p:cNvPr>
            <p:cNvSpPr/>
            <p:nvPr/>
          </p:nvSpPr>
          <p:spPr>
            <a:xfrm>
              <a:off x="4357498" y="5209808"/>
              <a:ext cx="123825" cy="57150"/>
            </a:xfrm>
            <a:custGeom>
              <a:avLst/>
              <a:gdLst>
                <a:gd name="connsiteX0" fmla="*/ 11770 w 123825"/>
                <a:gd name="connsiteY0" fmla="*/ 41174 h 57150"/>
                <a:gd name="connsiteX1" fmla="*/ 118450 w 123825"/>
                <a:gd name="connsiteY1" fmla="*/ 32601 h 57150"/>
                <a:gd name="connsiteX2" fmla="*/ 11770 w 123825"/>
                <a:gd name="connsiteY2" fmla="*/ 41174 h 57150"/>
              </a:gdLst>
              <a:ahLst/>
              <a:cxnLst>
                <a:cxn ang="0">
                  <a:pos x="connsiteX0" y="connsiteY0"/>
                </a:cxn>
                <a:cxn ang="0">
                  <a:pos x="connsiteX1" y="connsiteY1"/>
                </a:cxn>
                <a:cxn ang="0">
                  <a:pos x="connsiteX2" y="connsiteY2"/>
                </a:cxn>
              </a:cxnLst>
              <a:rect l="l" t="t" r="r" b="b"/>
              <a:pathLst>
                <a:path w="123825" h="57150">
                  <a:moveTo>
                    <a:pt x="11770" y="41174"/>
                  </a:moveTo>
                  <a:cubicBezTo>
                    <a:pt x="58443" y="64986"/>
                    <a:pt x="94638" y="62129"/>
                    <a:pt x="118450" y="32601"/>
                  </a:cubicBezTo>
                  <a:cubicBezTo>
                    <a:pt x="119403" y="-29311"/>
                    <a:pt x="-19662" y="41174"/>
                    <a:pt x="11770" y="411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92" name="Freeform: Shape 2291">
              <a:extLst>
                <a:ext uri="{FF2B5EF4-FFF2-40B4-BE49-F238E27FC236}">
                  <a16:creationId xmlns:a16="http://schemas.microsoft.com/office/drawing/2014/main" id="{5A0E0FD4-5E05-47C3-A06D-772902A35EE6}"/>
                </a:ext>
              </a:extLst>
            </p:cNvPr>
            <p:cNvSpPr/>
            <p:nvPr/>
          </p:nvSpPr>
          <p:spPr>
            <a:xfrm>
              <a:off x="4605964" y="4978914"/>
              <a:ext cx="171450" cy="219075"/>
            </a:xfrm>
            <a:custGeom>
              <a:avLst/>
              <a:gdLst>
                <a:gd name="connsiteX0" fmla="*/ 41434 w 171450"/>
                <a:gd name="connsiteY0" fmla="*/ 38705 h 219075"/>
                <a:gd name="connsiteX1" fmla="*/ 116681 w 171450"/>
                <a:gd name="connsiteY1" fmla="*/ 139670 h 219075"/>
                <a:gd name="connsiteX2" fmla="*/ 156686 w 171450"/>
                <a:gd name="connsiteY2" fmla="*/ 7273 h 219075"/>
                <a:gd name="connsiteX3" fmla="*/ 133826 w 171450"/>
                <a:gd name="connsiteY3" fmla="*/ 153958 h 219075"/>
                <a:gd name="connsiteX4" fmla="*/ 16669 w 171450"/>
                <a:gd name="connsiteY4" fmla="*/ 214918 h 219075"/>
                <a:gd name="connsiteX5" fmla="*/ 57626 w 171450"/>
                <a:gd name="connsiteY5" fmla="*/ 201583 h 219075"/>
                <a:gd name="connsiteX6" fmla="*/ 7144 w 171450"/>
                <a:gd name="connsiteY6" fmla="*/ 198725 h 219075"/>
                <a:gd name="connsiteX7" fmla="*/ 129064 w 171450"/>
                <a:gd name="connsiteY7" fmla="*/ 201583 h 219075"/>
                <a:gd name="connsiteX8" fmla="*/ 168116 w 171450"/>
                <a:gd name="connsiteY8" fmla="*/ 17750 h 219075"/>
                <a:gd name="connsiteX9" fmla="*/ 137636 w 171450"/>
                <a:gd name="connsiteY9" fmla="*/ 97760 h 219075"/>
                <a:gd name="connsiteX10" fmla="*/ 90964 w 171450"/>
                <a:gd name="connsiteY10" fmla="*/ 123478 h 219075"/>
                <a:gd name="connsiteX11" fmla="*/ 68104 w 171450"/>
                <a:gd name="connsiteY11" fmla="*/ 78710 h 219075"/>
                <a:gd name="connsiteX12" fmla="*/ 45244 w 171450"/>
                <a:gd name="connsiteY12" fmla="*/ 24418 h 219075"/>
                <a:gd name="connsiteX13" fmla="*/ 41434 w 171450"/>
                <a:gd name="connsiteY13" fmla="*/ 38705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450" h="219075">
                  <a:moveTo>
                    <a:pt x="41434" y="38705"/>
                  </a:moveTo>
                  <a:cubicBezTo>
                    <a:pt x="6191" y="67280"/>
                    <a:pt x="76676" y="147290"/>
                    <a:pt x="116681" y="139670"/>
                  </a:cubicBezTo>
                  <a:cubicBezTo>
                    <a:pt x="162401" y="131098"/>
                    <a:pt x="184309" y="2510"/>
                    <a:pt x="156686" y="7273"/>
                  </a:cubicBezTo>
                  <a:cubicBezTo>
                    <a:pt x="141446" y="9178"/>
                    <a:pt x="150971" y="130145"/>
                    <a:pt x="133826" y="153958"/>
                  </a:cubicBezTo>
                  <a:cubicBezTo>
                    <a:pt x="107156" y="191105"/>
                    <a:pt x="16669" y="213965"/>
                    <a:pt x="16669" y="214918"/>
                  </a:cubicBezTo>
                  <a:cubicBezTo>
                    <a:pt x="33814" y="217775"/>
                    <a:pt x="47149" y="213965"/>
                    <a:pt x="57626" y="201583"/>
                  </a:cubicBezTo>
                  <a:cubicBezTo>
                    <a:pt x="47149" y="182533"/>
                    <a:pt x="30004" y="181580"/>
                    <a:pt x="7144" y="198725"/>
                  </a:cubicBezTo>
                  <a:cubicBezTo>
                    <a:pt x="7144" y="198725"/>
                    <a:pt x="80486" y="241588"/>
                    <a:pt x="129064" y="201583"/>
                  </a:cubicBezTo>
                  <a:cubicBezTo>
                    <a:pt x="180499" y="158720"/>
                    <a:pt x="168116" y="73948"/>
                    <a:pt x="168116" y="17750"/>
                  </a:cubicBezTo>
                  <a:cubicBezTo>
                    <a:pt x="137636" y="21560"/>
                    <a:pt x="137636" y="97760"/>
                    <a:pt x="137636" y="97760"/>
                  </a:cubicBezTo>
                  <a:cubicBezTo>
                    <a:pt x="122396" y="106333"/>
                    <a:pt x="107156" y="114905"/>
                    <a:pt x="90964" y="123478"/>
                  </a:cubicBezTo>
                  <a:cubicBezTo>
                    <a:pt x="69056" y="113000"/>
                    <a:pt x="61436" y="98713"/>
                    <a:pt x="68104" y="78710"/>
                  </a:cubicBezTo>
                  <a:cubicBezTo>
                    <a:pt x="67151" y="78710"/>
                    <a:pt x="63341" y="31085"/>
                    <a:pt x="45244" y="24418"/>
                  </a:cubicBezTo>
                  <a:cubicBezTo>
                    <a:pt x="15716" y="11083"/>
                    <a:pt x="27146" y="50135"/>
                    <a:pt x="41434" y="387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93" name="Freeform: Shape 2292">
              <a:extLst>
                <a:ext uri="{FF2B5EF4-FFF2-40B4-BE49-F238E27FC236}">
                  <a16:creationId xmlns:a16="http://schemas.microsoft.com/office/drawing/2014/main" id="{81708A34-C349-46A5-A1A0-2F72BE924BAB}"/>
                </a:ext>
              </a:extLst>
            </p:cNvPr>
            <p:cNvSpPr/>
            <p:nvPr/>
          </p:nvSpPr>
          <p:spPr>
            <a:xfrm>
              <a:off x="4805037" y="4942954"/>
              <a:ext cx="104775" cy="76200"/>
            </a:xfrm>
            <a:custGeom>
              <a:avLst/>
              <a:gdLst>
                <a:gd name="connsiteX0" fmla="*/ 17621 w 104775"/>
                <a:gd name="connsiteY0" fmla="*/ 20372 h 76200"/>
                <a:gd name="connsiteX1" fmla="*/ 21431 w 104775"/>
                <a:gd name="connsiteY1" fmla="*/ 67997 h 76200"/>
                <a:gd name="connsiteX2" fmla="*/ 98584 w 104775"/>
                <a:gd name="connsiteY2" fmla="*/ 53710 h 76200"/>
                <a:gd name="connsiteX3" fmla="*/ 35719 w 104775"/>
                <a:gd name="connsiteY3" fmla="*/ 69902 h 76200"/>
                <a:gd name="connsiteX4" fmla="*/ 11906 w 104775"/>
                <a:gd name="connsiteY4" fmla="*/ 37517 h 76200"/>
                <a:gd name="connsiteX5" fmla="*/ 17621 w 104775"/>
                <a:gd name="connsiteY5" fmla="*/ 20372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76200">
                  <a:moveTo>
                    <a:pt x="17621" y="20372"/>
                  </a:moveTo>
                  <a:cubicBezTo>
                    <a:pt x="78581" y="51805"/>
                    <a:pt x="3334" y="31802"/>
                    <a:pt x="21431" y="67997"/>
                  </a:cubicBezTo>
                  <a:cubicBezTo>
                    <a:pt x="27146" y="78475"/>
                    <a:pt x="99536" y="67045"/>
                    <a:pt x="98584" y="53710"/>
                  </a:cubicBezTo>
                  <a:cubicBezTo>
                    <a:pt x="98584" y="47042"/>
                    <a:pt x="10954" y="27992"/>
                    <a:pt x="35719" y="69902"/>
                  </a:cubicBezTo>
                  <a:cubicBezTo>
                    <a:pt x="126206" y="-31063"/>
                    <a:pt x="-20479" y="14657"/>
                    <a:pt x="11906" y="37517"/>
                  </a:cubicBezTo>
                  <a:cubicBezTo>
                    <a:pt x="33814" y="52757"/>
                    <a:pt x="32861" y="10847"/>
                    <a:pt x="17621" y="203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94" name="Freeform: Shape 2293">
              <a:extLst>
                <a:ext uri="{FF2B5EF4-FFF2-40B4-BE49-F238E27FC236}">
                  <a16:creationId xmlns:a16="http://schemas.microsoft.com/office/drawing/2014/main" id="{12AE2DB2-3443-4558-8FCE-54F24A68138F}"/>
                </a:ext>
              </a:extLst>
            </p:cNvPr>
            <p:cNvSpPr/>
            <p:nvPr/>
          </p:nvSpPr>
          <p:spPr>
            <a:xfrm>
              <a:off x="4588599" y="5290804"/>
              <a:ext cx="152400" cy="190500"/>
            </a:xfrm>
            <a:custGeom>
              <a:avLst/>
              <a:gdLst>
                <a:gd name="connsiteX0" fmla="*/ 15937 w 152400"/>
                <a:gd name="connsiteY0" fmla="*/ 20185 h 190500"/>
                <a:gd name="connsiteX1" fmla="*/ 46417 w 152400"/>
                <a:gd name="connsiteY1" fmla="*/ 15422 h 190500"/>
                <a:gd name="connsiteX2" fmla="*/ 67372 w 152400"/>
                <a:gd name="connsiteY2" fmla="*/ 183062 h 190500"/>
                <a:gd name="connsiteX3" fmla="*/ 58799 w 152400"/>
                <a:gd name="connsiteY3" fmla="*/ 63047 h 190500"/>
                <a:gd name="connsiteX4" fmla="*/ 106424 w 152400"/>
                <a:gd name="connsiteY4" fmla="*/ 71620 h 190500"/>
                <a:gd name="connsiteX5" fmla="*/ 66419 w 152400"/>
                <a:gd name="connsiteY5" fmla="*/ 61142 h 190500"/>
                <a:gd name="connsiteX6" fmla="*/ 145476 w 152400"/>
                <a:gd name="connsiteY6" fmla="*/ 112577 h 190500"/>
                <a:gd name="connsiteX7" fmla="*/ 47369 w 152400"/>
                <a:gd name="connsiteY7" fmla="*/ 166870 h 190500"/>
                <a:gd name="connsiteX8" fmla="*/ 15937 w 152400"/>
                <a:gd name="connsiteY8" fmla="*/ 2018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90500">
                  <a:moveTo>
                    <a:pt x="15937" y="20185"/>
                  </a:moveTo>
                  <a:cubicBezTo>
                    <a:pt x="26414" y="18280"/>
                    <a:pt x="35939" y="17327"/>
                    <a:pt x="46417" y="15422"/>
                  </a:cubicBezTo>
                  <a:cubicBezTo>
                    <a:pt x="92137" y="59237"/>
                    <a:pt x="-78361" y="191635"/>
                    <a:pt x="67372" y="183062"/>
                  </a:cubicBezTo>
                  <a:cubicBezTo>
                    <a:pt x="220724" y="174490"/>
                    <a:pt x="133094" y="-12200"/>
                    <a:pt x="58799" y="63047"/>
                  </a:cubicBezTo>
                  <a:cubicBezTo>
                    <a:pt x="45464" y="76382"/>
                    <a:pt x="106424" y="94480"/>
                    <a:pt x="106424" y="71620"/>
                  </a:cubicBezTo>
                  <a:cubicBezTo>
                    <a:pt x="96899" y="59237"/>
                    <a:pt x="83564" y="56380"/>
                    <a:pt x="66419" y="61142"/>
                  </a:cubicBezTo>
                  <a:cubicBezTo>
                    <a:pt x="66419" y="60190"/>
                    <a:pt x="175956" y="72572"/>
                    <a:pt x="145476" y="112577"/>
                  </a:cubicBezTo>
                  <a:cubicBezTo>
                    <a:pt x="133094" y="128770"/>
                    <a:pt x="77849" y="194492"/>
                    <a:pt x="47369" y="166870"/>
                  </a:cubicBezTo>
                  <a:cubicBezTo>
                    <a:pt x="-15496" y="108767"/>
                    <a:pt x="129284" y="-36965"/>
                    <a:pt x="15937" y="201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95" name="Freeform: Shape 2294">
              <a:extLst>
                <a:ext uri="{FF2B5EF4-FFF2-40B4-BE49-F238E27FC236}">
                  <a16:creationId xmlns:a16="http://schemas.microsoft.com/office/drawing/2014/main" id="{27B3500A-FF3A-4C06-BE9C-183969755014}"/>
                </a:ext>
              </a:extLst>
            </p:cNvPr>
            <p:cNvSpPr/>
            <p:nvPr/>
          </p:nvSpPr>
          <p:spPr>
            <a:xfrm>
              <a:off x="4791686" y="5296996"/>
              <a:ext cx="95250" cy="76200"/>
            </a:xfrm>
            <a:custGeom>
              <a:avLst/>
              <a:gdLst>
                <a:gd name="connsiteX0" fmla="*/ 14779 w 95250"/>
                <a:gd name="connsiteY0" fmla="*/ 42568 h 76200"/>
                <a:gd name="connsiteX1" fmla="*/ 87169 w 95250"/>
                <a:gd name="connsiteY1" fmla="*/ 55903 h 76200"/>
                <a:gd name="connsiteX2" fmla="*/ 26209 w 95250"/>
                <a:gd name="connsiteY2" fmla="*/ 69238 h 76200"/>
                <a:gd name="connsiteX3" fmla="*/ 50022 w 95250"/>
                <a:gd name="connsiteY3" fmla="*/ 18755 h 76200"/>
                <a:gd name="connsiteX4" fmla="*/ 14779 w 95250"/>
                <a:gd name="connsiteY4" fmla="*/ 4256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76200">
                  <a:moveTo>
                    <a:pt x="14779" y="42568"/>
                  </a:moveTo>
                  <a:cubicBezTo>
                    <a:pt x="-24273" y="42568"/>
                    <a:pt x="101457" y="106385"/>
                    <a:pt x="87169" y="55903"/>
                  </a:cubicBezTo>
                  <a:cubicBezTo>
                    <a:pt x="85264" y="47330"/>
                    <a:pt x="11922" y="33995"/>
                    <a:pt x="26209" y="69238"/>
                  </a:cubicBezTo>
                  <a:cubicBezTo>
                    <a:pt x="45259" y="56855"/>
                    <a:pt x="53832" y="40663"/>
                    <a:pt x="50022" y="18755"/>
                  </a:cubicBezTo>
                  <a:cubicBezTo>
                    <a:pt x="7159" y="-24107"/>
                    <a:pt x="-1413" y="67333"/>
                    <a:pt x="14779" y="42568"/>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296" name="Graphic 2714">
            <a:extLst>
              <a:ext uri="{FF2B5EF4-FFF2-40B4-BE49-F238E27FC236}">
                <a16:creationId xmlns:a16="http://schemas.microsoft.com/office/drawing/2014/main" id="{955E9E2C-D8E7-4C8D-B1D7-80C72D69783E}"/>
              </a:ext>
            </a:extLst>
          </p:cNvPr>
          <p:cNvGrpSpPr/>
          <p:nvPr/>
        </p:nvGrpSpPr>
        <p:grpSpPr>
          <a:xfrm rot="520099">
            <a:off x="5091546" y="959062"/>
            <a:ext cx="616527" cy="807163"/>
            <a:chOff x="6096000" y="4249903"/>
            <a:chExt cx="1447800" cy="1895475"/>
          </a:xfrm>
        </p:grpSpPr>
        <p:sp>
          <p:nvSpPr>
            <p:cNvPr id="2297" name="Freeform: Shape 2296">
              <a:extLst>
                <a:ext uri="{FF2B5EF4-FFF2-40B4-BE49-F238E27FC236}">
                  <a16:creationId xmlns:a16="http://schemas.microsoft.com/office/drawing/2014/main" id="{ABD7147A-31A8-4E87-8607-7E6DA2B367B3}"/>
                </a:ext>
              </a:extLst>
            </p:cNvPr>
            <p:cNvSpPr/>
            <p:nvPr/>
          </p:nvSpPr>
          <p:spPr>
            <a:xfrm>
              <a:off x="6557069" y="4530414"/>
              <a:ext cx="28575" cy="1419225"/>
            </a:xfrm>
            <a:custGeom>
              <a:avLst/>
              <a:gdLst>
                <a:gd name="connsiteX0" fmla="*/ 29469 w 28575"/>
                <a:gd name="connsiteY0" fmla="*/ 47149 h 1419225"/>
                <a:gd name="connsiteX1" fmla="*/ 29469 w 28575"/>
                <a:gd name="connsiteY1" fmla="*/ 7144 h 1419225"/>
                <a:gd name="connsiteX2" fmla="*/ 29469 w 28575"/>
                <a:gd name="connsiteY2" fmla="*/ 1414939 h 1419225"/>
                <a:gd name="connsiteX3" fmla="*/ 14229 w 28575"/>
                <a:gd name="connsiteY3" fmla="*/ 7144 h 1419225"/>
                <a:gd name="connsiteX4" fmla="*/ 29469 w 28575"/>
                <a:gd name="connsiteY4" fmla="*/ 47149 h 1419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1419225">
                  <a:moveTo>
                    <a:pt x="29469" y="47149"/>
                  </a:moveTo>
                  <a:cubicBezTo>
                    <a:pt x="29469" y="33814"/>
                    <a:pt x="29469" y="20479"/>
                    <a:pt x="29469" y="7144"/>
                  </a:cubicBezTo>
                  <a:cubicBezTo>
                    <a:pt x="29469" y="441484"/>
                    <a:pt x="29469" y="979646"/>
                    <a:pt x="29469" y="1414939"/>
                  </a:cubicBezTo>
                  <a:cubicBezTo>
                    <a:pt x="29469" y="951071"/>
                    <a:pt x="14229" y="446246"/>
                    <a:pt x="14229" y="7144"/>
                  </a:cubicBezTo>
                  <a:cubicBezTo>
                    <a:pt x="894" y="38576"/>
                    <a:pt x="6609" y="51911"/>
                    <a:pt x="29469" y="471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98" name="Freeform: Shape 2297">
              <a:extLst>
                <a:ext uri="{FF2B5EF4-FFF2-40B4-BE49-F238E27FC236}">
                  <a16:creationId xmlns:a16="http://schemas.microsoft.com/office/drawing/2014/main" id="{BBBD506E-0E73-4C70-8411-C18155D433B8}"/>
                </a:ext>
              </a:extLst>
            </p:cNvPr>
            <p:cNvSpPr/>
            <p:nvPr/>
          </p:nvSpPr>
          <p:spPr>
            <a:xfrm>
              <a:off x="6557486" y="4510412"/>
              <a:ext cx="895350" cy="1428750"/>
            </a:xfrm>
            <a:custGeom>
              <a:avLst/>
              <a:gdLst>
                <a:gd name="connsiteX0" fmla="*/ 7144 w 895350"/>
                <a:gd name="connsiteY0" fmla="*/ 7144 h 1428750"/>
                <a:gd name="connsiteX1" fmla="*/ 891064 w 895350"/>
                <a:gd name="connsiteY1" fmla="*/ 1429226 h 1428750"/>
                <a:gd name="connsiteX2" fmla="*/ 7144 w 895350"/>
                <a:gd name="connsiteY2" fmla="*/ 7144 h 1428750"/>
              </a:gdLst>
              <a:ahLst/>
              <a:cxnLst>
                <a:cxn ang="0">
                  <a:pos x="connsiteX0" y="connsiteY0"/>
                </a:cxn>
                <a:cxn ang="0">
                  <a:pos x="connsiteX1" y="connsiteY1"/>
                </a:cxn>
                <a:cxn ang="0">
                  <a:pos x="connsiteX2" y="connsiteY2"/>
                </a:cxn>
              </a:cxnLst>
              <a:rect l="l" t="t" r="r" b="b"/>
              <a:pathLst>
                <a:path w="895350" h="1428750">
                  <a:moveTo>
                    <a:pt x="7144" y="7144"/>
                  </a:moveTo>
                  <a:cubicBezTo>
                    <a:pt x="72866" y="139541"/>
                    <a:pt x="805339" y="1478756"/>
                    <a:pt x="891064" y="1429226"/>
                  </a:cubicBezTo>
                  <a:cubicBezTo>
                    <a:pt x="840581" y="1458754"/>
                    <a:pt x="56674" y="10525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299" name="Freeform: Shape 2298">
              <a:extLst>
                <a:ext uri="{FF2B5EF4-FFF2-40B4-BE49-F238E27FC236}">
                  <a16:creationId xmlns:a16="http://schemas.microsoft.com/office/drawing/2014/main" id="{71071707-0BC3-4B31-8396-4A4907A77ED9}"/>
                </a:ext>
              </a:extLst>
            </p:cNvPr>
            <p:cNvSpPr/>
            <p:nvPr/>
          </p:nvSpPr>
          <p:spPr>
            <a:xfrm>
              <a:off x="6593681" y="5923922"/>
              <a:ext cx="847725" cy="28575"/>
            </a:xfrm>
            <a:custGeom>
              <a:avLst/>
              <a:gdLst>
                <a:gd name="connsiteX0" fmla="*/ 847249 w 847725"/>
                <a:gd name="connsiteY0" fmla="*/ 7144 h 28575"/>
                <a:gd name="connsiteX1" fmla="*/ 7144 w 847725"/>
                <a:gd name="connsiteY1" fmla="*/ 22384 h 28575"/>
                <a:gd name="connsiteX2" fmla="*/ 847249 w 847725"/>
                <a:gd name="connsiteY2" fmla="*/ 7144 h 28575"/>
                <a:gd name="connsiteX3" fmla="*/ 847249 w 847725"/>
                <a:gd name="connsiteY3" fmla="*/ 7144 h 28575"/>
              </a:gdLst>
              <a:ahLst/>
              <a:cxnLst>
                <a:cxn ang="0">
                  <a:pos x="connsiteX0" y="connsiteY0"/>
                </a:cxn>
                <a:cxn ang="0">
                  <a:pos x="connsiteX1" y="connsiteY1"/>
                </a:cxn>
                <a:cxn ang="0">
                  <a:pos x="connsiteX2" y="connsiteY2"/>
                </a:cxn>
                <a:cxn ang="0">
                  <a:pos x="connsiteX3" y="connsiteY3"/>
                </a:cxn>
              </a:cxnLst>
              <a:rect l="l" t="t" r="r" b="b"/>
              <a:pathLst>
                <a:path w="847725" h="28575">
                  <a:moveTo>
                    <a:pt x="847249" y="7144"/>
                  </a:moveTo>
                  <a:cubicBezTo>
                    <a:pt x="571976" y="7144"/>
                    <a:pt x="257651" y="22384"/>
                    <a:pt x="7144" y="22384"/>
                  </a:cubicBezTo>
                  <a:cubicBezTo>
                    <a:pt x="282416" y="22384"/>
                    <a:pt x="596741" y="7144"/>
                    <a:pt x="847249" y="7144"/>
                  </a:cubicBezTo>
                  <a:lnTo>
                    <a:pt x="8472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0" name="Freeform: Shape 2299">
              <a:extLst>
                <a:ext uri="{FF2B5EF4-FFF2-40B4-BE49-F238E27FC236}">
                  <a16:creationId xmlns:a16="http://schemas.microsoft.com/office/drawing/2014/main" id="{35352E59-642A-41CA-A70F-62761CF5F427}"/>
                </a:ext>
              </a:extLst>
            </p:cNvPr>
            <p:cNvSpPr/>
            <p:nvPr/>
          </p:nvSpPr>
          <p:spPr>
            <a:xfrm>
              <a:off x="6577489" y="5759333"/>
              <a:ext cx="161925" cy="190500"/>
            </a:xfrm>
            <a:custGeom>
              <a:avLst/>
              <a:gdLst>
                <a:gd name="connsiteX0" fmla="*/ 7144 w 161925"/>
                <a:gd name="connsiteY0" fmla="*/ 43145 h 190500"/>
                <a:gd name="connsiteX1" fmla="*/ 121444 w 161925"/>
                <a:gd name="connsiteY1" fmla="*/ 62195 h 190500"/>
                <a:gd name="connsiteX2" fmla="*/ 130969 w 161925"/>
                <a:gd name="connsiteY2" fmla="*/ 183162 h 190500"/>
                <a:gd name="connsiteX3" fmla="*/ 7144 w 161925"/>
                <a:gd name="connsiteY3" fmla="*/ 43145 h 190500"/>
              </a:gdLst>
              <a:ahLst/>
              <a:cxnLst>
                <a:cxn ang="0">
                  <a:pos x="connsiteX0" y="connsiteY0"/>
                </a:cxn>
                <a:cxn ang="0">
                  <a:pos x="connsiteX1" y="connsiteY1"/>
                </a:cxn>
                <a:cxn ang="0">
                  <a:pos x="connsiteX2" y="connsiteY2"/>
                </a:cxn>
                <a:cxn ang="0">
                  <a:pos x="connsiteX3" y="connsiteY3"/>
                </a:cxn>
              </a:cxnLst>
              <a:rect l="l" t="t" r="r" b="b"/>
              <a:pathLst>
                <a:path w="161925" h="190500">
                  <a:moveTo>
                    <a:pt x="7144" y="43145"/>
                  </a:moveTo>
                  <a:cubicBezTo>
                    <a:pt x="7144" y="6950"/>
                    <a:pt x="119539" y="60290"/>
                    <a:pt x="121444" y="62195"/>
                  </a:cubicBezTo>
                  <a:cubicBezTo>
                    <a:pt x="128111" y="66957"/>
                    <a:pt x="101441" y="200307"/>
                    <a:pt x="130969" y="183162"/>
                  </a:cubicBezTo>
                  <a:cubicBezTo>
                    <a:pt x="243364" y="117440"/>
                    <a:pt x="7144" y="-71155"/>
                    <a:pt x="7144" y="431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1" name="Freeform: Shape 2300">
              <a:extLst>
                <a:ext uri="{FF2B5EF4-FFF2-40B4-BE49-F238E27FC236}">
                  <a16:creationId xmlns:a16="http://schemas.microsoft.com/office/drawing/2014/main" id="{1282E146-E5D8-48CD-843D-BE5A24AAB93E}"/>
                </a:ext>
              </a:extLst>
            </p:cNvPr>
            <p:cNvSpPr/>
            <p:nvPr/>
          </p:nvSpPr>
          <p:spPr>
            <a:xfrm>
              <a:off x="6513496" y="4265397"/>
              <a:ext cx="19050" cy="171450"/>
            </a:xfrm>
            <a:custGeom>
              <a:avLst/>
              <a:gdLst>
                <a:gd name="connsiteX0" fmla="*/ 7319 w 19050"/>
                <a:gd name="connsiteY0" fmla="*/ 9271 h 171450"/>
                <a:gd name="connsiteX1" fmla="*/ 17796 w 19050"/>
                <a:gd name="connsiteY1" fmla="*/ 163576 h 171450"/>
                <a:gd name="connsiteX2" fmla="*/ 7319 w 19050"/>
                <a:gd name="connsiteY2" fmla="*/ 9271 h 171450"/>
              </a:gdLst>
              <a:ahLst/>
              <a:cxnLst>
                <a:cxn ang="0">
                  <a:pos x="connsiteX0" y="connsiteY0"/>
                </a:cxn>
                <a:cxn ang="0">
                  <a:pos x="connsiteX1" y="connsiteY1"/>
                </a:cxn>
                <a:cxn ang="0">
                  <a:pos x="connsiteX2" y="connsiteY2"/>
                </a:cxn>
              </a:cxnLst>
              <a:rect l="l" t="t" r="r" b="b"/>
              <a:pathLst>
                <a:path w="19050" h="171450">
                  <a:moveTo>
                    <a:pt x="7319" y="9271"/>
                  </a:moveTo>
                  <a:cubicBezTo>
                    <a:pt x="6366" y="60706"/>
                    <a:pt x="9224" y="112141"/>
                    <a:pt x="17796" y="163576"/>
                  </a:cubicBezTo>
                  <a:cubicBezTo>
                    <a:pt x="22559" y="184531"/>
                    <a:pt x="7319" y="-15494"/>
                    <a:pt x="7319" y="92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2" name="Freeform: Shape 2301">
              <a:extLst>
                <a:ext uri="{FF2B5EF4-FFF2-40B4-BE49-F238E27FC236}">
                  <a16:creationId xmlns:a16="http://schemas.microsoft.com/office/drawing/2014/main" id="{4B6A577E-4D34-490F-A82D-51F775795A6A}"/>
                </a:ext>
              </a:extLst>
            </p:cNvPr>
            <p:cNvSpPr/>
            <p:nvPr/>
          </p:nvSpPr>
          <p:spPr>
            <a:xfrm>
              <a:off x="6499688" y="4242860"/>
              <a:ext cx="161925" cy="171450"/>
            </a:xfrm>
            <a:custGeom>
              <a:avLst/>
              <a:gdLst>
                <a:gd name="connsiteX0" fmla="*/ 7792 w 161925"/>
                <a:gd name="connsiteY0" fmla="*/ 34665 h 171450"/>
                <a:gd name="connsiteX1" fmla="*/ 62085 w 161925"/>
                <a:gd name="connsiteY1" fmla="*/ 31808 h 171450"/>
                <a:gd name="connsiteX2" fmla="*/ 19222 w 161925"/>
                <a:gd name="connsiteY2" fmla="*/ 73718 h 171450"/>
                <a:gd name="connsiteX3" fmla="*/ 140190 w 161925"/>
                <a:gd name="connsiteY3" fmla="*/ 106103 h 171450"/>
                <a:gd name="connsiteX4" fmla="*/ 14460 w 161925"/>
                <a:gd name="connsiteY4" fmla="*/ 157538 h 171450"/>
                <a:gd name="connsiteX5" fmla="*/ 21127 w 161925"/>
                <a:gd name="connsiteY5" fmla="*/ 72765 h 171450"/>
                <a:gd name="connsiteX6" fmla="*/ 89707 w 161925"/>
                <a:gd name="connsiteY6" fmla="*/ 34665 h 171450"/>
                <a:gd name="connsiteX7" fmla="*/ 7792 w 161925"/>
                <a:gd name="connsiteY7" fmla="*/ 3466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925" h="171450">
                  <a:moveTo>
                    <a:pt x="7792" y="34665"/>
                  </a:moveTo>
                  <a:cubicBezTo>
                    <a:pt x="24937" y="28950"/>
                    <a:pt x="43987" y="27045"/>
                    <a:pt x="62085" y="31808"/>
                  </a:cubicBezTo>
                  <a:cubicBezTo>
                    <a:pt x="62085" y="56573"/>
                    <a:pt x="47797" y="70860"/>
                    <a:pt x="19222" y="73718"/>
                  </a:cubicBezTo>
                  <a:cubicBezTo>
                    <a:pt x="9697" y="79433"/>
                    <a:pt x="145905" y="70860"/>
                    <a:pt x="140190" y="106103"/>
                  </a:cubicBezTo>
                  <a:cubicBezTo>
                    <a:pt x="128760" y="172778"/>
                    <a:pt x="24937" y="118485"/>
                    <a:pt x="14460" y="157538"/>
                  </a:cubicBezTo>
                  <a:cubicBezTo>
                    <a:pt x="-7448" y="235643"/>
                    <a:pt x="344977" y="-34867"/>
                    <a:pt x="21127" y="72765"/>
                  </a:cubicBezTo>
                  <a:cubicBezTo>
                    <a:pt x="33510" y="101340"/>
                    <a:pt x="92565" y="53715"/>
                    <a:pt x="89707" y="34665"/>
                  </a:cubicBezTo>
                  <a:cubicBezTo>
                    <a:pt x="78277" y="-28200"/>
                    <a:pt x="-780" y="36570"/>
                    <a:pt x="7792" y="3466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3" name="Freeform: Shape 2302">
              <a:extLst>
                <a:ext uri="{FF2B5EF4-FFF2-40B4-BE49-F238E27FC236}">
                  <a16:creationId xmlns:a16="http://schemas.microsoft.com/office/drawing/2014/main" id="{2D3BCF30-55F6-454D-9E52-155DDC18D38D}"/>
                </a:ext>
              </a:extLst>
            </p:cNvPr>
            <p:cNvSpPr/>
            <p:nvPr/>
          </p:nvSpPr>
          <p:spPr>
            <a:xfrm>
              <a:off x="7109099" y="5054784"/>
              <a:ext cx="171450" cy="133350"/>
            </a:xfrm>
            <a:custGeom>
              <a:avLst/>
              <a:gdLst>
                <a:gd name="connsiteX0" fmla="*/ 10839 w 171450"/>
                <a:gd name="connsiteY0" fmla="*/ 68562 h 133350"/>
                <a:gd name="connsiteX1" fmla="*/ 82276 w 171450"/>
                <a:gd name="connsiteY1" fmla="*/ 24747 h 133350"/>
                <a:gd name="connsiteX2" fmla="*/ 7981 w 171450"/>
                <a:gd name="connsiteY2" fmla="*/ 128569 h 133350"/>
                <a:gd name="connsiteX3" fmla="*/ 171811 w 171450"/>
                <a:gd name="connsiteY3" fmla="*/ 93327 h 133350"/>
                <a:gd name="connsiteX4" fmla="*/ 12744 w 171450"/>
                <a:gd name="connsiteY4" fmla="*/ 126664 h 133350"/>
                <a:gd name="connsiteX5" fmla="*/ 10839 w 171450"/>
                <a:gd name="connsiteY5" fmla="*/ 68562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 h="133350">
                  <a:moveTo>
                    <a:pt x="10839" y="68562"/>
                  </a:moveTo>
                  <a:cubicBezTo>
                    <a:pt x="8934" y="51417"/>
                    <a:pt x="74656" y="-2876"/>
                    <a:pt x="82276" y="24747"/>
                  </a:cubicBezTo>
                  <a:cubicBezTo>
                    <a:pt x="88944" y="48559"/>
                    <a:pt x="-2496" y="128569"/>
                    <a:pt x="7981" y="128569"/>
                  </a:cubicBezTo>
                  <a:cubicBezTo>
                    <a:pt x="54654" y="128569"/>
                    <a:pt x="146094" y="96184"/>
                    <a:pt x="171811" y="93327"/>
                  </a:cubicBezTo>
                  <a:cubicBezTo>
                    <a:pt x="157524" y="95232"/>
                    <a:pt x="5124" y="105709"/>
                    <a:pt x="12744" y="126664"/>
                  </a:cubicBezTo>
                  <a:cubicBezTo>
                    <a:pt x="168954" y="-60026"/>
                    <a:pt x="7029" y="14269"/>
                    <a:pt x="10839" y="685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4" name="Freeform: Shape 2303">
              <a:extLst>
                <a:ext uri="{FF2B5EF4-FFF2-40B4-BE49-F238E27FC236}">
                  <a16:creationId xmlns:a16="http://schemas.microsoft.com/office/drawing/2014/main" id="{C9B7C7A9-4D16-43B0-9C93-EE699FA953F6}"/>
                </a:ext>
              </a:extLst>
            </p:cNvPr>
            <p:cNvSpPr/>
            <p:nvPr/>
          </p:nvSpPr>
          <p:spPr>
            <a:xfrm>
              <a:off x="7433295" y="5822265"/>
              <a:ext cx="47625" cy="219075"/>
            </a:xfrm>
            <a:custGeom>
              <a:avLst/>
              <a:gdLst>
                <a:gd name="connsiteX0" fmla="*/ 42877 w 47625"/>
                <a:gd name="connsiteY0" fmla="*/ 8788 h 219075"/>
                <a:gd name="connsiteX1" fmla="*/ 9540 w 47625"/>
                <a:gd name="connsiteY1" fmla="*/ 217385 h 219075"/>
                <a:gd name="connsiteX2" fmla="*/ 42877 w 47625"/>
                <a:gd name="connsiteY2" fmla="*/ 8788 h 219075"/>
              </a:gdLst>
              <a:ahLst/>
              <a:cxnLst>
                <a:cxn ang="0">
                  <a:pos x="connsiteX0" y="connsiteY0"/>
                </a:cxn>
                <a:cxn ang="0">
                  <a:pos x="connsiteX1" y="connsiteY1"/>
                </a:cxn>
                <a:cxn ang="0">
                  <a:pos x="connsiteX2" y="connsiteY2"/>
                </a:cxn>
              </a:cxnLst>
              <a:rect l="l" t="t" r="r" b="b"/>
              <a:pathLst>
                <a:path w="47625" h="219075">
                  <a:moveTo>
                    <a:pt x="42877" y="8788"/>
                  </a:moveTo>
                  <a:cubicBezTo>
                    <a:pt x="42877" y="5930"/>
                    <a:pt x="-3795" y="214528"/>
                    <a:pt x="9540" y="217385"/>
                  </a:cubicBezTo>
                  <a:cubicBezTo>
                    <a:pt x="46687" y="227863"/>
                    <a:pt x="42877" y="-15025"/>
                    <a:pt x="42877" y="87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5" name="Freeform: Shape 2304">
              <a:extLst>
                <a:ext uri="{FF2B5EF4-FFF2-40B4-BE49-F238E27FC236}">
                  <a16:creationId xmlns:a16="http://schemas.microsoft.com/office/drawing/2014/main" id="{6DA58B99-0E16-42E3-A59F-4EEA292F55A3}"/>
                </a:ext>
              </a:extLst>
            </p:cNvPr>
            <p:cNvSpPr/>
            <p:nvPr/>
          </p:nvSpPr>
          <p:spPr>
            <a:xfrm>
              <a:off x="7474452" y="5814449"/>
              <a:ext cx="57150" cy="219075"/>
            </a:xfrm>
            <a:custGeom>
              <a:avLst/>
              <a:gdLst>
                <a:gd name="connsiteX0" fmla="*/ 7435 w 57150"/>
                <a:gd name="connsiteY0" fmla="*/ 8031 h 219075"/>
                <a:gd name="connsiteX1" fmla="*/ 54108 w 57150"/>
                <a:gd name="connsiteY1" fmla="*/ 212819 h 219075"/>
                <a:gd name="connsiteX2" fmla="*/ 7435 w 57150"/>
                <a:gd name="connsiteY2" fmla="*/ 8031 h 219075"/>
              </a:gdLst>
              <a:ahLst/>
              <a:cxnLst>
                <a:cxn ang="0">
                  <a:pos x="connsiteX0" y="connsiteY0"/>
                </a:cxn>
                <a:cxn ang="0">
                  <a:pos x="connsiteX1" y="connsiteY1"/>
                </a:cxn>
                <a:cxn ang="0">
                  <a:pos x="connsiteX2" y="connsiteY2"/>
                </a:cxn>
              </a:cxnLst>
              <a:rect l="l" t="t" r="r" b="b"/>
              <a:pathLst>
                <a:path w="57150" h="219075">
                  <a:moveTo>
                    <a:pt x="7435" y="8031"/>
                  </a:moveTo>
                  <a:cubicBezTo>
                    <a:pt x="22675" y="76611"/>
                    <a:pt x="37915" y="144238"/>
                    <a:pt x="54108" y="212819"/>
                  </a:cubicBezTo>
                  <a:cubicBezTo>
                    <a:pt x="57918" y="228059"/>
                    <a:pt x="2673" y="-9114"/>
                    <a:pt x="7435" y="80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6" name="Freeform: Shape 2305">
              <a:extLst>
                <a:ext uri="{FF2B5EF4-FFF2-40B4-BE49-F238E27FC236}">
                  <a16:creationId xmlns:a16="http://schemas.microsoft.com/office/drawing/2014/main" id="{CBA9175D-7451-462D-B3DD-CE8BFF6BCA04}"/>
                </a:ext>
              </a:extLst>
            </p:cNvPr>
            <p:cNvSpPr/>
            <p:nvPr/>
          </p:nvSpPr>
          <p:spPr>
            <a:xfrm>
              <a:off x="7444406" y="5964786"/>
              <a:ext cx="104775" cy="19050"/>
            </a:xfrm>
            <a:custGeom>
              <a:avLst/>
              <a:gdLst>
                <a:gd name="connsiteX0" fmla="*/ 7954 w 104775"/>
                <a:gd name="connsiteY0" fmla="*/ 7237 h 19050"/>
                <a:gd name="connsiteX1" fmla="*/ 102252 w 104775"/>
                <a:gd name="connsiteY1" fmla="*/ 12000 h 19050"/>
                <a:gd name="connsiteX2" fmla="*/ 7954 w 104775"/>
                <a:gd name="connsiteY2" fmla="*/ 7237 h 19050"/>
              </a:gdLst>
              <a:ahLst/>
              <a:cxnLst>
                <a:cxn ang="0">
                  <a:pos x="connsiteX0" y="connsiteY0"/>
                </a:cxn>
                <a:cxn ang="0">
                  <a:pos x="connsiteX1" y="connsiteY1"/>
                </a:cxn>
                <a:cxn ang="0">
                  <a:pos x="connsiteX2" y="connsiteY2"/>
                </a:cxn>
              </a:cxnLst>
              <a:rect l="l" t="t" r="r" b="b"/>
              <a:pathLst>
                <a:path w="104775" h="19050">
                  <a:moveTo>
                    <a:pt x="7954" y="7237"/>
                  </a:moveTo>
                  <a:cubicBezTo>
                    <a:pt x="39387" y="9142"/>
                    <a:pt x="70819" y="10095"/>
                    <a:pt x="102252" y="12000"/>
                  </a:cubicBezTo>
                  <a:cubicBezTo>
                    <a:pt x="109872" y="12952"/>
                    <a:pt x="-3476" y="6285"/>
                    <a:pt x="7954" y="72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7" name="Freeform: Shape 2306">
              <a:extLst>
                <a:ext uri="{FF2B5EF4-FFF2-40B4-BE49-F238E27FC236}">
                  <a16:creationId xmlns:a16="http://schemas.microsoft.com/office/drawing/2014/main" id="{4A81D6DC-BB02-47EA-8C92-7E7F1A5C83A0}"/>
                </a:ext>
              </a:extLst>
            </p:cNvPr>
            <p:cNvSpPr/>
            <p:nvPr/>
          </p:nvSpPr>
          <p:spPr>
            <a:xfrm>
              <a:off x="6088856" y="5041244"/>
              <a:ext cx="323850" cy="171450"/>
            </a:xfrm>
            <a:custGeom>
              <a:avLst/>
              <a:gdLst>
                <a:gd name="connsiteX0" fmla="*/ 7144 w 323850"/>
                <a:gd name="connsiteY0" fmla="*/ 84959 h 171450"/>
                <a:gd name="connsiteX1" fmla="*/ 79534 w 323850"/>
                <a:gd name="connsiteY1" fmla="*/ 169731 h 171450"/>
                <a:gd name="connsiteX2" fmla="*/ 319564 w 323850"/>
                <a:gd name="connsiteY2" fmla="*/ 7806 h 171450"/>
                <a:gd name="connsiteX3" fmla="*/ 88106 w 323850"/>
                <a:gd name="connsiteY3" fmla="*/ 136394 h 171450"/>
                <a:gd name="connsiteX4" fmla="*/ 7144 w 323850"/>
                <a:gd name="connsiteY4" fmla="*/ 84959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850" h="171450">
                  <a:moveTo>
                    <a:pt x="7144" y="84959"/>
                  </a:moveTo>
                  <a:cubicBezTo>
                    <a:pt x="60484" y="64004"/>
                    <a:pt x="62389" y="140204"/>
                    <a:pt x="79534" y="169731"/>
                  </a:cubicBezTo>
                  <a:cubicBezTo>
                    <a:pt x="2381" y="29714"/>
                    <a:pt x="277654" y="7806"/>
                    <a:pt x="319564" y="7806"/>
                  </a:cubicBezTo>
                  <a:cubicBezTo>
                    <a:pt x="133826" y="6854"/>
                    <a:pt x="138589" y="-5529"/>
                    <a:pt x="88106" y="136394"/>
                  </a:cubicBezTo>
                  <a:cubicBezTo>
                    <a:pt x="117634" y="53526"/>
                    <a:pt x="23336" y="78291"/>
                    <a:pt x="7144" y="849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8" name="Freeform: Shape 2307">
              <a:extLst>
                <a:ext uri="{FF2B5EF4-FFF2-40B4-BE49-F238E27FC236}">
                  <a16:creationId xmlns:a16="http://schemas.microsoft.com/office/drawing/2014/main" id="{D198C2AF-E69C-420E-8FFC-62B18099410C}"/>
                </a:ext>
              </a:extLst>
            </p:cNvPr>
            <p:cNvSpPr/>
            <p:nvPr/>
          </p:nvSpPr>
          <p:spPr>
            <a:xfrm>
              <a:off x="6230127" y="5092577"/>
              <a:ext cx="133350" cy="95250"/>
            </a:xfrm>
            <a:custGeom>
              <a:avLst/>
              <a:gdLst>
                <a:gd name="connsiteX0" fmla="*/ 44943 w 133350"/>
                <a:gd name="connsiteY0" fmla="*/ 21243 h 95250"/>
                <a:gd name="connsiteX1" fmla="*/ 88758 w 133350"/>
                <a:gd name="connsiteY1" fmla="*/ 10766 h 95250"/>
                <a:gd name="connsiteX2" fmla="*/ 49706 w 133350"/>
                <a:gd name="connsiteY2" fmla="*/ 46008 h 95250"/>
                <a:gd name="connsiteX3" fmla="*/ 99236 w 133350"/>
                <a:gd name="connsiteY3" fmla="*/ 73631 h 95250"/>
                <a:gd name="connsiteX4" fmla="*/ 8748 w 133350"/>
                <a:gd name="connsiteY4" fmla="*/ 62201 h 95250"/>
                <a:gd name="connsiteX5" fmla="*/ 125906 w 133350"/>
                <a:gd name="connsiteY5" fmla="*/ 66963 h 95250"/>
                <a:gd name="connsiteX6" fmla="*/ 51611 w 133350"/>
                <a:gd name="connsiteY6" fmla="*/ 45056 h 95250"/>
                <a:gd name="connsiteX7" fmla="*/ 44943 w 133350"/>
                <a:gd name="connsiteY7" fmla="*/ 21243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350" h="95250">
                  <a:moveTo>
                    <a:pt x="44943" y="21243"/>
                  </a:moveTo>
                  <a:cubicBezTo>
                    <a:pt x="59231" y="17433"/>
                    <a:pt x="74471" y="13623"/>
                    <a:pt x="88758" y="10766"/>
                  </a:cubicBezTo>
                  <a:cubicBezTo>
                    <a:pt x="81138" y="27911"/>
                    <a:pt x="68756" y="40293"/>
                    <a:pt x="49706" y="46008"/>
                  </a:cubicBezTo>
                  <a:cubicBezTo>
                    <a:pt x="43991" y="48866"/>
                    <a:pt x="99236" y="71726"/>
                    <a:pt x="99236" y="73631"/>
                  </a:cubicBezTo>
                  <a:cubicBezTo>
                    <a:pt x="83996" y="85061"/>
                    <a:pt x="9701" y="60296"/>
                    <a:pt x="8748" y="62201"/>
                  </a:cubicBezTo>
                  <a:cubicBezTo>
                    <a:pt x="-8397" y="90776"/>
                    <a:pt x="117333" y="118398"/>
                    <a:pt x="125906" y="66963"/>
                  </a:cubicBezTo>
                  <a:cubicBezTo>
                    <a:pt x="133526" y="22196"/>
                    <a:pt x="68756" y="40293"/>
                    <a:pt x="51611" y="45056"/>
                  </a:cubicBezTo>
                  <a:cubicBezTo>
                    <a:pt x="48753" y="38388"/>
                    <a:pt x="154481" y="-18762"/>
                    <a:pt x="44943" y="212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09" name="Freeform: Shape 2308">
              <a:extLst>
                <a:ext uri="{FF2B5EF4-FFF2-40B4-BE49-F238E27FC236}">
                  <a16:creationId xmlns:a16="http://schemas.microsoft.com/office/drawing/2014/main" id="{AD19FA88-9893-4970-88E6-0AA4BC009479}"/>
                </a:ext>
              </a:extLst>
            </p:cNvPr>
            <p:cNvSpPr/>
            <p:nvPr/>
          </p:nvSpPr>
          <p:spPr>
            <a:xfrm>
              <a:off x="6652892" y="4833704"/>
              <a:ext cx="85725" cy="123825"/>
            </a:xfrm>
            <a:custGeom>
              <a:avLst/>
              <a:gdLst>
                <a:gd name="connsiteX0" fmla="*/ 29848 w 85725"/>
                <a:gd name="connsiteY0" fmla="*/ 13417 h 123825"/>
                <a:gd name="connsiteX1" fmla="*/ 18418 w 85725"/>
                <a:gd name="connsiteY1" fmla="*/ 110572 h 123825"/>
                <a:gd name="connsiteX2" fmla="*/ 34611 w 85725"/>
                <a:gd name="connsiteY2" fmla="*/ 7702 h 123825"/>
                <a:gd name="connsiteX3" fmla="*/ 23181 w 85725"/>
                <a:gd name="connsiteY3" fmla="*/ 85807 h 123825"/>
                <a:gd name="connsiteX4" fmla="*/ 29848 w 85725"/>
                <a:gd name="connsiteY4" fmla="*/ 13417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123825">
                  <a:moveTo>
                    <a:pt x="29848" y="13417"/>
                  </a:moveTo>
                  <a:cubicBezTo>
                    <a:pt x="-12062" y="1034"/>
                    <a:pt x="16513" y="102952"/>
                    <a:pt x="18418" y="110572"/>
                  </a:cubicBezTo>
                  <a:cubicBezTo>
                    <a:pt x="32706" y="164864"/>
                    <a:pt x="149863" y="-3728"/>
                    <a:pt x="34611" y="7702"/>
                  </a:cubicBezTo>
                  <a:cubicBezTo>
                    <a:pt x="55566" y="5797"/>
                    <a:pt x="92713" y="120097"/>
                    <a:pt x="23181" y="85807"/>
                  </a:cubicBezTo>
                  <a:cubicBezTo>
                    <a:pt x="19371" y="72472"/>
                    <a:pt x="32706" y="14369"/>
                    <a:pt x="29848" y="134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10" name="Freeform: Shape 2309">
              <a:extLst>
                <a:ext uri="{FF2B5EF4-FFF2-40B4-BE49-F238E27FC236}">
                  <a16:creationId xmlns:a16="http://schemas.microsoft.com/office/drawing/2014/main" id="{17AD0A01-062A-4E17-9BFD-AE2F59902A6C}"/>
                </a:ext>
              </a:extLst>
            </p:cNvPr>
            <p:cNvSpPr/>
            <p:nvPr/>
          </p:nvSpPr>
          <p:spPr>
            <a:xfrm>
              <a:off x="6637496" y="4863207"/>
              <a:ext cx="114300" cy="66675"/>
            </a:xfrm>
            <a:custGeom>
              <a:avLst/>
              <a:gdLst>
                <a:gd name="connsiteX0" fmla="*/ 7144 w 114300"/>
                <a:gd name="connsiteY0" fmla="*/ 41064 h 66675"/>
                <a:gd name="connsiteX1" fmla="*/ 110966 w 114300"/>
                <a:gd name="connsiteY1" fmla="*/ 33444 h 66675"/>
                <a:gd name="connsiteX2" fmla="*/ 7144 w 114300"/>
                <a:gd name="connsiteY2" fmla="*/ 41064 h 66675"/>
              </a:gdLst>
              <a:ahLst/>
              <a:cxnLst>
                <a:cxn ang="0">
                  <a:pos x="connsiteX0" y="connsiteY0"/>
                </a:cxn>
                <a:cxn ang="0">
                  <a:pos x="connsiteX1" y="connsiteY1"/>
                </a:cxn>
                <a:cxn ang="0">
                  <a:pos x="connsiteX2" y="connsiteY2"/>
                </a:cxn>
              </a:cxnLst>
              <a:rect l="l" t="t" r="r" b="b"/>
              <a:pathLst>
                <a:path w="114300" h="66675">
                  <a:moveTo>
                    <a:pt x="7144" y="41064"/>
                  </a:moveTo>
                  <a:cubicBezTo>
                    <a:pt x="70009" y="78211"/>
                    <a:pt x="104299" y="75354"/>
                    <a:pt x="110966" y="33444"/>
                  </a:cubicBezTo>
                  <a:cubicBezTo>
                    <a:pt x="48101" y="-3704"/>
                    <a:pt x="13811" y="-1799"/>
                    <a:pt x="7144" y="41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11" name="Freeform: Shape 2310">
              <a:extLst>
                <a:ext uri="{FF2B5EF4-FFF2-40B4-BE49-F238E27FC236}">
                  <a16:creationId xmlns:a16="http://schemas.microsoft.com/office/drawing/2014/main" id="{2D553577-3839-4A1F-9E27-C0DEC4AC7E5F}"/>
                </a:ext>
              </a:extLst>
            </p:cNvPr>
            <p:cNvSpPr/>
            <p:nvPr/>
          </p:nvSpPr>
          <p:spPr>
            <a:xfrm>
              <a:off x="6948352" y="5972931"/>
              <a:ext cx="66675" cy="152400"/>
            </a:xfrm>
            <a:custGeom>
              <a:avLst/>
              <a:gdLst>
                <a:gd name="connsiteX0" fmla="*/ 12518 w 66675"/>
                <a:gd name="connsiteY0" fmla="*/ 61957 h 152400"/>
                <a:gd name="connsiteX1" fmla="*/ 46808 w 66675"/>
                <a:gd name="connsiteY1" fmla="*/ 43859 h 152400"/>
                <a:gd name="connsiteX2" fmla="*/ 64905 w 66675"/>
                <a:gd name="connsiteY2" fmla="*/ 150539 h 152400"/>
                <a:gd name="connsiteX3" fmla="*/ 57285 w 66675"/>
                <a:gd name="connsiteY3" fmla="*/ 17189 h 152400"/>
                <a:gd name="connsiteX4" fmla="*/ 12518 w 66675"/>
                <a:gd name="connsiteY4" fmla="*/ 61957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152400">
                  <a:moveTo>
                    <a:pt x="12518" y="61957"/>
                  </a:moveTo>
                  <a:cubicBezTo>
                    <a:pt x="20137" y="42907"/>
                    <a:pt x="30615" y="37192"/>
                    <a:pt x="46808" y="43859"/>
                  </a:cubicBezTo>
                  <a:cubicBezTo>
                    <a:pt x="53475" y="60052"/>
                    <a:pt x="62048" y="165779"/>
                    <a:pt x="64905" y="150539"/>
                  </a:cubicBezTo>
                  <a:cubicBezTo>
                    <a:pt x="67762" y="105772"/>
                    <a:pt x="65858" y="61004"/>
                    <a:pt x="57285" y="17189"/>
                  </a:cubicBezTo>
                  <a:cubicBezTo>
                    <a:pt x="37283" y="-25673"/>
                    <a:pt x="-8438" y="83864"/>
                    <a:pt x="12518" y="619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12" name="Freeform: Shape 2311">
              <a:extLst>
                <a:ext uri="{FF2B5EF4-FFF2-40B4-BE49-F238E27FC236}">
                  <a16:creationId xmlns:a16="http://schemas.microsoft.com/office/drawing/2014/main" id="{04CB6C64-7CA2-46CD-AEA0-721583139D08}"/>
                </a:ext>
              </a:extLst>
            </p:cNvPr>
            <p:cNvSpPr/>
            <p:nvPr/>
          </p:nvSpPr>
          <p:spPr>
            <a:xfrm>
              <a:off x="6966536" y="6089849"/>
              <a:ext cx="95250" cy="57150"/>
            </a:xfrm>
            <a:custGeom>
              <a:avLst/>
              <a:gdLst>
                <a:gd name="connsiteX0" fmla="*/ 7669 w 95250"/>
                <a:gd name="connsiteY0" fmla="*/ 42194 h 57150"/>
                <a:gd name="connsiteX1" fmla="*/ 90537 w 95250"/>
                <a:gd name="connsiteY1" fmla="*/ 19334 h 57150"/>
                <a:gd name="connsiteX2" fmla="*/ 7669 w 95250"/>
                <a:gd name="connsiteY2" fmla="*/ 42194 h 57150"/>
              </a:gdLst>
              <a:ahLst/>
              <a:cxnLst>
                <a:cxn ang="0">
                  <a:pos x="connsiteX0" y="connsiteY0"/>
                </a:cxn>
                <a:cxn ang="0">
                  <a:pos x="connsiteX1" y="connsiteY1"/>
                </a:cxn>
                <a:cxn ang="0">
                  <a:pos x="connsiteX2" y="connsiteY2"/>
                </a:cxn>
              </a:cxnLst>
              <a:rect l="l" t="t" r="r" b="b"/>
              <a:pathLst>
                <a:path w="95250" h="57150">
                  <a:moveTo>
                    <a:pt x="7669" y="42194"/>
                  </a:moveTo>
                  <a:cubicBezTo>
                    <a:pt x="67677" y="64102"/>
                    <a:pt x="95299" y="56482"/>
                    <a:pt x="90537" y="19334"/>
                  </a:cubicBezTo>
                  <a:cubicBezTo>
                    <a:pt x="30529" y="-2573"/>
                    <a:pt x="2907" y="5047"/>
                    <a:pt x="7669" y="421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13" name="Freeform: Shape 2312">
              <a:extLst>
                <a:ext uri="{FF2B5EF4-FFF2-40B4-BE49-F238E27FC236}">
                  <a16:creationId xmlns:a16="http://schemas.microsoft.com/office/drawing/2014/main" id="{D58DE0AB-22CC-4BAB-9376-860A3851BA63}"/>
                </a:ext>
              </a:extLst>
            </p:cNvPr>
            <p:cNvSpPr/>
            <p:nvPr/>
          </p:nvSpPr>
          <p:spPr>
            <a:xfrm>
              <a:off x="6389017" y="5953983"/>
              <a:ext cx="171450" cy="152400"/>
            </a:xfrm>
            <a:custGeom>
              <a:avLst/>
              <a:gdLst>
                <a:gd name="connsiteX0" fmla="*/ 151801 w 171450"/>
                <a:gd name="connsiteY0" fmla="*/ 40900 h 152400"/>
                <a:gd name="connsiteX1" fmla="*/ 21308 w 171450"/>
                <a:gd name="connsiteY1" fmla="*/ 129483 h 152400"/>
                <a:gd name="connsiteX2" fmla="*/ 165136 w 171450"/>
                <a:gd name="connsiteY2" fmla="*/ 79000 h 152400"/>
                <a:gd name="connsiteX3" fmla="*/ 25118 w 171450"/>
                <a:gd name="connsiteY3" fmla="*/ 94240 h 152400"/>
                <a:gd name="connsiteX4" fmla="*/ 151801 w 171450"/>
                <a:gd name="connsiteY4" fmla="*/ 409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52400">
                  <a:moveTo>
                    <a:pt x="151801" y="40900"/>
                  </a:moveTo>
                  <a:cubicBezTo>
                    <a:pt x="94651" y="-47682"/>
                    <a:pt x="-35842" y="58045"/>
                    <a:pt x="21308" y="129483"/>
                  </a:cubicBezTo>
                  <a:cubicBezTo>
                    <a:pt x="81316" y="203778"/>
                    <a:pt x="166088" y="79000"/>
                    <a:pt x="165136" y="79000"/>
                  </a:cubicBezTo>
                  <a:cubicBezTo>
                    <a:pt x="150848" y="70428"/>
                    <a:pt x="25118" y="210445"/>
                    <a:pt x="25118" y="94240"/>
                  </a:cubicBezTo>
                  <a:cubicBezTo>
                    <a:pt x="25118" y="12325"/>
                    <a:pt x="139418" y="22803"/>
                    <a:pt x="151801" y="4090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14" name="Freeform: Shape 2313">
              <a:extLst>
                <a:ext uri="{FF2B5EF4-FFF2-40B4-BE49-F238E27FC236}">
                  <a16:creationId xmlns:a16="http://schemas.microsoft.com/office/drawing/2014/main" id="{6F684C53-8150-4F3D-A12A-C6156A938816}"/>
                </a:ext>
              </a:extLst>
            </p:cNvPr>
            <p:cNvSpPr/>
            <p:nvPr/>
          </p:nvSpPr>
          <p:spPr>
            <a:xfrm>
              <a:off x="7139419" y="5790572"/>
              <a:ext cx="171450" cy="123825"/>
            </a:xfrm>
            <a:custGeom>
              <a:avLst/>
              <a:gdLst>
                <a:gd name="connsiteX0" fmla="*/ 171018 w 171450"/>
                <a:gd name="connsiteY0" fmla="*/ 82391 h 123825"/>
                <a:gd name="connsiteX1" fmla="*/ 9093 w 171450"/>
                <a:gd name="connsiteY1" fmla="*/ 61436 h 123825"/>
                <a:gd name="connsiteX2" fmla="*/ 140538 w 171450"/>
                <a:gd name="connsiteY2" fmla="*/ 7144 h 123825"/>
                <a:gd name="connsiteX3" fmla="*/ 68148 w 171450"/>
                <a:gd name="connsiteY3" fmla="*/ 98584 h 123825"/>
                <a:gd name="connsiteX4" fmla="*/ 171018 w 171450"/>
                <a:gd name="connsiteY4" fmla="*/ 82391 h 1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123825">
                  <a:moveTo>
                    <a:pt x="171018" y="82391"/>
                  </a:moveTo>
                  <a:cubicBezTo>
                    <a:pt x="171971" y="82391"/>
                    <a:pt x="-13767" y="-68104"/>
                    <a:pt x="9093" y="61436"/>
                  </a:cubicBezTo>
                  <a:cubicBezTo>
                    <a:pt x="37668" y="224314"/>
                    <a:pt x="145301" y="7144"/>
                    <a:pt x="140538" y="7144"/>
                  </a:cubicBezTo>
                  <a:cubicBezTo>
                    <a:pt x="101486" y="10954"/>
                    <a:pt x="116726" y="86201"/>
                    <a:pt x="68148" y="98584"/>
                  </a:cubicBezTo>
                  <a:cubicBezTo>
                    <a:pt x="-23292" y="-59531"/>
                    <a:pt x="159588" y="85249"/>
                    <a:pt x="171018" y="8239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315" name="Graphic 2712">
            <a:extLst>
              <a:ext uri="{FF2B5EF4-FFF2-40B4-BE49-F238E27FC236}">
                <a16:creationId xmlns:a16="http://schemas.microsoft.com/office/drawing/2014/main" id="{F5243185-BBBD-404E-96C5-65E0D2DC57B0}"/>
              </a:ext>
            </a:extLst>
          </p:cNvPr>
          <p:cNvGrpSpPr/>
          <p:nvPr/>
        </p:nvGrpSpPr>
        <p:grpSpPr>
          <a:xfrm>
            <a:off x="5381154" y="610066"/>
            <a:ext cx="1233055" cy="162244"/>
            <a:chOff x="8251658" y="4916654"/>
            <a:chExt cx="2895600" cy="381000"/>
          </a:xfrm>
        </p:grpSpPr>
        <p:sp>
          <p:nvSpPr>
            <p:cNvPr id="2316" name="Freeform: Shape 2315">
              <a:extLst>
                <a:ext uri="{FF2B5EF4-FFF2-40B4-BE49-F238E27FC236}">
                  <a16:creationId xmlns:a16="http://schemas.microsoft.com/office/drawing/2014/main" id="{BA1BE8CB-94D5-4EEE-9300-926E40E38F59}"/>
                </a:ext>
              </a:extLst>
            </p:cNvPr>
            <p:cNvSpPr/>
            <p:nvPr/>
          </p:nvSpPr>
          <p:spPr>
            <a:xfrm>
              <a:off x="8244503" y="5003666"/>
              <a:ext cx="66675" cy="238125"/>
            </a:xfrm>
            <a:custGeom>
              <a:avLst/>
              <a:gdLst>
                <a:gd name="connsiteX0" fmla="*/ 7155 w 66675"/>
                <a:gd name="connsiteY0" fmla="*/ 7286 h 238125"/>
                <a:gd name="connsiteX1" fmla="*/ 61447 w 66675"/>
                <a:gd name="connsiteY1" fmla="*/ 234933 h 238125"/>
                <a:gd name="connsiteX2" fmla="*/ 7155 w 66675"/>
                <a:gd name="connsiteY2" fmla="*/ 7286 h 238125"/>
              </a:gdLst>
              <a:ahLst/>
              <a:cxnLst>
                <a:cxn ang="0">
                  <a:pos x="connsiteX0" y="connsiteY0"/>
                </a:cxn>
                <a:cxn ang="0">
                  <a:pos x="connsiteX1" y="connsiteY1"/>
                </a:cxn>
                <a:cxn ang="0">
                  <a:pos x="connsiteX2" y="connsiteY2"/>
                </a:cxn>
              </a:cxnLst>
              <a:rect l="l" t="t" r="r" b="b"/>
              <a:pathLst>
                <a:path w="66675" h="238125">
                  <a:moveTo>
                    <a:pt x="7155" y="7286"/>
                  </a:moveTo>
                  <a:cubicBezTo>
                    <a:pt x="8107" y="19668"/>
                    <a:pt x="38587" y="258746"/>
                    <a:pt x="61447" y="234933"/>
                  </a:cubicBezTo>
                  <a:cubicBezTo>
                    <a:pt x="66210" y="231123"/>
                    <a:pt x="6202" y="618"/>
                    <a:pt x="7155" y="728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17" name="Freeform: Shape 2316">
              <a:extLst>
                <a:ext uri="{FF2B5EF4-FFF2-40B4-BE49-F238E27FC236}">
                  <a16:creationId xmlns:a16="http://schemas.microsoft.com/office/drawing/2014/main" id="{F9CD61E4-6673-42DE-BD86-95AD8E0FB9C7}"/>
                </a:ext>
              </a:extLst>
            </p:cNvPr>
            <p:cNvSpPr/>
            <p:nvPr/>
          </p:nvSpPr>
          <p:spPr>
            <a:xfrm>
              <a:off x="8263336" y="4998252"/>
              <a:ext cx="114300" cy="161925"/>
            </a:xfrm>
            <a:custGeom>
              <a:avLst/>
              <a:gdLst>
                <a:gd name="connsiteX0" fmla="*/ 8325 w 114300"/>
                <a:gd name="connsiteY0" fmla="*/ 161290 h 161925"/>
                <a:gd name="connsiteX1" fmla="*/ 112147 w 114300"/>
                <a:gd name="connsiteY1" fmla="*/ 12700 h 161925"/>
                <a:gd name="connsiteX2" fmla="*/ 8325 w 114300"/>
                <a:gd name="connsiteY2" fmla="*/ 161290 h 161925"/>
              </a:gdLst>
              <a:ahLst/>
              <a:cxnLst>
                <a:cxn ang="0">
                  <a:pos x="connsiteX0" y="connsiteY0"/>
                </a:cxn>
                <a:cxn ang="0">
                  <a:pos x="connsiteX1" y="connsiteY1"/>
                </a:cxn>
                <a:cxn ang="0">
                  <a:pos x="connsiteX2" y="connsiteY2"/>
                </a:cxn>
              </a:cxnLst>
              <a:rect l="l" t="t" r="r" b="b"/>
              <a:pathLst>
                <a:path w="114300" h="161925">
                  <a:moveTo>
                    <a:pt x="8325" y="161290"/>
                  </a:moveTo>
                  <a:cubicBezTo>
                    <a:pt x="6420" y="165100"/>
                    <a:pt x="115957" y="15557"/>
                    <a:pt x="112147" y="12700"/>
                  </a:cubicBezTo>
                  <a:cubicBezTo>
                    <a:pt x="71190" y="-29210"/>
                    <a:pt x="-3105" y="180340"/>
                    <a:pt x="8325" y="1612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18" name="Freeform: Shape 2317">
              <a:extLst>
                <a:ext uri="{FF2B5EF4-FFF2-40B4-BE49-F238E27FC236}">
                  <a16:creationId xmlns:a16="http://schemas.microsoft.com/office/drawing/2014/main" id="{AA48A497-FFC2-4E81-8307-813A4CC3B0DB}"/>
                </a:ext>
              </a:extLst>
            </p:cNvPr>
            <p:cNvSpPr/>
            <p:nvPr/>
          </p:nvSpPr>
          <p:spPr>
            <a:xfrm>
              <a:off x="8315217" y="5083741"/>
              <a:ext cx="171450" cy="142875"/>
            </a:xfrm>
            <a:custGeom>
              <a:avLst/>
              <a:gdLst>
                <a:gd name="connsiteX0" fmla="*/ 7878 w 171450"/>
                <a:gd name="connsiteY0" fmla="*/ 7221 h 142875"/>
                <a:gd name="connsiteX1" fmla="*/ 156468 w 171450"/>
                <a:gd name="connsiteY1" fmla="*/ 139618 h 142875"/>
                <a:gd name="connsiteX2" fmla="*/ 7878 w 171450"/>
                <a:gd name="connsiteY2" fmla="*/ 7221 h 142875"/>
              </a:gdLst>
              <a:ahLst/>
              <a:cxnLst>
                <a:cxn ang="0">
                  <a:pos x="connsiteX0" y="connsiteY0"/>
                </a:cxn>
                <a:cxn ang="0">
                  <a:pos x="connsiteX1" y="connsiteY1"/>
                </a:cxn>
                <a:cxn ang="0">
                  <a:pos x="connsiteX2" y="connsiteY2"/>
                </a:cxn>
              </a:cxnLst>
              <a:rect l="l" t="t" r="r" b="b"/>
              <a:pathLst>
                <a:path w="171450" h="142875">
                  <a:moveTo>
                    <a:pt x="7878" y="7221"/>
                  </a:moveTo>
                  <a:cubicBezTo>
                    <a:pt x="47883" y="3411"/>
                    <a:pt x="153611" y="142476"/>
                    <a:pt x="156468" y="139618"/>
                  </a:cubicBezTo>
                  <a:cubicBezTo>
                    <a:pt x="220286" y="76753"/>
                    <a:pt x="-7362" y="9126"/>
                    <a:pt x="7878" y="72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19" name="Freeform: Shape 2318">
              <a:extLst>
                <a:ext uri="{FF2B5EF4-FFF2-40B4-BE49-F238E27FC236}">
                  <a16:creationId xmlns:a16="http://schemas.microsoft.com/office/drawing/2014/main" id="{813C8CF9-DBBA-47DD-9755-A13BB80C5965}"/>
                </a:ext>
              </a:extLst>
            </p:cNvPr>
            <p:cNvSpPr/>
            <p:nvPr/>
          </p:nvSpPr>
          <p:spPr>
            <a:xfrm>
              <a:off x="8449833" y="4909526"/>
              <a:ext cx="114300" cy="142875"/>
            </a:xfrm>
            <a:custGeom>
              <a:avLst/>
              <a:gdLst>
                <a:gd name="connsiteX0" fmla="*/ 101863 w 114300"/>
                <a:gd name="connsiteY0" fmla="*/ 20463 h 142875"/>
                <a:gd name="connsiteX1" fmla="*/ 49475 w 114300"/>
                <a:gd name="connsiteY1" fmla="*/ 132858 h 142875"/>
                <a:gd name="connsiteX2" fmla="*/ 67573 w 114300"/>
                <a:gd name="connsiteY2" fmla="*/ 16653 h 142875"/>
                <a:gd name="connsiteX3" fmla="*/ 98053 w 114300"/>
                <a:gd name="connsiteY3" fmla="*/ 98568 h 142875"/>
                <a:gd name="connsiteX4" fmla="*/ 22805 w 114300"/>
                <a:gd name="connsiteY4" fmla="*/ 93806 h 142875"/>
                <a:gd name="connsiteX5" fmla="*/ 101863 w 114300"/>
                <a:gd name="connsiteY5" fmla="*/ 20463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142875">
                  <a:moveTo>
                    <a:pt x="101863" y="20463"/>
                  </a:moveTo>
                  <a:cubicBezTo>
                    <a:pt x="58048" y="-37639"/>
                    <a:pt x="-53395" y="111903"/>
                    <a:pt x="49475" y="132858"/>
                  </a:cubicBezTo>
                  <a:cubicBezTo>
                    <a:pt x="179968" y="159528"/>
                    <a:pt x="73288" y="-4302"/>
                    <a:pt x="67573" y="16653"/>
                  </a:cubicBezTo>
                  <a:cubicBezTo>
                    <a:pt x="65668" y="22368"/>
                    <a:pt x="148535" y="90948"/>
                    <a:pt x="98053" y="98568"/>
                  </a:cubicBezTo>
                  <a:cubicBezTo>
                    <a:pt x="87575" y="100473"/>
                    <a:pt x="7565" y="150003"/>
                    <a:pt x="22805" y="93806"/>
                  </a:cubicBezTo>
                  <a:cubicBezTo>
                    <a:pt x="29473" y="68088"/>
                    <a:pt x="83765" y="-4302"/>
                    <a:pt x="101863" y="204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0" name="Freeform: Shape 2319">
              <a:extLst>
                <a:ext uri="{FF2B5EF4-FFF2-40B4-BE49-F238E27FC236}">
                  <a16:creationId xmlns:a16="http://schemas.microsoft.com/office/drawing/2014/main" id="{AFF3BDD7-9F85-4B50-9941-A514190A563D}"/>
                </a:ext>
              </a:extLst>
            </p:cNvPr>
            <p:cNvSpPr/>
            <p:nvPr/>
          </p:nvSpPr>
          <p:spPr>
            <a:xfrm>
              <a:off x="8483949" y="4913169"/>
              <a:ext cx="57150" cy="114300"/>
            </a:xfrm>
            <a:custGeom>
              <a:avLst/>
              <a:gdLst>
                <a:gd name="connsiteX0" fmla="*/ 22027 w 57150"/>
                <a:gd name="connsiteY0" fmla="*/ 11105 h 114300"/>
                <a:gd name="connsiteX1" fmla="*/ 36314 w 57150"/>
                <a:gd name="connsiteY1" fmla="*/ 114928 h 114300"/>
                <a:gd name="connsiteX2" fmla="*/ 22027 w 57150"/>
                <a:gd name="connsiteY2" fmla="*/ 11105 h 114300"/>
              </a:gdLst>
              <a:ahLst/>
              <a:cxnLst>
                <a:cxn ang="0">
                  <a:pos x="connsiteX0" y="connsiteY0"/>
                </a:cxn>
                <a:cxn ang="0">
                  <a:pos x="connsiteX1" y="connsiteY1"/>
                </a:cxn>
                <a:cxn ang="0">
                  <a:pos x="connsiteX2" y="connsiteY2"/>
                </a:cxn>
              </a:cxnLst>
              <a:rect l="l" t="t" r="r" b="b"/>
              <a:pathLst>
                <a:path w="57150" h="114300">
                  <a:moveTo>
                    <a:pt x="22027" y="11105"/>
                  </a:moveTo>
                  <a:cubicBezTo>
                    <a:pt x="-1786" y="63493"/>
                    <a:pt x="2977" y="97783"/>
                    <a:pt x="36314" y="114928"/>
                  </a:cubicBezTo>
                  <a:cubicBezTo>
                    <a:pt x="87749" y="100640"/>
                    <a:pt x="22027" y="-15565"/>
                    <a:pt x="22027" y="111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1" name="Freeform: Shape 2320">
              <a:extLst>
                <a:ext uri="{FF2B5EF4-FFF2-40B4-BE49-F238E27FC236}">
                  <a16:creationId xmlns:a16="http://schemas.microsoft.com/office/drawing/2014/main" id="{A0B8D0B1-0572-439B-8C89-1D1E994C8E8B}"/>
                </a:ext>
              </a:extLst>
            </p:cNvPr>
            <p:cNvSpPr/>
            <p:nvPr/>
          </p:nvSpPr>
          <p:spPr>
            <a:xfrm>
              <a:off x="8450069" y="4949748"/>
              <a:ext cx="95250" cy="47625"/>
            </a:xfrm>
            <a:custGeom>
              <a:avLst/>
              <a:gdLst>
                <a:gd name="connsiteX0" fmla="*/ 13044 w 95250"/>
                <a:gd name="connsiteY0" fmla="*/ 40249 h 47625"/>
                <a:gd name="connsiteX1" fmla="*/ 93054 w 95250"/>
                <a:gd name="connsiteY1" fmla="*/ 27866 h 47625"/>
                <a:gd name="connsiteX2" fmla="*/ 13044 w 95250"/>
                <a:gd name="connsiteY2" fmla="*/ 40249 h 47625"/>
              </a:gdLst>
              <a:ahLst/>
              <a:cxnLst>
                <a:cxn ang="0">
                  <a:pos x="connsiteX0" y="connsiteY0"/>
                </a:cxn>
                <a:cxn ang="0">
                  <a:pos x="connsiteX1" y="connsiteY1"/>
                </a:cxn>
                <a:cxn ang="0">
                  <a:pos x="connsiteX2" y="connsiteY2"/>
                </a:cxn>
              </a:cxnLst>
              <a:rect l="l" t="t" r="r" b="b"/>
              <a:pathLst>
                <a:path w="95250" h="47625">
                  <a:moveTo>
                    <a:pt x="13044" y="40249"/>
                  </a:moveTo>
                  <a:cubicBezTo>
                    <a:pt x="47334" y="54536"/>
                    <a:pt x="74004" y="49774"/>
                    <a:pt x="93054" y="27866"/>
                  </a:cubicBezTo>
                  <a:cubicBezTo>
                    <a:pt x="92102" y="-27379"/>
                    <a:pt x="-19341" y="45964"/>
                    <a:pt x="13044" y="402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2" name="Freeform: Shape 2321">
              <a:extLst>
                <a:ext uri="{FF2B5EF4-FFF2-40B4-BE49-F238E27FC236}">
                  <a16:creationId xmlns:a16="http://schemas.microsoft.com/office/drawing/2014/main" id="{5AA998D7-978B-42B7-B1A4-FE7F48BCE6DE}"/>
                </a:ext>
              </a:extLst>
            </p:cNvPr>
            <p:cNvSpPr/>
            <p:nvPr/>
          </p:nvSpPr>
          <p:spPr>
            <a:xfrm>
              <a:off x="8625491" y="5099660"/>
              <a:ext cx="180975" cy="171450"/>
            </a:xfrm>
            <a:custGeom>
              <a:avLst/>
              <a:gdLst>
                <a:gd name="connsiteX0" fmla="*/ 122419 w 180975"/>
                <a:gd name="connsiteY0" fmla="*/ 14161 h 171450"/>
                <a:gd name="connsiteX1" fmla="*/ 29074 w 180975"/>
                <a:gd name="connsiteY1" fmla="*/ 148464 h 171450"/>
                <a:gd name="connsiteX2" fmla="*/ 182427 w 180975"/>
                <a:gd name="connsiteY2" fmla="*/ 35116 h 171450"/>
                <a:gd name="connsiteX3" fmla="*/ 23359 w 180975"/>
                <a:gd name="connsiteY3" fmla="*/ 118936 h 171450"/>
                <a:gd name="connsiteX4" fmla="*/ 122419 w 180975"/>
                <a:gd name="connsiteY4" fmla="*/ 14161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975" h="171450">
                  <a:moveTo>
                    <a:pt x="122419" y="14161"/>
                  </a:moveTo>
                  <a:cubicBezTo>
                    <a:pt x="105274" y="-21081"/>
                    <a:pt x="-49031" y="84646"/>
                    <a:pt x="29074" y="148464"/>
                  </a:cubicBezTo>
                  <a:cubicBezTo>
                    <a:pt x="132897" y="234189"/>
                    <a:pt x="178617" y="36069"/>
                    <a:pt x="182427" y="35116"/>
                  </a:cubicBezTo>
                  <a:cubicBezTo>
                    <a:pt x="179569" y="36069"/>
                    <a:pt x="62412" y="242761"/>
                    <a:pt x="23359" y="118936"/>
                  </a:cubicBezTo>
                  <a:cubicBezTo>
                    <a:pt x="9072" y="72264"/>
                    <a:pt x="118609" y="4636"/>
                    <a:pt x="122419" y="1416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3" name="Freeform: Shape 2322">
              <a:extLst>
                <a:ext uri="{FF2B5EF4-FFF2-40B4-BE49-F238E27FC236}">
                  <a16:creationId xmlns:a16="http://schemas.microsoft.com/office/drawing/2014/main" id="{79889711-3932-49A2-B6DD-27458338D41B}"/>
                </a:ext>
              </a:extLst>
            </p:cNvPr>
            <p:cNvSpPr/>
            <p:nvPr/>
          </p:nvSpPr>
          <p:spPr>
            <a:xfrm>
              <a:off x="8708488" y="4945324"/>
              <a:ext cx="123825" cy="104775"/>
            </a:xfrm>
            <a:custGeom>
              <a:avLst/>
              <a:gdLst>
                <a:gd name="connsiteX0" fmla="*/ 45138 w 123825"/>
                <a:gd name="connsiteY0" fmla="*/ 10382 h 104775"/>
                <a:gd name="connsiteX1" fmla="*/ 79428 w 123825"/>
                <a:gd name="connsiteY1" fmla="*/ 96107 h 104775"/>
                <a:gd name="connsiteX2" fmla="*/ 74665 w 123825"/>
                <a:gd name="connsiteY2" fmla="*/ 7525 h 104775"/>
                <a:gd name="connsiteX3" fmla="*/ 19420 w 123825"/>
                <a:gd name="connsiteY3" fmla="*/ 67532 h 104775"/>
                <a:gd name="connsiteX4" fmla="*/ 45138 w 123825"/>
                <a:gd name="connsiteY4" fmla="*/ 10382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104775">
                  <a:moveTo>
                    <a:pt x="45138" y="10382"/>
                  </a:moveTo>
                  <a:cubicBezTo>
                    <a:pt x="-20585" y="45625"/>
                    <a:pt x="4180" y="105632"/>
                    <a:pt x="79428" y="96107"/>
                  </a:cubicBezTo>
                  <a:cubicBezTo>
                    <a:pt x="178488" y="83725"/>
                    <a:pt x="81333" y="857"/>
                    <a:pt x="74665" y="7525"/>
                  </a:cubicBezTo>
                  <a:cubicBezTo>
                    <a:pt x="82285" y="-95"/>
                    <a:pt x="142293" y="163735"/>
                    <a:pt x="19420" y="67532"/>
                  </a:cubicBezTo>
                  <a:cubicBezTo>
                    <a:pt x="7990" y="58007"/>
                    <a:pt x="69903" y="-2000"/>
                    <a:pt x="45138" y="103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4" name="Freeform: Shape 2323">
              <a:extLst>
                <a:ext uri="{FF2B5EF4-FFF2-40B4-BE49-F238E27FC236}">
                  <a16:creationId xmlns:a16="http://schemas.microsoft.com/office/drawing/2014/main" id="{6B86C0AC-D429-4C81-B019-4A97D9FD8656}"/>
                </a:ext>
              </a:extLst>
            </p:cNvPr>
            <p:cNvSpPr/>
            <p:nvPr/>
          </p:nvSpPr>
          <p:spPr>
            <a:xfrm>
              <a:off x="8679777" y="4971800"/>
              <a:ext cx="133350" cy="38100"/>
            </a:xfrm>
            <a:custGeom>
              <a:avLst/>
              <a:gdLst>
                <a:gd name="connsiteX0" fmla="*/ 9079 w 133350"/>
                <a:gd name="connsiteY0" fmla="*/ 32484 h 38100"/>
                <a:gd name="connsiteX1" fmla="*/ 127189 w 133350"/>
                <a:gd name="connsiteY1" fmla="*/ 19149 h 38100"/>
                <a:gd name="connsiteX2" fmla="*/ 9079 w 133350"/>
                <a:gd name="connsiteY2" fmla="*/ 32484 h 38100"/>
              </a:gdLst>
              <a:ahLst/>
              <a:cxnLst>
                <a:cxn ang="0">
                  <a:pos x="connsiteX0" y="connsiteY0"/>
                </a:cxn>
                <a:cxn ang="0">
                  <a:pos x="connsiteX1" y="connsiteY1"/>
                </a:cxn>
                <a:cxn ang="0">
                  <a:pos x="connsiteX2" y="connsiteY2"/>
                </a:cxn>
              </a:cxnLst>
              <a:rect l="l" t="t" r="r" b="b"/>
              <a:pathLst>
                <a:path w="133350" h="38100">
                  <a:moveTo>
                    <a:pt x="9079" y="32484"/>
                  </a:moveTo>
                  <a:cubicBezTo>
                    <a:pt x="6221" y="32484"/>
                    <a:pt x="132904" y="37246"/>
                    <a:pt x="127189" y="19149"/>
                  </a:cubicBezTo>
                  <a:cubicBezTo>
                    <a:pt x="117664" y="-14189"/>
                    <a:pt x="-9971" y="32484"/>
                    <a:pt x="9079" y="324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5" name="Freeform: Shape 2324">
              <a:extLst>
                <a:ext uri="{FF2B5EF4-FFF2-40B4-BE49-F238E27FC236}">
                  <a16:creationId xmlns:a16="http://schemas.microsoft.com/office/drawing/2014/main" id="{4E7E254F-ED4E-4926-8B07-3F9E53D40087}"/>
                </a:ext>
              </a:extLst>
            </p:cNvPr>
            <p:cNvSpPr/>
            <p:nvPr/>
          </p:nvSpPr>
          <p:spPr>
            <a:xfrm>
              <a:off x="8877354" y="5080884"/>
              <a:ext cx="190500" cy="57150"/>
            </a:xfrm>
            <a:custGeom>
              <a:avLst/>
              <a:gdLst>
                <a:gd name="connsiteX0" fmla="*/ 8669 w 190500"/>
                <a:gd name="connsiteY0" fmla="*/ 53892 h 57150"/>
                <a:gd name="connsiteX1" fmla="*/ 188691 w 190500"/>
                <a:gd name="connsiteY1" fmla="*/ 27222 h 57150"/>
                <a:gd name="connsiteX2" fmla="*/ 8669 w 190500"/>
                <a:gd name="connsiteY2" fmla="*/ 53892 h 57150"/>
              </a:gdLst>
              <a:ahLst/>
              <a:cxnLst>
                <a:cxn ang="0">
                  <a:pos x="connsiteX0" y="connsiteY0"/>
                </a:cxn>
                <a:cxn ang="0">
                  <a:pos x="connsiteX1" y="connsiteY1"/>
                </a:cxn>
                <a:cxn ang="0">
                  <a:pos x="connsiteX2" y="connsiteY2"/>
                </a:cxn>
              </a:cxnLst>
              <a:rect l="l" t="t" r="r" b="b"/>
              <a:pathLst>
                <a:path w="190500" h="57150">
                  <a:moveTo>
                    <a:pt x="8669" y="53892"/>
                  </a:moveTo>
                  <a:cubicBezTo>
                    <a:pt x="4859" y="54845"/>
                    <a:pt x="188691" y="31985"/>
                    <a:pt x="188691" y="27222"/>
                  </a:cubicBezTo>
                  <a:cubicBezTo>
                    <a:pt x="189644" y="-31833"/>
                    <a:pt x="-12286" y="58655"/>
                    <a:pt x="8669" y="5389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6" name="Freeform: Shape 2325">
              <a:extLst>
                <a:ext uri="{FF2B5EF4-FFF2-40B4-BE49-F238E27FC236}">
                  <a16:creationId xmlns:a16="http://schemas.microsoft.com/office/drawing/2014/main" id="{CC0F852C-9667-4E74-BB5E-F4D2BC7D5F16}"/>
                </a:ext>
              </a:extLst>
            </p:cNvPr>
            <p:cNvSpPr/>
            <p:nvPr/>
          </p:nvSpPr>
          <p:spPr>
            <a:xfrm>
              <a:off x="8852515" y="5098307"/>
              <a:ext cx="190500" cy="76200"/>
            </a:xfrm>
            <a:custGeom>
              <a:avLst/>
              <a:gdLst>
                <a:gd name="connsiteX0" fmla="*/ 9696 w 190500"/>
                <a:gd name="connsiteY0" fmla="*/ 73617 h 76200"/>
                <a:gd name="connsiteX1" fmla="*/ 187813 w 190500"/>
                <a:gd name="connsiteY1" fmla="*/ 27897 h 76200"/>
                <a:gd name="connsiteX2" fmla="*/ 9696 w 190500"/>
                <a:gd name="connsiteY2" fmla="*/ 73617 h 76200"/>
              </a:gdLst>
              <a:ahLst/>
              <a:cxnLst>
                <a:cxn ang="0">
                  <a:pos x="connsiteX0" y="connsiteY0"/>
                </a:cxn>
                <a:cxn ang="0">
                  <a:pos x="connsiteX1" y="connsiteY1"/>
                </a:cxn>
                <a:cxn ang="0">
                  <a:pos x="connsiteX2" y="connsiteY2"/>
                </a:cxn>
              </a:cxnLst>
              <a:rect l="l" t="t" r="r" b="b"/>
              <a:pathLst>
                <a:path w="190500" h="76200">
                  <a:moveTo>
                    <a:pt x="9696" y="73617"/>
                  </a:moveTo>
                  <a:cubicBezTo>
                    <a:pt x="5886" y="75522"/>
                    <a:pt x="187813" y="27897"/>
                    <a:pt x="187813" y="27897"/>
                  </a:cubicBezTo>
                  <a:cubicBezTo>
                    <a:pt x="187813" y="-41635"/>
                    <a:pt x="-17927" y="86952"/>
                    <a:pt x="9696" y="736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7" name="Freeform: Shape 2326">
              <a:extLst>
                <a:ext uri="{FF2B5EF4-FFF2-40B4-BE49-F238E27FC236}">
                  <a16:creationId xmlns:a16="http://schemas.microsoft.com/office/drawing/2014/main" id="{AE125EE4-5568-4CD3-BE2C-9271F651CC00}"/>
                </a:ext>
              </a:extLst>
            </p:cNvPr>
            <p:cNvSpPr/>
            <p:nvPr/>
          </p:nvSpPr>
          <p:spPr>
            <a:xfrm>
              <a:off x="8855886" y="5172475"/>
              <a:ext cx="142875" cy="57150"/>
            </a:xfrm>
            <a:custGeom>
              <a:avLst/>
              <a:gdLst>
                <a:gd name="connsiteX0" fmla="*/ 11087 w 142875"/>
                <a:gd name="connsiteY0" fmla="*/ 57551 h 57150"/>
                <a:gd name="connsiteX1" fmla="*/ 136817 w 142875"/>
                <a:gd name="connsiteY1" fmla="*/ 26119 h 57150"/>
                <a:gd name="connsiteX2" fmla="*/ 11087 w 142875"/>
                <a:gd name="connsiteY2" fmla="*/ 57551 h 57150"/>
              </a:gdLst>
              <a:ahLst/>
              <a:cxnLst>
                <a:cxn ang="0">
                  <a:pos x="connsiteX0" y="connsiteY0"/>
                </a:cxn>
                <a:cxn ang="0">
                  <a:pos x="connsiteX1" y="connsiteY1"/>
                </a:cxn>
                <a:cxn ang="0">
                  <a:pos x="connsiteX2" y="connsiteY2"/>
                </a:cxn>
              </a:cxnLst>
              <a:rect l="l" t="t" r="r" b="b"/>
              <a:pathLst>
                <a:path w="142875" h="57150">
                  <a:moveTo>
                    <a:pt x="11087" y="57551"/>
                  </a:moveTo>
                  <a:cubicBezTo>
                    <a:pt x="12992" y="56599"/>
                    <a:pt x="136817" y="32786"/>
                    <a:pt x="136817" y="26119"/>
                  </a:cubicBezTo>
                  <a:cubicBezTo>
                    <a:pt x="136817" y="-34841"/>
                    <a:pt x="-19393" y="71839"/>
                    <a:pt x="11087" y="575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8" name="Freeform: Shape 2327">
              <a:extLst>
                <a:ext uri="{FF2B5EF4-FFF2-40B4-BE49-F238E27FC236}">
                  <a16:creationId xmlns:a16="http://schemas.microsoft.com/office/drawing/2014/main" id="{9B13F25B-15C8-435C-977C-F0B8881934F7}"/>
                </a:ext>
              </a:extLst>
            </p:cNvPr>
            <p:cNvSpPr/>
            <p:nvPr/>
          </p:nvSpPr>
          <p:spPr>
            <a:xfrm>
              <a:off x="9106527" y="5060005"/>
              <a:ext cx="123825" cy="200025"/>
            </a:xfrm>
            <a:custGeom>
              <a:avLst/>
              <a:gdLst>
                <a:gd name="connsiteX0" fmla="*/ 7144 w 123825"/>
                <a:gd name="connsiteY0" fmla="*/ 201454 h 200025"/>
                <a:gd name="connsiteX1" fmla="*/ 22384 w 123825"/>
                <a:gd name="connsiteY1" fmla="*/ 33814 h 200025"/>
                <a:gd name="connsiteX2" fmla="*/ 104299 w 123825"/>
                <a:gd name="connsiteY2" fmla="*/ 7144 h 200025"/>
                <a:gd name="connsiteX3" fmla="*/ 103346 w 123825"/>
                <a:gd name="connsiteY3" fmla="*/ 130016 h 200025"/>
                <a:gd name="connsiteX4" fmla="*/ 21431 w 123825"/>
                <a:gd name="connsiteY4" fmla="*/ 28099 h 200025"/>
                <a:gd name="connsiteX5" fmla="*/ 7144 w 123825"/>
                <a:gd name="connsiteY5" fmla="*/ 20145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825" h="200025">
                  <a:moveTo>
                    <a:pt x="7144" y="201454"/>
                  </a:moveTo>
                  <a:cubicBezTo>
                    <a:pt x="22384" y="176689"/>
                    <a:pt x="52864" y="30004"/>
                    <a:pt x="22384" y="33814"/>
                  </a:cubicBezTo>
                  <a:cubicBezTo>
                    <a:pt x="178594" y="323374"/>
                    <a:pt x="97631" y="9049"/>
                    <a:pt x="104299" y="7144"/>
                  </a:cubicBezTo>
                  <a:cubicBezTo>
                    <a:pt x="70009" y="16669"/>
                    <a:pt x="168116" y="113824"/>
                    <a:pt x="103346" y="130016"/>
                  </a:cubicBezTo>
                  <a:cubicBezTo>
                    <a:pt x="81439" y="134779"/>
                    <a:pt x="24289" y="10954"/>
                    <a:pt x="21431" y="28099"/>
                  </a:cubicBezTo>
                  <a:cubicBezTo>
                    <a:pt x="12859" y="65246"/>
                    <a:pt x="9049" y="198596"/>
                    <a:pt x="7144" y="2014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29" name="Freeform: Shape 2328">
              <a:extLst>
                <a:ext uri="{FF2B5EF4-FFF2-40B4-BE49-F238E27FC236}">
                  <a16:creationId xmlns:a16="http://schemas.microsoft.com/office/drawing/2014/main" id="{9955E43C-65D8-4FA5-BB9B-9D693FDEDBB0}"/>
                </a:ext>
              </a:extLst>
            </p:cNvPr>
            <p:cNvSpPr/>
            <p:nvPr/>
          </p:nvSpPr>
          <p:spPr>
            <a:xfrm>
              <a:off x="9578967" y="5003668"/>
              <a:ext cx="47625" cy="247650"/>
            </a:xfrm>
            <a:custGeom>
              <a:avLst/>
              <a:gdLst>
                <a:gd name="connsiteX0" fmla="*/ 7144 w 47625"/>
                <a:gd name="connsiteY0" fmla="*/ 7284 h 247650"/>
                <a:gd name="connsiteX1" fmla="*/ 37624 w 47625"/>
                <a:gd name="connsiteY1" fmla="*/ 241599 h 247650"/>
                <a:gd name="connsiteX2" fmla="*/ 7144 w 47625"/>
                <a:gd name="connsiteY2" fmla="*/ 7284 h 247650"/>
              </a:gdLst>
              <a:ahLst/>
              <a:cxnLst>
                <a:cxn ang="0">
                  <a:pos x="connsiteX0" y="connsiteY0"/>
                </a:cxn>
                <a:cxn ang="0">
                  <a:pos x="connsiteX1" y="connsiteY1"/>
                </a:cxn>
                <a:cxn ang="0">
                  <a:pos x="connsiteX2" y="connsiteY2"/>
                </a:cxn>
              </a:cxnLst>
              <a:rect l="l" t="t" r="r" b="b"/>
              <a:pathLst>
                <a:path w="47625" h="247650">
                  <a:moveTo>
                    <a:pt x="7144" y="7284"/>
                  </a:moveTo>
                  <a:cubicBezTo>
                    <a:pt x="8096" y="26334"/>
                    <a:pt x="17621" y="247314"/>
                    <a:pt x="37624" y="241599"/>
                  </a:cubicBezTo>
                  <a:cubicBezTo>
                    <a:pt x="65246" y="233979"/>
                    <a:pt x="7144" y="616"/>
                    <a:pt x="7144" y="72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0" name="Freeform: Shape 2329">
              <a:extLst>
                <a:ext uri="{FF2B5EF4-FFF2-40B4-BE49-F238E27FC236}">
                  <a16:creationId xmlns:a16="http://schemas.microsoft.com/office/drawing/2014/main" id="{B37A2841-1EDD-4829-B7D6-AE3A468267D5}"/>
                </a:ext>
              </a:extLst>
            </p:cNvPr>
            <p:cNvSpPr/>
            <p:nvPr/>
          </p:nvSpPr>
          <p:spPr>
            <a:xfrm>
              <a:off x="9642742" y="5074853"/>
              <a:ext cx="47625" cy="161925"/>
            </a:xfrm>
            <a:custGeom>
              <a:avLst/>
              <a:gdLst>
                <a:gd name="connsiteX0" fmla="*/ 7186 w 47625"/>
                <a:gd name="connsiteY0" fmla="*/ 8489 h 161925"/>
                <a:gd name="connsiteX1" fmla="*/ 26236 w 47625"/>
                <a:gd name="connsiteY1" fmla="*/ 160889 h 161925"/>
                <a:gd name="connsiteX2" fmla="*/ 7186 w 47625"/>
                <a:gd name="connsiteY2" fmla="*/ 8489 h 161925"/>
              </a:gdLst>
              <a:ahLst/>
              <a:cxnLst>
                <a:cxn ang="0">
                  <a:pos x="connsiteX0" y="connsiteY0"/>
                </a:cxn>
                <a:cxn ang="0">
                  <a:pos x="connsiteX1" y="connsiteY1"/>
                </a:cxn>
                <a:cxn ang="0">
                  <a:pos x="connsiteX2" y="connsiteY2"/>
                </a:cxn>
              </a:cxnLst>
              <a:rect l="l" t="t" r="r" b="b"/>
              <a:pathLst>
                <a:path w="47625" h="161925">
                  <a:moveTo>
                    <a:pt x="7186" y="8489"/>
                  </a:moveTo>
                  <a:cubicBezTo>
                    <a:pt x="7186" y="7536"/>
                    <a:pt x="11948" y="160889"/>
                    <a:pt x="26236" y="160889"/>
                  </a:cubicBezTo>
                  <a:cubicBezTo>
                    <a:pt x="69098" y="160889"/>
                    <a:pt x="5281" y="-9609"/>
                    <a:pt x="7186" y="84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1" name="Freeform: Shape 2330">
              <a:extLst>
                <a:ext uri="{FF2B5EF4-FFF2-40B4-BE49-F238E27FC236}">
                  <a16:creationId xmlns:a16="http://schemas.microsoft.com/office/drawing/2014/main" id="{AEFA81DC-B009-4D2E-8B1A-838E8BC23777}"/>
                </a:ext>
              </a:extLst>
            </p:cNvPr>
            <p:cNvSpPr/>
            <p:nvPr/>
          </p:nvSpPr>
          <p:spPr>
            <a:xfrm>
              <a:off x="9577884" y="5091869"/>
              <a:ext cx="123825" cy="57150"/>
            </a:xfrm>
            <a:custGeom>
              <a:avLst/>
              <a:gdLst>
                <a:gd name="connsiteX0" fmla="*/ 11084 w 123825"/>
                <a:gd name="connsiteY0" fmla="*/ 42907 h 57150"/>
                <a:gd name="connsiteX1" fmla="*/ 118717 w 123825"/>
                <a:gd name="connsiteY1" fmla="*/ 30525 h 57150"/>
                <a:gd name="connsiteX2" fmla="*/ 11084 w 123825"/>
                <a:gd name="connsiteY2" fmla="*/ 42907 h 57150"/>
              </a:gdLst>
              <a:ahLst/>
              <a:cxnLst>
                <a:cxn ang="0">
                  <a:pos x="connsiteX0" y="connsiteY0"/>
                </a:cxn>
                <a:cxn ang="0">
                  <a:pos x="connsiteX1" y="connsiteY1"/>
                </a:cxn>
                <a:cxn ang="0">
                  <a:pos x="connsiteX2" y="connsiteY2"/>
                </a:cxn>
              </a:cxnLst>
              <a:rect l="l" t="t" r="r" b="b"/>
              <a:pathLst>
                <a:path w="123825" h="57150">
                  <a:moveTo>
                    <a:pt x="11084" y="42907"/>
                  </a:moveTo>
                  <a:cubicBezTo>
                    <a:pt x="58709" y="63862"/>
                    <a:pt x="94904" y="60052"/>
                    <a:pt x="118717" y="30525"/>
                  </a:cubicBezTo>
                  <a:cubicBezTo>
                    <a:pt x="118717" y="-28530"/>
                    <a:pt x="-17491" y="42907"/>
                    <a:pt x="11084" y="429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2" name="Freeform: Shape 2331">
              <a:extLst>
                <a:ext uri="{FF2B5EF4-FFF2-40B4-BE49-F238E27FC236}">
                  <a16:creationId xmlns:a16="http://schemas.microsoft.com/office/drawing/2014/main" id="{A4657E38-F0DD-4B60-94B5-84CE7F8A4A0E}"/>
                </a:ext>
              </a:extLst>
            </p:cNvPr>
            <p:cNvSpPr/>
            <p:nvPr/>
          </p:nvSpPr>
          <p:spPr>
            <a:xfrm>
              <a:off x="9703139" y="5107630"/>
              <a:ext cx="114300" cy="142875"/>
            </a:xfrm>
            <a:custGeom>
              <a:avLst/>
              <a:gdLst>
                <a:gd name="connsiteX0" fmla="*/ 97284 w 114300"/>
                <a:gd name="connsiteY0" fmla="*/ 7144 h 142875"/>
                <a:gd name="connsiteX1" fmla="*/ 79186 w 114300"/>
                <a:gd name="connsiteY1" fmla="*/ 127159 h 142875"/>
                <a:gd name="connsiteX2" fmla="*/ 52516 w 114300"/>
                <a:gd name="connsiteY2" fmla="*/ 18574 h 142875"/>
                <a:gd name="connsiteX3" fmla="*/ 33466 w 114300"/>
                <a:gd name="connsiteY3" fmla="*/ 118586 h 142875"/>
                <a:gd name="connsiteX4" fmla="*/ 97284 w 114300"/>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42875">
                  <a:moveTo>
                    <a:pt x="97284" y="7144"/>
                  </a:moveTo>
                  <a:cubicBezTo>
                    <a:pt x="-26541" y="7144"/>
                    <a:pt x="-13206" y="180499"/>
                    <a:pt x="79186" y="127159"/>
                  </a:cubicBezTo>
                  <a:cubicBezTo>
                    <a:pt x="157291" y="82391"/>
                    <a:pt x="55374" y="7144"/>
                    <a:pt x="52516" y="18574"/>
                  </a:cubicBezTo>
                  <a:cubicBezTo>
                    <a:pt x="41086" y="61436"/>
                    <a:pt x="151576" y="89059"/>
                    <a:pt x="33466" y="118586"/>
                  </a:cubicBezTo>
                  <a:cubicBezTo>
                    <a:pt x="-5586" y="128111"/>
                    <a:pt x="95379" y="7144"/>
                    <a:pt x="9728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3" name="Freeform: Shape 2332">
              <a:extLst>
                <a:ext uri="{FF2B5EF4-FFF2-40B4-BE49-F238E27FC236}">
                  <a16:creationId xmlns:a16="http://schemas.microsoft.com/office/drawing/2014/main" id="{DA1FC1B8-E0AD-454B-A718-7FB989EB6921}"/>
                </a:ext>
              </a:extLst>
            </p:cNvPr>
            <p:cNvSpPr/>
            <p:nvPr/>
          </p:nvSpPr>
          <p:spPr>
            <a:xfrm>
              <a:off x="9864058" y="5127880"/>
              <a:ext cx="114300" cy="57150"/>
            </a:xfrm>
            <a:custGeom>
              <a:avLst/>
              <a:gdLst>
                <a:gd name="connsiteX0" fmla="*/ 10660 w 114300"/>
                <a:gd name="connsiteY0" fmla="*/ 45949 h 57150"/>
                <a:gd name="connsiteX1" fmla="*/ 107815 w 114300"/>
                <a:gd name="connsiteY1" fmla="*/ 27852 h 57150"/>
                <a:gd name="connsiteX2" fmla="*/ 10660 w 114300"/>
                <a:gd name="connsiteY2" fmla="*/ 45949 h 57150"/>
              </a:gdLst>
              <a:ahLst/>
              <a:cxnLst>
                <a:cxn ang="0">
                  <a:pos x="connsiteX0" y="connsiteY0"/>
                </a:cxn>
                <a:cxn ang="0">
                  <a:pos x="connsiteX1" y="connsiteY1"/>
                </a:cxn>
                <a:cxn ang="0">
                  <a:pos x="connsiteX2" y="connsiteY2"/>
                </a:cxn>
              </a:cxnLst>
              <a:rect l="l" t="t" r="r" b="b"/>
              <a:pathLst>
                <a:path w="114300" h="57150">
                  <a:moveTo>
                    <a:pt x="10660" y="45949"/>
                  </a:moveTo>
                  <a:cubicBezTo>
                    <a:pt x="54475" y="61189"/>
                    <a:pt x="86860" y="55474"/>
                    <a:pt x="107815" y="27852"/>
                  </a:cubicBezTo>
                  <a:cubicBezTo>
                    <a:pt x="108767" y="-28346"/>
                    <a:pt x="-15058" y="47854"/>
                    <a:pt x="10660" y="459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4" name="Freeform: Shape 2333">
              <a:extLst>
                <a:ext uri="{FF2B5EF4-FFF2-40B4-BE49-F238E27FC236}">
                  <a16:creationId xmlns:a16="http://schemas.microsoft.com/office/drawing/2014/main" id="{FCDDE779-2C61-4640-BFB5-3E62D648D8CE}"/>
                </a:ext>
              </a:extLst>
            </p:cNvPr>
            <p:cNvSpPr/>
            <p:nvPr/>
          </p:nvSpPr>
          <p:spPr>
            <a:xfrm>
              <a:off x="9986849" y="5054084"/>
              <a:ext cx="200025" cy="171450"/>
            </a:xfrm>
            <a:custGeom>
              <a:avLst/>
              <a:gdLst>
                <a:gd name="connsiteX0" fmla="*/ 197431 w 200025"/>
                <a:gd name="connsiteY0" fmla="*/ 35925 h 171450"/>
                <a:gd name="connsiteX1" fmla="*/ 9789 w 200025"/>
                <a:gd name="connsiteY1" fmla="*/ 131175 h 171450"/>
                <a:gd name="connsiteX2" fmla="*/ 200289 w 200025"/>
                <a:gd name="connsiteY2" fmla="*/ 125460 h 171450"/>
                <a:gd name="connsiteX3" fmla="*/ 44079 w 200025"/>
                <a:gd name="connsiteY3" fmla="*/ 74977 h 171450"/>
                <a:gd name="connsiteX4" fmla="*/ 197431 w 200025"/>
                <a:gd name="connsiteY4" fmla="*/ 35925 h 17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171450">
                  <a:moveTo>
                    <a:pt x="197431" y="35925"/>
                  </a:moveTo>
                  <a:cubicBezTo>
                    <a:pt x="207909" y="-39323"/>
                    <a:pt x="-19739" y="47355"/>
                    <a:pt x="9789" y="131175"/>
                  </a:cubicBezTo>
                  <a:cubicBezTo>
                    <a:pt x="44079" y="227377"/>
                    <a:pt x="205051" y="130222"/>
                    <a:pt x="200289" y="125460"/>
                  </a:cubicBezTo>
                  <a:cubicBezTo>
                    <a:pt x="183144" y="108315"/>
                    <a:pt x="-36884" y="241665"/>
                    <a:pt x="44079" y="74977"/>
                  </a:cubicBezTo>
                  <a:cubicBezTo>
                    <a:pt x="62176" y="36877"/>
                    <a:pt x="201241" y="5445"/>
                    <a:pt x="197431" y="3592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5" name="Freeform: Shape 2334">
              <a:extLst>
                <a:ext uri="{FF2B5EF4-FFF2-40B4-BE49-F238E27FC236}">
                  <a16:creationId xmlns:a16="http://schemas.microsoft.com/office/drawing/2014/main" id="{D2D3AA65-D0EA-4B8C-B197-0CFB0D9B5B9F}"/>
                </a:ext>
              </a:extLst>
            </p:cNvPr>
            <p:cNvSpPr/>
            <p:nvPr/>
          </p:nvSpPr>
          <p:spPr>
            <a:xfrm>
              <a:off x="10219999" y="5025617"/>
              <a:ext cx="57150" cy="200025"/>
            </a:xfrm>
            <a:custGeom>
              <a:avLst/>
              <a:gdLst>
                <a:gd name="connsiteX0" fmla="*/ 7144 w 57150"/>
                <a:gd name="connsiteY0" fmla="*/ 7242 h 200025"/>
                <a:gd name="connsiteX1" fmla="*/ 50959 w 57150"/>
                <a:gd name="connsiteY1" fmla="*/ 190122 h 200025"/>
                <a:gd name="connsiteX2" fmla="*/ 7144 w 57150"/>
                <a:gd name="connsiteY2" fmla="*/ 7242 h 200025"/>
              </a:gdLst>
              <a:ahLst/>
              <a:cxnLst>
                <a:cxn ang="0">
                  <a:pos x="connsiteX0" y="connsiteY0"/>
                </a:cxn>
                <a:cxn ang="0">
                  <a:pos x="connsiteX1" y="connsiteY1"/>
                </a:cxn>
                <a:cxn ang="0">
                  <a:pos x="connsiteX2" y="connsiteY2"/>
                </a:cxn>
              </a:cxnLst>
              <a:rect l="l" t="t" r="r" b="b"/>
              <a:pathLst>
                <a:path w="57150" h="200025">
                  <a:moveTo>
                    <a:pt x="7144" y="7242"/>
                  </a:moveTo>
                  <a:cubicBezTo>
                    <a:pt x="10001" y="27244"/>
                    <a:pt x="35719" y="235842"/>
                    <a:pt x="50959" y="190122"/>
                  </a:cubicBezTo>
                  <a:cubicBezTo>
                    <a:pt x="56674" y="172977"/>
                    <a:pt x="7144" y="2479"/>
                    <a:pt x="7144" y="72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6" name="Freeform: Shape 2335">
              <a:extLst>
                <a:ext uri="{FF2B5EF4-FFF2-40B4-BE49-F238E27FC236}">
                  <a16:creationId xmlns:a16="http://schemas.microsoft.com/office/drawing/2014/main" id="{ED2883F9-8633-45FA-9DE5-9E3928E9DFC8}"/>
                </a:ext>
              </a:extLst>
            </p:cNvPr>
            <p:cNvSpPr/>
            <p:nvPr/>
          </p:nvSpPr>
          <p:spPr>
            <a:xfrm>
              <a:off x="10304678" y="5065025"/>
              <a:ext cx="47625" cy="142875"/>
            </a:xfrm>
            <a:custGeom>
              <a:avLst/>
              <a:gdLst>
                <a:gd name="connsiteX0" fmla="*/ 7237 w 47625"/>
                <a:gd name="connsiteY0" fmla="*/ 8792 h 142875"/>
                <a:gd name="connsiteX1" fmla="*/ 26287 w 47625"/>
                <a:gd name="connsiteY1" fmla="*/ 142142 h 142875"/>
                <a:gd name="connsiteX2" fmla="*/ 7237 w 47625"/>
                <a:gd name="connsiteY2" fmla="*/ 8792 h 142875"/>
              </a:gdLst>
              <a:ahLst/>
              <a:cxnLst>
                <a:cxn ang="0">
                  <a:pos x="connsiteX0" y="connsiteY0"/>
                </a:cxn>
                <a:cxn ang="0">
                  <a:pos x="connsiteX1" y="connsiteY1"/>
                </a:cxn>
                <a:cxn ang="0">
                  <a:pos x="connsiteX2" y="connsiteY2"/>
                </a:cxn>
              </a:cxnLst>
              <a:rect l="l" t="t" r="r" b="b"/>
              <a:pathLst>
                <a:path w="47625" h="142875">
                  <a:moveTo>
                    <a:pt x="7237" y="8792"/>
                  </a:moveTo>
                  <a:cubicBezTo>
                    <a:pt x="7237" y="9744"/>
                    <a:pt x="11047" y="142142"/>
                    <a:pt x="26287" y="142142"/>
                  </a:cubicBezTo>
                  <a:cubicBezTo>
                    <a:pt x="68197" y="142142"/>
                    <a:pt x="4380" y="-10258"/>
                    <a:pt x="7237" y="879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7" name="Freeform: Shape 2336">
              <a:extLst>
                <a:ext uri="{FF2B5EF4-FFF2-40B4-BE49-F238E27FC236}">
                  <a16:creationId xmlns:a16="http://schemas.microsoft.com/office/drawing/2014/main" id="{C85DF568-7B69-40C9-8540-CAB0C89B8656}"/>
                </a:ext>
              </a:extLst>
            </p:cNvPr>
            <p:cNvSpPr/>
            <p:nvPr/>
          </p:nvSpPr>
          <p:spPr>
            <a:xfrm>
              <a:off x="10219026" y="5096312"/>
              <a:ext cx="104775" cy="57150"/>
            </a:xfrm>
            <a:custGeom>
              <a:avLst/>
              <a:gdLst>
                <a:gd name="connsiteX0" fmla="*/ 10974 w 104775"/>
                <a:gd name="connsiteY0" fmla="*/ 43227 h 57150"/>
                <a:gd name="connsiteX1" fmla="*/ 103367 w 104775"/>
                <a:gd name="connsiteY1" fmla="*/ 25129 h 57150"/>
                <a:gd name="connsiteX2" fmla="*/ 10974 w 104775"/>
                <a:gd name="connsiteY2" fmla="*/ 43227 h 57150"/>
              </a:gdLst>
              <a:ahLst/>
              <a:cxnLst>
                <a:cxn ang="0">
                  <a:pos x="connsiteX0" y="connsiteY0"/>
                </a:cxn>
                <a:cxn ang="0">
                  <a:pos x="connsiteX1" y="connsiteY1"/>
                </a:cxn>
                <a:cxn ang="0">
                  <a:pos x="connsiteX2" y="connsiteY2"/>
                </a:cxn>
              </a:cxnLst>
              <a:rect l="l" t="t" r="r" b="b"/>
              <a:pathLst>
                <a:path w="104775" h="57150">
                  <a:moveTo>
                    <a:pt x="10974" y="43227"/>
                  </a:moveTo>
                  <a:cubicBezTo>
                    <a:pt x="56694" y="61324"/>
                    <a:pt x="87174" y="54657"/>
                    <a:pt x="103367" y="25129"/>
                  </a:cubicBezTo>
                  <a:cubicBezTo>
                    <a:pt x="89079" y="-24401"/>
                    <a:pt x="-13791" y="44179"/>
                    <a:pt x="10974" y="43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8" name="Freeform: Shape 2337">
              <a:extLst>
                <a:ext uri="{FF2B5EF4-FFF2-40B4-BE49-F238E27FC236}">
                  <a16:creationId xmlns:a16="http://schemas.microsoft.com/office/drawing/2014/main" id="{2B730314-A28A-4FF2-8944-F5CEF9A059EA}"/>
                </a:ext>
              </a:extLst>
            </p:cNvPr>
            <p:cNvSpPr/>
            <p:nvPr/>
          </p:nvSpPr>
          <p:spPr>
            <a:xfrm>
              <a:off x="10355950" y="5177101"/>
              <a:ext cx="85725" cy="114300"/>
            </a:xfrm>
            <a:custGeom>
              <a:avLst/>
              <a:gdLst>
                <a:gd name="connsiteX0" fmla="*/ 50263 w 85725"/>
                <a:gd name="connsiteY0" fmla="*/ 45305 h 114300"/>
                <a:gd name="connsiteX1" fmla="*/ 9305 w 85725"/>
                <a:gd name="connsiteY1" fmla="*/ 87215 h 114300"/>
                <a:gd name="connsiteX2" fmla="*/ 82648 w 85725"/>
                <a:gd name="connsiteY2" fmla="*/ 104360 h 114300"/>
                <a:gd name="connsiteX3" fmla="*/ 16925 w 85725"/>
                <a:gd name="connsiteY3" fmla="*/ 100550 h 114300"/>
                <a:gd name="connsiteX4" fmla="*/ 83600 w 85725"/>
                <a:gd name="connsiteY4" fmla="*/ 21493 h 114300"/>
                <a:gd name="connsiteX5" fmla="*/ 50263 w 85725"/>
                <a:gd name="connsiteY5" fmla="*/ 4530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14300">
                  <a:moveTo>
                    <a:pt x="50263" y="45305"/>
                  </a:moveTo>
                  <a:cubicBezTo>
                    <a:pt x="75028" y="59593"/>
                    <a:pt x="23593" y="78643"/>
                    <a:pt x="9305" y="87215"/>
                  </a:cubicBezTo>
                  <a:cubicBezTo>
                    <a:pt x="-7840" y="96740"/>
                    <a:pt x="82648" y="128173"/>
                    <a:pt x="82648" y="104360"/>
                  </a:cubicBezTo>
                  <a:cubicBezTo>
                    <a:pt x="82648" y="98645"/>
                    <a:pt x="12163" y="65308"/>
                    <a:pt x="16925" y="100550"/>
                  </a:cubicBezTo>
                  <a:cubicBezTo>
                    <a:pt x="57883" y="89120"/>
                    <a:pt x="79790" y="62450"/>
                    <a:pt x="83600" y="21493"/>
                  </a:cubicBezTo>
                  <a:cubicBezTo>
                    <a:pt x="71218" y="-29942"/>
                    <a:pt x="27403" y="75785"/>
                    <a:pt x="50263" y="453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39" name="Freeform: Shape 2338">
              <a:extLst>
                <a:ext uri="{FF2B5EF4-FFF2-40B4-BE49-F238E27FC236}">
                  <a16:creationId xmlns:a16="http://schemas.microsoft.com/office/drawing/2014/main" id="{3C4E187D-195B-475D-A28E-8C6F708436AF}"/>
                </a:ext>
              </a:extLst>
            </p:cNvPr>
            <p:cNvSpPr/>
            <p:nvPr/>
          </p:nvSpPr>
          <p:spPr>
            <a:xfrm>
              <a:off x="10294302" y="5097088"/>
              <a:ext cx="133350" cy="38100"/>
            </a:xfrm>
            <a:custGeom>
              <a:avLst/>
              <a:gdLst>
                <a:gd name="connsiteX0" fmla="*/ 9041 w 133350"/>
                <a:gd name="connsiteY0" fmla="*/ 32926 h 38100"/>
                <a:gd name="connsiteX1" fmla="*/ 132866 w 133350"/>
                <a:gd name="connsiteY1" fmla="*/ 25306 h 38100"/>
                <a:gd name="connsiteX2" fmla="*/ 9041 w 133350"/>
                <a:gd name="connsiteY2" fmla="*/ 32926 h 38100"/>
              </a:gdLst>
              <a:ahLst/>
              <a:cxnLst>
                <a:cxn ang="0">
                  <a:pos x="connsiteX0" y="connsiteY0"/>
                </a:cxn>
                <a:cxn ang="0">
                  <a:pos x="connsiteX1" y="connsiteY1"/>
                </a:cxn>
                <a:cxn ang="0">
                  <a:pos x="connsiteX2" y="connsiteY2"/>
                </a:cxn>
              </a:cxnLst>
              <a:rect l="l" t="t" r="r" b="b"/>
              <a:pathLst>
                <a:path w="133350" h="38100">
                  <a:moveTo>
                    <a:pt x="9041" y="32926"/>
                  </a:moveTo>
                  <a:cubicBezTo>
                    <a:pt x="9993" y="32926"/>
                    <a:pt x="132866" y="37688"/>
                    <a:pt x="132866" y="25306"/>
                  </a:cubicBezTo>
                  <a:cubicBezTo>
                    <a:pt x="133819" y="-20414"/>
                    <a:pt x="-10961" y="34831"/>
                    <a:pt x="9041" y="329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40" name="Freeform: Shape 2339">
              <a:extLst>
                <a:ext uri="{FF2B5EF4-FFF2-40B4-BE49-F238E27FC236}">
                  <a16:creationId xmlns:a16="http://schemas.microsoft.com/office/drawing/2014/main" id="{4077D723-FFD1-433D-A48D-A75AD0E723CA}"/>
                </a:ext>
              </a:extLst>
            </p:cNvPr>
            <p:cNvSpPr/>
            <p:nvPr/>
          </p:nvSpPr>
          <p:spPr>
            <a:xfrm>
              <a:off x="10514798" y="5074436"/>
              <a:ext cx="152400" cy="47625"/>
            </a:xfrm>
            <a:custGeom>
              <a:avLst/>
              <a:gdLst>
                <a:gd name="connsiteX0" fmla="*/ 7620 w 152400"/>
                <a:gd name="connsiteY0" fmla="*/ 42243 h 47625"/>
                <a:gd name="connsiteX1" fmla="*/ 151448 w 152400"/>
                <a:gd name="connsiteY1" fmla="*/ 27956 h 47625"/>
                <a:gd name="connsiteX2" fmla="*/ 7620 w 152400"/>
                <a:gd name="connsiteY2" fmla="*/ 42243 h 47625"/>
              </a:gdLst>
              <a:ahLst/>
              <a:cxnLst>
                <a:cxn ang="0">
                  <a:pos x="connsiteX0" y="connsiteY0"/>
                </a:cxn>
                <a:cxn ang="0">
                  <a:pos x="connsiteX1" y="connsiteY1"/>
                </a:cxn>
                <a:cxn ang="0">
                  <a:pos x="connsiteX2" y="connsiteY2"/>
                </a:cxn>
              </a:cxnLst>
              <a:rect l="l" t="t" r="r" b="b"/>
              <a:pathLst>
                <a:path w="152400" h="47625">
                  <a:moveTo>
                    <a:pt x="7620" y="42243"/>
                  </a:moveTo>
                  <a:cubicBezTo>
                    <a:pt x="14288" y="29861"/>
                    <a:pt x="155258" y="43196"/>
                    <a:pt x="151448" y="27956"/>
                  </a:cubicBezTo>
                  <a:cubicBezTo>
                    <a:pt x="134303" y="-32052"/>
                    <a:pt x="-1905" y="58436"/>
                    <a:pt x="7620" y="422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41" name="Freeform: Shape 2340">
              <a:extLst>
                <a:ext uri="{FF2B5EF4-FFF2-40B4-BE49-F238E27FC236}">
                  <a16:creationId xmlns:a16="http://schemas.microsoft.com/office/drawing/2014/main" id="{397871F7-28F6-4A5C-AF39-773330E54391}"/>
                </a:ext>
              </a:extLst>
            </p:cNvPr>
            <p:cNvSpPr/>
            <p:nvPr/>
          </p:nvSpPr>
          <p:spPr>
            <a:xfrm>
              <a:off x="10693964" y="5055838"/>
              <a:ext cx="152400" cy="161925"/>
            </a:xfrm>
            <a:custGeom>
              <a:avLst/>
              <a:gdLst>
                <a:gd name="connsiteX0" fmla="*/ 127538 w 152400"/>
                <a:gd name="connsiteY0" fmla="*/ 34171 h 161925"/>
                <a:gd name="connsiteX1" fmla="*/ 17049 w 152400"/>
                <a:gd name="connsiteY1" fmla="*/ 59889 h 161925"/>
                <a:gd name="connsiteX2" fmla="*/ 151351 w 152400"/>
                <a:gd name="connsiteY2" fmla="*/ 145614 h 161925"/>
                <a:gd name="connsiteX3" fmla="*/ 38004 w 152400"/>
                <a:gd name="connsiteY3" fmla="*/ 59889 h 161925"/>
                <a:gd name="connsiteX4" fmla="*/ 127538 w 152400"/>
                <a:gd name="connsiteY4" fmla="*/ 34171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61925">
                  <a:moveTo>
                    <a:pt x="127538" y="34171"/>
                  </a:moveTo>
                  <a:cubicBezTo>
                    <a:pt x="143731" y="20836"/>
                    <a:pt x="48481" y="-31551"/>
                    <a:pt x="17049" y="59889"/>
                  </a:cubicBezTo>
                  <a:cubicBezTo>
                    <a:pt x="-36291" y="216099"/>
                    <a:pt x="142779" y="131326"/>
                    <a:pt x="151351" y="145614"/>
                  </a:cubicBezTo>
                  <a:cubicBezTo>
                    <a:pt x="132301" y="113229"/>
                    <a:pt x="-37244" y="205621"/>
                    <a:pt x="38004" y="59889"/>
                  </a:cubicBezTo>
                  <a:cubicBezTo>
                    <a:pt x="73246" y="-9644"/>
                    <a:pt x="117061" y="41791"/>
                    <a:pt x="127538" y="341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42" name="Freeform: Shape 2341">
              <a:extLst>
                <a:ext uri="{FF2B5EF4-FFF2-40B4-BE49-F238E27FC236}">
                  <a16:creationId xmlns:a16="http://schemas.microsoft.com/office/drawing/2014/main" id="{712E3095-C5AF-4916-93A7-B9217A823621}"/>
                </a:ext>
              </a:extLst>
            </p:cNvPr>
            <p:cNvSpPr/>
            <p:nvPr/>
          </p:nvSpPr>
          <p:spPr>
            <a:xfrm>
              <a:off x="10914003" y="5022155"/>
              <a:ext cx="38100" cy="180975"/>
            </a:xfrm>
            <a:custGeom>
              <a:avLst/>
              <a:gdLst>
                <a:gd name="connsiteX0" fmla="*/ 7512 w 38100"/>
                <a:gd name="connsiteY0" fmla="*/ 7847 h 180975"/>
                <a:gd name="connsiteX1" fmla="*/ 18942 w 38100"/>
                <a:gd name="connsiteY1" fmla="*/ 173582 h 180975"/>
                <a:gd name="connsiteX2" fmla="*/ 36087 w 38100"/>
                <a:gd name="connsiteY2" fmla="*/ 151674 h 180975"/>
                <a:gd name="connsiteX3" fmla="*/ 15133 w 38100"/>
                <a:gd name="connsiteY3" fmla="*/ 164057 h 180975"/>
                <a:gd name="connsiteX4" fmla="*/ 7512 w 38100"/>
                <a:gd name="connsiteY4" fmla="*/ 7847 h 18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180975">
                  <a:moveTo>
                    <a:pt x="7512" y="7847"/>
                  </a:moveTo>
                  <a:cubicBezTo>
                    <a:pt x="6560" y="65949"/>
                    <a:pt x="6560" y="122147"/>
                    <a:pt x="18942" y="173582"/>
                  </a:cubicBezTo>
                  <a:cubicBezTo>
                    <a:pt x="19895" y="179297"/>
                    <a:pt x="46565" y="162152"/>
                    <a:pt x="36087" y="151674"/>
                  </a:cubicBezTo>
                  <a:cubicBezTo>
                    <a:pt x="25610" y="148817"/>
                    <a:pt x="18942" y="153579"/>
                    <a:pt x="15133" y="164057"/>
                  </a:cubicBezTo>
                  <a:cubicBezTo>
                    <a:pt x="55137" y="175487"/>
                    <a:pt x="7512" y="-5488"/>
                    <a:pt x="7512" y="78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43" name="Freeform: Shape 2342">
              <a:extLst>
                <a:ext uri="{FF2B5EF4-FFF2-40B4-BE49-F238E27FC236}">
                  <a16:creationId xmlns:a16="http://schemas.microsoft.com/office/drawing/2014/main" id="{D072443D-6AE1-4FE9-9B76-850E9BFD3349}"/>
                </a:ext>
              </a:extLst>
            </p:cNvPr>
            <p:cNvSpPr/>
            <p:nvPr/>
          </p:nvSpPr>
          <p:spPr>
            <a:xfrm>
              <a:off x="10987714" y="5017420"/>
              <a:ext cx="47625" cy="190500"/>
            </a:xfrm>
            <a:custGeom>
              <a:avLst/>
              <a:gdLst>
                <a:gd name="connsiteX0" fmla="*/ 7144 w 47625"/>
                <a:gd name="connsiteY0" fmla="*/ 7819 h 190500"/>
                <a:gd name="connsiteX1" fmla="*/ 38576 w 47625"/>
                <a:gd name="connsiteY1" fmla="*/ 188794 h 190500"/>
                <a:gd name="connsiteX2" fmla="*/ 7144 w 47625"/>
                <a:gd name="connsiteY2" fmla="*/ 7819 h 190500"/>
              </a:gdLst>
              <a:ahLst/>
              <a:cxnLst>
                <a:cxn ang="0">
                  <a:pos x="connsiteX0" y="connsiteY0"/>
                </a:cxn>
                <a:cxn ang="0">
                  <a:pos x="connsiteX1" y="connsiteY1"/>
                </a:cxn>
                <a:cxn ang="0">
                  <a:pos x="connsiteX2" y="connsiteY2"/>
                </a:cxn>
              </a:cxnLst>
              <a:rect l="l" t="t" r="r" b="b"/>
              <a:pathLst>
                <a:path w="47625" h="190500">
                  <a:moveTo>
                    <a:pt x="7144" y="7819"/>
                  </a:moveTo>
                  <a:cubicBezTo>
                    <a:pt x="7144" y="1151"/>
                    <a:pt x="10954" y="196414"/>
                    <a:pt x="38576" y="188794"/>
                  </a:cubicBezTo>
                  <a:cubicBezTo>
                    <a:pt x="60484" y="183079"/>
                    <a:pt x="7144" y="-5516"/>
                    <a:pt x="7144" y="78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44" name="Freeform: Shape 2343">
              <a:extLst>
                <a:ext uri="{FF2B5EF4-FFF2-40B4-BE49-F238E27FC236}">
                  <a16:creationId xmlns:a16="http://schemas.microsoft.com/office/drawing/2014/main" id="{C1515BFA-CAA4-4776-84FD-8B601284C4B6}"/>
                </a:ext>
              </a:extLst>
            </p:cNvPr>
            <p:cNvSpPr/>
            <p:nvPr/>
          </p:nvSpPr>
          <p:spPr>
            <a:xfrm>
              <a:off x="10912959" y="5089769"/>
              <a:ext cx="123825" cy="38100"/>
            </a:xfrm>
            <a:custGeom>
              <a:avLst/>
              <a:gdLst>
                <a:gd name="connsiteX0" fmla="*/ 10462 w 123825"/>
                <a:gd name="connsiteY0" fmla="*/ 25958 h 38100"/>
                <a:gd name="connsiteX1" fmla="*/ 123809 w 123825"/>
                <a:gd name="connsiteY1" fmla="*/ 29768 h 38100"/>
                <a:gd name="connsiteX2" fmla="*/ 10462 w 123825"/>
                <a:gd name="connsiteY2" fmla="*/ 25958 h 38100"/>
              </a:gdLst>
              <a:ahLst/>
              <a:cxnLst>
                <a:cxn ang="0">
                  <a:pos x="connsiteX0" y="connsiteY0"/>
                </a:cxn>
                <a:cxn ang="0">
                  <a:pos x="connsiteX1" y="connsiteY1"/>
                </a:cxn>
                <a:cxn ang="0">
                  <a:pos x="connsiteX2" y="connsiteY2"/>
                </a:cxn>
              </a:cxnLst>
              <a:rect l="l" t="t" r="r" b="b"/>
              <a:pathLst>
                <a:path w="123825" h="38100">
                  <a:moveTo>
                    <a:pt x="10462" y="25958"/>
                  </a:moveTo>
                  <a:cubicBezTo>
                    <a:pt x="12367" y="25958"/>
                    <a:pt x="120952" y="39293"/>
                    <a:pt x="123809" y="29768"/>
                  </a:cubicBezTo>
                  <a:cubicBezTo>
                    <a:pt x="137144" y="-18810"/>
                    <a:pt x="-17161" y="25958"/>
                    <a:pt x="10462" y="259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45" name="Freeform: Shape 2344">
              <a:extLst>
                <a:ext uri="{FF2B5EF4-FFF2-40B4-BE49-F238E27FC236}">
                  <a16:creationId xmlns:a16="http://schemas.microsoft.com/office/drawing/2014/main" id="{2D24C5D5-A464-4CE7-9848-9F1FFDA010EE}"/>
                </a:ext>
              </a:extLst>
            </p:cNvPr>
            <p:cNvSpPr/>
            <p:nvPr/>
          </p:nvSpPr>
          <p:spPr>
            <a:xfrm>
              <a:off x="11041054" y="5178016"/>
              <a:ext cx="104775" cy="123825"/>
            </a:xfrm>
            <a:custGeom>
              <a:avLst/>
              <a:gdLst>
                <a:gd name="connsiteX0" fmla="*/ 30956 w 104775"/>
                <a:gd name="connsiteY0" fmla="*/ 17720 h 123825"/>
                <a:gd name="connsiteX1" fmla="*/ 63341 w 104775"/>
                <a:gd name="connsiteY1" fmla="*/ 12958 h 123825"/>
                <a:gd name="connsiteX2" fmla="*/ 80486 w 104775"/>
                <a:gd name="connsiteY2" fmla="*/ 77728 h 123825"/>
                <a:gd name="connsiteX3" fmla="*/ 7144 w 104775"/>
                <a:gd name="connsiteY3" fmla="*/ 119638 h 123825"/>
                <a:gd name="connsiteX4" fmla="*/ 71914 w 104775"/>
                <a:gd name="connsiteY4" fmla="*/ 46295 h 123825"/>
                <a:gd name="connsiteX5" fmla="*/ 30956 w 104775"/>
                <a:gd name="connsiteY5" fmla="*/ 17720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775" h="123825">
                  <a:moveTo>
                    <a:pt x="30956" y="17720"/>
                  </a:moveTo>
                  <a:cubicBezTo>
                    <a:pt x="41434" y="15815"/>
                    <a:pt x="52864" y="14863"/>
                    <a:pt x="63341" y="12958"/>
                  </a:cubicBezTo>
                  <a:cubicBezTo>
                    <a:pt x="47149" y="-1330"/>
                    <a:pt x="71914" y="87253"/>
                    <a:pt x="80486" y="77728"/>
                  </a:cubicBezTo>
                  <a:cubicBezTo>
                    <a:pt x="76676" y="82490"/>
                    <a:pt x="7144" y="111065"/>
                    <a:pt x="7144" y="119638"/>
                  </a:cubicBezTo>
                  <a:cubicBezTo>
                    <a:pt x="7144" y="140593"/>
                    <a:pt x="175736" y="63440"/>
                    <a:pt x="71914" y="46295"/>
                  </a:cubicBezTo>
                  <a:cubicBezTo>
                    <a:pt x="70009" y="36770"/>
                    <a:pt x="68104" y="-14665"/>
                    <a:pt x="30956" y="17720"/>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346" name="Graphic 2817">
            <a:extLst>
              <a:ext uri="{FF2B5EF4-FFF2-40B4-BE49-F238E27FC236}">
                <a16:creationId xmlns:a16="http://schemas.microsoft.com/office/drawing/2014/main" id="{B4547532-020E-424A-978E-1C0A5F926FC5}"/>
              </a:ext>
            </a:extLst>
          </p:cNvPr>
          <p:cNvGrpSpPr/>
          <p:nvPr/>
        </p:nvGrpSpPr>
        <p:grpSpPr>
          <a:xfrm>
            <a:off x="7543018" y="1198882"/>
            <a:ext cx="1000469" cy="475306"/>
            <a:chOff x="7261309" y="4817393"/>
            <a:chExt cx="2867025" cy="1362075"/>
          </a:xfrm>
        </p:grpSpPr>
        <p:sp>
          <p:nvSpPr>
            <p:cNvPr id="2347" name="Freeform: Shape 2346">
              <a:extLst>
                <a:ext uri="{FF2B5EF4-FFF2-40B4-BE49-F238E27FC236}">
                  <a16:creationId xmlns:a16="http://schemas.microsoft.com/office/drawing/2014/main" id="{C10CB9DD-23C2-48AC-A8B5-FF1C1BD33EA1}"/>
                </a:ext>
              </a:extLst>
            </p:cNvPr>
            <p:cNvSpPr/>
            <p:nvPr/>
          </p:nvSpPr>
          <p:spPr>
            <a:xfrm>
              <a:off x="7562661" y="4838732"/>
              <a:ext cx="38100" cy="1343025"/>
            </a:xfrm>
            <a:custGeom>
              <a:avLst/>
              <a:gdLst>
                <a:gd name="connsiteX0" fmla="*/ 7258 w 38100"/>
                <a:gd name="connsiteY0" fmla="*/ 21524 h 1343025"/>
                <a:gd name="connsiteX1" fmla="*/ 7258 w 38100"/>
                <a:gd name="connsiteY1" fmla="*/ 719706 h 1343025"/>
                <a:gd name="connsiteX2" fmla="*/ 7258 w 38100"/>
                <a:gd name="connsiteY2" fmla="*/ 1057844 h 1343025"/>
                <a:gd name="connsiteX3" fmla="*/ 7258 w 38100"/>
                <a:gd name="connsiteY3" fmla="*/ 1227389 h 1343025"/>
                <a:gd name="connsiteX4" fmla="*/ 27261 w 38100"/>
                <a:gd name="connsiteY4" fmla="*/ 1333116 h 1343025"/>
                <a:gd name="connsiteX5" fmla="*/ 27261 w 38100"/>
                <a:gd name="connsiteY5" fmla="*/ 1163571 h 1343025"/>
                <a:gd name="connsiteX6" fmla="*/ 27261 w 38100"/>
                <a:gd name="connsiteY6" fmla="*/ 994026 h 1343025"/>
                <a:gd name="connsiteX7" fmla="*/ 27261 w 38100"/>
                <a:gd name="connsiteY7" fmla="*/ 655889 h 1343025"/>
                <a:gd name="connsiteX8" fmla="*/ 27261 w 38100"/>
                <a:gd name="connsiteY8" fmla="*/ 295844 h 1343025"/>
                <a:gd name="connsiteX9" fmla="*/ 27261 w 38100"/>
                <a:gd name="connsiteY9" fmla="*/ 126299 h 1343025"/>
                <a:gd name="connsiteX10" fmla="*/ 27261 w 38100"/>
                <a:gd name="connsiteY10" fmla="*/ 41526 h 1343025"/>
                <a:gd name="connsiteX11" fmla="*/ 7258 w 38100"/>
                <a:gd name="connsiteY11" fmla="*/ 21524 h 134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00" h="1343025">
                  <a:moveTo>
                    <a:pt x="7258" y="21524"/>
                  </a:moveTo>
                  <a:cubicBezTo>
                    <a:pt x="7258" y="253934"/>
                    <a:pt x="7258" y="487296"/>
                    <a:pt x="7258" y="719706"/>
                  </a:cubicBezTo>
                  <a:cubicBezTo>
                    <a:pt x="7258" y="832101"/>
                    <a:pt x="7258" y="945449"/>
                    <a:pt x="7258" y="1057844"/>
                  </a:cubicBezTo>
                  <a:cubicBezTo>
                    <a:pt x="7258" y="1114041"/>
                    <a:pt x="7258" y="1170239"/>
                    <a:pt x="7258" y="1227389"/>
                  </a:cubicBezTo>
                  <a:cubicBezTo>
                    <a:pt x="7258" y="1240724"/>
                    <a:pt x="4401" y="1370264"/>
                    <a:pt x="27261" y="1333116"/>
                  </a:cubicBezTo>
                  <a:cubicBezTo>
                    <a:pt x="46311" y="1302636"/>
                    <a:pt x="27261" y="1200719"/>
                    <a:pt x="27261" y="1163571"/>
                  </a:cubicBezTo>
                  <a:cubicBezTo>
                    <a:pt x="27261" y="1107374"/>
                    <a:pt x="27261" y="1051176"/>
                    <a:pt x="27261" y="994026"/>
                  </a:cubicBezTo>
                  <a:cubicBezTo>
                    <a:pt x="27261" y="881631"/>
                    <a:pt x="27261" y="768284"/>
                    <a:pt x="27261" y="655889"/>
                  </a:cubicBezTo>
                  <a:cubicBezTo>
                    <a:pt x="27261" y="535874"/>
                    <a:pt x="27261" y="415859"/>
                    <a:pt x="27261" y="295844"/>
                  </a:cubicBezTo>
                  <a:cubicBezTo>
                    <a:pt x="27261" y="239646"/>
                    <a:pt x="27261" y="183449"/>
                    <a:pt x="27261" y="126299"/>
                  </a:cubicBezTo>
                  <a:cubicBezTo>
                    <a:pt x="27261" y="103439"/>
                    <a:pt x="34881" y="63434"/>
                    <a:pt x="27261" y="41526"/>
                  </a:cubicBezTo>
                  <a:cubicBezTo>
                    <a:pt x="33928" y="61529"/>
                    <a:pt x="7258" y="-26101"/>
                    <a:pt x="7258" y="215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48" name="Freeform: Shape 2347">
              <a:extLst>
                <a:ext uri="{FF2B5EF4-FFF2-40B4-BE49-F238E27FC236}">
                  <a16:creationId xmlns:a16="http://schemas.microsoft.com/office/drawing/2014/main" id="{30B342CF-7A04-488D-973D-5F764E3CCB2D}"/>
                </a:ext>
              </a:extLst>
            </p:cNvPr>
            <p:cNvSpPr/>
            <p:nvPr/>
          </p:nvSpPr>
          <p:spPr>
            <a:xfrm>
              <a:off x="7528247" y="6134753"/>
              <a:ext cx="2333625" cy="47625"/>
            </a:xfrm>
            <a:custGeom>
              <a:avLst/>
              <a:gdLst>
                <a:gd name="connsiteX0" fmla="*/ 17859 w 2333625"/>
                <a:gd name="connsiteY0" fmla="*/ 41857 h 47625"/>
                <a:gd name="connsiteX1" fmla="*/ 1236107 w 2333625"/>
                <a:gd name="connsiteY1" fmla="*/ 41857 h 47625"/>
                <a:gd name="connsiteX2" fmla="*/ 1823799 w 2333625"/>
                <a:gd name="connsiteY2" fmla="*/ 41857 h 47625"/>
                <a:gd name="connsiteX3" fmla="*/ 2118122 w 2333625"/>
                <a:gd name="connsiteY3" fmla="*/ 41857 h 47625"/>
                <a:gd name="connsiteX4" fmla="*/ 2243852 w 2333625"/>
                <a:gd name="connsiteY4" fmla="*/ 41857 h 47625"/>
                <a:gd name="connsiteX5" fmla="*/ 2327672 w 2333625"/>
                <a:gd name="connsiteY5" fmla="*/ 18997 h 47625"/>
                <a:gd name="connsiteX6" fmla="*/ 2033349 w 2333625"/>
                <a:gd name="connsiteY6" fmla="*/ 18997 h 47625"/>
                <a:gd name="connsiteX7" fmla="*/ 1739027 w 2333625"/>
                <a:gd name="connsiteY7" fmla="*/ 18997 h 47625"/>
                <a:gd name="connsiteX8" fmla="*/ 1151334 w 2333625"/>
                <a:gd name="connsiteY8" fmla="*/ 18997 h 47625"/>
                <a:gd name="connsiteX9" fmla="*/ 563642 w 2333625"/>
                <a:gd name="connsiteY9" fmla="*/ 18997 h 47625"/>
                <a:gd name="connsiteX10" fmla="*/ 269319 w 2333625"/>
                <a:gd name="connsiteY10" fmla="*/ 18997 h 47625"/>
                <a:gd name="connsiteX11" fmla="*/ 101679 w 2333625"/>
                <a:gd name="connsiteY11" fmla="*/ 18997 h 47625"/>
                <a:gd name="connsiteX12" fmla="*/ 17859 w 2333625"/>
                <a:gd name="connsiteY12" fmla="*/ 18997 h 47625"/>
                <a:gd name="connsiteX13" fmla="*/ 17859 w 2333625"/>
                <a:gd name="connsiteY13" fmla="*/ 4185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33625" h="47625">
                  <a:moveTo>
                    <a:pt x="17859" y="41857"/>
                  </a:moveTo>
                  <a:cubicBezTo>
                    <a:pt x="423624" y="41857"/>
                    <a:pt x="829389" y="41857"/>
                    <a:pt x="1236107" y="41857"/>
                  </a:cubicBezTo>
                  <a:cubicBezTo>
                    <a:pt x="1432322" y="41857"/>
                    <a:pt x="1628537" y="41857"/>
                    <a:pt x="1823799" y="41857"/>
                  </a:cubicBezTo>
                  <a:cubicBezTo>
                    <a:pt x="1921907" y="41857"/>
                    <a:pt x="2020014" y="41857"/>
                    <a:pt x="2118122" y="41857"/>
                  </a:cubicBezTo>
                  <a:cubicBezTo>
                    <a:pt x="2160032" y="41857"/>
                    <a:pt x="2201942" y="41857"/>
                    <a:pt x="2243852" y="41857"/>
                  </a:cubicBezTo>
                  <a:cubicBezTo>
                    <a:pt x="2257187" y="41857"/>
                    <a:pt x="2365772" y="55192"/>
                    <a:pt x="2327672" y="18997"/>
                  </a:cubicBezTo>
                  <a:cubicBezTo>
                    <a:pt x="2299097" y="-7673"/>
                    <a:pt x="2076212" y="18997"/>
                    <a:pt x="2033349" y="18997"/>
                  </a:cubicBezTo>
                  <a:cubicBezTo>
                    <a:pt x="1935242" y="18997"/>
                    <a:pt x="1837134" y="18997"/>
                    <a:pt x="1739027" y="18997"/>
                  </a:cubicBezTo>
                  <a:cubicBezTo>
                    <a:pt x="1542812" y="18997"/>
                    <a:pt x="1346597" y="18997"/>
                    <a:pt x="1151334" y="18997"/>
                  </a:cubicBezTo>
                  <a:cubicBezTo>
                    <a:pt x="956072" y="18997"/>
                    <a:pt x="758904" y="18997"/>
                    <a:pt x="563642" y="18997"/>
                  </a:cubicBezTo>
                  <a:cubicBezTo>
                    <a:pt x="465534" y="18997"/>
                    <a:pt x="367427" y="18997"/>
                    <a:pt x="269319" y="18997"/>
                  </a:cubicBezTo>
                  <a:cubicBezTo>
                    <a:pt x="213122" y="18997"/>
                    <a:pt x="156924" y="18997"/>
                    <a:pt x="101679" y="18997"/>
                  </a:cubicBezTo>
                  <a:cubicBezTo>
                    <a:pt x="74057" y="18997"/>
                    <a:pt x="45482" y="18997"/>
                    <a:pt x="17859" y="18997"/>
                  </a:cubicBezTo>
                  <a:cubicBezTo>
                    <a:pt x="3572" y="26617"/>
                    <a:pt x="3572" y="34237"/>
                    <a:pt x="17859" y="418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49" name="Freeform: Shape 2348">
              <a:extLst>
                <a:ext uri="{FF2B5EF4-FFF2-40B4-BE49-F238E27FC236}">
                  <a16:creationId xmlns:a16="http://schemas.microsoft.com/office/drawing/2014/main" id="{A3B2742E-D3DE-4A37-BC9D-BC592B6D267E}"/>
                </a:ext>
              </a:extLst>
            </p:cNvPr>
            <p:cNvSpPr/>
            <p:nvPr/>
          </p:nvSpPr>
          <p:spPr>
            <a:xfrm>
              <a:off x="7534200" y="5445767"/>
              <a:ext cx="2438400" cy="19050"/>
            </a:xfrm>
            <a:custGeom>
              <a:avLst/>
              <a:gdLst>
                <a:gd name="connsiteX0" fmla="*/ 7144 w 2438400"/>
                <a:gd name="connsiteY0" fmla="*/ 19326 h 19050"/>
                <a:gd name="connsiteX1" fmla="*/ 2435066 w 2438400"/>
                <a:gd name="connsiteY1" fmla="*/ 13611 h 19050"/>
                <a:gd name="connsiteX2" fmla="*/ 1197769 w 2438400"/>
                <a:gd name="connsiteY2" fmla="*/ 7896 h 19050"/>
                <a:gd name="connsiteX3" fmla="*/ 560546 w 2438400"/>
                <a:gd name="connsiteY3" fmla="*/ 7896 h 19050"/>
                <a:gd name="connsiteX4" fmla="*/ 7144 w 2438400"/>
                <a:gd name="connsiteY4" fmla="*/ 193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19050">
                  <a:moveTo>
                    <a:pt x="7144" y="19326"/>
                  </a:moveTo>
                  <a:cubicBezTo>
                    <a:pt x="210979" y="19326"/>
                    <a:pt x="2435066" y="24089"/>
                    <a:pt x="2435066" y="13611"/>
                  </a:cubicBezTo>
                  <a:cubicBezTo>
                    <a:pt x="2435066" y="4086"/>
                    <a:pt x="1304449" y="7896"/>
                    <a:pt x="1197769" y="7896"/>
                  </a:cubicBezTo>
                  <a:cubicBezTo>
                    <a:pt x="985361" y="7896"/>
                    <a:pt x="772954" y="7896"/>
                    <a:pt x="560546" y="7896"/>
                  </a:cubicBezTo>
                  <a:cubicBezTo>
                    <a:pt x="380524" y="8849"/>
                    <a:pt x="161449" y="19326"/>
                    <a:pt x="7144" y="193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0" name="Freeform: Shape 2349">
              <a:extLst>
                <a:ext uri="{FF2B5EF4-FFF2-40B4-BE49-F238E27FC236}">
                  <a16:creationId xmlns:a16="http://schemas.microsoft.com/office/drawing/2014/main" id="{01E9A0A9-FC40-425A-B82B-0952B1032A88}"/>
                </a:ext>
              </a:extLst>
            </p:cNvPr>
            <p:cNvSpPr/>
            <p:nvPr/>
          </p:nvSpPr>
          <p:spPr>
            <a:xfrm>
              <a:off x="7533827" y="5245358"/>
              <a:ext cx="142875" cy="19050"/>
            </a:xfrm>
            <a:custGeom>
              <a:avLst/>
              <a:gdLst>
                <a:gd name="connsiteX0" fmla="*/ 7517 w 142875"/>
                <a:gd name="connsiteY0" fmla="*/ 19710 h 19050"/>
                <a:gd name="connsiteX1" fmla="*/ 140867 w 142875"/>
                <a:gd name="connsiteY1" fmla="*/ 14947 h 19050"/>
                <a:gd name="connsiteX2" fmla="*/ 7517 w 142875"/>
                <a:gd name="connsiteY2" fmla="*/ 19710 h 19050"/>
              </a:gdLst>
              <a:ahLst/>
              <a:cxnLst>
                <a:cxn ang="0">
                  <a:pos x="connsiteX0" y="connsiteY0"/>
                </a:cxn>
                <a:cxn ang="0">
                  <a:pos x="connsiteX1" y="connsiteY1"/>
                </a:cxn>
                <a:cxn ang="0">
                  <a:pos x="connsiteX2" y="connsiteY2"/>
                </a:cxn>
              </a:cxnLst>
              <a:rect l="l" t="t" r="r" b="b"/>
              <a:pathLst>
                <a:path w="142875" h="19050">
                  <a:moveTo>
                    <a:pt x="7517" y="19710"/>
                  </a:moveTo>
                  <a:cubicBezTo>
                    <a:pt x="17995" y="19710"/>
                    <a:pt x="140867" y="23520"/>
                    <a:pt x="140867" y="14947"/>
                  </a:cubicBezTo>
                  <a:cubicBezTo>
                    <a:pt x="140867" y="-5055"/>
                    <a:pt x="-1055" y="19710"/>
                    <a:pt x="7517" y="197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1" name="Freeform: Shape 2350">
              <a:extLst>
                <a:ext uri="{FF2B5EF4-FFF2-40B4-BE49-F238E27FC236}">
                  <a16:creationId xmlns:a16="http://schemas.microsoft.com/office/drawing/2014/main" id="{6642FA16-8C7C-47F4-A0F9-DE39A43370FD}"/>
                </a:ext>
              </a:extLst>
            </p:cNvPr>
            <p:cNvSpPr/>
            <p:nvPr/>
          </p:nvSpPr>
          <p:spPr>
            <a:xfrm>
              <a:off x="7533827" y="5044798"/>
              <a:ext cx="142875" cy="19050"/>
            </a:xfrm>
            <a:custGeom>
              <a:avLst/>
              <a:gdLst>
                <a:gd name="connsiteX0" fmla="*/ 7517 w 142875"/>
                <a:gd name="connsiteY0" fmla="*/ 19293 h 19050"/>
                <a:gd name="connsiteX1" fmla="*/ 140867 w 142875"/>
                <a:gd name="connsiteY1" fmla="*/ 14530 h 19050"/>
                <a:gd name="connsiteX2" fmla="*/ 7517 w 142875"/>
                <a:gd name="connsiteY2" fmla="*/ 19293 h 19050"/>
              </a:gdLst>
              <a:ahLst/>
              <a:cxnLst>
                <a:cxn ang="0">
                  <a:pos x="connsiteX0" y="connsiteY0"/>
                </a:cxn>
                <a:cxn ang="0">
                  <a:pos x="connsiteX1" y="connsiteY1"/>
                </a:cxn>
                <a:cxn ang="0">
                  <a:pos x="connsiteX2" y="connsiteY2"/>
                </a:cxn>
              </a:cxnLst>
              <a:rect l="l" t="t" r="r" b="b"/>
              <a:pathLst>
                <a:path w="142875" h="19050">
                  <a:moveTo>
                    <a:pt x="7517" y="19293"/>
                  </a:moveTo>
                  <a:cubicBezTo>
                    <a:pt x="17995" y="19293"/>
                    <a:pt x="140867" y="23103"/>
                    <a:pt x="140867" y="14530"/>
                  </a:cubicBezTo>
                  <a:cubicBezTo>
                    <a:pt x="140867" y="-4520"/>
                    <a:pt x="-1055" y="19293"/>
                    <a:pt x="7517" y="192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2" name="Freeform: Shape 2351">
              <a:extLst>
                <a:ext uri="{FF2B5EF4-FFF2-40B4-BE49-F238E27FC236}">
                  <a16:creationId xmlns:a16="http://schemas.microsoft.com/office/drawing/2014/main" id="{0E377DE7-3F58-4304-BB1F-845B7CE07CB2}"/>
                </a:ext>
              </a:extLst>
            </p:cNvPr>
            <p:cNvSpPr/>
            <p:nvPr/>
          </p:nvSpPr>
          <p:spPr>
            <a:xfrm>
              <a:off x="7524262" y="5680531"/>
              <a:ext cx="133350" cy="19050"/>
            </a:xfrm>
            <a:custGeom>
              <a:avLst/>
              <a:gdLst>
                <a:gd name="connsiteX0" fmla="*/ 7557 w 133350"/>
                <a:gd name="connsiteY0" fmla="*/ 18877 h 19050"/>
                <a:gd name="connsiteX1" fmla="*/ 126620 w 133350"/>
                <a:gd name="connsiteY1" fmla="*/ 14114 h 19050"/>
                <a:gd name="connsiteX2" fmla="*/ 7557 w 133350"/>
                <a:gd name="connsiteY2" fmla="*/ 18877 h 19050"/>
              </a:gdLst>
              <a:ahLst/>
              <a:cxnLst>
                <a:cxn ang="0">
                  <a:pos x="connsiteX0" y="connsiteY0"/>
                </a:cxn>
                <a:cxn ang="0">
                  <a:pos x="connsiteX1" y="connsiteY1"/>
                </a:cxn>
                <a:cxn ang="0">
                  <a:pos x="connsiteX2" y="connsiteY2"/>
                </a:cxn>
              </a:cxnLst>
              <a:rect l="l" t="t" r="r" b="b"/>
              <a:pathLst>
                <a:path w="133350" h="19050">
                  <a:moveTo>
                    <a:pt x="7557" y="18877"/>
                  </a:moveTo>
                  <a:cubicBezTo>
                    <a:pt x="18987" y="18877"/>
                    <a:pt x="126620" y="22687"/>
                    <a:pt x="126620" y="14114"/>
                  </a:cubicBezTo>
                  <a:cubicBezTo>
                    <a:pt x="126620" y="-3983"/>
                    <a:pt x="-1015" y="18877"/>
                    <a:pt x="7557" y="188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3" name="Freeform: Shape 2352">
              <a:extLst>
                <a:ext uri="{FF2B5EF4-FFF2-40B4-BE49-F238E27FC236}">
                  <a16:creationId xmlns:a16="http://schemas.microsoft.com/office/drawing/2014/main" id="{1FCFF043-C4A7-4909-BDB3-AA77EB175411}"/>
                </a:ext>
              </a:extLst>
            </p:cNvPr>
            <p:cNvSpPr/>
            <p:nvPr/>
          </p:nvSpPr>
          <p:spPr>
            <a:xfrm>
              <a:off x="7524262" y="5893475"/>
              <a:ext cx="133350" cy="19050"/>
            </a:xfrm>
            <a:custGeom>
              <a:avLst/>
              <a:gdLst>
                <a:gd name="connsiteX0" fmla="*/ 7557 w 133350"/>
                <a:gd name="connsiteY0" fmla="*/ 19293 h 19050"/>
                <a:gd name="connsiteX1" fmla="*/ 126620 w 133350"/>
                <a:gd name="connsiteY1" fmla="*/ 14530 h 19050"/>
                <a:gd name="connsiteX2" fmla="*/ 7557 w 133350"/>
                <a:gd name="connsiteY2" fmla="*/ 19293 h 19050"/>
              </a:gdLst>
              <a:ahLst/>
              <a:cxnLst>
                <a:cxn ang="0">
                  <a:pos x="connsiteX0" y="connsiteY0"/>
                </a:cxn>
                <a:cxn ang="0">
                  <a:pos x="connsiteX1" y="connsiteY1"/>
                </a:cxn>
                <a:cxn ang="0">
                  <a:pos x="connsiteX2" y="connsiteY2"/>
                </a:cxn>
              </a:cxnLst>
              <a:rect l="l" t="t" r="r" b="b"/>
              <a:pathLst>
                <a:path w="133350" h="19050">
                  <a:moveTo>
                    <a:pt x="7557" y="19293"/>
                  </a:moveTo>
                  <a:cubicBezTo>
                    <a:pt x="18987" y="19293"/>
                    <a:pt x="126620" y="23103"/>
                    <a:pt x="126620" y="14530"/>
                  </a:cubicBezTo>
                  <a:cubicBezTo>
                    <a:pt x="126620" y="-4520"/>
                    <a:pt x="-1015" y="19293"/>
                    <a:pt x="7557" y="192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4" name="Freeform: Shape 2353">
              <a:extLst>
                <a:ext uri="{FF2B5EF4-FFF2-40B4-BE49-F238E27FC236}">
                  <a16:creationId xmlns:a16="http://schemas.microsoft.com/office/drawing/2014/main" id="{27F3B1DC-8554-4481-B5AA-A5E2B72E1E87}"/>
                </a:ext>
              </a:extLst>
            </p:cNvPr>
            <p:cNvSpPr/>
            <p:nvPr/>
          </p:nvSpPr>
          <p:spPr>
            <a:xfrm>
              <a:off x="7519028" y="5040754"/>
              <a:ext cx="2295525" cy="657225"/>
            </a:xfrm>
            <a:custGeom>
              <a:avLst/>
              <a:gdLst>
                <a:gd name="connsiteX0" fmla="*/ 19458 w 2295525"/>
                <a:gd name="connsiteY0" fmla="*/ 21431 h 657225"/>
                <a:gd name="connsiteX1" fmla="*/ 430938 w 2295525"/>
                <a:gd name="connsiteY1" fmla="*/ 354806 h 657225"/>
                <a:gd name="connsiteX2" fmla="*/ 925286 w 2295525"/>
                <a:gd name="connsiteY2" fmla="*/ 526256 h 657225"/>
                <a:gd name="connsiteX3" fmla="*/ 1546316 w 2295525"/>
                <a:gd name="connsiteY3" fmla="*/ 217646 h 657225"/>
                <a:gd name="connsiteX4" fmla="*/ 1988276 w 2295525"/>
                <a:gd name="connsiteY4" fmla="*/ 426244 h 657225"/>
                <a:gd name="connsiteX5" fmla="*/ 2199731 w 2295525"/>
                <a:gd name="connsiteY5" fmla="*/ 605314 h 657225"/>
                <a:gd name="connsiteX6" fmla="*/ 2289266 w 2295525"/>
                <a:gd name="connsiteY6" fmla="*/ 648176 h 657225"/>
                <a:gd name="connsiteX7" fmla="*/ 2171156 w 2295525"/>
                <a:gd name="connsiteY7" fmla="*/ 557689 h 657225"/>
                <a:gd name="connsiteX8" fmla="*/ 1709193 w 2295525"/>
                <a:gd name="connsiteY8" fmla="*/ 193834 h 657225"/>
                <a:gd name="connsiteX9" fmla="*/ 995771 w 2295525"/>
                <a:gd name="connsiteY9" fmla="*/ 551974 h 657225"/>
                <a:gd name="connsiteX10" fmla="*/ 569051 w 2295525"/>
                <a:gd name="connsiteY10" fmla="*/ 443389 h 657225"/>
                <a:gd name="connsiteX11" fmla="*/ 276633 w 2295525"/>
                <a:gd name="connsiteY11" fmla="*/ 124301 h 657225"/>
                <a:gd name="connsiteX12" fmla="*/ 135663 w 2295525"/>
                <a:gd name="connsiteY12" fmla="*/ 32861 h 657225"/>
                <a:gd name="connsiteX13" fmla="*/ 57558 w 2295525"/>
                <a:gd name="connsiteY13" fmla="*/ 7144 h 657225"/>
                <a:gd name="connsiteX14" fmla="*/ 19458 w 2295525"/>
                <a:gd name="connsiteY14" fmla="*/ 21431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95525" h="657225">
                  <a:moveTo>
                    <a:pt x="19458" y="21431"/>
                  </a:moveTo>
                  <a:cubicBezTo>
                    <a:pt x="193766" y="62389"/>
                    <a:pt x="310923" y="233839"/>
                    <a:pt x="430938" y="354806"/>
                  </a:cubicBezTo>
                  <a:cubicBezTo>
                    <a:pt x="574766" y="498634"/>
                    <a:pt x="718593" y="583406"/>
                    <a:pt x="925286" y="526256"/>
                  </a:cubicBezTo>
                  <a:cubicBezTo>
                    <a:pt x="1151981" y="463391"/>
                    <a:pt x="1308191" y="239554"/>
                    <a:pt x="1546316" y="217646"/>
                  </a:cubicBezTo>
                  <a:cubicBezTo>
                    <a:pt x="1722528" y="201454"/>
                    <a:pt x="1863498" y="315754"/>
                    <a:pt x="1988276" y="426244"/>
                  </a:cubicBezTo>
                  <a:cubicBezTo>
                    <a:pt x="2056856" y="487204"/>
                    <a:pt x="2124483" y="551974"/>
                    <a:pt x="2199731" y="605314"/>
                  </a:cubicBezTo>
                  <a:cubicBezTo>
                    <a:pt x="2217828" y="617696"/>
                    <a:pt x="2270216" y="665321"/>
                    <a:pt x="2289266" y="648176"/>
                  </a:cubicBezTo>
                  <a:cubicBezTo>
                    <a:pt x="2297838" y="640556"/>
                    <a:pt x="2185443" y="569119"/>
                    <a:pt x="2171156" y="557689"/>
                  </a:cubicBezTo>
                  <a:cubicBezTo>
                    <a:pt x="2019708" y="441484"/>
                    <a:pt x="1896836" y="254794"/>
                    <a:pt x="1709193" y="193834"/>
                  </a:cubicBezTo>
                  <a:cubicBezTo>
                    <a:pt x="1367246" y="83344"/>
                    <a:pt x="1237706" y="412909"/>
                    <a:pt x="995771" y="551974"/>
                  </a:cubicBezTo>
                  <a:cubicBezTo>
                    <a:pt x="841466" y="641509"/>
                    <a:pt x="688113" y="550069"/>
                    <a:pt x="569051" y="443389"/>
                  </a:cubicBezTo>
                  <a:cubicBezTo>
                    <a:pt x="460466" y="346234"/>
                    <a:pt x="381408" y="224314"/>
                    <a:pt x="276633" y="124301"/>
                  </a:cubicBezTo>
                  <a:cubicBezTo>
                    <a:pt x="234723" y="85249"/>
                    <a:pt x="189003" y="53816"/>
                    <a:pt x="135663" y="32861"/>
                  </a:cubicBezTo>
                  <a:cubicBezTo>
                    <a:pt x="112803" y="23336"/>
                    <a:pt x="82323" y="10001"/>
                    <a:pt x="57558" y="7144"/>
                  </a:cubicBezTo>
                  <a:cubicBezTo>
                    <a:pt x="63273" y="8096"/>
                    <a:pt x="-24357" y="10954"/>
                    <a:pt x="19458" y="214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5" name="Freeform: Shape 2354">
              <a:extLst>
                <a:ext uri="{FF2B5EF4-FFF2-40B4-BE49-F238E27FC236}">
                  <a16:creationId xmlns:a16="http://schemas.microsoft.com/office/drawing/2014/main" id="{2B86FADD-9700-42C4-A396-33F1C292BB3A}"/>
                </a:ext>
              </a:extLst>
            </p:cNvPr>
            <p:cNvSpPr/>
            <p:nvPr/>
          </p:nvSpPr>
          <p:spPr>
            <a:xfrm>
              <a:off x="7585549" y="5146195"/>
              <a:ext cx="2324100" cy="1028700"/>
            </a:xfrm>
            <a:custGeom>
              <a:avLst/>
              <a:gdLst>
                <a:gd name="connsiteX0" fmla="*/ 8182 w 2324100"/>
                <a:gd name="connsiteY0" fmla="*/ 1024700 h 1028700"/>
                <a:gd name="connsiteX1" fmla="*/ 509197 w 2324100"/>
                <a:gd name="connsiteY1" fmla="*/ 98870 h 1028700"/>
                <a:gd name="connsiteX2" fmla="*/ 1117845 w 2324100"/>
                <a:gd name="connsiteY2" fmla="*/ 185548 h 1028700"/>
                <a:gd name="connsiteX3" fmla="*/ 1664580 w 2324100"/>
                <a:gd name="connsiteY3" fmla="*/ 556070 h 1028700"/>
                <a:gd name="connsiteX4" fmla="*/ 1962712 w 2324100"/>
                <a:gd name="connsiteY4" fmla="*/ 291275 h 1028700"/>
                <a:gd name="connsiteX5" fmla="*/ 2124637 w 2324100"/>
                <a:gd name="connsiteY5" fmla="*/ 156020 h 1028700"/>
                <a:gd name="connsiteX6" fmla="*/ 2318947 w 2324100"/>
                <a:gd name="connsiteY6" fmla="*/ 83630 h 1028700"/>
                <a:gd name="connsiteX7" fmla="*/ 1997955 w 2324100"/>
                <a:gd name="connsiteY7" fmla="*/ 213170 h 1028700"/>
                <a:gd name="connsiteX8" fmla="*/ 1738875 w 2324100"/>
                <a:gd name="connsiteY8" fmla="*/ 480823 h 1028700"/>
                <a:gd name="connsiteX9" fmla="*/ 1285485 w 2324100"/>
                <a:gd name="connsiteY9" fmla="*/ 333185 h 1028700"/>
                <a:gd name="connsiteX10" fmla="*/ 854955 w 2324100"/>
                <a:gd name="connsiteY10" fmla="*/ 27433 h 1028700"/>
                <a:gd name="connsiteX11" fmla="*/ 290122 w 2324100"/>
                <a:gd name="connsiteY11" fmla="*/ 327470 h 1028700"/>
                <a:gd name="connsiteX12" fmla="*/ 108195 w 2324100"/>
                <a:gd name="connsiteY12" fmla="*/ 693230 h 1028700"/>
                <a:gd name="connsiteX13" fmla="*/ 45330 w 2324100"/>
                <a:gd name="connsiteY13" fmla="*/ 873253 h 1028700"/>
                <a:gd name="connsiteX14" fmla="*/ 15802 w 2324100"/>
                <a:gd name="connsiteY14" fmla="*/ 965645 h 1028700"/>
                <a:gd name="connsiteX15" fmla="*/ 8182 w 2324100"/>
                <a:gd name="connsiteY15" fmla="*/ 102470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24100" h="1028700">
                  <a:moveTo>
                    <a:pt x="8182" y="1024700"/>
                  </a:moveTo>
                  <a:cubicBezTo>
                    <a:pt x="109147" y="700850"/>
                    <a:pt x="241545" y="326518"/>
                    <a:pt x="509197" y="98870"/>
                  </a:cubicBezTo>
                  <a:cubicBezTo>
                    <a:pt x="715890" y="-77342"/>
                    <a:pt x="938775" y="27433"/>
                    <a:pt x="1117845" y="185548"/>
                  </a:cubicBezTo>
                  <a:cubicBezTo>
                    <a:pt x="1253100" y="305563"/>
                    <a:pt x="1450267" y="621793"/>
                    <a:pt x="1664580" y="556070"/>
                  </a:cubicBezTo>
                  <a:cubicBezTo>
                    <a:pt x="1783642" y="518923"/>
                    <a:pt x="1879845" y="377000"/>
                    <a:pt x="1962712" y="291275"/>
                  </a:cubicBezTo>
                  <a:cubicBezTo>
                    <a:pt x="2012242" y="240793"/>
                    <a:pt x="2063677" y="192215"/>
                    <a:pt x="2124637" y="156020"/>
                  </a:cubicBezTo>
                  <a:cubicBezTo>
                    <a:pt x="2142735" y="145543"/>
                    <a:pt x="2316090" y="73153"/>
                    <a:pt x="2318947" y="83630"/>
                  </a:cubicBezTo>
                  <a:cubicBezTo>
                    <a:pt x="2303707" y="28385"/>
                    <a:pt x="2023672" y="190310"/>
                    <a:pt x="1997955" y="213170"/>
                  </a:cubicBezTo>
                  <a:cubicBezTo>
                    <a:pt x="1904610" y="295085"/>
                    <a:pt x="1848412" y="417005"/>
                    <a:pt x="1738875" y="480823"/>
                  </a:cubicBezTo>
                  <a:cubicBezTo>
                    <a:pt x="1567425" y="580835"/>
                    <a:pt x="1406452" y="448438"/>
                    <a:pt x="1285485" y="333185"/>
                  </a:cubicBezTo>
                  <a:cubicBezTo>
                    <a:pt x="1162612" y="216028"/>
                    <a:pt x="1036882" y="44578"/>
                    <a:pt x="854955" y="27433"/>
                  </a:cubicBezTo>
                  <a:cubicBezTo>
                    <a:pt x="615877" y="3620"/>
                    <a:pt x="420615" y="137923"/>
                    <a:pt x="290122" y="327470"/>
                  </a:cubicBezTo>
                  <a:cubicBezTo>
                    <a:pt x="212970" y="439865"/>
                    <a:pt x="156772" y="565595"/>
                    <a:pt x="108195" y="693230"/>
                  </a:cubicBezTo>
                  <a:cubicBezTo>
                    <a:pt x="85335" y="752285"/>
                    <a:pt x="65332" y="813245"/>
                    <a:pt x="45330" y="873253"/>
                  </a:cubicBezTo>
                  <a:cubicBezTo>
                    <a:pt x="34852" y="903733"/>
                    <a:pt x="25327" y="935165"/>
                    <a:pt x="15802" y="965645"/>
                  </a:cubicBezTo>
                  <a:cubicBezTo>
                    <a:pt x="11992" y="978028"/>
                    <a:pt x="4372" y="1038988"/>
                    <a:pt x="8182" y="102470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6" name="Freeform: Shape 2355">
              <a:extLst>
                <a:ext uri="{FF2B5EF4-FFF2-40B4-BE49-F238E27FC236}">
                  <a16:creationId xmlns:a16="http://schemas.microsoft.com/office/drawing/2014/main" id="{2F86A3D7-FE31-4C7E-8930-DDA551FF0E17}"/>
                </a:ext>
              </a:extLst>
            </p:cNvPr>
            <p:cNvSpPr/>
            <p:nvPr/>
          </p:nvSpPr>
          <p:spPr>
            <a:xfrm>
              <a:off x="7829348" y="5432432"/>
              <a:ext cx="28575" cy="66675"/>
            </a:xfrm>
            <a:custGeom>
              <a:avLst/>
              <a:gdLst>
                <a:gd name="connsiteX0" fmla="*/ 8224 w 28575"/>
                <a:gd name="connsiteY0" fmla="*/ 9801 h 66675"/>
                <a:gd name="connsiteX1" fmla="*/ 13939 w 28575"/>
                <a:gd name="connsiteY1" fmla="*/ 64093 h 66675"/>
                <a:gd name="connsiteX2" fmla="*/ 8224 w 28575"/>
                <a:gd name="connsiteY2" fmla="*/ 9801 h 66675"/>
              </a:gdLst>
              <a:ahLst/>
              <a:cxnLst>
                <a:cxn ang="0">
                  <a:pos x="connsiteX0" y="connsiteY0"/>
                </a:cxn>
                <a:cxn ang="0">
                  <a:pos x="connsiteX1" y="connsiteY1"/>
                </a:cxn>
                <a:cxn ang="0">
                  <a:pos x="connsiteX2" y="connsiteY2"/>
                </a:cxn>
              </a:cxnLst>
              <a:rect l="l" t="t" r="r" b="b"/>
              <a:pathLst>
                <a:path w="28575" h="66675">
                  <a:moveTo>
                    <a:pt x="8224" y="9801"/>
                  </a:moveTo>
                  <a:cubicBezTo>
                    <a:pt x="8224" y="11706"/>
                    <a:pt x="3461" y="64093"/>
                    <a:pt x="13939" y="64093"/>
                  </a:cubicBezTo>
                  <a:cubicBezTo>
                    <a:pt x="40609" y="64093"/>
                    <a:pt x="8224" y="-7344"/>
                    <a:pt x="8224" y="98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7" name="Freeform: Shape 2356">
              <a:extLst>
                <a:ext uri="{FF2B5EF4-FFF2-40B4-BE49-F238E27FC236}">
                  <a16:creationId xmlns:a16="http://schemas.microsoft.com/office/drawing/2014/main" id="{F9E975EA-DEF6-4844-A695-098DFE127A33}"/>
                </a:ext>
              </a:extLst>
            </p:cNvPr>
            <p:cNvSpPr/>
            <p:nvPr/>
          </p:nvSpPr>
          <p:spPr>
            <a:xfrm>
              <a:off x="8163041" y="5434305"/>
              <a:ext cx="28575" cy="47625"/>
            </a:xfrm>
            <a:custGeom>
              <a:avLst/>
              <a:gdLst>
                <a:gd name="connsiteX0" fmla="*/ 11716 w 28575"/>
                <a:gd name="connsiteY0" fmla="*/ 10785 h 47625"/>
                <a:gd name="connsiteX1" fmla="*/ 17431 w 28575"/>
                <a:gd name="connsiteY1" fmla="*/ 47933 h 47625"/>
                <a:gd name="connsiteX2" fmla="*/ 11716 w 28575"/>
                <a:gd name="connsiteY2" fmla="*/ 10785 h 47625"/>
              </a:gdLst>
              <a:ahLst/>
              <a:cxnLst>
                <a:cxn ang="0">
                  <a:pos x="connsiteX0" y="connsiteY0"/>
                </a:cxn>
                <a:cxn ang="0">
                  <a:pos x="connsiteX1" y="connsiteY1"/>
                </a:cxn>
                <a:cxn ang="0">
                  <a:pos x="connsiteX2" y="connsiteY2"/>
                </a:cxn>
              </a:cxnLst>
              <a:rect l="l" t="t" r="r" b="b"/>
              <a:pathLst>
                <a:path w="28575" h="47625">
                  <a:moveTo>
                    <a:pt x="11716" y="10785"/>
                  </a:moveTo>
                  <a:cubicBezTo>
                    <a:pt x="4096" y="26978"/>
                    <a:pt x="6001" y="39360"/>
                    <a:pt x="17431" y="47933"/>
                  </a:cubicBezTo>
                  <a:cubicBezTo>
                    <a:pt x="46006" y="47933"/>
                    <a:pt x="11716" y="-7312"/>
                    <a:pt x="11716" y="10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8" name="Freeform: Shape 2357">
              <a:extLst>
                <a:ext uri="{FF2B5EF4-FFF2-40B4-BE49-F238E27FC236}">
                  <a16:creationId xmlns:a16="http://schemas.microsoft.com/office/drawing/2014/main" id="{02C28F63-B867-4469-8CF1-CC330C326F92}"/>
                </a:ext>
              </a:extLst>
            </p:cNvPr>
            <p:cNvSpPr/>
            <p:nvPr/>
          </p:nvSpPr>
          <p:spPr>
            <a:xfrm>
              <a:off x="8468105" y="5440168"/>
              <a:ext cx="28575" cy="57150"/>
            </a:xfrm>
            <a:custGeom>
              <a:avLst/>
              <a:gdLst>
                <a:gd name="connsiteX0" fmla="*/ 12404 w 28575"/>
                <a:gd name="connsiteY0" fmla="*/ 10637 h 57150"/>
                <a:gd name="connsiteX1" fmla="*/ 18119 w 28575"/>
                <a:gd name="connsiteY1" fmla="*/ 50642 h 57150"/>
                <a:gd name="connsiteX2" fmla="*/ 12404 w 28575"/>
                <a:gd name="connsiteY2" fmla="*/ 10637 h 57150"/>
              </a:gdLst>
              <a:ahLst/>
              <a:cxnLst>
                <a:cxn ang="0">
                  <a:pos x="connsiteX0" y="connsiteY0"/>
                </a:cxn>
                <a:cxn ang="0">
                  <a:pos x="connsiteX1" y="connsiteY1"/>
                </a:cxn>
                <a:cxn ang="0">
                  <a:pos x="connsiteX2" y="connsiteY2"/>
                </a:cxn>
              </a:cxnLst>
              <a:rect l="l" t="t" r="r" b="b"/>
              <a:pathLst>
                <a:path w="28575" h="57150">
                  <a:moveTo>
                    <a:pt x="12404" y="10637"/>
                  </a:moveTo>
                  <a:cubicBezTo>
                    <a:pt x="3832" y="27782"/>
                    <a:pt x="5737" y="41117"/>
                    <a:pt x="18119" y="50642"/>
                  </a:cubicBezTo>
                  <a:cubicBezTo>
                    <a:pt x="47647" y="50642"/>
                    <a:pt x="12404" y="-7460"/>
                    <a:pt x="12404" y="106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59" name="Freeform: Shape 2358">
              <a:extLst>
                <a:ext uri="{FF2B5EF4-FFF2-40B4-BE49-F238E27FC236}">
                  <a16:creationId xmlns:a16="http://schemas.microsoft.com/office/drawing/2014/main" id="{986426FE-2504-495B-BBCB-5DF2548B90C0}"/>
                </a:ext>
              </a:extLst>
            </p:cNvPr>
            <p:cNvSpPr/>
            <p:nvPr/>
          </p:nvSpPr>
          <p:spPr>
            <a:xfrm>
              <a:off x="8819043" y="5437002"/>
              <a:ext cx="28575" cy="47625"/>
            </a:xfrm>
            <a:custGeom>
              <a:avLst/>
              <a:gdLst>
                <a:gd name="connsiteX0" fmla="*/ 11033 w 28575"/>
                <a:gd name="connsiteY0" fmla="*/ 10946 h 47625"/>
                <a:gd name="connsiteX1" fmla="*/ 16748 w 28575"/>
                <a:gd name="connsiteY1" fmla="*/ 45236 h 47625"/>
                <a:gd name="connsiteX2" fmla="*/ 11033 w 28575"/>
                <a:gd name="connsiteY2" fmla="*/ 10946 h 47625"/>
              </a:gdLst>
              <a:ahLst/>
              <a:cxnLst>
                <a:cxn ang="0">
                  <a:pos x="connsiteX0" y="connsiteY0"/>
                </a:cxn>
                <a:cxn ang="0">
                  <a:pos x="connsiteX1" y="connsiteY1"/>
                </a:cxn>
                <a:cxn ang="0">
                  <a:pos x="connsiteX2" y="connsiteY2"/>
                </a:cxn>
              </a:cxnLst>
              <a:rect l="l" t="t" r="r" b="b"/>
              <a:pathLst>
                <a:path w="28575" h="47625">
                  <a:moveTo>
                    <a:pt x="11033" y="10946"/>
                  </a:moveTo>
                  <a:cubicBezTo>
                    <a:pt x="4366" y="26186"/>
                    <a:pt x="6271" y="37616"/>
                    <a:pt x="16748" y="45236"/>
                  </a:cubicBezTo>
                  <a:cubicBezTo>
                    <a:pt x="44371" y="45236"/>
                    <a:pt x="11033" y="-7152"/>
                    <a:pt x="11033" y="109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0" name="Freeform: Shape 2359">
              <a:extLst>
                <a:ext uri="{FF2B5EF4-FFF2-40B4-BE49-F238E27FC236}">
                  <a16:creationId xmlns:a16="http://schemas.microsoft.com/office/drawing/2014/main" id="{9DE78715-21CA-462D-A1F9-CD6CBF71146D}"/>
                </a:ext>
              </a:extLst>
            </p:cNvPr>
            <p:cNvSpPr/>
            <p:nvPr/>
          </p:nvSpPr>
          <p:spPr>
            <a:xfrm>
              <a:off x="9112947" y="5440168"/>
              <a:ext cx="28575" cy="57150"/>
            </a:xfrm>
            <a:custGeom>
              <a:avLst/>
              <a:gdLst>
                <a:gd name="connsiteX0" fmla="*/ 12404 w 28575"/>
                <a:gd name="connsiteY0" fmla="*/ 10637 h 57150"/>
                <a:gd name="connsiteX1" fmla="*/ 18119 w 28575"/>
                <a:gd name="connsiteY1" fmla="*/ 50642 h 57150"/>
                <a:gd name="connsiteX2" fmla="*/ 12404 w 28575"/>
                <a:gd name="connsiteY2" fmla="*/ 10637 h 57150"/>
              </a:gdLst>
              <a:ahLst/>
              <a:cxnLst>
                <a:cxn ang="0">
                  <a:pos x="connsiteX0" y="connsiteY0"/>
                </a:cxn>
                <a:cxn ang="0">
                  <a:pos x="connsiteX1" y="connsiteY1"/>
                </a:cxn>
                <a:cxn ang="0">
                  <a:pos x="connsiteX2" y="connsiteY2"/>
                </a:cxn>
              </a:cxnLst>
              <a:rect l="l" t="t" r="r" b="b"/>
              <a:pathLst>
                <a:path w="28575" h="57150">
                  <a:moveTo>
                    <a:pt x="12404" y="10637"/>
                  </a:moveTo>
                  <a:cubicBezTo>
                    <a:pt x="3832" y="27782"/>
                    <a:pt x="5737" y="41117"/>
                    <a:pt x="18119" y="50642"/>
                  </a:cubicBezTo>
                  <a:cubicBezTo>
                    <a:pt x="47647" y="50642"/>
                    <a:pt x="12404" y="-7460"/>
                    <a:pt x="12404" y="106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1" name="Freeform: Shape 2360">
              <a:extLst>
                <a:ext uri="{FF2B5EF4-FFF2-40B4-BE49-F238E27FC236}">
                  <a16:creationId xmlns:a16="http://schemas.microsoft.com/office/drawing/2014/main" id="{B5190EB5-BA81-489D-824C-117BE9C2C800}"/>
                </a:ext>
              </a:extLst>
            </p:cNvPr>
            <p:cNvSpPr/>
            <p:nvPr/>
          </p:nvSpPr>
          <p:spPr>
            <a:xfrm>
              <a:off x="9419388" y="5428590"/>
              <a:ext cx="28575" cy="47625"/>
            </a:xfrm>
            <a:custGeom>
              <a:avLst/>
              <a:gdLst>
                <a:gd name="connsiteX0" fmla="*/ 11716 w 28575"/>
                <a:gd name="connsiteY0" fmla="*/ 10785 h 47625"/>
                <a:gd name="connsiteX1" fmla="*/ 17431 w 28575"/>
                <a:gd name="connsiteY1" fmla="*/ 47933 h 47625"/>
                <a:gd name="connsiteX2" fmla="*/ 11716 w 28575"/>
                <a:gd name="connsiteY2" fmla="*/ 10785 h 47625"/>
              </a:gdLst>
              <a:ahLst/>
              <a:cxnLst>
                <a:cxn ang="0">
                  <a:pos x="connsiteX0" y="connsiteY0"/>
                </a:cxn>
                <a:cxn ang="0">
                  <a:pos x="connsiteX1" y="connsiteY1"/>
                </a:cxn>
                <a:cxn ang="0">
                  <a:pos x="connsiteX2" y="connsiteY2"/>
                </a:cxn>
              </a:cxnLst>
              <a:rect l="l" t="t" r="r" b="b"/>
              <a:pathLst>
                <a:path w="28575" h="47625">
                  <a:moveTo>
                    <a:pt x="11716" y="10785"/>
                  </a:moveTo>
                  <a:cubicBezTo>
                    <a:pt x="4096" y="26978"/>
                    <a:pt x="6001" y="39360"/>
                    <a:pt x="17431" y="47933"/>
                  </a:cubicBezTo>
                  <a:cubicBezTo>
                    <a:pt x="46006" y="47933"/>
                    <a:pt x="11716" y="-7312"/>
                    <a:pt x="11716" y="10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2" name="Freeform: Shape 2361">
              <a:extLst>
                <a:ext uri="{FF2B5EF4-FFF2-40B4-BE49-F238E27FC236}">
                  <a16:creationId xmlns:a16="http://schemas.microsoft.com/office/drawing/2014/main" id="{E60C4DD1-129B-4934-BBC7-806897CA747B}"/>
                </a:ext>
              </a:extLst>
            </p:cNvPr>
            <p:cNvSpPr/>
            <p:nvPr/>
          </p:nvSpPr>
          <p:spPr>
            <a:xfrm>
              <a:off x="9769590" y="5432236"/>
              <a:ext cx="28575" cy="57150"/>
            </a:xfrm>
            <a:custGeom>
              <a:avLst/>
              <a:gdLst>
                <a:gd name="connsiteX0" fmla="*/ 8224 w 28575"/>
                <a:gd name="connsiteY0" fmla="*/ 9997 h 57150"/>
                <a:gd name="connsiteX1" fmla="*/ 13938 w 28575"/>
                <a:gd name="connsiteY1" fmla="*/ 58575 h 57150"/>
                <a:gd name="connsiteX2" fmla="*/ 8224 w 28575"/>
                <a:gd name="connsiteY2" fmla="*/ 9997 h 57150"/>
              </a:gdLst>
              <a:ahLst/>
              <a:cxnLst>
                <a:cxn ang="0">
                  <a:pos x="connsiteX0" y="connsiteY0"/>
                </a:cxn>
                <a:cxn ang="0">
                  <a:pos x="connsiteX1" y="connsiteY1"/>
                </a:cxn>
                <a:cxn ang="0">
                  <a:pos x="connsiteX2" y="connsiteY2"/>
                </a:cxn>
              </a:cxnLst>
              <a:rect l="l" t="t" r="r" b="b"/>
              <a:pathLst>
                <a:path w="28575" h="57150">
                  <a:moveTo>
                    <a:pt x="8224" y="9997"/>
                  </a:moveTo>
                  <a:cubicBezTo>
                    <a:pt x="8224" y="12855"/>
                    <a:pt x="3461" y="58575"/>
                    <a:pt x="13938" y="58575"/>
                  </a:cubicBezTo>
                  <a:cubicBezTo>
                    <a:pt x="38704" y="58575"/>
                    <a:pt x="8224" y="-7148"/>
                    <a:pt x="8224" y="99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3" name="Freeform: Shape 2362">
              <a:extLst>
                <a:ext uri="{FF2B5EF4-FFF2-40B4-BE49-F238E27FC236}">
                  <a16:creationId xmlns:a16="http://schemas.microsoft.com/office/drawing/2014/main" id="{6AE0567D-196E-471A-9C08-4E498B135643}"/>
                </a:ext>
              </a:extLst>
            </p:cNvPr>
            <p:cNvSpPr/>
            <p:nvPr/>
          </p:nvSpPr>
          <p:spPr>
            <a:xfrm>
              <a:off x="7534309" y="4836598"/>
              <a:ext cx="95250" cy="38100"/>
            </a:xfrm>
            <a:custGeom>
              <a:avLst/>
              <a:gdLst>
                <a:gd name="connsiteX0" fmla="*/ 13703 w 95250"/>
                <a:gd name="connsiteY0" fmla="*/ 36040 h 38100"/>
                <a:gd name="connsiteX1" fmla="*/ 85140 w 95250"/>
                <a:gd name="connsiteY1" fmla="*/ 13180 h 38100"/>
                <a:gd name="connsiteX2" fmla="*/ 13703 w 95250"/>
                <a:gd name="connsiteY2" fmla="*/ 36040 h 38100"/>
              </a:gdLst>
              <a:ahLst/>
              <a:cxnLst>
                <a:cxn ang="0">
                  <a:pos x="connsiteX0" y="connsiteY0"/>
                </a:cxn>
                <a:cxn ang="0">
                  <a:pos x="connsiteX1" y="connsiteY1"/>
                </a:cxn>
                <a:cxn ang="0">
                  <a:pos x="connsiteX2" y="connsiteY2"/>
                </a:cxn>
              </a:cxnLst>
              <a:rect l="l" t="t" r="r" b="b"/>
              <a:pathLst>
                <a:path w="95250" h="38100">
                  <a:moveTo>
                    <a:pt x="13703" y="36040"/>
                  </a:moveTo>
                  <a:cubicBezTo>
                    <a:pt x="25133" y="36040"/>
                    <a:pt x="125145" y="45565"/>
                    <a:pt x="85140" y="13180"/>
                  </a:cubicBezTo>
                  <a:cubicBezTo>
                    <a:pt x="57518" y="-8727"/>
                    <a:pt x="-14872" y="36040"/>
                    <a:pt x="13703" y="360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4" name="Freeform: Shape 2363">
              <a:extLst>
                <a:ext uri="{FF2B5EF4-FFF2-40B4-BE49-F238E27FC236}">
                  <a16:creationId xmlns:a16="http://schemas.microsoft.com/office/drawing/2014/main" id="{969B59AC-61F4-455C-A9DE-360B5220748D}"/>
                </a:ext>
              </a:extLst>
            </p:cNvPr>
            <p:cNvSpPr/>
            <p:nvPr/>
          </p:nvSpPr>
          <p:spPr>
            <a:xfrm>
              <a:off x="7345574" y="4816461"/>
              <a:ext cx="28575" cy="57150"/>
            </a:xfrm>
            <a:custGeom>
              <a:avLst/>
              <a:gdLst>
                <a:gd name="connsiteX0" fmla="*/ 8128 w 28575"/>
                <a:gd name="connsiteY0" fmla="*/ 8552 h 57150"/>
                <a:gd name="connsiteX1" fmla="*/ 14795 w 28575"/>
                <a:gd name="connsiteY1" fmla="*/ 59034 h 57150"/>
                <a:gd name="connsiteX2" fmla="*/ 8128 w 28575"/>
                <a:gd name="connsiteY2" fmla="*/ 8552 h 57150"/>
              </a:gdLst>
              <a:ahLst/>
              <a:cxnLst>
                <a:cxn ang="0">
                  <a:pos x="connsiteX0" y="connsiteY0"/>
                </a:cxn>
                <a:cxn ang="0">
                  <a:pos x="connsiteX1" y="connsiteY1"/>
                </a:cxn>
                <a:cxn ang="0">
                  <a:pos x="connsiteX2" y="connsiteY2"/>
                </a:cxn>
              </a:cxnLst>
              <a:rect l="l" t="t" r="r" b="b"/>
              <a:pathLst>
                <a:path w="28575" h="57150">
                  <a:moveTo>
                    <a:pt x="8128" y="8552"/>
                  </a:moveTo>
                  <a:cubicBezTo>
                    <a:pt x="8128" y="10457"/>
                    <a:pt x="3365" y="59034"/>
                    <a:pt x="14795" y="59034"/>
                  </a:cubicBezTo>
                  <a:cubicBezTo>
                    <a:pt x="32893" y="59034"/>
                    <a:pt x="10985" y="-2878"/>
                    <a:pt x="8128" y="85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5" name="Freeform: Shape 2364">
              <a:extLst>
                <a:ext uri="{FF2B5EF4-FFF2-40B4-BE49-F238E27FC236}">
                  <a16:creationId xmlns:a16="http://schemas.microsoft.com/office/drawing/2014/main" id="{0E20ECA3-D5E6-4AEF-AB73-C47416BCE580}"/>
                </a:ext>
              </a:extLst>
            </p:cNvPr>
            <p:cNvSpPr/>
            <p:nvPr/>
          </p:nvSpPr>
          <p:spPr>
            <a:xfrm>
              <a:off x="7373689" y="4861684"/>
              <a:ext cx="19050" cy="9525"/>
            </a:xfrm>
            <a:custGeom>
              <a:avLst/>
              <a:gdLst>
                <a:gd name="connsiteX0" fmla="*/ 11445 w 19050"/>
                <a:gd name="connsiteY0" fmla="*/ 7144 h 9525"/>
                <a:gd name="connsiteX1" fmla="*/ 11445 w 19050"/>
                <a:gd name="connsiteY1" fmla="*/ 7144 h 9525"/>
              </a:gdLst>
              <a:ahLst/>
              <a:cxnLst>
                <a:cxn ang="0">
                  <a:pos x="connsiteX0" y="connsiteY0"/>
                </a:cxn>
                <a:cxn ang="0">
                  <a:pos x="connsiteX1" y="connsiteY1"/>
                </a:cxn>
              </a:cxnLst>
              <a:rect l="l" t="t" r="r" b="b"/>
              <a:pathLst>
                <a:path w="19050" h="9525">
                  <a:moveTo>
                    <a:pt x="11445" y="7144"/>
                  </a:moveTo>
                  <a:cubicBezTo>
                    <a:pt x="27637" y="7144"/>
                    <a:pt x="-3795" y="7144"/>
                    <a:pt x="1144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6" name="Freeform: Shape 2365">
              <a:extLst>
                <a:ext uri="{FF2B5EF4-FFF2-40B4-BE49-F238E27FC236}">
                  <a16:creationId xmlns:a16="http://schemas.microsoft.com/office/drawing/2014/main" id="{369BC052-3847-4413-8FD2-AC892C667C9E}"/>
                </a:ext>
              </a:extLst>
            </p:cNvPr>
            <p:cNvSpPr/>
            <p:nvPr/>
          </p:nvSpPr>
          <p:spPr>
            <a:xfrm>
              <a:off x="7397040" y="4813888"/>
              <a:ext cx="57150" cy="66675"/>
            </a:xfrm>
            <a:custGeom>
              <a:avLst/>
              <a:gdLst>
                <a:gd name="connsiteX0" fmla="*/ 48101 w 57150"/>
                <a:gd name="connsiteY0" fmla="*/ 8267 h 66675"/>
                <a:gd name="connsiteX1" fmla="*/ 23336 w 57150"/>
                <a:gd name="connsiteY1" fmla="*/ 35890 h 66675"/>
                <a:gd name="connsiteX2" fmla="*/ 7144 w 57150"/>
                <a:gd name="connsiteY2" fmla="*/ 51130 h 66675"/>
                <a:gd name="connsiteX3" fmla="*/ 26194 w 57150"/>
                <a:gd name="connsiteY3" fmla="*/ 14935 h 66675"/>
                <a:gd name="connsiteX4" fmla="*/ 48101 w 57150"/>
                <a:gd name="connsiteY4" fmla="*/ 826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66675">
                  <a:moveTo>
                    <a:pt x="48101" y="8267"/>
                  </a:moveTo>
                  <a:cubicBezTo>
                    <a:pt x="6191" y="2552"/>
                    <a:pt x="14764" y="19697"/>
                    <a:pt x="23336" y="35890"/>
                  </a:cubicBezTo>
                  <a:cubicBezTo>
                    <a:pt x="29051" y="47320"/>
                    <a:pt x="7144" y="43510"/>
                    <a:pt x="7144" y="51130"/>
                  </a:cubicBezTo>
                  <a:cubicBezTo>
                    <a:pt x="7144" y="90182"/>
                    <a:pt x="85249" y="5410"/>
                    <a:pt x="26194" y="14935"/>
                  </a:cubicBezTo>
                  <a:cubicBezTo>
                    <a:pt x="-8096" y="20650"/>
                    <a:pt x="76676" y="12077"/>
                    <a:pt x="48101" y="82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7" name="Freeform: Shape 2366">
              <a:extLst>
                <a:ext uri="{FF2B5EF4-FFF2-40B4-BE49-F238E27FC236}">
                  <a16:creationId xmlns:a16="http://schemas.microsoft.com/office/drawing/2014/main" id="{A7C5C5AC-E081-42F3-9B44-9BE28942BFB9}"/>
                </a:ext>
              </a:extLst>
            </p:cNvPr>
            <p:cNvSpPr/>
            <p:nvPr/>
          </p:nvSpPr>
          <p:spPr>
            <a:xfrm>
              <a:off x="7441373" y="5025635"/>
              <a:ext cx="28575" cy="57150"/>
            </a:xfrm>
            <a:custGeom>
              <a:avLst/>
              <a:gdLst>
                <a:gd name="connsiteX0" fmla="*/ 12341 w 28575"/>
                <a:gd name="connsiteY0" fmla="*/ 9880 h 57150"/>
                <a:gd name="connsiteX1" fmla="*/ 19008 w 28575"/>
                <a:gd name="connsiteY1" fmla="*/ 54648 h 57150"/>
                <a:gd name="connsiteX2" fmla="*/ 12341 w 28575"/>
                <a:gd name="connsiteY2" fmla="*/ 9880 h 57150"/>
              </a:gdLst>
              <a:ahLst/>
              <a:cxnLst>
                <a:cxn ang="0">
                  <a:pos x="connsiteX0" y="connsiteY0"/>
                </a:cxn>
                <a:cxn ang="0">
                  <a:pos x="connsiteX1" y="connsiteY1"/>
                </a:cxn>
                <a:cxn ang="0">
                  <a:pos x="connsiteX2" y="connsiteY2"/>
                </a:cxn>
              </a:cxnLst>
              <a:rect l="l" t="t" r="r" b="b"/>
              <a:pathLst>
                <a:path w="28575" h="57150">
                  <a:moveTo>
                    <a:pt x="12341" y="9880"/>
                  </a:moveTo>
                  <a:cubicBezTo>
                    <a:pt x="3768" y="29883"/>
                    <a:pt x="5673" y="45123"/>
                    <a:pt x="19008" y="54648"/>
                  </a:cubicBezTo>
                  <a:cubicBezTo>
                    <a:pt x="47583" y="54648"/>
                    <a:pt x="12341" y="-6312"/>
                    <a:pt x="12341" y="988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8" name="Freeform: Shape 2367">
              <a:extLst>
                <a:ext uri="{FF2B5EF4-FFF2-40B4-BE49-F238E27FC236}">
                  <a16:creationId xmlns:a16="http://schemas.microsoft.com/office/drawing/2014/main" id="{FA3249B5-341C-4DCA-9CBF-DD9FDF32ABAD}"/>
                </a:ext>
              </a:extLst>
            </p:cNvPr>
            <p:cNvSpPr/>
            <p:nvPr/>
          </p:nvSpPr>
          <p:spPr>
            <a:xfrm>
              <a:off x="7303869" y="5228030"/>
              <a:ext cx="66675" cy="57150"/>
            </a:xfrm>
            <a:custGeom>
              <a:avLst/>
              <a:gdLst>
                <a:gd name="connsiteX0" fmla="*/ 23162 w 66675"/>
                <a:gd name="connsiteY0" fmla="*/ 7511 h 57150"/>
                <a:gd name="connsiteX1" fmla="*/ 45070 w 66675"/>
                <a:gd name="connsiteY1" fmla="*/ 49421 h 57150"/>
                <a:gd name="connsiteX2" fmla="*/ 32687 w 66675"/>
                <a:gd name="connsiteY2" fmla="*/ 9416 h 57150"/>
                <a:gd name="connsiteX3" fmla="*/ 51737 w 66675"/>
                <a:gd name="connsiteY3" fmla="*/ 24656 h 57150"/>
                <a:gd name="connsiteX4" fmla="*/ 23162 w 66675"/>
                <a:gd name="connsiteY4" fmla="*/ 751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57150">
                  <a:moveTo>
                    <a:pt x="23162" y="7511"/>
                  </a:moveTo>
                  <a:cubicBezTo>
                    <a:pt x="-7318" y="21798"/>
                    <a:pt x="8875" y="74186"/>
                    <a:pt x="45070" y="49421"/>
                  </a:cubicBezTo>
                  <a:cubicBezTo>
                    <a:pt x="91742" y="17036"/>
                    <a:pt x="29830" y="843"/>
                    <a:pt x="32687" y="9416"/>
                  </a:cubicBezTo>
                  <a:cubicBezTo>
                    <a:pt x="40307" y="13226"/>
                    <a:pt x="46975" y="17988"/>
                    <a:pt x="51737" y="24656"/>
                  </a:cubicBezTo>
                  <a:cubicBezTo>
                    <a:pt x="54595" y="28466"/>
                    <a:pt x="22210" y="8463"/>
                    <a:pt x="23162" y="75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69" name="Freeform: Shape 2368">
              <a:extLst>
                <a:ext uri="{FF2B5EF4-FFF2-40B4-BE49-F238E27FC236}">
                  <a16:creationId xmlns:a16="http://schemas.microsoft.com/office/drawing/2014/main" id="{845E2511-E803-4E9B-B040-C92CF8B04E07}"/>
                </a:ext>
              </a:extLst>
            </p:cNvPr>
            <p:cNvSpPr/>
            <p:nvPr/>
          </p:nvSpPr>
          <p:spPr>
            <a:xfrm>
              <a:off x="7386548" y="5265544"/>
              <a:ext cx="19050" cy="9525"/>
            </a:xfrm>
            <a:custGeom>
              <a:avLst/>
              <a:gdLst>
                <a:gd name="connsiteX0" fmla="*/ 11921 w 19050"/>
                <a:gd name="connsiteY0" fmla="*/ 7144 h 9525"/>
                <a:gd name="connsiteX1" fmla="*/ 11921 w 19050"/>
                <a:gd name="connsiteY1" fmla="*/ 7144 h 9525"/>
              </a:gdLst>
              <a:ahLst/>
              <a:cxnLst>
                <a:cxn ang="0">
                  <a:pos x="connsiteX0" y="connsiteY0"/>
                </a:cxn>
                <a:cxn ang="0">
                  <a:pos x="connsiteX1" y="connsiteY1"/>
                </a:cxn>
              </a:cxnLst>
              <a:rect l="l" t="t" r="r" b="b"/>
              <a:pathLst>
                <a:path w="19050" h="9525">
                  <a:moveTo>
                    <a:pt x="11921" y="7144"/>
                  </a:moveTo>
                  <a:cubicBezTo>
                    <a:pt x="27161" y="7144"/>
                    <a:pt x="-4272" y="7144"/>
                    <a:pt x="1192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0" name="Freeform: Shape 2369">
              <a:extLst>
                <a:ext uri="{FF2B5EF4-FFF2-40B4-BE49-F238E27FC236}">
                  <a16:creationId xmlns:a16="http://schemas.microsoft.com/office/drawing/2014/main" id="{C3D0A592-D6F0-45D5-B781-279D96838E98}"/>
                </a:ext>
              </a:extLst>
            </p:cNvPr>
            <p:cNvSpPr/>
            <p:nvPr/>
          </p:nvSpPr>
          <p:spPr>
            <a:xfrm>
              <a:off x="7410631" y="5215470"/>
              <a:ext cx="47625" cy="66675"/>
            </a:xfrm>
            <a:custGeom>
              <a:avLst/>
              <a:gdLst>
                <a:gd name="connsiteX0" fmla="*/ 40226 w 47625"/>
                <a:gd name="connsiteY0" fmla="*/ 12451 h 66675"/>
                <a:gd name="connsiteX1" fmla="*/ 7841 w 47625"/>
                <a:gd name="connsiteY1" fmla="*/ 52456 h 66675"/>
                <a:gd name="connsiteX2" fmla="*/ 23081 w 47625"/>
                <a:gd name="connsiteY2" fmla="*/ 30548 h 66675"/>
                <a:gd name="connsiteX3" fmla="*/ 40226 w 47625"/>
                <a:gd name="connsiteY3" fmla="*/ 12451 h 66675"/>
              </a:gdLst>
              <a:ahLst/>
              <a:cxnLst>
                <a:cxn ang="0">
                  <a:pos x="connsiteX0" y="connsiteY0"/>
                </a:cxn>
                <a:cxn ang="0">
                  <a:pos x="connsiteX1" y="connsiteY1"/>
                </a:cxn>
                <a:cxn ang="0">
                  <a:pos x="connsiteX2" y="connsiteY2"/>
                </a:cxn>
                <a:cxn ang="0">
                  <a:pos x="connsiteX3" y="connsiteY3"/>
                </a:cxn>
              </a:cxnLst>
              <a:rect l="l" t="t" r="r" b="b"/>
              <a:pathLst>
                <a:path w="47625" h="66675">
                  <a:moveTo>
                    <a:pt x="40226" y="12451"/>
                  </a:moveTo>
                  <a:cubicBezTo>
                    <a:pt x="9746" y="-9457"/>
                    <a:pt x="10698" y="42931"/>
                    <a:pt x="7841" y="52456"/>
                  </a:cubicBezTo>
                  <a:cubicBezTo>
                    <a:pt x="-1684" y="86746"/>
                    <a:pt x="90708" y="23881"/>
                    <a:pt x="23081" y="30548"/>
                  </a:cubicBezTo>
                  <a:cubicBezTo>
                    <a:pt x="31653" y="30548"/>
                    <a:pt x="47846" y="18166"/>
                    <a:pt x="40226" y="124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1" name="Freeform: Shape 2370">
              <a:extLst>
                <a:ext uri="{FF2B5EF4-FFF2-40B4-BE49-F238E27FC236}">
                  <a16:creationId xmlns:a16="http://schemas.microsoft.com/office/drawing/2014/main" id="{E2C1BC42-55F9-4B94-BD30-D0C661935F1A}"/>
                </a:ext>
              </a:extLst>
            </p:cNvPr>
            <p:cNvSpPr/>
            <p:nvPr/>
          </p:nvSpPr>
          <p:spPr>
            <a:xfrm>
              <a:off x="7420669" y="5425564"/>
              <a:ext cx="57150" cy="57150"/>
            </a:xfrm>
            <a:custGeom>
              <a:avLst/>
              <a:gdLst>
                <a:gd name="connsiteX0" fmla="*/ 22568 w 57150"/>
                <a:gd name="connsiteY0" fmla="*/ 10001 h 57150"/>
                <a:gd name="connsiteX1" fmla="*/ 27330 w 57150"/>
                <a:gd name="connsiteY1" fmla="*/ 50006 h 57150"/>
                <a:gd name="connsiteX2" fmla="*/ 38760 w 57150"/>
                <a:gd name="connsiteY2" fmla="*/ 7144 h 57150"/>
                <a:gd name="connsiteX3" fmla="*/ 22568 w 57150"/>
                <a:gd name="connsiteY3" fmla="*/ 10001 h 57150"/>
              </a:gdLst>
              <a:ahLst/>
              <a:cxnLst>
                <a:cxn ang="0">
                  <a:pos x="connsiteX0" y="connsiteY0"/>
                </a:cxn>
                <a:cxn ang="0">
                  <a:pos x="connsiteX1" y="connsiteY1"/>
                </a:cxn>
                <a:cxn ang="0">
                  <a:pos x="connsiteX2" y="connsiteY2"/>
                </a:cxn>
                <a:cxn ang="0">
                  <a:pos x="connsiteX3" y="connsiteY3"/>
                </a:cxn>
              </a:cxnLst>
              <a:rect l="l" t="t" r="r" b="b"/>
              <a:pathLst>
                <a:path w="57150" h="57150">
                  <a:moveTo>
                    <a:pt x="22568" y="10001"/>
                  </a:moveTo>
                  <a:cubicBezTo>
                    <a:pt x="-2197" y="13811"/>
                    <a:pt x="5423" y="51911"/>
                    <a:pt x="27330" y="50006"/>
                  </a:cubicBezTo>
                  <a:cubicBezTo>
                    <a:pt x="47333" y="48101"/>
                    <a:pt x="63525" y="18574"/>
                    <a:pt x="38760" y="7144"/>
                  </a:cubicBezTo>
                  <a:cubicBezTo>
                    <a:pt x="46380" y="10954"/>
                    <a:pt x="14948" y="10954"/>
                    <a:pt x="2256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2" name="Freeform: Shape 2371">
              <a:extLst>
                <a:ext uri="{FF2B5EF4-FFF2-40B4-BE49-F238E27FC236}">
                  <a16:creationId xmlns:a16="http://schemas.microsoft.com/office/drawing/2014/main" id="{16D7C002-243D-4B41-B1A4-831622825912}"/>
                </a:ext>
              </a:extLst>
            </p:cNvPr>
            <p:cNvSpPr/>
            <p:nvPr/>
          </p:nvSpPr>
          <p:spPr>
            <a:xfrm>
              <a:off x="7253917" y="5675154"/>
              <a:ext cx="47625" cy="28575"/>
            </a:xfrm>
            <a:custGeom>
              <a:avLst/>
              <a:gdLst>
                <a:gd name="connsiteX0" fmla="*/ 10250 w 47625"/>
                <a:gd name="connsiteY0" fmla="*/ 19491 h 28575"/>
                <a:gd name="connsiteX1" fmla="*/ 46445 w 47625"/>
                <a:gd name="connsiteY1" fmla="*/ 18539 h 28575"/>
                <a:gd name="connsiteX2" fmla="*/ 10250 w 47625"/>
                <a:gd name="connsiteY2" fmla="*/ 19491 h 28575"/>
              </a:gdLst>
              <a:ahLst/>
              <a:cxnLst>
                <a:cxn ang="0">
                  <a:pos x="connsiteX0" y="connsiteY0"/>
                </a:cxn>
                <a:cxn ang="0">
                  <a:pos x="connsiteX1" y="connsiteY1"/>
                </a:cxn>
                <a:cxn ang="0">
                  <a:pos x="connsiteX2" y="connsiteY2"/>
                </a:cxn>
              </a:cxnLst>
              <a:rect l="l" t="t" r="r" b="b"/>
              <a:pathLst>
                <a:path w="47625" h="28575">
                  <a:moveTo>
                    <a:pt x="10250" y="19491"/>
                  </a:moveTo>
                  <a:cubicBezTo>
                    <a:pt x="25490" y="29016"/>
                    <a:pt x="37872" y="28064"/>
                    <a:pt x="46445" y="18539"/>
                  </a:cubicBezTo>
                  <a:cubicBezTo>
                    <a:pt x="46445" y="-7179"/>
                    <a:pt x="-5943" y="18539"/>
                    <a:pt x="10250" y="19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3" name="Freeform: Shape 2372">
              <a:extLst>
                <a:ext uri="{FF2B5EF4-FFF2-40B4-BE49-F238E27FC236}">
                  <a16:creationId xmlns:a16="http://schemas.microsoft.com/office/drawing/2014/main" id="{05046815-E303-45ED-BE30-88F4B5BE8427}"/>
                </a:ext>
              </a:extLst>
            </p:cNvPr>
            <p:cNvSpPr/>
            <p:nvPr/>
          </p:nvSpPr>
          <p:spPr>
            <a:xfrm>
              <a:off x="7324343" y="5653060"/>
              <a:ext cx="47625" cy="57150"/>
            </a:xfrm>
            <a:custGeom>
              <a:avLst/>
              <a:gdLst>
                <a:gd name="connsiteX0" fmla="*/ 24596 w 47625"/>
                <a:gd name="connsiteY0" fmla="*/ 13011 h 57150"/>
                <a:gd name="connsiteX1" fmla="*/ 39836 w 47625"/>
                <a:gd name="connsiteY1" fmla="*/ 46348 h 57150"/>
                <a:gd name="connsiteX2" fmla="*/ 23643 w 47625"/>
                <a:gd name="connsiteY2" fmla="*/ 7296 h 57150"/>
                <a:gd name="connsiteX3" fmla="*/ 24596 w 47625"/>
                <a:gd name="connsiteY3" fmla="*/ 13011 h 57150"/>
              </a:gdLst>
              <a:ahLst/>
              <a:cxnLst>
                <a:cxn ang="0">
                  <a:pos x="connsiteX0" y="connsiteY0"/>
                </a:cxn>
                <a:cxn ang="0">
                  <a:pos x="connsiteX1" y="connsiteY1"/>
                </a:cxn>
                <a:cxn ang="0">
                  <a:pos x="connsiteX2" y="connsiteY2"/>
                </a:cxn>
                <a:cxn ang="0">
                  <a:pos x="connsiteX3" y="connsiteY3"/>
                </a:cxn>
              </a:cxnLst>
              <a:rect l="l" t="t" r="r" b="b"/>
              <a:pathLst>
                <a:path w="47625" h="57150">
                  <a:moveTo>
                    <a:pt x="24596" y="13011"/>
                  </a:moveTo>
                  <a:cubicBezTo>
                    <a:pt x="-11599" y="13011"/>
                    <a:pt x="16023" y="73971"/>
                    <a:pt x="39836" y="46348"/>
                  </a:cubicBezTo>
                  <a:cubicBezTo>
                    <a:pt x="61743" y="21583"/>
                    <a:pt x="23643" y="5391"/>
                    <a:pt x="23643" y="7296"/>
                  </a:cubicBezTo>
                  <a:cubicBezTo>
                    <a:pt x="17928" y="28251"/>
                    <a:pt x="35073" y="13011"/>
                    <a:pt x="24596" y="130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4" name="Freeform: Shape 2373">
              <a:extLst>
                <a:ext uri="{FF2B5EF4-FFF2-40B4-BE49-F238E27FC236}">
                  <a16:creationId xmlns:a16="http://schemas.microsoft.com/office/drawing/2014/main" id="{8DCE4CFD-6606-427F-8A3E-16FEA9D29B82}"/>
                </a:ext>
              </a:extLst>
            </p:cNvPr>
            <p:cNvSpPr/>
            <p:nvPr/>
          </p:nvSpPr>
          <p:spPr>
            <a:xfrm>
              <a:off x="7392664" y="5685445"/>
              <a:ext cx="19050" cy="19050"/>
            </a:xfrm>
            <a:custGeom>
              <a:avLst/>
              <a:gdLst>
                <a:gd name="connsiteX0" fmla="*/ 8663 w 19050"/>
                <a:gd name="connsiteY0" fmla="*/ 9201 h 19050"/>
                <a:gd name="connsiteX1" fmla="*/ 13425 w 19050"/>
                <a:gd name="connsiteY1" fmla="*/ 16821 h 19050"/>
                <a:gd name="connsiteX2" fmla="*/ 8663 w 19050"/>
                <a:gd name="connsiteY2" fmla="*/ 9201 h 19050"/>
              </a:gdLst>
              <a:ahLst/>
              <a:cxnLst>
                <a:cxn ang="0">
                  <a:pos x="connsiteX0" y="connsiteY0"/>
                </a:cxn>
                <a:cxn ang="0">
                  <a:pos x="connsiteX1" y="connsiteY1"/>
                </a:cxn>
                <a:cxn ang="0">
                  <a:pos x="connsiteX2" y="connsiteY2"/>
                </a:cxn>
              </a:cxnLst>
              <a:rect l="l" t="t" r="r" b="b"/>
              <a:pathLst>
                <a:path w="19050" h="19050">
                  <a:moveTo>
                    <a:pt x="8663" y="9201"/>
                  </a:moveTo>
                  <a:cubicBezTo>
                    <a:pt x="5805" y="12058"/>
                    <a:pt x="6758" y="23488"/>
                    <a:pt x="13425" y="16821"/>
                  </a:cubicBezTo>
                  <a:cubicBezTo>
                    <a:pt x="16283" y="13963"/>
                    <a:pt x="15330" y="2533"/>
                    <a:pt x="8663" y="9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5" name="Freeform: Shape 2374">
              <a:extLst>
                <a:ext uri="{FF2B5EF4-FFF2-40B4-BE49-F238E27FC236}">
                  <a16:creationId xmlns:a16="http://schemas.microsoft.com/office/drawing/2014/main" id="{0F16B559-50A2-4CC0-9A73-0A293AEF741D}"/>
                </a:ext>
              </a:extLst>
            </p:cNvPr>
            <p:cNvSpPr/>
            <p:nvPr/>
          </p:nvSpPr>
          <p:spPr>
            <a:xfrm>
              <a:off x="7420066" y="5644827"/>
              <a:ext cx="38100" cy="57150"/>
            </a:xfrm>
            <a:custGeom>
              <a:avLst/>
              <a:gdLst>
                <a:gd name="connsiteX0" fmla="*/ 33648 w 38100"/>
                <a:gd name="connsiteY0" fmla="*/ 9813 h 57150"/>
                <a:gd name="connsiteX1" fmla="*/ 20313 w 38100"/>
                <a:gd name="connsiteY1" fmla="*/ 37436 h 57150"/>
                <a:gd name="connsiteX2" fmla="*/ 7931 w 38100"/>
                <a:gd name="connsiteY2" fmla="*/ 51723 h 57150"/>
                <a:gd name="connsiteX3" fmla="*/ 33648 w 38100"/>
                <a:gd name="connsiteY3" fmla="*/ 9813 h 57150"/>
              </a:gdLst>
              <a:ahLst/>
              <a:cxnLst>
                <a:cxn ang="0">
                  <a:pos x="connsiteX0" y="connsiteY0"/>
                </a:cxn>
                <a:cxn ang="0">
                  <a:pos x="connsiteX1" y="connsiteY1"/>
                </a:cxn>
                <a:cxn ang="0">
                  <a:pos x="connsiteX2" y="connsiteY2"/>
                </a:cxn>
                <a:cxn ang="0">
                  <a:pos x="connsiteX3" y="connsiteY3"/>
                </a:cxn>
              </a:cxnLst>
              <a:rect l="l" t="t" r="r" b="b"/>
              <a:pathLst>
                <a:path w="38100" h="57150">
                  <a:moveTo>
                    <a:pt x="33648" y="9813"/>
                  </a:moveTo>
                  <a:cubicBezTo>
                    <a:pt x="-16834" y="-3522"/>
                    <a:pt x="20313" y="37436"/>
                    <a:pt x="20313" y="37436"/>
                  </a:cubicBezTo>
                  <a:cubicBezTo>
                    <a:pt x="16503" y="42198"/>
                    <a:pt x="11741" y="46961"/>
                    <a:pt x="7931" y="51723"/>
                  </a:cubicBezTo>
                  <a:cubicBezTo>
                    <a:pt x="6978" y="74583"/>
                    <a:pt x="56508" y="15528"/>
                    <a:pt x="33648" y="98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6" name="Freeform: Shape 2375">
              <a:extLst>
                <a:ext uri="{FF2B5EF4-FFF2-40B4-BE49-F238E27FC236}">
                  <a16:creationId xmlns:a16="http://schemas.microsoft.com/office/drawing/2014/main" id="{BE6E5479-A64D-4E19-B1D9-044A340A724A}"/>
                </a:ext>
              </a:extLst>
            </p:cNvPr>
            <p:cNvSpPr/>
            <p:nvPr/>
          </p:nvSpPr>
          <p:spPr>
            <a:xfrm>
              <a:off x="7332999" y="5887902"/>
              <a:ext cx="47625" cy="28575"/>
            </a:xfrm>
            <a:custGeom>
              <a:avLst/>
              <a:gdLst>
                <a:gd name="connsiteX0" fmla="*/ 17845 w 47625"/>
                <a:gd name="connsiteY0" fmla="*/ 17246 h 28575"/>
                <a:gd name="connsiteX1" fmla="*/ 44515 w 47625"/>
                <a:gd name="connsiteY1" fmla="*/ 13436 h 28575"/>
                <a:gd name="connsiteX2" fmla="*/ 8320 w 47625"/>
                <a:gd name="connsiteY2" fmla="*/ 21056 h 28575"/>
                <a:gd name="connsiteX3" fmla="*/ 17845 w 47625"/>
                <a:gd name="connsiteY3" fmla="*/ 17246 h 28575"/>
              </a:gdLst>
              <a:ahLst/>
              <a:cxnLst>
                <a:cxn ang="0">
                  <a:pos x="connsiteX0" y="connsiteY0"/>
                </a:cxn>
                <a:cxn ang="0">
                  <a:pos x="connsiteX1" y="connsiteY1"/>
                </a:cxn>
                <a:cxn ang="0">
                  <a:pos x="connsiteX2" y="connsiteY2"/>
                </a:cxn>
                <a:cxn ang="0">
                  <a:pos x="connsiteX3" y="connsiteY3"/>
                </a:cxn>
              </a:cxnLst>
              <a:rect l="l" t="t" r="r" b="b"/>
              <a:pathLst>
                <a:path w="47625" h="28575">
                  <a:moveTo>
                    <a:pt x="17845" y="17246"/>
                  </a:moveTo>
                  <a:cubicBezTo>
                    <a:pt x="19750" y="19151"/>
                    <a:pt x="47373" y="25818"/>
                    <a:pt x="44515" y="13436"/>
                  </a:cubicBezTo>
                  <a:cubicBezTo>
                    <a:pt x="40705" y="-852"/>
                    <a:pt x="-252" y="12483"/>
                    <a:pt x="8320" y="21056"/>
                  </a:cubicBezTo>
                  <a:cubicBezTo>
                    <a:pt x="11178" y="23913"/>
                    <a:pt x="24513" y="22961"/>
                    <a:pt x="17845" y="172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7" name="Freeform: Shape 2376">
              <a:extLst>
                <a:ext uri="{FF2B5EF4-FFF2-40B4-BE49-F238E27FC236}">
                  <a16:creationId xmlns:a16="http://schemas.microsoft.com/office/drawing/2014/main" id="{14D78322-8618-43E7-A600-723C3A0BD557}"/>
                </a:ext>
              </a:extLst>
            </p:cNvPr>
            <p:cNvSpPr/>
            <p:nvPr/>
          </p:nvSpPr>
          <p:spPr>
            <a:xfrm>
              <a:off x="7411437" y="5873956"/>
              <a:ext cx="19050" cy="57150"/>
            </a:xfrm>
            <a:custGeom>
              <a:avLst/>
              <a:gdLst>
                <a:gd name="connsiteX0" fmla="*/ 7987 w 19050"/>
                <a:gd name="connsiteY0" fmla="*/ 9284 h 57150"/>
                <a:gd name="connsiteX1" fmla="*/ 12750 w 19050"/>
                <a:gd name="connsiteY1" fmla="*/ 56909 h 57150"/>
                <a:gd name="connsiteX2" fmla="*/ 7987 w 19050"/>
                <a:gd name="connsiteY2" fmla="*/ 9284 h 57150"/>
              </a:gdLst>
              <a:ahLst/>
              <a:cxnLst>
                <a:cxn ang="0">
                  <a:pos x="connsiteX0" y="connsiteY0"/>
                </a:cxn>
                <a:cxn ang="0">
                  <a:pos x="connsiteX1" y="connsiteY1"/>
                </a:cxn>
                <a:cxn ang="0">
                  <a:pos x="connsiteX2" y="connsiteY2"/>
                </a:cxn>
              </a:cxnLst>
              <a:rect l="l" t="t" r="r" b="b"/>
              <a:pathLst>
                <a:path w="19050" h="57150">
                  <a:moveTo>
                    <a:pt x="7987" y="9284"/>
                  </a:moveTo>
                  <a:cubicBezTo>
                    <a:pt x="7987" y="11189"/>
                    <a:pt x="4177" y="56909"/>
                    <a:pt x="12750" y="56909"/>
                  </a:cubicBezTo>
                  <a:cubicBezTo>
                    <a:pt x="34657" y="56909"/>
                    <a:pt x="7987" y="-5003"/>
                    <a:pt x="7987" y="92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8" name="Freeform: Shape 2377">
              <a:extLst>
                <a:ext uri="{FF2B5EF4-FFF2-40B4-BE49-F238E27FC236}">
                  <a16:creationId xmlns:a16="http://schemas.microsoft.com/office/drawing/2014/main" id="{BBE96DE1-B37F-4B1B-91B5-195F054FEB86}"/>
                </a:ext>
              </a:extLst>
            </p:cNvPr>
            <p:cNvSpPr/>
            <p:nvPr/>
          </p:nvSpPr>
          <p:spPr>
            <a:xfrm>
              <a:off x="7299027" y="6131362"/>
              <a:ext cx="38100" cy="28575"/>
            </a:xfrm>
            <a:custGeom>
              <a:avLst/>
              <a:gdLst>
                <a:gd name="connsiteX0" fmla="*/ 10859 w 38100"/>
                <a:gd name="connsiteY0" fmla="*/ 24294 h 28575"/>
                <a:gd name="connsiteX1" fmla="*/ 37529 w 38100"/>
                <a:gd name="connsiteY1" fmla="*/ 14769 h 28575"/>
                <a:gd name="connsiteX2" fmla="*/ 10859 w 38100"/>
                <a:gd name="connsiteY2" fmla="*/ 24294 h 28575"/>
              </a:gdLst>
              <a:ahLst/>
              <a:cxnLst>
                <a:cxn ang="0">
                  <a:pos x="connsiteX0" y="connsiteY0"/>
                </a:cxn>
                <a:cxn ang="0">
                  <a:pos x="connsiteX1" y="connsiteY1"/>
                </a:cxn>
                <a:cxn ang="0">
                  <a:pos x="connsiteX2" y="connsiteY2"/>
                </a:cxn>
              </a:cxnLst>
              <a:rect l="l" t="t" r="r" b="b"/>
              <a:pathLst>
                <a:path w="38100" h="28575">
                  <a:moveTo>
                    <a:pt x="10859" y="24294"/>
                  </a:moveTo>
                  <a:cubicBezTo>
                    <a:pt x="24194" y="28104"/>
                    <a:pt x="33719" y="25246"/>
                    <a:pt x="37529" y="14769"/>
                  </a:cubicBezTo>
                  <a:cubicBezTo>
                    <a:pt x="31814" y="-8091"/>
                    <a:pt x="-4381" y="28104"/>
                    <a:pt x="10859" y="2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79" name="Freeform: Shape 2378">
              <a:extLst>
                <a:ext uri="{FF2B5EF4-FFF2-40B4-BE49-F238E27FC236}">
                  <a16:creationId xmlns:a16="http://schemas.microsoft.com/office/drawing/2014/main" id="{2F024324-88E2-44D5-A31B-25635F3ACB93}"/>
                </a:ext>
              </a:extLst>
            </p:cNvPr>
            <p:cNvSpPr/>
            <p:nvPr/>
          </p:nvSpPr>
          <p:spPr>
            <a:xfrm>
              <a:off x="7366634" y="6120210"/>
              <a:ext cx="28575" cy="57150"/>
            </a:xfrm>
            <a:custGeom>
              <a:avLst/>
              <a:gdLst>
                <a:gd name="connsiteX0" fmla="*/ 10880 w 28575"/>
                <a:gd name="connsiteY0" fmla="*/ 9728 h 57150"/>
                <a:gd name="connsiteX1" fmla="*/ 19452 w 28575"/>
                <a:gd name="connsiteY1" fmla="*/ 51638 h 57150"/>
                <a:gd name="connsiteX2" fmla="*/ 10880 w 28575"/>
                <a:gd name="connsiteY2" fmla="*/ 9728 h 57150"/>
              </a:gdLst>
              <a:ahLst/>
              <a:cxnLst>
                <a:cxn ang="0">
                  <a:pos x="connsiteX0" y="connsiteY0"/>
                </a:cxn>
                <a:cxn ang="0">
                  <a:pos x="connsiteX1" y="connsiteY1"/>
                </a:cxn>
                <a:cxn ang="0">
                  <a:pos x="connsiteX2" y="connsiteY2"/>
                </a:cxn>
              </a:cxnLst>
              <a:rect l="l" t="t" r="r" b="b"/>
              <a:pathLst>
                <a:path w="28575" h="57150">
                  <a:moveTo>
                    <a:pt x="10880" y="9728"/>
                  </a:moveTo>
                  <a:cubicBezTo>
                    <a:pt x="4212" y="28778"/>
                    <a:pt x="6117" y="43065"/>
                    <a:pt x="19452" y="51638"/>
                  </a:cubicBezTo>
                  <a:cubicBezTo>
                    <a:pt x="48027" y="51638"/>
                    <a:pt x="9927" y="-5512"/>
                    <a:pt x="10880" y="97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0" name="Freeform: Shape 2379">
              <a:extLst>
                <a:ext uri="{FF2B5EF4-FFF2-40B4-BE49-F238E27FC236}">
                  <a16:creationId xmlns:a16="http://schemas.microsoft.com/office/drawing/2014/main" id="{B880BBCF-B4FB-4646-9C5A-C0CCEA0ADDE6}"/>
                </a:ext>
              </a:extLst>
            </p:cNvPr>
            <p:cNvSpPr/>
            <p:nvPr/>
          </p:nvSpPr>
          <p:spPr>
            <a:xfrm>
              <a:off x="7400836" y="6166609"/>
              <a:ext cx="19050" cy="9525"/>
            </a:xfrm>
            <a:custGeom>
              <a:avLst/>
              <a:gdLst>
                <a:gd name="connsiteX0" fmla="*/ 11921 w 19050"/>
                <a:gd name="connsiteY0" fmla="*/ 7144 h 9525"/>
                <a:gd name="connsiteX1" fmla="*/ 11921 w 19050"/>
                <a:gd name="connsiteY1" fmla="*/ 7144 h 9525"/>
              </a:gdLst>
              <a:ahLst/>
              <a:cxnLst>
                <a:cxn ang="0">
                  <a:pos x="connsiteX0" y="connsiteY0"/>
                </a:cxn>
                <a:cxn ang="0">
                  <a:pos x="connsiteX1" y="connsiteY1"/>
                </a:cxn>
              </a:cxnLst>
              <a:rect l="l" t="t" r="r" b="b"/>
              <a:pathLst>
                <a:path w="19050" h="9525">
                  <a:moveTo>
                    <a:pt x="11921" y="7144"/>
                  </a:moveTo>
                  <a:cubicBezTo>
                    <a:pt x="27161" y="7144"/>
                    <a:pt x="-4272" y="7144"/>
                    <a:pt x="1192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1" name="Freeform: Shape 2380">
              <a:extLst>
                <a:ext uri="{FF2B5EF4-FFF2-40B4-BE49-F238E27FC236}">
                  <a16:creationId xmlns:a16="http://schemas.microsoft.com/office/drawing/2014/main" id="{ACC1DFBF-47FE-40F8-9349-838F74D6F775}"/>
                </a:ext>
              </a:extLst>
            </p:cNvPr>
            <p:cNvSpPr/>
            <p:nvPr/>
          </p:nvSpPr>
          <p:spPr>
            <a:xfrm>
              <a:off x="7434045" y="6104970"/>
              <a:ext cx="47625" cy="57150"/>
            </a:xfrm>
            <a:custGeom>
              <a:avLst/>
              <a:gdLst>
                <a:gd name="connsiteX0" fmla="*/ 36814 w 47625"/>
                <a:gd name="connsiteY0" fmla="*/ 8776 h 57150"/>
                <a:gd name="connsiteX1" fmla="*/ 30146 w 47625"/>
                <a:gd name="connsiteY1" fmla="*/ 48781 h 57150"/>
                <a:gd name="connsiteX2" fmla="*/ 10144 w 47625"/>
                <a:gd name="connsiteY2" fmla="*/ 49733 h 57150"/>
                <a:gd name="connsiteX3" fmla="*/ 45386 w 47625"/>
                <a:gd name="connsiteY3" fmla="*/ 47828 h 57150"/>
                <a:gd name="connsiteX4" fmla="*/ 23479 w 47625"/>
                <a:gd name="connsiteY4" fmla="*/ 18301 h 57150"/>
                <a:gd name="connsiteX5" fmla="*/ 36814 w 47625"/>
                <a:gd name="connsiteY5" fmla="*/ 877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57150">
                  <a:moveTo>
                    <a:pt x="36814" y="8776"/>
                  </a:moveTo>
                  <a:cubicBezTo>
                    <a:pt x="-21289" y="-2654"/>
                    <a:pt x="22526" y="49733"/>
                    <a:pt x="30146" y="48781"/>
                  </a:cubicBezTo>
                  <a:cubicBezTo>
                    <a:pt x="22526" y="44018"/>
                    <a:pt x="15859" y="44018"/>
                    <a:pt x="10144" y="49733"/>
                  </a:cubicBezTo>
                  <a:cubicBezTo>
                    <a:pt x="7286" y="59258"/>
                    <a:pt x="41576" y="63068"/>
                    <a:pt x="45386" y="47828"/>
                  </a:cubicBezTo>
                  <a:cubicBezTo>
                    <a:pt x="49196" y="29731"/>
                    <a:pt x="27289" y="30683"/>
                    <a:pt x="23479" y="18301"/>
                  </a:cubicBezTo>
                  <a:cubicBezTo>
                    <a:pt x="26336" y="26873"/>
                    <a:pt x="47291" y="10681"/>
                    <a:pt x="36814" y="877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2" name="Freeform: Shape 2381">
              <a:extLst>
                <a:ext uri="{FF2B5EF4-FFF2-40B4-BE49-F238E27FC236}">
                  <a16:creationId xmlns:a16="http://schemas.microsoft.com/office/drawing/2014/main" id="{2E6CAAEF-3E45-4388-AC87-6BA6A7714642}"/>
                </a:ext>
              </a:extLst>
            </p:cNvPr>
            <p:cNvSpPr/>
            <p:nvPr/>
          </p:nvSpPr>
          <p:spPr>
            <a:xfrm>
              <a:off x="7824917" y="5852181"/>
              <a:ext cx="76200" cy="142875"/>
            </a:xfrm>
            <a:custGeom>
              <a:avLst/>
              <a:gdLst>
                <a:gd name="connsiteX0" fmla="*/ 11702 w 76200"/>
                <a:gd name="connsiteY0" fmla="*/ 18677 h 142875"/>
                <a:gd name="connsiteX1" fmla="*/ 72662 w 76200"/>
                <a:gd name="connsiteY1" fmla="*/ 18677 h 142875"/>
                <a:gd name="connsiteX2" fmla="*/ 11702 w 76200"/>
                <a:gd name="connsiteY2" fmla="*/ 136787 h 142875"/>
                <a:gd name="connsiteX3" fmla="*/ 69805 w 76200"/>
                <a:gd name="connsiteY3" fmla="*/ 7248 h 142875"/>
                <a:gd name="connsiteX4" fmla="*/ 41230 w 76200"/>
                <a:gd name="connsiteY4" fmla="*/ 57730 h 142875"/>
                <a:gd name="connsiteX5" fmla="*/ 9797 w 76200"/>
                <a:gd name="connsiteY5" fmla="*/ 9152 h 142875"/>
                <a:gd name="connsiteX6" fmla="*/ 11702 w 76200"/>
                <a:gd name="connsiteY6" fmla="*/ 18677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42875">
                  <a:moveTo>
                    <a:pt x="11702" y="18677"/>
                  </a:moveTo>
                  <a:cubicBezTo>
                    <a:pt x="-3538" y="32012"/>
                    <a:pt x="54565" y="133930"/>
                    <a:pt x="72662" y="18677"/>
                  </a:cubicBezTo>
                  <a:cubicBezTo>
                    <a:pt x="63137" y="22487"/>
                    <a:pt x="20275" y="141550"/>
                    <a:pt x="11702" y="136787"/>
                  </a:cubicBezTo>
                  <a:cubicBezTo>
                    <a:pt x="28847" y="146312"/>
                    <a:pt x="94570" y="12010"/>
                    <a:pt x="69805" y="7248"/>
                  </a:cubicBezTo>
                  <a:cubicBezTo>
                    <a:pt x="54565" y="4390"/>
                    <a:pt x="73615" y="61540"/>
                    <a:pt x="41230" y="57730"/>
                  </a:cubicBezTo>
                  <a:cubicBezTo>
                    <a:pt x="24085" y="54873"/>
                    <a:pt x="10750" y="8200"/>
                    <a:pt x="9797" y="9152"/>
                  </a:cubicBezTo>
                  <a:cubicBezTo>
                    <a:pt x="7892" y="11058"/>
                    <a:pt x="4082" y="24392"/>
                    <a:pt x="11702" y="186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3" name="Freeform: Shape 2382">
              <a:extLst>
                <a:ext uri="{FF2B5EF4-FFF2-40B4-BE49-F238E27FC236}">
                  <a16:creationId xmlns:a16="http://schemas.microsoft.com/office/drawing/2014/main" id="{7BD22406-59A7-4A21-BF75-8FBAAF3FB10B}"/>
                </a:ext>
              </a:extLst>
            </p:cNvPr>
            <p:cNvSpPr/>
            <p:nvPr/>
          </p:nvSpPr>
          <p:spPr>
            <a:xfrm>
              <a:off x="7962127" y="5901814"/>
              <a:ext cx="57150" cy="66675"/>
            </a:xfrm>
            <a:custGeom>
              <a:avLst/>
              <a:gdLst>
                <a:gd name="connsiteX0" fmla="*/ 25939 w 57150"/>
                <a:gd name="connsiteY0" fmla="*/ 7144 h 66675"/>
                <a:gd name="connsiteX1" fmla="*/ 39274 w 57150"/>
                <a:gd name="connsiteY1" fmla="*/ 54769 h 66675"/>
                <a:gd name="connsiteX2" fmla="*/ 13557 w 57150"/>
                <a:gd name="connsiteY2" fmla="*/ 23336 h 66675"/>
                <a:gd name="connsiteX3" fmla="*/ 41179 w 57150"/>
                <a:gd name="connsiteY3" fmla="*/ 45244 h 66675"/>
                <a:gd name="connsiteX4" fmla="*/ 25939 w 57150"/>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66675">
                  <a:moveTo>
                    <a:pt x="25939" y="7144"/>
                  </a:moveTo>
                  <a:cubicBezTo>
                    <a:pt x="1174" y="23336"/>
                    <a:pt x="-3588" y="81439"/>
                    <a:pt x="39274" y="54769"/>
                  </a:cubicBezTo>
                  <a:cubicBezTo>
                    <a:pt x="95472" y="19526"/>
                    <a:pt x="11652" y="16669"/>
                    <a:pt x="13557" y="23336"/>
                  </a:cubicBezTo>
                  <a:cubicBezTo>
                    <a:pt x="18319" y="40481"/>
                    <a:pt x="35464" y="5239"/>
                    <a:pt x="41179" y="45244"/>
                  </a:cubicBezTo>
                  <a:cubicBezTo>
                    <a:pt x="3079" y="43339"/>
                    <a:pt x="20224" y="10001"/>
                    <a:pt x="2593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4" name="Freeform: Shape 2383">
              <a:extLst>
                <a:ext uri="{FF2B5EF4-FFF2-40B4-BE49-F238E27FC236}">
                  <a16:creationId xmlns:a16="http://schemas.microsoft.com/office/drawing/2014/main" id="{0F1D5872-7DC6-4160-9B3C-8A1EBCBEC564}"/>
                </a:ext>
              </a:extLst>
            </p:cNvPr>
            <p:cNvSpPr/>
            <p:nvPr/>
          </p:nvSpPr>
          <p:spPr>
            <a:xfrm>
              <a:off x="8056526" y="5837596"/>
              <a:ext cx="66675" cy="95250"/>
            </a:xfrm>
            <a:custGeom>
              <a:avLst/>
              <a:gdLst>
                <a:gd name="connsiteX0" fmla="*/ 36315 w 66675"/>
                <a:gd name="connsiteY0" fmla="*/ 7545 h 95250"/>
                <a:gd name="connsiteX1" fmla="*/ 63938 w 66675"/>
                <a:gd name="connsiteY1" fmla="*/ 89460 h 95250"/>
                <a:gd name="connsiteX2" fmla="*/ 20123 w 66675"/>
                <a:gd name="connsiteY2" fmla="*/ 50407 h 95250"/>
                <a:gd name="connsiteX3" fmla="*/ 36315 w 66675"/>
                <a:gd name="connsiteY3" fmla="*/ 7545 h 95250"/>
              </a:gdLst>
              <a:ahLst/>
              <a:cxnLst>
                <a:cxn ang="0">
                  <a:pos x="connsiteX0" y="connsiteY0"/>
                </a:cxn>
                <a:cxn ang="0">
                  <a:pos x="connsiteX1" y="connsiteY1"/>
                </a:cxn>
                <a:cxn ang="0">
                  <a:pos x="connsiteX2" y="connsiteY2"/>
                </a:cxn>
                <a:cxn ang="0">
                  <a:pos x="connsiteX3" y="connsiteY3"/>
                </a:cxn>
              </a:cxnLst>
              <a:rect l="l" t="t" r="r" b="b"/>
              <a:pathLst>
                <a:path w="66675" h="95250">
                  <a:moveTo>
                    <a:pt x="36315" y="7545"/>
                  </a:moveTo>
                  <a:cubicBezTo>
                    <a:pt x="-42742" y="58027"/>
                    <a:pt x="63938" y="86602"/>
                    <a:pt x="63938" y="89460"/>
                  </a:cubicBezTo>
                  <a:cubicBezTo>
                    <a:pt x="63938" y="92317"/>
                    <a:pt x="23933" y="67552"/>
                    <a:pt x="20123" y="50407"/>
                  </a:cubicBezTo>
                  <a:cubicBezTo>
                    <a:pt x="18218" y="41835"/>
                    <a:pt x="42983" y="2782"/>
                    <a:pt x="36315" y="75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5" name="Freeform: Shape 2384">
              <a:extLst>
                <a:ext uri="{FF2B5EF4-FFF2-40B4-BE49-F238E27FC236}">
                  <a16:creationId xmlns:a16="http://schemas.microsoft.com/office/drawing/2014/main" id="{4B8702B2-66DE-4419-9779-055089422E0A}"/>
                </a:ext>
              </a:extLst>
            </p:cNvPr>
            <p:cNvSpPr/>
            <p:nvPr/>
          </p:nvSpPr>
          <p:spPr>
            <a:xfrm>
              <a:off x="8136384" y="5878456"/>
              <a:ext cx="66675" cy="57150"/>
            </a:xfrm>
            <a:custGeom>
              <a:avLst/>
              <a:gdLst>
                <a:gd name="connsiteX0" fmla="*/ 7893 w 66675"/>
                <a:gd name="connsiteY0" fmla="*/ 7642 h 57150"/>
                <a:gd name="connsiteX1" fmla="*/ 65995 w 66675"/>
                <a:gd name="connsiteY1" fmla="*/ 51457 h 57150"/>
                <a:gd name="connsiteX2" fmla="*/ 7893 w 66675"/>
                <a:gd name="connsiteY2" fmla="*/ 7642 h 57150"/>
              </a:gdLst>
              <a:ahLst/>
              <a:cxnLst>
                <a:cxn ang="0">
                  <a:pos x="connsiteX0" y="connsiteY0"/>
                </a:cxn>
                <a:cxn ang="0">
                  <a:pos x="connsiteX1" y="connsiteY1"/>
                </a:cxn>
                <a:cxn ang="0">
                  <a:pos x="connsiteX2" y="connsiteY2"/>
                </a:cxn>
              </a:cxnLst>
              <a:rect l="l" t="t" r="r" b="b"/>
              <a:pathLst>
                <a:path w="66675" h="57150">
                  <a:moveTo>
                    <a:pt x="7893" y="7642"/>
                  </a:moveTo>
                  <a:cubicBezTo>
                    <a:pt x="6940" y="7642"/>
                    <a:pt x="65043" y="52410"/>
                    <a:pt x="65995" y="51457"/>
                  </a:cubicBezTo>
                  <a:cubicBezTo>
                    <a:pt x="83140" y="33360"/>
                    <a:pt x="-1632" y="2880"/>
                    <a:pt x="7893" y="76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6" name="Freeform: Shape 2385">
              <a:extLst>
                <a:ext uri="{FF2B5EF4-FFF2-40B4-BE49-F238E27FC236}">
                  <a16:creationId xmlns:a16="http://schemas.microsoft.com/office/drawing/2014/main" id="{B1692C7D-437A-48AD-B06C-7612665B1E6F}"/>
                </a:ext>
              </a:extLst>
            </p:cNvPr>
            <p:cNvSpPr/>
            <p:nvPr/>
          </p:nvSpPr>
          <p:spPr>
            <a:xfrm>
              <a:off x="8142844" y="5865840"/>
              <a:ext cx="57150" cy="57150"/>
            </a:xfrm>
            <a:custGeom>
              <a:avLst/>
              <a:gdLst>
                <a:gd name="connsiteX0" fmla="*/ 8100 w 57150"/>
                <a:gd name="connsiteY0" fmla="*/ 58357 h 57150"/>
                <a:gd name="connsiteX1" fmla="*/ 53820 w 57150"/>
                <a:gd name="connsiteY1" fmla="*/ 8828 h 57150"/>
                <a:gd name="connsiteX2" fmla="*/ 8100 w 57150"/>
                <a:gd name="connsiteY2" fmla="*/ 58357 h 57150"/>
              </a:gdLst>
              <a:ahLst/>
              <a:cxnLst>
                <a:cxn ang="0">
                  <a:pos x="connsiteX0" y="connsiteY0"/>
                </a:cxn>
                <a:cxn ang="0">
                  <a:pos x="connsiteX1" y="connsiteY1"/>
                </a:cxn>
                <a:cxn ang="0">
                  <a:pos x="connsiteX2" y="connsiteY2"/>
                </a:cxn>
              </a:cxnLst>
              <a:rect l="l" t="t" r="r" b="b"/>
              <a:pathLst>
                <a:path w="57150" h="57150">
                  <a:moveTo>
                    <a:pt x="8100" y="58357"/>
                  </a:moveTo>
                  <a:cubicBezTo>
                    <a:pt x="8100" y="58357"/>
                    <a:pt x="59535" y="14543"/>
                    <a:pt x="53820" y="8828"/>
                  </a:cubicBezTo>
                  <a:cubicBezTo>
                    <a:pt x="40485" y="-4507"/>
                    <a:pt x="480" y="65978"/>
                    <a:pt x="8100" y="583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7" name="Freeform: Shape 2386">
              <a:extLst>
                <a:ext uri="{FF2B5EF4-FFF2-40B4-BE49-F238E27FC236}">
                  <a16:creationId xmlns:a16="http://schemas.microsoft.com/office/drawing/2014/main" id="{F8C90498-C32F-4682-B9E8-674279FE32F3}"/>
                </a:ext>
              </a:extLst>
            </p:cNvPr>
            <p:cNvSpPr/>
            <p:nvPr/>
          </p:nvSpPr>
          <p:spPr>
            <a:xfrm>
              <a:off x="8205018" y="5841807"/>
              <a:ext cx="57150" cy="104775"/>
            </a:xfrm>
            <a:custGeom>
              <a:avLst/>
              <a:gdLst>
                <a:gd name="connsiteX0" fmla="*/ 9744 w 57150"/>
                <a:gd name="connsiteY0" fmla="*/ 7144 h 104775"/>
                <a:gd name="connsiteX1" fmla="*/ 32604 w 57150"/>
                <a:gd name="connsiteY1" fmla="*/ 70961 h 104775"/>
                <a:gd name="connsiteX2" fmla="*/ 7839 w 57150"/>
                <a:gd name="connsiteY2" fmla="*/ 101441 h 104775"/>
                <a:gd name="connsiteX3" fmla="*/ 51654 w 57150"/>
                <a:gd name="connsiteY3" fmla="*/ 38576 h 104775"/>
                <a:gd name="connsiteX4" fmla="*/ 9744 w 57150"/>
                <a:gd name="connsiteY4" fmla="*/ 7144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04775">
                  <a:moveTo>
                    <a:pt x="9744" y="7144"/>
                  </a:moveTo>
                  <a:cubicBezTo>
                    <a:pt x="27841" y="29051"/>
                    <a:pt x="30699" y="45244"/>
                    <a:pt x="32604" y="70961"/>
                  </a:cubicBezTo>
                  <a:cubicBezTo>
                    <a:pt x="33556" y="83344"/>
                    <a:pt x="2124" y="92869"/>
                    <a:pt x="7839" y="101441"/>
                  </a:cubicBezTo>
                  <a:cubicBezTo>
                    <a:pt x="16411" y="116681"/>
                    <a:pt x="53559" y="50959"/>
                    <a:pt x="51654" y="38576"/>
                  </a:cubicBezTo>
                  <a:cubicBezTo>
                    <a:pt x="45939" y="8096"/>
                    <a:pt x="11649" y="8096"/>
                    <a:pt x="97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8" name="Freeform: Shape 2387">
              <a:extLst>
                <a:ext uri="{FF2B5EF4-FFF2-40B4-BE49-F238E27FC236}">
                  <a16:creationId xmlns:a16="http://schemas.microsoft.com/office/drawing/2014/main" id="{B30BF4D5-9DCF-4885-8774-3944EC5859CC}"/>
                </a:ext>
              </a:extLst>
            </p:cNvPr>
            <p:cNvSpPr/>
            <p:nvPr/>
          </p:nvSpPr>
          <p:spPr>
            <a:xfrm>
              <a:off x="7823959" y="4849620"/>
              <a:ext cx="114300" cy="142875"/>
            </a:xfrm>
            <a:custGeom>
              <a:avLst/>
              <a:gdLst>
                <a:gd name="connsiteX0" fmla="*/ 46950 w 114300"/>
                <a:gd name="connsiteY0" fmla="*/ 27780 h 142875"/>
                <a:gd name="connsiteX1" fmla="*/ 89812 w 114300"/>
                <a:gd name="connsiteY1" fmla="*/ 99218 h 142875"/>
                <a:gd name="connsiteX2" fmla="*/ 51712 w 114300"/>
                <a:gd name="connsiteY2" fmla="*/ 135413 h 142875"/>
                <a:gd name="connsiteX3" fmla="*/ 11707 w 114300"/>
                <a:gd name="connsiteY3" fmla="*/ 100170 h 142875"/>
                <a:gd name="connsiteX4" fmla="*/ 56475 w 114300"/>
                <a:gd name="connsiteY4" fmla="*/ 141128 h 142875"/>
                <a:gd name="connsiteX5" fmla="*/ 105052 w 114300"/>
                <a:gd name="connsiteY5" fmla="*/ 68738 h 142875"/>
                <a:gd name="connsiteX6" fmla="*/ 46950 w 114300"/>
                <a:gd name="connsiteY6" fmla="*/ 2778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42875">
                  <a:moveTo>
                    <a:pt x="46950" y="27780"/>
                  </a:moveTo>
                  <a:cubicBezTo>
                    <a:pt x="104100" y="-3652"/>
                    <a:pt x="118387" y="43973"/>
                    <a:pt x="89812" y="99218"/>
                  </a:cubicBezTo>
                  <a:cubicBezTo>
                    <a:pt x="82192" y="114458"/>
                    <a:pt x="72667" y="134460"/>
                    <a:pt x="51712" y="135413"/>
                  </a:cubicBezTo>
                  <a:cubicBezTo>
                    <a:pt x="31710" y="135413"/>
                    <a:pt x="15517" y="99218"/>
                    <a:pt x="11707" y="100170"/>
                  </a:cubicBezTo>
                  <a:cubicBezTo>
                    <a:pt x="-8295" y="105885"/>
                    <a:pt x="43140" y="142080"/>
                    <a:pt x="56475" y="141128"/>
                  </a:cubicBezTo>
                  <a:cubicBezTo>
                    <a:pt x="94575" y="139223"/>
                    <a:pt x="101242" y="97313"/>
                    <a:pt x="105052" y="68738"/>
                  </a:cubicBezTo>
                  <a:cubicBezTo>
                    <a:pt x="118387" y="-23655"/>
                    <a:pt x="79335" y="10635"/>
                    <a:pt x="46950" y="2778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89" name="Freeform: Shape 2388">
              <a:extLst>
                <a:ext uri="{FF2B5EF4-FFF2-40B4-BE49-F238E27FC236}">
                  <a16:creationId xmlns:a16="http://schemas.microsoft.com/office/drawing/2014/main" id="{7A68FB8B-030B-4D57-B8EE-47875DCA8EDD}"/>
                </a:ext>
              </a:extLst>
            </p:cNvPr>
            <p:cNvSpPr/>
            <p:nvPr/>
          </p:nvSpPr>
          <p:spPr>
            <a:xfrm>
              <a:off x="8029039" y="4919195"/>
              <a:ext cx="47625" cy="57150"/>
            </a:xfrm>
            <a:custGeom>
              <a:avLst/>
              <a:gdLst>
                <a:gd name="connsiteX0" fmla="*/ 26655 w 47625"/>
                <a:gd name="connsiteY0" fmla="*/ 7736 h 57150"/>
                <a:gd name="connsiteX1" fmla="*/ 39990 w 47625"/>
                <a:gd name="connsiteY1" fmla="*/ 46788 h 57150"/>
                <a:gd name="connsiteX2" fmla="*/ 29513 w 47625"/>
                <a:gd name="connsiteY2" fmla="*/ 10593 h 57150"/>
                <a:gd name="connsiteX3" fmla="*/ 26655 w 47625"/>
                <a:gd name="connsiteY3" fmla="*/ 7736 h 57150"/>
              </a:gdLst>
              <a:ahLst/>
              <a:cxnLst>
                <a:cxn ang="0">
                  <a:pos x="connsiteX0" y="connsiteY0"/>
                </a:cxn>
                <a:cxn ang="0">
                  <a:pos x="connsiteX1" y="connsiteY1"/>
                </a:cxn>
                <a:cxn ang="0">
                  <a:pos x="connsiteX2" y="connsiteY2"/>
                </a:cxn>
                <a:cxn ang="0">
                  <a:pos x="connsiteX3" y="connsiteY3"/>
                </a:cxn>
              </a:cxnLst>
              <a:rect l="l" t="t" r="r" b="b"/>
              <a:pathLst>
                <a:path w="47625" h="57150">
                  <a:moveTo>
                    <a:pt x="26655" y="7736"/>
                  </a:moveTo>
                  <a:cubicBezTo>
                    <a:pt x="-20017" y="29643"/>
                    <a:pt x="30465" y="68696"/>
                    <a:pt x="39990" y="46788"/>
                  </a:cubicBezTo>
                  <a:cubicBezTo>
                    <a:pt x="52373" y="17261"/>
                    <a:pt x="31418" y="11546"/>
                    <a:pt x="29513" y="10593"/>
                  </a:cubicBezTo>
                  <a:cubicBezTo>
                    <a:pt x="31418" y="20118"/>
                    <a:pt x="34275" y="3926"/>
                    <a:pt x="26655" y="77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90" name="Freeform: Shape 2389">
              <a:extLst>
                <a:ext uri="{FF2B5EF4-FFF2-40B4-BE49-F238E27FC236}">
                  <a16:creationId xmlns:a16="http://schemas.microsoft.com/office/drawing/2014/main" id="{264DD05B-067C-4856-B770-B9D0F10D783F}"/>
                </a:ext>
              </a:extLst>
            </p:cNvPr>
            <p:cNvSpPr/>
            <p:nvPr/>
          </p:nvSpPr>
          <p:spPr>
            <a:xfrm>
              <a:off x="8090199" y="4815964"/>
              <a:ext cx="85725" cy="114300"/>
            </a:xfrm>
            <a:custGeom>
              <a:avLst/>
              <a:gdLst>
                <a:gd name="connsiteX0" fmla="*/ 40743 w 85725"/>
                <a:gd name="connsiteY0" fmla="*/ 7144 h 114300"/>
                <a:gd name="connsiteX1" fmla="*/ 85510 w 85725"/>
                <a:gd name="connsiteY1" fmla="*/ 112871 h 114300"/>
                <a:gd name="connsiteX2" fmla="*/ 25502 w 85725"/>
                <a:gd name="connsiteY2" fmla="*/ 80486 h 114300"/>
                <a:gd name="connsiteX3" fmla="*/ 40743 w 857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85725" h="114300">
                  <a:moveTo>
                    <a:pt x="40743" y="7144"/>
                  </a:moveTo>
                  <a:cubicBezTo>
                    <a:pt x="-55460" y="91916"/>
                    <a:pt x="85510" y="100489"/>
                    <a:pt x="85510" y="112871"/>
                  </a:cubicBezTo>
                  <a:cubicBezTo>
                    <a:pt x="85510" y="111919"/>
                    <a:pt x="31218" y="93821"/>
                    <a:pt x="25502" y="80486"/>
                  </a:cubicBezTo>
                  <a:cubicBezTo>
                    <a:pt x="17883" y="63341"/>
                    <a:pt x="40743" y="7144"/>
                    <a:pt x="407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91" name="Freeform: Shape 2390">
              <a:extLst>
                <a:ext uri="{FF2B5EF4-FFF2-40B4-BE49-F238E27FC236}">
                  <a16:creationId xmlns:a16="http://schemas.microsoft.com/office/drawing/2014/main" id="{161C40B7-0696-4C7E-B1A9-5CFF7AC453B5}"/>
                </a:ext>
              </a:extLst>
            </p:cNvPr>
            <p:cNvSpPr/>
            <p:nvPr/>
          </p:nvSpPr>
          <p:spPr>
            <a:xfrm>
              <a:off x="8187615" y="4858723"/>
              <a:ext cx="38100" cy="57150"/>
            </a:xfrm>
            <a:custGeom>
              <a:avLst/>
              <a:gdLst>
                <a:gd name="connsiteX0" fmla="*/ 7144 w 38100"/>
                <a:gd name="connsiteY0" fmla="*/ 7248 h 57150"/>
                <a:gd name="connsiteX1" fmla="*/ 24289 w 38100"/>
                <a:gd name="connsiteY1" fmla="*/ 39633 h 57150"/>
                <a:gd name="connsiteX2" fmla="*/ 15716 w 38100"/>
                <a:gd name="connsiteY2" fmla="*/ 51063 h 57150"/>
                <a:gd name="connsiteX3" fmla="*/ 7144 w 38100"/>
                <a:gd name="connsiteY3" fmla="*/ 7248 h 57150"/>
              </a:gdLst>
              <a:ahLst/>
              <a:cxnLst>
                <a:cxn ang="0">
                  <a:pos x="connsiteX0" y="connsiteY0"/>
                </a:cxn>
                <a:cxn ang="0">
                  <a:pos x="connsiteX1" y="connsiteY1"/>
                </a:cxn>
                <a:cxn ang="0">
                  <a:pos x="connsiteX2" y="connsiteY2"/>
                </a:cxn>
                <a:cxn ang="0">
                  <a:pos x="connsiteX3" y="connsiteY3"/>
                </a:cxn>
              </a:cxnLst>
              <a:rect l="l" t="t" r="r" b="b"/>
              <a:pathLst>
                <a:path w="38100" h="57150">
                  <a:moveTo>
                    <a:pt x="7144" y="7248"/>
                  </a:moveTo>
                  <a:cubicBezTo>
                    <a:pt x="20479" y="47253"/>
                    <a:pt x="26194" y="58683"/>
                    <a:pt x="24289" y="39633"/>
                  </a:cubicBezTo>
                  <a:cubicBezTo>
                    <a:pt x="17621" y="37728"/>
                    <a:pt x="13811" y="41538"/>
                    <a:pt x="15716" y="51063"/>
                  </a:cubicBezTo>
                  <a:cubicBezTo>
                    <a:pt x="19526" y="61540"/>
                    <a:pt x="72866" y="4390"/>
                    <a:pt x="7144" y="724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92" name="Freeform: Shape 2391">
              <a:extLst>
                <a:ext uri="{FF2B5EF4-FFF2-40B4-BE49-F238E27FC236}">
                  <a16:creationId xmlns:a16="http://schemas.microsoft.com/office/drawing/2014/main" id="{41DED4B1-1C4A-46B1-AFB7-FC50D2993995}"/>
                </a:ext>
              </a:extLst>
            </p:cNvPr>
            <p:cNvSpPr/>
            <p:nvPr/>
          </p:nvSpPr>
          <p:spPr>
            <a:xfrm>
              <a:off x="8228243" y="4843636"/>
              <a:ext cx="47625" cy="66675"/>
            </a:xfrm>
            <a:custGeom>
              <a:avLst/>
              <a:gdLst>
                <a:gd name="connsiteX0" fmla="*/ 37001 w 47625"/>
                <a:gd name="connsiteY0" fmla="*/ 11857 h 66675"/>
                <a:gd name="connsiteX1" fmla="*/ 7474 w 47625"/>
                <a:gd name="connsiteY1" fmla="*/ 44242 h 66675"/>
                <a:gd name="connsiteX2" fmla="*/ 48431 w 47625"/>
                <a:gd name="connsiteY2" fmla="*/ 50910 h 66675"/>
                <a:gd name="connsiteX3" fmla="*/ 16046 w 47625"/>
                <a:gd name="connsiteY3" fmla="*/ 35670 h 66675"/>
                <a:gd name="connsiteX4" fmla="*/ 37001 w 47625"/>
                <a:gd name="connsiteY4" fmla="*/ 1185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66675">
                  <a:moveTo>
                    <a:pt x="37001" y="11857"/>
                  </a:moveTo>
                  <a:cubicBezTo>
                    <a:pt x="20809" y="-6240"/>
                    <a:pt x="4616" y="32812"/>
                    <a:pt x="7474" y="44242"/>
                  </a:cubicBezTo>
                  <a:cubicBezTo>
                    <a:pt x="15094" y="77580"/>
                    <a:pt x="48431" y="52815"/>
                    <a:pt x="48431" y="50910"/>
                  </a:cubicBezTo>
                  <a:cubicBezTo>
                    <a:pt x="38906" y="33765"/>
                    <a:pt x="9379" y="78532"/>
                    <a:pt x="16046" y="35670"/>
                  </a:cubicBezTo>
                  <a:cubicBezTo>
                    <a:pt x="17951" y="27097"/>
                    <a:pt x="37954" y="12810"/>
                    <a:pt x="37001" y="118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93" name="Freeform: Shape 2392">
              <a:extLst>
                <a:ext uri="{FF2B5EF4-FFF2-40B4-BE49-F238E27FC236}">
                  <a16:creationId xmlns:a16="http://schemas.microsoft.com/office/drawing/2014/main" id="{9C42BD3A-5941-418D-9E72-4065152BD205}"/>
                </a:ext>
              </a:extLst>
            </p:cNvPr>
            <p:cNvSpPr/>
            <p:nvPr/>
          </p:nvSpPr>
          <p:spPr>
            <a:xfrm>
              <a:off x="8271435" y="4810467"/>
              <a:ext cx="47625" cy="95250"/>
            </a:xfrm>
            <a:custGeom>
              <a:avLst/>
              <a:gdLst>
                <a:gd name="connsiteX0" fmla="*/ 7144 w 47625"/>
                <a:gd name="connsiteY0" fmla="*/ 9784 h 95250"/>
                <a:gd name="connsiteX1" fmla="*/ 40481 w 47625"/>
                <a:gd name="connsiteY1" fmla="*/ 96461 h 95250"/>
                <a:gd name="connsiteX2" fmla="*/ 7144 w 47625"/>
                <a:gd name="connsiteY2" fmla="*/ 9784 h 95250"/>
              </a:gdLst>
              <a:ahLst/>
              <a:cxnLst>
                <a:cxn ang="0">
                  <a:pos x="connsiteX0" y="connsiteY0"/>
                </a:cxn>
                <a:cxn ang="0">
                  <a:pos x="connsiteX1" y="connsiteY1"/>
                </a:cxn>
                <a:cxn ang="0">
                  <a:pos x="connsiteX2" y="connsiteY2"/>
                </a:cxn>
              </a:cxnLst>
              <a:rect l="l" t="t" r="r" b="b"/>
              <a:pathLst>
                <a:path w="47625" h="95250">
                  <a:moveTo>
                    <a:pt x="7144" y="9784"/>
                  </a:moveTo>
                  <a:cubicBezTo>
                    <a:pt x="72866" y="-8314"/>
                    <a:pt x="28099" y="89794"/>
                    <a:pt x="40481" y="96461"/>
                  </a:cubicBezTo>
                  <a:cubicBezTo>
                    <a:pt x="30004" y="89794"/>
                    <a:pt x="78581" y="-10219"/>
                    <a:pt x="7144" y="97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94" name="Freeform: Shape 2393">
              <a:extLst>
                <a:ext uri="{FF2B5EF4-FFF2-40B4-BE49-F238E27FC236}">
                  <a16:creationId xmlns:a16="http://schemas.microsoft.com/office/drawing/2014/main" id="{622FB76C-BDC9-4975-89BA-D4971B146AAE}"/>
                </a:ext>
              </a:extLst>
            </p:cNvPr>
            <p:cNvSpPr/>
            <p:nvPr/>
          </p:nvSpPr>
          <p:spPr>
            <a:xfrm>
              <a:off x="10041685" y="5397106"/>
              <a:ext cx="85725" cy="76200"/>
            </a:xfrm>
            <a:custGeom>
              <a:avLst/>
              <a:gdLst>
                <a:gd name="connsiteX0" fmla="*/ 7591 w 85725"/>
                <a:gd name="connsiteY0" fmla="*/ 7979 h 76200"/>
                <a:gd name="connsiteX1" fmla="*/ 81886 w 85725"/>
                <a:gd name="connsiteY1" fmla="*/ 68939 h 76200"/>
                <a:gd name="connsiteX2" fmla="*/ 7591 w 85725"/>
                <a:gd name="connsiteY2" fmla="*/ 7979 h 76200"/>
              </a:gdLst>
              <a:ahLst/>
              <a:cxnLst>
                <a:cxn ang="0">
                  <a:pos x="connsiteX0" y="connsiteY0"/>
                </a:cxn>
                <a:cxn ang="0">
                  <a:pos x="connsiteX1" y="connsiteY1"/>
                </a:cxn>
                <a:cxn ang="0">
                  <a:pos x="connsiteX2" y="connsiteY2"/>
                </a:cxn>
              </a:cxnLst>
              <a:rect l="l" t="t" r="r" b="b"/>
              <a:pathLst>
                <a:path w="85725" h="76200">
                  <a:moveTo>
                    <a:pt x="7591" y="7979"/>
                  </a:moveTo>
                  <a:cubicBezTo>
                    <a:pt x="14258" y="15599"/>
                    <a:pt x="73314" y="77512"/>
                    <a:pt x="81886" y="68939"/>
                  </a:cubicBezTo>
                  <a:cubicBezTo>
                    <a:pt x="92364" y="59414"/>
                    <a:pt x="-29" y="-593"/>
                    <a:pt x="7591" y="79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95" name="Freeform: Shape 2394">
              <a:extLst>
                <a:ext uri="{FF2B5EF4-FFF2-40B4-BE49-F238E27FC236}">
                  <a16:creationId xmlns:a16="http://schemas.microsoft.com/office/drawing/2014/main" id="{8AFA3A80-04B3-409C-B42E-FA6F235E1327}"/>
                </a:ext>
              </a:extLst>
            </p:cNvPr>
            <p:cNvSpPr/>
            <p:nvPr/>
          </p:nvSpPr>
          <p:spPr>
            <a:xfrm>
              <a:off x="10037879" y="5388017"/>
              <a:ext cx="85725" cy="95250"/>
            </a:xfrm>
            <a:custGeom>
              <a:avLst/>
              <a:gdLst>
                <a:gd name="connsiteX0" fmla="*/ 7587 w 85725"/>
                <a:gd name="connsiteY0" fmla="*/ 91363 h 95250"/>
                <a:gd name="connsiteX1" fmla="*/ 85692 w 85725"/>
                <a:gd name="connsiteY1" fmla="*/ 8496 h 95250"/>
                <a:gd name="connsiteX2" fmla="*/ 7587 w 85725"/>
                <a:gd name="connsiteY2" fmla="*/ 91363 h 95250"/>
              </a:gdLst>
              <a:ahLst/>
              <a:cxnLst>
                <a:cxn ang="0">
                  <a:pos x="connsiteX0" y="connsiteY0"/>
                </a:cxn>
                <a:cxn ang="0">
                  <a:pos x="connsiteX1" y="connsiteY1"/>
                </a:cxn>
                <a:cxn ang="0">
                  <a:pos x="connsiteX2" y="connsiteY2"/>
                </a:cxn>
              </a:cxnLst>
              <a:rect l="l" t="t" r="r" b="b"/>
              <a:pathLst>
                <a:path w="85725" h="95250">
                  <a:moveTo>
                    <a:pt x="7587" y="91363"/>
                  </a:moveTo>
                  <a:cubicBezTo>
                    <a:pt x="15207" y="84696"/>
                    <a:pt x="90455" y="13258"/>
                    <a:pt x="85692" y="8496"/>
                  </a:cubicBezTo>
                  <a:cubicBezTo>
                    <a:pt x="71405" y="-5792"/>
                    <a:pt x="920" y="98031"/>
                    <a:pt x="7587" y="91363"/>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396" name="Group 2395">
            <a:extLst>
              <a:ext uri="{FF2B5EF4-FFF2-40B4-BE49-F238E27FC236}">
                <a16:creationId xmlns:a16="http://schemas.microsoft.com/office/drawing/2014/main" id="{1660DBB2-CCD6-40F6-92BA-5D5E95AA5252}"/>
              </a:ext>
            </a:extLst>
          </p:cNvPr>
          <p:cNvGrpSpPr/>
          <p:nvPr/>
        </p:nvGrpSpPr>
        <p:grpSpPr>
          <a:xfrm flipH="1">
            <a:off x="6331123" y="912173"/>
            <a:ext cx="301680" cy="301680"/>
            <a:chOff x="3627581" y="5303470"/>
            <a:chExt cx="228600" cy="228600"/>
          </a:xfrm>
        </p:grpSpPr>
        <p:sp>
          <p:nvSpPr>
            <p:cNvPr id="2397" name="Freeform: Shape 2396">
              <a:extLst>
                <a:ext uri="{FF2B5EF4-FFF2-40B4-BE49-F238E27FC236}">
                  <a16:creationId xmlns:a16="http://schemas.microsoft.com/office/drawing/2014/main" id="{4FDA004F-0893-4D43-8EF8-CDF17AB5EED6}"/>
                </a:ext>
              </a:extLst>
            </p:cNvPr>
            <p:cNvSpPr/>
            <p:nvPr/>
          </p:nvSpPr>
          <p:spPr>
            <a:xfrm>
              <a:off x="3627581" y="5303470"/>
              <a:ext cx="228600" cy="228600"/>
            </a:xfrm>
            <a:custGeom>
              <a:avLst/>
              <a:gdLst>
                <a:gd name="connsiteX0" fmla="*/ 46211 w 228600"/>
                <a:gd name="connsiteY0" fmla="*/ 221531 h 228600"/>
                <a:gd name="connsiteX1" fmla="*/ 194801 w 228600"/>
                <a:gd name="connsiteY1" fmla="*/ 23411 h 228600"/>
                <a:gd name="connsiteX2" fmla="*/ 203374 w 228600"/>
                <a:gd name="connsiteY2" fmla="*/ 181526 h 228600"/>
                <a:gd name="connsiteX3" fmla="*/ 42401 w 228600"/>
                <a:gd name="connsiteY3" fmla="*/ 225341 h 228600"/>
                <a:gd name="connsiteX4" fmla="*/ 208136 w 228600"/>
                <a:gd name="connsiteY4" fmla="*/ 184384 h 228600"/>
                <a:gd name="connsiteX5" fmla="*/ 174799 w 228600"/>
                <a:gd name="connsiteY5" fmla="*/ 12934 h 228600"/>
                <a:gd name="connsiteX6" fmla="*/ 21446 w 228600"/>
                <a:gd name="connsiteY6" fmla="*/ 87229 h 228600"/>
                <a:gd name="connsiteX7" fmla="*/ 46211 w 228600"/>
                <a:gd name="connsiteY7" fmla="*/ 221531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 h="228600">
                  <a:moveTo>
                    <a:pt x="46211" y="221531"/>
                  </a:moveTo>
                  <a:cubicBezTo>
                    <a:pt x="-64279" y="176764"/>
                    <a:pt x="83359" y="-55646"/>
                    <a:pt x="194801" y="23411"/>
                  </a:cubicBezTo>
                  <a:cubicBezTo>
                    <a:pt x="237664" y="53891"/>
                    <a:pt x="222424" y="142474"/>
                    <a:pt x="203374" y="181526"/>
                  </a:cubicBezTo>
                  <a:cubicBezTo>
                    <a:pt x="157654" y="272966"/>
                    <a:pt x="118601" y="187241"/>
                    <a:pt x="42401" y="225341"/>
                  </a:cubicBezTo>
                  <a:cubicBezTo>
                    <a:pt x="115744" y="200576"/>
                    <a:pt x="163369" y="269156"/>
                    <a:pt x="208136" y="184384"/>
                  </a:cubicBezTo>
                  <a:cubicBezTo>
                    <a:pt x="234806" y="132949"/>
                    <a:pt x="245284" y="31984"/>
                    <a:pt x="174799" y="12934"/>
                  </a:cubicBezTo>
                  <a:cubicBezTo>
                    <a:pt x="117649" y="-2306"/>
                    <a:pt x="41449" y="36746"/>
                    <a:pt x="21446" y="87229"/>
                  </a:cubicBezTo>
                  <a:cubicBezTo>
                    <a:pt x="4301" y="128186"/>
                    <a:pt x="491" y="221531"/>
                    <a:pt x="46211" y="221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98" name="Freeform: Shape 2397">
              <a:extLst>
                <a:ext uri="{FF2B5EF4-FFF2-40B4-BE49-F238E27FC236}">
                  <a16:creationId xmlns:a16="http://schemas.microsoft.com/office/drawing/2014/main" id="{6A69DEFD-963B-463F-B8CA-2E5ABBBE0696}"/>
                </a:ext>
              </a:extLst>
            </p:cNvPr>
            <p:cNvSpPr/>
            <p:nvPr/>
          </p:nvSpPr>
          <p:spPr>
            <a:xfrm>
              <a:off x="3671748" y="5360695"/>
              <a:ext cx="38100" cy="47625"/>
            </a:xfrm>
            <a:custGeom>
              <a:avLst/>
              <a:gdLst>
                <a:gd name="connsiteX0" fmla="*/ 30619 w 38100"/>
                <a:gd name="connsiteY0" fmla="*/ 25241 h 47625"/>
                <a:gd name="connsiteX1" fmla="*/ 22046 w 38100"/>
                <a:gd name="connsiteY1" fmla="*/ 7144 h 47625"/>
                <a:gd name="connsiteX2" fmla="*/ 18236 w 38100"/>
                <a:gd name="connsiteY2" fmla="*/ 44291 h 47625"/>
                <a:gd name="connsiteX3" fmla="*/ 30619 w 38100"/>
                <a:gd name="connsiteY3" fmla="*/ 25241 h 47625"/>
              </a:gdLst>
              <a:ahLst/>
              <a:cxnLst>
                <a:cxn ang="0">
                  <a:pos x="connsiteX0" y="connsiteY0"/>
                </a:cxn>
                <a:cxn ang="0">
                  <a:pos x="connsiteX1" y="connsiteY1"/>
                </a:cxn>
                <a:cxn ang="0">
                  <a:pos x="connsiteX2" y="connsiteY2"/>
                </a:cxn>
                <a:cxn ang="0">
                  <a:pos x="connsiteX3" y="connsiteY3"/>
                </a:cxn>
              </a:cxnLst>
              <a:rect l="l" t="t" r="r" b="b"/>
              <a:pathLst>
                <a:path w="38100" h="47625">
                  <a:moveTo>
                    <a:pt x="30619" y="25241"/>
                  </a:moveTo>
                  <a:cubicBezTo>
                    <a:pt x="44906" y="25241"/>
                    <a:pt x="38239" y="7144"/>
                    <a:pt x="22046" y="7144"/>
                  </a:cubicBezTo>
                  <a:cubicBezTo>
                    <a:pt x="19189" y="7144"/>
                    <a:pt x="-7481" y="46196"/>
                    <a:pt x="18236" y="44291"/>
                  </a:cubicBezTo>
                  <a:cubicBezTo>
                    <a:pt x="22999" y="43339"/>
                    <a:pt x="35381" y="25241"/>
                    <a:pt x="30619" y="252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399" name="Freeform: Shape 2398">
              <a:extLst>
                <a:ext uri="{FF2B5EF4-FFF2-40B4-BE49-F238E27FC236}">
                  <a16:creationId xmlns:a16="http://schemas.microsoft.com/office/drawing/2014/main" id="{7F6DC0E1-6984-4208-BF26-2AD7B334E091}"/>
                </a:ext>
              </a:extLst>
            </p:cNvPr>
            <p:cNvSpPr/>
            <p:nvPr/>
          </p:nvSpPr>
          <p:spPr>
            <a:xfrm>
              <a:off x="3720092" y="5350981"/>
              <a:ext cx="28575" cy="38100"/>
            </a:xfrm>
            <a:custGeom>
              <a:avLst/>
              <a:gdLst>
                <a:gd name="connsiteX0" fmla="*/ 27042 w 28575"/>
                <a:gd name="connsiteY0" fmla="*/ 7333 h 38100"/>
                <a:gd name="connsiteX1" fmla="*/ 25137 w 28575"/>
                <a:gd name="connsiteY1" fmla="*/ 34955 h 38100"/>
                <a:gd name="connsiteX2" fmla="*/ 27042 w 28575"/>
                <a:gd name="connsiteY2" fmla="*/ 7333 h 38100"/>
              </a:gdLst>
              <a:ahLst/>
              <a:cxnLst>
                <a:cxn ang="0">
                  <a:pos x="connsiteX0" y="connsiteY0"/>
                </a:cxn>
                <a:cxn ang="0">
                  <a:pos x="connsiteX1" y="connsiteY1"/>
                </a:cxn>
                <a:cxn ang="0">
                  <a:pos x="connsiteX2" y="connsiteY2"/>
                </a:cxn>
              </a:cxnLst>
              <a:rect l="l" t="t" r="r" b="b"/>
              <a:pathLst>
                <a:path w="28575" h="38100">
                  <a:moveTo>
                    <a:pt x="27042" y="7333"/>
                  </a:moveTo>
                  <a:cubicBezTo>
                    <a:pt x="-1533" y="4475"/>
                    <a:pt x="3230" y="34955"/>
                    <a:pt x="25137" y="34955"/>
                  </a:cubicBezTo>
                  <a:cubicBezTo>
                    <a:pt x="25137" y="31145"/>
                    <a:pt x="35615" y="9238"/>
                    <a:pt x="27042" y="73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00" name="Freeform: Shape 2399">
              <a:extLst>
                <a:ext uri="{FF2B5EF4-FFF2-40B4-BE49-F238E27FC236}">
                  <a16:creationId xmlns:a16="http://schemas.microsoft.com/office/drawing/2014/main" id="{365DC83D-109D-497A-9A06-52E489EBFA1A}"/>
                </a:ext>
              </a:extLst>
            </p:cNvPr>
            <p:cNvSpPr/>
            <p:nvPr/>
          </p:nvSpPr>
          <p:spPr>
            <a:xfrm>
              <a:off x="3771153" y="5359666"/>
              <a:ext cx="47625" cy="38100"/>
            </a:xfrm>
            <a:custGeom>
              <a:avLst/>
              <a:gdLst>
                <a:gd name="connsiteX0" fmla="*/ 35037 w 47625"/>
                <a:gd name="connsiteY0" fmla="*/ 15793 h 38100"/>
                <a:gd name="connsiteX1" fmla="*/ 7415 w 47625"/>
                <a:gd name="connsiteY1" fmla="*/ 28175 h 38100"/>
                <a:gd name="connsiteX2" fmla="*/ 35037 w 47625"/>
                <a:gd name="connsiteY2" fmla="*/ 15793 h 38100"/>
              </a:gdLst>
              <a:ahLst/>
              <a:cxnLst>
                <a:cxn ang="0">
                  <a:pos x="connsiteX0" y="connsiteY0"/>
                </a:cxn>
                <a:cxn ang="0">
                  <a:pos x="connsiteX1" y="connsiteY1"/>
                </a:cxn>
                <a:cxn ang="0">
                  <a:pos x="connsiteX2" y="connsiteY2"/>
                </a:cxn>
              </a:cxnLst>
              <a:rect l="l" t="t" r="r" b="b"/>
              <a:pathLst>
                <a:path w="47625" h="38100">
                  <a:moveTo>
                    <a:pt x="35037" y="15793"/>
                  </a:moveTo>
                  <a:cubicBezTo>
                    <a:pt x="27417" y="-3257"/>
                    <a:pt x="10272" y="12935"/>
                    <a:pt x="7415" y="28175"/>
                  </a:cubicBezTo>
                  <a:cubicBezTo>
                    <a:pt x="2652" y="58655"/>
                    <a:pt x="62659" y="7220"/>
                    <a:pt x="35037" y="157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01" name="Freeform: Shape 2400">
              <a:extLst>
                <a:ext uri="{FF2B5EF4-FFF2-40B4-BE49-F238E27FC236}">
                  <a16:creationId xmlns:a16="http://schemas.microsoft.com/office/drawing/2014/main" id="{3459BC03-446C-44E4-B348-495E66C942A6}"/>
                </a:ext>
              </a:extLst>
            </p:cNvPr>
            <p:cNvSpPr/>
            <p:nvPr/>
          </p:nvSpPr>
          <p:spPr>
            <a:xfrm>
              <a:off x="3786663" y="5423934"/>
              <a:ext cx="38100" cy="38100"/>
            </a:xfrm>
            <a:custGeom>
              <a:avLst/>
              <a:gdLst>
                <a:gd name="connsiteX0" fmla="*/ 34766 w 38100"/>
                <a:gd name="connsiteY0" fmla="*/ 9628 h 38100"/>
                <a:gd name="connsiteX1" fmla="*/ 7144 w 38100"/>
                <a:gd name="connsiteY1" fmla="*/ 30583 h 38100"/>
                <a:gd name="connsiteX2" fmla="*/ 34766 w 38100"/>
                <a:gd name="connsiteY2" fmla="*/ 9628 h 38100"/>
              </a:gdLst>
              <a:ahLst/>
              <a:cxnLst>
                <a:cxn ang="0">
                  <a:pos x="connsiteX0" y="connsiteY0"/>
                </a:cxn>
                <a:cxn ang="0">
                  <a:pos x="connsiteX1" y="connsiteY1"/>
                </a:cxn>
                <a:cxn ang="0">
                  <a:pos x="connsiteX2" y="connsiteY2"/>
                </a:cxn>
              </a:cxnLst>
              <a:rect l="l" t="t" r="r" b="b"/>
              <a:pathLst>
                <a:path w="38100" h="38100">
                  <a:moveTo>
                    <a:pt x="34766" y="9628"/>
                  </a:moveTo>
                  <a:cubicBezTo>
                    <a:pt x="20479" y="1055"/>
                    <a:pt x="8096" y="16295"/>
                    <a:pt x="7144" y="30583"/>
                  </a:cubicBezTo>
                  <a:cubicBezTo>
                    <a:pt x="7144" y="37250"/>
                    <a:pt x="51911" y="20105"/>
                    <a:pt x="34766" y="96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02" name="Freeform: Shape 2401">
              <a:extLst>
                <a:ext uri="{FF2B5EF4-FFF2-40B4-BE49-F238E27FC236}">
                  <a16:creationId xmlns:a16="http://schemas.microsoft.com/office/drawing/2014/main" id="{E8E2B2D3-8FC5-4BA9-89B7-51277DF2302A}"/>
                </a:ext>
              </a:extLst>
            </p:cNvPr>
            <p:cNvSpPr/>
            <p:nvPr/>
          </p:nvSpPr>
          <p:spPr>
            <a:xfrm>
              <a:off x="3752036" y="5477311"/>
              <a:ext cx="38100" cy="19050"/>
            </a:xfrm>
            <a:custGeom>
              <a:avLst/>
              <a:gdLst>
                <a:gd name="connsiteX0" fmla="*/ 35104 w 38100"/>
                <a:gd name="connsiteY0" fmla="*/ 7685 h 19050"/>
                <a:gd name="connsiteX1" fmla="*/ 35104 w 38100"/>
                <a:gd name="connsiteY1" fmla="*/ 11495 h 19050"/>
                <a:gd name="connsiteX2" fmla="*/ 35104 w 38100"/>
                <a:gd name="connsiteY2" fmla="*/ 7685 h 19050"/>
              </a:gdLst>
              <a:ahLst/>
              <a:cxnLst>
                <a:cxn ang="0">
                  <a:pos x="connsiteX0" y="connsiteY0"/>
                </a:cxn>
                <a:cxn ang="0">
                  <a:pos x="connsiteX1" y="connsiteY1"/>
                </a:cxn>
                <a:cxn ang="0">
                  <a:pos x="connsiteX2" y="connsiteY2"/>
                </a:cxn>
              </a:cxnLst>
              <a:rect l="l" t="t" r="r" b="b"/>
              <a:pathLst>
                <a:path w="38100" h="19050">
                  <a:moveTo>
                    <a:pt x="35104" y="7685"/>
                  </a:moveTo>
                  <a:cubicBezTo>
                    <a:pt x="31294" y="4828"/>
                    <a:pt x="-25856" y="14353"/>
                    <a:pt x="35104" y="11495"/>
                  </a:cubicBezTo>
                  <a:cubicBezTo>
                    <a:pt x="37009" y="9590"/>
                    <a:pt x="37009" y="8638"/>
                    <a:pt x="35104" y="76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03" name="Freeform: Shape 2402">
              <a:extLst>
                <a:ext uri="{FF2B5EF4-FFF2-40B4-BE49-F238E27FC236}">
                  <a16:creationId xmlns:a16="http://schemas.microsoft.com/office/drawing/2014/main" id="{E86112AC-C7A4-4A6B-A53B-784786ACF08A}"/>
                </a:ext>
              </a:extLst>
            </p:cNvPr>
            <p:cNvSpPr/>
            <p:nvPr/>
          </p:nvSpPr>
          <p:spPr>
            <a:xfrm>
              <a:off x="3672329" y="5478520"/>
              <a:ext cx="28575" cy="38100"/>
            </a:xfrm>
            <a:custGeom>
              <a:avLst/>
              <a:gdLst>
                <a:gd name="connsiteX0" fmla="*/ 29086 w 28575"/>
                <a:gd name="connsiteY0" fmla="*/ 7429 h 38100"/>
                <a:gd name="connsiteX1" fmla="*/ 7178 w 28575"/>
                <a:gd name="connsiteY1" fmla="*/ 31241 h 38100"/>
                <a:gd name="connsiteX2" fmla="*/ 29086 w 28575"/>
                <a:gd name="connsiteY2" fmla="*/ 7429 h 38100"/>
              </a:gdLst>
              <a:ahLst/>
              <a:cxnLst>
                <a:cxn ang="0">
                  <a:pos x="connsiteX0" y="connsiteY0"/>
                </a:cxn>
                <a:cxn ang="0">
                  <a:pos x="connsiteX1" y="connsiteY1"/>
                </a:cxn>
                <a:cxn ang="0">
                  <a:pos x="connsiteX2" y="connsiteY2"/>
                </a:cxn>
              </a:cxnLst>
              <a:rect l="l" t="t" r="r" b="b"/>
              <a:pathLst>
                <a:path w="28575" h="38100">
                  <a:moveTo>
                    <a:pt x="29086" y="7429"/>
                  </a:moveTo>
                  <a:cubicBezTo>
                    <a:pt x="29086" y="5524"/>
                    <a:pt x="7178" y="13144"/>
                    <a:pt x="7178" y="31241"/>
                  </a:cubicBezTo>
                  <a:cubicBezTo>
                    <a:pt x="6226" y="19811"/>
                    <a:pt x="25276" y="24574"/>
                    <a:pt x="29086" y="742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04" name="Freeform: Shape 2403">
              <a:extLst>
                <a:ext uri="{FF2B5EF4-FFF2-40B4-BE49-F238E27FC236}">
                  <a16:creationId xmlns:a16="http://schemas.microsoft.com/office/drawing/2014/main" id="{C14FA3A1-99AD-497F-88F2-55A04A3A0788}"/>
                </a:ext>
              </a:extLst>
            </p:cNvPr>
            <p:cNvSpPr/>
            <p:nvPr/>
          </p:nvSpPr>
          <p:spPr>
            <a:xfrm>
              <a:off x="3665748" y="5423188"/>
              <a:ext cx="38100" cy="28575"/>
            </a:xfrm>
            <a:custGeom>
              <a:avLst/>
              <a:gdLst>
                <a:gd name="connsiteX0" fmla="*/ 25189 w 38100"/>
                <a:gd name="connsiteY0" fmla="*/ 7516 h 28575"/>
                <a:gd name="connsiteX1" fmla="*/ 17569 w 38100"/>
                <a:gd name="connsiteY1" fmla="*/ 30376 h 28575"/>
                <a:gd name="connsiteX2" fmla="*/ 25189 w 38100"/>
                <a:gd name="connsiteY2" fmla="*/ 7516 h 28575"/>
              </a:gdLst>
              <a:ahLst/>
              <a:cxnLst>
                <a:cxn ang="0">
                  <a:pos x="connsiteX0" y="connsiteY0"/>
                </a:cxn>
                <a:cxn ang="0">
                  <a:pos x="connsiteX1" y="connsiteY1"/>
                </a:cxn>
                <a:cxn ang="0">
                  <a:pos x="connsiteX2" y="connsiteY2"/>
                </a:cxn>
              </a:cxnLst>
              <a:rect l="l" t="t" r="r" b="b"/>
              <a:pathLst>
                <a:path w="38100" h="28575">
                  <a:moveTo>
                    <a:pt x="25189" y="7516"/>
                  </a:moveTo>
                  <a:cubicBezTo>
                    <a:pt x="-9101" y="14184"/>
                    <a:pt x="15664" y="33234"/>
                    <a:pt x="17569" y="30376"/>
                  </a:cubicBezTo>
                  <a:cubicBezTo>
                    <a:pt x="16616" y="30376"/>
                    <a:pt x="43286" y="3706"/>
                    <a:pt x="25189" y="75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05" name="Freeform: Shape 2404">
              <a:extLst>
                <a:ext uri="{FF2B5EF4-FFF2-40B4-BE49-F238E27FC236}">
                  <a16:creationId xmlns:a16="http://schemas.microsoft.com/office/drawing/2014/main" id="{9B334016-5F96-45DE-91D2-80BD628F1419}"/>
                </a:ext>
              </a:extLst>
            </p:cNvPr>
            <p:cNvSpPr/>
            <p:nvPr/>
          </p:nvSpPr>
          <p:spPr>
            <a:xfrm>
              <a:off x="3715479" y="5440618"/>
              <a:ext cx="57150" cy="47625"/>
            </a:xfrm>
            <a:custGeom>
              <a:avLst/>
              <a:gdLst>
                <a:gd name="connsiteX0" fmla="*/ 28798 w 57150"/>
                <a:gd name="connsiteY0" fmla="*/ 7231 h 47625"/>
                <a:gd name="connsiteX1" fmla="*/ 46896 w 57150"/>
                <a:gd name="connsiteY1" fmla="*/ 33901 h 47625"/>
                <a:gd name="connsiteX2" fmla="*/ 28798 w 57150"/>
                <a:gd name="connsiteY2" fmla="*/ 7231 h 47625"/>
                <a:gd name="connsiteX3" fmla="*/ 23083 w 57150"/>
                <a:gd name="connsiteY3" fmla="*/ 36759 h 47625"/>
                <a:gd name="connsiteX4" fmla="*/ 28798 w 57150"/>
                <a:gd name="connsiteY4" fmla="*/ 723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47625">
                  <a:moveTo>
                    <a:pt x="28798" y="7231"/>
                  </a:moveTo>
                  <a:cubicBezTo>
                    <a:pt x="-11207" y="6279"/>
                    <a:pt x="9748" y="64381"/>
                    <a:pt x="46896" y="33901"/>
                  </a:cubicBezTo>
                  <a:cubicBezTo>
                    <a:pt x="71661" y="12946"/>
                    <a:pt x="44991" y="6279"/>
                    <a:pt x="28798" y="7231"/>
                  </a:cubicBezTo>
                  <a:cubicBezTo>
                    <a:pt x="79281" y="6279"/>
                    <a:pt x="27846" y="45331"/>
                    <a:pt x="23083" y="36759"/>
                  </a:cubicBezTo>
                  <a:cubicBezTo>
                    <a:pt x="19273" y="31044"/>
                    <a:pt x="1176" y="6279"/>
                    <a:pt x="28798" y="723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406" name="Group 2405">
            <a:extLst>
              <a:ext uri="{FF2B5EF4-FFF2-40B4-BE49-F238E27FC236}">
                <a16:creationId xmlns:a16="http://schemas.microsoft.com/office/drawing/2014/main" id="{C65501A9-25B2-4A5B-80FC-2217825C3E39}"/>
              </a:ext>
            </a:extLst>
          </p:cNvPr>
          <p:cNvGrpSpPr/>
          <p:nvPr/>
        </p:nvGrpSpPr>
        <p:grpSpPr>
          <a:xfrm flipH="1">
            <a:off x="8164714" y="1883391"/>
            <a:ext cx="398468" cy="225143"/>
            <a:chOff x="3699986" y="6116874"/>
            <a:chExt cx="301942" cy="170604"/>
          </a:xfrm>
        </p:grpSpPr>
        <p:sp>
          <p:nvSpPr>
            <p:cNvPr id="2407" name="Freeform: Shape 2406">
              <a:extLst>
                <a:ext uri="{FF2B5EF4-FFF2-40B4-BE49-F238E27FC236}">
                  <a16:creationId xmlns:a16="http://schemas.microsoft.com/office/drawing/2014/main" id="{0FB02BD7-D327-42F0-87EA-7BB7228CD3C6}"/>
                </a:ext>
              </a:extLst>
            </p:cNvPr>
            <p:cNvSpPr/>
            <p:nvPr/>
          </p:nvSpPr>
          <p:spPr>
            <a:xfrm>
              <a:off x="3699986" y="6118885"/>
              <a:ext cx="28575" cy="161925"/>
            </a:xfrm>
            <a:custGeom>
              <a:avLst/>
              <a:gdLst>
                <a:gd name="connsiteX0" fmla="*/ 7144 w 28575"/>
                <a:gd name="connsiteY0" fmla="*/ 7144 h 161925"/>
                <a:gd name="connsiteX1" fmla="*/ 23336 w 28575"/>
                <a:gd name="connsiteY1" fmla="*/ 155734 h 161925"/>
                <a:gd name="connsiteX2" fmla="*/ 18574 w 28575"/>
                <a:gd name="connsiteY2" fmla="*/ 74771 h 161925"/>
                <a:gd name="connsiteX3" fmla="*/ 7144 w 28575"/>
                <a:gd name="connsiteY3" fmla="*/ 7144 h 161925"/>
              </a:gdLst>
              <a:ahLst/>
              <a:cxnLst>
                <a:cxn ang="0">
                  <a:pos x="connsiteX0" y="connsiteY0"/>
                </a:cxn>
                <a:cxn ang="0">
                  <a:pos x="connsiteX1" y="connsiteY1"/>
                </a:cxn>
                <a:cxn ang="0">
                  <a:pos x="connsiteX2" y="connsiteY2"/>
                </a:cxn>
                <a:cxn ang="0">
                  <a:pos x="connsiteX3" y="connsiteY3"/>
                </a:cxn>
              </a:cxnLst>
              <a:rect l="l" t="t" r="r" b="b"/>
              <a:pathLst>
                <a:path w="28575" h="161925">
                  <a:moveTo>
                    <a:pt x="7144" y="7144"/>
                  </a:moveTo>
                  <a:cubicBezTo>
                    <a:pt x="7144" y="19526"/>
                    <a:pt x="19526" y="155734"/>
                    <a:pt x="23336" y="155734"/>
                  </a:cubicBezTo>
                  <a:cubicBezTo>
                    <a:pt x="30004" y="155734"/>
                    <a:pt x="19526" y="84296"/>
                    <a:pt x="18574" y="74771"/>
                  </a:cubicBezTo>
                  <a:cubicBezTo>
                    <a:pt x="16669" y="56674"/>
                    <a:pt x="7144" y="1381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08" name="Freeform: Shape 2407">
              <a:extLst>
                <a:ext uri="{FF2B5EF4-FFF2-40B4-BE49-F238E27FC236}">
                  <a16:creationId xmlns:a16="http://schemas.microsoft.com/office/drawing/2014/main" id="{69311D3D-9CC8-47C7-935A-A69925910B83}"/>
                </a:ext>
              </a:extLst>
            </p:cNvPr>
            <p:cNvSpPr/>
            <p:nvPr/>
          </p:nvSpPr>
          <p:spPr>
            <a:xfrm>
              <a:off x="3716178" y="6267475"/>
              <a:ext cx="285750" cy="19050"/>
            </a:xfrm>
            <a:custGeom>
              <a:avLst/>
              <a:gdLst>
                <a:gd name="connsiteX0" fmla="*/ 7144 w 285750"/>
                <a:gd name="connsiteY0" fmla="*/ 7144 h 19050"/>
                <a:gd name="connsiteX1" fmla="*/ 278606 w 285750"/>
                <a:gd name="connsiteY1" fmla="*/ 9049 h 19050"/>
                <a:gd name="connsiteX2" fmla="*/ 7144 w 285750"/>
                <a:gd name="connsiteY2" fmla="*/ 7144 h 19050"/>
              </a:gdLst>
              <a:ahLst/>
              <a:cxnLst>
                <a:cxn ang="0">
                  <a:pos x="connsiteX0" y="connsiteY0"/>
                </a:cxn>
                <a:cxn ang="0">
                  <a:pos x="connsiteX1" y="connsiteY1"/>
                </a:cxn>
                <a:cxn ang="0">
                  <a:pos x="connsiteX2" y="connsiteY2"/>
                </a:cxn>
              </a:cxnLst>
              <a:rect l="l" t="t" r="r" b="b"/>
              <a:pathLst>
                <a:path w="285750" h="19050">
                  <a:moveTo>
                    <a:pt x="7144" y="7144"/>
                  </a:moveTo>
                  <a:cubicBezTo>
                    <a:pt x="31909" y="7144"/>
                    <a:pt x="278606" y="24289"/>
                    <a:pt x="278606" y="9049"/>
                  </a:cubicBezTo>
                  <a:cubicBezTo>
                    <a:pt x="278606" y="10001"/>
                    <a:pt x="1952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09" name="Freeform: Shape 2408">
              <a:extLst>
                <a:ext uri="{FF2B5EF4-FFF2-40B4-BE49-F238E27FC236}">
                  <a16:creationId xmlns:a16="http://schemas.microsoft.com/office/drawing/2014/main" id="{48A0DEF0-D095-4221-A1DB-B1A491485C09}"/>
                </a:ext>
              </a:extLst>
            </p:cNvPr>
            <p:cNvSpPr/>
            <p:nvPr/>
          </p:nvSpPr>
          <p:spPr>
            <a:xfrm>
              <a:off x="3700938" y="6116874"/>
              <a:ext cx="295275" cy="161925"/>
            </a:xfrm>
            <a:custGeom>
              <a:avLst/>
              <a:gdLst>
                <a:gd name="connsiteX0" fmla="*/ 10001 w 295275"/>
                <a:gd name="connsiteY0" fmla="*/ 7250 h 161925"/>
                <a:gd name="connsiteX1" fmla="*/ 67151 w 295275"/>
                <a:gd name="connsiteY1" fmla="*/ 41540 h 161925"/>
                <a:gd name="connsiteX2" fmla="*/ 149066 w 295275"/>
                <a:gd name="connsiteY2" fmla="*/ 85355 h 161925"/>
                <a:gd name="connsiteX3" fmla="*/ 293846 w 295275"/>
                <a:gd name="connsiteY3" fmla="*/ 159650 h 161925"/>
                <a:gd name="connsiteX4" fmla="*/ 7144 w 295275"/>
                <a:gd name="connsiteY4" fmla="*/ 7250 h 161925"/>
                <a:gd name="connsiteX5" fmla="*/ 9049 w 295275"/>
                <a:gd name="connsiteY5" fmla="*/ 10107 h 161925"/>
                <a:gd name="connsiteX6" fmla="*/ 10001 w 295275"/>
                <a:gd name="connsiteY6" fmla="*/ 725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161925">
                  <a:moveTo>
                    <a:pt x="10001" y="7250"/>
                  </a:moveTo>
                  <a:cubicBezTo>
                    <a:pt x="16669" y="9155"/>
                    <a:pt x="50959" y="33920"/>
                    <a:pt x="67151" y="41540"/>
                  </a:cubicBezTo>
                  <a:cubicBezTo>
                    <a:pt x="94774" y="55827"/>
                    <a:pt x="121444" y="72020"/>
                    <a:pt x="149066" y="85355"/>
                  </a:cubicBezTo>
                  <a:cubicBezTo>
                    <a:pt x="161449" y="92022"/>
                    <a:pt x="290036" y="163460"/>
                    <a:pt x="293846" y="159650"/>
                  </a:cubicBezTo>
                  <a:cubicBezTo>
                    <a:pt x="293846" y="159650"/>
                    <a:pt x="8096" y="2487"/>
                    <a:pt x="7144" y="7250"/>
                  </a:cubicBezTo>
                  <a:cubicBezTo>
                    <a:pt x="7144" y="9155"/>
                    <a:pt x="8096" y="10107"/>
                    <a:pt x="9049" y="10107"/>
                  </a:cubicBezTo>
                  <a:cubicBezTo>
                    <a:pt x="11906" y="11060"/>
                    <a:pt x="11906" y="9155"/>
                    <a:pt x="10001" y="72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0" name="Freeform: Shape 2409">
              <a:extLst>
                <a:ext uri="{FF2B5EF4-FFF2-40B4-BE49-F238E27FC236}">
                  <a16:creationId xmlns:a16="http://schemas.microsoft.com/office/drawing/2014/main" id="{36040407-5AD8-4AC2-8BCA-9751233C6BE2}"/>
                </a:ext>
              </a:extLst>
            </p:cNvPr>
            <p:cNvSpPr/>
            <p:nvPr/>
          </p:nvSpPr>
          <p:spPr>
            <a:xfrm>
              <a:off x="3745910" y="6186461"/>
              <a:ext cx="19050" cy="57150"/>
            </a:xfrm>
            <a:custGeom>
              <a:avLst/>
              <a:gdLst>
                <a:gd name="connsiteX0" fmla="*/ 9797 w 19050"/>
                <a:gd name="connsiteY0" fmla="*/ 7195 h 57150"/>
                <a:gd name="connsiteX1" fmla="*/ 11702 w 19050"/>
                <a:gd name="connsiteY1" fmla="*/ 56725 h 57150"/>
                <a:gd name="connsiteX2" fmla="*/ 9797 w 19050"/>
                <a:gd name="connsiteY2" fmla="*/ 7195 h 57150"/>
              </a:gdLst>
              <a:ahLst/>
              <a:cxnLst>
                <a:cxn ang="0">
                  <a:pos x="connsiteX0" y="connsiteY0"/>
                </a:cxn>
                <a:cxn ang="0">
                  <a:pos x="connsiteX1" y="connsiteY1"/>
                </a:cxn>
                <a:cxn ang="0">
                  <a:pos x="connsiteX2" y="connsiteY2"/>
                </a:cxn>
              </a:cxnLst>
              <a:rect l="l" t="t" r="r" b="b"/>
              <a:pathLst>
                <a:path w="19050" h="57150">
                  <a:moveTo>
                    <a:pt x="9797" y="7195"/>
                  </a:moveTo>
                  <a:cubicBezTo>
                    <a:pt x="7892" y="11958"/>
                    <a:pt x="4082" y="56725"/>
                    <a:pt x="11702" y="56725"/>
                  </a:cubicBezTo>
                  <a:cubicBezTo>
                    <a:pt x="16465" y="56725"/>
                    <a:pt x="10750" y="5290"/>
                    <a:pt x="9797" y="71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1" name="Freeform: Shape 2410">
              <a:extLst>
                <a:ext uri="{FF2B5EF4-FFF2-40B4-BE49-F238E27FC236}">
                  <a16:creationId xmlns:a16="http://schemas.microsoft.com/office/drawing/2014/main" id="{6190C058-930E-4881-B9FF-FE8A99BC0322}"/>
                </a:ext>
              </a:extLst>
            </p:cNvPr>
            <p:cNvSpPr/>
            <p:nvPr/>
          </p:nvSpPr>
          <p:spPr>
            <a:xfrm>
              <a:off x="3750442" y="6230353"/>
              <a:ext cx="114300" cy="19050"/>
            </a:xfrm>
            <a:custGeom>
              <a:avLst/>
              <a:gdLst>
                <a:gd name="connsiteX0" fmla="*/ 7170 w 114300"/>
                <a:gd name="connsiteY0" fmla="*/ 13786 h 19050"/>
                <a:gd name="connsiteX1" fmla="*/ 106230 w 114300"/>
                <a:gd name="connsiteY1" fmla="*/ 9976 h 19050"/>
                <a:gd name="connsiteX2" fmla="*/ 101467 w 114300"/>
                <a:gd name="connsiteY2" fmla="*/ 12833 h 19050"/>
                <a:gd name="connsiteX3" fmla="*/ 109087 w 114300"/>
                <a:gd name="connsiteY3" fmla="*/ 12833 h 19050"/>
                <a:gd name="connsiteX4" fmla="*/ 7170 w 114300"/>
                <a:gd name="connsiteY4" fmla="*/ 1378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9050">
                  <a:moveTo>
                    <a:pt x="7170" y="13786"/>
                  </a:moveTo>
                  <a:cubicBezTo>
                    <a:pt x="19552" y="14738"/>
                    <a:pt x="106230" y="14738"/>
                    <a:pt x="106230" y="9976"/>
                  </a:cubicBezTo>
                  <a:cubicBezTo>
                    <a:pt x="104325" y="9023"/>
                    <a:pt x="102420" y="9976"/>
                    <a:pt x="101467" y="12833"/>
                  </a:cubicBezTo>
                  <a:cubicBezTo>
                    <a:pt x="101467" y="16643"/>
                    <a:pt x="109087" y="16643"/>
                    <a:pt x="109087" y="12833"/>
                  </a:cubicBezTo>
                  <a:cubicBezTo>
                    <a:pt x="108135" y="-502"/>
                    <a:pt x="5265" y="13786"/>
                    <a:pt x="7170" y="1378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2" name="Freeform: Shape 2411">
              <a:extLst>
                <a:ext uri="{FF2B5EF4-FFF2-40B4-BE49-F238E27FC236}">
                  <a16:creationId xmlns:a16="http://schemas.microsoft.com/office/drawing/2014/main" id="{A13467B5-4ED8-4158-9BFF-F28851D78CD6}"/>
                </a:ext>
              </a:extLst>
            </p:cNvPr>
            <p:cNvSpPr/>
            <p:nvPr/>
          </p:nvSpPr>
          <p:spPr>
            <a:xfrm>
              <a:off x="3749516" y="6190323"/>
              <a:ext cx="114300" cy="57150"/>
            </a:xfrm>
            <a:custGeom>
              <a:avLst/>
              <a:gdLst>
                <a:gd name="connsiteX0" fmla="*/ 7144 w 114300"/>
                <a:gd name="connsiteY0" fmla="*/ 7144 h 57150"/>
                <a:gd name="connsiteX1" fmla="*/ 73819 w 114300"/>
                <a:gd name="connsiteY1" fmla="*/ 41434 h 57150"/>
                <a:gd name="connsiteX2" fmla="*/ 109061 w 114300"/>
                <a:gd name="connsiteY2" fmla="*/ 51911 h 57150"/>
                <a:gd name="connsiteX3" fmla="*/ 105251 w 114300"/>
                <a:gd name="connsiteY3" fmla="*/ 54769 h 57150"/>
                <a:gd name="connsiteX4" fmla="*/ 7144 w 11430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57150">
                  <a:moveTo>
                    <a:pt x="7144" y="7144"/>
                  </a:moveTo>
                  <a:cubicBezTo>
                    <a:pt x="28099" y="20479"/>
                    <a:pt x="51911" y="30956"/>
                    <a:pt x="73819" y="41434"/>
                  </a:cubicBezTo>
                  <a:cubicBezTo>
                    <a:pt x="71914" y="40481"/>
                    <a:pt x="117634" y="60484"/>
                    <a:pt x="109061" y="51911"/>
                  </a:cubicBezTo>
                  <a:cubicBezTo>
                    <a:pt x="108109" y="50959"/>
                    <a:pt x="102394" y="51911"/>
                    <a:pt x="105251" y="54769"/>
                  </a:cubicBezTo>
                  <a:cubicBezTo>
                    <a:pt x="87154" y="36671"/>
                    <a:pt x="25241" y="1857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3" name="Freeform: Shape 2412">
              <a:extLst>
                <a:ext uri="{FF2B5EF4-FFF2-40B4-BE49-F238E27FC236}">
                  <a16:creationId xmlns:a16="http://schemas.microsoft.com/office/drawing/2014/main" id="{32DB6891-C6D2-41CE-A50E-836A687C066A}"/>
                </a:ext>
              </a:extLst>
            </p:cNvPr>
            <p:cNvSpPr/>
            <p:nvPr/>
          </p:nvSpPr>
          <p:spPr>
            <a:xfrm>
              <a:off x="3718954" y="6252235"/>
              <a:ext cx="19050" cy="28575"/>
            </a:xfrm>
            <a:custGeom>
              <a:avLst/>
              <a:gdLst>
                <a:gd name="connsiteX0" fmla="*/ 12941 w 19050"/>
                <a:gd name="connsiteY0" fmla="*/ 19526 h 28575"/>
                <a:gd name="connsiteX1" fmla="*/ 11988 w 19050"/>
                <a:gd name="connsiteY1" fmla="*/ 7144 h 28575"/>
                <a:gd name="connsiteX2" fmla="*/ 12941 w 19050"/>
                <a:gd name="connsiteY2" fmla="*/ 19526 h 28575"/>
              </a:gdLst>
              <a:ahLst/>
              <a:cxnLst>
                <a:cxn ang="0">
                  <a:pos x="connsiteX0" y="connsiteY0"/>
                </a:cxn>
                <a:cxn ang="0">
                  <a:pos x="connsiteX1" y="connsiteY1"/>
                </a:cxn>
                <a:cxn ang="0">
                  <a:pos x="connsiteX2" y="connsiteY2"/>
                </a:cxn>
              </a:cxnLst>
              <a:rect l="l" t="t" r="r" b="b"/>
              <a:pathLst>
                <a:path w="19050" h="28575">
                  <a:moveTo>
                    <a:pt x="12941" y="19526"/>
                  </a:moveTo>
                  <a:cubicBezTo>
                    <a:pt x="15798" y="13811"/>
                    <a:pt x="15798" y="10001"/>
                    <a:pt x="11988" y="7144"/>
                  </a:cubicBezTo>
                  <a:cubicBezTo>
                    <a:pt x="558" y="7144"/>
                    <a:pt x="12941" y="28099"/>
                    <a:pt x="12941" y="195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4" name="Freeform: Shape 2413">
              <a:extLst>
                <a:ext uri="{FF2B5EF4-FFF2-40B4-BE49-F238E27FC236}">
                  <a16:creationId xmlns:a16="http://schemas.microsoft.com/office/drawing/2014/main" id="{A9A0BC6B-30A3-4C33-A868-1AE45A2A9CD4}"/>
                </a:ext>
              </a:extLst>
            </p:cNvPr>
            <p:cNvSpPr/>
            <p:nvPr/>
          </p:nvSpPr>
          <p:spPr>
            <a:xfrm>
              <a:off x="3728901" y="6255750"/>
              <a:ext cx="19050" cy="19050"/>
            </a:xfrm>
            <a:custGeom>
              <a:avLst/>
              <a:gdLst>
                <a:gd name="connsiteX0" fmla="*/ 12518 w 19050"/>
                <a:gd name="connsiteY0" fmla="*/ 15059 h 19050"/>
                <a:gd name="connsiteX1" fmla="*/ 11566 w 19050"/>
                <a:gd name="connsiteY1" fmla="*/ 7439 h 19050"/>
                <a:gd name="connsiteX2" fmla="*/ 12518 w 19050"/>
                <a:gd name="connsiteY2" fmla="*/ 15059 h 19050"/>
              </a:gdLst>
              <a:ahLst/>
              <a:cxnLst>
                <a:cxn ang="0">
                  <a:pos x="connsiteX0" y="connsiteY0"/>
                </a:cxn>
                <a:cxn ang="0">
                  <a:pos x="connsiteX1" y="connsiteY1"/>
                </a:cxn>
                <a:cxn ang="0">
                  <a:pos x="connsiteX2" y="connsiteY2"/>
                </a:cxn>
              </a:cxnLst>
              <a:rect l="l" t="t" r="r" b="b"/>
              <a:pathLst>
                <a:path w="19050" h="19050">
                  <a:moveTo>
                    <a:pt x="12518" y="15059"/>
                  </a:moveTo>
                  <a:cubicBezTo>
                    <a:pt x="13471" y="12201"/>
                    <a:pt x="13471" y="9344"/>
                    <a:pt x="11566" y="7439"/>
                  </a:cubicBezTo>
                  <a:cubicBezTo>
                    <a:pt x="1088" y="4581"/>
                    <a:pt x="12518" y="23631"/>
                    <a:pt x="12518" y="150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5" name="Freeform: Shape 2414">
              <a:extLst>
                <a:ext uri="{FF2B5EF4-FFF2-40B4-BE49-F238E27FC236}">
                  <a16:creationId xmlns:a16="http://schemas.microsoft.com/office/drawing/2014/main" id="{C1C4B071-DC34-41FA-B1FA-D6B5F25AD410}"/>
                </a:ext>
              </a:extLst>
            </p:cNvPr>
            <p:cNvSpPr/>
            <p:nvPr/>
          </p:nvSpPr>
          <p:spPr>
            <a:xfrm>
              <a:off x="3737626" y="6257625"/>
              <a:ext cx="19050" cy="19050"/>
            </a:xfrm>
            <a:custGeom>
              <a:avLst/>
              <a:gdLst>
                <a:gd name="connsiteX0" fmla="*/ 11413 w 19050"/>
                <a:gd name="connsiteY0" fmla="*/ 14136 h 19050"/>
                <a:gd name="connsiteX1" fmla="*/ 11413 w 19050"/>
                <a:gd name="connsiteY1" fmla="*/ 7469 h 19050"/>
                <a:gd name="connsiteX2" fmla="*/ 11413 w 19050"/>
                <a:gd name="connsiteY2" fmla="*/ 14136 h 19050"/>
              </a:gdLst>
              <a:ahLst/>
              <a:cxnLst>
                <a:cxn ang="0">
                  <a:pos x="connsiteX0" y="connsiteY0"/>
                </a:cxn>
                <a:cxn ang="0">
                  <a:pos x="connsiteX1" y="connsiteY1"/>
                </a:cxn>
                <a:cxn ang="0">
                  <a:pos x="connsiteX2" y="connsiteY2"/>
                </a:cxn>
              </a:cxnLst>
              <a:rect l="l" t="t" r="r" b="b"/>
              <a:pathLst>
                <a:path w="19050" h="19050">
                  <a:moveTo>
                    <a:pt x="11413" y="14136"/>
                  </a:moveTo>
                  <a:cubicBezTo>
                    <a:pt x="13318" y="11279"/>
                    <a:pt x="13318" y="9374"/>
                    <a:pt x="11413" y="7469"/>
                  </a:cubicBezTo>
                  <a:cubicBezTo>
                    <a:pt x="2841" y="4611"/>
                    <a:pt x="9508" y="21756"/>
                    <a:pt x="11413" y="141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6" name="Freeform: Shape 2415">
              <a:extLst>
                <a:ext uri="{FF2B5EF4-FFF2-40B4-BE49-F238E27FC236}">
                  <a16:creationId xmlns:a16="http://schemas.microsoft.com/office/drawing/2014/main" id="{8C1B2E27-6668-4366-B219-8826C37117B0}"/>
                </a:ext>
              </a:extLst>
            </p:cNvPr>
            <p:cNvSpPr/>
            <p:nvPr/>
          </p:nvSpPr>
          <p:spPr>
            <a:xfrm>
              <a:off x="3758297" y="6255093"/>
              <a:ext cx="19050" cy="19050"/>
            </a:xfrm>
            <a:custGeom>
              <a:avLst/>
              <a:gdLst>
                <a:gd name="connsiteX0" fmla="*/ 13603 w 19050"/>
                <a:gd name="connsiteY0" fmla="*/ 15716 h 19050"/>
                <a:gd name="connsiteX1" fmla="*/ 10745 w 19050"/>
                <a:gd name="connsiteY1" fmla="*/ 7144 h 19050"/>
                <a:gd name="connsiteX2" fmla="*/ 13603 w 19050"/>
                <a:gd name="connsiteY2" fmla="*/ 15716 h 19050"/>
              </a:gdLst>
              <a:ahLst/>
              <a:cxnLst>
                <a:cxn ang="0">
                  <a:pos x="connsiteX0" y="connsiteY0"/>
                </a:cxn>
                <a:cxn ang="0">
                  <a:pos x="connsiteX1" y="connsiteY1"/>
                </a:cxn>
                <a:cxn ang="0">
                  <a:pos x="connsiteX2" y="connsiteY2"/>
                </a:cxn>
              </a:cxnLst>
              <a:rect l="l" t="t" r="r" b="b"/>
              <a:pathLst>
                <a:path w="19050" h="19050">
                  <a:moveTo>
                    <a:pt x="13603" y="15716"/>
                  </a:moveTo>
                  <a:cubicBezTo>
                    <a:pt x="15508" y="11906"/>
                    <a:pt x="14555" y="9049"/>
                    <a:pt x="10745" y="7144"/>
                  </a:cubicBezTo>
                  <a:cubicBezTo>
                    <a:pt x="1220" y="8096"/>
                    <a:pt x="13603" y="24289"/>
                    <a:pt x="13603" y="157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7" name="Freeform: Shape 2416">
              <a:extLst>
                <a:ext uri="{FF2B5EF4-FFF2-40B4-BE49-F238E27FC236}">
                  <a16:creationId xmlns:a16="http://schemas.microsoft.com/office/drawing/2014/main" id="{85885CCB-91A5-4A5A-94C7-5D15738DE4BC}"/>
                </a:ext>
              </a:extLst>
            </p:cNvPr>
            <p:cNvSpPr/>
            <p:nvPr/>
          </p:nvSpPr>
          <p:spPr>
            <a:xfrm>
              <a:off x="3770432" y="6257950"/>
              <a:ext cx="19050" cy="19050"/>
            </a:xfrm>
            <a:custGeom>
              <a:avLst/>
              <a:gdLst>
                <a:gd name="connsiteX0" fmla="*/ 12897 w 19050"/>
                <a:gd name="connsiteY0" fmla="*/ 13811 h 19050"/>
                <a:gd name="connsiteX1" fmla="*/ 10040 w 19050"/>
                <a:gd name="connsiteY1" fmla="*/ 7144 h 19050"/>
                <a:gd name="connsiteX2" fmla="*/ 8135 w 19050"/>
                <a:gd name="connsiteY2" fmla="*/ 15716 h 19050"/>
                <a:gd name="connsiteX3" fmla="*/ 12897 w 19050"/>
                <a:gd name="connsiteY3" fmla="*/ 13811 h 19050"/>
              </a:gdLst>
              <a:ahLst/>
              <a:cxnLst>
                <a:cxn ang="0">
                  <a:pos x="connsiteX0" y="connsiteY0"/>
                </a:cxn>
                <a:cxn ang="0">
                  <a:pos x="connsiteX1" y="connsiteY1"/>
                </a:cxn>
                <a:cxn ang="0">
                  <a:pos x="connsiteX2" y="connsiteY2"/>
                </a:cxn>
                <a:cxn ang="0">
                  <a:pos x="connsiteX3" y="connsiteY3"/>
                </a:cxn>
              </a:cxnLst>
              <a:rect l="l" t="t" r="r" b="b"/>
              <a:pathLst>
                <a:path w="19050" h="19050">
                  <a:moveTo>
                    <a:pt x="12897" y="13811"/>
                  </a:moveTo>
                  <a:cubicBezTo>
                    <a:pt x="13850" y="10954"/>
                    <a:pt x="12897" y="9049"/>
                    <a:pt x="10040" y="7144"/>
                  </a:cubicBezTo>
                  <a:cubicBezTo>
                    <a:pt x="7182" y="9049"/>
                    <a:pt x="6230" y="11906"/>
                    <a:pt x="8135" y="15716"/>
                  </a:cubicBezTo>
                  <a:cubicBezTo>
                    <a:pt x="11945" y="17621"/>
                    <a:pt x="12897" y="16669"/>
                    <a:pt x="12897" y="138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8" name="Freeform: Shape 2417">
              <a:extLst>
                <a:ext uri="{FF2B5EF4-FFF2-40B4-BE49-F238E27FC236}">
                  <a16:creationId xmlns:a16="http://schemas.microsoft.com/office/drawing/2014/main" id="{0F4A805F-FAAD-4F71-B3BB-ACF7AC58AD41}"/>
                </a:ext>
              </a:extLst>
            </p:cNvPr>
            <p:cNvSpPr/>
            <p:nvPr/>
          </p:nvSpPr>
          <p:spPr>
            <a:xfrm>
              <a:off x="3778111" y="6256998"/>
              <a:ext cx="19050" cy="19050"/>
            </a:xfrm>
            <a:custGeom>
              <a:avLst/>
              <a:gdLst>
                <a:gd name="connsiteX0" fmla="*/ 12839 w 19050"/>
                <a:gd name="connsiteY0" fmla="*/ 15716 h 19050"/>
                <a:gd name="connsiteX1" fmla="*/ 10934 w 19050"/>
                <a:gd name="connsiteY1" fmla="*/ 7144 h 19050"/>
                <a:gd name="connsiteX2" fmla="*/ 12839 w 19050"/>
                <a:gd name="connsiteY2" fmla="*/ 15716 h 19050"/>
              </a:gdLst>
              <a:ahLst/>
              <a:cxnLst>
                <a:cxn ang="0">
                  <a:pos x="connsiteX0" y="connsiteY0"/>
                </a:cxn>
                <a:cxn ang="0">
                  <a:pos x="connsiteX1" y="connsiteY1"/>
                </a:cxn>
                <a:cxn ang="0">
                  <a:pos x="connsiteX2" y="connsiteY2"/>
                </a:cxn>
              </a:cxnLst>
              <a:rect l="l" t="t" r="r" b="b"/>
              <a:pathLst>
                <a:path w="19050" h="19050">
                  <a:moveTo>
                    <a:pt x="12839" y="15716"/>
                  </a:moveTo>
                  <a:cubicBezTo>
                    <a:pt x="14744" y="11906"/>
                    <a:pt x="13791" y="9049"/>
                    <a:pt x="10934" y="7144"/>
                  </a:cubicBezTo>
                  <a:cubicBezTo>
                    <a:pt x="1409" y="7144"/>
                    <a:pt x="12839" y="23336"/>
                    <a:pt x="12839" y="157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19" name="Freeform: Shape 2418">
              <a:extLst>
                <a:ext uri="{FF2B5EF4-FFF2-40B4-BE49-F238E27FC236}">
                  <a16:creationId xmlns:a16="http://schemas.microsoft.com/office/drawing/2014/main" id="{1DB5E16F-ECA7-4D1F-A5C1-E8AF279DF939}"/>
                </a:ext>
              </a:extLst>
            </p:cNvPr>
            <p:cNvSpPr/>
            <p:nvPr/>
          </p:nvSpPr>
          <p:spPr>
            <a:xfrm>
              <a:off x="3811029" y="6254140"/>
              <a:ext cx="19050" cy="19050"/>
            </a:xfrm>
            <a:custGeom>
              <a:avLst/>
              <a:gdLst>
                <a:gd name="connsiteX0" fmla="*/ 13258 w 19050"/>
                <a:gd name="connsiteY0" fmla="*/ 17621 h 19050"/>
                <a:gd name="connsiteX1" fmla="*/ 11353 w 19050"/>
                <a:gd name="connsiteY1" fmla="*/ 7144 h 19050"/>
                <a:gd name="connsiteX2" fmla="*/ 13258 w 19050"/>
                <a:gd name="connsiteY2" fmla="*/ 17621 h 19050"/>
              </a:gdLst>
              <a:ahLst/>
              <a:cxnLst>
                <a:cxn ang="0">
                  <a:pos x="connsiteX0" y="connsiteY0"/>
                </a:cxn>
                <a:cxn ang="0">
                  <a:pos x="connsiteX1" y="connsiteY1"/>
                </a:cxn>
                <a:cxn ang="0">
                  <a:pos x="connsiteX2" y="connsiteY2"/>
                </a:cxn>
              </a:cxnLst>
              <a:rect l="l" t="t" r="r" b="b"/>
              <a:pathLst>
                <a:path w="19050" h="19050">
                  <a:moveTo>
                    <a:pt x="13258" y="17621"/>
                  </a:moveTo>
                  <a:cubicBezTo>
                    <a:pt x="15163" y="12859"/>
                    <a:pt x="15163" y="10001"/>
                    <a:pt x="11353" y="7144"/>
                  </a:cubicBezTo>
                  <a:cubicBezTo>
                    <a:pt x="876" y="7144"/>
                    <a:pt x="13258" y="25241"/>
                    <a:pt x="13258" y="176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0" name="Freeform: Shape 2419">
              <a:extLst>
                <a:ext uri="{FF2B5EF4-FFF2-40B4-BE49-F238E27FC236}">
                  <a16:creationId xmlns:a16="http://schemas.microsoft.com/office/drawing/2014/main" id="{406C5A2A-706B-416D-BF11-863E56990753}"/>
                </a:ext>
              </a:extLst>
            </p:cNvPr>
            <p:cNvSpPr/>
            <p:nvPr/>
          </p:nvSpPr>
          <p:spPr>
            <a:xfrm>
              <a:off x="3821316" y="6256045"/>
              <a:ext cx="19050" cy="19050"/>
            </a:xfrm>
            <a:custGeom>
              <a:avLst/>
              <a:gdLst>
                <a:gd name="connsiteX0" fmla="*/ 13449 w 19050"/>
                <a:gd name="connsiteY0" fmla="*/ 16669 h 19050"/>
                <a:gd name="connsiteX1" fmla="*/ 10591 w 19050"/>
                <a:gd name="connsiteY1" fmla="*/ 7144 h 19050"/>
                <a:gd name="connsiteX2" fmla="*/ 13449 w 19050"/>
                <a:gd name="connsiteY2" fmla="*/ 16669 h 19050"/>
              </a:gdLst>
              <a:ahLst/>
              <a:cxnLst>
                <a:cxn ang="0">
                  <a:pos x="connsiteX0" y="connsiteY0"/>
                </a:cxn>
                <a:cxn ang="0">
                  <a:pos x="connsiteX1" y="connsiteY1"/>
                </a:cxn>
                <a:cxn ang="0">
                  <a:pos x="connsiteX2" y="connsiteY2"/>
                </a:cxn>
              </a:cxnLst>
              <a:rect l="l" t="t" r="r" b="b"/>
              <a:pathLst>
                <a:path w="19050" h="19050">
                  <a:moveTo>
                    <a:pt x="13449" y="16669"/>
                  </a:moveTo>
                  <a:cubicBezTo>
                    <a:pt x="14401" y="12859"/>
                    <a:pt x="13449" y="9049"/>
                    <a:pt x="10591" y="7144"/>
                  </a:cubicBezTo>
                  <a:cubicBezTo>
                    <a:pt x="1066" y="8096"/>
                    <a:pt x="14401" y="25241"/>
                    <a:pt x="13449" y="166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1" name="Freeform: Shape 2420">
              <a:extLst>
                <a:ext uri="{FF2B5EF4-FFF2-40B4-BE49-F238E27FC236}">
                  <a16:creationId xmlns:a16="http://schemas.microsoft.com/office/drawing/2014/main" id="{A196D579-EADE-4348-A2D2-BED77AA96DD0}"/>
                </a:ext>
              </a:extLst>
            </p:cNvPr>
            <p:cNvSpPr/>
            <p:nvPr/>
          </p:nvSpPr>
          <p:spPr>
            <a:xfrm>
              <a:off x="3840347" y="6252235"/>
              <a:ext cx="19050" cy="28575"/>
            </a:xfrm>
            <a:custGeom>
              <a:avLst/>
              <a:gdLst>
                <a:gd name="connsiteX0" fmla="*/ 11562 w 19050"/>
                <a:gd name="connsiteY0" fmla="*/ 19526 h 28575"/>
                <a:gd name="connsiteX1" fmla="*/ 10610 w 19050"/>
                <a:gd name="connsiteY1" fmla="*/ 7144 h 28575"/>
                <a:gd name="connsiteX2" fmla="*/ 8705 w 19050"/>
                <a:gd name="connsiteY2" fmla="*/ 22384 h 28575"/>
                <a:gd name="connsiteX3" fmla="*/ 11562 w 19050"/>
                <a:gd name="connsiteY3" fmla="*/ 19526 h 28575"/>
              </a:gdLst>
              <a:ahLst/>
              <a:cxnLst>
                <a:cxn ang="0">
                  <a:pos x="connsiteX0" y="connsiteY0"/>
                </a:cxn>
                <a:cxn ang="0">
                  <a:pos x="connsiteX1" y="connsiteY1"/>
                </a:cxn>
                <a:cxn ang="0">
                  <a:pos x="connsiteX2" y="connsiteY2"/>
                </a:cxn>
                <a:cxn ang="0">
                  <a:pos x="connsiteX3" y="connsiteY3"/>
                </a:cxn>
              </a:cxnLst>
              <a:rect l="l" t="t" r="r" b="b"/>
              <a:pathLst>
                <a:path w="19050" h="28575">
                  <a:moveTo>
                    <a:pt x="11562" y="19526"/>
                  </a:moveTo>
                  <a:cubicBezTo>
                    <a:pt x="9657" y="17621"/>
                    <a:pt x="15372" y="7144"/>
                    <a:pt x="10610" y="7144"/>
                  </a:cubicBezTo>
                  <a:cubicBezTo>
                    <a:pt x="5847" y="7144"/>
                    <a:pt x="6800" y="21431"/>
                    <a:pt x="8705" y="22384"/>
                  </a:cubicBezTo>
                  <a:cubicBezTo>
                    <a:pt x="11562" y="23336"/>
                    <a:pt x="12515" y="22384"/>
                    <a:pt x="11562" y="195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2" name="Freeform: Shape 2421">
              <a:extLst>
                <a:ext uri="{FF2B5EF4-FFF2-40B4-BE49-F238E27FC236}">
                  <a16:creationId xmlns:a16="http://schemas.microsoft.com/office/drawing/2014/main" id="{4AB8F7AA-6804-42E5-8C53-769F952465CB}"/>
                </a:ext>
              </a:extLst>
            </p:cNvPr>
            <p:cNvSpPr/>
            <p:nvPr/>
          </p:nvSpPr>
          <p:spPr>
            <a:xfrm>
              <a:off x="3849910" y="6254140"/>
              <a:ext cx="19050" cy="19050"/>
            </a:xfrm>
            <a:custGeom>
              <a:avLst/>
              <a:gdLst>
                <a:gd name="connsiteX0" fmla="*/ 14382 w 19050"/>
                <a:gd name="connsiteY0" fmla="*/ 17621 h 19050"/>
                <a:gd name="connsiteX1" fmla="*/ 11525 w 19050"/>
                <a:gd name="connsiteY1" fmla="*/ 7144 h 19050"/>
                <a:gd name="connsiteX2" fmla="*/ 14382 w 19050"/>
                <a:gd name="connsiteY2" fmla="*/ 17621 h 19050"/>
              </a:gdLst>
              <a:ahLst/>
              <a:cxnLst>
                <a:cxn ang="0">
                  <a:pos x="connsiteX0" y="connsiteY0"/>
                </a:cxn>
                <a:cxn ang="0">
                  <a:pos x="connsiteX1" y="connsiteY1"/>
                </a:cxn>
                <a:cxn ang="0">
                  <a:pos x="connsiteX2" y="connsiteY2"/>
                </a:cxn>
              </a:cxnLst>
              <a:rect l="l" t="t" r="r" b="b"/>
              <a:pathLst>
                <a:path w="19050" h="19050">
                  <a:moveTo>
                    <a:pt x="14382" y="17621"/>
                  </a:moveTo>
                  <a:cubicBezTo>
                    <a:pt x="16287" y="12859"/>
                    <a:pt x="15335" y="9049"/>
                    <a:pt x="11525" y="7144"/>
                  </a:cubicBezTo>
                  <a:cubicBezTo>
                    <a:pt x="-858" y="7144"/>
                    <a:pt x="17240" y="26194"/>
                    <a:pt x="14382" y="176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3" name="Freeform: Shape 2422">
              <a:extLst>
                <a:ext uri="{FF2B5EF4-FFF2-40B4-BE49-F238E27FC236}">
                  <a16:creationId xmlns:a16="http://schemas.microsoft.com/office/drawing/2014/main" id="{DE4BFC6F-0CE6-4161-A456-173FA33480F3}"/>
                </a:ext>
              </a:extLst>
            </p:cNvPr>
            <p:cNvSpPr/>
            <p:nvPr/>
          </p:nvSpPr>
          <p:spPr>
            <a:xfrm>
              <a:off x="3862753" y="6250330"/>
              <a:ext cx="19050" cy="28575"/>
            </a:xfrm>
            <a:custGeom>
              <a:avLst/>
              <a:gdLst>
                <a:gd name="connsiteX0" fmla="*/ 13921 w 19050"/>
                <a:gd name="connsiteY0" fmla="*/ 20479 h 28575"/>
                <a:gd name="connsiteX1" fmla="*/ 12016 w 19050"/>
                <a:gd name="connsiteY1" fmla="*/ 7144 h 28575"/>
                <a:gd name="connsiteX2" fmla="*/ 13921 w 19050"/>
                <a:gd name="connsiteY2" fmla="*/ 20479 h 28575"/>
              </a:gdLst>
              <a:ahLst/>
              <a:cxnLst>
                <a:cxn ang="0">
                  <a:pos x="connsiteX0" y="connsiteY0"/>
                </a:cxn>
                <a:cxn ang="0">
                  <a:pos x="connsiteX1" y="connsiteY1"/>
                </a:cxn>
                <a:cxn ang="0">
                  <a:pos x="connsiteX2" y="connsiteY2"/>
                </a:cxn>
              </a:cxnLst>
              <a:rect l="l" t="t" r="r" b="b"/>
              <a:pathLst>
                <a:path w="19050" h="28575">
                  <a:moveTo>
                    <a:pt x="13921" y="20479"/>
                  </a:moveTo>
                  <a:cubicBezTo>
                    <a:pt x="16779" y="14764"/>
                    <a:pt x="15826" y="10001"/>
                    <a:pt x="12016" y="7144"/>
                  </a:cubicBezTo>
                  <a:cubicBezTo>
                    <a:pt x="-366" y="8096"/>
                    <a:pt x="14874" y="28099"/>
                    <a:pt x="13921" y="20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4" name="Freeform: Shape 2423">
              <a:extLst>
                <a:ext uri="{FF2B5EF4-FFF2-40B4-BE49-F238E27FC236}">
                  <a16:creationId xmlns:a16="http://schemas.microsoft.com/office/drawing/2014/main" id="{0C0C00CD-6159-4878-A7BF-3BD95A2698C4}"/>
                </a:ext>
              </a:extLst>
            </p:cNvPr>
            <p:cNvSpPr/>
            <p:nvPr/>
          </p:nvSpPr>
          <p:spPr>
            <a:xfrm>
              <a:off x="3897900" y="6262713"/>
              <a:ext cx="19050" cy="19050"/>
            </a:xfrm>
            <a:custGeom>
              <a:avLst/>
              <a:gdLst>
                <a:gd name="connsiteX0" fmla="*/ 14017 w 19050"/>
                <a:gd name="connsiteY0" fmla="*/ 18574 h 19050"/>
                <a:gd name="connsiteX1" fmla="*/ 11160 w 19050"/>
                <a:gd name="connsiteY1" fmla="*/ 7144 h 19050"/>
                <a:gd name="connsiteX2" fmla="*/ 14017 w 19050"/>
                <a:gd name="connsiteY2" fmla="*/ 18574 h 19050"/>
              </a:gdLst>
              <a:ahLst/>
              <a:cxnLst>
                <a:cxn ang="0">
                  <a:pos x="connsiteX0" y="connsiteY0"/>
                </a:cxn>
                <a:cxn ang="0">
                  <a:pos x="connsiteX1" y="connsiteY1"/>
                </a:cxn>
                <a:cxn ang="0">
                  <a:pos x="connsiteX2" y="connsiteY2"/>
                </a:cxn>
              </a:cxnLst>
              <a:rect l="l" t="t" r="r" b="b"/>
              <a:pathLst>
                <a:path w="19050" h="19050">
                  <a:moveTo>
                    <a:pt x="14017" y="18574"/>
                  </a:moveTo>
                  <a:cubicBezTo>
                    <a:pt x="15922" y="13811"/>
                    <a:pt x="14970" y="10001"/>
                    <a:pt x="11160" y="7144"/>
                  </a:cubicBezTo>
                  <a:cubicBezTo>
                    <a:pt x="682" y="8096"/>
                    <a:pt x="14017" y="27146"/>
                    <a:pt x="14017" y="185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5" name="Freeform: Shape 2424">
              <a:extLst>
                <a:ext uri="{FF2B5EF4-FFF2-40B4-BE49-F238E27FC236}">
                  <a16:creationId xmlns:a16="http://schemas.microsoft.com/office/drawing/2014/main" id="{0FD2DA1F-CC4D-4738-901F-39FE7CBB03F7}"/>
                </a:ext>
              </a:extLst>
            </p:cNvPr>
            <p:cNvSpPr/>
            <p:nvPr/>
          </p:nvSpPr>
          <p:spPr>
            <a:xfrm>
              <a:off x="3911539" y="6257950"/>
              <a:ext cx="19050" cy="28575"/>
            </a:xfrm>
            <a:custGeom>
              <a:avLst/>
              <a:gdLst>
                <a:gd name="connsiteX0" fmla="*/ 15618 w 19050"/>
                <a:gd name="connsiteY0" fmla="*/ 22384 h 28575"/>
                <a:gd name="connsiteX1" fmla="*/ 11808 w 19050"/>
                <a:gd name="connsiteY1" fmla="*/ 7144 h 28575"/>
                <a:gd name="connsiteX2" fmla="*/ 15618 w 19050"/>
                <a:gd name="connsiteY2" fmla="*/ 22384 h 28575"/>
              </a:gdLst>
              <a:ahLst/>
              <a:cxnLst>
                <a:cxn ang="0">
                  <a:pos x="connsiteX0" y="connsiteY0"/>
                </a:cxn>
                <a:cxn ang="0">
                  <a:pos x="connsiteX1" y="connsiteY1"/>
                </a:cxn>
                <a:cxn ang="0">
                  <a:pos x="connsiteX2" y="connsiteY2"/>
                </a:cxn>
              </a:cxnLst>
              <a:rect l="l" t="t" r="r" b="b"/>
              <a:pathLst>
                <a:path w="19050" h="28575">
                  <a:moveTo>
                    <a:pt x="15618" y="22384"/>
                  </a:moveTo>
                  <a:cubicBezTo>
                    <a:pt x="17523" y="15716"/>
                    <a:pt x="16570" y="10954"/>
                    <a:pt x="11808" y="7144"/>
                  </a:cubicBezTo>
                  <a:cubicBezTo>
                    <a:pt x="-575" y="7144"/>
                    <a:pt x="15618" y="30004"/>
                    <a:pt x="15618" y="223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6" name="Freeform: Shape 2425">
              <a:extLst>
                <a:ext uri="{FF2B5EF4-FFF2-40B4-BE49-F238E27FC236}">
                  <a16:creationId xmlns:a16="http://schemas.microsoft.com/office/drawing/2014/main" id="{C23FF571-A6F8-4327-867D-D3829B5FB585}"/>
                </a:ext>
              </a:extLst>
            </p:cNvPr>
            <p:cNvSpPr/>
            <p:nvPr/>
          </p:nvSpPr>
          <p:spPr>
            <a:xfrm>
              <a:off x="3923201" y="6258903"/>
              <a:ext cx="19050" cy="28575"/>
            </a:xfrm>
            <a:custGeom>
              <a:avLst/>
              <a:gdLst>
                <a:gd name="connsiteX0" fmla="*/ 14433 w 19050"/>
                <a:gd name="connsiteY0" fmla="*/ 21431 h 28575"/>
                <a:gd name="connsiteX1" fmla="*/ 11576 w 19050"/>
                <a:gd name="connsiteY1" fmla="*/ 7144 h 28575"/>
                <a:gd name="connsiteX2" fmla="*/ 14433 w 19050"/>
                <a:gd name="connsiteY2" fmla="*/ 21431 h 28575"/>
              </a:gdLst>
              <a:ahLst/>
              <a:cxnLst>
                <a:cxn ang="0">
                  <a:pos x="connsiteX0" y="connsiteY0"/>
                </a:cxn>
                <a:cxn ang="0">
                  <a:pos x="connsiteX1" y="connsiteY1"/>
                </a:cxn>
                <a:cxn ang="0">
                  <a:pos x="connsiteX2" y="connsiteY2"/>
                </a:cxn>
              </a:cxnLst>
              <a:rect l="l" t="t" r="r" b="b"/>
              <a:pathLst>
                <a:path w="19050" h="28575">
                  <a:moveTo>
                    <a:pt x="14433" y="21431"/>
                  </a:moveTo>
                  <a:cubicBezTo>
                    <a:pt x="17291" y="14764"/>
                    <a:pt x="16338" y="10001"/>
                    <a:pt x="11576" y="7144"/>
                  </a:cubicBezTo>
                  <a:cubicBezTo>
                    <a:pt x="146" y="7144"/>
                    <a:pt x="14433" y="30004"/>
                    <a:pt x="14433" y="214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7" name="Freeform: Shape 2426">
              <a:extLst>
                <a:ext uri="{FF2B5EF4-FFF2-40B4-BE49-F238E27FC236}">
                  <a16:creationId xmlns:a16="http://schemas.microsoft.com/office/drawing/2014/main" id="{8207D815-F7E1-4E9D-BB09-6B78FD37DBAB}"/>
                </a:ext>
              </a:extLst>
            </p:cNvPr>
            <p:cNvSpPr/>
            <p:nvPr/>
          </p:nvSpPr>
          <p:spPr>
            <a:xfrm>
              <a:off x="3933018" y="6264618"/>
              <a:ext cx="19050" cy="19050"/>
            </a:xfrm>
            <a:custGeom>
              <a:avLst/>
              <a:gdLst>
                <a:gd name="connsiteX0" fmla="*/ 13189 w 19050"/>
                <a:gd name="connsiteY0" fmla="*/ 15716 h 19050"/>
                <a:gd name="connsiteX1" fmla="*/ 10332 w 19050"/>
                <a:gd name="connsiteY1" fmla="*/ 7144 h 19050"/>
                <a:gd name="connsiteX2" fmla="*/ 13189 w 19050"/>
                <a:gd name="connsiteY2" fmla="*/ 15716 h 19050"/>
              </a:gdLst>
              <a:ahLst/>
              <a:cxnLst>
                <a:cxn ang="0">
                  <a:pos x="connsiteX0" y="connsiteY0"/>
                </a:cxn>
                <a:cxn ang="0">
                  <a:pos x="connsiteX1" y="connsiteY1"/>
                </a:cxn>
                <a:cxn ang="0">
                  <a:pos x="connsiteX2" y="connsiteY2"/>
                </a:cxn>
              </a:cxnLst>
              <a:rect l="l" t="t" r="r" b="b"/>
              <a:pathLst>
                <a:path w="19050" h="19050">
                  <a:moveTo>
                    <a:pt x="13189" y="15716"/>
                  </a:moveTo>
                  <a:cubicBezTo>
                    <a:pt x="15094" y="11906"/>
                    <a:pt x="14142" y="9049"/>
                    <a:pt x="10332" y="7144"/>
                  </a:cubicBezTo>
                  <a:cubicBezTo>
                    <a:pt x="1759" y="7144"/>
                    <a:pt x="13189" y="24289"/>
                    <a:pt x="13189" y="157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28" name="Freeform: Shape 2427">
              <a:extLst>
                <a:ext uri="{FF2B5EF4-FFF2-40B4-BE49-F238E27FC236}">
                  <a16:creationId xmlns:a16="http://schemas.microsoft.com/office/drawing/2014/main" id="{05F3B6D1-A094-4B90-AB1B-8BC26505B352}"/>
                </a:ext>
              </a:extLst>
            </p:cNvPr>
            <p:cNvSpPr/>
            <p:nvPr/>
          </p:nvSpPr>
          <p:spPr>
            <a:xfrm>
              <a:off x="3948608" y="6259855"/>
              <a:ext cx="19050" cy="19050"/>
            </a:xfrm>
            <a:custGeom>
              <a:avLst/>
              <a:gdLst>
                <a:gd name="connsiteX0" fmla="*/ 12839 w 19050"/>
                <a:gd name="connsiteY0" fmla="*/ 16669 h 19050"/>
                <a:gd name="connsiteX1" fmla="*/ 10934 w 19050"/>
                <a:gd name="connsiteY1" fmla="*/ 7144 h 19050"/>
                <a:gd name="connsiteX2" fmla="*/ 12839 w 19050"/>
                <a:gd name="connsiteY2" fmla="*/ 16669 h 19050"/>
              </a:gdLst>
              <a:ahLst/>
              <a:cxnLst>
                <a:cxn ang="0">
                  <a:pos x="connsiteX0" y="connsiteY0"/>
                </a:cxn>
                <a:cxn ang="0">
                  <a:pos x="connsiteX1" y="connsiteY1"/>
                </a:cxn>
                <a:cxn ang="0">
                  <a:pos x="connsiteX2" y="connsiteY2"/>
                </a:cxn>
              </a:cxnLst>
              <a:rect l="l" t="t" r="r" b="b"/>
              <a:pathLst>
                <a:path w="19050" h="19050">
                  <a:moveTo>
                    <a:pt x="12839" y="16669"/>
                  </a:moveTo>
                  <a:cubicBezTo>
                    <a:pt x="14744" y="11906"/>
                    <a:pt x="14744" y="9049"/>
                    <a:pt x="10934" y="7144"/>
                  </a:cubicBezTo>
                  <a:cubicBezTo>
                    <a:pt x="1409" y="7144"/>
                    <a:pt x="12839" y="25241"/>
                    <a:pt x="12839" y="16669"/>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429" name="Group 2428">
            <a:extLst>
              <a:ext uri="{FF2B5EF4-FFF2-40B4-BE49-F238E27FC236}">
                <a16:creationId xmlns:a16="http://schemas.microsoft.com/office/drawing/2014/main" id="{51E651E3-5005-47F4-A0DF-3E01BE36D333}"/>
              </a:ext>
            </a:extLst>
          </p:cNvPr>
          <p:cNvGrpSpPr/>
          <p:nvPr/>
        </p:nvGrpSpPr>
        <p:grpSpPr>
          <a:xfrm rot="1472141" flipH="1">
            <a:off x="6734799" y="1757079"/>
            <a:ext cx="442463" cy="326412"/>
            <a:chOff x="3625593" y="6426852"/>
            <a:chExt cx="335279" cy="247341"/>
          </a:xfrm>
        </p:grpSpPr>
        <p:sp>
          <p:nvSpPr>
            <p:cNvPr id="2430" name="Freeform: Shape 2429">
              <a:extLst>
                <a:ext uri="{FF2B5EF4-FFF2-40B4-BE49-F238E27FC236}">
                  <a16:creationId xmlns:a16="http://schemas.microsoft.com/office/drawing/2014/main" id="{9D2AA116-57B3-43B1-A101-735589196400}"/>
                </a:ext>
              </a:extLst>
            </p:cNvPr>
            <p:cNvSpPr/>
            <p:nvPr/>
          </p:nvSpPr>
          <p:spPr>
            <a:xfrm>
              <a:off x="3625691" y="6427877"/>
              <a:ext cx="95250" cy="161925"/>
            </a:xfrm>
            <a:custGeom>
              <a:avLst/>
              <a:gdLst>
                <a:gd name="connsiteX0" fmla="*/ 88106 w 95250"/>
                <a:gd name="connsiteY0" fmla="*/ 8667 h 161925"/>
                <a:gd name="connsiteX1" fmla="*/ 60484 w 95250"/>
                <a:gd name="connsiteY1" fmla="*/ 99155 h 161925"/>
                <a:gd name="connsiteX2" fmla="*/ 7144 w 95250"/>
                <a:gd name="connsiteY2" fmla="*/ 160115 h 161925"/>
                <a:gd name="connsiteX3" fmla="*/ 72866 w 95250"/>
                <a:gd name="connsiteY3" fmla="*/ 86772 h 161925"/>
                <a:gd name="connsiteX4" fmla="*/ 88106 w 95250"/>
                <a:gd name="connsiteY4" fmla="*/ 41052 h 161925"/>
                <a:gd name="connsiteX5" fmla="*/ 88106 w 95250"/>
                <a:gd name="connsiteY5" fmla="*/ 86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61925">
                  <a:moveTo>
                    <a:pt x="88106" y="8667"/>
                  </a:moveTo>
                  <a:cubicBezTo>
                    <a:pt x="83344" y="40100"/>
                    <a:pt x="76676" y="70580"/>
                    <a:pt x="60484" y="99155"/>
                  </a:cubicBezTo>
                  <a:cubicBezTo>
                    <a:pt x="56674" y="104870"/>
                    <a:pt x="8096" y="161067"/>
                    <a:pt x="7144" y="160115"/>
                  </a:cubicBezTo>
                  <a:cubicBezTo>
                    <a:pt x="12859" y="171545"/>
                    <a:pt x="69056" y="94392"/>
                    <a:pt x="72866" y="86772"/>
                  </a:cubicBezTo>
                  <a:cubicBezTo>
                    <a:pt x="79534" y="72485"/>
                    <a:pt x="84296" y="57245"/>
                    <a:pt x="88106" y="41052"/>
                  </a:cubicBezTo>
                  <a:cubicBezTo>
                    <a:pt x="88106" y="37242"/>
                    <a:pt x="89059" y="-858"/>
                    <a:pt x="88106" y="86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1" name="Freeform: Shape 2430">
              <a:extLst>
                <a:ext uri="{FF2B5EF4-FFF2-40B4-BE49-F238E27FC236}">
                  <a16:creationId xmlns:a16="http://schemas.microsoft.com/office/drawing/2014/main" id="{2A264A4B-064C-44A1-A085-A085761B328A}"/>
                </a:ext>
              </a:extLst>
            </p:cNvPr>
            <p:cNvSpPr/>
            <p:nvPr/>
          </p:nvSpPr>
          <p:spPr>
            <a:xfrm>
              <a:off x="3710463" y="6426852"/>
              <a:ext cx="114300" cy="66675"/>
            </a:xfrm>
            <a:custGeom>
              <a:avLst/>
              <a:gdLst>
                <a:gd name="connsiteX0" fmla="*/ 7144 w 114300"/>
                <a:gd name="connsiteY0" fmla="*/ 11597 h 66675"/>
                <a:gd name="connsiteX1" fmla="*/ 80486 w 114300"/>
                <a:gd name="connsiteY1" fmla="*/ 23979 h 66675"/>
                <a:gd name="connsiteX2" fmla="*/ 113824 w 114300"/>
                <a:gd name="connsiteY2" fmla="*/ 60174 h 66675"/>
                <a:gd name="connsiteX3" fmla="*/ 64294 w 114300"/>
                <a:gd name="connsiteY3" fmla="*/ 11597 h 66675"/>
                <a:gd name="connsiteX4" fmla="*/ 7144 w 114300"/>
                <a:gd name="connsiteY4" fmla="*/ 1159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66675">
                  <a:moveTo>
                    <a:pt x="7144" y="11597"/>
                  </a:moveTo>
                  <a:cubicBezTo>
                    <a:pt x="30004" y="7787"/>
                    <a:pt x="59531" y="9692"/>
                    <a:pt x="80486" y="23979"/>
                  </a:cubicBezTo>
                  <a:cubicBezTo>
                    <a:pt x="86201" y="27789"/>
                    <a:pt x="110966" y="63032"/>
                    <a:pt x="113824" y="60174"/>
                  </a:cubicBezTo>
                  <a:cubicBezTo>
                    <a:pt x="122396" y="52554"/>
                    <a:pt x="70009" y="14454"/>
                    <a:pt x="64294" y="11597"/>
                  </a:cubicBezTo>
                  <a:cubicBezTo>
                    <a:pt x="44291" y="2072"/>
                    <a:pt x="13811" y="10644"/>
                    <a:pt x="7144" y="115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2" name="Freeform: Shape 2431">
              <a:extLst>
                <a:ext uri="{FF2B5EF4-FFF2-40B4-BE49-F238E27FC236}">
                  <a16:creationId xmlns:a16="http://schemas.microsoft.com/office/drawing/2014/main" id="{1F90EA1E-CE81-4A4B-9EFB-E2E90C59CF4F}"/>
                </a:ext>
              </a:extLst>
            </p:cNvPr>
            <p:cNvSpPr/>
            <p:nvPr/>
          </p:nvSpPr>
          <p:spPr>
            <a:xfrm>
              <a:off x="3817997" y="6469223"/>
              <a:ext cx="142875" cy="76200"/>
            </a:xfrm>
            <a:custGeom>
              <a:avLst/>
              <a:gdLst>
                <a:gd name="connsiteX0" fmla="*/ 8195 w 142875"/>
                <a:gd name="connsiteY0" fmla="*/ 18756 h 76200"/>
                <a:gd name="connsiteX1" fmla="*/ 80585 w 142875"/>
                <a:gd name="connsiteY1" fmla="*/ 24471 h 76200"/>
                <a:gd name="connsiteX2" fmla="*/ 133925 w 142875"/>
                <a:gd name="connsiteY2" fmla="*/ 70191 h 76200"/>
                <a:gd name="connsiteX3" fmla="*/ 70108 w 142875"/>
                <a:gd name="connsiteY3" fmla="*/ 13994 h 76200"/>
                <a:gd name="connsiteX4" fmla="*/ 30103 w 142875"/>
                <a:gd name="connsiteY4" fmla="*/ 7326 h 76200"/>
                <a:gd name="connsiteX5" fmla="*/ 8195 w 142875"/>
                <a:gd name="connsiteY5" fmla="*/ 1875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76200">
                  <a:moveTo>
                    <a:pt x="8195" y="18756"/>
                  </a:moveTo>
                  <a:cubicBezTo>
                    <a:pt x="30103" y="5421"/>
                    <a:pt x="59630" y="13994"/>
                    <a:pt x="80585" y="24471"/>
                  </a:cubicBezTo>
                  <a:cubicBezTo>
                    <a:pt x="87253" y="27329"/>
                    <a:pt x="137735" y="67334"/>
                    <a:pt x="133925" y="70191"/>
                  </a:cubicBezTo>
                  <a:cubicBezTo>
                    <a:pt x="150118" y="60666"/>
                    <a:pt x="76775" y="16851"/>
                    <a:pt x="70108" y="13994"/>
                  </a:cubicBezTo>
                  <a:cubicBezTo>
                    <a:pt x="57725" y="9231"/>
                    <a:pt x="43438" y="6374"/>
                    <a:pt x="30103" y="7326"/>
                  </a:cubicBezTo>
                  <a:cubicBezTo>
                    <a:pt x="21530" y="9231"/>
                    <a:pt x="2480" y="22566"/>
                    <a:pt x="8195" y="187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3" name="Freeform: Shape 2432">
              <a:extLst>
                <a:ext uri="{FF2B5EF4-FFF2-40B4-BE49-F238E27FC236}">
                  <a16:creationId xmlns:a16="http://schemas.microsoft.com/office/drawing/2014/main" id="{22E93490-02DE-4F1E-8AF1-D8E6DD7D5394}"/>
                </a:ext>
              </a:extLst>
            </p:cNvPr>
            <p:cNvSpPr/>
            <p:nvPr/>
          </p:nvSpPr>
          <p:spPr>
            <a:xfrm>
              <a:off x="3864768" y="6530365"/>
              <a:ext cx="85725" cy="142875"/>
            </a:xfrm>
            <a:custGeom>
              <a:avLst/>
              <a:gdLst>
                <a:gd name="connsiteX0" fmla="*/ 86201 w 85725"/>
                <a:gd name="connsiteY0" fmla="*/ 7144 h 142875"/>
                <a:gd name="connsiteX1" fmla="*/ 33814 w 85725"/>
                <a:gd name="connsiteY1" fmla="*/ 80486 h 142875"/>
                <a:gd name="connsiteX2" fmla="*/ 10001 w 85725"/>
                <a:gd name="connsiteY2" fmla="*/ 138589 h 142875"/>
                <a:gd name="connsiteX3" fmla="*/ 7144 w 85725"/>
                <a:gd name="connsiteY3" fmla="*/ 134779 h 142875"/>
                <a:gd name="connsiteX4" fmla="*/ 46196 w 85725"/>
                <a:gd name="connsiteY4" fmla="*/ 67151 h 142875"/>
                <a:gd name="connsiteX5" fmla="*/ 86201 w 85725"/>
                <a:gd name="connsiteY5"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42875">
                  <a:moveTo>
                    <a:pt x="86201" y="7144"/>
                  </a:moveTo>
                  <a:cubicBezTo>
                    <a:pt x="60484" y="19526"/>
                    <a:pt x="46196" y="56674"/>
                    <a:pt x="33814" y="80486"/>
                  </a:cubicBezTo>
                  <a:cubicBezTo>
                    <a:pt x="27146" y="92869"/>
                    <a:pt x="12859" y="135731"/>
                    <a:pt x="10001" y="138589"/>
                  </a:cubicBezTo>
                  <a:cubicBezTo>
                    <a:pt x="16669" y="132874"/>
                    <a:pt x="7144" y="131921"/>
                    <a:pt x="7144" y="134779"/>
                  </a:cubicBezTo>
                  <a:cubicBezTo>
                    <a:pt x="8096" y="130016"/>
                    <a:pt x="39529" y="80486"/>
                    <a:pt x="46196" y="67151"/>
                  </a:cubicBezTo>
                  <a:cubicBezTo>
                    <a:pt x="54769" y="53816"/>
                    <a:pt x="76676" y="11906"/>
                    <a:pt x="862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4" name="Freeform: Shape 2433">
              <a:extLst>
                <a:ext uri="{FF2B5EF4-FFF2-40B4-BE49-F238E27FC236}">
                  <a16:creationId xmlns:a16="http://schemas.microsoft.com/office/drawing/2014/main" id="{148737CD-48B8-441E-BC59-F7A1C4046A28}"/>
                </a:ext>
              </a:extLst>
            </p:cNvPr>
            <p:cNvSpPr/>
            <p:nvPr/>
          </p:nvSpPr>
          <p:spPr>
            <a:xfrm>
              <a:off x="3742608" y="6477978"/>
              <a:ext cx="85725" cy="161925"/>
            </a:xfrm>
            <a:custGeom>
              <a:avLst/>
              <a:gdLst>
                <a:gd name="connsiteX0" fmla="*/ 79774 w 85725"/>
                <a:gd name="connsiteY0" fmla="*/ 7144 h 161925"/>
                <a:gd name="connsiteX1" fmla="*/ 7384 w 85725"/>
                <a:gd name="connsiteY1" fmla="*/ 155734 h 161925"/>
                <a:gd name="connsiteX2" fmla="*/ 79774 w 85725"/>
                <a:gd name="connsiteY2" fmla="*/ 7144 h 161925"/>
              </a:gdLst>
              <a:ahLst/>
              <a:cxnLst>
                <a:cxn ang="0">
                  <a:pos x="connsiteX0" y="connsiteY0"/>
                </a:cxn>
                <a:cxn ang="0">
                  <a:pos x="connsiteX1" y="connsiteY1"/>
                </a:cxn>
                <a:cxn ang="0">
                  <a:pos x="connsiteX2" y="connsiteY2"/>
                </a:cxn>
              </a:cxnLst>
              <a:rect l="l" t="t" r="r" b="b"/>
              <a:pathLst>
                <a:path w="85725" h="161925">
                  <a:moveTo>
                    <a:pt x="79774" y="7144"/>
                  </a:moveTo>
                  <a:cubicBezTo>
                    <a:pt x="70249" y="19526"/>
                    <a:pt x="2621" y="153829"/>
                    <a:pt x="7384" y="155734"/>
                  </a:cubicBezTo>
                  <a:cubicBezTo>
                    <a:pt x="15004" y="157639"/>
                    <a:pt x="77869" y="10001"/>
                    <a:pt x="7977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5" name="Freeform: Shape 2434">
              <a:extLst>
                <a:ext uri="{FF2B5EF4-FFF2-40B4-BE49-F238E27FC236}">
                  <a16:creationId xmlns:a16="http://schemas.microsoft.com/office/drawing/2014/main" id="{59FBD404-1698-4E2A-BCE0-224871A26C91}"/>
                </a:ext>
              </a:extLst>
            </p:cNvPr>
            <p:cNvSpPr/>
            <p:nvPr/>
          </p:nvSpPr>
          <p:spPr>
            <a:xfrm>
              <a:off x="3625593" y="6575022"/>
              <a:ext cx="123825" cy="57150"/>
            </a:xfrm>
            <a:custGeom>
              <a:avLst/>
              <a:gdLst>
                <a:gd name="connsiteX0" fmla="*/ 125351 w 123825"/>
                <a:gd name="connsiteY0" fmla="*/ 56785 h 57150"/>
                <a:gd name="connsiteX1" fmla="*/ 71059 w 123825"/>
                <a:gd name="connsiteY1" fmla="*/ 15827 h 57150"/>
                <a:gd name="connsiteX2" fmla="*/ 7241 w 123825"/>
                <a:gd name="connsiteY2" fmla="*/ 12970 h 57150"/>
                <a:gd name="connsiteX3" fmla="*/ 79631 w 123825"/>
                <a:gd name="connsiteY3" fmla="*/ 26305 h 57150"/>
                <a:gd name="connsiteX4" fmla="*/ 125351 w 123825"/>
                <a:gd name="connsiteY4" fmla="*/ 5678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57150">
                  <a:moveTo>
                    <a:pt x="125351" y="56785"/>
                  </a:moveTo>
                  <a:cubicBezTo>
                    <a:pt x="107254" y="42497"/>
                    <a:pt x="92014" y="25352"/>
                    <a:pt x="71059" y="15827"/>
                  </a:cubicBezTo>
                  <a:cubicBezTo>
                    <a:pt x="65344" y="12970"/>
                    <a:pt x="4384" y="-365"/>
                    <a:pt x="7241" y="12970"/>
                  </a:cubicBezTo>
                  <a:cubicBezTo>
                    <a:pt x="5336" y="5350"/>
                    <a:pt x="73916" y="23447"/>
                    <a:pt x="79631" y="26305"/>
                  </a:cubicBezTo>
                  <a:cubicBezTo>
                    <a:pt x="92014" y="33925"/>
                    <a:pt x="121541" y="53927"/>
                    <a:pt x="125351" y="56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6" name="Freeform: Shape 2435">
              <a:extLst>
                <a:ext uri="{FF2B5EF4-FFF2-40B4-BE49-F238E27FC236}">
                  <a16:creationId xmlns:a16="http://schemas.microsoft.com/office/drawing/2014/main" id="{5D1FD208-7807-4AE4-A339-54532D8FA2FE}"/>
                </a:ext>
              </a:extLst>
            </p:cNvPr>
            <p:cNvSpPr/>
            <p:nvPr/>
          </p:nvSpPr>
          <p:spPr>
            <a:xfrm>
              <a:off x="3741876" y="6616990"/>
              <a:ext cx="133350" cy="57150"/>
            </a:xfrm>
            <a:custGeom>
              <a:avLst/>
              <a:gdLst>
                <a:gd name="connsiteX0" fmla="*/ 7163 w 133350"/>
                <a:gd name="connsiteY0" fmla="*/ 18626 h 57150"/>
                <a:gd name="connsiteX1" fmla="*/ 84316 w 133350"/>
                <a:gd name="connsiteY1" fmla="*/ 21484 h 57150"/>
                <a:gd name="connsiteX2" fmla="*/ 134798 w 133350"/>
                <a:gd name="connsiteY2" fmla="*/ 51011 h 57150"/>
                <a:gd name="connsiteX3" fmla="*/ 51931 w 133350"/>
                <a:gd name="connsiteY3" fmla="*/ 7196 h 57150"/>
                <a:gd name="connsiteX4" fmla="*/ 7163 w 133350"/>
                <a:gd name="connsiteY4" fmla="*/ 1862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57150">
                  <a:moveTo>
                    <a:pt x="7163" y="18626"/>
                  </a:moveTo>
                  <a:cubicBezTo>
                    <a:pt x="33833" y="23389"/>
                    <a:pt x="53836" y="8149"/>
                    <a:pt x="84316" y="21484"/>
                  </a:cubicBezTo>
                  <a:cubicBezTo>
                    <a:pt x="90983" y="24341"/>
                    <a:pt x="131941" y="54821"/>
                    <a:pt x="134798" y="51011"/>
                  </a:cubicBezTo>
                  <a:cubicBezTo>
                    <a:pt x="140513" y="41486"/>
                    <a:pt x="58598" y="7196"/>
                    <a:pt x="51931" y="7196"/>
                  </a:cubicBezTo>
                  <a:cubicBezTo>
                    <a:pt x="40501" y="6244"/>
                    <a:pt x="6211" y="18626"/>
                    <a:pt x="7163" y="186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7" name="Freeform: Shape 2436">
              <a:extLst>
                <a:ext uri="{FF2B5EF4-FFF2-40B4-BE49-F238E27FC236}">
                  <a16:creationId xmlns:a16="http://schemas.microsoft.com/office/drawing/2014/main" id="{D9468413-A8AF-49BE-BE53-E106B5564EA3}"/>
                </a:ext>
              </a:extLst>
            </p:cNvPr>
            <p:cNvSpPr/>
            <p:nvPr/>
          </p:nvSpPr>
          <p:spPr>
            <a:xfrm>
              <a:off x="3865721" y="6531318"/>
              <a:ext cx="85725" cy="142875"/>
            </a:xfrm>
            <a:custGeom>
              <a:avLst/>
              <a:gdLst>
                <a:gd name="connsiteX0" fmla="*/ 84296 w 85725"/>
                <a:gd name="connsiteY0" fmla="*/ 7144 h 142875"/>
                <a:gd name="connsiteX1" fmla="*/ 7144 w 85725"/>
                <a:gd name="connsiteY1" fmla="*/ 138589 h 142875"/>
                <a:gd name="connsiteX2" fmla="*/ 84296 w 85725"/>
                <a:gd name="connsiteY2" fmla="*/ 7144 h 142875"/>
              </a:gdLst>
              <a:ahLst/>
              <a:cxnLst>
                <a:cxn ang="0">
                  <a:pos x="connsiteX0" y="connsiteY0"/>
                </a:cxn>
                <a:cxn ang="0">
                  <a:pos x="connsiteX1" y="connsiteY1"/>
                </a:cxn>
                <a:cxn ang="0">
                  <a:pos x="connsiteX2" y="connsiteY2"/>
                </a:cxn>
              </a:cxnLst>
              <a:rect l="l" t="t" r="r" b="b"/>
              <a:pathLst>
                <a:path w="85725" h="142875">
                  <a:moveTo>
                    <a:pt x="84296" y="7144"/>
                  </a:moveTo>
                  <a:cubicBezTo>
                    <a:pt x="77629" y="18574"/>
                    <a:pt x="8096" y="139541"/>
                    <a:pt x="7144" y="138589"/>
                  </a:cubicBezTo>
                  <a:cubicBezTo>
                    <a:pt x="19526" y="148114"/>
                    <a:pt x="82391" y="9049"/>
                    <a:pt x="842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8" name="Freeform: Shape 2437">
              <a:extLst>
                <a:ext uri="{FF2B5EF4-FFF2-40B4-BE49-F238E27FC236}">
                  <a16:creationId xmlns:a16="http://schemas.microsoft.com/office/drawing/2014/main" id="{5891D0D7-BE9C-483B-B1F8-12CE7BEF5695}"/>
                </a:ext>
              </a:extLst>
            </p:cNvPr>
            <p:cNvSpPr/>
            <p:nvPr/>
          </p:nvSpPr>
          <p:spPr>
            <a:xfrm>
              <a:off x="3724620" y="6451704"/>
              <a:ext cx="66675" cy="38100"/>
            </a:xfrm>
            <a:custGeom>
              <a:avLst/>
              <a:gdLst>
                <a:gd name="connsiteX0" fmla="*/ 9180 w 66675"/>
                <a:gd name="connsiteY0" fmla="*/ 8653 h 38100"/>
                <a:gd name="connsiteX1" fmla="*/ 61567 w 66675"/>
                <a:gd name="connsiteY1" fmla="*/ 34370 h 38100"/>
                <a:gd name="connsiteX2" fmla="*/ 32040 w 66675"/>
                <a:gd name="connsiteY2" fmla="*/ 8653 h 38100"/>
                <a:gd name="connsiteX3" fmla="*/ 9180 w 66675"/>
                <a:gd name="connsiteY3" fmla="*/ 8653 h 38100"/>
              </a:gdLst>
              <a:ahLst/>
              <a:cxnLst>
                <a:cxn ang="0">
                  <a:pos x="connsiteX0" y="connsiteY0"/>
                </a:cxn>
                <a:cxn ang="0">
                  <a:pos x="connsiteX1" y="connsiteY1"/>
                </a:cxn>
                <a:cxn ang="0">
                  <a:pos x="connsiteX2" y="connsiteY2"/>
                </a:cxn>
                <a:cxn ang="0">
                  <a:pos x="connsiteX3" y="connsiteY3"/>
                </a:cxn>
              </a:cxnLst>
              <a:rect l="l" t="t" r="r" b="b"/>
              <a:pathLst>
                <a:path w="66675" h="38100">
                  <a:moveTo>
                    <a:pt x="9180" y="8653"/>
                  </a:moveTo>
                  <a:cubicBezTo>
                    <a:pt x="16800" y="8653"/>
                    <a:pt x="64425" y="33418"/>
                    <a:pt x="61567" y="34370"/>
                  </a:cubicBezTo>
                  <a:cubicBezTo>
                    <a:pt x="71092" y="28655"/>
                    <a:pt x="34897" y="9605"/>
                    <a:pt x="32040" y="8653"/>
                  </a:cubicBezTo>
                  <a:cubicBezTo>
                    <a:pt x="26325" y="5795"/>
                    <a:pt x="-345" y="7700"/>
                    <a:pt x="9180"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39" name="Freeform: Shape 2438">
              <a:extLst>
                <a:ext uri="{FF2B5EF4-FFF2-40B4-BE49-F238E27FC236}">
                  <a16:creationId xmlns:a16="http://schemas.microsoft.com/office/drawing/2014/main" id="{7554C50C-40BE-4CD1-87B1-937C565F325D}"/>
                </a:ext>
              </a:extLst>
            </p:cNvPr>
            <p:cNvSpPr/>
            <p:nvPr/>
          </p:nvSpPr>
          <p:spPr>
            <a:xfrm>
              <a:off x="3716178" y="6468463"/>
              <a:ext cx="66675" cy="38100"/>
            </a:xfrm>
            <a:custGeom>
              <a:avLst/>
              <a:gdLst>
                <a:gd name="connsiteX0" fmla="*/ 7144 w 66675"/>
                <a:gd name="connsiteY0" fmla="*/ 9991 h 38100"/>
                <a:gd name="connsiteX1" fmla="*/ 64294 w 66675"/>
                <a:gd name="connsiteY1" fmla="*/ 37614 h 38100"/>
                <a:gd name="connsiteX2" fmla="*/ 32861 w 66675"/>
                <a:gd name="connsiteY2" fmla="*/ 9039 h 38100"/>
                <a:gd name="connsiteX3" fmla="*/ 7144 w 66675"/>
                <a:gd name="connsiteY3" fmla="*/ 9991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9991"/>
                  </a:moveTo>
                  <a:cubicBezTo>
                    <a:pt x="18574" y="7134"/>
                    <a:pt x="67151" y="35709"/>
                    <a:pt x="64294" y="37614"/>
                  </a:cubicBezTo>
                  <a:cubicBezTo>
                    <a:pt x="70009" y="31899"/>
                    <a:pt x="34766" y="9991"/>
                    <a:pt x="32861" y="9039"/>
                  </a:cubicBezTo>
                  <a:cubicBezTo>
                    <a:pt x="19526" y="4276"/>
                    <a:pt x="7144" y="9991"/>
                    <a:pt x="7144" y="99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0" name="Freeform: Shape 2439">
              <a:extLst>
                <a:ext uri="{FF2B5EF4-FFF2-40B4-BE49-F238E27FC236}">
                  <a16:creationId xmlns:a16="http://schemas.microsoft.com/office/drawing/2014/main" id="{507602D4-5688-41C3-BB25-81165B13BB60}"/>
                </a:ext>
              </a:extLst>
            </p:cNvPr>
            <p:cNvSpPr/>
            <p:nvPr/>
          </p:nvSpPr>
          <p:spPr>
            <a:xfrm>
              <a:off x="3705413" y="6482048"/>
              <a:ext cx="66675" cy="38100"/>
            </a:xfrm>
            <a:custGeom>
              <a:avLst/>
              <a:gdLst>
                <a:gd name="connsiteX0" fmla="*/ 10289 w 66675"/>
                <a:gd name="connsiteY0" fmla="*/ 13551 h 38100"/>
                <a:gd name="connsiteX1" fmla="*/ 66486 w 66675"/>
                <a:gd name="connsiteY1" fmla="*/ 37364 h 38100"/>
                <a:gd name="connsiteX2" fmla="*/ 43626 w 66675"/>
                <a:gd name="connsiteY2" fmla="*/ 15456 h 38100"/>
                <a:gd name="connsiteX3" fmla="*/ 15051 w 66675"/>
                <a:gd name="connsiteY3" fmla="*/ 7836 h 38100"/>
                <a:gd name="connsiteX4" fmla="*/ 10289 w 66675"/>
                <a:gd name="connsiteY4" fmla="*/ 1355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38100">
                  <a:moveTo>
                    <a:pt x="10289" y="13551"/>
                  </a:moveTo>
                  <a:cubicBezTo>
                    <a:pt x="20766" y="11646"/>
                    <a:pt x="67439" y="36411"/>
                    <a:pt x="66486" y="37364"/>
                  </a:cubicBezTo>
                  <a:cubicBezTo>
                    <a:pt x="72201" y="31649"/>
                    <a:pt x="44579" y="16409"/>
                    <a:pt x="43626" y="15456"/>
                  </a:cubicBezTo>
                  <a:cubicBezTo>
                    <a:pt x="35054" y="11646"/>
                    <a:pt x="25529" y="4979"/>
                    <a:pt x="15051" y="7836"/>
                  </a:cubicBezTo>
                  <a:cubicBezTo>
                    <a:pt x="16004" y="8789"/>
                    <a:pt x="764" y="15456"/>
                    <a:pt x="10289" y="135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1" name="Freeform: Shape 2440">
              <a:extLst>
                <a:ext uri="{FF2B5EF4-FFF2-40B4-BE49-F238E27FC236}">
                  <a16:creationId xmlns:a16="http://schemas.microsoft.com/office/drawing/2014/main" id="{B1FB5ACB-A702-4E1A-B9CA-D3E752E723FD}"/>
                </a:ext>
              </a:extLst>
            </p:cNvPr>
            <p:cNvSpPr/>
            <p:nvPr/>
          </p:nvSpPr>
          <p:spPr>
            <a:xfrm>
              <a:off x="3701359" y="6504078"/>
              <a:ext cx="66675" cy="38100"/>
            </a:xfrm>
            <a:custGeom>
              <a:avLst/>
              <a:gdLst>
                <a:gd name="connsiteX0" fmla="*/ 8628 w 66675"/>
                <a:gd name="connsiteY0" fmla="*/ 7713 h 38100"/>
                <a:gd name="connsiteX1" fmla="*/ 65778 w 66675"/>
                <a:gd name="connsiteY1" fmla="*/ 35336 h 38100"/>
                <a:gd name="connsiteX2" fmla="*/ 32441 w 66675"/>
                <a:gd name="connsiteY2" fmla="*/ 9618 h 38100"/>
                <a:gd name="connsiteX3" fmla="*/ 8628 w 66675"/>
                <a:gd name="connsiteY3" fmla="*/ 7713 h 38100"/>
              </a:gdLst>
              <a:ahLst/>
              <a:cxnLst>
                <a:cxn ang="0">
                  <a:pos x="connsiteX0" y="connsiteY0"/>
                </a:cxn>
                <a:cxn ang="0">
                  <a:pos x="connsiteX1" y="connsiteY1"/>
                </a:cxn>
                <a:cxn ang="0">
                  <a:pos x="connsiteX2" y="connsiteY2"/>
                </a:cxn>
                <a:cxn ang="0">
                  <a:pos x="connsiteX3" y="connsiteY3"/>
                </a:cxn>
              </a:cxnLst>
              <a:rect l="l" t="t" r="r" b="b"/>
              <a:pathLst>
                <a:path w="66675" h="38100">
                  <a:moveTo>
                    <a:pt x="8628" y="7713"/>
                  </a:moveTo>
                  <a:cubicBezTo>
                    <a:pt x="14343" y="8666"/>
                    <a:pt x="67683" y="33431"/>
                    <a:pt x="65778" y="35336"/>
                  </a:cubicBezTo>
                  <a:cubicBezTo>
                    <a:pt x="71493" y="29621"/>
                    <a:pt x="37203" y="10571"/>
                    <a:pt x="32441" y="9618"/>
                  </a:cubicBezTo>
                  <a:cubicBezTo>
                    <a:pt x="24821" y="6761"/>
                    <a:pt x="1008" y="6761"/>
                    <a:pt x="8628"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2" name="Freeform: Shape 2441">
              <a:extLst>
                <a:ext uri="{FF2B5EF4-FFF2-40B4-BE49-F238E27FC236}">
                  <a16:creationId xmlns:a16="http://schemas.microsoft.com/office/drawing/2014/main" id="{2DB94FAB-9D1D-41B6-B3F7-0324C449425C}"/>
                </a:ext>
              </a:extLst>
            </p:cNvPr>
            <p:cNvSpPr/>
            <p:nvPr/>
          </p:nvSpPr>
          <p:spPr>
            <a:xfrm>
              <a:off x="3685433" y="6524693"/>
              <a:ext cx="76200" cy="47625"/>
            </a:xfrm>
            <a:custGeom>
              <a:avLst/>
              <a:gdLst>
                <a:gd name="connsiteX0" fmla="*/ 13124 w 76200"/>
                <a:gd name="connsiteY0" fmla="*/ 13768 h 47625"/>
                <a:gd name="connsiteX1" fmla="*/ 71227 w 76200"/>
                <a:gd name="connsiteY1" fmla="*/ 40438 h 47625"/>
                <a:gd name="connsiteX2" fmla="*/ 7409 w 76200"/>
                <a:gd name="connsiteY2" fmla="*/ 10911 h 47625"/>
                <a:gd name="connsiteX3" fmla="*/ 13124 w 76200"/>
                <a:gd name="connsiteY3" fmla="*/ 13768 h 47625"/>
              </a:gdLst>
              <a:ahLst/>
              <a:cxnLst>
                <a:cxn ang="0">
                  <a:pos x="connsiteX0" y="connsiteY0"/>
                </a:cxn>
                <a:cxn ang="0">
                  <a:pos x="connsiteX1" y="connsiteY1"/>
                </a:cxn>
                <a:cxn ang="0">
                  <a:pos x="connsiteX2" y="connsiteY2"/>
                </a:cxn>
                <a:cxn ang="0">
                  <a:pos x="connsiteX3" y="connsiteY3"/>
                </a:cxn>
              </a:cxnLst>
              <a:rect l="l" t="t" r="r" b="b"/>
              <a:pathLst>
                <a:path w="76200" h="47625">
                  <a:moveTo>
                    <a:pt x="13124" y="13768"/>
                  </a:moveTo>
                  <a:cubicBezTo>
                    <a:pt x="33127" y="5196"/>
                    <a:pt x="60749" y="42343"/>
                    <a:pt x="71227" y="40438"/>
                  </a:cubicBezTo>
                  <a:cubicBezTo>
                    <a:pt x="90277" y="35676"/>
                    <a:pt x="1694" y="-5282"/>
                    <a:pt x="7409" y="10911"/>
                  </a:cubicBezTo>
                  <a:cubicBezTo>
                    <a:pt x="8362" y="15673"/>
                    <a:pt x="12172" y="13768"/>
                    <a:pt x="13124" y="137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3" name="Freeform: Shape 2442">
              <a:extLst>
                <a:ext uri="{FF2B5EF4-FFF2-40B4-BE49-F238E27FC236}">
                  <a16:creationId xmlns:a16="http://schemas.microsoft.com/office/drawing/2014/main" id="{FDD03F64-6A05-4BA7-B7D4-D72FBF89A37D}"/>
                </a:ext>
              </a:extLst>
            </p:cNvPr>
            <p:cNvSpPr/>
            <p:nvPr/>
          </p:nvSpPr>
          <p:spPr>
            <a:xfrm>
              <a:off x="3681253" y="6548071"/>
              <a:ext cx="76200" cy="38100"/>
            </a:xfrm>
            <a:custGeom>
              <a:avLst/>
              <a:gdLst>
                <a:gd name="connsiteX0" fmla="*/ 8732 w 76200"/>
                <a:gd name="connsiteY0" fmla="*/ 10393 h 38100"/>
                <a:gd name="connsiteX1" fmla="*/ 71597 w 76200"/>
                <a:gd name="connsiteY1" fmla="*/ 37063 h 38100"/>
                <a:gd name="connsiteX2" fmla="*/ 36354 w 76200"/>
                <a:gd name="connsiteY2" fmla="*/ 7535 h 38100"/>
                <a:gd name="connsiteX3" fmla="*/ 8732 w 76200"/>
                <a:gd name="connsiteY3" fmla="*/ 10393 h 38100"/>
              </a:gdLst>
              <a:ahLst/>
              <a:cxnLst>
                <a:cxn ang="0">
                  <a:pos x="connsiteX0" y="connsiteY0"/>
                </a:cxn>
                <a:cxn ang="0">
                  <a:pos x="connsiteX1" y="connsiteY1"/>
                </a:cxn>
                <a:cxn ang="0">
                  <a:pos x="connsiteX2" y="connsiteY2"/>
                </a:cxn>
                <a:cxn ang="0">
                  <a:pos x="connsiteX3" y="connsiteY3"/>
                </a:cxn>
              </a:cxnLst>
              <a:rect l="l" t="t" r="r" b="b"/>
              <a:pathLst>
                <a:path w="76200" h="38100">
                  <a:moveTo>
                    <a:pt x="8732" y="10393"/>
                  </a:moveTo>
                  <a:cubicBezTo>
                    <a:pt x="16352" y="10393"/>
                    <a:pt x="80169" y="28490"/>
                    <a:pt x="71597" y="37063"/>
                  </a:cubicBezTo>
                  <a:cubicBezTo>
                    <a:pt x="80169" y="28490"/>
                    <a:pt x="41117" y="8488"/>
                    <a:pt x="36354" y="7535"/>
                  </a:cubicBezTo>
                  <a:cubicBezTo>
                    <a:pt x="28734" y="5630"/>
                    <a:pt x="159" y="11345"/>
                    <a:pt x="8732" y="103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4" name="Freeform: Shape 2443">
              <a:extLst>
                <a:ext uri="{FF2B5EF4-FFF2-40B4-BE49-F238E27FC236}">
                  <a16:creationId xmlns:a16="http://schemas.microsoft.com/office/drawing/2014/main" id="{B2E6B5D8-86E3-40AE-8E0A-6BBBE718BC99}"/>
                </a:ext>
              </a:extLst>
            </p:cNvPr>
            <p:cNvSpPr/>
            <p:nvPr/>
          </p:nvSpPr>
          <p:spPr>
            <a:xfrm>
              <a:off x="3827621" y="6493895"/>
              <a:ext cx="104775" cy="47625"/>
            </a:xfrm>
            <a:custGeom>
              <a:avLst/>
              <a:gdLst>
                <a:gd name="connsiteX0" fmla="*/ 7144 w 104775"/>
                <a:gd name="connsiteY0" fmla="*/ 8372 h 47625"/>
                <a:gd name="connsiteX1" fmla="*/ 97631 w 104775"/>
                <a:gd name="connsiteY1" fmla="*/ 46472 h 47625"/>
                <a:gd name="connsiteX2" fmla="*/ 50959 w 104775"/>
                <a:gd name="connsiteY2" fmla="*/ 13134 h 47625"/>
                <a:gd name="connsiteX3" fmla="*/ 7144 w 104775"/>
                <a:gd name="connsiteY3" fmla="*/ 8372 h 47625"/>
              </a:gdLst>
              <a:ahLst/>
              <a:cxnLst>
                <a:cxn ang="0">
                  <a:pos x="connsiteX0" y="connsiteY0"/>
                </a:cxn>
                <a:cxn ang="0">
                  <a:pos x="connsiteX1" y="connsiteY1"/>
                </a:cxn>
                <a:cxn ang="0">
                  <a:pos x="connsiteX2" y="connsiteY2"/>
                </a:cxn>
                <a:cxn ang="0">
                  <a:pos x="connsiteX3" y="connsiteY3"/>
                </a:cxn>
              </a:cxnLst>
              <a:rect l="l" t="t" r="r" b="b"/>
              <a:pathLst>
                <a:path w="104775" h="47625">
                  <a:moveTo>
                    <a:pt x="7144" y="8372"/>
                  </a:moveTo>
                  <a:cubicBezTo>
                    <a:pt x="28099" y="752"/>
                    <a:pt x="92869" y="50282"/>
                    <a:pt x="97631" y="46472"/>
                  </a:cubicBezTo>
                  <a:cubicBezTo>
                    <a:pt x="104299" y="41710"/>
                    <a:pt x="53816" y="14087"/>
                    <a:pt x="50959" y="13134"/>
                  </a:cubicBezTo>
                  <a:cubicBezTo>
                    <a:pt x="32861" y="4562"/>
                    <a:pt x="10954" y="7419"/>
                    <a:pt x="7144" y="83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5" name="Freeform: Shape 2444">
              <a:extLst>
                <a:ext uri="{FF2B5EF4-FFF2-40B4-BE49-F238E27FC236}">
                  <a16:creationId xmlns:a16="http://schemas.microsoft.com/office/drawing/2014/main" id="{EADDF01F-495B-423D-91FC-C05C2C679F2E}"/>
                </a:ext>
              </a:extLst>
            </p:cNvPr>
            <p:cNvSpPr/>
            <p:nvPr/>
          </p:nvSpPr>
          <p:spPr>
            <a:xfrm>
              <a:off x="3826439" y="6512030"/>
              <a:ext cx="85725" cy="38100"/>
            </a:xfrm>
            <a:custGeom>
              <a:avLst/>
              <a:gdLst>
                <a:gd name="connsiteX0" fmla="*/ 8325 w 85725"/>
                <a:gd name="connsiteY0" fmla="*/ 7382 h 38100"/>
                <a:gd name="connsiteX1" fmla="*/ 79763 w 85725"/>
                <a:gd name="connsiteY1" fmla="*/ 35004 h 38100"/>
                <a:gd name="connsiteX2" fmla="*/ 39758 w 85725"/>
                <a:gd name="connsiteY2" fmla="*/ 8334 h 38100"/>
                <a:gd name="connsiteX3" fmla="*/ 8325 w 85725"/>
                <a:gd name="connsiteY3" fmla="*/ 7382 h 38100"/>
              </a:gdLst>
              <a:ahLst/>
              <a:cxnLst>
                <a:cxn ang="0">
                  <a:pos x="connsiteX0" y="connsiteY0"/>
                </a:cxn>
                <a:cxn ang="0">
                  <a:pos x="connsiteX1" y="connsiteY1"/>
                </a:cxn>
                <a:cxn ang="0">
                  <a:pos x="connsiteX2" y="connsiteY2"/>
                </a:cxn>
                <a:cxn ang="0">
                  <a:pos x="connsiteX3" y="connsiteY3"/>
                </a:cxn>
              </a:cxnLst>
              <a:rect l="l" t="t" r="r" b="b"/>
              <a:pathLst>
                <a:path w="85725" h="38100">
                  <a:moveTo>
                    <a:pt x="8325" y="7382"/>
                  </a:moveTo>
                  <a:cubicBezTo>
                    <a:pt x="17850" y="8334"/>
                    <a:pt x="80715" y="34052"/>
                    <a:pt x="79763" y="35004"/>
                  </a:cubicBezTo>
                  <a:cubicBezTo>
                    <a:pt x="87383" y="30242"/>
                    <a:pt x="42615" y="9287"/>
                    <a:pt x="39758" y="8334"/>
                  </a:cubicBezTo>
                  <a:cubicBezTo>
                    <a:pt x="32138" y="6429"/>
                    <a:pt x="705" y="7382"/>
                    <a:pt x="8325" y="73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6" name="Freeform: Shape 2445">
              <a:extLst>
                <a:ext uri="{FF2B5EF4-FFF2-40B4-BE49-F238E27FC236}">
                  <a16:creationId xmlns:a16="http://schemas.microsoft.com/office/drawing/2014/main" id="{E5C0635A-64D3-4069-92BF-391C856F5BFE}"/>
                </a:ext>
              </a:extLst>
            </p:cNvPr>
            <p:cNvSpPr/>
            <p:nvPr/>
          </p:nvSpPr>
          <p:spPr>
            <a:xfrm>
              <a:off x="3817762" y="6528865"/>
              <a:ext cx="76200" cy="38100"/>
            </a:xfrm>
            <a:custGeom>
              <a:avLst/>
              <a:gdLst>
                <a:gd name="connsiteX0" fmla="*/ 8430 w 76200"/>
                <a:gd name="connsiteY0" fmla="*/ 8644 h 38100"/>
                <a:gd name="connsiteX1" fmla="*/ 72248 w 76200"/>
                <a:gd name="connsiteY1" fmla="*/ 33409 h 38100"/>
                <a:gd name="connsiteX2" fmla="*/ 32243 w 76200"/>
                <a:gd name="connsiteY2" fmla="*/ 8644 h 38100"/>
                <a:gd name="connsiteX3" fmla="*/ 8430 w 76200"/>
                <a:gd name="connsiteY3" fmla="*/ 8644 h 38100"/>
              </a:gdLst>
              <a:ahLst/>
              <a:cxnLst>
                <a:cxn ang="0">
                  <a:pos x="connsiteX0" y="connsiteY0"/>
                </a:cxn>
                <a:cxn ang="0">
                  <a:pos x="connsiteX1" y="connsiteY1"/>
                </a:cxn>
                <a:cxn ang="0">
                  <a:pos x="connsiteX2" y="connsiteY2"/>
                </a:cxn>
                <a:cxn ang="0">
                  <a:pos x="connsiteX3" y="connsiteY3"/>
                </a:cxn>
              </a:cxnLst>
              <a:rect l="l" t="t" r="r" b="b"/>
              <a:pathLst>
                <a:path w="76200" h="38100">
                  <a:moveTo>
                    <a:pt x="8430" y="8644"/>
                  </a:moveTo>
                  <a:cubicBezTo>
                    <a:pt x="20813" y="6739"/>
                    <a:pt x="68438" y="36267"/>
                    <a:pt x="72248" y="33409"/>
                  </a:cubicBezTo>
                  <a:cubicBezTo>
                    <a:pt x="77963" y="29599"/>
                    <a:pt x="37005" y="9597"/>
                    <a:pt x="32243" y="8644"/>
                  </a:cubicBezTo>
                  <a:cubicBezTo>
                    <a:pt x="22718" y="4834"/>
                    <a:pt x="1763" y="9597"/>
                    <a:pt x="8430" y="86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7" name="Freeform: Shape 2446">
              <a:extLst>
                <a:ext uri="{FF2B5EF4-FFF2-40B4-BE49-F238E27FC236}">
                  <a16:creationId xmlns:a16="http://schemas.microsoft.com/office/drawing/2014/main" id="{46F6DA04-7941-4EAA-A913-B122C1227BA6}"/>
                </a:ext>
              </a:extLst>
            </p:cNvPr>
            <p:cNvSpPr/>
            <p:nvPr/>
          </p:nvSpPr>
          <p:spPr>
            <a:xfrm>
              <a:off x="3809911" y="6546215"/>
              <a:ext cx="76200" cy="47625"/>
            </a:xfrm>
            <a:custGeom>
              <a:avLst/>
              <a:gdLst>
                <a:gd name="connsiteX0" fmla="*/ 7708 w 76200"/>
                <a:gd name="connsiteY0" fmla="*/ 11296 h 47625"/>
                <a:gd name="connsiteX1" fmla="*/ 49618 w 76200"/>
                <a:gd name="connsiteY1" fmla="*/ 18916 h 47625"/>
                <a:gd name="connsiteX2" fmla="*/ 76288 w 76200"/>
                <a:gd name="connsiteY2" fmla="*/ 44634 h 47625"/>
                <a:gd name="connsiteX3" fmla="*/ 39141 w 76200"/>
                <a:gd name="connsiteY3" fmla="*/ 8439 h 47625"/>
                <a:gd name="connsiteX4" fmla="*/ 7708 w 76200"/>
                <a:gd name="connsiteY4" fmla="*/ 1129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47625">
                  <a:moveTo>
                    <a:pt x="7708" y="11296"/>
                  </a:moveTo>
                  <a:cubicBezTo>
                    <a:pt x="24853" y="12249"/>
                    <a:pt x="34378" y="9391"/>
                    <a:pt x="49618" y="18916"/>
                  </a:cubicBezTo>
                  <a:cubicBezTo>
                    <a:pt x="54381" y="21774"/>
                    <a:pt x="75336" y="45586"/>
                    <a:pt x="76288" y="44634"/>
                  </a:cubicBezTo>
                  <a:cubicBezTo>
                    <a:pt x="88671" y="37966"/>
                    <a:pt x="42951" y="9391"/>
                    <a:pt x="39141" y="8439"/>
                  </a:cubicBezTo>
                  <a:cubicBezTo>
                    <a:pt x="29616" y="4629"/>
                    <a:pt x="2946" y="10344"/>
                    <a:pt x="7708" y="112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8" name="Freeform: Shape 2447">
              <a:extLst>
                <a:ext uri="{FF2B5EF4-FFF2-40B4-BE49-F238E27FC236}">
                  <a16:creationId xmlns:a16="http://schemas.microsoft.com/office/drawing/2014/main" id="{A4ECCB8E-38AE-47E6-826E-61D812ECD916}"/>
                </a:ext>
              </a:extLst>
            </p:cNvPr>
            <p:cNvSpPr/>
            <p:nvPr/>
          </p:nvSpPr>
          <p:spPr>
            <a:xfrm>
              <a:off x="3800458" y="6572009"/>
              <a:ext cx="76200" cy="38100"/>
            </a:xfrm>
            <a:custGeom>
              <a:avLst/>
              <a:gdLst>
                <a:gd name="connsiteX0" fmla="*/ 8589 w 76200"/>
                <a:gd name="connsiteY0" fmla="*/ 8363 h 38100"/>
                <a:gd name="connsiteX1" fmla="*/ 73359 w 76200"/>
                <a:gd name="connsiteY1" fmla="*/ 31223 h 38100"/>
                <a:gd name="connsiteX2" fmla="*/ 30496 w 76200"/>
                <a:gd name="connsiteY2" fmla="*/ 7410 h 38100"/>
                <a:gd name="connsiteX3" fmla="*/ 8589 w 76200"/>
                <a:gd name="connsiteY3" fmla="*/ 8363 h 38100"/>
              </a:gdLst>
              <a:ahLst/>
              <a:cxnLst>
                <a:cxn ang="0">
                  <a:pos x="connsiteX0" y="connsiteY0"/>
                </a:cxn>
                <a:cxn ang="0">
                  <a:pos x="connsiteX1" y="connsiteY1"/>
                </a:cxn>
                <a:cxn ang="0">
                  <a:pos x="connsiteX2" y="connsiteY2"/>
                </a:cxn>
                <a:cxn ang="0">
                  <a:pos x="connsiteX3" y="connsiteY3"/>
                </a:cxn>
              </a:cxnLst>
              <a:rect l="l" t="t" r="r" b="b"/>
              <a:pathLst>
                <a:path w="76200" h="38100">
                  <a:moveTo>
                    <a:pt x="8589" y="8363"/>
                  </a:moveTo>
                  <a:cubicBezTo>
                    <a:pt x="17161" y="8363"/>
                    <a:pt x="73359" y="31223"/>
                    <a:pt x="73359" y="31223"/>
                  </a:cubicBezTo>
                  <a:cubicBezTo>
                    <a:pt x="81931" y="26460"/>
                    <a:pt x="33354" y="8363"/>
                    <a:pt x="30496" y="7410"/>
                  </a:cubicBezTo>
                  <a:cubicBezTo>
                    <a:pt x="25734" y="6458"/>
                    <a:pt x="969" y="8363"/>
                    <a:pt x="8589"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49" name="Freeform: Shape 2448">
              <a:extLst>
                <a:ext uri="{FF2B5EF4-FFF2-40B4-BE49-F238E27FC236}">
                  <a16:creationId xmlns:a16="http://schemas.microsoft.com/office/drawing/2014/main" id="{15D31FF0-5EDE-46DE-85AA-E491E49267C8}"/>
                </a:ext>
              </a:extLst>
            </p:cNvPr>
            <p:cNvSpPr/>
            <p:nvPr/>
          </p:nvSpPr>
          <p:spPr>
            <a:xfrm>
              <a:off x="3793301" y="6586774"/>
              <a:ext cx="85725" cy="38100"/>
            </a:xfrm>
            <a:custGeom>
              <a:avLst/>
              <a:gdLst>
                <a:gd name="connsiteX0" fmla="*/ 7174 w 85725"/>
                <a:gd name="connsiteY0" fmla="*/ 8837 h 38100"/>
                <a:gd name="connsiteX1" fmla="*/ 78611 w 85725"/>
                <a:gd name="connsiteY1" fmla="*/ 34555 h 38100"/>
                <a:gd name="connsiteX2" fmla="*/ 38606 w 85725"/>
                <a:gd name="connsiteY2" fmla="*/ 8837 h 38100"/>
                <a:gd name="connsiteX3" fmla="*/ 7174 w 85725"/>
                <a:gd name="connsiteY3" fmla="*/ 8837 h 38100"/>
              </a:gdLst>
              <a:ahLst/>
              <a:cxnLst>
                <a:cxn ang="0">
                  <a:pos x="connsiteX0" y="connsiteY0"/>
                </a:cxn>
                <a:cxn ang="0">
                  <a:pos x="connsiteX1" y="connsiteY1"/>
                </a:cxn>
                <a:cxn ang="0">
                  <a:pos x="connsiteX2" y="connsiteY2"/>
                </a:cxn>
                <a:cxn ang="0">
                  <a:pos x="connsiteX3" y="connsiteY3"/>
                </a:cxn>
              </a:cxnLst>
              <a:rect l="l" t="t" r="r" b="b"/>
              <a:pathLst>
                <a:path w="85725" h="38100">
                  <a:moveTo>
                    <a:pt x="7174" y="8837"/>
                  </a:moveTo>
                  <a:cubicBezTo>
                    <a:pt x="15746" y="8837"/>
                    <a:pt x="81469" y="28840"/>
                    <a:pt x="78611" y="34555"/>
                  </a:cubicBezTo>
                  <a:cubicBezTo>
                    <a:pt x="82421" y="28840"/>
                    <a:pt x="43369" y="9790"/>
                    <a:pt x="38606" y="8837"/>
                  </a:cubicBezTo>
                  <a:cubicBezTo>
                    <a:pt x="28129" y="5027"/>
                    <a:pt x="6221" y="8837"/>
                    <a:pt x="717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50" name="Freeform: Shape 2449">
              <a:extLst>
                <a:ext uri="{FF2B5EF4-FFF2-40B4-BE49-F238E27FC236}">
                  <a16:creationId xmlns:a16="http://schemas.microsoft.com/office/drawing/2014/main" id="{E3BE17EB-BA18-46EB-8399-B46D2DA0838A}"/>
                </a:ext>
              </a:extLst>
            </p:cNvPr>
            <p:cNvSpPr/>
            <p:nvPr/>
          </p:nvSpPr>
          <p:spPr>
            <a:xfrm>
              <a:off x="3782181" y="6602186"/>
              <a:ext cx="76200" cy="28575"/>
            </a:xfrm>
            <a:custGeom>
              <a:avLst/>
              <a:gdLst>
                <a:gd name="connsiteX0" fmla="*/ 7816 w 76200"/>
                <a:gd name="connsiteY0" fmla="*/ 7713 h 28575"/>
                <a:gd name="connsiteX1" fmla="*/ 76396 w 76200"/>
                <a:gd name="connsiteY1" fmla="*/ 30573 h 28575"/>
                <a:gd name="connsiteX2" fmla="*/ 42106 w 76200"/>
                <a:gd name="connsiteY2" fmla="*/ 9618 h 28575"/>
                <a:gd name="connsiteX3" fmla="*/ 7816 w 76200"/>
                <a:gd name="connsiteY3" fmla="*/ 7713 h 28575"/>
              </a:gdLst>
              <a:ahLst/>
              <a:cxnLst>
                <a:cxn ang="0">
                  <a:pos x="connsiteX0" y="connsiteY0"/>
                </a:cxn>
                <a:cxn ang="0">
                  <a:pos x="connsiteX1" y="connsiteY1"/>
                </a:cxn>
                <a:cxn ang="0">
                  <a:pos x="connsiteX2" y="connsiteY2"/>
                </a:cxn>
                <a:cxn ang="0">
                  <a:pos x="connsiteX3" y="connsiteY3"/>
                </a:cxn>
              </a:cxnLst>
              <a:rect l="l" t="t" r="r" b="b"/>
              <a:pathLst>
                <a:path w="76200" h="28575">
                  <a:moveTo>
                    <a:pt x="7816" y="7713"/>
                  </a:moveTo>
                  <a:cubicBezTo>
                    <a:pt x="13531" y="7713"/>
                    <a:pt x="76396" y="31526"/>
                    <a:pt x="76396" y="30573"/>
                  </a:cubicBezTo>
                  <a:cubicBezTo>
                    <a:pt x="79254" y="27716"/>
                    <a:pt x="45916" y="11523"/>
                    <a:pt x="42106" y="9618"/>
                  </a:cubicBezTo>
                  <a:cubicBezTo>
                    <a:pt x="34486" y="6761"/>
                    <a:pt x="2101" y="6761"/>
                    <a:pt x="7816"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51" name="Freeform: Shape 2450">
              <a:extLst>
                <a:ext uri="{FF2B5EF4-FFF2-40B4-BE49-F238E27FC236}">
                  <a16:creationId xmlns:a16="http://schemas.microsoft.com/office/drawing/2014/main" id="{B5CE095C-6E98-4054-890B-8005D2DEC3E7}"/>
                </a:ext>
              </a:extLst>
            </p:cNvPr>
            <p:cNvSpPr/>
            <p:nvPr/>
          </p:nvSpPr>
          <p:spPr>
            <a:xfrm>
              <a:off x="3742848" y="6626346"/>
              <a:ext cx="133350" cy="47625"/>
            </a:xfrm>
            <a:custGeom>
              <a:avLst/>
              <a:gdLst>
                <a:gd name="connsiteX0" fmla="*/ 7144 w 133350"/>
                <a:gd name="connsiteY0" fmla="*/ 9271 h 47625"/>
                <a:gd name="connsiteX1" fmla="*/ 79534 w 133350"/>
                <a:gd name="connsiteY1" fmla="*/ 19748 h 47625"/>
                <a:gd name="connsiteX2" fmla="*/ 133826 w 133350"/>
                <a:gd name="connsiteY2" fmla="*/ 43561 h 47625"/>
                <a:gd name="connsiteX3" fmla="*/ 64294 w 133350"/>
                <a:gd name="connsiteY3" fmla="*/ 10223 h 47625"/>
                <a:gd name="connsiteX4" fmla="*/ 7144 w 133350"/>
                <a:gd name="connsiteY4" fmla="*/ 927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47625">
                  <a:moveTo>
                    <a:pt x="7144" y="9271"/>
                  </a:moveTo>
                  <a:cubicBezTo>
                    <a:pt x="31909" y="6413"/>
                    <a:pt x="55721" y="11176"/>
                    <a:pt x="79534" y="19748"/>
                  </a:cubicBezTo>
                  <a:cubicBezTo>
                    <a:pt x="86201" y="21653"/>
                    <a:pt x="130016" y="46418"/>
                    <a:pt x="133826" y="43561"/>
                  </a:cubicBezTo>
                  <a:cubicBezTo>
                    <a:pt x="137636" y="39751"/>
                    <a:pt x="70961" y="12128"/>
                    <a:pt x="64294" y="10223"/>
                  </a:cubicBezTo>
                  <a:cubicBezTo>
                    <a:pt x="44291" y="4508"/>
                    <a:pt x="12859" y="8318"/>
                    <a:pt x="7144" y="927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452" name="Group 2451">
            <a:extLst>
              <a:ext uri="{FF2B5EF4-FFF2-40B4-BE49-F238E27FC236}">
                <a16:creationId xmlns:a16="http://schemas.microsoft.com/office/drawing/2014/main" id="{338C8C22-168D-43AB-ACF4-5B93F6354110}"/>
              </a:ext>
            </a:extLst>
          </p:cNvPr>
          <p:cNvGrpSpPr/>
          <p:nvPr/>
        </p:nvGrpSpPr>
        <p:grpSpPr>
          <a:xfrm flipH="1">
            <a:off x="8126242" y="2348374"/>
            <a:ext cx="301680" cy="230103"/>
            <a:chOff x="3617118" y="5760691"/>
            <a:chExt cx="228600" cy="174362"/>
          </a:xfrm>
        </p:grpSpPr>
        <p:sp>
          <p:nvSpPr>
            <p:cNvPr id="2453" name="Freeform: Shape 2452">
              <a:extLst>
                <a:ext uri="{FF2B5EF4-FFF2-40B4-BE49-F238E27FC236}">
                  <a16:creationId xmlns:a16="http://schemas.microsoft.com/office/drawing/2014/main" id="{599434A6-9F15-41CF-895A-F161B513AB39}"/>
                </a:ext>
              </a:extLst>
            </p:cNvPr>
            <p:cNvSpPr/>
            <p:nvPr/>
          </p:nvSpPr>
          <p:spPr>
            <a:xfrm>
              <a:off x="3657123" y="5763603"/>
              <a:ext cx="19050" cy="171450"/>
            </a:xfrm>
            <a:custGeom>
              <a:avLst/>
              <a:gdLst>
                <a:gd name="connsiteX0" fmla="*/ 7144 w 19050"/>
                <a:gd name="connsiteY0" fmla="*/ 7144 h 171450"/>
                <a:gd name="connsiteX1" fmla="*/ 10001 w 19050"/>
                <a:gd name="connsiteY1" fmla="*/ 166211 h 171450"/>
                <a:gd name="connsiteX2" fmla="*/ 7144 w 19050"/>
                <a:gd name="connsiteY2" fmla="*/ 7144 h 171450"/>
              </a:gdLst>
              <a:ahLst/>
              <a:cxnLst>
                <a:cxn ang="0">
                  <a:pos x="connsiteX0" y="connsiteY0"/>
                </a:cxn>
                <a:cxn ang="0">
                  <a:pos x="connsiteX1" y="connsiteY1"/>
                </a:cxn>
                <a:cxn ang="0">
                  <a:pos x="connsiteX2" y="connsiteY2"/>
                </a:cxn>
              </a:cxnLst>
              <a:rect l="l" t="t" r="r" b="b"/>
              <a:pathLst>
                <a:path w="19050" h="171450">
                  <a:moveTo>
                    <a:pt x="7144" y="7144"/>
                  </a:moveTo>
                  <a:cubicBezTo>
                    <a:pt x="7144" y="21431"/>
                    <a:pt x="7144" y="166211"/>
                    <a:pt x="10001" y="166211"/>
                  </a:cubicBezTo>
                  <a:cubicBezTo>
                    <a:pt x="19526" y="16621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54" name="Freeform: Shape 2453">
              <a:extLst>
                <a:ext uri="{FF2B5EF4-FFF2-40B4-BE49-F238E27FC236}">
                  <a16:creationId xmlns:a16="http://schemas.microsoft.com/office/drawing/2014/main" id="{7D4B89A2-BA64-4AA8-A511-76DD1588C0CE}"/>
                </a:ext>
              </a:extLst>
            </p:cNvPr>
            <p:cNvSpPr/>
            <p:nvPr/>
          </p:nvSpPr>
          <p:spPr>
            <a:xfrm>
              <a:off x="3648342" y="5760691"/>
              <a:ext cx="19050" cy="38100"/>
            </a:xfrm>
            <a:custGeom>
              <a:avLst/>
              <a:gdLst>
                <a:gd name="connsiteX0" fmla="*/ 14972 w 19050"/>
                <a:gd name="connsiteY0" fmla="*/ 8150 h 38100"/>
                <a:gd name="connsiteX1" fmla="*/ 8305 w 19050"/>
                <a:gd name="connsiteY1" fmla="*/ 31963 h 38100"/>
                <a:gd name="connsiteX2" fmla="*/ 14972 w 19050"/>
                <a:gd name="connsiteY2" fmla="*/ 8150 h 38100"/>
              </a:gdLst>
              <a:ahLst/>
              <a:cxnLst>
                <a:cxn ang="0">
                  <a:pos x="connsiteX0" y="connsiteY0"/>
                </a:cxn>
                <a:cxn ang="0">
                  <a:pos x="connsiteX1" y="connsiteY1"/>
                </a:cxn>
                <a:cxn ang="0">
                  <a:pos x="connsiteX2" y="connsiteY2"/>
                </a:cxn>
              </a:cxnLst>
              <a:rect l="l" t="t" r="r" b="b"/>
              <a:pathLst>
                <a:path w="19050" h="38100">
                  <a:moveTo>
                    <a:pt x="14972" y="8150"/>
                  </a:moveTo>
                  <a:cubicBezTo>
                    <a:pt x="14972" y="8150"/>
                    <a:pt x="3542" y="32915"/>
                    <a:pt x="8305" y="31963"/>
                  </a:cubicBezTo>
                  <a:cubicBezTo>
                    <a:pt x="18782" y="30058"/>
                    <a:pt x="15925" y="1483"/>
                    <a:pt x="14972" y="81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55" name="Freeform: Shape 2454">
              <a:extLst>
                <a:ext uri="{FF2B5EF4-FFF2-40B4-BE49-F238E27FC236}">
                  <a16:creationId xmlns:a16="http://schemas.microsoft.com/office/drawing/2014/main" id="{CAFE058F-02BD-496A-B662-04C409EB52BE}"/>
                </a:ext>
              </a:extLst>
            </p:cNvPr>
            <p:cNvSpPr/>
            <p:nvPr/>
          </p:nvSpPr>
          <p:spPr>
            <a:xfrm>
              <a:off x="3654388" y="5765921"/>
              <a:ext cx="28575" cy="28575"/>
            </a:xfrm>
            <a:custGeom>
              <a:avLst/>
              <a:gdLst>
                <a:gd name="connsiteX0" fmla="*/ 7974 w 28575"/>
                <a:gd name="connsiteY0" fmla="*/ 8636 h 28575"/>
                <a:gd name="connsiteX1" fmla="*/ 20357 w 28575"/>
                <a:gd name="connsiteY1" fmla="*/ 29591 h 28575"/>
                <a:gd name="connsiteX2" fmla="*/ 7974 w 28575"/>
                <a:gd name="connsiteY2" fmla="*/ 8636 h 28575"/>
              </a:gdLst>
              <a:ahLst/>
              <a:cxnLst>
                <a:cxn ang="0">
                  <a:pos x="connsiteX0" y="connsiteY0"/>
                </a:cxn>
                <a:cxn ang="0">
                  <a:pos x="connsiteX1" y="connsiteY1"/>
                </a:cxn>
                <a:cxn ang="0">
                  <a:pos x="connsiteX2" y="connsiteY2"/>
                </a:cxn>
              </a:cxnLst>
              <a:rect l="l" t="t" r="r" b="b"/>
              <a:pathLst>
                <a:path w="28575" h="28575">
                  <a:moveTo>
                    <a:pt x="7974" y="8636"/>
                  </a:moveTo>
                  <a:cubicBezTo>
                    <a:pt x="7974" y="20066"/>
                    <a:pt x="11784" y="26733"/>
                    <a:pt x="20357" y="29591"/>
                  </a:cubicBezTo>
                  <a:cubicBezTo>
                    <a:pt x="37502" y="24828"/>
                    <a:pt x="1307" y="1016"/>
                    <a:pt x="7974" y="86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56" name="Freeform: Shape 2455">
              <a:extLst>
                <a:ext uri="{FF2B5EF4-FFF2-40B4-BE49-F238E27FC236}">
                  <a16:creationId xmlns:a16="http://schemas.microsoft.com/office/drawing/2014/main" id="{C7EB8F34-3FBD-4E55-B082-38081ED60DF4}"/>
                </a:ext>
              </a:extLst>
            </p:cNvPr>
            <p:cNvSpPr/>
            <p:nvPr/>
          </p:nvSpPr>
          <p:spPr>
            <a:xfrm>
              <a:off x="3617118" y="5880760"/>
              <a:ext cx="228600" cy="9525"/>
            </a:xfrm>
            <a:custGeom>
              <a:avLst/>
              <a:gdLst>
                <a:gd name="connsiteX0" fmla="*/ 7144 w 228600"/>
                <a:gd name="connsiteY0" fmla="*/ 7144 h 9525"/>
                <a:gd name="connsiteX1" fmla="*/ 223361 w 228600"/>
                <a:gd name="connsiteY1" fmla="*/ 10001 h 9525"/>
                <a:gd name="connsiteX2" fmla="*/ 7144 w 228600"/>
                <a:gd name="connsiteY2" fmla="*/ 7144 h 9525"/>
              </a:gdLst>
              <a:ahLst/>
              <a:cxnLst>
                <a:cxn ang="0">
                  <a:pos x="connsiteX0" y="connsiteY0"/>
                </a:cxn>
                <a:cxn ang="0">
                  <a:pos x="connsiteX1" y="connsiteY1"/>
                </a:cxn>
                <a:cxn ang="0">
                  <a:pos x="connsiteX2" y="connsiteY2"/>
                </a:cxn>
              </a:cxnLst>
              <a:rect l="l" t="t" r="r" b="b"/>
              <a:pathLst>
                <a:path w="228600" h="9525">
                  <a:moveTo>
                    <a:pt x="7144" y="7144"/>
                  </a:moveTo>
                  <a:cubicBezTo>
                    <a:pt x="79534" y="7144"/>
                    <a:pt x="151924" y="10001"/>
                    <a:pt x="223361" y="10001"/>
                  </a:cubicBezTo>
                  <a:cubicBezTo>
                    <a:pt x="153829" y="10001"/>
                    <a:pt x="6619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57" name="Freeform: Shape 2456">
              <a:extLst>
                <a:ext uri="{FF2B5EF4-FFF2-40B4-BE49-F238E27FC236}">
                  <a16:creationId xmlns:a16="http://schemas.microsoft.com/office/drawing/2014/main" id="{D3BFBDEF-9E74-466A-9EA6-F37F302EC959}"/>
                </a:ext>
              </a:extLst>
            </p:cNvPr>
            <p:cNvSpPr/>
            <p:nvPr/>
          </p:nvSpPr>
          <p:spPr>
            <a:xfrm>
              <a:off x="3811428" y="58740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58" name="Freeform: Shape 2457">
              <a:extLst>
                <a:ext uri="{FF2B5EF4-FFF2-40B4-BE49-F238E27FC236}">
                  <a16:creationId xmlns:a16="http://schemas.microsoft.com/office/drawing/2014/main" id="{CE600A71-591B-4EC7-A029-D0053F7BEFB9}"/>
                </a:ext>
              </a:extLst>
            </p:cNvPr>
            <p:cNvSpPr/>
            <p:nvPr/>
          </p:nvSpPr>
          <p:spPr>
            <a:xfrm>
              <a:off x="3811278" y="5884570"/>
              <a:ext cx="28575" cy="19050"/>
            </a:xfrm>
            <a:custGeom>
              <a:avLst/>
              <a:gdLst>
                <a:gd name="connsiteX0" fmla="*/ 28249 w 28575"/>
                <a:gd name="connsiteY0" fmla="*/ 7144 h 19050"/>
                <a:gd name="connsiteX1" fmla="*/ 8246 w 28575"/>
                <a:gd name="connsiteY1" fmla="*/ 16669 h 19050"/>
                <a:gd name="connsiteX2" fmla="*/ 28249 w 28575"/>
                <a:gd name="connsiteY2" fmla="*/ 7144 h 19050"/>
              </a:gdLst>
              <a:ahLst/>
              <a:cxnLst>
                <a:cxn ang="0">
                  <a:pos x="connsiteX0" y="connsiteY0"/>
                </a:cxn>
                <a:cxn ang="0">
                  <a:pos x="connsiteX1" y="connsiteY1"/>
                </a:cxn>
                <a:cxn ang="0">
                  <a:pos x="connsiteX2" y="connsiteY2"/>
                </a:cxn>
              </a:cxnLst>
              <a:rect l="l" t="t" r="r" b="b"/>
              <a:pathLst>
                <a:path w="28575" h="19050">
                  <a:moveTo>
                    <a:pt x="28249" y="7144"/>
                  </a:moveTo>
                  <a:cubicBezTo>
                    <a:pt x="27296" y="8096"/>
                    <a:pt x="1579" y="5239"/>
                    <a:pt x="8246" y="16669"/>
                  </a:cubicBezTo>
                  <a:cubicBezTo>
                    <a:pt x="9199" y="19526"/>
                    <a:pt x="25391" y="10001"/>
                    <a:pt x="282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59" name="Freeform: Shape 2458">
              <a:extLst>
                <a:ext uri="{FF2B5EF4-FFF2-40B4-BE49-F238E27FC236}">
                  <a16:creationId xmlns:a16="http://schemas.microsoft.com/office/drawing/2014/main" id="{7905F5CB-A013-48DD-A0E8-021556977B64}"/>
                </a:ext>
              </a:extLst>
            </p:cNvPr>
            <p:cNvSpPr/>
            <p:nvPr/>
          </p:nvSpPr>
          <p:spPr>
            <a:xfrm>
              <a:off x="3657056" y="5779780"/>
              <a:ext cx="161925" cy="85725"/>
            </a:xfrm>
            <a:custGeom>
              <a:avLst/>
              <a:gdLst>
                <a:gd name="connsiteX0" fmla="*/ 157706 w 161925"/>
                <a:gd name="connsiteY0" fmla="*/ 81454 h 85725"/>
                <a:gd name="connsiteX1" fmla="*/ 116749 w 161925"/>
                <a:gd name="connsiteY1" fmla="*/ 15732 h 85725"/>
                <a:gd name="connsiteX2" fmla="*/ 74839 w 161925"/>
                <a:gd name="connsiteY2" fmla="*/ 64309 h 85725"/>
                <a:gd name="connsiteX3" fmla="*/ 50074 w 161925"/>
                <a:gd name="connsiteY3" fmla="*/ 46212 h 85725"/>
                <a:gd name="connsiteX4" fmla="*/ 32929 w 161925"/>
                <a:gd name="connsiteY4" fmla="*/ 50974 h 85725"/>
                <a:gd name="connsiteX5" fmla="*/ 10069 w 161925"/>
                <a:gd name="connsiteY5" fmla="*/ 65262 h 85725"/>
                <a:gd name="connsiteX6" fmla="*/ 25309 w 161925"/>
                <a:gd name="connsiteY6" fmla="*/ 74787 h 85725"/>
                <a:gd name="connsiteX7" fmla="*/ 50074 w 161925"/>
                <a:gd name="connsiteY7" fmla="*/ 41449 h 85725"/>
                <a:gd name="connsiteX8" fmla="*/ 71029 w 161925"/>
                <a:gd name="connsiteY8" fmla="*/ 65262 h 85725"/>
                <a:gd name="connsiteX9" fmla="*/ 82459 w 161925"/>
                <a:gd name="connsiteY9" fmla="*/ 40497 h 85725"/>
                <a:gd name="connsiteX10" fmla="*/ 125321 w 161925"/>
                <a:gd name="connsiteY10" fmla="*/ 16684 h 85725"/>
                <a:gd name="connsiteX11" fmla="*/ 157706 w 161925"/>
                <a:gd name="connsiteY11" fmla="*/ 8145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85725">
                  <a:moveTo>
                    <a:pt x="157706" y="81454"/>
                  </a:moveTo>
                  <a:cubicBezTo>
                    <a:pt x="104366" y="83359"/>
                    <a:pt x="143419" y="22399"/>
                    <a:pt x="116749" y="15732"/>
                  </a:cubicBezTo>
                  <a:cubicBezTo>
                    <a:pt x="78649" y="6207"/>
                    <a:pt x="94841" y="57642"/>
                    <a:pt x="74839" y="64309"/>
                  </a:cubicBezTo>
                  <a:cubicBezTo>
                    <a:pt x="55789" y="70977"/>
                    <a:pt x="57694" y="46212"/>
                    <a:pt x="50074" y="46212"/>
                  </a:cubicBezTo>
                  <a:cubicBezTo>
                    <a:pt x="39596" y="46212"/>
                    <a:pt x="46264" y="47164"/>
                    <a:pt x="32929" y="50974"/>
                  </a:cubicBezTo>
                  <a:cubicBezTo>
                    <a:pt x="51026" y="46212"/>
                    <a:pt x="-6124" y="101457"/>
                    <a:pt x="10069" y="65262"/>
                  </a:cubicBezTo>
                  <a:cubicBezTo>
                    <a:pt x="11974" y="60499"/>
                    <a:pt x="20546" y="77644"/>
                    <a:pt x="25309" y="74787"/>
                  </a:cubicBezTo>
                  <a:cubicBezTo>
                    <a:pt x="42454" y="63357"/>
                    <a:pt x="16736" y="40497"/>
                    <a:pt x="50074" y="41449"/>
                  </a:cubicBezTo>
                  <a:cubicBezTo>
                    <a:pt x="58646" y="41449"/>
                    <a:pt x="54836" y="68119"/>
                    <a:pt x="71029" y="65262"/>
                  </a:cubicBezTo>
                  <a:cubicBezTo>
                    <a:pt x="79601" y="64309"/>
                    <a:pt x="77696" y="44307"/>
                    <a:pt x="82459" y="40497"/>
                  </a:cubicBezTo>
                  <a:cubicBezTo>
                    <a:pt x="93889" y="29067"/>
                    <a:pt x="95794" y="-10938"/>
                    <a:pt x="125321" y="16684"/>
                  </a:cubicBezTo>
                  <a:cubicBezTo>
                    <a:pt x="140561" y="30019"/>
                    <a:pt x="117701" y="81454"/>
                    <a:pt x="157706" y="8145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460" name="Group 2459">
            <a:extLst>
              <a:ext uri="{FF2B5EF4-FFF2-40B4-BE49-F238E27FC236}">
                <a16:creationId xmlns:a16="http://schemas.microsoft.com/office/drawing/2014/main" id="{47C65A25-28BF-4B02-B003-E84B81DD077E}"/>
              </a:ext>
            </a:extLst>
          </p:cNvPr>
          <p:cNvGrpSpPr/>
          <p:nvPr/>
        </p:nvGrpSpPr>
        <p:grpSpPr>
          <a:xfrm rot="2082564" flipH="1">
            <a:off x="4853065" y="1704590"/>
            <a:ext cx="59697" cy="378290"/>
            <a:chOff x="6246591" y="2972793"/>
            <a:chExt cx="205168" cy="1300125"/>
          </a:xfrm>
        </p:grpSpPr>
        <p:sp>
          <p:nvSpPr>
            <p:cNvPr id="2461" name="Freeform: Shape 2460">
              <a:extLst>
                <a:ext uri="{FF2B5EF4-FFF2-40B4-BE49-F238E27FC236}">
                  <a16:creationId xmlns:a16="http://schemas.microsoft.com/office/drawing/2014/main" id="{9B7E73E7-BB75-4CA6-8F9B-FACD8033EB46}"/>
                </a:ext>
              </a:extLst>
            </p:cNvPr>
            <p:cNvSpPr/>
            <p:nvPr/>
          </p:nvSpPr>
          <p:spPr>
            <a:xfrm>
              <a:off x="6264116" y="3118566"/>
              <a:ext cx="19050" cy="9525"/>
            </a:xfrm>
            <a:custGeom>
              <a:avLst/>
              <a:gdLst>
                <a:gd name="connsiteX0" fmla="*/ 11906 w 19050"/>
                <a:gd name="connsiteY0" fmla="*/ 7538 h 9525"/>
                <a:gd name="connsiteX1" fmla="*/ 7144 w 19050"/>
                <a:gd name="connsiteY1" fmla="*/ 8491 h 9525"/>
                <a:gd name="connsiteX2" fmla="*/ 11906 w 19050"/>
                <a:gd name="connsiteY2" fmla="*/ 7538 h 9525"/>
              </a:gdLst>
              <a:ahLst/>
              <a:cxnLst>
                <a:cxn ang="0">
                  <a:pos x="connsiteX0" y="connsiteY0"/>
                </a:cxn>
                <a:cxn ang="0">
                  <a:pos x="connsiteX1" y="connsiteY1"/>
                </a:cxn>
                <a:cxn ang="0">
                  <a:pos x="connsiteX2" y="connsiteY2"/>
                </a:cxn>
              </a:cxnLst>
              <a:rect l="l" t="t" r="r" b="b"/>
              <a:pathLst>
                <a:path w="19050" h="9525">
                  <a:moveTo>
                    <a:pt x="11906" y="7538"/>
                  </a:moveTo>
                  <a:cubicBezTo>
                    <a:pt x="4286" y="8491"/>
                    <a:pt x="16669" y="9443"/>
                    <a:pt x="7144" y="8491"/>
                  </a:cubicBezTo>
                  <a:cubicBezTo>
                    <a:pt x="7144" y="7538"/>
                    <a:pt x="9049" y="6586"/>
                    <a:pt x="11906"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62" name="Freeform: Shape 2461">
              <a:extLst>
                <a:ext uri="{FF2B5EF4-FFF2-40B4-BE49-F238E27FC236}">
                  <a16:creationId xmlns:a16="http://schemas.microsoft.com/office/drawing/2014/main" id="{EDA23DF1-13ED-43D1-A60B-D13F8138A667}"/>
                </a:ext>
              </a:extLst>
            </p:cNvPr>
            <p:cNvSpPr/>
            <p:nvPr/>
          </p:nvSpPr>
          <p:spPr>
            <a:xfrm>
              <a:off x="6261259" y="3113246"/>
              <a:ext cx="190500" cy="1000125"/>
            </a:xfrm>
            <a:custGeom>
              <a:avLst/>
              <a:gdLst>
                <a:gd name="connsiteX0" fmla="*/ 7144 w 190500"/>
                <a:gd name="connsiteY0" fmla="*/ 64294 h 1000125"/>
                <a:gd name="connsiteX1" fmla="*/ 35719 w 190500"/>
                <a:gd name="connsiteY1" fmla="*/ 511016 h 1000125"/>
                <a:gd name="connsiteX2" fmla="*/ 80486 w 190500"/>
                <a:gd name="connsiteY2" fmla="*/ 829151 h 1000125"/>
                <a:gd name="connsiteX3" fmla="*/ 92869 w 190500"/>
                <a:gd name="connsiteY3" fmla="*/ 924401 h 1000125"/>
                <a:gd name="connsiteX4" fmla="*/ 135731 w 190500"/>
                <a:gd name="connsiteY4" fmla="*/ 981551 h 1000125"/>
                <a:gd name="connsiteX5" fmla="*/ 120491 w 190500"/>
                <a:gd name="connsiteY5" fmla="*/ 981551 h 1000125"/>
                <a:gd name="connsiteX6" fmla="*/ 144304 w 190500"/>
                <a:gd name="connsiteY6" fmla="*/ 810101 h 1000125"/>
                <a:gd name="connsiteX7" fmla="*/ 144304 w 190500"/>
                <a:gd name="connsiteY7" fmla="*/ 750094 h 1000125"/>
                <a:gd name="connsiteX8" fmla="*/ 142399 w 190500"/>
                <a:gd name="connsiteY8" fmla="*/ 370999 h 1000125"/>
                <a:gd name="connsiteX9" fmla="*/ 152876 w 190500"/>
                <a:gd name="connsiteY9" fmla="*/ 375761 h 1000125"/>
                <a:gd name="connsiteX10" fmla="*/ 125254 w 190500"/>
                <a:gd name="connsiteY10" fmla="*/ 170974 h 1000125"/>
                <a:gd name="connsiteX11" fmla="*/ 133826 w 190500"/>
                <a:gd name="connsiteY11" fmla="*/ 172879 h 1000125"/>
                <a:gd name="connsiteX12" fmla="*/ 128111 w 190500"/>
                <a:gd name="connsiteY12" fmla="*/ 150971 h 1000125"/>
                <a:gd name="connsiteX13" fmla="*/ 127159 w 190500"/>
                <a:gd name="connsiteY13" fmla="*/ 141446 h 1000125"/>
                <a:gd name="connsiteX14" fmla="*/ 125254 w 190500"/>
                <a:gd name="connsiteY14" fmla="*/ 102394 h 1000125"/>
                <a:gd name="connsiteX15" fmla="*/ 130969 w 190500"/>
                <a:gd name="connsiteY15" fmla="*/ 133826 h 1000125"/>
                <a:gd name="connsiteX16" fmla="*/ 120491 w 190500"/>
                <a:gd name="connsiteY16" fmla="*/ 68104 h 1000125"/>
                <a:gd name="connsiteX17" fmla="*/ 121444 w 190500"/>
                <a:gd name="connsiteY17" fmla="*/ 55721 h 1000125"/>
                <a:gd name="connsiteX18" fmla="*/ 30956 w 190500"/>
                <a:gd name="connsiteY18" fmla="*/ 18574 h 1000125"/>
                <a:gd name="connsiteX19" fmla="*/ 101441 w 190500"/>
                <a:gd name="connsiteY19" fmla="*/ 9049 h 1000125"/>
                <a:gd name="connsiteX20" fmla="*/ 136684 w 190500"/>
                <a:gd name="connsiteY20" fmla="*/ 7144 h 1000125"/>
                <a:gd name="connsiteX21" fmla="*/ 159544 w 190500"/>
                <a:gd name="connsiteY21" fmla="*/ 556736 h 1000125"/>
                <a:gd name="connsiteX22" fmla="*/ 130969 w 190500"/>
                <a:gd name="connsiteY22" fmla="*/ 1000601 h 1000125"/>
                <a:gd name="connsiteX23" fmla="*/ 21431 w 190500"/>
                <a:gd name="connsiteY23" fmla="*/ 538639 h 1000125"/>
                <a:gd name="connsiteX24" fmla="*/ 7144 w 190500"/>
                <a:gd name="connsiteY24" fmla="*/ 64294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500" h="1000125">
                  <a:moveTo>
                    <a:pt x="7144" y="64294"/>
                  </a:moveTo>
                  <a:cubicBezTo>
                    <a:pt x="13811" y="90011"/>
                    <a:pt x="23336" y="513874"/>
                    <a:pt x="35719" y="511016"/>
                  </a:cubicBezTo>
                  <a:cubicBezTo>
                    <a:pt x="6191" y="580549"/>
                    <a:pt x="74771" y="760571"/>
                    <a:pt x="80486" y="829151"/>
                  </a:cubicBezTo>
                  <a:cubicBezTo>
                    <a:pt x="83344" y="862489"/>
                    <a:pt x="83344" y="891064"/>
                    <a:pt x="92869" y="924401"/>
                  </a:cubicBezTo>
                  <a:cubicBezTo>
                    <a:pt x="100489" y="950119"/>
                    <a:pt x="134779" y="976789"/>
                    <a:pt x="135731" y="981551"/>
                  </a:cubicBezTo>
                  <a:cubicBezTo>
                    <a:pt x="130969" y="981551"/>
                    <a:pt x="125254" y="981551"/>
                    <a:pt x="120491" y="981551"/>
                  </a:cubicBezTo>
                  <a:cubicBezTo>
                    <a:pt x="201454" y="1036796"/>
                    <a:pt x="104299" y="841534"/>
                    <a:pt x="144304" y="810101"/>
                  </a:cubicBezTo>
                  <a:cubicBezTo>
                    <a:pt x="140494" y="819626"/>
                    <a:pt x="147161" y="761524"/>
                    <a:pt x="144304" y="750094"/>
                  </a:cubicBezTo>
                  <a:cubicBezTo>
                    <a:pt x="136684" y="691991"/>
                    <a:pt x="149066" y="472916"/>
                    <a:pt x="142399" y="370999"/>
                  </a:cubicBezTo>
                  <a:cubicBezTo>
                    <a:pt x="141446" y="373856"/>
                    <a:pt x="152876" y="377666"/>
                    <a:pt x="152876" y="375761"/>
                  </a:cubicBezTo>
                  <a:cubicBezTo>
                    <a:pt x="131921" y="307181"/>
                    <a:pt x="118586" y="236696"/>
                    <a:pt x="125254" y="170974"/>
                  </a:cubicBezTo>
                  <a:cubicBezTo>
                    <a:pt x="125254" y="170021"/>
                    <a:pt x="134779" y="187166"/>
                    <a:pt x="133826" y="172879"/>
                  </a:cubicBezTo>
                  <a:cubicBezTo>
                    <a:pt x="130969" y="150019"/>
                    <a:pt x="119539" y="155734"/>
                    <a:pt x="128111" y="150971"/>
                  </a:cubicBezTo>
                  <a:cubicBezTo>
                    <a:pt x="126206" y="134779"/>
                    <a:pt x="125254" y="131921"/>
                    <a:pt x="127159" y="141446"/>
                  </a:cubicBezTo>
                  <a:cubicBezTo>
                    <a:pt x="127159" y="132874"/>
                    <a:pt x="127159" y="107156"/>
                    <a:pt x="125254" y="102394"/>
                  </a:cubicBezTo>
                  <a:cubicBezTo>
                    <a:pt x="125254" y="113824"/>
                    <a:pt x="127159" y="124301"/>
                    <a:pt x="130969" y="133826"/>
                  </a:cubicBezTo>
                  <a:cubicBezTo>
                    <a:pt x="130016" y="114776"/>
                    <a:pt x="122396" y="70009"/>
                    <a:pt x="120491" y="68104"/>
                  </a:cubicBezTo>
                  <a:cubicBezTo>
                    <a:pt x="125254" y="66199"/>
                    <a:pt x="125254" y="61436"/>
                    <a:pt x="121444" y="55721"/>
                  </a:cubicBezTo>
                  <a:cubicBezTo>
                    <a:pt x="117634" y="29051"/>
                    <a:pt x="87154" y="-10954"/>
                    <a:pt x="30956" y="18574"/>
                  </a:cubicBezTo>
                  <a:cubicBezTo>
                    <a:pt x="60484" y="13811"/>
                    <a:pt x="50959" y="7144"/>
                    <a:pt x="101441" y="9049"/>
                  </a:cubicBezTo>
                  <a:cubicBezTo>
                    <a:pt x="78581" y="24289"/>
                    <a:pt x="120491" y="7144"/>
                    <a:pt x="136684" y="7144"/>
                  </a:cubicBezTo>
                  <a:cubicBezTo>
                    <a:pt x="143351" y="182404"/>
                    <a:pt x="151924" y="388144"/>
                    <a:pt x="159544" y="556736"/>
                  </a:cubicBezTo>
                  <a:cubicBezTo>
                    <a:pt x="206216" y="656749"/>
                    <a:pt x="199549" y="1001554"/>
                    <a:pt x="130969" y="1000601"/>
                  </a:cubicBezTo>
                  <a:cubicBezTo>
                    <a:pt x="10001" y="999649"/>
                    <a:pt x="24289" y="619601"/>
                    <a:pt x="21431" y="538639"/>
                  </a:cubicBezTo>
                  <a:cubicBezTo>
                    <a:pt x="12859" y="391954"/>
                    <a:pt x="12859" y="123349"/>
                    <a:pt x="7144"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63" name="Freeform: Shape 2462">
              <a:extLst>
                <a:ext uri="{FF2B5EF4-FFF2-40B4-BE49-F238E27FC236}">
                  <a16:creationId xmlns:a16="http://schemas.microsoft.com/office/drawing/2014/main" id="{BAFFE9C0-DE52-447D-AAF2-500EF1553670}"/>
                </a:ext>
              </a:extLst>
            </p:cNvPr>
            <p:cNvSpPr/>
            <p:nvPr/>
          </p:nvSpPr>
          <p:spPr>
            <a:xfrm>
              <a:off x="6278212" y="3118008"/>
              <a:ext cx="19050" cy="9525"/>
            </a:xfrm>
            <a:custGeom>
              <a:avLst/>
              <a:gdLst>
                <a:gd name="connsiteX0" fmla="*/ 7335 w 19050"/>
                <a:gd name="connsiteY0" fmla="*/ 7144 h 9525"/>
                <a:gd name="connsiteX1" fmla="*/ 10193 w 19050"/>
                <a:gd name="connsiteY1" fmla="*/ 10954 h 9525"/>
                <a:gd name="connsiteX2" fmla="*/ 7335 w 19050"/>
                <a:gd name="connsiteY2" fmla="*/ 7144 h 9525"/>
              </a:gdLst>
              <a:ahLst/>
              <a:cxnLst>
                <a:cxn ang="0">
                  <a:pos x="connsiteX0" y="connsiteY0"/>
                </a:cxn>
                <a:cxn ang="0">
                  <a:pos x="connsiteX1" y="connsiteY1"/>
                </a:cxn>
                <a:cxn ang="0">
                  <a:pos x="connsiteX2" y="connsiteY2"/>
                </a:cxn>
              </a:cxnLst>
              <a:rect l="l" t="t" r="r" b="b"/>
              <a:pathLst>
                <a:path w="19050" h="9525">
                  <a:moveTo>
                    <a:pt x="7335" y="7144"/>
                  </a:moveTo>
                  <a:cubicBezTo>
                    <a:pt x="9241" y="8096"/>
                    <a:pt x="14955" y="9049"/>
                    <a:pt x="10193" y="10954"/>
                  </a:cubicBezTo>
                  <a:cubicBezTo>
                    <a:pt x="9241" y="10001"/>
                    <a:pt x="6383" y="8096"/>
                    <a:pt x="733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64" name="Freeform: Shape 2463">
              <a:extLst>
                <a:ext uri="{FF2B5EF4-FFF2-40B4-BE49-F238E27FC236}">
                  <a16:creationId xmlns:a16="http://schemas.microsoft.com/office/drawing/2014/main" id="{BFD3249F-510C-4DAF-803B-80345C611BEE}"/>
                </a:ext>
              </a:extLst>
            </p:cNvPr>
            <p:cNvSpPr/>
            <p:nvPr/>
          </p:nvSpPr>
          <p:spPr>
            <a:xfrm>
              <a:off x="6377333" y="3157272"/>
              <a:ext cx="9525" cy="9525"/>
            </a:xfrm>
            <a:custGeom>
              <a:avLst/>
              <a:gdLst>
                <a:gd name="connsiteX0" fmla="*/ 8227 w 9525"/>
                <a:gd name="connsiteY0" fmla="*/ 8837 h 9525"/>
                <a:gd name="connsiteX1" fmla="*/ 8227 w 9525"/>
                <a:gd name="connsiteY1" fmla="*/ 8837 h 9525"/>
              </a:gdLst>
              <a:ahLst/>
              <a:cxnLst>
                <a:cxn ang="0">
                  <a:pos x="connsiteX0" y="connsiteY0"/>
                </a:cxn>
                <a:cxn ang="0">
                  <a:pos x="connsiteX1" y="connsiteY1"/>
                </a:cxn>
              </a:cxnLst>
              <a:rect l="l" t="t" r="r" b="b"/>
              <a:pathLst>
                <a:path w="9525" h="9525">
                  <a:moveTo>
                    <a:pt x="8227" y="8837"/>
                  </a:moveTo>
                  <a:cubicBezTo>
                    <a:pt x="9179" y="8837"/>
                    <a:pt x="5369" y="5027"/>
                    <a:pt x="8227"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65" name="Freeform: Shape 2464">
              <a:extLst>
                <a:ext uri="{FF2B5EF4-FFF2-40B4-BE49-F238E27FC236}">
                  <a16:creationId xmlns:a16="http://schemas.microsoft.com/office/drawing/2014/main" id="{EEE80E31-4043-44F3-8098-92656779F73A}"/>
                </a:ext>
              </a:extLst>
            </p:cNvPr>
            <p:cNvSpPr/>
            <p:nvPr/>
          </p:nvSpPr>
          <p:spPr>
            <a:xfrm>
              <a:off x="6376511" y="3182778"/>
              <a:ext cx="9525" cy="19050"/>
            </a:xfrm>
            <a:custGeom>
              <a:avLst/>
              <a:gdLst>
                <a:gd name="connsiteX0" fmla="*/ 10001 w 9525"/>
                <a:gd name="connsiteY0" fmla="*/ 20479 h 19050"/>
                <a:gd name="connsiteX1" fmla="*/ 7144 w 9525"/>
                <a:gd name="connsiteY1" fmla="*/ 7144 h 19050"/>
                <a:gd name="connsiteX2" fmla="*/ 10001 w 9525"/>
                <a:gd name="connsiteY2" fmla="*/ 20479 h 19050"/>
              </a:gdLst>
              <a:ahLst/>
              <a:cxnLst>
                <a:cxn ang="0">
                  <a:pos x="connsiteX0" y="connsiteY0"/>
                </a:cxn>
                <a:cxn ang="0">
                  <a:pos x="connsiteX1" y="connsiteY1"/>
                </a:cxn>
                <a:cxn ang="0">
                  <a:pos x="connsiteX2" y="connsiteY2"/>
                </a:cxn>
              </a:cxnLst>
              <a:rect l="l" t="t" r="r" b="b"/>
              <a:pathLst>
                <a:path w="9525" h="19050">
                  <a:moveTo>
                    <a:pt x="10001" y="20479"/>
                  </a:moveTo>
                  <a:cubicBezTo>
                    <a:pt x="9049" y="19526"/>
                    <a:pt x="7144" y="11906"/>
                    <a:pt x="7144" y="7144"/>
                  </a:cubicBezTo>
                  <a:lnTo>
                    <a:pt x="10001" y="2047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66" name="Freeform: Shape 2465">
              <a:extLst>
                <a:ext uri="{FF2B5EF4-FFF2-40B4-BE49-F238E27FC236}">
                  <a16:creationId xmlns:a16="http://schemas.microsoft.com/office/drawing/2014/main" id="{407190D1-F823-47F3-9C6F-012C884FC829}"/>
                </a:ext>
              </a:extLst>
            </p:cNvPr>
            <p:cNvSpPr/>
            <p:nvPr/>
          </p:nvSpPr>
          <p:spPr>
            <a:xfrm>
              <a:off x="6375559" y="322945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11906"/>
                    <a:pt x="8096" y="10954"/>
                    <a:pt x="7144" y="7144"/>
                  </a:cubicBezTo>
                  <a:cubicBezTo>
                    <a:pt x="8096" y="7144"/>
                    <a:pt x="8096" y="8096"/>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67" name="Freeform: Shape 2466">
              <a:extLst>
                <a:ext uri="{FF2B5EF4-FFF2-40B4-BE49-F238E27FC236}">
                  <a16:creationId xmlns:a16="http://schemas.microsoft.com/office/drawing/2014/main" id="{5C7763DB-899D-4048-866F-080238E2E7F6}"/>
                </a:ext>
              </a:extLst>
            </p:cNvPr>
            <p:cNvSpPr/>
            <p:nvPr/>
          </p:nvSpPr>
          <p:spPr>
            <a:xfrm>
              <a:off x="6378416" y="3234120"/>
              <a:ext cx="9525" cy="19050"/>
            </a:xfrm>
            <a:custGeom>
              <a:avLst/>
              <a:gdLst>
                <a:gd name="connsiteX0" fmla="*/ 8096 w 9525"/>
                <a:gd name="connsiteY0" fmla="*/ 7237 h 19050"/>
                <a:gd name="connsiteX1" fmla="*/ 7144 w 9525"/>
                <a:gd name="connsiteY1" fmla="*/ 12952 h 19050"/>
                <a:gd name="connsiteX2" fmla="*/ 8096 w 9525"/>
                <a:gd name="connsiteY2" fmla="*/ 7237 h 19050"/>
              </a:gdLst>
              <a:ahLst/>
              <a:cxnLst>
                <a:cxn ang="0">
                  <a:pos x="connsiteX0" y="connsiteY0"/>
                </a:cxn>
                <a:cxn ang="0">
                  <a:pos x="connsiteX1" y="connsiteY1"/>
                </a:cxn>
                <a:cxn ang="0">
                  <a:pos x="connsiteX2" y="connsiteY2"/>
                </a:cxn>
              </a:cxnLst>
              <a:rect l="l" t="t" r="r" b="b"/>
              <a:pathLst>
                <a:path w="9525" h="19050">
                  <a:moveTo>
                    <a:pt x="8096" y="7237"/>
                  </a:moveTo>
                  <a:cubicBezTo>
                    <a:pt x="8096" y="10095"/>
                    <a:pt x="8096" y="11999"/>
                    <a:pt x="7144" y="12952"/>
                  </a:cubicBezTo>
                  <a:cubicBezTo>
                    <a:pt x="8096" y="12952"/>
                    <a:pt x="6191" y="6285"/>
                    <a:pt x="8096" y="72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68" name="Freeform: Shape 2467">
              <a:extLst>
                <a:ext uri="{FF2B5EF4-FFF2-40B4-BE49-F238E27FC236}">
                  <a16:creationId xmlns:a16="http://schemas.microsoft.com/office/drawing/2014/main" id="{05162DF8-F219-4DCE-99B7-C1DB9C2CF9C7}"/>
                </a:ext>
              </a:extLst>
            </p:cNvPr>
            <p:cNvSpPr/>
            <p:nvPr/>
          </p:nvSpPr>
          <p:spPr>
            <a:xfrm>
              <a:off x="6380603" y="3310076"/>
              <a:ext cx="9525" cy="19050"/>
            </a:xfrm>
            <a:custGeom>
              <a:avLst/>
              <a:gdLst>
                <a:gd name="connsiteX0" fmla="*/ 7814 w 9525"/>
                <a:gd name="connsiteY0" fmla="*/ 7481 h 19050"/>
                <a:gd name="connsiteX1" fmla="*/ 7814 w 9525"/>
                <a:gd name="connsiteY1" fmla="*/ 15101 h 19050"/>
                <a:gd name="connsiteX2" fmla="*/ 7814 w 9525"/>
                <a:gd name="connsiteY2" fmla="*/ 7481 h 19050"/>
              </a:gdLst>
              <a:ahLst/>
              <a:cxnLst>
                <a:cxn ang="0">
                  <a:pos x="connsiteX0" y="connsiteY0"/>
                </a:cxn>
                <a:cxn ang="0">
                  <a:pos x="connsiteX1" y="connsiteY1"/>
                </a:cxn>
                <a:cxn ang="0">
                  <a:pos x="connsiteX2" y="connsiteY2"/>
                </a:cxn>
              </a:cxnLst>
              <a:rect l="l" t="t" r="r" b="b"/>
              <a:pathLst>
                <a:path w="9525" h="19050">
                  <a:moveTo>
                    <a:pt x="7814" y="7481"/>
                  </a:moveTo>
                  <a:cubicBezTo>
                    <a:pt x="7814" y="9386"/>
                    <a:pt x="8767" y="13196"/>
                    <a:pt x="7814" y="15101"/>
                  </a:cubicBezTo>
                  <a:cubicBezTo>
                    <a:pt x="8767" y="12243"/>
                    <a:pt x="5910" y="5576"/>
                    <a:pt x="7814" y="74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69" name="Freeform: Shape 2468">
              <a:extLst>
                <a:ext uri="{FF2B5EF4-FFF2-40B4-BE49-F238E27FC236}">
                  <a16:creationId xmlns:a16="http://schemas.microsoft.com/office/drawing/2014/main" id="{9B2ED12F-61FB-4DA2-89A0-EF05A16C6366}"/>
                </a:ext>
              </a:extLst>
            </p:cNvPr>
            <p:cNvSpPr/>
            <p:nvPr/>
          </p:nvSpPr>
          <p:spPr>
            <a:xfrm>
              <a:off x="6385084" y="33456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0" name="Freeform: Shape 2469">
              <a:extLst>
                <a:ext uri="{FF2B5EF4-FFF2-40B4-BE49-F238E27FC236}">
                  <a16:creationId xmlns:a16="http://schemas.microsoft.com/office/drawing/2014/main" id="{DFC546A3-F4A0-4AD6-B86D-B4BAA198E3CF}"/>
                </a:ext>
              </a:extLst>
            </p:cNvPr>
            <p:cNvSpPr/>
            <p:nvPr/>
          </p:nvSpPr>
          <p:spPr>
            <a:xfrm>
              <a:off x="6399371" y="3988698"/>
              <a:ext cx="9525" cy="9525"/>
            </a:xfrm>
            <a:custGeom>
              <a:avLst/>
              <a:gdLst>
                <a:gd name="connsiteX0" fmla="*/ 7144 w 9525"/>
                <a:gd name="connsiteY0" fmla="*/ 10849 h 9525"/>
                <a:gd name="connsiteX1" fmla="*/ 7144 w 9525"/>
                <a:gd name="connsiteY1" fmla="*/ 10849 h 9525"/>
              </a:gdLst>
              <a:ahLst/>
              <a:cxnLst>
                <a:cxn ang="0">
                  <a:pos x="connsiteX0" y="connsiteY0"/>
                </a:cxn>
                <a:cxn ang="0">
                  <a:pos x="connsiteX1" y="connsiteY1"/>
                </a:cxn>
              </a:cxnLst>
              <a:rect l="l" t="t" r="r" b="b"/>
              <a:pathLst>
                <a:path w="9525" h="9525">
                  <a:moveTo>
                    <a:pt x="7144" y="10849"/>
                  </a:moveTo>
                  <a:cubicBezTo>
                    <a:pt x="7144" y="4181"/>
                    <a:pt x="7144" y="7991"/>
                    <a:pt x="7144" y="108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1" name="Freeform: Shape 2470">
              <a:extLst>
                <a:ext uri="{FF2B5EF4-FFF2-40B4-BE49-F238E27FC236}">
                  <a16:creationId xmlns:a16="http://schemas.microsoft.com/office/drawing/2014/main" id="{2A0FF5AD-3609-464C-80FC-2B81FD7A7C18}"/>
                </a:ext>
              </a:extLst>
            </p:cNvPr>
            <p:cNvSpPr/>
            <p:nvPr/>
          </p:nvSpPr>
          <p:spPr>
            <a:xfrm>
              <a:off x="6344812" y="4005738"/>
              <a:ext cx="9525" cy="9525"/>
            </a:xfrm>
            <a:custGeom>
              <a:avLst/>
              <a:gdLst>
                <a:gd name="connsiteX0" fmla="*/ 7410 w 9525"/>
                <a:gd name="connsiteY0" fmla="*/ 10954 h 9525"/>
                <a:gd name="connsiteX1" fmla="*/ 8363 w 9525"/>
                <a:gd name="connsiteY1" fmla="*/ 7144 h 9525"/>
                <a:gd name="connsiteX2" fmla="*/ 7410 w 9525"/>
                <a:gd name="connsiteY2" fmla="*/ 10954 h 9525"/>
              </a:gdLst>
              <a:ahLst/>
              <a:cxnLst>
                <a:cxn ang="0">
                  <a:pos x="connsiteX0" y="connsiteY0"/>
                </a:cxn>
                <a:cxn ang="0">
                  <a:pos x="connsiteX1" y="connsiteY1"/>
                </a:cxn>
                <a:cxn ang="0">
                  <a:pos x="connsiteX2" y="connsiteY2"/>
                </a:cxn>
              </a:cxnLst>
              <a:rect l="l" t="t" r="r" b="b"/>
              <a:pathLst>
                <a:path w="9525" h="9525">
                  <a:moveTo>
                    <a:pt x="7410" y="10954"/>
                  </a:moveTo>
                  <a:cubicBezTo>
                    <a:pt x="6458" y="7144"/>
                    <a:pt x="8363" y="8096"/>
                    <a:pt x="8363" y="7144"/>
                  </a:cubicBezTo>
                  <a:cubicBezTo>
                    <a:pt x="9316" y="10954"/>
                    <a:pt x="7410" y="7144"/>
                    <a:pt x="7410"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2" name="Freeform: Shape 2471">
              <a:extLst>
                <a:ext uri="{FF2B5EF4-FFF2-40B4-BE49-F238E27FC236}">
                  <a16:creationId xmlns:a16="http://schemas.microsoft.com/office/drawing/2014/main" id="{C5A4E328-E1AF-41A6-AEA5-7DE6A425F9AB}"/>
                </a:ext>
              </a:extLst>
            </p:cNvPr>
            <p:cNvSpPr/>
            <p:nvPr/>
          </p:nvSpPr>
          <p:spPr>
            <a:xfrm>
              <a:off x="6325288" y="3859053"/>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10001"/>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3" name="Freeform: Shape 2472">
              <a:extLst>
                <a:ext uri="{FF2B5EF4-FFF2-40B4-BE49-F238E27FC236}">
                  <a16:creationId xmlns:a16="http://schemas.microsoft.com/office/drawing/2014/main" id="{B32B2950-9D58-4783-A688-ED01F434B592}"/>
                </a:ext>
              </a:extLst>
            </p:cNvPr>
            <p:cNvSpPr/>
            <p:nvPr/>
          </p:nvSpPr>
          <p:spPr>
            <a:xfrm>
              <a:off x="6328492" y="4108846"/>
              <a:ext cx="9525" cy="9525"/>
            </a:xfrm>
            <a:custGeom>
              <a:avLst/>
              <a:gdLst>
                <a:gd name="connsiteX0" fmla="*/ 8491 w 9525"/>
                <a:gd name="connsiteY0" fmla="*/ 7858 h 9525"/>
                <a:gd name="connsiteX1" fmla="*/ 7538 w 9525"/>
                <a:gd name="connsiteY1" fmla="*/ 7858 h 9525"/>
                <a:gd name="connsiteX2" fmla="*/ 8491 w 9525"/>
                <a:gd name="connsiteY2" fmla="*/ 7858 h 9525"/>
              </a:gdLst>
              <a:ahLst/>
              <a:cxnLst>
                <a:cxn ang="0">
                  <a:pos x="connsiteX0" y="connsiteY0"/>
                </a:cxn>
                <a:cxn ang="0">
                  <a:pos x="connsiteX1" y="connsiteY1"/>
                </a:cxn>
                <a:cxn ang="0">
                  <a:pos x="connsiteX2" y="connsiteY2"/>
                </a:cxn>
              </a:cxnLst>
              <a:rect l="l" t="t" r="r" b="b"/>
              <a:pathLst>
                <a:path w="9525" h="9525">
                  <a:moveTo>
                    <a:pt x="8491" y="7858"/>
                  </a:moveTo>
                  <a:cubicBezTo>
                    <a:pt x="7538" y="6906"/>
                    <a:pt x="6586" y="9763"/>
                    <a:pt x="7538" y="7858"/>
                  </a:cubicBezTo>
                  <a:cubicBezTo>
                    <a:pt x="8491" y="6906"/>
                    <a:pt x="8491" y="6906"/>
                    <a:pt x="8491"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4" name="Freeform: Shape 2473">
              <a:extLst>
                <a:ext uri="{FF2B5EF4-FFF2-40B4-BE49-F238E27FC236}">
                  <a16:creationId xmlns:a16="http://schemas.microsoft.com/office/drawing/2014/main" id="{13FB5698-28A4-4D80-9A51-40F10BBF68E4}"/>
                </a:ext>
              </a:extLst>
            </p:cNvPr>
            <p:cNvSpPr/>
            <p:nvPr/>
          </p:nvSpPr>
          <p:spPr>
            <a:xfrm>
              <a:off x="6325903" y="4110993"/>
              <a:ext cx="104775" cy="161925"/>
            </a:xfrm>
            <a:custGeom>
              <a:avLst/>
              <a:gdLst>
                <a:gd name="connsiteX0" fmla="*/ 100614 w 104775"/>
                <a:gd name="connsiteY0" fmla="*/ 7616 h 161925"/>
                <a:gd name="connsiteX1" fmla="*/ 68229 w 104775"/>
                <a:gd name="connsiteY1" fmla="*/ 128584 h 161925"/>
                <a:gd name="connsiteX2" fmla="*/ 63467 w 104775"/>
                <a:gd name="connsiteY2" fmla="*/ 127631 h 161925"/>
                <a:gd name="connsiteX3" fmla="*/ 30129 w 104775"/>
                <a:gd name="connsiteY3" fmla="*/ 79054 h 161925"/>
                <a:gd name="connsiteX4" fmla="*/ 39654 w 104775"/>
                <a:gd name="connsiteY4" fmla="*/ 74291 h 161925"/>
                <a:gd name="connsiteX5" fmla="*/ 42512 w 104775"/>
                <a:gd name="connsiteY5" fmla="*/ 72386 h 161925"/>
                <a:gd name="connsiteX6" fmla="*/ 27272 w 104775"/>
                <a:gd name="connsiteY6" fmla="*/ 51431 h 161925"/>
                <a:gd name="connsiteX7" fmla="*/ 21556 w 104775"/>
                <a:gd name="connsiteY7" fmla="*/ 46669 h 161925"/>
                <a:gd name="connsiteX8" fmla="*/ 12031 w 104775"/>
                <a:gd name="connsiteY8" fmla="*/ 48574 h 161925"/>
                <a:gd name="connsiteX9" fmla="*/ 10127 w 104775"/>
                <a:gd name="connsiteY9" fmla="*/ 47621 h 161925"/>
                <a:gd name="connsiteX10" fmla="*/ 10127 w 104775"/>
                <a:gd name="connsiteY10" fmla="*/ 40954 h 161925"/>
                <a:gd name="connsiteX11" fmla="*/ 21556 w 104775"/>
                <a:gd name="connsiteY11" fmla="*/ 38096 h 161925"/>
                <a:gd name="connsiteX12" fmla="*/ 7269 w 104775"/>
                <a:gd name="connsiteY12" fmla="*/ 35239 h 161925"/>
                <a:gd name="connsiteX13" fmla="*/ 12031 w 104775"/>
                <a:gd name="connsiteY13" fmla="*/ 8569 h 161925"/>
                <a:gd name="connsiteX14" fmla="*/ 9174 w 104775"/>
                <a:gd name="connsiteY14" fmla="*/ 11426 h 161925"/>
                <a:gd name="connsiteX15" fmla="*/ 12984 w 104775"/>
                <a:gd name="connsiteY15" fmla="*/ 9521 h 161925"/>
                <a:gd name="connsiteX16" fmla="*/ 66324 w 104775"/>
                <a:gd name="connsiteY16" fmla="*/ 136204 h 161925"/>
                <a:gd name="connsiteX17" fmla="*/ 71087 w 104775"/>
                <a:gd name="connsiteY17" fmla="*/ 134299 h 161925"/>
                <a:gd name="connsiteX18" fmla="*/ 72039 w 104775"/>
                <a:gd name="connsiteY18" fmla="*/ 135251 h 161925"/>
                <a:gd name="connsiteX19" fmla="*/ 72992 w 104775"/>
                <a:gd name="connsiteY19" fmla="*/ 133346 h 161925"/>
                <a:gd name="connsiteX20" fmla="*/ 100614 w 104775"/>
                <a:gd name="connsiteY20" fmla="*/ 7616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4775" h="161925">
                  <a:moveTo>
                    <a:pt x="100614" y="7616"/>
                  </a:moveTo>
                  <a:cubicBezTo>
                    <a:pt x="90137" y="-2861"/>
                    <a:pt x="41559" y="164779"/>
                    <a:pt x="68229" y="128584"/>
                  </a:cubicBezTo>
                  <a:cubicBezTo>
                    <a:pt x="24414" y="189544"/>
                    <a:pt x="105377" y="132394"/>
                    <a:pt x="63467" y="127631"/>
                  </a:cubicBezTo>
                  <a:cubicBezTo>
                    <a:pt x="65372" y="129536"/>
                    <a:pt x="32987" y="78101"/>
                    <a:pt x="30129" y="79054"/>
                  </a:cubicBezTo>
                  <a:cubicBezTo>
                    <a:pt x="38702" y="70481"/>
                    <a:pt x="23462" y="89531"/>
                    <a:pt x="39654" y="74291"/>
                  </a:cubicBezTo>
                  <a:cubicBezTo>
                    <a:pt x="37749" y="73339"/>
                    <a:pt x="38702" y="72386"/>
                    <a:pt x="42512" y="72386"/>
                  </a:cubicBezTo>
                  <a:cubicBezTo>
                    <a:pt x="32034" y="71434"/>
                    <a:pt x="8222" y="57146"/>
                    <a:pt x="27272" y="51431"/>
                  </a:cubicBezTo>
                  <a:cubicBezTo>
                    <a:pt x="22509" y="71434"/>
                    <a:pt x="15842" y="35239"/>
                    <a:pt x="21556" y="46669"/>
                  </a:cubicBezTo>
                  <a:cubicBezTo>
                    <a:pt x="19652" y="44764"/>
                    <a:pt x="12984" y="49526"/>
                    <a:pt x="12031" y="48574"/>
                  </a:cubicBezTo>
                  <a:cubicBezTo>
                    <a:pt x="13937" y="48574"/>
                    <a:pt x="13937" y="47621"/>
                    <a:pt x="10127" y="47621"/>
                  </a:cubicBezTo>
                  <a:cubicBezTo>
                    <a:pt x="10127" y="39049"/>
                    <a:pt x="18699" y="52384"/>
                    <a:pt x="10127" y="40954"/>
                  </a:cubicBezTo>
                  <a:cubicBezTo>
                    <a:pt x="15842" y="38096"/>
                    <a:pt x="14889" y="42859"/>
                    <a:pt x="21556" y="38096"/>
                  </a:cubicBezTo>
                  <a:cubicBezTo>
                    <a:pt x="21556" y="38096"/>
                    <a:pt x="9174" y="35239"/>
                    <a:pt x="7269" y="35239"/>
                  </a:cubicBezTo>
                  <a:cubicBezTo>
                    <a:pt x="6317" y="25714"/>
                    <a:pt x="11079" y="12379"/>
                    <a:pt x="12031" y="8569"/>
                  </a:cubicBezTo>
                  <a:cubicBezTo>
                    <a:pt x="11079" y="10474"/>
                    <a:pt x="8222" y="10474"/>
                    <a:pt x="9174" y="11426"/>
                  </a:cubicBezTo>
                  <a:cubicBezTo>
                    <a:pt x="12984" y="11426"/>
                    <a:pt x="13937" y="11426"/>
                    <a:pt x="12984" y="9521"/>
                  </a:cubicBezTo>
                  <a:cubicBezTo>
                    <a:pt x="11079" y="9521"/>
                    <a:pt x="71087" y="107629"/>
                    <a:pt x="66324" y="136204"/>
                  </a:cubicBezTo>
                  <a:cubicBezTo>
                    <a:pt x="67277" y="137156"/>
                    <a:pt x="70134" y="123821"/>
                    <a:pt x="71087" y="134299"/>
                  </a:cubicBezTo>
                  <a:cubicBezTo>
                    <a:pt x="70134" y="132394"/>
                    <a:pt x="71087" y="133346"/>
                    <a:pt x="72039" y="135251"/>
                  </a:cubicBezTo>
                  <a:cubicBezTo>
                    <a:pt x="69181" y="129536"/>
                    <a:pt x="72039" y="131441"/>
                    <a:pt x="72992" y="133346"/>
                  </a:cubicBezTo>
                  <a:cubicBezTo>
                    <a:pt x="59656" y="100009"/>
                    <a:pt x="104424" y="22856"/>
                    <a:pt x="100614" y="76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5" name="Freeform: Shape 2474">
              <a:extLst>
                <a:ext uri="{FF2B5EF4-FFF2-40B4-BE49-F238E27FC236}">
                  <a16:creationId xmlns:a16="http://schemas.microsoft.com/office/drawing/2014/main" id="{5EAFDFE5-52BF-4340-89EA-8097E6945293}"/>
                </a:ext>
              </a:extLst>
            </p:cNvPr>
            <p:cNvSpPr/>
            <p:nvPr/>
          </p:nvSpPr>
          <p:spPr>
            <a:xfrm>
              <a:off x="6327934" y="411051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9049"/>
                    <a:pt x="7144" y="9049"/>
                  </a:cubicBezTo>
                  <a:cubicBezTo>
                    <a:pt x="8096" y="9049"/>
                    <a:pt x="9049"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6" name="Freeform: Shape 2475">
              <a:extLst>
                <a:ext uri="{FF2B5EF4-FFF2-40B4-BE49-F238E27FC236}">
                  <a16:creationId xmlns:a16="http://schemas.microsoft.com/office/drawing/2014/main" id="{631DA45E-41FC-465D-B056-6674B64EF31B}"/>
                </a:ext>
              </a:extLst>
            </p:cNvPr>
            <p:cNvSpPr/>
            <p:nvPr/>
          </p:nvSpPr>
          <p:spPr>
            <a:xfrm>
              <a:off x="6328739" y="413718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7" name="Freeform: Shape 2476">
              <a:extLst>
                <a:ext uri="{FF2B5EF4-FFF2-40B4-BE49-F238E27FC236}">
                  <a16:creationId xmlns:a16="http://schemas.microsoft.com/office/drawing/2014/main" id="{F6882DA1-C2D8-4E4D-AB22-26932CD60A3F}"/>
                </a:ext>
              </a:extLst>
            </p:cNvPr>
            <p:cNvSpPr/>
            <p:nvPr/>
          </p:nvSpPr>
          <p:spPr>
            <a:xfrm>
              <a:off x="6328886" y="414194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7144" y="8096"/>
                    <a:pt x="7144" y="7144"/>
                  </a:cubicBezTo>
                  <a:lnTo>
                    <a:pt x="10001"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8" name="Freeform: Shape 2477">
              <a:extLst>
                <a:ext uri="{FF2B5EF4-FFF2-40B4-BE49-F238E27FC236}">
                  <a16:creationId xmlns:a16="http://schemas.microsoft.com/office/drawing/2014/main" id="{C54AE59D-C656-482D-A6EE-DE54B9E543B2}"/>
                </a:ext>
              </a:extLst>
            </p:cNvPr>
            <p:cNvSpPr/>
            <p:nvPr/>
          </p:nvSpPr>
          <p:spPr>
            <a:xfrm>
              <a:off x="6328886" y="414956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79" name="Freeform: Shape 2478">
              <a:extLst>
                <a:ext uri="{FF2B5EF4-FFF2-40B4-BE49-F238E27FC236}">
                  <a16:creationId xmlns:a16="http://schemas.microsoft.com/office/drawing/2014/main" id="{DF22D9D9-FD28-4C61-9070-A10316B447AA}"/>
                </a:ext>
              </a:extLst>
            </p:cNvPr>
            <p:cNvSpPr/>
            <p:nvPr/>
          </p:nvSpPr>
          <p:spPr>
            <a:xfrm>
              <a:off x="6331744" y="414861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8096" y="8096"/>
                    <a:pt x="7144" y="8096"/>
                  </a:cubicBezTo>
                  <a:cubicBezTo>
                    <a:pt x="8096" y="8096"/>
                    <a:pt x="6191"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0" name="Freeform: Shape 2479">
              <a:extLst>
                <a:ext uri="{FF2B5EF4-FFF2-40B4-BE49-F238E27FC236}">
                  <a16:creationId xmlns:a16="http://schemas.microsoft.com/office/drawing/2014/main" id="{841C5DE3-ECB6-41C7-8273-1A6D3A614680}"/>
                </a:ext>
              </a:extLst>
            </p:cNvPr>
            <p:cNvSpPr/>
            <p:nvPr/>
          </p:nvSpPr>
          <p:spPr>
            <a:xfrm>
              <a:off x="6334883" y="4160996"/>
              <a:ext cx="9525" cy="9525"/>
            </a:xfrm>
            <a:custGeom>
              <a:avLst/>
              <a:gdLst>
                <a:gd name="connsiteX0" fmla="*/ 7814 w 9525"/>
                <a:gd name="connsiteY0" fmla="*/ 7144 h 9525"/>
                <a:gd name="connsiteX1" fmla="*/ 7814 w 9525"/>
                <a:gd name="connsiteY1" fmla="*/ 8096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7814" y="7144"/>
                    <a:pt x="8767" y="7144"/>
                    <a:pt x="7814" y="8096"/>
                  </a:cubicBezTo>
                  <a:cubicBezTo>
                    <a:pt x="8767" y="7144"/>
                    <a:pt x="5910" y="7144"/>
                    <a:pt x="78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1" name="Freeform: Shape 2480">
              <a:extLst>
                <a:ext uri="{FF2B5EF4-FFF2-40B4-BE49-F238E27FC236}">
                  <a16:creationId xmlns:a16="http://schemas.microsoft.com/office/drawing/2014/main" id="{D111368C-4BA3-4F93-A36A-7F2E574EF77C}"/>
                </a:ext>
              </a:extLst>
            </p:cNvPr>
            <p:cNvSpPr/>
            <p:nvPr/>
          </p:nvSpPr>
          <p:spPr>
            <a:xfrm>
              <a:off x="6338517" y="41648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10001"/>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2" name="Freeform: Shape 2481">
              <a:extLst>
                <a:ext uri="{FF2B5EF4-FFF2-40B4-BE49-F238E27FC236}">
                  <a16:creationId xmlns:a16="http://schemas.microsoft.com/office/drawing/2014/main" id="{838609A6-F305-47D2-ADAF-58B4DB6F261D}"/>
                </a:ext>
              </a:extLst>
            </p:cNvPr>
            <p:cNvSpPr/>
            <p:nvPr/>
          </p:nvSpPr>
          <p:spPr>
            <a:xfrm>
              <a:off x="6391604" y="4256642"/>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7291" y="7701"/>
                    <a:pt x="6339" y="5795"/>
                    <a:pt x="82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3" name="Freeform: Shape 2482">
              <a:extLst>
                <a:ext uri="{FF2B5EF4-FFF2-40B4-BE49-F238E27FC236}">
                  <a16:creationId xmlns:a16="http://schemas.microsoft.com/office/drawing/2014/main" id="{D005961A-CF04-4625-BDEF-FC1DC1BD3D0F}"/>
                </a:ext>
              </a:extLst>
            </p:cNvPr>
            <p:cNvSpPr/>
            <p:nvPr/>
          </p:nvSpPr>
          <p:spPr>
            <a:xfrm>
              <a:off x="6389846" y="424153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6615"/>
                    <a:pt x="8096" y="7567"/>
                    <a:pt x="8096" y="7567"/>
                  </a:cubicBezTo>
                  <a:cubicBezTo>
                    <a:pt x="8096" y="8520"/>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4" name="Freeform: Shape 2483">
              <a:extLst>
                <a:ext uri="{FF2B5EF4-FFF2-40B4-BE49-F238E27FC236}">
                  <a16:creationId xmlns:a16="http://schemas.microsoft.com/office/drawing/2014/main" id="{DFE50D35-96AA-4DC6-95EC-C701F6D1EE05}"/>
                </a:ext>
              </a:extLst>
            </p:cNvPr>
            <p:cNvSpPr/>
            <p:nvPr/>
          </p:nvSpPr>
          <p:spPr>
            <a:xfrm>
              <a:off x="6391844" y="4216347"/>
              <a:ext cx="9525" cy="9525"/>
            </a:xfrm>
            <a:custGeom>
              <a:avLst/>
              <a:gdLst>
                <a:gd name="connsiteX0" fmla="*/ 9909 w 9525"/>
                <a:gd name="connsiteY0" fmla="*/ 7990 h 9525"/>
                <a:gd name="connsiteX1" fmla="*/ 9909 w 9525"/>
                <a:gd name="connsiteY1" fmla="*/ 7990 h 9525"/>
              </a:gdLst>
              <a:ahLst/>
              <a:cxnLst>
                <a:cxn ang="0">
                  <a:pos x="connsiteX0" y="connsiteY0"/>
                </a:cxn>
                <a:cxn ang="0">
                  <a:pos x="connsiteX1" y="connsiteY1"/>
                </a:cxn>
              </a:cxnLst>
              <a:rect l="l" t="t" r="r" b="b"/>
              <a:pathLst>
                <a:path w="9525" h="9525">
                  <a:moveTo>
                    <a:pt x="9909" y="7990"/>
                  </a:moveTo>
                  <a:cubicBezTo>
                    <a:pt x="8956" y="7990"/>
                    <a:pt x="4194" y="6085"/>
                    <a:pt x="990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5" name="Freeform: Shape 2484">
              <a:extLst>
                <a:ext uri="{FF2B5EF4-FFF2-40B4-BE49-F238E27FC236}">
                  <a16:creationId xmlns:a16="http://schemas.microsoft.com/office/drawing/2014/main" id="{648D595B-BFEF-409A-814F-2B8535AECE0E}"/>
                </a:ext>
              </a:extLst>
            </p:cNvPr>
            <p:cNvSpPr/>
            <p:nvPr/>
          </p:nvSpPr>
          <p:spPr>
            <a:xfrm>
              <a:off x="6252292" y="3120866"/>
              <a:ext cx="9525" cy="9525"/>
            </a:xfrm>
            <a:custGeom>
              <a:avLst/>
              <a:gdLst>
                <a:gd name="connsiteX0" fmla="*/ 7538 w 9525"/>
                <a:gd name="connsiteY0" fmla="*/ 7144 h 9525"/>
                <a:gd name="connsiteX1" fmla="*/ 8491 w 9525"/>
                <a:gd name="connsiteY1" fmla="*/ 8096 h 9525"/>
                <a:gd name="connsiteX2" fmla="*/ 7538 w 9525"/>
                <a:gd name="connsiteY2" fmla="*/ 7144 h 9525"/>
              </a:gdLst>
              <a:ahLst/>
              <a:cxnLst>
                <a:cxn ang="0">
                  <a:pos x="connsiteX0" y="connsiteY0"/>
                </a:cxn>
                <a:cxn ang="0">
                  <a:pos x="connsiteX1" y="connsiteY1"/>
                </a:cxn>
                <a:cxn ang="0">
                  <a:pos x="connsiteX2" y="connsiteY2"/>
                </a:cxn>
              </a:cxnLst>
              <a:rect l="l" t="t" r="r" b="b"/>
              <a:pathLst>
                <a:path w="9525" h="9525">
                  <a:moveTo>
                    <a:pt x="7538" y="7144"/>
                  </a:moveTo>
                  <a:cubicBezTo>
                    <a:pt x="8491" y="8096"/>
                    <a:pt x="9443" y="6191"/>
                    <a:pt x="8491" y="8096"/>
                  </a:cubicBezTo>
                  <a:cubicBezTo>
                    <a:pt x="7538" y="8096"/>
                    <a:pt x="6586" y="8096"/>
                    <a:pt x="753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6" name="Freeform: Shape 2485">
              <a:extLst>
                <a:ext uri="{FF2B5EF4-FFF2-40B4-BE49-F238E27FC236}">
                  <a16:creationId xmlns:a16="http://schemas.microsoft.com/office/drawing/2014/main" id="{D98F8FD5-CAA6-4BF0-AD8A-A6D942295F8B}"/>
                </a:ext>
              </a:extLst>
            </p:cNvPr>
            <p:cNvSpPr/>
            <p:nvPr/>
          </p:nvSpPr>
          <p:spPr>
            <a:xfrm>
              <a:off x="6246591" y="2972793"/>
              <a:ext cx="152400" cy="171450"/>
            </a:xfrm>
            <a:custGeom>
              <a:avLst/>
              <a:gdLst>
                <a:gd name="connsiteX0" fmla="*/ 152304 w 152400"/>
                <a:gd name="connsiteY0" fmla="*/ 173314 h 171450"/>
                <a:gd name="connsiteX1" fmla="*/ 123729 w 152400"/>
                <a:gd name="connsiteY1" fmla="*/ 43774 h 171450"/>
                <a:gd name="connsiteX2" fmla="*/ 58006 w 152400"/>
                <a:gd name="connsiteY2" fmla="*/ 39964 h 171450"/>
                <a:gd name="connsiteX3" fmla="*/ 34194 w 152400"/>
                <a:gd name="connsiteY3" fmla="*/ 80922 h 171450"/>
                <a:gd name="connsiteX4" fmla="*/ 24669 w 152400"/>
                <a:gd name="connsiteY4" fmla="*/ 77112 h 171450"/>
                <a:gd name="connsiteX5" fmla="*/ 21811 w 152400"/>
                <a:gd name="connsiteY5" fmla="*/ 77112 h 171450"/>
                <a:gd name="connsiteX6" fmla="*/ 19906 w 152400"/>
                <a:gd name="connsiteY6" fmla="*/ 103782 h 171450"/>
                <a:gd name="connsiteX7" fmla="*/ 21811 w 152400"/>
                <a:gd name="connsiteY7" fmla="*/ 110449 h 171450"/>
                <a:gd name="connsiteX8" fmla="*/ 30384 w 152400"/>
                <a:gd name="connsiteY8" fmla="*/ 113307 h 171450"/>
                <a:gd name="connsiteX9" fmla="*/ 31336 w 152400"/>
                <a:gd name="connsiteY9" fmla="*/ 115212 h 171450"/>
                <a:gd name="connsiteX10" fmla="*/ 28479 w 152400"/>
                <a:gd name="connsiteY10" fmla="*/ 120927 h 171450"/>
                <a:gd name="connsiteX11" fmla="*/ 17049 w 152400"/>
                <a:gd name="connsiteY11" fmla="*/ 118069 h 171450"/>
                <a:gd name="connsiteX12" fmla="*/ 28479 w 152400"/>
                <a:gd name="connsiteY12" fmla="*/ 126642 h 171450"/>
                <a:gd name="connsiteX13" fmla="*/ 13239 w 152400"/>
                <a:gd name="connsiteY13" fmla="*/ 150454 h 171450"/>
                <a:gd name="connsiteX14" fmla="*/ 17049 w 152400"/>
                <a:gd name="connsiteY14" fmla="*/ 149502 h 171450"/>
                <a:gd name="connsiteX15" fmla="*/ 13239 w 152400"/>
                <a:gd name="connsiteY15" fmla="*/ 149502 h 171450"/>
                <a:gd name="connsiteX16" fmla="*/ 32289 w 152400"/>
                <a:gd name="connsiteY16" fmla="*/ 32344 h 171450"/>
                <a:gd name="connsiteX17" fmla="*/ 152304 w 152400"/>
                <a:gd name="connsiteY17" fmla="*/ 17331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400" h="171450">
                  <a:moveTo>
                    <a:pt x="152304" y="173314"/>
                  </a:moveTo>
                  <a:cubicBezTo>
                    <a:pt x="131349" y="158074"/>
                    <a:pt x="139921" y="57109"/>
                    <a:pt x="123729" y="43774"/>
                  </a:cubicBezTo>
                  <a:cubicBezTo>
                    <a:pt x="102774" y="26629"/>
                    <a:pt x="66579" y="35202"/>
                    <a:pt x="58006" y="39964"/>
                  </a:cubicBezTo>
                  <a:cubicBezTo>
                    <a:pt x="53244" y="41869"/>
                    <a:pt x="24669" y="77112"/>
                    <a:pt x="34194" y="80922"/>
                  </a:cubicBezTo>
                  <a:cubicBezTo>
                    <a:pt x="21811" y="80922"/>
                    <a:pt x="47529" y="78064"/>
                    <a:pt x="24669" y="77112"/>
                  </a:cubicBezTo>
                  <a:cubicBezTo>
                    <a:pt x="25621" y="79017"/>
                    <a:pt x="23716" y="79017"/>
                    <a:pt x="21811" y="77112"/>
                  </a:cubicBezTo>
                  <a:cubicBezTo>
                    <a:pt x="27526" y="84732"/>
                    <a:pt x="40861" y="109497"/>
                    <a:pt x="19906" y="103782"/>
                  </a:cubicBezTo>
                  <a:cubicBezTo>
                    <a:pt x="34194" y="89494"/>
                    <a:pt x="21811" y="123784"/>
                    <a:pt x="21811" y="110449"/>
                  </a:cubicBezTo>
                  <a:cubicBezTo>
                    <a:pt x="22764" y="113307"/>
                    <a:pt x="30384" y="112354"/>
                    <a:pt x="30384" y="113307"/>
                  </a:cubicBezTo>
                  <a:cubicBezTo>
                    <a:pt x="28479" y="112354"/>
                    <a:pt x="28479" y="113307"/>
                    <a:pt x="31336" y="115212"/>
                  </a:cubicBezTo>
                  <a:cubicBezTo>
                    <a:pt x="26574" y="122832"/>
                    <a:pt x="25621" y="107592"/>
                    <a:pt x="28479" y="120927"/>
                  </a:cubicBezTo>
                  <a:cubicBezTo>
                    <a:pt x="22764" y="120927"/>
                    <a:pt x="25621" y="117117"/>
                    <a:pt x="17049" y="118069"/>
                  </a:cubicBezTo>
                  <a:cubicBezTo>
                    <a:pt x="17049" y="119022"/>
                    <a:pt x="26574" y="126642"/>
                    <a:pt x="28479" y="126642"/>
                  </a:cubicBezTo>
                  <a:cubicBezTo>
                    <a:pt x="25621" y="136167"/>
                    <a:pt x="15144" y="146644"/>
                    <a:pt x="13239" y="150454"/>
                  </a:cubicBezTo>
                  <a:cubicBezTo>
                    <a:pt x="15144" y="148549"/>
                    <a:pt x="17049" y="149502"/>
                    <a:pt x="17049" y="149502"/>
                  </a:cubicBezTo>
                  <a:cubicBezTo>
                    <a:pt x="14191" y="147597"/>
                    <a:pt x="12286" y="147597"/>
                    <a:pt x="13239" y="149502"/>
                  </a:cubicBezTo>
                  <a:cubicBezTo>
                    <a:pt x="-96" y="144739"/>
                    <a:pt x="9429" y="50442"/>
                    <a:pt x="32289" y="32344"/>
                  </a:cubicBezTo>
                  <a:cubicBezTo>
                    <a:pt x="157066" y="-64811"/>
                    <a:pt x="139921" y="148549"/>
                    <a:pt x="152304" y="1733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7" name="Freeform: Shape 2486">
              <a:extLst>
                <a:ext uri="{FF2B5EF4-FFF2-40B4-BE49-F238E27FC236}">
                  <a16:creationId xmlns:a16="http://schemas.microsoft.com/office/drawing/2014/main" id="{7D6332CA-7BA5-455A-82B6-A6D46C5AAB70}"/>
                </a:ext>
              </a:extLst>
            </p:cNvPr>
            <p:cNvSpPr/>
            <p:nvPr/>
          </p:nvSpPr>
          <p:spPr>
            <a:xfrm>
              <a:off x="6252686" y="3118961"/>
              <a:ext cx="9525" cy="9525"/>
            </a:xfrm>
            <a:custGeom>
              <a:avLst/>
              <a:gdLst>
                <a:gd name="connsiteX0" fmla="*/ 7144 w 9525"/>
                <a:gd name="connsiteY0" fmla="*/ 8096 h 9525"/>
                <a:gd name="connsiteX1" fmla="*/ 1095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9049" y="7144"/>
                    <a:pt x="10954" y="7144"/>
                  </a:cubicBezTo>
                  <a:cubicBezTo>
                    <a:pt x="9049" y="7144"/>
                    <a:pt x="8096"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8" name="Freeform: Shape 2487">
              <a:extLst>
                <a:ext uri="{FF2B5EF4-FFF2-40B4-BE49-F238E27FC236}">
                  <a16:creationId xmlns:a16="http://schemas.microsoft.com/office/drawing/2014/main" id="{4E727539-D6E2-4546-863F-1EB3AD32C66D}"/>
                </a:ext>
              </a:extLst>
            </p:cNvPr>
            <p:cNvSpPr/>
            <p:nvPr/>
          </p:nvSpPr>
          <p:spPr>
            <a:xfrm>
              <a:off x="6263164" y="30941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89" name="Freeform: Shape 2488">
              <a:extLst>
                <a:ext uri="{FF2B5EF4-FFF2-40B4-BE49-F238E27FC236}">
                  <a16:creationId xmlns:a16="http://schemas.microsoft.com/office/drawing/2014/main" id="{5A53643C-0A68-422A-B3AD-EC625067B482}"/>
                </a:ext>
              </a:extLst>
            </p:cNvPr>
            <p:cNvSpPr/>
            <p:nvPr/>
          </p:nvSpPr>
          <p:spPr>
            <a:xfrm>
              <a:off x="6264116" y="308848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8096"/>
                    <a:pt x="9049"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0" name="Freeform: Shape 2489">
              <a:extLst>
                <a:ext uri="{FF2B5EF4-FFF2-40B4-BE49-F238E27FC236}">
                  <a16:creationId xmlns:a16="http://schemas.microsoft.com/office/drawing/2014/main" id="{CD30139B-CB7A-4416-919F-03CD765F7D2C}"/>
                </a:ext>
              </a:extLst>
            </p:cNvPr>
            <p:cNvSpPr/>
            <p:nvPr/>
          </p:nvSpPr>
          <p:spPr>
            <a:xfrm>
              <a:off x="6268879" y="308276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9049"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1" name="Freeform: Shape 2490">
              <a:extLst>
                <a:ext uri="{FF2B5EF4-FFF2-40B4-BE49-F238E27FC236}">
                  <a16:creationId xmlns:a16="http://schemas.microsoft.com/office/drawing/2014/main" id="{EF26EA13-0F5C-4D6A-A69F-996DD06C3A53}"/>
                </a:ext>
              </a:extLst>
            </p:cNvPr>
            <p:cNvSpPr/>
            <p:nvPr/>
          </p:nvSpPr>
          <p:spPr>
            <a:xfrm>
              <a:off x="6266021" y="308086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7144" y="8096"/>
                    <a:pt x="9049" y="9049"/>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2" name="Freeform: Shape 2491">
              <a:extLst>
                <a:ext uri="{FF2B5EF4-FFF2-40B4-BE49-F238E27FC236}">
                  <a16:creationId xmlns:a16="http://schemas.microsoft.com/office/drawing/2014/main" id="{A2A0C9C3-BF91-4A80-939E-699BBBA6E37E}"/>
                </a:ext>
              </a:extLst>
            </p:cNvPr>
            <p:cNvSpPr/>
            <p:nvPr/>
          </p:nvSpPr>
          <p:spPr>
            <a:xfrm>
              <a:off x="6269408" y="3069431"/>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7567" y="8096"/>
                    <a:pt x="6615" y="7144"/>
                    <a:pt x="7567" y="7144"/>
                  </a:cubicBezTo>
                  <a:cubicBezTo>
                    <a:pt x="6615" y="7144"/>
                    <a:pt x="8520" y="9049"/>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3" name="Freeform: Shape 2492">
              <a:extLst>
                <a:ext uri="{FF2B5EF4-FFF2-40B4-BE49-F238E27FC236}">
                  <a16:creationId xmlns:a16="http://schemas.microsoft.com/office/drawing/2014/main" id="{187FCE43-29F9-44CF-8BC7-3A4715ADB184}"/>
                </a:ext>
              </a:extLst>
            </p:cNvPr>
            <p:cNvSpPr/>
            <p:nvPr/>
          </p:nvSpPr>
          <p:spPr>
            <a:xfrm>
              <a:off x="6268879" y="306519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001"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4" name="Freeform: Shape 2493">
              <a:extLst>
                <a:ext uri="{FF2B5EF4-FFF2-40B4-BE49-F238E27FC236}">
                  <a16:creationId xmlns:a16="http://schemas.microsoft.com/office/drawing/2014/main" id="{F6C3D1BA-DE98-4FA6-99A5-220053A106D9}"/>
                </a:ext>
              </a:extLst>
            </p:cNvPr>
            <p:cNvSpPr/>
            <p:nvPr/>
          </p:nvSpPr>
          <p:spPr>
            <a:xfrm>
              <a:off x="6321266" y="29998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5" name="Freeform: Shape 2494">
              <a:extLst>
                <a:ext uri="{FF2B5EF4-FFF2-40B4-BE49-F238E27FC236}">
                  <a16:creationId xmlns:a16="http://schemas.microsoft.com/office/drawing/2014/main" id="{B6349A96-EA5B-4921-93BF-383FE07EC921}"/>
                </a:ext>
              </a:extLst>
            </p:cNvPr>
            <p:cNvSpPr/>
            <p:nvPr/>
          </p:nvSpPr>
          <p:spPr>
            <a:xfrm>
              <a:off x="6359091" y="3012281"/>
              <a:ext cx="9525" cy="9525"/>
            </a:xfrm>
            <a:custGeom>
              <a:avLst/>
              <a:gdLst>
                <a:gd name="connsiteX0" fmla="*/ 7419 w 9525"/>
                <a:gd name="connsiteY0" fmla="*/ 7144 h 9525"/>
                <a:gd name="connsiteX1" fmla="*/ 7419 w 9525"/>
                <a:gd name="connsiteY1" fmla="*/ 8096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8371" y="7144"/>
                    <a:pt x="7419" y="8096"/>
                    <a:pt x="7419" y="8096"/>
                  </a:cubicBezTo>
                  <a:cubicBezTo>
                    <a:pt x="6466" y="8096"/>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6" name="Freeform: Shape 2495">
              <a:extLst>
                <a:ext uri="{FF2B5EF4-FFF2-40B4-BE49-F238E27FC236}">
                  <a16:creationId xmlns:a16="http://schemas.microsoft.com/office/drawing/2014/main" id="{47CFBB0B-C7F2-4545-A4AA-74D66398E917}"/>
                </a:ext>
              </a:extLst>
            </p:cNvPr>
            <p:cNvSpPr/>
            <p:nvPr/>
          </p:nvSpPr>
          <p:spPr>
            <a:xfrm>
              <a:off x="6378416" y="302529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11906"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7" name="Freeform: Shape 2496">
              <a:extLst>
                <a:ext uri="{FF2B5EF4-FFF2-40B4-BE49-F238E27FC236}">
                  <a16:creationId xmlns:a16="http://schemas.microsoft.com/office/drawing/2014/main" id="{93D251FF-15DE-4259-B9CE-DE408B707DFB}"/>
                </a:ext>
              </a:extLst>
            </p:cNvPr>
            <p:cNvSpPr/>
            <p:nvPr/>
          </p:nvSpPr>
          <p:spPr>
            <a:xfrm>
              <a:off x="6398419" y="4080965"/>
              <a:ext cx="19050" cy="38100"/>
            </a:xfrm>
            <a:custGeom>
              <a:avLst/>
              <a:gdLst>
                <a:gd name="connsiteX0" fmla="*/ 7144 w 19050"/>
                <a:gd name="connsiteY0" fmla="*/ 8117 h 38100"/>
                <a:gd name="connsiteX1" fmla="*/ 15716 w 19050"/>
                <a:gd name="connsiteY1" fmla="*/ 31929 h 38100"/>
                <a:gd name="connsiteX2" fmla="*/ 7144 w 19050"/>
                <a:gd name="connsiteY2" fmla="*/ 8117 h 38100"/>
              </a:gdLst>
              <a:ahLst/>
              <a:cxnLst>
                <a:cxn ang="0">
                  <a:pos x="connsiteX0" y="connsiteY0"/>
                </a:cxn>
                <a:cxn ang="0">
                  <a:pos x="connsiteX1" y="connsiteY1"/>
                </a:cxn>
                <a:cxn ang="0">
                  <a:pos x="connsiteX2" y="connsiteY2"/>
                </a:cxn>
              </a:cxnLst>
              <a:rect l="l" t="t" r="r" b="b"/>
              <a:pathLst>
                <a:path w="19050" h="38100">
                  <a:moveTo>
                    <a:pt x="7144" y="8117"/>
                  </a:moveTo>
                  <a:cubicBezTo>
                    <a:pt x="9049" y="16690"/>
                    <a:pt x="6191" y="30025"/>
                    <a:pt x="15716" y="31929"/>
                  </a:cubicBezTo>
                  <a:cubicBezTo>
                    <a:pt x="18574" y="23357"/>
                    <a:pt x="9049" y="2402"/>
                    <a:pt x="7144" y="81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8" name="Freeform: Shape 2497">
              <a:extLst>
                <a:ext uri="{FF2B5EF4-FFF2-40B4-BE49-F238E27FC236}">
                  <a16:creationId xmlns:a16="http://schemas.microsoft.com/office/drawing/2014/main" id="{6B3048EE-C74D-4DA5-8D83-868C0A2E0265}"/>
                </a:ext>
              </a:extLst>
            </p:cNvPr>
            <p:cNvSpPr/>
            <p:nvPr/>
          </p:nvSpPr>
          <p:spPr>
            <a:xfrm>
              <a:off x="6392911" y="4059918"/>
              <a:ext cx="28575" cy="28575"/>
            </a:xfrm>
            <a:custGeom>
              <a:avLst/>
              <a:gdLst>
                <a:gd name="connsiteX0" fmla="*/ 23129 w 28575"/>
                <a:gd name="connsiteY0" fmla="*/ 18687 h 28575"/>
                <a:gd name="connsiteX1" fmla="*/ 12652 w 28575"/>
                <a:gd name="connsiteY1" fmla="*/ 26306 h 28575"/>
                <a:gd name="connsiteX2" fmla="*/ 23129 w 28575"/>
                <a:gd name="connsiteY2" fmla="*/ 18687 h 28575"/>
              </a:gdLst>
              <a:ahLst/>
              <a:cxnLst>
                <a:cxn ang="0">
                  <a:pos x="connsiteX0" y="connsiteY0"/>
                </a:cxn>
                <a:cxn ang="0">
                  <a:pos x="connsiteX1" y="connsiteY1"/>
                </a:cxn>
                <a:cxn ang="0">
                  <a:pos x="connsiteX2" y="connsiteY2"/>
                </a:cxn>
              </a:cxnLst>
              <a:rect l="l" t="t" r="r" b="b"/>
              <a:pathLst>
                <a:path w="28575" h="28575">
                  <a:moveTo>
                    <a:pt x="23129" y="18687"/>
                  </a:moveTo>
                  <a:cubicBezTo>
                    <a:pt x="15509" y="18687"/>
                    <a:pt x="-1636" y="-11794"/>
                    <a:pt x="12652" y="26306"/>
                  </a:cubicBezTo>
                  <a:cubicBezTo>
                    <a:pt x="14557" y="34879"/>
                    <a:pt x="32654" y="1541"/>
                    <a:pt x="23129" y="186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499" name="Freeform: Shape 2498">
              <a:extLst>
                <a:ext uri="{FF2B5EF4-FFF2-40B4-BE49-F238E27FC236}">
                  <a16:creationId xmlns:a16="http://schemas.microsoft.com/office/drawing/2014/main" id="{6AB2A02A-B242-419A-82F1-39DFA3091D10}"/>
                </a:ext>
              </a:extLst>
            </p:cNvPr>
            <p:cNvSpPr/>
            <p:nvPr/>
          </p:nvSpPr>
          <p:spPr>
            <a:xfrm>
              <a:off x="6398419" y="40790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0" name="Freeform: Shape 2499">
              <a:extLst>
                <a:ext uri="{FF2B5EF4-FFF2-40B4-BE49-F238E27FC236}">
                  <a16:creationId xmlns:a16="http://schemas.microsoft.com/office/drawing/2014/main" id="{99D91911-02A3-4370-8A67-1EBC1DD481E1}"/>
                </a:ext>
              </a:extLst>
            </p:cNvPr>
            <p:cNvSpPr/>
            <p:nvPr/>
          </p:nvSpPr>
          <p:spPr>
            <a:xfrm>
              <a:off x="6329331" y="3523631"/>
              <a:ext cx="9525" cy="28575"/>
            </a:xfrm>
            <a:custGeom>
              <a:avLst/>
              <a:gdLst>
                <a:gd name="connsiteX0" fmla="*/ 7652 w 9525"/>
                <a:gd name="connsiteY0" fmla="*/ 10144 h 28575"/>
                <a:gd name="connsiteX1" fmla="*/ 7652 w 9525"/>
                <a:gd name="connsiteY1" fmla="*/ 10144 h 28575"/>
              </a:gdLst>
              <a:ahLst/>
              <a:cxnLst>
                <a:cxn ang="0">
                  <a:pos x="connsiteX0" y="connsiteY0"/>
                </a:cxn>
                <a:cxn ang="0">
                  <a:pos x="connsiteX1" y="connsiteY1"/>
                </a:cxn>
              </a:cxnLst>
              <a:rect l="l" t="t" r="r" b="b"/>
              <a:pathLst>
                <a:path w="9525" h="28575">
                  <a:moveTo>
                    <a:pt x="7652" y="10144"/>
                  </a:moveTo>
                  <a:cubicBezTo>
                    <a:pt x="15272" y="44434"/>
                    <a:pt x="4794" y="-5096"/>
                    <a:pt x="7652" y="10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1" name="Freeform: Shape 2500">
              <a:extLst>
                <a:ext uri="{FF2B5EF4-FFF2-40B4-BE49-F238E27FC236}">
                  <a16:creationId xmlns:a16="http://schemas.microsoft.com/office/drawing/2014/main" id="{96FB3B45-95ED-4EC4-948B-F72D3AA7C43D}"/>
                </a:ext>
              </a:extLst>
            </p:cNvPr>
            <p:cNvSpPr/>
            <p:nvPr/>
          </p:nvSpPr>
          <p:spPr>
            <a:xfrm>
              <a:off x="6301264" y="3158966"/>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9049" y="9049"/>
                  </a:cubicBezTo>
                  <a:cubicBezTo>
                    <a:pt x="9049"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2" name="Freeform: Shape 2501">
              <a:extLst>
                <a:ext uri="{FF2B5EF4-FFF2-40B4-BE49-F238E27FC236}">
                  <a16:creationId xmlns:a16="http://schemas.microsoft.com/office/drawing/2014/main" id="{C190A764-0AA1-4ED8-B885-5F6B0829E94E}"/>
                </a:ext>
              </a:extLst>
            </p:cNvPr>
            <p:cNvSpPr/>
            <p:nvPr/>
          </p:nvSpPr>
          <p:spPr>
            <a:xfrm>
              <a:off x="6316504" y="3514248"/>
              <a:ext cx="19050" cy="9525"/>
            </a:xfrm>
            <a:custGeom>
              <a:avLst/>
              <a:gdLst>
                <a:gd name="connsiteX0" fmla="*/ 11906 w 19050"/>
                <a:gd name="connsiteY0" fmla="*/ 10001 h 9525"/>
                <a:gd name="connsiteX1" fmla="*/ 7144 w 19050"/>
                <a:gd name="connsiteY1" fmla="*/ 7144 h 9525"/>
                <a:gd name="connsiteX2" fmla="*/ 11906 w 19050"/>
                <a:gd name="connsiteY2" fmla="*/ 10001 h 9525"/>
              </a:gdLst>
              <a:ahLst/>
              <a:cxnLst>
                <a:cxn ang="0">
                  <a:pos x="connsiteX0" y="connsiteY0"/>
                </a:cxn>
                <a:cxn ang="0">
                  <a:pos x="connsiteX1" y="connsiteY1"/>
                </a:cxn>
                <a:cxn ang="0">
                  <a:pos x="connsiteX2" y="connsiteY2"/>
                </a:cxn>
              </a:cxnLst>
              <a:rect l="l" t="t" r="r" b="b"/>
              <a:pathLst>
                <a:path w="19050" h="9525">
                  <a:moveTo>
                    <a:pt x="11906" y="10001"/>
                  </a:moveTo>
                  <a:lnTo>
                    <a:pt x="7144" y="7144"/>
                  </a:lnTo>
                  <a:cubicBezTo>
                    <a:pt x="8096" y="8096"/>
                    <a:pt x="10001" y="9049"/>
                    <a:pt x="1190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3" name="Freeform: Shape 2502">
              <a:extLst>
                <a:ext uri="{FF2B5EF4-FFF2-40B4-BE49-F238E27FC236}">
                  <a16:creationId xmlns:a16="http://schemas.microsoft.com/office/drawing/2014/main" id="{53131224-D3C8-4B4E-A234-582CE768315A}"/>
                </a:ext>
              </a:extLst>
            </p:cNvPr>
            <p:cNvSpPr/>
            <p:nvPr/>
          </p:nvSpPr>
          <p:spPr>
            <a:xfrm>
              <a:off x="6383583" y="3530653"/>
              <a:ext cx="9525" cy="9525"/>
            </a:xfrm>
            <a:custGeom>
              <a:avLst/>
              <a:gdLst>
                <a:gd name="connsiteX0" fmla="*/ 8644 w 9525"/>
                <a:gd name="connsiteY0" fmla="*/ 8837 h 9525"/>
                <a:gd name="connsiteX1" fmla="*/ 8644 w 9525"/>
                <a:gd name="connsiteY1" fmla="*/ 8837 h 9525"/>
              </a:gdLst>
              <a:ahLst/>
              <a:cxnLst>
                <a:cxn ang="0">
                  <a:pos x="connsiteX0" y="connsiteY0"/>
                </a:cxn>
                <a:cxn ang="0">
                  <a:pos x="connsiteX1" y="connsiteY1"/>
                </a:cxn>
              </a:cxnLst>
              <a:rect l="l" t="t" r="r" b="b"/>
              <a:pathLst>
                <a:path w="9525" h="9525">
                  <a:moveTo>
                    <a:pt x="8644" y="8837"/>
                  </a:moveTo>
                  <a:cubicBezTo>
                    <a:pt x="9597" y="8837"/>
                    <a:pt x="4834" y="5027"/>
                    <a:pt x="86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4" name="Freeform: Shape 2503">
              <a:extLst>
                <a:ext uri="{FF2B5EF4-FFF2-40B4-BE49-F238E27FC236}">
                  <a16:creationId xmlns:a16="http://schemas.microsoft.com/office/drawing/2014/main" id="{5C644427-057F-4174-908E-CEDB2F1D9B6D}"/>
                </a:ext>
              </a:extLst>
            </p:cNvPr>
            <p:cNvSpPr/>
            <p:nvPr/>
          </p:nvSpPr>
          <p:spPr>
            <a:xfrm>
              <a:off x="6294596" y="343709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5" name="Freeform: Shape 2504">
              <a:extLst>
                <a:ext uri="{FF2B5EF4-FFF2-40B4-BE49-F238E27FC236}">
                  <a16:creationId xmlns:a16="http://schemas.microsoft.com/office/drawing/2014/main" id="{D917E8B6-5CE4-454E-A017-EFF0811205C9}"/>
                </a:ext>
              </a:extLst>
            </p:cNvPr>
            <p:cNvSpPr/>
            <p:nvPr/>
          </p:nvSpPr>
          <p:spPr>
            <a:xfrm>
              <a:off x="6403613" y="3564317"/>
              <a:ext cx="19050" cy="19050"/>
            </a:xfrm>
            <a:custGeom>
              <a:avLst/>
              <a:gdLst>
                <a:gd name="connsiteX0" fmla="*/ 18142 w 19050"/>
                <a:gd name="connsiteY0" fmla="*/ 19940 h 19050"/>
                <a:gd name="connsiteX1" fmla="*/ 18142 w 19050"/>
                <a:gd name="connsiteY1" fmla="*/ 19940 h 19050"/>
              </a:gdLst>
              <a:ahLst/>
              <a:cxnLst>
                <a:cxn ang="0">
                  <a:pos x="connsiteX0" y="connsiteY0"/>
                </a:cxn>
                <a:cxn ang="0">
                  <a:pos x="connsiteX1" y="connsiteY1"/>
                </a:cxn>
              </a:cxnLst>
              <a:rect l="l" t="t" r="r" b="b"/>
              <a:pathLst>
                <a:path w="19050" h="19050">
                  <a:moveTo>
                    <a:pt x="18142" y="19940"/>
                  </a:moveTo>
                  <a:cubicBezTo>
                    <a:pt x="8617" y="8510"/>
                    <a:pt x="-908" y="-1967"/>
                    <a:pt x="18142" y="199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6" name="Freeform: Shape 2505">
              <a:extLst>
                <a:ext uri="{FF2B5EF4-FFF2-40B4-BE49-F238E27FC236}">
                  <a16:creationId xmlns:a16="http://schemas.microsoft.com/office/drawing/2014/main" id="{356B2702-46FC-42EE-BAB8-0F3ABDC169B3}"/>
                </a:ext>
              </a:extLst>
            </p:cNvPr>
            <p:cNvSpPr/>
            <p:nvPr/>
          </p:nvSpPr>
          <p:spPr>
            <a:xfrm>
              <a:off x="6337459" y="32675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7" name="Freeform: Shape 2506">
              <a:extLst>
                <a:ext uri="{FF2B5EF4-FFF2-40B4-BE49-F238E27FC236}">
                  <a16:creationId xmlns:a16="http://schemas.microsoft.com/office/drawing/2014/main" id="{5FF38AB2-9883-4ACF-A9EE-D9F4537A1C54}"/>
                </a:ext>
              </a:extLst>
            </p:cNvPr>
            <p:cNvSpPr/>
            <p:nvPr/>
          </p:nvSpPr>
          <p:spPr>
            <a:xfrm>
              <a:off x="6337459" y="326755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9049"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8" name="Freeform: Shape 2507">
              <a:extLst>
                <a:ext uri="{FF2B5EF4-FFF2-40B4-BE49-F238E27FC236}">
                  <a16:creationId xmlns:a16="http://schemas.microsoft.com/office/drawing/2014/main" id="{FDC7A90F-611D-4F11-BB30-CA1451747AA0}"/>
                </a:ext>
              </a:extLst>
            </p:cNvPr>
            <p:cNvSpPr/>
            <p:nvPr/>
          </p:nvSpPr>
          <p:spPr>
            <a:xfrm>
              <a:off x="6320737" y="3517106"/>
              <a:ext cx="9525" cy="9525"/>
            </a:xfrm>
            <a:custGeom>
              <a:avLst/>
              <a:gdLst>
                <a:gd name="connsiteX0" fmla="*/ 10530 w 9525"/>
                <a:gd name="connsiteY0" fmla="*/ 7144 h 9525"/>
                <a:gd name="connsiteX1" fmla="*/ 10530 w 9525"/>
                <a:gd name="connsiteY1" fmla="*/ 7144 h 9525"/>
              </a:gdLst>
              <a:ahLst/>
              <a:cxnLst>
                <a:cxn ang="0">
                  <a:pos x="connsiteX0" y="connsiteY0"/>
                </a:cxn>
                <a:cxn ang="0">
                  <a:pos x="connsiteX1" y="connsiteY1"/>
                </a:cxn>
              </a:cxnLst>
              <a:rect l="l" t="t" r="r" b="b"/>
              <a:pathLst>
                <a:path w="9525" h="9525">
                  <a:moveTo>
                    <a:pt x="10530" y="7144"/>
                  </a:moveTo>
                  <a:cubicBezTo>
                    <a:pt x="2910" y="8096"/>
                    <a:pt x="10530" y="8096"/>
                    <a:pt x="1053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09" name="Freeform: Shape 2508">
              <a:extLst>
                <a:ext uri="{FF2B5EF4-FFF2-40B4-BE49-F238E27FC236}">
                  <a16:creationId xmlns:a16="http://schemas.microsoft.com/office/drawing/2014/main" id="{7BED559C-4A5F-49FE-A73D-E037B5861B4C}"/>
                </a:ext>
              </a:extLst>
            </p:cNvPr>
            <p:cNvSpPr/>
            <p:nvPr/>
          </p:nvSpPr>
          <p:spPr>
            <a:xfrm>
              <a:off x="6336506" y="352186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0954" y="14764"/>
                    <a:pt x="16669" y="2047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0" name="Freeform: Shape 2509">
              <a:extLst>
                <a:ext uri="{FF2B5EF4-FFF2-40B4-BE49-F238E27FC236}">
                  <a16:creationId xmlns:a16="http://schemas.microsoft.com/office/drawing/2014/main" id="{D8BB2250-1800-4892-9357-D2D2258CBD5B}"/>
                </a:ext>
              </a:extLst>
            </p:cNvPr>
            <p:cNvSpPr/>
            <p:nvPr/>
          </p:nvSpPr>
          <p:spPr>
            <a:xfrm>
              <a:off x="6272902" y="3410426"/>
              <a:ext cx="57150" cy="114300"/>
            </a:xfrm>
            <a:custGeom>
              <a:avLst/>
              <a:gdLst>
                <a:gd name="connsiteX0" fmla="*/ 26933 w 57150"/>
                <a:gd name="connsiteY0" fmla="*/ 45244 h 114300"/>
                <a:gd name="connsiteX1" fmla="*/ 15503 w 57150"/>
                <a:gd name="connsiteY1" fmla="*/ 33814 h 114300"/>
                <a:gd name="connsiteX2" fmla="*/ 10740 w 57150"/>
                <a:gd name="connsiteY2" fmla="*/ 7144 h 114300"/>
                <a:gd name="connsiteX3" fmla="*/ 49793 w 57150"/>
                <a:gd name="connsiteY3" fmla="*/ 110966 h 114300"/>
                <a:gd name="connsiteX4" fmla="*/ 56460 w 57150"/>
                <a:gd name="connsiteY4" fmla="*/ 107156 h 114300"/>
                <a:gd name="connsiteX5" fmla="*/ 26933 w 57150"/>
                <a:gd name="connsiteY5" fmla="*/ 4524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114300">
                  <a:moveTo>
                    <a:pt x="26933" y="45244"/>
                  </a:moveTo>
                  <a:cubicBezTo>
                    <a:pt x="25980" y="42386"/>
                    <a:pt x="15503" y="33814"/>
                    <a:pt x="15503" y="33814"/>
                  </a:cubicBezTo>
                  <a:cubicBezTo>
                    <a:pt x="15503" y="33814"/>
                    <a:pt x="31695" y="24289"/>
                    <a:pt x="10740" y="7144"/>
                  </a:cubicBezTo>
                  <a:cubicBezTo>
                    <a:pt x="-3547" y="7144"/>
                    <a:pt x="27885" y="90011"/>
                    <a:pt x="49793" y="110966"/>
                  </a:cubicBezTo>
                  <a:cubicBezTo>
                    <a:pt x="45983" y="107156"/>
                    <a:pt x="47888" y="105251"/>
                    <a:pt x="56460" y="107156"/>
                  </a:cubicBezTo>
                  <a:cubicBezTo>
                    <a:pt x="41220" y="88106"/>
                    <a:pt x="25980" y="44291"/>
                    <a:pt x="26933" y="45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1" name="Freeform: Shape 2510">
              <a:extLst>
                <a:ext uri="{FF2B5EF4-FFF2-40B4-BE49-F238E27FC236}">
                  <a16:creationId xmlns:a16="http://schemas.microsoft.com/office/drawing/2014/main" id="{CB0CD980-8792-4857-8483-01BE7E26EFA6}"/>
                </a:ext>
              </a:extLst>
            </p:cNvPr>
            <p:cNvSpPr/>
            <p:nvPr/>
          </p:nvSpPr>
          <p:spPr>
            <a:xfrm>
              <a:off x="6309836" y="34790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2" name="Freeform: Shape 2511">
              <a:extLst>
                <a:ext uri="{FF2B5EF4-FFF2-40B4-BE49-F238E27FC236}">
                  <a16:creationId xmlns:a16="http://schemas.microsoft.com/office/drawing/2014/main" id="{8F0087A8-79B3-4F5C-A7A5-9D695FCC42F8}"/>
                </a:ext>
              </a:extLst>
            </p:cNvPr>
            <p:cNvSpPr/>
            <p:nvPr/>
          </p:nvSpPr>
          <p:spPr>
            <a:xfrm>
              <a:off x="6302216" y="345868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3" name="Freeform: Shape 2512">
              <a:extLst>
                <a:ext uri="{FF2B5EF4-FFF2-40B4-BE49-F238E27FC236}">
                  <a16:creationId xmlns:a16="http://schemas.microsoft.com/office/drawing/2014/main" id="{D8591F75-0FD8-456D-BF21-6354CBDF5E42}"/>
                </a:ext>
              </a:extLst>
            </p:cNvPr>
            <p:cNvSpPr/>
            <p:nvPr/>
          </p:nvSpPr>
          <p:spPr>
            <a:xfrm>
              <a:off x="6332696" y="3513167"/>
              <a:ext cx="9525" cy="9525"/>
            </a:xfrm>
            <a:custGeom>
              <a:avLst/>
              <a:gdLst>
                <a:gd name="connsiteX0" fmla="*/ 7144 w 9525"/>
                <a:gd name="connsiteY0" fmla="*/ 7273 h 9525"/>
                <a:gd name="connsiteX1" fmla="*/ 7144 w 9525"/>
                <a:gd name="connsiteY1" fmla="*/ 7273 h 9525"/>
              </a:gdLst>
              <a:ahLst/>
              <a:cxnLst>
                <a:cxn ang="0">
                  <a:pos x="connsiteX0" y="connsiteY0"/>
                </a:cxn>
                <a:cxn ang="0">
                  <a:pos x="connsiteX1" y="connsiteY1"/>
                </a:cxn>
              </a:cxnLst>
              <a:rect l="l" t="t" r="r" b="b"/>
              <a:pathLst>
                <a:path w="9525" h="9525">
                  <a:moveTo>
                    <a:pt x="7144" y="7273"/>
                  </a:moveTo>
                  <a:cubicBezTo>
                    <a:pt x="14764" y="11083"/>
                    <a:pt x="7144" y="6320"/>
                    <a:pt x="7144"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4" name="Freeform: Shape 2513">
              <a:extLst>
                <a:ext uri="{FF2B5EF4-FFF2-40B4-BE49-F238E27FC236}">
                  <a16:creationId xmlns:a16="http://schemas.microsoft.com/office/drawing/2014/main" id="{E2E8CBFB-775A-452B-BEB8-F4A53E213C4D}"/>
                </a:ext>
              </a:extLst>
            </p:cNvPr>
            <p:cNvSpPr/>
            <p:nvPr/>
          </p:nvSpPr>
          <p:spPr>
            <a:xfrm>
              <a:off x="6324335" y="351710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5027" y="7144"/>
                    <a:pt x="883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5" name="Freeform: Shape 2514">
              <a:extLst>
                <a:ext uri="{FF2B5EF4-FFF2-40B4-BE49-F238E27FC236}">
                  <a16:creationId xmlns:a16="http://schemas.microsoft.com/office/drawing/2014/main" id="{A5268EBB-9F14-41E6-9077-CF2C9911CCA8}"/>
                </a:ext>
              </a:extLst>
            </p:cNvPr>
            <p:cNvSpPr/>
            <p:nvPr/>
          </p:nvSpPr>
          <p:spPr>
            <a:xfrm>
              <a:off x="6319361" y="339042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6" name="Freeform: Shape 2515">
              <a:extLst>
                <a:ext uri="{FF2B5EF4-FFF2-40B4-BE49-F238E27FC236}">
                  <a16:creationId xmlns:a16="http://schemas.microsoft.com/office/drawing/2014/main" id="{5B7DD71C-1311-4D36-9F0F-F2017B2EB3A9}"/>
                </a:ext>
              </a:extLst>
            </p:cNvPr>
            <p:cNvSpPr/>
            <p:nvPr/>
          </p:nvSpPr>
          <p:spPr>
            <a:xfrm>
              <a:off x="6296755" y="3429609"/>
              <a:ext cx="28575" cy="57150"/>
            </a:xfrm>
            <a:custGeom>
              <a:avLst/>
              <a:gdLst>
                <a:gd name="connsiteX0" fmla="*/ 7843 w 28575"/>
                <a:gd name="connsiteY0" fmla="*/ 9868 h 57150"/>
                <a:gd name="connsiteX1" fmla="*/ 21178 w 28575"/>
                <a:gd name="connsiteY1" fmla="*/ 55588 h 57150"/>
                <a:gd name="connsiteX2" fmla="*/ 25940 w 28575"/>
                <a:gd name="connsiteY2" fmla="*/ 52731 h 57150"/>
                <a:gd name="connsiteX3" fmla="*/ 7843 w 28575"/>
                <a:gd name="connsiteY3" fmla="*/ 9868 h 57150"/>
              </a:gdLst>
              <a:ahLst/>
              <a:cxnLst>
                <a:cxn ang="0">
                  <a:pos x="connsiteX0" y="connsiteY0"/>
                </a:cxn>
                <a:cxn ang="0">
                  <a:pos x="connsiteX1" y="connsiteY1"/>
                </a:cxn>
                <a:cxn ang="0">
                  <a:pos x="connsiteX2" y="connsiteY2"/>
                </a:cxn>
                <a:cxn ang="0">
                  <a:pos x="connsiteX3" y="connsiteY3"/>
                </a:cxn>
              </a:cxnLst>
              <a:rect l="l" t="t" r="r" b="b"/>
              <a:pathLst>
                <a:path w="28575" h="57150">
                  <a:moveTo>
                    <a:pt x="7843" y="9868"/>
                  </a:moveTo>
                  <a:cubicBezTo>
                    <a:pt x="9748" y="18441"/>
                    <a:pt x="24988" y="42253"/>
                    <a:pt x="21178" y="55588"/>
                  </a:cubicBezTo>
                  <a:cubicBezTo>
                    <a:pt x="23083" y="51778"/>
                    <a:pt x="24035" y="50826"/>
                    <a:pt x="25940" y="52731"/>
                  </a:cubicBezTo>
                  <a:cubicBezTo>
                    <a:pt x="33560" y="35586"/>
                    <a:pt x="2128" y="-3467"/>
                    <a:pt x="7843" y="98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7" name="Freeform: Shape 2516">
              <a:extLst>
                <a:ext uri="{FF2B5EF4-FFF2-40B4-BE49-F238E27FC236}">
                  <a16:creationId xmlns:a16="http://schemas.microsoft.com/office/drawing/2014/main" id="{60679642-49B6-4E5F-8EAA-7C76C64B69AD}"/>
                </a:ext>
              </a:extLst>
            </p:cNvPr>
            <p:cNvSpPr/>
            <p:nvPr/>
          </p:nvSpPr>
          <p:spPr>
            <a:xfrm>
              <a:off x="6330791" y="35047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8" name="Freeform: Shape 2517">
              <a:extLst>
                <a:ext uri="{FF2B5EF4-FFF2-40B4-BE49-F238E27FC236}">
                  <a16:creationId xmlns:a16="http://schemas.microsoft.com/office/drawing/2014/main" id="{43562C84-C5F1-453D-AB0E-8B38D0D4F47D}"/>
                </a:ext>
              </a:extLst>
            </p:cNvPr>
            <p:cNvSpPr/>
            <p:nvPr/>
          </p:nvSpPr>
          <p:spPr>
            <a:xfrm>
              <a:off x="6296435" y="3511391"/>
              <a:ext cx="38100" cy="66675"/>
            </a:xfrm>
            <a:custGeom>
              <a:avLst/>
              <a:gdLst>
                <a:gd name="connsiteX0" fmla="*/ 19593 w 38100"/>
                <a:gd name="connsiteY0" fmla="*/ 65246 h 66675"/>
                <a:gd name="connsiteX1" fmla="*/ 7210 w 38100"/>
                <a:gd name="connsiteY1" fmla="*/ 7144 h 66675"/>
                <a:gd name="connsiteX2" fmla="*/ 18640 w 38100"/>
                <a:gd name="connsiteY2" fmla="*/ 12859 h 66675"/>
                <a:gd name="connsiteX3" fmla="*/ 33880 w 38100"/>
                <a:gd name="connsiteY3" fmla="*/ 43339 h 66675"/>
                <a:gd name="connsiteX4" fmla="*/ 12925 w 38100"/>
                <a:gd name="connsiteY4" fmla="*/ 36671 h 66675"/>
                <a:gd name="connsiteX5" fmla="*/ 19593 w 38100"/>
                <a:gd name="connsiteY5" fmla="*/ 65246 h 66675"/>
                <a:gd name="connsiteX6" fmla="*/ 17688 w 38100"/>
                <a:gd name="connsiteY6" fmla="*/ 59531 h 66675"/>
                <a:gd name="connsiteX7" fmla="*/ 17688 w 38100"/>
                <a:gd name="connsiteY7" fmla="*/ 55721 h 66675"/>
                <a:gd name="connsiteX8" fmla="*/ 17688 w 38100"/>
                <a:gd name="connsiteY8" fmla="*/ 5953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66675">
                  <a:moveTo>
                    <a:pt x="19593" y="65246"/>
                  </a:moveTo>
                  <a:cubicBezTo>
                    <a:pt x="15783" y="49054"/>
                    <a:pt x="6258" y="30004"/>
                    <a:pt x="7210" y="7144"/>
                  </a:cubicBezTo>
                  <a:cubicBezTo>
                    <a:pt x="8163" y="7144"/>
                    <a:pt x="19593" y="13811"/>
                    <a:pt x="18640" y="12859"/>
                  </a:cubicBezTo>
                  <a:cubicBezTo>
                    <a:pt x="1495" y="25241"/>
                    <a:pt x="24355" y="24289"/>
                    <a:pt x="33880" y="43339"/>
                  </a:cubicBezTo>
                  <a:cubicBezTo>
                    <a:pt x="43405" y="46196"/>
                    <a:pt x="6258" y="41434"/>
                    <a:pt x="12925" y="36671"/>
                  </a:cubicBezTo>
                  <a:cubicBezTo>
                    <a:pt x="15783" y="39529"/>
                    <a:pt x="20545" y="65246"/>
                    <a:pt x="19593" y="65246"/>
                  </a:cubicBezTo>
                  <a:close/>
                  <a:moveTo>
                    <a:pt x="17688" y="59531"/>
                  </a:moveTo>
                  <a:lnTo>
                    <a:pt x="17688" y="55721"/>
                  </a:lnTo>
                  <a:cubicBezTo>
                    <a:pt x="16735" y="56674"/>
                    <a:pt x="16735" y="58579"/>
                    <a:pt x="17688" y="59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19" name="Freeform: Shape 2518">
              <a:extLst>
                <a:ext uri="{FF2B5EF4-FFF2-40B4-BE49-F238E27FC236}">
                  <a16:creationId xmlns:a16="http://schemas.microsoft.com/office/drawing/2014/main" id="{297F75B7-DBF2-488E-8497-C7E4E4ED7D11}"/>
                </a:ext>
              </a:extLst>
            </p:cNvPr>
            <p:cNvSpPr/>
            <p:nvPr/>
          </p:nvSpPr>
          <p:spPr>
            <a:xfrm>
              <a:off x="6404134" y="402097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0" name="Freeform: Shape 2519">
              <a:extLst>
                <a:ext uri="{FF2B5EF4-FFF2-40B4-BE49-F238E27FC236}">
                  <a16:creationId xmlns:a16="http://schemas.microsoft.com/office/drawing/2014/main" id="{6504DA8D-1B7D-4401-BBD3-934CE2DEA5A1}"/>
                </a:ext>
              </a:extLst>
            </p:cNvPr>
            <p:cNvSpPr/>
            <p:nvPr/>
          </p:nvSpPr>
          <p:spPr>
            <a:xfrm>
              <a:off x="6382226" y="369522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1" name="Freeform: Shape 2520">
              <a:extLst>
                <a:ext uri="{FF2B5EF4-FFF2-40B4-BE49-F238E27FC236}">
                  <a16:creationId xmlns:a16="http://schemas.microsoft.com/office/drawing/2014/main" id="{D7EECB92-A147-458E-B08A-395895298A4E}"/>
                </a:ext>
              </a:extLst>
            </p:cNvPr>
            <p:cNvSpPr/>
            <p:nvPr/>
          </p:nvSpPr>
          <p:spPr>
            <a:xfrm>
              <a:off x="6407944" y="3740943"/>
              <a:ext cx="9525" cy="9525"/>
            </a:xfrm>
            <a:custGeom>
              <a:avLst/>
              <a:gdLst>
                <a:gd name="connsiteX0" fmla="*/ 7144 w 9525"/>
                <a:gd name="connsiteY0" fmla="*/ 7144 h 9525"/>
                <a:gd name="connsiteX1" fmla="*/ 9049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10001"/>
                  </a:ln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2" name="Freeform: Shape 2521">
              <a:extLst>
                <a:ext uri="{FF2B5EF4-FFF2-40B4-BE49-F238E27FC236}">
                  <a16:creationId xmlns:a16="http://schemas.microsoft.com/office/drawing/2014/main" id="{97379CA6-E31F-4358-90CE-70108C603EEC}"/>
                </a:ext>
              </a:extLst>
            </p:cNvPr>
            <p:cNvSpPr/>
            <p:nvPr/>
          </p:nvSpPr>
          <p:spPr>
            <a:xfrm>
              <a:off x="6402758" y="3994838"/>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3" name="Freeform: Shape 2522">
              <a:extLst>
                <a:ext uri="{FF2B5EF4-FFF2-40B4-BE49-F238E27FC236}">
                  <a16:creationId xmlns:a16="http://schemas.microsoft.com/office/drawing/2014/main" id="{F8FDA9C7-EDFE-4FE0-AA19-D7AEBCCBDFE2}"/>
                </a:ext>
              </a:extLst>
            </p:cNvPr>
            <p:cNvSpPr/>
            <p:nvPr/>
          </p:nvSpPr>
          <p:spPr>
            <a:xfrm>
              <a:off x="6398419" y="383809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8096"/>
                    <a:pt x="7144" y="9049"/>
                  </a:cubicBezTo>
                  <a:cubicBezTo>
                    <a:pt x="8096"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4" name="Freeform: Shape 2523">
              <a:extLst>
                <a:ext uri="{FF2B5EF4-FFF2-40B4-BE49-F238E27FC236}">
                  <a16:creationId xmlns:a16="http://schemas.microsoft.com/office/drawing/2014/main" id="{0E5A5433-C281-474C-A715-2B939C80F742}"/>
                </a:ext>
              </a:extLst>
            </p:cNvPr>
            <p:cNvSpPr/>
            <p:nvPr/>
          </p:nvSpPr>
          <p:spPr>
            <a:xfrm>
              <a:off x="6406991" y="37409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5" name="Freeform: Shape 2524">
              <a:extLst>
                <a:ext uri="{FF2B5EF4-FFF2-40B4-BE49-F238E27FC236}">
                  <a16:creationId xmlns:a16="http://schemas.microsoft.com/office/drawing/2014/main" id="{D67DE5AF-5AE1-429A-B499-B3A839AF4E6A}"/>
                </a:ext>
              </a:extLst>
            </p:cNvPr>
            <p:cNvSpPr/>
            <p:nvPr/>
          </p:nvSpPr>
          <p:spPr>
            <a:xfrm>
              <a:off x="6399371" y="367236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8096" y="7144"/>
                    <a:pt x="7144" y="7144"/>
                  </a:cubicBezTo>
                  <a:cubicBezTo>
                    <a:pt x="7144" y="7144"/>
                    <a:pt x="7144"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6" name="Freeform: Shape 2525">
              <a:extLst>
                <a:ext uri="{FF2B5EF4-FFF2-40B4-BE49-F238E27FC236}">
                  <a16:creationId xmlns:a16="http://schemas.microsoft.com/office/drawing/2014/main" id="{2311A75E-478B-4CB9-9853-074DA22680C0}"/>
                </a:ext>
              </a:extLst>
            </p:cNvPr>
            <p:cNvSpPr/>
            <p:nvPr/>
          </p:nvSpPr>
          <p:spPr>
            <a:xfrm>
              <a:off x="6380321" y="367617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8096"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7" name="Freeform: Shape 2526">
              <a:extLst>
                <a:ext uri="{FF2B5EF4-FFF2-40B4-BE49-F238E27FC236}">
                  <a16:creationId xmlns:a16="http://schemas.microsoft.com/office/drawing/2014/main" id="{1BC3F1E4-35C4-4FF8-AA82-520B47C4D2D2}"/>
                </a:ext>
              </a:extLst>
            </p:cNvPr>
            <p:cNvSpPr/>
            <p:nvPr/>
          </p:nvSpPr>
          <p:spPr>
            <a:xfrm>
              <a:off x="6404134" y="3596163"/>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9049"/>
                    <a:pt x="7144" y="10001"/>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8" name="Freeform: Shape 2527">
              <a:extLst>
                <a:ext uri="{FF2B5EF4-FFF2-40B4-BE49-F238E27FC236}">
                  <a16:creationId xmlns:a16="http://schemas.microsoft.com/office/drawing/2014/main" id="{471D0701-3FB5-4C07-BB4D-DD8B6EDE503E}"/>
                </a:ext>
              </a:extLst>
            </p:cNvPr>
            <p:cNvSpPr/>
            <p:nvPr/>
          </p:nvSpPr>
          <p:spPr>
            <a:xfrm>
              <a:off x="6404134" y="36695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29" name="Freeform: Shape 2528">
              <a:extLst>
                <a:ext uri="{FF2B5EF4-FFF2-40B4-BE49-F238E27FC236}">
                  <a16:creationId xmlns:a16="http://schemas.microsoft.com/office/drawing/2014/main" id="{A426EA92-43C4-4879-B3DB-873AD12764D0}"/>
                </a:ext>
              </a:extLst>
            </p:cNvPr>
            <p:cNvSpPr/>
            <p:nvPr/>
          </p:nvSpPr>
          <p:spPr>
            <a:xfrm>
              <a:off x="6386142" y="403960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0" name="Freeform: Shape 2529">
              <a:extLst>
                <a:ext uri="{FF2B5EF4-FFF2-40B4-BE49-F238E27FC236}">
                  <a16:creationId xmlns:a16="http://schemas.microsoft.com/office/drawing/2014/main" id="{9147ECC6-F0BC-4E0C-80B3-85739109C0B2}"/>
                </a:ext>
              </a:extLst>
            </p:cNvPr>
            <p:cNvSpPr/>
            <p:nvPr/>
          </p:nvSpPr>
          <p:spPr>
            <a:xfrm>
              <a:off x="6396514" y="404669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1"/>
                  </a:ln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1" name="Freeform: Shape 2530">
              <a:extLst>
                <a:ext uri="{FF2B5EF4-FFF2-40B4-BE49-F238E27FC236}">
                  <a16:creationId xmlns:a16="http://schemas.microsoft.com/office/drawing/2014/main" id="{F52DCB90-8DAA-4911-A202-F095CD625930}"/>
                </a:ext>
              </a:extLst>
            </p:cNvPr>
            <p:cNvSpPr/>
            <p:nvPr/>
          </p:nvSpPr>
          <p:spPr>
            <a:xfrm>
              <a:off x="6389846" y="3880008"/>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8096" y="10001"/>
                    <a:pt x="7144" y="9049"/>
                  </a:cubicBezTo>
                  <a:cubicBezTo>
                    <a:pt x="8096" y="10954"/>
                    <a:pt x="10954" y="10001"/>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2" name="Freeform: Shape 2531">
              <a:extLst>
                <a:ext uri="{FF2B5EF4-FFF2-40B4-BE49-F238E27FC236}">
                  <a16:creationId xmlns:a16="http://schemas.microsoft.com/office/drawing/2014/main" id="{77FCD06B-0006-42EB-BF5A-BA27A18B28F3}"/>
                </a:ext>
              </a:extLst>
            </p:cNvPr>
            <p:cNvSpPr/>
            <p:nvPr/>
          </p:nvSpPr>
          <p:spPr>
            <a:xfrm>
              <a:off x="6383179" y="4029156"/>
              <a:ext cx="9525" cy="9525"/>
            </a:xfrm>
            <a:custGeom>
              <a:avLst/>
              <a:gdLst>
                <a:gd name="connsiteX0" fmla="*/ 7144 w 9525"/>
                <a:gd name="connsiteY0" fmla="*/ 7538 h 9525"/>
                <a:gd name="connsiteX1" fmla="*/ 9049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7538"/>
                    <a:pt x="9049" y="8491"/>
                    <a:pt x="9049" y="8491"/>
                  </a:cubicBezTo>
                  <a:cubicBezTo>
                    <a:pt x="8096" y="7538"/>
                    <a:pt x="7144" y="6586"/>
                    <a:pt x="7144"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3" name="Freeform: Shape 2532">
              <a:extLst>
                <a:ext uri="{FF2B5EF4-FFF2-40B4-BE49-F238E27FC236}">
                  <a16:creationId xmlns:a16="http://schemas.microsoft.com/office/drawing/2014/main" id="{B1E1F399-4328-4AEC-BDF6-2964C28A6686}"/>
                </a:ext>
              </a:extLst>
            </p:cNvPr>
            <p:cNvSpPr/>
            <p:nvPr/>
          </p:nvSpPr>
          <p:spPr>
            <a:xfrm>
              <a:off x="6385084" y="403050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9049"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4" name="Freeform: Shape 2533">
              <a:extLst>
                <a:ext uri="{FF2B5EF4-FFF2-40B4-BE49-F238E27FC236}">
                  <a16:creationId xmlns:a16="http://schemas.microsoft.com/office/drawing/2014/main" id="{5BA709F5-4BD4-478B-B889-155FD953928B}"/>
                </a:ext>
              </a:extLst>
            </p:cNvPr>
            <p:cNvSpPr/>
            <p:nvPr/>
          </p:nvSpPr>
          <p:spPr>
            <a:xfrm>
              <a:off x="6374606" y="386476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5" name="Freeform: Shape 2534">
              <a:extLst>
                <a:ext uri="{FF2B5EF4-FFF2-40B4-BE49-F238E27FC236}">
                  <a16:creationId xmlns:a16="http://schemas.microsoft.com/office/drawing/2014/main" id="{AAA7E469-D14A-4C32-94EC-680828DA2EA0}"/>
                </a:ext>
              </a:extLst>
            </p:cNvPr>
            <p:cNvSpPr/>
            <p:nvPr/>
          </p:nvSpPr>
          <p:spPr>
            <a:xfrm>
              <a:off x="6396514" y="4045452"/>
              <a:ext cx="28575" cy="28575"/>
            </a:xfrm>
            <a:custGeom>
              <a:avLst/>
              <a:gdLst>
                <a:gd name="connsiteX0" fmla="*/ 7144 w 28575"/>
                <a:gd name="connsiteY0" fmla="*/ 12197 h 28575"/>
                <a:gd name="connsiteX1" fmla="*/ 29051 w 28575"/>
                <a:gd name="connsiteY1" fmla="*/ 20769 h 28575"/>
                <a:gd name="connsiteX2" fmla="*/ 7144 w 28575"/>
                <a:gd name="connsiteY2" fmla="*/ 12197 h 28575"/>
              </a:gdLst>
              <a:ahLst/>
              <a:cxnLst>
                <a:cxn ang="0">
                  <a:pos x="connsiteX0" y="connsiteY0"/>
                </a:cxn>
                <a:cxn ang="0">
                  <a:pos x="connsiteX1" y="connsiteY1"/>
                </a:cxn>
                <a:cxn ang="0">
                  <a:pos x="connsiteX2" y="connsiteY2"/>
                </a:cxn>
              </a:cxnLst>
              <a:rect l="l" t="t" r="r" b="b"/>
              <a:pathLst>
                <a:path w="28575" h="28575">
                  <a:moveTo>
                    <a:pt x="7144" y="12197"/>
                  </a:moveTo>
                  <a:cubicBezTo>
                    <a:pt x="11906" y="13150"/>
                    <a:pt x="26194" y="29342"/>
                    <a:pt x="29051" y="20769"/>
                  </a:cubicBezTo>
                  <a:cubicBezTo>
                    <a:pt x="22384" y="-2090"/>
                    <a:pt x="13811" y="10292"/>
                    <a:pt x="7144" y="121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6" name="Freeform: Shape 2535">
              <a:extLst>
                <a:ext uri="{FF2B5EF4-FFF2-40B4-BE49-F238E27FC236}">
                  <a16:creationId xmlns:a16="http://schemas.microsoft.com/office/drawing/2014/main" id="{6F658262-385C-46B2-9968-464B2A1A4FA7}"/>
                </a:ext>
              </a:extLst>
            </p:cNvPr>
            <p:cNvSpPr/>
            <p:nvPr/>
          </p:nvSpPr>
          <p:spPr>
            <a:xfrm>
              <a:off x="6378416" y="40466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7" name="Freeform: Shape 2536">
              <a:extLst>
                <a:ext uri="{FF2B5EF4-FFF2-40B4-BE49-F238E27FC236}">
                  <a16:creationId xmlns:a16="http://schemas.microsoft.com/office/drawing/2014/main" id="{BD68F49D-36DF-45F9-A14B-3253CF3D5179}"/>
                </a:ext>
              </a:extLst>
            </p:cNvPr>
            <p:cNvSpPr/>
            <p:nvPr/>
          </p:nvSpPr>
          <p:spPr>
            <a:xfrm>
              <a:off x="6319361" y="36104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8096"/>
                    <a:pt x="9049"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8" name="Freeform: Shape 2537">
              <a:extLst>
                <a:ext uri="{FF2B5EF4-FFF2-40B4-BE49-F238E27FC236}">
                  <a16:creationId xmlns:a16="http://schemas.microsoft.com/office/drawing/2014/main" id="{FAD135E0-A067-4E18-AE6B-A04B33BC410C}"/>
                </a:ext>
              </a:extLst>
            </p:cNvPr>
            <p:cNvSpPr/>
            <p:nvPr/>
          </p:nvSpPr>
          <p:spPr>
            <a:xfrm>
              <a:off x="6379369" y="40390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39" name="Freeform: Shape 2538">
              <a:extLst>
                <a:ext uri="{FF2B5EF4-FFF2-40B4-BE49-F238E27FC236}">
                  <a16:creationId xmlns:a16="http://schemas.microsoft.com/office/drawing/2014/main" id="{070653CD-2F2F-4D0D-AFE6-B6ED11EE8DA9}"/>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0" name="Freeform: Shape 2539">
              <a:extLst>
                <a:ext uri="{FF2B5EF4-FFF2-40B4-BE49-F238E27FC236}">
                  <a16:creationId xmlns:a16="http://schemas.microsoft.com/office/drawing/2014/main" id="{E8D4CD57-2E01-43CF-AAE3-930EA1723ED8}"/>
                </a:ext>
              </a:extLst>
            </p:cNvPr>
            <p:cNvSpPr/>
            <p:nvPr/>
          </p:nvSpPr>
          <p:spPr>
            <a:xfrm>
              <a:off x="6414611" y="362622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1" name="Freeform: Shape 2540">
              <a:extLst>
                <a:ext uri="{FF2B5EF4-FFF2-40B4-BE49-F238E27FC236}">
                  <a16:creationId xmlns:a16="http://schemas.microsoft.com/office/drawing/2014/main" id="{72C12AEB-1710-422F-BD59-7E46B6DE5519}"/>
                </a:ext>
              </a:extLst>
            </p:cNvPr>
            <p:cNvSpPr/>
            <p:nvPr/>
          </p:nvSpPr>
          <p:spPr>
            <a:xfrm>
              <a:off x="6325076" y="3632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2" name="Freeform: Shape 2541">
              <a:extLst>
                <a:ext uri="{FF2B5EF4-FFF2-40B4-BE49-F238E27FC236}">
                  <a16:creationId xmlns:a16="http://schemas.microsoft.com/office/drawing/2014/main" id="{D51CA2AD-5355-4BD0-99D5-7C297EB53BDB}"/>
                </a:ext>
              </a:extLst>
            </p:cNvPr>
            <p:cNvSpPr/>
            <p:nvPr/>
          </p:nvSpPr>
          <p:spPr>
            <a:xfrm>
              <a:off x="6367939" y="37371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8096"/>
                    <a:pt x="8096" y="7144"/>
                  </a:cubicBezTo>
                  <a:cubicBezTo>
                    <a:pt x="8096"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3" name="Freeform: Shape 2542">
              <a:extLst>
                <a:ext uri="{FF2B5EF4-FFF2-40B4-BE49-F238E27FC236}">
                  <a16:creationId xmlns:a16="http://schemas.microsoft.com/office/drawing/2014/main" id="{E6FE15EE-C19E-46F5-83C5-C9C1AE5A6573}"/>
                </a:ext>
              </a:extLst>
            </p:cNvPr>
            <p:cNvSpPr/>
            <p:nvPr/>
          </p:nvSpPr>
          <p:spPr>
            <a:xfrm>
              <a:off x="6372701" y="371641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lnTo>
                    <a:pt x="7144" y="7858"/>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4" name="Freeform: Shape 2543">
              <a:extLst>
                <a:ext uri="{FF2B5EF4-FFF2-40B4-BE49-F238E27FC236}">
                  <a16:creationId xmlns:a16="http://schemas.microsoft.com/office/drawing/2014/main" id="{90E94E24-8DCB-400A-9354-1DC344C8B927}"/>
                </a:ext>
              </a:extLst>
            </p:cNvPr>
            <p:cNvSpPr/>
            <p:nvPr/>
          </p:nvSpPr>
          <p:spPr>
            <a:xfrm>
              <a:off x="6410087" y="3870483"/>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cubicBezTo>
                    <a:pt x="7858" y="9049"/>
                    <a:pt x="7858" y="8096"/>
                    <a:pt x="7858" y="7144"/>
                  </a:cubicBezTo>
                  <a:cubicBezTo>
                    <a:pt x="6906" y="9049"/>
                    <a:pt x="6906" y="10001"/>
                    <a:pt x="785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5" name="Freeform: Shape 2544">
              <a:extLst>
                <a:ext uri="{FF2B5EF4-FFF2-40B4-BE49-F238E27FC236}">
                  <a16:creationId xmlns:a16="http://schemas.microsoft.com/office/drawing/2014/main" id="{D049A01A-6B82-4715-BC17-19E5B97E6BC6}"/>
                </a:ext>
              </a:extLst>
            </p:cNvPr>
            <p:cNvSpPr/>
            <p:nvPr/>
          </p:nvSpPr>
          <p:spPr>
            <a:xfrm>
              <a:off x="6322219" y="3632092"/>
              <a:ext cx="9525" cy="9525"/>
            </a:xfrm>
            <a:custGeom>
              <a:avLst/>
              <a:gdLst>
                <a:gd name="connsiteX0" fmla="*/ 9049 w 9525"/>
                <a:gd name="connsiteY0" fmla="*/ 7410 h 9525"/>
                <a:gd name="connsiteX1" fmla="*/ 7144 w 9525"/>
                <a:gd name="connsiteY1" fmla="*/ 8363 h 9525"/>
                <a:gd name="connsiteX2" fmla="*/ 9049 w 9525"/>
                <a:gd name="connsiteY2" fmla="*/ 7410 h 9525"/>
              </a:gdLst>
              <a:ahLst/>
              <a:cxnLst>
                <a:cxn ang="0">
                  <a:pos x="connsiteX0" y="connsiteY0"/>
                </a:cxn>
                <a:cxn ang="0">
                  <a:pos x="connsiteX1" y="connsiteY1"/>
                </a:cxn>
                <a:cxn ang="0">
                  <a:pos x="connsiteX2" y="connsiteY2"/>
                </a:cxn>
              </a:cxnLst>
              <a:rect l="l" t="t" r="r" b="b"/>
              <a:pathLst>
                <a:path w="9525" h="9525">
                  <a:moveTo>
                    <a:pt x="9049" y="7410"/>
                  </a:moveTo>
                  <a:cubicBezTo>
                    <a:pt x="9049" y="7410"/>
                    <a:pt x="7144" y="8363"/>
                    <a:pt x="7144" y="8363"/>
                  </a:cubicBezTo>
                  <a:cubicBezTo>
                    <a:pt x="8096" y="8363"/>
                    <a:pt x="9049" y="6458"/>
                    <a:pt x="9049"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6" name="Freeform: Shape 2545">
              <a:extLst>
                <a:ext uri="{FF2B5EF4-FFF2-40B4-BE49-F238E27FC236}">
                  <a16:creationId xmlns:a16="http://schemas.microsoft.com/office/drawing/2014/main" id="{A7872BFF-6CC2-4758-9879-3225470F1EAC}"/>
                </a:ext>
              </a:extLst>
            </p:cNvPr>
            <p:cNvSpPr/>
            <p:nvPr/>
          </p:nvSpPr>
          <p:spPr>
            <a:xfrm>
              <a:off x="6390375" y="3768804"/>
              <a:ext cx="9525" cy="9525"/>
            </a:xfrm>
            <a:custGeom>
              <a:avLst/>
              <a:gdLst>
                <a:gd name="connsiteX0" fmla="*/ 7567 w 9525"/>
                <a:gd name="connsiteY0" fmla="*/ 7858 h 9525"/>
                <a:gd name="connsiteX1" fmla="*/ 7567 w 9525"/>
                <a:gd name="connsiteY1" fmla="*/ 7858 h 9525"/>
              </a:gdLst>
              <a:ahLst/>
              <a:cxnLst>
                <a:cxn ang="0">
                  <a:pos x="connsiteX0" y="connsiteY0"/>
                </a:cxn>
                <a:cxn ang="0">
                  <a:pos x="connsiteX1" y="connsiteY1"/>
                </a:cxn>
              </a:cxnLst>
              <a:rect l="l" t="t" r="r" b="b"/>
              <a:pathLst>
                <a:path w="9525" h="9525">
                  <a:moveTo>
                    <a:pt x="7567" y="7858"/>
                  </a:moveTo>
                  <a:cubicBezTo>
                    <a:pt x="6615" y="6906"/>
                    <a:pt x="7567"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7" name="Freeform: Shape 2546">
              <a:extLst>
                <a:ext uri="{FF2B5EF4-FFF2-40B4-BE49-F238E27FC236}">
                  <a16:creationId xmlns:a16="http://schemas.microsoft.com/office/drawing/2014/main" id="{3CC673FE-8622-48F3-B819-B91E59544273}"/>
                </a:ext>
              </a:extLst>
            </p:cNvPr>
            <p:cNvSpPr/>
            <p:nvPr/>
          </p:nvSpPr>
          <p:spPr>
            <a:xfrm>
              <a:off x="6386538" y="3769146"/>
              <a:ext cx="19050" cy="28575"/>
            </a:xfrm>
            <a:custGeom>
              <a:avLst/>
              <a:gdLst>
                <a:gd name="connsiteX0" fmla="*/ 9500 w 19050"/>
                <a:gd name="connsiteY0" fmla="*/ 17994 h 28575"/>
                <a:gd name="connsiteX1" fmla="*/ 9500 w 19050"/>
                <a:gd name="connsiteY1" fmla="*/ 17994 h 28575"/>
              </a:gdLst>
              <a:ahLst/>
              <a:cxnLst>
                <a:cxn ang="0">
                  <a:pos x="connsiteX0" y="connsiteY0"/>
                </a:cxn>
                <a:cxn ang="0">
                  <a:pos x="connsiteX1" y="connsiteY1"/>
                </a:cxn>
              </a:cxnLst>
              <a:rect l="l" t="t" r="r" b="b"/>
              <a:pathLst>
                <a:path w="19050" h="28575">
                  <a:moveTo>
                    <a:pt x="9500" y="17994"/>
                  </a:moveTo>
                  <a:cubicBezTo>
                    <a:pt x="39027" y="37996"/>
                    <a:pt x="-2883" y="-14391"/>
                    <a:pt x="9500" y="179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8" name="Freeform: Shape 2547">
              <a:extLst>
                <a:ext uri="{FF2B5EF4-FFF2-40B4-BE49-F238E27FC236}">
                  <a16:creationId xmlns:a16="http://schemas.microsoft.com/office/drawing/2014/main" id="{4D36BD38-5BCF-4C88-A5C6-59CEC0A633A7}"/>
                </a:ext>
              </a:extLst>
            </p:cNvPr>
            <p:cNvSpPr/>
            <p:nvPr/>
          </p:nvSpPr>
          <p:spPr>
            <a:xfrm>
              <a:off x="6386594" y="377809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8491" y="8096"/>
                    <a:pt x="7538" y="8096"/>
                    <a:pt x="7538" y="7144"/>
                  </a:cubicBezTo>
                  <a:cubicBezTo>
                    <a:pt x="6586" y="8096"/>
                    <a:pt x="7538" y="9049"/>
                    <a:pt x="849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49" name="Freeform: Shape 2548">
              <a:extLst>
                <a:ext uri="{FF2B5EF4-FFF2-40B4-BE49-F238E27FC236}">
                  <a16:creationId xmlns:a16="http://schemas.microsoft.com/office/drawing/2014/main" id="{1E159EBB-B329-4A1E-B6AD-B989653E00AA}"/>
                </a:ext>
              </a:extLst>
            </p:cNvPr>
            <p:cNvSpPr/>
            <p:nvPr/>
          </p:nvSpPr>
          <p:spPr>
            <a:xfrm>
              <a:off x="6383179" y="3819048"/>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9049"/>
                  </a:cubicBez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0" name="Freeform: Shape 2549">
              <a:extLst>
                <a:ext uri="{FF2B5EF4-FFF2-40B4-BE49-F238E27FC236}">
                  <a16:creationId xmlns:a16="http://schemas.microsoft.com/office/drawing/2014/main" id="{8C7F4890-4FF7-4C5D-9079-8D73ABF8DEE4}"/>
                </a:ext>
              </a:extLst>
            </p:cNvPr>
            <p:cNvSpPr/>
            <p:nvPr/>
          </p:nvSpPr>
          <p:spPr>
            <a:xfrm>
              <a:off x="6341269" y="35352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1" name="Freeform: Shape 2550">
              <a:extLst>
                <a:ext uri="{FF2B5EF4-FFF2-40B4-BE49-F238E27FC236}">
                  <a16:creationId xmlns:a16="http://schemas.microsoft.com/office/drawing/2014/main" id="{A1E8BA28-963D-4EB6-9011-0E642B9B945B}"/>
                </a:ext>
              </a:extLst>
            </p:cNvPr>
            <p:cNvSpPr/>
            <p:nvPr/>
          </p:nvSpPr>
          <p:spPr>
            <a:xfrm>
              <a:off x="6390905" y="3921067"/>
              <a:ext cx="9525" cy="9525"/>
            </a:xfrm>
            <a:custGeom>
              <a:avLst/>
              <a:gdLst>
                <a:gd name="connsiteX0" fmla="*/ 7990 w 9525"/>
                <a:gd name="connsiteY0" fmla="*/ 8947 h 9525"/>
                <a:gd name="connsiteX1" fmla="*/ 7990 w 9525"/>
                <a:gd name="connsiteY1" fmla="*/ 8947 h 9525"/>
              </a:gdLst>
              <a:ahLst/>
              <a:cxnLst>
                <a:cxn ang="0">
                  <a:pos x="connsiteX0" y="connsiteY0"/>
                </a:cxn>
                <a:cxn ang="0">
                  <a:pos x="connsiteX1" y="connsiteY1"/>
                </a:cxn>
              </a:cxnLst>
              <a:rect l="l" t="t" r="r" b="b"/>
              <a:pathLst>
                <a:path w="9525" h="9525">
                  <a:moveTo>
                    <a:pt x="7990" y="8947"/>
                  </a:moveTo>
                  <a:cubicBezTo>
                    <a:pt x="7990" y="6090"/>
                    <a:pt x="6085" y="7042"/>
                    <a:pt x="7990"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2" name="Freeform: Shape 2551">
              <a:extLst>
                <a:ext uri="{FF2B5EF4-FFF2-40B4-BE49-F238E27FC236}">
                  <a16:creationId xmlns:a16="http://schemas.microsoft.com/office/drawing/2014/main" id="{2DB235BD-13CB-4346-AB06-781AD549D564}"/>
                </a:ext>
              </a:extLst>
            </p:cNvPr>
            <p:cNvSpPr/>
            <p:nvPr/>
          </p:nvSpPr>
          <p:spPr>
            <a:xfrm>
              <a:off x="6378416" y="3783806"/>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8096"/>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3" name="Freeform: Shape 2552">
              <a:extLst>
                <a:ext uri="{FF2B5EF4-FFF2-40B4-BE49-F238E27FC236}">
                  <a16:creationId xmlns:a16="http://schemas.microsoft.com/office/drawing/2014/main" id="{84564F6A-1D5A-44F1-9B59-21FFADAE425A}"/>
                </a:ext>
              </a:extLst>
            </p:cNvPr>
            <p:cNvSpPr/>
            <p:nvPr/>
          </p:nvSpPr>
          <p:spPr>
            <a:xfrm>
              <a:off x="6380572" y="3923823"/>
              <a:ext cx="9525" cy="19050"/>
            </a:xfrm>
            <a:custGeom>
              <a:avLst/>
              <a:gdLst>
                <a:gd name="connsiteX0" fmla="*/ 9750 w 9525"/>
                <a:gd name="connsiteY0" fmla="*/ 7144 h 19050"/>
                <a:gd name="connsiteX1" fmla="*/ 9750 w 9525"/>
                <a:gd name="connsiteY1" fmla="*/ 7144 h 19050"/>
              </a:gdLst>
              <a:ahLst/>
              <a:cxnLst>
                <a:cxn ang="0">
                  <a:pos x="connsiteX0" y="connsiteY0"/>
                </a:cxn>
                <a:cxn ang="0">
                  <a:pos x="connsiteX1" y="connsiteY1"/>
                </a:cxn>
              </a:cxnLst>
              <a:rect l="l" t="t" r="r" b="b"/>
              <a:pathLst>
                <a:path w="9525" h="19050">
                  <a:moveTo>
                    <a:pt x="9750" y="7144"/>
                  </a:moveTo>
                  <a:cubicBezTo>
                    <a:pt x="7845" y="9049"/>
                    <a:pt x="4988" y="18574"/>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4" name="Freeform: Shape 2553">
              <a:extLst>
                <a:ext uri="{FF2B5EF4-FFF2-40B4-BE49-F238E27FC236}">
                  <a16:creationId xmlns:a16="http://schemas.microsoft.com/office/drawing/2014/main" id="{85FC9AD9-E673-4F7E-A73C-8A4D3477DD84}"/>
                </a:ext>
              </a:extLst>
            </p:cNvPr>
            <p:cNvSpPr/>
            <p:nvPr/>
          </p:nvSpPr>
          <p:spPr>
            <a:xfrm>
              <a:off x="6383179" y="39304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5" name="Freeform: Shape 2554">
              <a:extLst>
                <a:ext uri="{FF2B5EF4-FFF2-40B4-BE49-F238E27FC236}">
                  <a16:creationId xmlns:a16="http://schemas.microsoft.com/office/drawing/2014/main" id="{B51E4BBA-3202-4181-BAA5-B0FB451F56E8}"/>
                </a:ext>
              </a:extLst>
            </p:cNvPr>
            <p:cNvSpPr/>
            <p:nvPr/>
          </p:nvSpPr>
          <p:spPr>
            <a:xfrm>
              <a:off x="6298764" y="3132296"/>
              <a:ext cx="133350" cy="933450"/>
            </a:xfrm>
            <a:custGeom>
              <a:avLst/>
              <a:gdLst>
                <a:gd name="connsiteX0" fmla="*/ 50602 w 133350"/>
                <a:gd name="connsiteY0" fmla="*/ 406241 h 933450"/>
                <a:gd name="connsiteX1" fmla="*/ 42982 w 133350"/>
                <a:gd name="connsiteY1" fmla="*/ 369094 h 933450"/>
                <a:gd name="connsiteX2" fmla="*/ 35361 w 133350"/>
                <a:gd name="connsiteY2" fmla="*/ 365284 h 933450"/>
                <a:gd name="connsiteX3" fmla="*/ 48696 w 133350"/>
                <a:gd name="connsiteY3" fmla="*/ 346234 h 933450"/>
                <a:gd name="connsiteX4" fmla="*/ 27741 w 133350"/>
                <a:gd name="connsiteY4" fmla="*/ 290989 h 933450"/>
                <a:gd name="connsiteX5" fmla="*/ 26789 w 133350"/>
                <a:gd name="connsiteY5" fmla="*/ 303371 h 933450"/>
                <a:gd name="connsiteX6" fmla="*/ 22979 w 133350"/>
                <a:gd name="connsiteY6" fmla="*/ 216694 h 933450"/>
                <a:gd name="connsiteX7" fmla="*/ 36314 w 133350"/>
                <a:gd name="connsiteY7" fmla="*/ 219551 h 933450"/>
                <a:gd name="connsiteX8" fmla="*/ 8691 w 133350"/>
                <a:gd name="connsiteY8" fmla="*/ 7144 h 933450"/>
                <a:gd name="connsiteX9" fmla="*/ 26789 w 133350"/>
                <a:gd name="connsiteY9" fmla="*/ 25241 h 933450"/>
                <a:gd name="connsiteX10" fmla="*/ 27741 w 133350"/>
                <a:gd name="connsiteY10" fmla="*/ 13811 h 933450"/>
                <a:gd name="connsiteX11" fmla="*/ 53459 w 133350"/>
                <a:gd name="connsiteY11" fmla="*/ 139541 h 933450"/>
                <a:gd name="connsiteX12" fmla="*/ 39171 w 133350"/>
                <a:gd name="connsiteY12" fmla="*/ 126206 h 933450"/>
                <a:gd name="connsiteX13" fmla="*/ 49649 w 133350"/>
                <a:gd name="connsiteY13" fmla="*/ 153829 h 933450"/>
                <a:gd name="connsiteX14" fmla="*/ 55364 w 133350"/>
                <a:gd name="connsiteY14" fmla="*/ 142399 h 933450"/>
                <a:gd name="connsiteX15" fmla="*/ 68699 w 133350"/>
                <a:gd name="connsiteY15" fmla="*/ 224314 h 933450"/>
                <a:gd name="connsiteX16" fmla="*/ 58221 w 133350"/>
                <a:gd name="connsiteY16" fmla="*/ 224314 h 933450"/>
                <a:gd name="connsiteX17" fmla="*/ 76319 w 133350"/>
                <a:gd name="connsiteY17" fmla="*/ 273844 h 933450"/>
                <a:gd name="connsiteX18" fmla="*/ 59174 w 133350"/>
                <a:gd name="connsiteY18" fmla="*/ 267176 h 933450"/>
                <a:gd name="connsiteX19" fmla="*/ 62984 w 133350"/>
                <a:gd name="connsiteY19" fmla="*/ 270034 h 933450"/>
                <a:gd name="connsiteX20" fmla="*/ 105846 w 133350"/>
                <a:gd name="connsiteY20" fmla="*/ 409099 h 933450"/>
                <a:gd name="connsiteX21" fmla="*/ 113466 w 133350"/>
                <a:gd name="connsiteY21" fmla="*/ 420529 h 933450"/>
                <a:gd name="connsiteX22" fmla="*/ 114419 w 133350"/>
                <a:gd name="connsiteY22" fmla="*/ 402431 h 933450"/>
                <a:gd name="connsiteX23" fmla="*/ 91559 w 133350"/>
                <a:gd name="connsiteY23" fmla="*/ 346234 h 933450"/>
                <a:gd name="connsiteX24" fmla="*/ 101084 w 133350"/>
                <a:gd name="connsiteY24" fmla="*/ 353854 h 933450"/>
                <a:gd name="connsiteX25" fmla="*/ 100132 w 133350"/>
                <a:gd name="connsiteY25" fmla="*/ 371951 h 933450"/>
                <a:gd name="connsiteX26" fmla="*/ 105846 w 133350"/>
                <a:gd name="connsiteY26" fmla="*/ 362426 h 933450"/>
                <a:gd name="connsiteX27" fmla="*/ 123944 w 133350"/>
                <a:gd name="connsiteY27" fmla="*/ 433864 h 933450"/>
                <a:gd name="connsiteX28" fmla="*/ 120134 w 133350"/>
                <a:gd name="connsiteY28" fmla="*/ 438626 h 933450"/>
                <a:gd name="connsiteX29" fmla="*/ 100132 w 133350"/>
                <a:gd name="connsiteY29" fmla="*/ 430054 h 933450"/>
                <a:gd name="connsiteX30" fmla="*/ 99179 w 133350"/>
                <a:gd name="connsiteY30" fmla="*/ 426244 h 933450"/>
                <a:gd name="connsiteX31" fmla="*/ 108704 w 133350"/>
                <a:gd name="connsiteY31" fmla="*/ 465296 h 933450"/>
                <a:gd name="connsiteX32" fmla="*/ 124896 w 133350"/>
                <a:gd name="connsiteY32" fmla="*/ 508159 h 933450"/>
                <a:gd name="connsiteX33" fmla="*/ 115371 w 133350"/>
                <a:gd name="connsiteY33" fmla="*/ 470059 h 933450"/>
                <a:gd name="connsiteX34" fmla="*/ 127754 w 133350"/>
                <a:gd name="connsiteY34" fmla="*/ 472916 h 933450"/>
                <a:gd name="connsiteX35" fmla="*/ 113466 w 133350"/>
                <a:gd name="connsiteY35" fmla="*/ 590074 h 933450"/>
                <a:gd name="connsiteX36" fmla="*/ 101084 w 133350"/>
                <a:gd name="connsiteY36" fmla="*/ 554831 h 933450"/>
                <a:gd name="connsiteX37" fmla="*/ 114419 w 133350"/>
                <a:gd name="connsiteY37" fmla="*/ 562451 h 933450"/>
                <a:gd name="connsiteX38" fmla="*/ 123944 w 133350"/>
                <a:gd name="connsiteY38" fmla="*/ 535781 h 933450"/>
                <a:gd name="connsiteX39" fmla="*/ 102036 w 133350"/>
                <a:gd name="connsiteY39" fmla="*/ 546259 h 933450"/>
                <a:gd name="connsiteX40" fmla="*/ 93464 w 133350"/>
                <a:gd name="connsiteY40" fmla="*/ 608171 h 933450"/>
                <a:gd name="connsiteX41" fmla="*/ 92511 w 133350"/>
                <a:gd name="connsiteY41" fmla="*/ 589121 h 933450"/>
                <a:gd name="connsiteX42" fmla="*/ 97274 w 133350"/>
                <a:gd name="connsiteY42" fmla="*/ 581501 h 933450"/>
                <a:gd name="connsiteX43" fmla="*/ 111561 w 133350"/>
                <a:gd name="connsiteY43" fmla="*/ 590074 h 933450"/>
                <a:gd name="connsiteX44" fmla="*/ 119182 w 133350"/>
                <a:gd name="connsiteY44" fmla="*/ 628174 h 933450"/>
                <a:gd name="connsiteX45" fmla="*/ 118229 w 133350"/>
                <a:gd name="connsiteY45" fmla="*/ 632936 h 933450"/>
                <a:gd name="connsiteX46" fmla="*/ 106799 w 133350"/>
                <a:gd name="connsiteY46" fmla="*/ 614839 h 933450"/>
                <a:gd name="connsiteX47" fmla="*/ 112514 w 133350"/>
                <a:gd name="connsiteY47" fmla="*/ 633889 h 933450"/>
                <a:gd name="connsiteX48" fmla="*/ 102036 w 133350"/>
                <a:gd name="connsiteY48" fmla="*/ 620554 h 933450"/>
                <a:gd name="connsiteX49" fmla="*/ 98227 w 133350"/>
                <a:gd name="connsiteY49" fmla="*/ 609124 h 933450"/>
                <a:gd name="connsiteX50" fmla="*/ 118229 w 133350"/>
                <a:gd name="connsiteY50" fmla="*/ 672941 h 933450"/>
                <a:gd name="connsiteX51" fmla="*/ 113466 w 133350"/>
                <a:gd name="connsiteY51" fmla="*/ 643414 h 933450"/>
                <a:gd name="connsiteX52" fmla="*/ 110609 w 133350"/>
                <a:gd name="connsiteY52" fmla="*/ 656749 h 933450"/>
                <a:gd name="connsiteX53" fmla="*/ 94416 w 133350"/>
                <a:gd name="connsiteY53" fmla="*/ 646271 h 933450"/>
                <a:gd name="connsiteX54" fmla="*/ 102036 w 133350"/>
                <a:gd name="connsiteY54" fmla="*/ 649129 h 933450"/>
                <a:gd name="connsiteX55" fmla="*/ 108704 w 133350"/>
                <a:gd name="connsiteY55" fmla="*/ 715804 h 933450"/>
                <a:gd name="connsiteX56" fmla="*/ 105846 w 133350"/>
                <a:gd name="connsiteY56" fmla="*/ 680561 h 933450"/>
                <a:gd name="connsiteX57" fmla="*/ 115371 w 133350"/>
                <a:gd name="connsiteY57" fmla="*/ 727234 h 933450"/>
                <a:gd name="connsiteX58" fmla="*/ 113466 w 133350"/>
                <a:gd name="connsiteY58" fmla="*/ 729139 h 933450"/>
                <a:gd name="connsiteX59" fmla="*/ 118229 w 133350"/>
                <a:gd name="connsiteY59" fmla="*/ 749141 h 933450"/>
                <a:gd name="connsiteX60" fmla="*/ 104894 w 133350"/>
                <a:gd name="connsiteY60" fmla="*/ 731044 h 933450"/>
                <a:gd name="connsiteX61" fmla="*/ 114419 w 133350"/>
                <a:gd name="connsiteY61" fmla="*/ 857726 h 933450"/>
                <a:gd name="connsiteX62" fmla="*/ 114419 w 133350"/>
                <a:gd name="connsiteY62" fmla="*/ 832961 h 933450"/>
                <a:gd name="connsiteX63" fmla="*/ 102036 w 133350"/>
                <a:gd name="connsiteY63" fmla="*/ 831056 h 933450"/>
                <a:gd name="connsiteX64" fmla="*/ 123944 w 133350"/>
                <a:gd name="connsiteY64" fmla="*/ 858679 h 933450"/>
                <a:gd name="connsiteX65" fmla="*/ 100132 w 133350"/>
                <a:gd name="connsiteY65" fmla="*/ 863441 h 933450"/>
                <a:gd name="connsiteX66" fmla="*/ 113466 w 133350"/>
                <a:gd name="connsiteY66" fmla="*/ 886301 h 933450"/>
                <a:gd name="connsiteX67" fmla="*/ 112514 w 133350"/>
                <a:gd name="connsiteY67" fmla="*/ 870109 h 933450"/>
                <a:gd name="connsiteX68" fmla="*/ 112514 w 133350"/>
                <a:gd name="connsiteY68" fmla="*/ 867251 h 933450"/>
                <a:gd name="connsiteX69" fmla="*/ 104894 w 133350"/>
                <a:gd name="connsiteY69" fmla="*/ 923449 h 933450"/>
                <a:gd name="connsiteX70" fmla="*/ 102036 w 133350"/>
                <a:gd name="connsiteY70" fmla="*/ 927259 h 933450"/>
                <a:gd name="connsiteX71" fmla="*/ 90607 w 133350"/>
                <a:gd name="connsiteY71" fmla="*/ 910114 h 933450"/>
                <a:gd name="connsiteX72" fmla="*/ 87749 w 133350"/>
                <a:gd name="connsiteY72" fmla="*/ 916781 h 933450"/>
                <a:gd name="connsiteX73" fmla="*/ 84891 w 133350"/>
                <a:gd name="connsiteY73" fmla="*/ 859631 h 933450"/>
                <a:gd name="connsiteX74" fmla="*/ 91559 w 133350"/>
                <a:gd name="connsiteY74" fmla="*/ 887254 h 933450"/>
                <a:gd name="connsiteX75" fmla="*/ 90607 w 133350"/>
                <a:gd name="connsiteY75" fmla="*/ 907256 h 933450"/>
                <a:gd name="connsiteX76" fmla="*/ 96321 w 133350"/>
                <a:gd name="connsiteY76" fmla="*/ 922496 h 933450"/>
                <a:gd name="connsiteX77" fmla="*/ 96321 w 133350"/>
                <a:gd name="connsiteY77" fmla="*/ 933926 h 933450"/>
                <a:gd name="connsiteX78" fmla="*/ 85844 w 133350"/>
                <a:gd name="connsiteY78" fmla="*/ 925354 h 933450"/>
                <a:gd name="connsiteX79" fmla="*/ 89654 w 133350"/>
                <a:gd name="connsiteY79" fmla="*/ 847249 h 933450"/>
                <a:gd name="connsiteX80" fmla="*/ 73461 w 133350"/>
                <a:gd name="connsiteY80" fmla="*/ 798671 h 933450"/>
                <a:gd name="connsiteX81" fmla="*/ 89654 w 133350"/>
                <a:gd name="connsiteY81" fmla="*/ 793909 h 933450"/>
                <a:gd name="connsiteX82" fmla="*/ 72509 w 133350"/>
                <a:gd name="connsiteY82" fmla="*/ 740569 h 933450"/>
                <a:gd name="connsiteX83" fmla="*/ 91559 w 133350"/>
                <a:gd name="connsiteY83" fmla="*/ 751999 h 933450"/>
                <a:gd name="connsiteX84" fmla="*/ 78224 w 133350"/>
                <a:gd name="connsiteY84" fmla="*/ 610076 h 933450"/>
                <a:gd name="connsiteX85" fmla="*/ 59174 w 133350"/>
                <a:gd name="connsiteY85" fmla="*/ 598646 h 933450"/>
                <a:gd name="connsiteX86" fmla="*/ 71557 w 133350"/>
                <a:gd name="connsiteY86" fmla="*/ 590074 h 933450"/>
                <a:gd name="connsiteX87" fmla="*/ 91559 w 133350"/>
                <a:gd name="connsiteY87" fmla="*/ 604361 h 933450"/>
                <a:gd name="connsiteX88" fmla="*/ 66794 w 133350"/>
                <a:gd name="connsiteY88" fmla="*/ 567214 h 933450"/>
                <a:gd name="connsiteX89" fmla="*/ 68699 w 133350"/>
                <a:gd name="connsiteY89" fmla="*/ 591026 h 933450"/>
                <a:gd name="connsiteX90" fmla="*/ 33457 w 133350"/>
                <a:gd name="connsiteY90" fmla="*/ 521494 h 933450"/>
                <a:gd name="connsiteX91" fmla="*/ 30599 w 133350"/>
                <a:gd name="connsiteY91" fmla="*/ 502444 h 933450"/>
                <a:gd name="connsiteX92" fmla="*/ 38219 w 133350"/>
                <a:gd name="connsiteY92" fmla="*/ 506254 h 933450"/>
                <a:gd name="connsiteX93" fmla="*/ 42982 w 133350"/>
                <a:gd name="connsiteY93" fmla="*/ 480536 h 933450"/>
                <a:gd name="connsiteX94" fmla="*/ 32504 w 133350"/>
                <a:gd name="connsiteY94" fmla="*/ 488156 h 933450"/>
                <a:gd name="connsiteX95" fmla="*/ 22979 w 133350"/>
                <a:gd name="connsiteY95" fmla="*/ 467201 h 933450"/>
                <a:gd name="connsiteX96" fmla="*/ 21074 w 133350"/>
                <a:gd name="connsiteY96" fmla="*/ 463391 h 933450"/>
                <a:gd name="connsiteX97" fmla="*/ 36314 w 133350"/>
                <a:gd name="connsiteY97" fmla="*/ 474821 h 933450"/>
                <a:gd name="connsiteX98" fmla="*/ 45839 w 133350"/>
                <a:gd name="connsiteY98" fmla="*/ 472916 h 933450"/>
                <a:gd name="connsiteX99" fmla="*/ 15359 w 133350"/>
                <a:gd name="connsiteY99" fmla="*/ 445294 h 933450"/>
                <a:gd name="connsiteX100" fmla="*/ 50602 w 133350"/>
                <a:gd name="connsiteY100" fmla="*/ 416719 h 933450"/>
                <a:gd name="connsiteX101" fmla="*/ 60127 w 133350"/>
                <a:gd name="connsiteY101" fmla="*/ 445294 h 933450"/>
                <a:gd name="connsiteX102" fmla="*/ 63936 w 133350"/>
                <a:gd name="connsiteY102" fmla="*/ 433864 h 933450"/>
                <a:gd name="connsiteX103" fmla="*/ 50602 w 133350"/>
                <a:gd name="connsiteY103" fmla="*/ 406241 h 933450"/>
                <a:gd name="connsiteX104" fmla="*/ 16311 w 133350"/>
                <a:gd name="connsiteY104" fmla="*/ 45244 h 933450"/>
                <a:gd name="connsiteX105" fmla="*/ 18216 w 133350"/>
                <a:gd name="connsiteY105" fmla="*/ 46196 h 933450"/>
                <a:gd name="connsiteX106" fmla="*/ 16311 w 133350"/>
                <a:gd name="connsiteY106" fmla="*/ 45244 h 933450"/>
                <a:gd name="connsiteX107" fmla="*/ 82986 w 133350"/>
                <a:gd name="connsiteY107" fmla="*/ 514826 h 933450"/>
                <a:gd name="connsiteX108" fmla="*/ 64889 w 133350"/>
                <a:gd name="connsiteY108" fmla="*/ 491966 h 933450"/>
                <a:gd name="connsiteX109" fmla="*/ 82986 w 133350"/>
                <a:gd name="connsiteY109" fmla="*/ 514826 h 933450"/>
                <a:gd name="connsiteX110" fmla="*/ 67746 w 133350"/>
                <a:gd name="connsiteY110" fmla="*/ 521494 h 933450"/>
                <a:gd name="connsiteX111" fmla="*/ 67746 w 133350"/>
                <a:gd name="connsiteY111" fmla="*/ 521494 h 933450"/>
                <a:gd name="connsiteX112" fmla="*/ 72509 w 133350"/>
                <a:gd name="connsiteY112" fmla="*/ 524351 h 933450"/>
                <a:gd name="connsiteX113" fmla="*/ 72509 w 133350"/>
                <a:gd name="connsiteY113" fmla="*/ 523399 h 933450"/>
                <a:gd name="connsiteX114" fmla="*/ 72509 w 133350"/>
                <a:gd name="connsiteY114" fmla="*/ 524351 h 933450"/>
                <a:gd name="connsiteX115" fmla="*/ 63936 w 133350"/>
                <a:gd name="connsiteY115" fmla="*/ 441484 h 933450"/>
                <a:gd name="connsiteX116" fmla="*/ 63936 w 133350"/>
                <a:gd name="connsiteY116" fmla="*/ 441484 h 933450"/>
                <a:gd name="connsiteX117" fmla="*/ 60127 w 133350"/>
                <a:gd name="connsiteY117" fmla="*/ 451009 h 933450"/>
                <a:gd name="connsiteX118" fmla="*/ 60127 w 133350"/>
                <a:gd name="connsiteY118" fmla="*/ 451009 h 933450"/>
                <a:gd name="connsiteX119" fmla="*/ 52507 w 133350"/>
                <a:gd name="connsiteY119" fmla="*/ 479584 h 933450"/>
                <a:gd name="connsiteX120" fmla="*/ 52507 w 133350"/>
                <a:gd name="connsiteY120" fmla="*/ 479584 h 933450"/>
                <a:gd name="connsiteX121" fmla="*/ 95369 w 133350"/>
                <a:gd name="connsiteY121" fmla="*/ 844391 h 933450"/>
                <a:gd name="connsiteX122" fmla="*/ 95369 w 133350"/>
                <a:gd name="connsiteY122" fmla="*/ 844391 h 933450"/>
                <a:gd name="connsiteX123" fmla="*/ 99179 w 133350"/>
                <a:gd name="connsiteY123" fmla="*/ 774859 h 933450"/>
                <a:gd name="connsiteX124" fmla="*/ 86796 w 133350"/>
                <a:gd name="connsiteY124" fmla="*/ 745331 h 933450"/>
                <a:gd name="connsiteX125" fmla="*/ 94416 w 133350"/>
                <a:gd name="connsiteY125" fmla="*/ 754856 h 933450"/>
                <a:gd name="connsiteX126" fmla="*/ 93464 w 133350"/>
                <a:gd name="connsiteY126" fmla="*/ 748189 h 933450"/>
                <a:gd name="connsiteX127" fmla="*/ 90607 w 133350"/>
                <a:gd name="connsiteY127" fmla="*/ 768191 h 933450"/>
                <a:gd name="connsiteX128" fmla="*/ 95369 w 133350"/>
                <a:gd name="connsiteY128" fmla="*/ 807244 h 933450"/>
                <a:gd name="connsiteX129" fmla="*/ 97274 w 133350"/>
                <a:gd name="connsiteY129" fmla="*/ 812006 h 933450"/>
                <a:gd name="connsiteX130" fmla="*/ 99179 w 133350"/>
                <a:gd name="connsiteY130" fmla="*/ 774859 h 933450"/>
                <a:gd name="connsiteX131" fmla="*/ 90607 w 133350"/>
                <a:gd name="connsiteY131" fmla="*/ 596741 h 933450"/>
                <a:gd name="connsiteX132" fmla="*/ 99179 w 133350"/>
                <a:gd name="connsiteY132" fmla="*/ 643414 h 933450"/>
                <a:gd name="connsiteX133" fmla="*/ 88702 w 133350"/>
                <a:gd name="connsiteY133" fmla="*/ 647224 h 933450"/>
                <a:gd name="connsiteX134" fmla="*/ 87749 w 133350"/>
                <a:gd name="connsiteY134" fmla="*/ 624364 h 933450"/>
                <a:gd name="connsiteX135" fmla="*/ 66794 w 133350"/>
                <a:gd name="connsiteY135" fmla="*/ 638651 h 933450"/>
                <a:gd name="connsiteX136" fmla="*/ 73461 w 133350"/>
                <a:gd name="connsiteY136" fmla="*/ 656749 h 933450"/>
                <a:gd name="connsiteX137" fmla="*/ 80129 w 133350"/>
                <a:gd name="connsiteY137" fmla="*/ 641509 h 933450"/>
                <a:gd name="connsiteX138" fmla="*/ 90607 w 133350"/>
                <a:gd name="connsiteY138" fmla="*/ 692944 h 933450"/>
                <a:gd name="connsiteX139" fmla="*/ 86796 w 133350"/>
                <a:gd name="connsiteY139" fmla="*/ 693896 h 933450"/>
                <a:gd name="connsiteX140" fmla="*/ 95369 w 133350"/>
                <a:gd name="connsiteY140" fmla="*/ 738664 h 933450"/>
                <a:gd name="connsiteX141" fmla="*/ 102989 w 133350"/>
                <a:gd name="connsiteY141" fmla="*/ 674846 h 933450"/>
                <a:gd name="connsiteX142" fmla="*/ 87749 w 133350"/>
                <a:gd name="connsiteY142" fmla="*/ 668179 h 933450"/>
                <a:gd name="connsiteX143" fmla="*/ 99179 w 133350"/>
                <a:gd name="connsiteY143" fmla="*/ 671989 h 933450"/>
                <a:gd name="connsiteX144" fmla="*/ 99179 w 133350"/>
                <a:gd name="connsiteY144" fmla="*/ 639604 h 933450"/>
                <a:gd name="connsiteX145" fmla="*/ 90607 w 133350"/>
                <a:gd name="connsiteY145" fmla="*/ 596741 h 933450"/>
                <a:gd name="connsiteX146" fmla="*/ 84891 w 133350"/>
                <a:gd name="connsiteY146" fmla="*/ 575786 h 933450"/>
                <a:gd name="connsiteX147" fmla="*/ 72509 w 133350"/>
                <a:gd name="connsiteY147" fmla="*/ 531019 h 933450"/>
                <a:gd name="connsiteX148" fmla="*/ 64889 w 133350"/>
                <a:gd name="connsiteY148" fmla="*/ 526256 h 933450"/>
                <a:gd name="connsiteX149" fmla="*/ 59174 w 133350"/>
                <a:gd name="connsiteY149" fmla="*/ 525304 h 933450"/>
                <a:gd name="connsiteX150" fmla="*/ 84891 w 133350"/>
                <a:gd name="connsiteY150" fmla="*/ 575786 h 933450"/>
                <a:gd name="connsiteX151" fmla="*/ 105846 w 133350"/>
                <a:gd name="connsiteY151" fmla="*/ 456724 h 933450"/>
                <a:gd name="connsiteX152" fmla="*/ 105846 w 133350"/>
                <a:gd name="connsiteY152" fmla="*/ 456724 h 933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33350" h="933450">
                  <a:moveTo>
                    <a:pt x="50602" y="406241"/>
                  </a:moveTo>
                  <a:cubicBezTo>
                    <a:pt x="48696" y="400526"/>
                    <a:pt x="42982" y="370046"/>
                    <a:pt x="42982" y="369094"/>
                  </a:cubicBezTo>
                  <a:cubicBezTo>
                    <a:pt x="44886" y="376714"/>
                    <a:pt x="42029" y="375761"/>
                    <a:pt x="35361" y="365284"/>
                  </a:cubicBezTo>
                  <a:cubicBezTo>
                    <a:pt x="30599" y="371951"/>
                    <a:pt x="49649" y="351949"/>
                    <a:pt x="48696" y="346234"/>
                  </a:cubicBezTo>
                  <a:cubicBezTo>
                    <a:pt x="38219" y="357664"/>
                    <a:pt x="29646" y="290989"/>
                    <a:pt x="27741" y="290989"/>
                  </a:cubicBezTo>
                  <a:cubicBezTo>
                    <a:pt x="35361" y="296704"/>
                    <a:pt x="35361" y="300514"/>
                    <a:pt x="26789" y="303371"/>
                  </a:cubicBezTo>
                  <a:cubicBezTo>
                    <a:pt x="40124" y="270986"/>
                    <a:pt x="24884" y="243364"/>
                    <a:pt x="22979" y="216694"/>
                  </a:cubicBezTo>
                  <a:cubicBezTo>
                    <a:pt x="30599" y="228124"/>
                    <a:pt x="25836" y="213836"/>
                    <a:pt x="36314" y="219551"/>
                  </a:cubicBezTo>
                  <a:cubicBezTo>
                    <a:pt x="53459" y="170974"/>
                    <a:pt x="-2739" y="63341"/>
                    <a:pt x="8691" y="7144"/>
                  </a:cubicBezTo>
                  <a:cubicBezTo>
                    <a:pt x="19169" y="11906"/>
                    <a:pt x="18216" y="21431"/>
                    <a:pt x="26789" y="25241"/>
                  </a:cubicBezTo>
                  <a:cubicBezTo>
                    <a:pt x="30599" y="20479"/>
                    <a:pt x="28694" y="18574"/>
                    <a:pt x="27741" y="13811"/>
                  </a:cubicBezTo>
                  <a:cubicBezTo>
                    <a:pt x="52507" y="36671"/>
                    <a:pt x="38219" y="100489"/>
                    <a:pt x="53459" y="139541"/>
                  </a:cubicBezTo>
                  <a:cubicBezTo>
                    <a:pt x="54411" y="139541"/>
                    <a:pt x="39171" y="126206"/>
                    <a:pt x="39171" y="126206"/>
                  </a:cubicBezTo>
                  <a:cubicBezTo>
                    <a:pt x="38219" y="136684"/>
                    <a:pt x="46791" y="143351"/>
                    <a:pt x="49649" y="153829"/>
                  </a:cubicBezTo>
                  <a:cubicBezTo>
                    <a:pt x="51554" y="150971"/>
                    <a:pt x="52507" y="142399"/>
                    <a:pt x="55364" y="142399"/>
                  </a:cubicBezTo>
                  <a:cubicBezTo>
                    <a:pt x="56316" y="162401"/>
                    <a:pt x="48696" y="209074"/>
                    <a:pt x="68699" y="224314"/>
                  </a:cubicBezTo>
                  <a:cubicBezTo>
                    <a:pt x="71557" y="220504"/>
                    <a:pt x="60127" y="226219"/>
                    <a:pt x="58221" y="224314"/>
                  </a:cubicBezTo>
                  <a:cubicBezTo>
                    <a:pt x="58221" y="222409"/>
                    <a:pt x="73461" y="273844"/>
                    <a:pt x="76319" y="273844"/>
                  </a:cubicBezTo>
                  <a:cubicBezTo>
                    <a:pt x="71557" y="281464"/>
                    <a:pt x="57269" y="251936"/>
                    <a:pt x="59174" y="267176"/>
                  </a:cubicBezTo>
                  <a:cubicBezTo>
                    <a:pt x="61079" y="271939"/>
                    <a:pt x="62984" y="272891"/>
                    <a:pt x="62984" y="270034"/>
                  </a:cubicBezTo>
                  <a:cubicBezTo>
                    <a:pt x="93464" y="310991"/>
                    <a:pt x="89654" y="385286"/>
                    <a:pt x="105846" y="409099"/>
                  </a:cubicBezTo>
                  <a:cubicBezTo>
                    <a:pt x="103941" y="408146"/>
                    <a:pt x="76319" y="373856"/>
                    <a:pt x="113466" y="420529"/>
                  </a:cubicBezTo>
                  <a:cubicBezTo>
                    <a:pt x="118229" y="397669"/>
                    <a:pt x="118229" y="391954"/>
                    <a:pt x="114419" y="402431"/>
                  </a:cubicBezTo>
                  <a:cubicBezTo>
                    <a:pt x="104894" y="388144"/>
                    <a:pt x="98227" y="374809"/>
                    <a:pt x="91559" y="346234"/>
                  </a:cubicBezTo>
                  <a:cubicBezTo>
                    <a:pt x="96321" y="359569"/>
                    <a:pt x="99179" y="361474"/>
                    <a:pt x="101084" y="353854"/>
                  </a:cubicBezTo>
                  <a:cubicBezTo>
                    <a:pt x="105846" y="360521"/>
                    <a:pt x="105846" y="367189"/>
                    <a:pt x="100132" y="371951"/>
                  </a:cubicBezTo>
                  <a:cubicBezTo>
                    <a:pt x="107752" y="374809"/>
                    <a:pt x="109657" y="370999"/>
                    <a:pt x="105846" y="362426"/>
                  </a:cubicBezTo>
                  <a:cubicBezTo>
                    <a:pt x="105846" y="381476"/>
                    <a:pt x="122039" y="432911"/>
                    <a:pt x="123944" y="433864"/>
                  </a:cubicBezTo>
                  <a:cubicBezTo>
                    <a:pt x="119182" y="430054"/>
                    <a:pt x="117277" y="431006"/>
                    <a:pt x="120134" y="438626"/>
                  </a:cubicBezTo>
                  <a:cubicBezTo>
                    <a:pt x="122039" y="438626"/>
                    <a:pt x="101084" y="430054"/>
                    <a:pt x="100132" y="430054"/>
                  </a:cubicBezTo>
                  <a:cubicBezTo>
                    <a:pt x="102036" y="430054"/>
                    <a:pt x="102036" y="428149"/>
                    <a:pt x="99179" y="426244"/>
                  </a:cubicBezTo>
                  <a:cubicBezTo>
                    <a:pt x="96321" y="425291"/>
                    <a:pt x="120134" y="470059"/>
                    <a:pt x="108704" y="465296"/>
                  </a:cubicBezTo>
                  <a:cubicBezTo>
                    <a:pt x="102989" y="467201"/>
                    <a:pt x="95369" y="502444"/>
                    <a:pt x="124896" y="508159"/>
                  </a:cubicBezTo>
                  <a:cubicBezTo>
                    <a:pt x="114419" y="501491"/>
                    <a:pt x="115371" y="471011"/>
                    <a:pt x="115371" y="470059"/>
                  </a:cubicBezTo>
                  <a:cubicBezTo>
                    <a:pt x="118229" y="470059"/>
                    <a:pt x="127754" y="473869"/>
                    <a:pt x="127754" y="472916"/>
                  </a:cubicBezTo>
                  <a:cubicBezTo>
                    <a:pt x="122991" y="511016"/>
                    <a:pt x="108704" y="536734"/>
                    <a:pt x="113466" y="590074"/>
                  </a:cubicBezTo>
                  <a:cubicBezTo>
                    <a:pt x="112514" y="588169"/>
                    <a:pt x="100132" y="560546"/>
                    <a:pt x="101084" y="554831"/>
                  </a:cubicBezTo>
                  <a:cubicBezTo>
                    <a:pt x="104894" y="558641"/>
                    <a:pt x="109657" y="561499"/>
                    <a:pt x="114419" y="562451"/>
                  </a:cubicBezTo>
                  <a:cubicBezTo>
                    <a:pt x="110609" y="558641"/>
                    <a:pt x="132516" y="532924"/>
                    <a:pt x="123944" y="535781"/>
                  </a:cubicBezTo>
                  <a:cubicBezTo>
                    <a:pt x="121086" y="565309"/>
                    <a:pt x="122991" y="544354"/>
                    <a:pt x="102036" y="546259"/>
                  </a:cubicBezTo>
                  <a:cubicBezTo>
                    <a:pt x="105846" y="550069"/>
                    <a:pt x="101084" y="595789"/>
                    <a:pt x="93464" y="608171"/>
                  </a:cubicBezTo>
                  <a:cubicBezTo>
                    <a:pt x="124896" y="614839"/>
                    <a:pt x="93464" y="594836"/>
                    <a:pt x="92511" y="589121"/>
                  </a:cubicBezTo>
                  <a:cubicBezTo>
                    <a:pt x="97274" y="592931"/>
                    <a:pt x="99179" y="591026"/>
                    <a:pt x="97274" y="581501"/>
                  </a:cubicBezTo>
                  <a:cubicBezTo>
                    <a:pt x="117277" y="594836"/>
                    <a:pt x="96321" y="586264"/>
                    <a:pt x="111561" y="590074"/>
                  </a:cubicBezTo>
                  <a:cubicBezTo>
                    <a:pt x="109657" y="588169"/>
                    <a:pt x="119182" y="628174"/>
                    <a:pt x="119182" y="628174"/>
                  </a:cubicBezTo>
                  <a:cubicBezTo>
                    <a:pt x="116324" y="627221"/>
                    <a:pt x="116324" y="629126"/>
                    <a:pt x="118229" y="632936"/>
                  </a:cubicBezTo>
                  <a:cubicBezTo>
                    <a:pt x="123944" y="635794"/>
                    <a:pt x="102989" y="611029"/>
                    <a:pt x="106799" y="614839"/>
                  </a:cubicBezTo>
                  <a:cubicBezTo>
                    <a:pt x="112514" y="621506"/>
                    <a:pt x="115371" y="630079"/>
                    <a:pt x="112514" y="633889"/>
                  </a:cubicBezTo>
                  <a:cubicBezTo>
                    <a:pt x="106799" y="639604"/>
                    <a:pt x="102036" y="620554"/>
                    <a:pt x="102036" y="620554"/>
                  </a:cubicBezTo>
                  <a:cubicBezTo>
                    <a:pt x="106799" y="627221"/>
                    <a:pt x="105846" y="623411"/>
                    <a:pt x="98227" y="609124"/>
                  </a:cubicBezTo>
                  <a:cubicBezTo>
                    <a:pt x="96321" y="626269"/>
                    <a:pt x="114419" y="659606"/>
                    <a:pt x="118229" y="672941"/>
                  </a:cubicBezTo>
                  <a:cubicBezTo>
                    <a:pt x="106799" y="671989"/>
                    <a:pt x="122991" y="645319"/>
                    <a:pt x="113466" y="643414"/>
                  </a:cubicBezTo>
                  <a:cubicBezTo>
                    <a:pt x="107752" y="646271"/>
                    <a:pt x="106799" y="651034"/>
                    <a:pt x="110609" y="656749"/>
                  </a:cubicBezTo>
                  <a:cubicBezTo>
                    <a:pt x="111561" y="646271"/>
                    <a:pt x="105846" y="642461"/>
                    <a:pt x="94416" y="646271"/>
                  </a:cubicBezTo>
                  <a:cubicBezTo>
                    <a:pt x="96321" y="651034"/>
                    <a:pt x="99179" y="651986"/>
                    <a:pt x="102036" y="649129"/>
                  </a:cubicBezTo>
                  <a:cubicBezTo>
                    <a:pt x="119182" y="663416"/>
                    <a:pt x="126802" y="698659"/>
                    <a:pt x="108704" y="715804"/>
                  </a:cubicBezTo>
                  <a:cubicBezTo>
                    <a:pt x="105846" y="727234"/>
                    <a:pt x="128707" y="681514"/>
                    <a:pt x="105846" y="680561"/>
                  </a:cubicBezTo>
                  <a:cubicBezTo>
                    <a:pt x="83939" y="691991"/>
                    <a:pt x="120134" y="742474"/>
                    <a:pt x="115371" y="727234"/>
                  </a:cubicBezTo>
                  <a:cubicBezTo>
                    <a:pt x="103941" y="716756"/>
                    <a:pt x="131564" y="752951"/>
                    <a:pt x="113466" y="729139"/>
                  </a:cubicBezTo>
                  <a:cubicBezTo>
                    <a:pt x="119182" y="734854"/>
                    <a:pt x="121086" y="741521"/>
                    <a:pt x="118229" y="749141"/>
                  </a:cubicBezTo>
                  <a:cubicBezTo>
                    <a:pt x="119182" y="751999"/>
                    <a:pt x="103941" y="730091"/>
                    <a:pt x="104894" y="731044"/>
                  </a:cubicBezTo>
                  <a:cubicBezTo>
                    <a:pt x="93464" y="734854"/>
                    <a:pt x="124896" y="860584"/>
                    <a:pt x="114419" y="857726"/>
                  </a:cubicBezTo>
                  <a:cubicBezTo>
                    <a:pt x="116324" y="836771"/>
                    <a:pt x="110609" y="852011"/>
                    <a:pt x="114419" y="832961"/>
                  </a:cubicBezTo>
                  <a:cubicBezTo>
                    <a:pt x="122039" y="834866"/>
                    <a:pt x="99179" y="834866"/>
                    <a:pt x="102036" y="831056"/>
                  </a:cubicBezTo>
                  <a:cubicBezTo>
                    <a:pt x="102036" y="812006"/>
                    <a:pt x="109657" y="883444"/>
                    <a:pt x="123944" y="858679"/>
                  </a:cubicBezTo>
                  <a:cubicBezTo>
                    <a:pt x="129659" y="886301"/>
                    <a:pt x="100132" y="845344"/>
                    <a:pt x="100132" y="863441"/>
                  </a:cubicBezTo>
                  <a:cubicBezTo>
                    <a:pt x="104894" y="870109"/>
                    <a:pt x="105846" y="880586"/>
                    <a:pt x="113466" y="886301"/>
                  </a:cubicBezTo>
                  <a:cubicBezTo>
                    <a:pt x="122991" y="876776"/>
                    <a:pt x="122991" y="871061"/>
                    <a:pt x="112514" y="870109"/>
                  </a:cubicBezTo>
                  <a:cubicBezTo>
                    <a:pt x="114419" y="877729"/>
                    <a:pt x="112514" y="872966"/>
                    <a:pt x="112514" y="867251"/>
                  </a:cubicBezTo>
                  <a:cubicBezTo>
                    <a:pt x="125849" y="895826"/>
                    <a:pt x="97274" y="900589"/>
                    <a:pt x="104894" y="923449"/>
                  </a:cubicBezTo>
                  <a:cubicBezTo>
                    <a:pt x="103941" y="921544"/>
                    <a:pt x="102989" y="922496"/>
                    <a:pt x="102036" y="927259"/>
                  </a:cubicBezTo>
                  <a:cubicBezTo>
                    <a:pt x="97274" y="924401"/>
                    <a:pt x="96321" y="913924"/>
                    <a:pt x="90607" y="910114"/>
                  </a:cubicBezTo>
                  <a:cubicBezTo>
                    <a:pt x="95369" y="919639"/>
                    <a:pt x="94416" y="921544"/>
                    <a:pt x="87749" y="916781"/>
                  </a:cubicBezTo>
                  <a:cubicBezTo>
                    <a:pt x="82034" y="896779"/>
                    <a:pt x="98227" y="883444"/>
                    <a:pt x="84891" y="859631"/>
                  </a:cubicBezTo>
                  <a:cubicBezTo>
                    <a:pt x="81082" y="863441"/>
                    <a:pt x="96321" y="888206"/>
                    <a:pt x="91559" y="887254"/>
                  </a:cubicBezTo>
                  <a:cubicBezTo>
                    <a:pt x="90607" y="888206"/>
                    <a:pt x="95369" y="919639"/>
                    <a:pt x="90607" y="907256"/>
                  </a:cubicBezTo>
                  <a:cubicBezTo>
                    <a:pt x="86796" y="913924"/>
                    <a:pt x="88702" y="918686"/>
                    <a:pt x="96321" y="922496"/>
                  </a:cubicBezTo>
                  <a:cubicBezTo>
                    <a:pt x="96321" y="913924"/>
                    <a:pt x="96321" y="917734"/>
                    <a:pt x="96321" y="933926"/>
                  </a:cubicBezTo>
                  <a:cubicBezTo>
                    <a:pt x="70604" y="921544"/>
                    <a:pt x="103941" y="921544"/>
                    <a:pt x="85844" y="925354"/>
                  </a:cubicBezTo>
                  <a:cubicBezTo>
                    <a:pt x="58221" y="908209"/>
                    <a:pt x="91559" y="857726"/>
                    <a:pt x="89654" y="847249"/>
                  </a:cubicBezTo>
                  <a:cubicBezTo>
                    <a:pt x="88702" y="831056"/>
                    <a:pt x="61079" y="835819"/>
                    <a:pt x="73461" y="798671"/>
                  </a:cubicBezTo>
                  <a:cubicBezTo>
                    <a:pt x="72509" y="811054"/>
                    <a:pt x="86796" y="798671"/>
                    <a:pt x="89654" y="793909"/>
                  </a:cubicBezTo>
                  <a:cubicBezTo>
                    <a:pt x="89654" y="793909"/>
                    <a:pt x="81082" y="748189"/>
                    <a:pt x="72509" y="740569"/>
                  </a:cubicBezTo>
                  <a:cubicBezTo>
                    <a:pt x="87749" y="748189"/>
                    <a:pt x="82986" y="747236"/>
                    <a:pt x="91559" y="751999"/>
                  </a:cubicBezTo>
                  <a:cubicBezTo>
                    <a:pt x="88702" y="733901"/>
                    <a:pt x="63936" y="600551"/>
                    <a:pt x="78224" y="610076"/>
                  </a:cubicBezTo>
                  <a:cubicBezTo>
                    <a:pt x="74414" y="620554"/>
                    <a:pt x="60127" y="608171"/>
                    <a:pt x="59174" y="598646"/>
                  </a:cubicBezTo>
                  <a:cubicBezTo>
                    <a:pt x="63936" y="598646"/>
                    <a:pt x="78224" y="611029"/>
                    <a:pt x="71557" y="590074"/>
                  </a:cubicBezTo>
                  <a:cubicBezTo>
                    <a:pt x="74414" y="588169"/>
                    <a:pt x="99179" y="601504"/>
                    <a:pt x="91559" y="604361"/>
                  </a:cubicBezTo>
                  <a:cubicBezTo>
                    <a:pt x="92511" y="595789"/>
                    <a:pt x="73461" y="571976"/>
                    <a:pt x="66794" y="567214"/>
                  </a:cubicBezTo>
                  <a:cubicBezTo>
                    <a:pt x="67746" y="574834"/>
                    <a:pt x="67746" y="583406"/>
                    <a:pt x="68699" y="591026"/>
                  </a:cubicBezTo>
                  <a:cubicBezTo>
                    <a:pt x="50602" y="571976"/>
                    <a:pt x="43934" y="549116"/>
                    <a:pt x="33457" y="521494"/>
                  </a:cubicBezTo>
                  <a:cubicBezTo>
                    <a:pt x="34409" y="519589"/>
                    <a:pt x="34409" y="512921"/>
                    <a:pt x="30599" y="502444"/>
                  </a:cubicBezTo>
                  <a:cubicBezTo>
                    <a:pt x="36314" y="489109"/>
                    <a:pt x="29646" y="497681"/>
                    <a:pt x="38219" y="506254"/>
                  </a:cubicBezTo>
                  <a:cubicBezTo>
                    <a:pt x="35361" y="499586"/>
                    <a:pt x="42982" y="482441"/>
                    <a:pt x="42982" y="480536"/>
                  </a:cubicBezTo>
                  <a:cubicBezTo>
                    <a:pt x="34409" y="474821"/>
                    <a:pt x="30599" y="477679"/>
                    <a:pt x="32504" y="488156"/>
                  </a:cubicBezTo>
                  <a:cubicBezTo>
                    <a:pt x="35361" y="482441"/>
                    <a:pt x="26789" y="471011"/>
                    <a:pt x="22979" y="467201"/>
                  </a:cubicBezTo>
                  <a:cubicBezTo>
                    <a:pt x="28694" y="469106"/>
                    <a:pt x="28694" y="467201"/>
                    <a:pt x="21074" y="463391"/>
                  </a:cubicBezTo>
                  <a:cubicBezTo>
                    <a:pt x="30599" y="462439"/>
                    <a:pt x="36314" y="466249"/>
                    <a:pt x="36314" y="474821"/>
                  </a:cubicBezTo>
                  <a:cubicBezTo>
                    <a:pt x="37266" y="468154"/>
                    <a:pt x="40124" y="467201"/>
                    <a:pt x="45839" y="472916"/>
                  </a:cubicBezTo>
                  <a:cubicBezTo>
                    <a:pt x="50602" y="457676"/>
                    <a:pt x="17264" y="453866"/>
                    <a:pt x="15359" y="445294"/>
                  </a:cubicBezTo>
                  <a:cubicBezTo>
                    <a:pt x="53459" y="455771"/>
                    <a:pt x="48696" y="455771"/>
                    <a:pt x="50602" y="416719"/>
                  </a:cubicBezTo>
                  <a:cubicBezTo>
                    <a:pt x="58221" y="411956"/>
                    <a:pt x="56316" y="440531"/>
                    <a:pt x="60127" y="445294"/>
                  </a:cubicBezTo>
                  <a:cubicBezTo>
                    <a:pt x="59174" y="425291"/>
                    <a:pt x="60127" y="421481"/>
                    <a:pt x="63936" y="433864"/>
                  </a:cubicBezTo>
                  <a:cubicBezTo>
                    <a:pt x="63936" y="410051"/>
                    <a:pt x="62984" y="417671"/>
                    <a:pt x="50602" y="406241"/>
                  </a:cubicBezTo>
                  <a:close/>
                  <a:moveTo>
                    <a:pt x="16311" y="45244"/>
                  </a:moveTo>
                  <a:cubicBezTo>
                    <a:pt x="16311" y="45244"/>
                    <a:pt x="17264" y="46196"/>
                    <a:pt x="18216" y="46196"/>
                  </a:cubicBezTo>
                  <a:cubicBezTo>
                    <a:pt x="17264" y="45244"/>
                    <a:pt x="17264" y="45244"/>
                    <a:pt x="16311" y="45244"/>
                  </a:cubicBezTo>
                  <a:close/>
                  <a:moveTo>
                    <a:pt x="82986" y="514826"/>
                  </a:moveTo>
                  <a:cubicBezTo>
                    <a:pt x="82986" y="491014"/>
                    <a:pt x="79177" y="492919"/>
                    <a:pt x="64889" y="491966"/>
                  </a:cubicBezTo>
                  <a:cubicBezTo>
                    <a:pt x="61079" y="508159"/>
                    <a:pt x="90607" y="525304"/>
                    <a:pt x="82986" y="514826"/>
                  </a:cubicBezTo>
                  <a:close/>
                  <a:moveTo>
                    <a:pt x="67746" y="521494"/>
                  </a:moveTo>
                  <a:cubicBezTo>
                    <a:pt x="66794" y="526256"/>
                    <a:pt x="74414" y="522446"/>
                    <a:pt x="67746" y="521494"/>
                  </a:cubicBezTo>
                  <a:close/>
                  <a:moveTo>
                    <a:pt x="72509" y="524351"/>
                  </a:moveTo>
                  <a:cubicBezTo>
                    <a:pt x="72509" y="523399"/>
                    <a:pt x="72509" y="523399"/>
                    <a:pt x="72509" y="523399"/>
                  </a:cubicBezTo>
                  <a:lnTo>
                    <a:pt x="72509" y="524351"/>
                  </a:lnTo>
                  <a:close/>
                  <a:moveTo>
                    <a:pt x="63936" y="441484"/>
                  </a:moveTo>
                  <a:cubicBezTo>
                    <a:pt x="63936" y="443389"/>
                    <a:pt x="62032" y="433864"/>
                    <a:pt x="63936" y="441484"/>
                  </a:cubicBezTo>
                  <a:close/>
                  <a:moveTo>
                    <a:pt x="60127" y="451009"/>
                  </a:moveTo>
                  <a:cubicBezTo>
                    <a:pt x="67746" y="448151"/>
                    <a:pt x="61079" y="449104"/>
                    <a:pt x="60127" y="451009"/>
                  </a:cubicBezTo>
                  <a:close/>
                  <a:moveTo>
                    <a:pt x="52507" y="479584"/>
                  </a:moveTo>
                  <a:cubicBezTo>
                    <a:pt x="84891" y="488156"/>
                    <a:pt x="44886" y="472916"/>
                    <a:pt x="52507" y="479584"/>
                  </a:cubicBezTo>
                  <a:close/>
                  <a:moveTo>
                    <a:pt x="95369" y="844391"/>
                  </a:moveTo>
                  <a:cubicBezTo>
                    <a:pt x="113466" y="836771"/>
                    <a:pt x="73461" y="806291"/>
                    <a:pt x="95369" y="844391"/>
                  </a:cubicBezTo>
                  <a:close/>
                  <a:moveTo>
                    <a:pt x="99179" y="774859"/>
                  </a:moveTo>
                  <a:cubicBezTo>
                    <a:pt x="109657" y="781526"/>
                    <a:pt x="104894" y="772001"/>
                    <a:pt x="86796" y="745331"/>
                  </a:cubicBezTo>
                  <a:cubicBezTo>
                    <a:pt x="84891" y="756761"/>
                    <a:pt x="101084" y="759619"/>
                    <a:pt x="94416" y="754856"/>
                  </a:cubicBezTo>
                  <a:cubicBezTo>
                    <a:pt x="99179" y="752951"/>
                    <a:pt x="98227" y="751046"/>
                    <a:pt x="93464" y="748189"/>
                  </a:cubicBezTo>
                  <a:cubicBezTo>
                    <a:pt x="86796" y="751999"/>
                    <a:pt x="83939" y="778669"/>
                    <a:pt x="90607" y="768191"/>
                  </a:cubicBezTo>
                  <a:cubicBezTo>
                    <a:pt x="102989" y="784384"/>
                    <a:pt x="97274" y="794861"/>
                    <a:pt x="95369" y="807244"/>
                  </a:cubicBezTo>
                  <a:cubicBezTo>
                    <a:pt x="101084" y="814864"/>
                    <a:pt x="82986" y="802481"/>
                    <a:pt x="97274" y="812006"/>
                  </a:cubicBezTo>
                  <a:cubicBezTo>
                    <a:pt x="96321" y="797719"/>
                    <a:pt x="100132" y="788194"/>
                    <a:pt x="99179" y="774859"/>
                  </a:cubicBezTo>
                  <a:close/>
                  <a:moveTo>
                    <a:pt x="90607" y="596741"/>
                  </a:moveTo>
                  <a:cubicBezTo>
                    <a:pt x="58221" y="611981"/>
                    <a:pt x="108704" y="625316"/>
                    <a:pt x="99179" y="643414"/>
                  </a:cubicBezTo>
                  <a:cubicBezTo>
                    <a:pt x="86796" y="628174"/>
                    <a:pt x="88702" y="636746"/>
                    <a:pt x="88702" y="647224"/>
                  </a:cubicBezTo>
                  <a:cubicBezTo>
                    <a:pt x="73461" y="639604"/>
                    <a:pt x="93464" y="636746"/>
                    <a:pt x="87749" y="624364"/>
                  </a:cubicBezTo>
                  <a:cubicBezTo>
                    <a:pt x="87749" y="624364"/>
                    <a:pt x="62032" y="645319"/>
                    <a:pt x="66794" y="638651"/>
                  </a:cubicBezTo>
                  <a:cubicBezTo>
                    <a:pt x="65841" y="637699"/>
                    <a:pt x="73461" y="656749"/>
                    <a:pt x="73461" y="656749"/>
                  </a:cubicBezTo>
                  <a:cubicBezTo>
                    <a:pt x="73461" y="656749"/>
                    <a:pt x="74414" y="639604"/>
                    <a:pt x="80129" y="641509"/>
                  </a:cubicBezTo>
                  <a:cubicBezTo>
                    <a:pt x="87749" y="668179"/>
                    <a:pt x="106799" y="690086"/>
                    <a:pt x="90607" y="692944"/>
                  </a:cubicBezTo>
                  <a:cubicBezTo>
                    <a:pt x="86796" y="710089"/>
                    <a:pt x="89654" y="693896"/>
                    <a:pt x="86796" y="693896"/>
                  </a:cubicBezTo>
                  <a:cubicBezTo>
                    <a:pt x="87749" y="716756"/>
                    <a:pt x="85844" y="719614"/>
                    <a:pt x="95369" y="738664"/>
                  </a:cubicBezTo>
                  <a:cubicBezTo>
                    <a:pt x="85844" y="837724"/>
                    <a:pt x="72509" y="566261"/>
                    <a:pt x="102989" y="674846"/>
                  </a:cubicBezTo>
                  <a:cubicBezTo>
                    <a:pt x="105846" y="674846"/>
                    <a:pt x="87749" y="672941"/>
                    <a:pt x="87749" y="668179"/>
                  </a:cubicBezTo>
                  <a:cubicBezTo>
                    <a:pt x="77271" y="677704"/>
                    <a:pt x="99179" y="673894"/>
                    <a:pt x="99179" y="671989"/>
                  </a:cubicBezTo>
                  <a:cubicBezTo>
                    <a:pt x="82034" y="668179"/>
                    <a:pt x="95369" y="625316"/>
                    <a:pt x="99179" y="639604"/>
                  </a:cubicBezTo>
                  <a:cubicBezTo>
                    <a:pt x="100132" y="637699"/>
                    <a:pt x="93464" y="607219"/>
                    <a:pt x="90607" y="596741"/>
                  </a:cubicBezTo>
                  <a:close/>
                  <a:moveTo>
                    <a:pt x="84891" y="575786"/>
                  </a:moveTo>
                  <a:cubicBezTo>
                    <a:pt x="101084" y="631984"/>
                    <a:pt x="90607" y="479584"/>
                    <a:pt x="72509" y="531019"/>
                  </a:cubicBezTo>
                  <a:cubicBezTo>
                    <a:pt x="112514" y="483394"/>
                    <a:pt x="73461" y="579596"/>
                    <a:pt x="64889" y="526256"/>
                  </a:cubicBezTo>
                  <a:cubicBezTo>
                    <a:pt x="108704" y="455771"/>
                    <a:pt x="62984" y="607219"/>
                    <a:pt x="59174" y="525304"/>
                  </a:cubicBezTo>
                  <a:cubicBezTo>
                    <a:pt x="52507" y="567214"/>
                    <a:pt x="117277" y="568166"/>
                    <a:pt x="84891" y="575786"/>
                  </a:cubicBezTo>
                  <a:close/>
                  <a:moveTo>
                    <a:pt x="105846" y="456724"/>
                  </a:moveTo>
                  <a:cubicBezTo>
                    <a:pt x="105846" y="456724"/>
                    <a:pt x="105846" y="457676"/>
                    <a:pt x="105846" y="4567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6" name="Freeform: Shape 2555">
              <a:extLst>
                <a:ext uri="{FF2B5EF4-FFF2-40B4-BE49-F238E27FC236}">
                  <a16:creationId xmlns:a16="http://schemas.microsoft.com/office/drawing/2014/main" id="{90246C1D-616F-408C-A30B-3FAE8EE5D66C}"/>
                </a:ext>
              </a:extLst>
            </p:cNvPr>
            <p:cNvSpPr/>
            <p:nvPr/>
          </p:nvSpPr>
          <p:spPr>
            <a:xfrm>
              <a:off x="6386036" y="4042542"/>
              <a:ext cx="19050" cy="9525"/>
            </a:xfrm>
            <a:custGeom>
              <a:avLst/>
              <a:gdLst>
                <a:gd name="connsiteX0" fmla="*/ 7144 w 19050"/>
                <a:gd name="connsiteY0" fmla="*/ 7488 h 9525"/>
                <a:gd name="connsiteX1" fmla="*/ 11906 w 19050"/>
                <a:gd name="connsiteY1" fmla="*/ 11298 h 9525"/>
                <a:gd name="connsiteX2" fmla="*/ 7144 w 19050"/>
                <a:gd name="connsiteY2" fmla="*/ 7488 h 9525"/>
              </a:gdLst>
              <a:ahLst/>
              <a:cxnLst>
                <a:cxn ang="0">
                  <a:pos x="connsiteX0" y="connsiteY0"/>
                </a:cxn>
                <a:cxn ang="0">
                  <a:pos x="connsiteX1" y="connsiteY1"/>
                </a:cxn>
                <a:cxn ang="0">
                  <a:pos x="connsiteX2" y="connsiteY2"/>
                </a:cxn>
              </a:cxnLst>
              <a:rect l="l" t="t" r="r" b="b"/>
              <a:pathLst>
                <a:path w="19050" h="9525">
                  <a:moveTo>
                    <a:pt x="7144" y="7488"/>
                  </a:moveTo>
                  <a:cubicBezTo>
                    <a:pt x="9049" y="8440"/>
                    <a:pt x="9049" y="12250"/>
                    <a:pt x="11906" y="11298"/>
                  </a:cubicBezTo>
                  <a:cubicBezTo>
                    <a:pt x="8096" y="12250"/>
                    <a:pt x="10954" y="5583"/>
                    <a:pt x="7144" y="7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7" name="Freeform: Shape 2556">
              <a:extLst>
                <a:ext uri="{FF2B5EF4-FFF2-40B4-BE49-F238E27FC236}">
                  <a16:creationId xmlns:a16="http://schemas.microsoft.com/office/drawing/2014/main" id="{43F60848-6293-492E-99F0-E1764E09A53B}"/>
                </a:ext>
              </a:extLst>
            </p:cNvPr>
            <p:cNvSpPr/>
            <p:nvPr/>
          </p:nvSpPr>
          <p:spPr>
            <a:xfrm>
              <a:off x="6383179" y="4047373"/>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10001" y="8371"/>
                    <a:pt x="10954"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8" name="Freeform: Shape 2557">
              <a:extLst>
                <a:ext uri="{FF2B5EF4-FFF2-40B4-BE49-F238E27FC236}">
                  <a16:creationId xmlns:a16="http://schemas.microsoft.com/office/drawing/2014/main" id="{8B9CE1C3-A264-46A3-9D12-24947195A20B}"/>
                </a:ext>
              </a:extLst>
            </p:cNvPr>
            <p:cNvSpPr/>
            <p:nvPr/>
          </p:nvSpPr>
          <p:spPr>
            <a:xfrm>
              <a:off x="6376918" y="4054316"/>
              <a:ext cx="19050" cy="9525"/>
            </a:xfrm>
            <a:custGeom>
              <a:avLst/>
              <a:gdLst>
                <a:gd name="connsiteX0" fmla="*/ 10547 w 19050"/>
                <a:gd name="connsiteY0" fmla="*/ 7144 h 9525"/>
                <a:gd name="connsiteX1" fmla="*/ 10547 w 19050"/>
                <a:gd name="connsiteY1" fmla="*/ 7144 h 9525"/>
              </a:gdLst>
              <a:ahLst/>
              <a:cxnLst>
                <a:cxn ang="0">
                  <a:pos x="connsiteX0" y="connsiteY0"/>
                </a:cxn>
                <a:cxn ang="0">
                  <a:pos x="connsiteX1" y="connsiteY1"/>
                </a:cxn>
              </a:cxnLst>
              <a:rect l="l" t="t" r="r" b="b"/>
              <a:pathLst>
                <a:path w="19050" h="9525">
                  <a:moveTo>
                    <a:pt x="10547" y="7144"/>
                  </a:moveTo>
                  <a:cubicBezTo>
                    <a:pt x="21024" y="14764"/>
                    <a:pt x="-883" y="7144"/>
                    <a:pt x="105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59" name="Freeform: Shape 2558">
              <a:extLst>
                <a:ext uri="{FF2B5EF4-FFF2-40B4-BE49-F238E27FC236}">
                  <a16:creationId xmlns:a16="http://schemas.microsoft.com/office/drawing/2014/main" id="{1085F126-B139-4F9D-B73E-6AB4B6EAD432}"/>
                </a:ext>
              </a:extLst>
            </p:cNvPr>
            <p:cNvSpPr/>
            <p:nvPr/>
          </p:nvSpPr>
          <p:spPr>
            <a:xfrm>
              <a:off x="6388894" y="40514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3811" y="1571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0" name="Freeform: Shape 2559">
              <a:extLst>
                <a:ext uri="{FF2B5EF4-FFF2-40B4-BE49-F238E27FC236}">
                  <a16:creationId xmlns:a16="http://schemas.microsoft.com/office/drawing/2014/main" id="{E0BE032B-8CB6-4958-8804-EDA76B2298AB}"/>
                </a:ext>
              </a:extLst>
            </p:cNvPr>
            <p:cNvSpPr/>
            <p:nvPr/>
          </p:nvSpPr>
          <p:spPr>
            <a:xfrm>
              <a:off x="6413421" y="3963828"/>
              <a:ext cx="9525" cy="9525"/>
            </a:xfrm>
            <a:custGeom>
              <a:avLst/>
              <a:gdLst>
                <a:gd name="connsiteX0" fmla="*/ 8334 w 9525"/>
                <a:gd name="connsiteY0" fmla="*/ 10954 h 9525"/>
                <a:gd name="connsiteX1" fmla="*/ 7382 w 9525"/>
                <a:gd name="connsiteY1" fmla="*/ 7144 h 9525"/>
                <a:gd name="connsiteX2" fmla="*/ 8334 w 9525"/>
                <a:gd name="connsiteY2" fmla="*/ 10954 h 9525"/>
              </a:gdLst>
              <a:ahLst/>
              <a:cxnLst>
                <a:cxn ang="0">
                  <a:pos x="connsiteX0" y="connsiteY0"/>
                </a:cxn>
                <a:cxn ang="0">
                  <a:pos x="connsiteX1" y="connsiteY1"/>
                </a:cxn>
                <a:cxn ang="0">
                  <a:pos x="connsiteX2" y="connsiteY2"/>
                </a:cxn>
              </a:cxnLst>
              <a:rect l="l" t="t" r="r" b="b"/>
              <a:pathLst>
                <a:path w="9525" h="9525">
                  <a:moveTo>
                    <a:pt x="8334" y="10954"/>
                  </a:moveTo>
                  <a:cubicBezTo>
                    <a:pt x="11192" y="10001"/>
                    <a:pt x="8334" y="8096"/>
                    <a:pt x="7382" y="7144"/>
                  </a:cubicBezTo>
                  <a:cubicBezTo>
                    <a:pt x="7382" y="8096"/>
                    <a:pt x="6429" y="9049"/>
                    <a:pt x="833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1" name="Freeform: Shape 2560">
              <a:extLst>
                <a:ext uri="{FF2B5EF4-FFF2-40B4-BE49-F238E27FC236}">
                  <a16:creationId xmlns:a16="http://schemas.microsoft.com/office/drawing/2014/main" id="{B0C00173-75C5-46A8-81F1-E089A0FC9B48}"/>
                </a:ext>
              </a:extLst>
            </p:cNvPr>
            <p:cNvSpPr/>
            <p:nvPr/>
          </p:nvSpPr>
          <p:spPr>
            <a:xfrm>
              <a:off x="6360319" y="3221831"/>
              <a:ext cx="9525" cy="38100"/>
            </a:xfrm>
            <a:custGeom>
              <a:avLst/>
              <a:gdLst>
                <a:gd name="connsiteX0" fmla="*/ 10954 w 9525"/>
                <a:gd name="connsiteY0" fmla="*/ 34766 h 38100"/>
                <a:gd name="connsiteX1" fmla="*/ 7144 w 9525"/>
                <a:gd name="connsiteY1" fmla="*/ 7144 h 38100"/>
                <a:gd name="connsiteX2" fmla="*/ 10954 w 9525"/>
                <a:gd name="connsiteY2" fmla="*/ 34766 h 38100"/>
              </a:gdLst>
              <a:ahLst/>
              <a:cxnLst>
                <a:cxn ang="0">
                  <a:pos x="connsiteX0" y="connsiteY0"/>
                </a:cxn>
                <a:cxn ang="0">
                  <a:pos x="connsiteX1" y="connsiteY1"/>
                </a:cxn>
                <a:cxn ang="0">
                  <a:pos x="connsiteX2" y="connsiteY2"/>
                </a:cxn>
              </a:cxnLst>
              <a:rect l="l" t="t" r="r" b="b"/>
              <a:pathLst>
                <a:path w="9525" h="38100">
                  <a:moveTo>
                    <a:pt x="10954" y="34766"/>
                  </a:moveTo>
                  <a:lnTo>
                    <a:pt x="7144" y="7144"/>
                  </a:lnTo>
                  <a:cubicBezTo>
                    <a:pt x="7144" y="14764"/>
                    <a:pt x="8096" y="22384"/>
                    <a:pt x="10954" y="347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2" name="Freeform: Shape 2561">
              <a:extLst>
                <a:ext uri="{FF2B5EF4-FFF2-40B4-BE49-F238E27FC236}">
                  <a16:creationId xmlns:a16="http://schemas.microsoft.com/office/drawing/2014/main" id="{06C0B973-5FC1-4B74-A8E5-D71ACE73CEE6}"/>
                </a:ext>
              </a:extLst>
            </p:cNvPr>
            <p:cNvSpPr/>
            <p:nvPr/>
          </p:nvSpPr>
          <p:spPr>
            <a:xfrm>
              <a:off x="6390799" y="3876183"/>
              <a:ext cx="19050" cy="28575"/>
            </a:xfrm>
            <a:custGeom>
              <a:avLst/>
              <a:gdLst>
                <a:gd name="connsiteX0" fmla="*/ 7144 w 19050"/>
                <a:gd name="connsiteY0" fmla="*/ 7159 h 28575"/>
                <a:gd name="connsiteX1" fmla="*/ 7144 w 19050"/>
                <a:gd name="connsiteY1" fmla="*/ 7159 h 28575"/>
              </a:gdLst>
              <a:ahLst/>
              <a:cxnLst>
                <a:cxn ang="0">
                  <a:pos x="connsiteX0" y="connsiteY0"/>
                </a:cxn>
                <a:cxn ang="0">
                  <a:pos x="connsiteX1" y="connsiteY1"/>
                </a:cxn>
              </a:cxnLst>
              <a:rect l="l" t="t" r="r" b="b"/>
              <a:pathLst>
                <a:path w="19050" h="28575">
                  <a:moveTo>
                    <a:pt x="7144" y="7159"/>
                  </a:moveTo>
                  <a:cubicBezTo>
                    <a:pt x="24289" y="49069"/>
                    <a:pt x="7144" y="6207"/>
                    <a:pt x="7144" y="71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3" name="Freeform: Shape 2562">
              <a:extLst>
                <a:ext uri="{FF2B5EF4-FFF2-40B4-BE49-F238E27FC236}">
                  <a16:creationId xmlns:a16="http://schemas.microsoft.com/office/drawing/2014/main" id="{8E1809B5-AFD2-4259-8A53-05F14A43D585}"/>
                </a:ext>
              </a:extLst>
            </p:cNvPr>
            <p:cNvSpPr/>
            <p:nvPr/>
          </p:nvSpPr>
          <p:spPr>
            <a:xfrm>
              <a:off x="6403197" y="3876687"/>
              <a:ext cx="19050" cy="9525"/>
            </a:xfrm>
            <a:custGeom>
              <a:avLst/>
              <a:gdLst>
                <a:gd name="connsiteX0" fmla="*/ 14748 w 19050"/>
                <a:gd name="connsiteY0" fmla="*/ 7608 h 9525"/>
                <a:gd name="connsiteX1" fmla="*/ 14748 w 19050"/>
                <a:gd name="connsiteY1" fmla="*/ 7608 h 9525"/>
              </a:gdLst>
              <a:ahLst/>
              <a:cxnLst>
                <a:cxn ang="0">
                  <a:pos x="connsiteX0" y="connsiteY0"/>
                </a:cxn>
                <a:cxn ang="0">
                  <a:pos x="connsiteX1" y="connsiteY1"/>
                </a:cxn>
              </a:cxnLst>
              <a:rect l="l" t="t" r="r" b="b"/>
              <a:pathLst>
                <a:path w="19050" h="9525">
                  <a:moveTo>
                    <a:pt x="14748" y="7608"/>
                  </a:moveTo>
                  <a:cubicBezTo>
                    <a:pt x="7128" y="10465"/>
                    <a:pt x="2366" y="5703"/>
                    <a:pt x="14748" y="76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4" name="Freeform: Shape 2563">
              <a:extLst>
                <a:ext uri="{FF2B5EF4-FFF2-40B4-BE49-F238E27FC236}">
                  <a16:creationId xmlns:a16="http://schemas.microsoft.com/office/drawing/2014/main" id="{B7C9DBE0-16DD-4931-B1E5-8E092427E5F8}"/>
                </a:ext>
              </a:extLst>
            </p:cNvPr>
            <p:cNvSpPr/>
            <p:nvPr/>
          </p:nvSpPr>
          <p:spPr>
            <a:xfrm>
              <a:off x="6371173" y="3915230"/>
              <a:ext cx="9525" cy="9525"/>
            </a:xfrm>
            <a:custGeom>
              <a:avLst/>
              <a:gdLst>
                <a:gd name="connsiteX0" fmla="*/ 10577 w 9525"/>
                <a:gd name="connsiteY0" fmla="*/ 9069 h 9525"/>
                <a:gd name="connsiteX1" fmla="*/ 10577 w 9525"/>
                <a:gd name="connsiteY1" fmla="*/ 9069 h 9525"/>
              </a:gdLst>
              <a:ahLst/>
              <a:cxnLst>
                <a:cxn ang="0">
                  <a:pos x="connsiteX0" y="connsiteY0"/>
                </a:cxn>
                <a:cxn ang="0">
                  <a:pos x="connsiteX1" y="connsiteY1"/>
                </a:cxn>
              </a:cxnLst>
              <a:rect l="l" t="t" r="r" b="b"/>
              <a:pathLst>
                <a:path w="9525" h="9525">
                  <a:moveTo>
                    <a:pt x="10577" y="9069"/>
                  </a:moveTo>
                  <a:cubicBezTo>
                    <a:pt x="3910" y="5259"/>
                    <a:pt x="8672" y="8117"/>
                    <a:pt x="10577"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5" name="Freeform: Shape 2564">
              <a:extLst>
                <a:ext uri="{FF2B5EF4-FFF2-40B4-BE49-F238E27FC236}">
                  <a16:creationId xmlns:a16="http://schemas.microsoft.com/office/drawing/2014/main" id="{80F6BEEB-E075-4A67-98C1-033BCE0EF870}"/>
                </a:ext>
              </a:extLst>
            </p:cNvPr>
            <p:cNvSpPr/>
            <p:nvPr/>
          </p:nvSpPr>
          <p:spPr>
            <a:xfrm>
              <a:off x="6404134" y="3840520"/>
              <a:ext cx="9525" cy="9525"/>
            </a:xfrm>
            <a:custGeom>
              <a:avLst/>
              <a:gdLst>
                <a:gd name="connsiteX0" fmla="*/ 7144 w 9525"/>
                <a:gd name="connsiteY0" fmla="*/ 9485 h 9525"/>
                <a:gd name="connsiteX1" fmla="*/ 7144 w 9525"/>
                <a:gd name="connsiteY1" fmla="*/ 9485 h 9525"/>
              </a:gdLst>
              <a:ahLst/>
              <a:cxnLst>
                <a:cxn ang="0">
                  <a:pos x="connsiteX0" y="connsiteY0"/>
                </a:cxn>
                <a:cxn ang="0">
                  <a:pos x="connsiteX1" y="connsiteY1"/>
                </a:cxn>
              </a:cxnLst>
              <a:rect l="l" t="t" r="r" b="b"/>
              <a:pathLst>
                <a:path w="9525" h="9525">
                  <a:moveTo>
                    <a:pt x="7144" y="9485"/>
                  </a:moveTo>
                  <a:cubicBezTo>
                    <a:pt x="7144" y="10437"/>
                    <a:pt x="14764" y="3770"/>
                    <a:pt x="7144" y="9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6" name="Freeform: Shape 2565">
              <a:extLst>
                <a:ext uri="{FF2B5EF4-FFF2-40B4-BE49-F238E27FC236}">
                  <a16:creationId xmlns:a16="http://schemas.microsoft.com/office/drawing/2014/main" id="{76BA09C5-63BF-4B94-B2FB-4F85B706AA5B}"/>
                </a:ext>
              </a:extLst>
            </p:cNvPr>
            <p:cNvSpPr/>
            <p:nvPr/>
          </p:nvSpPr>
          <p:spPr>
            <a:xfrm>
              <a:off x="6406039" y="384381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7" name="Freeform: Shape 2566">
              <a:extLst>
                <a:ext uri="{FF2B5EF4-FFF2-40B4-BE49-F238E27FC236}">
                  <a16:creationId xmlns:a16="http://schemas.microsoft.com/office/drawing/2014/main" id="{619C560A-2178-4C40-9C07-D2C455EF1A82}"/>
                </a:ext>
              </a:extLst>
            </p:cNvPr>
            <p:cNvSpPr/>
            <p:nvPr/>
          </p:nvSpPr>
          <p:spPr>
            <a:xfrm>
              <a:off x="6364129" y="39142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10954"/>
                    <a:pt x="8096" y="1762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8" name="Freeform: Shape 2567">
              <a:extLst>
                <a:ext uri="{FF2B5EF4-FFF2-40B4-BE49-F238E27FC236}">
                  <a16:creationId xmlns:a16="http://schemas.microsoft.com/office/drawing/2014/main" id="{20E99056-CF03-4D33-897E-1755CD25C6F9}"/>
                </a:ext>
              </a:extLst>
            </p:cNvPr>
            <p:cNvSpPr/>
            <p:nvPr/>
          </p:nvSpPr>
          <p:spPr>
            <a:xfrm>
              <a:off x="6386989" y="3882416"/>
              <a:ext cx="9525" cy="9525"/>
            </a:xfrm>
            <a:custGeom>
              <a:avLst/>
              <a:gdLst>
                <a:gd name="connsiteX0" fmla="*/ 7144 w 9525"/>
                <a:gd name="connsiteY0" fmla="*/ 7593 h 9525"/>
                <a:gd name="connsiteX1" fmla="*/ 9049 w 9525"/>
                <a:gd name="connsiteY1" fmla="*/ 10451 h 9525"/>
                <a:gd name="connsiteX2" fmla="*/ 7144 w 9525"/>
                <a:gd name="connsiteY2" fmla="*/ 7593 h 9525"/>
              </a:gdLst>
              <a:ahLst/>
              <a:cxnLst>
                <a:cxn ang="0">
                  <a:pos x="connsiteX0" y="connsiteY0"/>
                </a:cxn>
                <a:cxn ang="0">
                  <a:pos x="connsiteX1" y="connsiteY1"/>
                </a:cxn>
                <a:cxn ang="0">
                  <a:pos x="connsiteX2" y="connsiteY2"/>
                </a:cxn>
              </a:cxnLst>
              <a:rect l="l" t="t" r="r" b="b"/>
              <a:pathLst>
                <a:path w="9525" h="9525">
                  <a:moveTo>
                    <a:pt x="7144" y="7593"/>
                  </a:moveTo>
                  <a:lnTo>
                    <a:pt x="9049" y="10451"/>
                  </a:lnTo>
                  <a:cubicBezTo>
                    <a:pt x="8096" y="10451"/>
                    <a:pt x="10001" y="5689"/>
                    <a:pt x="7144" y="75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69" name="Freeform: Shape 2568">
              <a:extLst>
                <a:ext uri="{FF2B5EF4-FFF2-40B4-BE49-F238E27FC236}">
                  <a16:creationId xmlns:a16="http://schemas.microsoft.com/office/drawing/2014/main" id="{FDA04EC2-2567-4183-856D-A6AA06FF69C2}"/>
                </a:ext>
              </a:extLst>
            </p:cNvPr>
            <p:cNvSpPr/>
            <p:nvPr/>
          </p:nvSpPr>
          <p:spPr>
            <a:xfrm>
              <a:off x="6402123" y="3816191"/>
              <a:ext cx="9525" cy="9525"/>
            </a:xfrm>
            <a:custGeom>
              <a:avLst/>
              <a:gdLst>
                <a:gd name="connsiteX0" fmla="*/ 10107 w 9525"/>
                <a:gd name="connsiteY0" fmla="*/ 10954 h 9525"/>
                <a:gd name="connsiteX1" fmla="*/ 10107 w 9525"/>
                <a:gd name="connsiteY1" fmla="*/ 10954 h 9525"/>
              </a:gdLst>
              <a:ahLst/>
              <a:cxnLst>
                <a:cxn ang="0">
                  <a:pos x="connsiteX0" y="connsiteY0"/>
                </a:cxn>
                <a:cxn ang="0">
                  <a:pos x="connsiteX1" y="connsiteY1"/>
                </a:cxn>
              </a:cxnLst>
              <a:rect l="l" t="t" r="r" b="b"/>
              <a:pathLst>
                <a:path w="9525" h="9525">
                  <a:moveTo>
                    <a:pt x="10107" y="10954"/>
                  </a:moveTo>
                  <a:cubicBezTo>
                    <a:pt x="3440" y="2381"/>
                    <a:pt x="10107" y="10954"/>
                    <a:pt x="1010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0" name="Freeform: Shape 2569">
              <a:extLst>
                <a:ext uri="{FF2B5EF4-FFF2-40B4-BE49-F238E27FC236}">
                  <a16:creationId xmlns:a16="http://schemas.microsoft.com/office/drawing/2014/main" id="{61882461-BE2D-4726-87AF-AE4C7C7A141C}"/>
                </a:ext>
              </a:extLst>
            </p:cNvPr>
            <p:cNvSpPr/>
            <p:nvPr/>
          </p:nvSpPr>
          <p:spPr>
            <a:xfrm>
              <a:off x="6366986" y="3857460"/>
              <a:ext cx="19050" cy="9525"/>
            </a:xfrm>
            <a:custGeom>
              <a:avLst/>
              <a:gdLst>
                <a:gd name="connsiteX0" fmla="*/ 11906 w 19050"/>
                <a:gd name="connsiteY0" fmla="*/ 9689 h 9525"/>
                <a:gd name="connsiteX1" fmla="*/ 7144 w 19050"/>
                <a:gd name="connsiteY1" fmla="*/ 8737 h 9525"/>
                <a:gd name="connsiteX2" fmla="*/ 11906 w 19050"/>
                <a:gd name="connsiteY2" fmla="*/ 9689 h 9525"/>
              </a:gdLst>
              <a:ahLst/>
              <a:cxnLst>
                <a:cxn ang="0">
                  <a:pos x="connsiteX0" y="connsiteY0"/>
                </a:cxn>
                <a:cxn ang="0">
                  <a:pos x="connsiteX1" y="connsiteY1"/>
                </a:cxn>
                <a:cxn ang="0">
                  <a:pos x="connsiteX2" y="connsiteY2"/>
                </a:cxn>
              </a:cxnLst>
              <a:rect l="l" t="t" r="r" b="b"/>
              <a:pathLst>
                <a:path w="19050" h="9525">
                  <a:moveTo>
                    <a:pt x="11906" y="9689"/>
                  </a:moveTo>
                  <a:cubicBezTo>
                    <a:pt x="8096" y="11594"/>
                    <a:pt x="10001" y="3974"/>
                    <a:pt x="7144" y="8737"/>
                  </a:cubicBezTo>
                  <a:cubicBezTo>
                    <a:pt x="9049" y="12547"/>
                    <a:pt x="10954" y="10642"/>
                    <a:pt x="11906" y="96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1" name="Freeform: Shape 2570">
              <a:extLst>
                <a:ext uri="{FF2B5EF4-FFF2-40B4-BE49-F238E27FC236}">
                  <a16:creationId xmlns:a16="http://schemas.microsoft.com/office/drawing/2014/main" id="{900EEA81-49E3-49F7-8B1D-07B00CEC039F}"/>
                </a:ext>
              </a:extLst>
            </p:cNvPr>
            <p:cNvSpPr/>
            <p:nvPr/>
          </p:nvSpPr>
          <p:spPr>
            <a:xfrm>
              <a:off x="6392704" y="381238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8096" y="8096"/>
                    <a:pt x="7144" y="7144"/>
                  </a:cubicBez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2" name="Freeform: Shape 2571">
              <a:extLst>
                <a:ext uri="{FF2B5EF4-FFF2-40B4-BE49-F238E27FC236}">
                  <a16:creationId xmlns:a16="http://schemas.microsoft.com/office/drawing/2014/main" id="{A1672F44-17CE-4316-93FE-414B058398CD}"/>
                </a:ext>
              </a:extLst>
            </p:cNvPr>
            <p:cNvSpPr/>
            <p:nvPr/>
          </p:nvSpPr>
          <p:spPr>
            <a:xfrm>
              <a:off x="6393233" y="3814286"/>
              <a:ext cx="9525" cy="19050"/>
            </a:xfrm>
            <a:custGeom>
              <a:avLst/>
              <a:gdLst>
                <a:gd name="connsiteX0" fmla="*/ 7567 w 9525"/>
                <a:gd name="connsiteY0" fmla="*/ 7144 h 19050"/>
                <a:gd name="connsiteX1" fmla="*/ 7567 w 9525"/>
                <a:gd name="connsiteY1" fmla="*/ 11906 h 19050"/>
                <a:gd name="connsiteX2" fmla="*/ 7567 w 9525"/>
                <a:gd name="connsiteY2" fmla="*/ 7144 h 19050"/>
              </a:gdLst>
              <a:ahLst/>
              <a:cxnLst>
                <a:cxn ang="0">
                  <a:pos x="connsiteX0" y="connsiteY0"/>
                </a:cxn>
                <a:cxn ang="0">
                  <a:pos x="connsiteX1" y="connsiteY1"/>
                </a:cxn>
                <a:cxn ang="0">
                  <a:pos x="connsiteX2" y="connsiteY2"/>
                </a:cxn>
              </a:cxnLst>
              <a:rect l="l" t="t" r="r" b="b"/>
              <a:pathLst>
                <a:path w="9525" h="19050">
                  <a:moveTo>
                    <a:pt x="7567" y="7144"/>
                  </a:moveTo>
                  <a:cubicBezTo>
                    <a:pt x="7567" y="9049"/>
                    <a:pt x="6615" y="10001"/>
                    <a:pt x="7567" y="11906"/>
                  </a:cubicBezTo>
                  <a:cubicBezTo>
                    <a:pt x="8520" y="9049"/>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3" name="Freeform: Shape 2572">
              <a:extLst>
                <a:ext uri="{FF2B5EF4-FFF2-40B4-BE49-F238E27FC236}">
                  <a16:creationId xmlns:a16="http://schemas.microsoft.com/office/drawing/2014/main" id="{EFB0EB2B-5F3C-4B3B-93B6-486B0F16B180}"/>
                </a:ext>
              </a:extLst>
            </p:cNvPr>
            <p:cNvSpPr/>
            <p:nvPr/>
          </p:nvSpPr>
          <p:spPr>
            <a:xfrm>
              <a:off x="6390799" y="3796113"/>
              <a:ext cx="9525" cy="9525"/>
            </a:xfrm>
            <a:custGeom>
              <a:avLst/>
              <a:gdLst>
                <a:gd name="connsiteX0" fmla="*/ 7144 w 9525"/>
                <a:gd name="connsiteY0" fmla="*/ 7219 h 9525"/>
                <a:gd name="connsiteX1" fmla="*/ 7144 w 9525"/>
                <a:gd name="connsiteY1" fmla="*/ 7219 h 9525"/>
              </a:gdLst>
              <a:ahLst/>
              <a:cxnLst>
                <a:cxn ang="0">
                  <a:pos x="connsiteX0" y="connsiteY0"/>
                </a:cxn>
                <a:cxn ang="0">
                  <a:pos x="connsiteX1" y="connsiteY1"/>
                </a:cxn>
              </a:cxnLst>
              <a:rect l="l" t="t" r="r" b="b"/>
              <a:pathLst>
                <a:path w="9525" h="9525">
                  <a:moveTo>
                    <a:pt x="7144" y="7219"/>
                  </a:moveTo>
                  <a:cubicBezTo>
                    <a:pt x="11906" y="14839"/>
                    <a:pt x="8096" y="6266"/>
                    <a:pt x="7144" y="72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4" name="Freeform: Shape 2573">
              <a:extLst>
                <a:ext uri="{FF2B5EF4-FFF2-40B4-BE49-F238E27FC236}">
                  <a16:creationId xmlns:a16="http://schemas.microsoft.com/office/drawing/2014/main" id="{D61E2BEC-1834-43FB-8342-8741DD158EC1}"/>
                </a:ext>
              </a:extLst>
            </p:cNvPr>
            <p:cNvSpPr/>
            <p:nvPr/>
          </p:nvSpPr>
          <p:spPr>
            <a:xfrm>
              <a:off x="6408162" y="3722846"/>
              <a:ext cx="9525" cy="19050"/>
            </a:xfrm>
            <a:custGeom>
              <a:avLst/>
              <a:gdLst>
                <a:gd name="connsiteX0" fmla="*/ 7878 w 9525"/>
                <a:gd name="connsiteY0" fmla="*/ 7144 h 19050"/>
                <a:gd name="connsiteX1" fmla="*/ 7878 w 9525"/>
                <a:gd name="connsiteY1" fmla="*/ 7144 h 19050"/>
              </a:gdLst>
              <a:ahLst/>
              <a:cxnLst>
                <a:cxn ang="0">
                  <a:pos x="connsiteX0" y="connsiteY0"/>
                </a:cxn>
                <a:cxn ang="0">
                  <a:pos x="connsiteX1" y="connsiteY1"/>
                </a:cxn>
              </a:cxnLst>
              <a:rect l="l" t="t" r="r" b="b"/>
              <a:pathLst>
                <a:path w="9525" h="19050">
                  <a:moveTo>
                    <a:pt x="7878" y="7144"/>
                  </a:moveTo>
                  <a:cubicBezTo>
                    <a:pt x="5021" y="20479"/>
                    <a:pt x="11688" y="27146"/>
                    <a:pt x="787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5" name="Freeform: Shape 2574">
              <a:extLst>
                <a:ext uri="{FF2B5EF4-FFF2-40B4-BE49-F238E27FC236}">
                  <a16:creationId xmlns:a16="http://schemas.microsoft.com/office/drawing/2014/main" id="{A6984130-AF4F-4CCC-87A7-16F9C5A58C1F}"/>
                </a:ext>
              </a:extLst>
            </p:cNvPr>
            <p:cNvSpPr/>
            <p:nvPr/>
          </p:nvSpPr>
          <p:spPr>
            <a:xfrm>
              <a:off x="6409849" y="373713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6" name="Freeform: Shape 2575">
              <a:extLst>
                <a:ext uri="{FF2B5EF4-FFF2-40B4-BE49-F238E27FC236}">
                  <a16:creationId xmlns:a16="http://schemas.microsoft.com/office/drawing/2014/main" id="{A3BEFB64-49F5-4100-9A27-026A72A52AA8}"/>
                </a:ext>
              </a:extLst>
            </p:cNvPr>
            <p:cNvSpPr/>
            <p:nvPr/>
          </p:nvSpPr>
          <p:spPr>
            <a:xfrm>
              <a:off x="6357114" y="3816567"/>
              <a:ext cx="19050" cy="9525"/>
            </a:xfrm>
            <a:custGeom>
              <a:avLst/>
              <a:gdLst>
                <a:gd name="connsiteX0" fmla="*/ 12253 w 19050"/>
                <a:gd name="connsiteY0" fmla="*/ 10577 h 9525"/>
                <a:gd name="connsiteX1" fmla="*/ 12253 w 19050"/>
                <a:gd name="connsiteY1" fmla="*/ 10577 h 9525"/>
              </a:gdLst>
              <a:ahLst/>
              <a:cxnLst>
                <a:cxn ang="0">
                  <a:pos x="connsiteX0" y="connsiteY0"/>
                </a:cxn>
                <a:cxn ang="0">
                  <a:pos x="connsiteX1" y="connsiteY1"/>
                </a:cxn>
              </a:cxnLst>
              <a:rect l="l" t="t" r="r" b="b"/>
              <a:pathLst>
                <a:path w="19050" h="9525">
                  <a:moveTo>
                    <a:pt x="12253" y="10577"/>
                  </a:moveTo>
                  <a:cubicBezTo>
                    <a:pt x="1776" y="3910"/>
                    <a:pt x="10348" y="8672"/>
                    <a:pt x="12253" y="105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7" name="Freeform: Shape 2576">
              <a:extLst>
                <a:ext uri="{FF2B5EF4-FFF2-40B4-BE49-F238E27FC236}">
                  <a16:creationId xmlns:a16="http://schemas.microsoft.com/office/drawing/2014/main" id="{ABA5F470-12FA-4B12-97F0-13E4824835FA}"/>
                </a:ext>
              </a:extLst>
            </p:cNvPr>
            <p:cNvSpPr/>
            <p:nvPr/>
          </p:nvSpPr>
          <p:spPr>
            <a:xfrm>
              <a:off x="6407944" y="3715074"/>
              <a:ext cx="9525" cy="9525"/>
            </a:xfrm>
            <a:custGeom>
              <a:avLst/>
              <a:gdLst>
                <a:gd name="connsiteX0" fmla="*/ 8096 w 9525"/>
                <a:gd name="connsiteY0" fmla="*/ 7295 h 9525"/>
                <a:gd name="connsiteX1" fmla="*/ 7144 w 9525"/>
                <a:gd name="connsiteY1" fmla="*/ 11106 h 9525"/>
                <a:gd name="connsiteX2" fmla="*/ 8096 w 9525"/>
                <a:gd name="connsiteY2" fmla="*/ 7295 h 9525"/>
              </a:gdLst>
              <a:ahLst/>
              <a:cxnLst>
                <a:cxn ang="0">
                  <a:pos x="connsiteX0" y="connsiteY0"/>
                </a:cxn>
                <a:cxn ang="0">
                  <a:pos x="connsiteX1" y="connsiteY1"/>
                </a:cxn>
                <a:cxn ang="0">
                  <a:pos x="connsiteX2" y="connsiteY2"/>
                </a:cxn>
              </a:cxnLst>
              <a:rect l="l" t="t" r="r" b="b"/>
              <a:pathLst>
                <a:path w="9525" h="9525">
                  <a:moveTo>
                    <a:pt x="8096" y="7295"/>
                  </a:moveTo>
                  <a:cubicBezTo>
                    <a:pt x="8096" y="8248"/>
                    <a:pt x="8096" y="10153"/>
                    <a:pt x="7144" y="11106"/>
                  </a:cubicBezTo>
                  <a:cubicBezTo>
                    <a:pt x="10954" y="10153"/>
                    <a:pt x="9049" y="6343"/>
                    <a:pt x="8096" y="72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8" name="Freeform: Shape 2577">
              <a:extLst>
                <a:ext uri="{FF2B5EF4-FFF2-40B4-BE49-F238E27FC236}">
                  <a16:creationId xmlns:a16="http://schemas.microsoft.com/office/drawing/2014/main" id="{4E57899C-2DEE-44FE-8A3A-DFEEC263F783}"/>
                </a:ext>
              </a:extLst>
            </p:cNvPr>
            <p:cNvSpPr/>
            <p:nvPr/>
          </p:nvSpPr>
          <p:spPr>
            <a:xfrm>
              <a:off x="6393656" y="3739991"/>
              <a:ext cx="9525" cy="19050"/>
            </a:xfrm>
            <a:custGeom>
              <a:avLst/>
              <a:gdLst>
                <a:gd name="connsiteX0" fmla="*/ 8096 w 9525"/>
                <a:gd name="connsiteY0" fmla="*/ 7144 h 19050"/>
                <a:gd name="connsiteX1" fmla="*/ 7144 w 9525"/>
                <a:gd name="connsiteY1" fmla="*/ 12859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cubicBezTo>
                    <a:pt x="6191" y="8096"/>
                    <a:pt x="8096" y="10954"/>
                    <a:pt x="7144" y="12859"/>
                  </a:cubicBezTo>
                  <a:cubicBezTo>
                    <a:pt x="7144" y="10001"/>
                    <a:pt x="1190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79" name="Freeform: Shape 2578">
              <a:extLst>
                <a:ext uri="{FF2B5EF4-FFF2-40B4-BE49-F238E27FC236}">
                  <a16:creationId xmlns:a16="http://schemas.microsoft.com/office/drawing/2014/main" id="{10F7A636-08A6-4026-B478-2DC2E49B8FEA}"/>
                </a:ext>
              </a:extLst>
            </p:cNvPr>
            <p:cNvSpPr/>
            <p:nvPr/>
          </p:nvSpPr>
          <p:spPr>
            <a:xfrm>
              <a:off x="6392704" y="370093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9049" y="10001"/>
                    <a:pt x="7144" y="9049"/>
                  </a:cubicBezTo>
                  <a:cubicBezTo>
                    <a:pt x="8096" y="10001"/>
                    <a:pt x="13811" y="1190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0" name="Freeform: Shape 2579">
              <a:extLst>
                <a:ext uri="{FF2B5EF4-FFF2-40B4-BE49-F238E27FC236}">
                  <a16:creationId xmlns:a16="http://schemas.microsoft.com/office/drawing/2014/main" id="{C78DFB36-7CA0-4D76-B922-A5634AF4DAF0}"/>
                </a:ext>
              </a:extLst>
            </p:cNvPr>
            <p:cNvSpPr/>
            <p:nvPr/>
          </p:nvSpPr>
          <p:spPr>
            <a:xfrm>
              <a:off x="6393656" y="3730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666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1" name="Freeform: Shape 2580">
              <a:extLst>
                <a:ext uri="{FF2B5EF4-FFF2-40B4-BE49-F238E27FC236}">
                  <a16:creationId xmlns:a16="http://schemas.microsoft.com/office/drawing/2014/main" id="{1DE8E9F8-EE8B-4730-B252-74E0E9A2570C}"/>
                </a:ext>
              </a:extLst>
            </p:cNvPr>
            <p:cNvSpPr/>
            <p:nvPr/>
          </p:nvSpPr>
          <p:spPr>
            <a:xfrm>
              <a:off x="6353284" y="3745283"/>
              <a:ext cx="19050" cy="9525"/>
            </a:xfrm>
            <a:custGeom>
              <a:avLst/>
              <a:gdLst>
                <a:gd name="connsiteX0" fmla="*/ 7511 w 19050"/>
                <a:gd name="connsiteY0" fmla="*/ 8519 h 9525"/>
                <a:gd name="connsiteX1" fmla="*/ 7511 w 19050"/>
                <a:gd name="connsiteY1" fmla="*/ 8519 h 9525"/>
              </a:gdLst>
              <a:ahLst/>
              <a:cxnLst>
                <a:cxn ang="0">
                  <a:pos x="connsiteX0" y="connsiteY0"/>
                </a:cxn>
                <a:cxn ang="0">
                  <a:pos x="connsiteX1" y="connsiteY1"/>
                </a:cxn>
              </a:cxnLst>
              <a:rect l="l" t="t" r="r" b="b"/>
              <a:pathLst>
                <a:path w="19050" h="9525">
                  <a:moveTo>
                    <a:pt x="7511" y="8519"/>
                  </a:moveTo>
                  <a:cubicBezTo>
                    <a:pt x="3701" y="3756"/>
                    <a:pt x="31324" y="13281"/>
                    <a:pt x="7511" y="85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2" name="Freeform: Shape 2581">
              <a:extLst>
                <a:ext uri="{FF2B5EF4-FFF2-40B4-BE49-F238E27FC236}">
                  <a16:creationId xmlns:a16="http://schemas.microsoft.com/office/drawing/2014/main" id="{4B123A13-B1E0-4F10-B711-AAC8920B6D0D}"/>
                </a:ext>
              </a:extLst>
            </p:cNvPr>
            <p:cNvSpPr/>
            <p:nvPr/>
          </p:nvSpPr>
          <p:spPr>
            <a:xfrm>
              <a:off x="6360319" y="3738086"/>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3" name="Freeform: Shape 2582">
              <a:extLst>
                <a:ext uri="{FF2B5EF4-FFF2-40B4-BE49-F238E27FC236}">
                  <a16:creationId xmlns:a16="http://schemas.microsoft.com/office/drawing/2014/main" id="{F67DB688-C6AF-4343-9628-494B466D65C1}"/>
                </a:ext>
              </a:extLst>
            </p:cNvPr>
            <p:cNvSpPr/>
            <p:nvPr/>
          </p:nvSpPr>
          <p:spPr>
            <a:xfrm>
              <a:off x="6376511" y="36809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4" name="Freeform: Shape 2583">
              <a:extLst>
                <a:ext uri="{FF2B5EF4-FFF2-40B4-BE49-F238E27FC236}">
                  <a16:creationId xmlns:a16="http://schemas.microsoft.com/office/drawing/2014/main" id="{1EF05C4C-FEAE-46DD-9A51-5E406FC70312}"/>
                </a:ext>
              </a:extLst>
            </p:cNvPr>
            <p:cNvSpPr/>
            <p:nvPr/>
          </p:nvSpPr>
          <p:spPr>
            <a:xfrm>
              <a:off x="6354549" y="3713651"/>
              <a:ext cx="9525" cy="19050"/>
            </a:xfrm>
            <a:custGeom>
              <a:avLst/>
              <a:gdLst>
                <a:gd name="connsiteX0" fmla="*/ 8151 w 9525"/>
                <a:gd name="connsiteY0" fmla="*/ 12528 h 19050"/>
                <a:gd name="connsiteX1" fmla="*/ 8151 w 9525"/>
                <a:gd name="connsiteY1" fmla="*/ 12528 h 19050"/>
              </a:gdLst>
              <a:ahLst/>
              <a:cxnLst>
                <a:cxn ang="0">
                  <a:pos x="connsiteX0" y="connsiteY0"/>
                </a:cxn>
                <a:cxn ang="0">
                  <a:pos x="connsiteX1" y="connsiteY1"/>
                </a:cxn>
              </a:cxnLst>
              <a:rect l="l" t="t" r="r" b="b"/>
              <a:pathLst>
                <a:path w="9525" h="19050">
                  <a:moveTo>
                    <a:pt x="8151" y="12528"/>
                  </a:moveTo>
                  <a:cubicBezTo>
                    <a:pt x="4341" y="25863"/>
                    <a:pt x="12913" y="-4617"/>
                    <a:pt x="8151" y="125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5" name="Freeform: Shape 2584">
              <a:extLst>
                <a:ext uri="{FF2B5EF4-FFF2-40B4-BE49-F238E27FC236}">
                  <a16:creationId xmlns:a16="http://schemas.microsoft.com/office/drawing/2014/main" id="{D527F311-6AC5-4281-BC3F-88BDD50880D4}"/>
                </a:ext>
              </a:extLst>
            </p:cNvPr>
            <p:cNvSpPr/>
            <p:nvPr/>
          </p:nvSpPr>
          <p:spPr>
            <a:xfrm>
              <a:off x="6411265" y="3635431"/>
              <a:ext cx="19050" cy="19050"/>
            </a:xfrm>
            <a:custGeom>
              <a:avLst/>
              <a:gdLst>
                <a:gd name="connsiteX0" fmla="*/ 17158 w 19050"/>
                <a:gd name="connsiteY0" fmla="*/ 12643 h 19050"/>
                <a:gd name="connsiteX1" fmla="*/ 17158 w 19050"/>
                <a:gd name="connsiteY1" fmla="*/ 12643 h 19050"/>
              </a:gdLst>
              <a:ahLst/>
              <a:cxnLst>
                <a:cxn ang="0">
                  <a:pos x="connsiteX0" y="connsiteY0"/>
                </a:cxn>
                <a:cxn ang="0">
                  <a:pos x="connsiteX1" y="connsiteY1"/>
                </a:cxn>
              </a:cxnLst>
              <a:rect l="l" t="t" r="r" b="b"/>
              <a:pathLst>
                <a:path w="19050" h="19050">
                  <a:moveTo>
                    <a:pt x="17158" y="12643"/>
                  </a:moveTo>
                  <a:cubicBezTo>
                    <a:pt x="4775" y="7881"/>
                    <a:pt x="2870" y="3118"/>
                    <a:pt x="17158" y="126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6" name="Freeform: Shape 2585">
              <a:extLst>
                <a:ext uri="{FF2B5EF4-FFF2-40B4-BE49-F238E27FC236}">
                  <a16:creationId xmlns:a16="http://schemas.microsoft.com/office/drawing/2014/main" id="{A8472A26-1361-4AAA-AE0F-DD0D6FF2EB7C}"/>
                </a:ext>
              </a:extLst>
            </p:cNvPr>
            <p:cNvSpPr/>
            <p:nvPr/>
          </p:nvSpPr>
          <p:spPr>
            <a:xfrm>
              <a:off x="6405086" y="36390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7" name="Freeform: Shape 2586">
              <a:extLst>
                <a:ext uri="{FF2B5EF4-FFF2-40B4-BE49-F238E27FC236}">
                  <a16:creationId xmlns:a16="http://schemas.microsoft.com/office/drawing/2014/main" id="{F46D20D2-7A3F-4A0E-B70D-F7E5B88F99CF}"/>
                </a:ext>
              </a:extLst>
            </p:cNvPr>
            <p:cNvSpPr/>
            <p:nvPr/>
          </p:nvSpPr>
          <p:spPr>
            <a:xfrm>
              <a:off x="6380321" y="3692241"/>
              <a:ext cx="9525" cy="19050"/>
            </a:xfrm>
            <a:custGeom>
              <a:avLst/>
              <a:gdLst>
                <a:gd name="connsiteX0" fmla="*/ 7144 w 9525"/>
                <a:gd name="connsiteY0" fmla="*/ 7268 h 19050"/>
                <a:gd name="connsiteX1" fmla="*/ 8096 w 9525"/>
                <a:gd name="connsiteY1" fmla="*/ 12983 h 19050"/>
                <a:gd name="connsiteX2" fmla="*/ 7144 w 9525"/>
                <a:gd name="connsiteY2" fmla="*/ 7268 h 19050"/>
              </a:gdLst>
              <a:ahLst/>
              <a:cxnLst>
                <a:cxn ang="0">
                  <a:pos x="connsiteX0" y="connsiteY0"/>
                </a:cxn>
                <a:cxn ang="0">
                  <a:pos x="connsiteX1" y="connsiteY1"/>
                </a:cxn>
                <a:cxn ang="0">
                  <a:pos x="connsiteX2" y="connsiteY2"/>
                </a:cxn>
              </a:cxnLst>
              <a:rect l="l" t="t" r="r" b="b"/>
              <a:pathLst>
                <a:path w="9525" h="19050">
                  <a:moveTo>
                    <a:pt x="7144" y="7268"/>
                  </a:moveTo>
                  <a:cubicBezTo>
                    <a:pt x="7144" y="9173"/>
                    <a:pt x="7144" y="11078"/>
                    <a:pt x="8096" y="12983"/>
                  </a:cubicBezTo>
                  <a:cubicBezTo>
                    <a:pt x="9049" y="11078"/>
                    <a:pt x="9049" y="6316"/>
                    <a:pt x="7144" y="72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8" name="Freeform: Shape 2587">
              <a:extLst>
                <a:ext uri="{FF2B5EF4-FFF2-40B4-BE49-F238E27FC236}">
                  <a16:creationId xmlns:a16="http://schemas.microsoft.com/office/drawing/2014/main" id="{FCE9FBEB-C057-4E9D-897E-8FB6C587AE7B}"/>
                </a:ext>
              </a:extLst>
            </p:cNvPr>
            <p:cNvSpPr/>
            <p:nvPr/>
          </p:nvSpPr>
          <p:spPr>
            <a:xfrm>
              <a:off x="6411625" y="3618071"/>
              <a:ext cx="9525" cy="19050"/>
            </a:xfrm>
            <a:custGeom>
              <a:avLst/>
              <a:gdLst>
                <a:gd name="connsiteX0" fmla="*/ 7273 w 9525"/>
                <a:gd name="connsiteY0" fmla="*/ 7144 h 19050"/>
                <a:gd name="connsiteX1" fmla="*/ 7273 w 9525"/>
                <a:gd name="connsiteY1" fmla="*/ 7144 h 19050"/>
              </a:gdLst>
              <a:ahLst/>
              <a:cxnLst>
                <a:cxn ang="0">
                  <a:pos x="connsiteX0" y="connsiteY0"/>
                </a:cxn>
                <a:cxn ang="0">
                  <a:pos x="connsiteX1" y="connsiteY1"/>
                </a:cxn>
              </a:cxnLst>
              <a:rect l="l" t="t" r="r" b="b"/>
              <a:pathLst>
                <a:path w="9525" h="19050">
                  <a:moveTo>
                    <a:pt x="7273" y="7144"/>
                  </a:moveTo>
                  <a:cubicBezTo>
                    <a:pt x="11083" y="18574"/>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89" name="Freeform: Shape 2588">
              <a:extLst>
                <a:ext uri="{FF2B5EF4-FFF2-40B4-BE49-F238E27FC236}">
                  <a16:creationId xmlns:a16="http://schemas.microsoft.com/office/drawing/2014/main" id="{F3BCF2BF-1633-4247-937D-854B10675933}"/>
                </a:ext>
              </a:extLst>
            </p:cNvPr>
            <p:cNvSpPr/>
            <p:nvPr/>
          </p:nvSpPr>
          <p:spPr>
            <a:xfrm>
              <a:off x="6415246" y="3592846"/>
              <a:ext cx="9525" cy="9525"/>
            </a:xfrm>
            <a:custGeom>
              <a:avLst/>
              <a:gdLst>
                <a:gd name="connsiteX0" fmla="*/ 8414 w 9525"/>
                <a:gd name="connsiteY0" fmla="*/ 11413 h 9525"/>
                <a:gd name="connsiteX1" fmla="*/ 8414 w 9525"/>
                <a:gd name="connsiteY1" fmla="*/ 11413 h 9525"/>
              </a:gdLst>
              <a:ahLst/>
              <a:cxnLst>
                <a:cxn ang="0">
                  <a:pos x="connsiteX0" y="connsiteY0"/>
                </a:cxn>
                <a:cxn ang="0">
                  <a:pos x="connsiteX1" y="connsiteY1"/>
                </a:cxn>
              </a:cxnLst>
              <a:rect l="l" t="t" r="r" b="b"/>
              <a:pathLst>
                <a:path w="9525" h="9525">
                  <a:moveTo>
                    <a:pt x="8414" y="11413"/>
                  </a:moveTo>
                  <a:cubicBezTo>
                    <a:pt x="8414" y="9509"/>
                    <a:pt x="5556" y="2841"/>
                    <a:pt x="8414" y="114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0" name="Freeform: Shape 2589">
              <a:extLst>
                <a:ext uri="{FF2B5EF4-FFF2-40B4-BE49-F238E27FC236}">
                  <a16:creationId xmlns:a16="http://schemas.microsoft.com/office/drawing/2014/main" id="{E64BC6FC-F87F-4737-B401-1D2923DE783E}"/>
                </a:ext>
              </a:extLst>
            </p:cNvPr>
            <p:cNvSpPr/>
            <p:nvPr/>
          </p:nvSpPr>
          <p:spPr>
            <a:xfrm>
              <a:off x="6324071" y="3636168"/>
              <a:ext cx="19050" cy="9525"/>
            </a:xfrm>
            <a:custGeom>
              <a:avLst/>
              <a:gdLst>
                <a:gd name="connsiteX0" fmla="*/ 7197 w 19050"/>
                <a:gd name="connsiteY0" fmla="*/ 7144 h 9525"/>
                <a:gd name="connsiteX1" fmla="*/ 7197 w 19050"/>
                <a:gd name="connsiteY1" fmla="*/ 7144 h 9525"/>
              </a:gdLst>
              <a:ahLst/>
              <a:cxnLst>
                <a:cxn ang="0">
                  <a:pos x="connsiteX0" y="connsiteY0"/>
                </a:cxn>
                <a:cxn ang="0">
                  <a:pos x="connsiteX1" y="connsiteY1"/>
                </a:cxn>
              </a:cxnLst>
              <a:rect l="l" t="t" r="r" b="b"/>
              <a:pathLst>
                <a:path w="19050" h="9525">
                  <a:moveTo>
                    <a:pt x="7197" y="7144"/>
                  </a:moveTo>
                  <a:cubicBezTo>
                    <a:pt x="6244" y="8096"/>
                    <a:pt x="18627" y="10954"/>
                    <a:pt x="71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1" name="Freeform: Shape 2590">
              <a:extLst>
                <a:ext uri="{FF2B5EF4-FFF2-40B4-BE49-F238E27FC236}">
                  <a16:creationId xmlns:a16="http://schemas.microsoft.com/office/drawing/2014/main" id="{8A5F6DD2-C483-4318-ADA9-454DF6DEA780}"/>
                </a:ext>
              </a:extLst>
            </p:cNvPr>
            <p:cNvSpPr/>
            <p:nvPr/>
          </p:nvSpPr>
          <p:spPr>
            <a:xfrm>
              <a:off x="6369085" y="3367563"/>
              <a:ext cx="38100" cy="114300"/>
            </a:xfrm>
            <a:custGeom>
              <a:avLst/>
              <a:gdLst>
                <a:gd name="connsiteX0" fmla="*/ 26000 w 38100"/>
                <a:gd name="connsiteY0" fmla="*/ 86201 h 114300"/>
                <a:gd name="connsiteX1" fmla="*/ 17428 w 38100"/>
                <a:gd name="connsiteY1" fmla="*/ 90011 h 114300"/>
                <a:gd name="connsiteX2" fmla="*/ 37431 w 38100"/>
                <a:gd name="connsiteY2" fmla="*/ 112871 h 114300"/>
                <a:gd name="connsiteX3" fmla="*/ 23143 w 38100"/>
                <a:gd name="connsiteY3" fmla="*/ 7144 h 114300"/>
                <a:gd name="connsiteX4" fmla="*/ 7903 w 38100"/>
                <a:gd name="connsiteY4" fmla="*/ 15716 h 114300"/>
                <a:gd name="connsiteX5" fmla="*/ 26000 w 38100"/>
                <a:gd name="connsiteY5" fmla="*/ 86201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00" h="114300">
                  <a:moveTo>
                    <a:pt x="26000" y="86201"/>
                  </a:moveTo>
                  <a:cubicBezTo>
                    <a:pt x="21238" y="84296"/>
                    <a:pt x="34573" y="109061"/>
                    <a:pt x="17428" y="90011"/>
                  </a:cubicBezTo>
                  <a:cubicBezTo>
                    <a:pt x="17428" y="102394"/>
                    <a:pt x="27906" y="107156"/>
                    <a:pt x="37431" y="112871"/>
                  </a:cubicBezTo>
                  <a:cubicBezTo>
                    <a:pt x="35525" y="82391"/>
                    <a:pt x="33620" y="49054"/>
                    <a:pt x="23143" y="7144"/>
                  </a:cubicBezTo>
                  <a:cubicBezTo>
                    <a:pt x="21238" y="24289"/>
                    <a:pt x="16475" y="15716"/>
                    <a:pt x="7903" y="15716"/>
                  </a:cubicBezTo>
                  <a:cubicBezTo>
                    <a:pt x="3140" y="34766"/>
                    <a:pt x="22190" y="88106"/>
                    <a:pt x="26000" y="86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2" name="Freeform: Shape 2591">
              <a:extLst>
                <a:ext uri="{FF2B5EF4-FFF2-40B4-BE49-F238E27FC236}">
                  <a16:creationId xmlns:a16="http://schemas.microsoft.com/office/drawing/2014/main" id="{29C23AD2-36A4-4BD4-B5B5-E083EF5E8D81}"/>
                </a:ext>
              </a:extLst>
            </p:cNvPr>
            <p:cNvSpPr/>
            <p:nvPr/>
          </p:nvSpPr>
          <p:spPr>
            <a:xfrm>
              <a:off x="6385084" y="3465671"/>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3" name="Freeform: Shape 2592">
              <a:extLst>
                <a:ext uri="{FF2B5EF4-FFF2-40B4-BE49-F238E27FC236}">
                  <a16:creationId xmlns:a16="http://schemas.microsoft.com/office/drawing/2014/main" id="{2E333717-DBA7-4EE2-AE11-318EEE1D19A8}"/>
                </a:ext>
              </a:extLst>
            </p:cNvPr>
            <p:cNvSpPr/>
            <p:nvPr/>
          </p:nvSpPr>
          <p:spPr>
            <a:xfrm>
              <a:off x="6384131" y="336280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954"/>
                  </a:lnTo>
                  <a:cubicBezTo>
                    <a:pt x="8096" y="10001"/>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4" name="Freeform: Shape 2593">
              <a:extLst>
                <a:ext uri="{FF2B5EF4-FFF2-40B4-BE49-F238E27FC236}">
                  <a16:creationId xmlns:a16="http://schemas.microsoft.com/office/drawing/2014/main" id="{0400C57A-BE5D-4B01-A6EE-59A661418969}"/>
                </a:ext>
              </a:extLst>
            </p:cNvPr>
            <p:cNvSpPr/>
            <p:nvPr/>
          </p:nvSpPr>
          <p:spPr>
            <a:xfrm>
              <a:off x="6396514" y="3478683"/>
              <a:ext cx="9525" cy="19050"/>
            </a:xfrm>
            <a:custGeom>
              <a:avLst/>
              <a:gdLst>
                <a:gd name="connsiteX0" fmla="*/ 7144 w 9525"/>
                <a:gd name="connsiteY0" fmla="*/ 14134 h 19050"/>
                <a:gd name="connsiteX1" fmla="*/ 7144 w 9525"/>
                <a:gd name="connsiteY1" fmla="*/ 14134 h 19050"/>
              </a:gdLst>
              <a:ahLst/>
              <a:cxnLst>
                <a:cxn ang="0">
                  <a:pos x="connsiteX0" y="connsiteY0"/>
                </a:cxn>
                <a:cxn ang="0">
                  <a:pos x="connsiteX1" y="connsiteY1"/>
                </a:cxn>
              </a:cxnLst>
              <a:rect l="l" t="t" r="r" b="b"/>
              <a:pathLst>
                <a:path w="9525" h="19050">
                  <a:moveTo>
                    <a:pt x="7144" y="14134"/>
                  </a:moveTo>
                  <a:cubicBezTo>
                    <a:pt x="7144" y="13181"/>
                    <a:pt x="13811" y="-1106"/>
                    <a:pt x="7144" y="141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5" name="Freeform: Shape 2594">
              <a:extLst>
                <a:ext uri="{FF2B5EF4-FFF2-40B4-BE49-F238E27FC236}">
                  <a16:creationId xmlns:a16="http://schemas.microsoft.com/office/drawing/2014/main" id="{123815B7-7128-4307-A156-E320B5998CA0}"/>
                </a:ext>
              </a:extLst>
            </p:cNvPr>
            <p:cNvSpPr/>
            <p:nvPr/>
          </p:nvSpPr>
          <p:spPr>
            <a:xfrm>
              <a:off x="6398620" y="3475067"/>
              <a:ext cx="9525" cy="9525"/>
            </a:xfrm>
            <a:custGeom>
              <a:avLst/>
              <a:gdLst>
                <a:gd name="connsiteX0" fmla="*/ 10752 w 9525"/>
                <a:gd name="connsiteY0" fmla="*/ 7273 h 9525"/>
                <a:gd name="connsiteX1" fmla="*/ 10752 w 9525"/>
                <a:gd name="connsiteY1" fmla="*/ 7273 h 9525"/>
              </a:gdLst>
              <a:ahLst/>
              <a:cxnLst>
                <a:cxn ang="0">
                  <a:pos x="connsiteX0" y="connsiteY0"/>
                </a:cxn>
                <a:cxn ang="0">
                  <a:pos x="connsiteX1" y="connsiteY1"/>
                </a:cxn>
              </a:cxnLst>
              <a:rect l="l" t="t" r="r" b="b"/>
              <a:pathLst>
                <a:path w="9525" h="9525">
                  <a:moveTo>
                    <a:pt x="10752" y="7273"/>
                  </a:moveTo>
                  <a:cubicBezTo>
                    <a:pt x="3132" y="6320"/>
                    <a:pt x="9800" y="11083"/>
                    <a:pt x="10752"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6" name="Freeform: Shape 2595">
              <a:extLst>
                <a:ext uri="{FF2B5EF4-FFF2-40B4-BE49-F238E27FC236}">
                  <a16:creationId xmlns:a16="http://schemas.microsoft.com/office/drawing/2014/main" id="{2563D544-FBF9-4D54-A092-ACD17382973A}"/>
                </a:ext>
              </a:extLst>
            </p:cNvPr>
            <p:cNvSpPr/>
            <p:nvPr/>
          </p:nvSpPr>
          <p:spPr>
            <a:xfrm>
              <a:off x="6322356" y="3460908"/>
              <a:ext cx="9525" cy="19050"/>
            </a:xfrm>
            <a:custGeom>
              <a:avLst/>
              <a:gdLst>
                <a:gd name="connsiteX0" fmla="*/ 7959 w 9525"/>
                <a:gd name="connsiteY0" fmla="*/ 7144 h 19050"/>
                <a:gd name="connsiteX1" fmla="*/ 8911 w 9525"/>
                <a:gd name="connsiteY1" fmla="*/ 13811 h 19050"/>
                <a:gd name="connsiteX2" fmla="*/ 7959 w 9525"/>
                <a:gd name="connsiteY2" fmla="*/ 7144 h 19050"/>
              </a:gdLst>
              <a:ahLst/>
              <a:cxnLst>
                <a:cxn ang="0">
                  <a:pos x="connsiteX0" y="connsiteY0"/>
                </a:cxn>
                <a:cxn ang="0">
                  <a:pos x="connsiteX1" y="connsiteY1"/>
                </a:cxn>
                <a:cxn ang="0">
                  <a:pos x="connsiteX2" y="connsiteY2"/>
                </a:cxn>
              </a:cxnLst>
              <a:rect l="l" t="t" r="r" b="b"/>
              <a:pathLst>
                <a:path w="9525" h="19050">
                  <a:moveTo>
                    <a:pt x="7959" y="7144"/>
                  </a:moveTo>
                  <a:cubicBezTo>
                    <a:pt x="6054" y="9049"/>
                    <a:pt x="7959" y="12859"/>
                    <a:pt x="8911" y="13811"/>
                  </a:cubicBezTo>
                  <a:cubicBezTo>
                    <a:pt x="8911" y="10001"/>
                    <a:pt x="9864" y="11906"/>
                    <a:pt x="79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7" name="Freeform: Shape 2596">
              <a:extLst>
                <a:ext uri="{FF2B5EF4-FFF2-40B4-BE49-F238E27FC236}">
                  <a16:creationId xmlns:a16="http://schemas.microsoft.com/office/drawing/2014/main" id="{29C8575B-97A7-4B52-B0CC-AD696FCF284A}"/>
                </a:ext>
              </a:extLst>
            </p:cNvPr>
            <p:cNvSpPr/>
            <p:nvPr/>
          </p:nvSpPr>
          <p:spPr>
            <a:xfrm>
              <a:off x="6365081" y="333232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8" name="Freeform: Shape 2597">
              <a:extLst>
                <a:ext uri="{FF2B5EF4-FFF2-40B4-BE49-F238E27FC236}">
                  <a16:creationId xmlns:a16="http://schemas.microsoft.com/office/drawing/2014/main" id="{6E8DFBC4-43FA-4C14-A380-0A51E38141DE}"/>
                </a:ext>
              </a:extLst>
            </p:cNvPr>
            <p:cNvSpPr/>
            <p:nvPr/>
          </p:nvSpPr>
          <p:spPr>
            <a:xfrm>
              <a:off x="6364129" y="3310413"/>
              <a:ext cx="28575" cy="66675"/>
            </a:xfrm>
            <a:custGeom>
              <a:avLst/>
              <a:gdLst>
                <a:gd name="connsiteX0" fmla="*/ 15716 w 28575"/>
                <a:gd name="connsiteY0" fmla="*/ 64294 h 66675"/>
                <a:gd name="connsiteX1" fmla="*/ 8096 w 28575"/>
                <a:gd name="connsiteY1" fmla="*/ 7144 h 66675"/>
                <a:gd name="connsiteX2" fmla="*/ 9049 w 28575"/>
                <a:gd name="connsiteY2" fmla="*/ 25241 h 66675"/>
                <a:gd name="connsiteX3" fmla="*/ 17621 w 28575"/>
                <a:gd name="connsiteY3" fmla="*/ 43339 h 66675"/>
                <a:gd name="connsiteX4" fmla="*/ 7144 w 28575"/>
                <a:gd name="connsiteY4" fmla="*/ 30956 h 66675"/>
                <a:gd name="connsiteX5" fmla="*/ 15716 w 28575"/>
                <a:gd name="connsiteY5" fmla="*/ 6429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66675">
                  <a:moveTo>
                    <a:pt x="15716" y="64294"/>
                  </a:moveTo>
                  <a:cubicBezTo>
                    <a:pt x="16669" y="61436"/>
                    <a:pt x="35719" y="30956"/>
                    <a:pt x="8096" y="7144"/>
                  </a:cubicBezTo>
                  <a:cubicBezTo>
                    <a:pt x="16669" y="17621"/>
                    <a:pt x="17621" y="23336"/>
                    <a:pt x="9049" y="25241"/>
                  </a:cubicBezTo>
                  <a:cubicBezTo>
                    <a:pt x="11906" y="25241"/>
                    <a:pt x="31909" y="29051"/>
                    <a:pt x="17621" y="43339"/>
                  </a:cubicBezTo>
                  <a:cubicBezTo>
                    <a:pt x="17621" y="32861"/>
                    <a:pt x="14764" y="28099"/>
                    <a:pt x="7144" y="30956"/>
                  </a:cubicBezTo>
                  <a:cubicBezTo>
                    <a:pt x="10954" y="42386"/>
                    <a:pt x="13811" y="53816"/>
                    <a:pt x="15716" y="64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599" name="Freeform: Shape 2598">
              <a:extLst>
                <a:ext uri="{FF2B5EF4-FFF2-40B4-BE49-F238E27FC236}">
                  <a16:creationId xmlns:a16="http://schemas.microsoft.com/office/drawing/2014/main" id="{7688D45F-EB7E-44CC-A8D1-C0F500E33766}"/>
                </a:ext>
              </a:extLst>
            </p:cNvPr>
            <p:cNvSpPr/>
            <p:nvPr/>
          </p:nvSpPr>
          <p:spPr>
            <a:xfrm>
              <a:off x="6359366" y="32513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0" name="Freeform: Shape 2599">
              <a:extLst>
                <a:ext uri="{FF2B5EF4-FFF2-40B4-BE49-F238E27FC236}">
                  <a16:creationId xmlns:a16="http://schemas.microsoft.com/office/drawing/2014/main" id="{F6C0710C-C43A-4EAF-878A-9B699199F281}"/>
                </a:ext>
              </a:extLst>
            </p:cNvPr>
            <p:cNvSpPr/>
            <p:nvPr/>
          </p:nvSpPr>
          <p:spPr>
            <a:xfrm>
              <a:off x="6359366" y="3254068"/>
              <a:ext cx="9525" cy="9525"/>
            </a:xfrm>
            <a:custGeom>
              <a:avLst/>
              <a:gdLst>
                <a:gd name="connsiteX0" fmla="*/ 7144 w 9525"/>
                <a:gd name="connsiteY0" fmla="*/ 8244 h 9525"/>
                <a:gd name="connsiteX1" fmla="*/ 7144 w 9525"/>
                <a:gd name="connsiteY1" fmla="*/ 8244 h 9525"/>
              </a:gdLst>
              <a:ahLst/>
              <a:cxnLst>
                <a:cxn ang="0">
                  <a:pos x="connsiteX0" y="connsiteY0"/>
                </a:cxn>
                <a:cxn ang="0">
                  <a:pos x="connsiteX1" y="connsiteY1"/>
                </a:cxn>
              </a:cxnLst>
              <a:rect l="l" t="t" r="r" b="b"/>
              <a:pathLst>
                <a:path w="9525" h="9525">
                  <a:moveTo>
                    <a:pt x="7144" y="8244"/>
                  </a:moveTo>
                  <a:cubicBezTo>
                    <a:pt x="13811" y="6339"/>
                    <a:pt x="10954"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1" name="Freeform: Shape 2600">
              <a:extLst>
                <a:ext uri="{FF2B5EF4-FFF2-40B4-BE49-F238E27FC236}">
                  <a16:creationId xmlns:a16="http://schemas.microsoft.com/office/drawing/2014/main" id="{D7DCFC80-EBED-4CE0-859A-DBE4850148EC}"/>
                </a:ext>
              </a:extLst>
            </p:cNvPr>
            <p:cNvSpPr/>
            <p:nvPr/>
          </p:nvSpPr>
          <p:spPr>
            <a:xfrm>
              <a:off x="6358717" y="3262599"/>
              <a:ext cx="19050" cy="9525"/>
            </a:xfrm>
            <a:custGeom>
              <a:avLst/>
              <a:gdLst>
                <a:gd name="connsiteX0" fmla="*/ 17318 w 19050"/>
                <a:gd name="connsiteY0" fmla="*/ 11143 h 9525"/>
                <a:gd name="connsiteX1" fmla="*/ 17318 w 19050"/>
                <a:gd name="connsiteY1" fmla="*/ 11143 h 9525"/>
              </a:gdLst>
              <a:ahLst/>
              <a:cxnLst>
                <a:cxn ang="0">
                  <a:pos x="connsiteX0" y="connsiteY0"/>
                </a:cxn>
                <a:cxn ang="0">
                  <a:pos x="connsiteX1" y="connsiteY1"/>
                </a:cxn>
              </a:cxnLst>
              <a:rect l="l" t="t" r="r" b="b"/>
              <a:pathLst>
                <a:path w="19050" h="9525">
                  <a:moveTo>
                    <a:pt x="17318" y="11143"/>
                  </a:moveTo>
                  <a:cubicBezTo>
                    <a:pt x="15413" y="7333"/>
                    <a:pt x="-4590" y="4476"/>
                    <a:pt x="17318" y="111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2" name="Freeform: Shape 2601">
              <a:extLst>
                <a:ext uri="{FF2B5EF4-FFF2-40B4-BE49-F238E27FC236}">
                  <a16:creationId xmlns:a16="http://schemas.microsoft.com/office/drawing/2014/main" id="{573D9499-7864-41F7-8463-B579E5D6C90B}"/>
                </a:ext>
              </a:extLst>
            </p:cNvPr>
            <p:cNvSpPr/>
            <p:nvPr/>
          </p:nvSpPr>
          <p:spPr>
            <a:xfrm>
              <a:off x="6366285" y="3300888"/>
              <a:ext cx="9525" cy="9525"/>
            </a:xfrm>
            <a:custGeom>
              <a:avLst/>
              <a:gdLst>
                <a:gd name="connsiteX0" fmla="*/ 9750 w 9525"/>
                <a:gd name="connsiteY0" fmla="*/ 7144 h 9525"/>
                <a:gd name="connsiteX1" fmla="*/ 9750 w 9525"/>
                <a:gd name="connsiteY1" fmla="*/ 7144 h 9525"/>
              </a:gdLst>
              <a:ahLst/>
              <a:cxnLst>
                <a:cxn ang="0">
                  <a:pos x="connsiteX0" y="connsiteY0"/>
                </a:cxn>
                <a:cxn ang="0">
                  <a:pos x="connsiteX1" y="connsiteY1"/>
                </a:cxn>
              </a:cxnLst>
              <a:rect l="l" t="t" r="r" b="b"/>
              <a:pathLst>
                <a:path w="9525" h="9525">
                  <a:moveTo>
                    <a:pt x="9750" y="7144"/>
                  </a:moveTo>
                  <a:cubicBezTo>
                    <a:pt x="7845" y="7144"/>
                    <a:pt x="4988" y="8096"/>
                    <a:pt x="97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3" name="Freeform: Shape 2602">
              <a:extLst>
                <a:ext uri="{FF2B5EF4-FFF2-40B4-BE49-F238E27FC236}">
                  <a16:creationId xmlns:a16="http://schemas.microsoft.com/office/drawing/2014/main" id="{4652DB36-CADA-4A08-A05D-47C2F1DD89A8}"/>
                </a:ext>
              </a:extLst>
            </p:cNvPr>
            <p:cNvSpPr/>
            <p:nvPr/>
          </p:nvSpPr>
          <p:spPr>
            <a:xfrm>
              <a:off x="6365183" y="3297035"/>
              <a:ext cx="9525" cy="9525"/>
            </a:xfrm>
            <a:custGeom>
              <a:avLst/>
              <a:gdLst>
                <a:gd name="connsiteX0" fmla="*/ 8947 w 9525"/>
                <a:gd name="connsiteY0" fmla="*/ 10045 h 9525"/>
                <a:gd name="connsiteX1" fmla="*/ 8947 w 9525"/>
                <a:gd name="connsiteY1" fmla="*/ 10045 h 9525"/>
              </a:gdLst>
              <a:ahLst/>
              <a:cxnLst>
                <a:cxn ang="0">
                  <a:pos x="connsiteX0" y="connsiteY0"/>
                </a:cxn>
                <a:cxn ang="0">
                  <a:pos x="connsiteX1" y="connsiteY1"/>
                </a:cxn>
              </a:cxnLst>
              <a:rect l="l" t="t" r="r" b="b"/>
              <a:pathLst>
                <a:path w="9525" h="9525">
                  <a:moveTo>
                    <a:pt x="8947" y="10045"/>
                  </a:moveTo>
                  <a:cubicBezTo>
                    <a:pt x="7042" y="7187"/>
                    <a:pt x="6090" y="5282"/>
                    <a:pt x="8947" y="100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4" name="Freeform: Shape 2603">
              <a:extLst>
                <a:ext uri="{FF2B5EF4-FFF2-40B4-BE49-F238E27FC236}">
                  <a16:creationId xmlns:a16="http://schemas.microsoft.com/office/drawing/2014/main" id="{7E2B9880-A475-4E49-8B66-5FB6A245E0AC}"/>
                </a:ext>
              </a:extLst>
            </p:cNvPr>
            <p:cNvSpPr/>
            <p:nvPr/>
          </p:nvSpPr>
          <p:spPr>
            <a:xfrm>
              <a:off x="6367939" y="3283743"/>
              <a:ext cx="9525" cy="19050"/>
            </a:xfrm>
            <a:custGeom>
              <a:avLst/>
              <a:gdLst>
                <a:gd name="connsiteX0" fmla="*/ 7144 w 9525"/>
                <a:gd name="connsiteY0" fmla="*/ 11906 h 19050"/>
                <a:gd name="connsiteX1" fmla="*/ 7144 w 9525"/>
                <a:gd name="connsiteY1" fmla="*/ 7144 h 19050"/>
                <a:gd name="connsiteX2" fmla="*/ 7144 w 9525"/>
                <a:gd name="connsiteY2" fmla="*/ 11906 h 19050"/>
              </a:gdLst>
              <a:ahLst/>
              <a:cxnLst>
                <a:cxn ang="0">
                  <a:pos x="connsiteX0" y="connsiteY0"/>
                </a:cxn>
                <a:cxn ang="0">
                  <a:pos x="connsiteX1" y="connsiteY1"/>
                </a:cxn>
                <a:cxn ang="0">
                  <a:pos x="connsiteX2" y="connsiteY2"/>
                </a:cxn>
              </a:cxnLst>
              <a:rect l="l" t="t" r="r" b="b"/>
              <a:pathLst>
                <a:path w="9525" h="19050">
                  <a:moveTo>
                    <a:pt x="7144" y="11906"/>
                  </a:moveTo>
                  <a:cubicBezTo>
                    <a:pt x="7144" y="10954"/>
                    <a:pt x="7144" y="9049"/>
                    <a:pt x="7144" y="7144"/>
                  </a:cubicBezTo>
                  <a:lnTo>
                    <a:pt x="7144"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5" name="Freeform: Shape 2604">
              <a:extLst>
                <a:ext uri="{FF2B5EF4-FFF2-40B4-BE49-F238E27FC236}">
                  <a16:creationId xmlns:a16="http://schemas.microsoft.com/office/drawing/2014/main" id="{E2CF6B25-F2BD-4920-AF42-8BE5DFCD30AB}"/>
                </a:ext>
              </a:extLst>
            </p:cNvPr>
            <p:cNvSpPr/>
            <p:nvPr/>
          </p:nvSpPr>
          <p:spPr>
            <a:xfrm>
              <a:off x="6366986" y="3287553"/>
              <a:ext cx="9525" cy="9525"/>
            </a:xfrm>
            <a:custGeom>
              <a:avLst/>
              <a:gdLst>
                <a:gd name="connsiteX0" fmla="*/ 7144 w 9525"/>
                <a:gd name="connsiteY0" fmla="*/ 10954 h 9525"/>
                <a:gd name="connsiteX1" fmla="*/ 7144 w 9525"/>
                <a:gd name="connsiteY1" fmla="*/ 10954 h 9525"/>
              </a:gdLst>
              <a:ahLst/>
              <a:cxnLst>
                <a:cxn ang="0">
                  <a:pos x="connsiteX0" y="connsiteY0"/>
                </a:cxn>
                <a:cxn ang="0">
                  <a:pos x="connsiteX1" y="connsiteY1"/>
                </a:cxn>
              </a:cxnLst>
              <a:rect l="l" t="t" r="r" b="b"/>
              <a:pathLst>
                <a:path w="9525" h="9525">
                  <a:moveTo>
                    <a:pt x="7144" y="10954"/>
                  </a:moveTo>
                  <a:cubicBezTo>
                    <a:pt x="7144" y="10954"/>
                    <a:pt x="9049" y="2381"/>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6" name="Freeform: Shape 2605">
              <a:extLst>
                <a:ext uri="{FF2B5EF4-FFF2-40B4-BE49-F238E27FC236}">
                  <a16:creationId xmlns:a16="http://schemas.microsoft.com/office/drawing/2014/main" id="{4CA82B20-C61A-4162-9431-02303E93D7DA}"/>
                </a:ext>
              </a:extLst>
            </p:cNvPr>
            <p:cNvSpPr/>
            <p:nvPr/>
          </p:nvSpPr>
          <p:spPr>
            <a:xfrm>
              <a:off x="6366986" y="3290827"/>
              <a:ext cx="9525" cy="19050"/>
            </a:xfrm>
            <a:custGeom>
              <a:avLst/>
              <a:gdLst>
                <a:gd name="connsiteX0" fmla="*/ 7144 w 9525"/>
                <a:gd name="connsiteY0" fmla="*/ 12442 h 19050"/>
                <a:gd name="connsiteX1" fmla="*/ 7144 w 9525"/>
                <a:gd name="connsiteY1" fmla="*/ 12442 h 19050"/>
              </a:gdLst>
              <a:ahLst/>
              <a:cxnLst>
                <a:cxn ang="0">
                  <a:pos x="connsiteX0" y="connsiteY0"/>
                </a:cxn>
                <a:cxn ang="0">
                  <a:pos x="connsiteX1" y="connsiteY1"/>
                </a:cxn>
              </a:cxnLst>
              <a:rect l="l" t="t" r="r" b="b"/>
              <a:pathLst>
                <a:path w="9525" h="19050">
                  <a:moveTo>
                    <a:pt x="7144" y="12442"/>
                  </a:moveTo>
                  <a:cubicBezTo>
                    <a:pt x="11906" y="11490"/>
                    <a:pt x="13811" y="1012"/>
                    <a:pt x="7144" y="124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7" name="Freeform: Shape 2606">
              <a:extLst>
                <a:ext uri="{FF2B5EF4-FFF2-40B4-BE49-F238E27FC236}">
                  <a16:creationId xmlns:a16="http://schemas.microsoft.com/office/drawing/2014/main" id="{94AB6DC1-952D-4863-9A06-FE4EF973A24A}"/>
                </a:ext>
              </a:extLst>
            </p:cNvPr>
            <p:cNvSpPr/>
            <p:nvPr/>
          </p:nvSpPr>
          <p:spPr>
            <a:xfrm>
              <a:off x="6298406" y="341614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8096" y="8096"/>
                    <a:pt x="8096" y="7144"/>
                    <a:pt x="7144" y="7144"/>
                  </a:cubicBezTo>
                  <a:cubicBezTo>
                    <a:pt x="7144" y="8096"/>
                    <a:pt x="8096" y="9049"/>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8" name="Freeform: Shape 2607">
              <a:extLst>
                <a:ext uri="{FF2B5EF4-FFF2-40B4-BE49-F238E27FC236}">
                  <a16:creationId xmlns:a16="http://schemas.microsoft.com/office/drawing/2014/main" id="{DE21FB6F-23E3-4BE1-A4F5-FD4A05F7D501}"/>
                </a:ext>
              </a:extLst>
            </p:cNvPr>
            <p:cNvSpPr/>
            <p:nvPr/>
          </p:nvSpPr>
          <p:spPr>
            <a:xfrm>
              <a:off x="6276499" y="3394416"/>
              <a:ext cx="28575" cy="28575"/>
            </a:xfrm>
            <a:custGeom>
              <a:avLst/>
              <a:gdLst>
                <a:gd name="connsiteX0" fmla="*/ 7144 w 28575"/>
                <a:gd name="connsiteY0" fmla="*/ 17439 h 28575"/>
                <a:gd name="connsiteX1" fmla="*/ 29051 w 28575"/>
                <a:gd name="connsiteY1" fmla="*/ 28869 h 28575"/>
                <a:gd name="connsiteX2" fmla="*/ 7144 w 28575"/>
                <a:gd name="connsiteY2" fmla="*/ 17439 h 28575"/>
              </a:gdLst>
              <a:ahLst/>
              <a:cxnLst>
                <a:cxn ang="0">
                  <a:pos x="connsiteX0" y="connsiteY0"/>
                </a:cxn>
                <a:cxn ang="0">
                  <a:pos x="connsiteX1" y="connsiteY1"/>
                </a:cxn>
                <a:cxn ang="0">
                  <a:pos x="connsiteX2" y="connsiteY2"/>
                </a:cxn>
              </a:cxnLst>
              <a:rect l="l" t="t" r="r" b="b"/>
              <a:pathLst>
                <a:path w="28575" h="28575">
                  <a:moveTo>
                    <a:pt x="7144" y="17439"/>
                  </a:moveTo>
                  <a:cubicBezTo>
                    <a:pt x="10001" y="12676"/>
                    <a:pt x="22384" y="23154"/>
                    <a:pt x="29051" y="28869"/>
                  </a:cubicBezTo>
                  <a:cubicBezTo>
                    <a:pt x="8096" y="-12089"/>
                    <a:pt x="17621" y="17439"/>
                    <a:pt x="7144" y="174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09" name="Freeform: Shape 2608">
              <a:extLst>
                <a:ext uri="{FF2B5EF4-FFF2-40B4-BE49-F238E27FC236}">
                  <a16:creationId xmlns:a16="http://schemas.microsoft.com/office/drawing/2014/main" id="{8C14B598-091A-448E-BFD2-0DC130C97D4D}"/>
                </a:ext>
              </a:extLst>
            </p:cNvPr>
            <p:cNvSpPr/>
            <p:nvPr/>
          </p:nvSpPr>
          <p:spPr>
            <a:xfrm>
              <a:off x="6269831" y="3412331"/>
              <a:ext cx="9525" cy="9525"/>
            </a:xfrm>
            <a:custGeom>
              <a:avLst/>
              <a:gdLst>
                <a:gd name="connsiteX0" fmla="*/ 7144 w 9525"/>
                <a:gd name="connsiteY0" fmla="*/ 7144 h 9525"/>
                <a:gd name="connsiteX1" fmla="*/ 8096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9049"/>
                    <a:pt x="7144" y="10001"/>
                    <a:pt x="8096" y="10954"/>
                  </a:cubicBezTo>
                  <a:cubicBezTo>
                    <a:pt x="10954" y="1095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10" name="Freeform: Shape 2609">
              <a:extLst>
                <a:ext uri="{FF2B5EF4-FFF2-40B4-BE49-F238E27FC236}">
                  <a16:creationId xmlns:a16="http://schemas.microsoft.com/office/drawing/2014/main" id="{91627E31-DD8D-4689-85AE-9C961E2695C8}"/>
                </a:ext>
              </a:extLst>
            </p:cNvPr>
            <p:cNvSpPr/>
            <p:nvPr/>
          </p:nvSpPr>
          <p:spPr>
            <a:xfrm>
              <a:off x="6314834" y="3359393"/>
              <a:ext cx="9525" cy="9525"/>
            </a:xfrm>
            <a:custGeom>
              <a:avLst/>
              <a:gdLst>
                <a:gd name="connsiteX0" fmla="*/ 11671 w 9525"/>
                <a:gd name="connsiteY0" fmla="*/ 7694 h 9525"/>
                <a:gd name="connsiteX1" fmla="*/ 11671 w 9525"/>
                <a:gd name="connsiteY1" fmla="*/ 7694 h 9525"/>
              </a:gdLst>
              <a:ahLst/>
              <a:cxnLst>
                <a:cxn ang="0">
                  <a:pos x="connsiteX0" y="connsiteY0"/>
                </a:cxn>
                <a:cxn ang="0">
                  <a:pos x="connsiteX1" y="connsiteY1"/>
                </a:cxn>
              </a:cxnLst>
              <a:rect l="l" t="t" r="r" b="b"/>
              <a:pathLst>
                <a:path w="9525" h="9525">
                  <a:moveTo>
                    <a:pt x="11671" y="7694"/>
                  </a:moveTo>
                  <a:cubicBezTo>
                    <a:pt x="3099" y="5789"/>
                    <a:pt x="8814" y="9599"/>
                    <a:pt x="11671"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11" name="Freeform: Shape 2610">
              <a:extLst>
                <a:ext uri="{FF2B5EF4-FFF2-40B4-BE49-F238E27FC236}">
                  <a16:creationId xmlns:a16="http://schemas.microsoft.com/office/drawing/2014/main" id="{AE6A585F-8164-4CAA-8F97-B25D7ECBC70B}"/>
                </a:ext>
              </a:extLst>
            </p:cNvPr>
            <p:cNvSpPr/>
            <p:nvPr/>
          </p:nvSpPr>
          <p:spPr>
            <a:xfrm>
              <a:off x="6317456" y="336280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12" name="Freeform: Shape 2611">
              <a:extLst>
                <a:ext uri="{FF2B5EF4-FFF2-40B4-BE49-F238E27FC236}">
                  <a16:creationId xmlns:a16="http://schemas.microsoft.com/office/drawing/2014/main" id="{69607833-E7AA-4652-907F-B4BA51615373}"/>
                </a:ext>
              </a:extLst>
            </p:cNvPr>
            <p:cNvSpPr/>
            <p:nvPr/>
          </p:nvSpPr>
          <p:spPr>
            <a:xfrm>
              <a:off x="6320314" y="33599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13" name="Freeform: Shape 2612">
              <a:extLst>
                <a:ext uri="{FF2B5EF4-FFF2-40B4-BE49-F238E27FC236}">
                  <a16:creationId xmlns:a16="http://schemas.microsoft.com/office/drawing/2014/main" id="{2B5F6901-E606-4346-9B62-E59860F5864F}"/>
                </a:ext>
              </a:extLst>
            </p:cNvPr>
            <p:cNvSpPr/>
            <p:nvPr/>
          </p:nvSpPr>
          <p:spPr>
            <a:xfrm>
              <a:off x="6368468" y="3271361"/>
              <a:ext cx="9525" cy="9525"/>
            </a:xfrm>
            <a:custGeom>
              <a:avLst/>
              <a:gdLst>
                <a:gd name="connsiteX0" fmla="*/ 7567 w 9525"/>
                <a:gd name="connsiteY0" fmla="*/ 10954 h 9525"/>
                <a:gd name="connsiteX1" fmla="*/ 7567 w 9525"/>
                <a:gd name="connsiteY1" fmla="*/ 7144 h 9525"/>
                <a:gd name="connsiteX2" fmla="*/ 7567 w 9525"/>
                <a:gd name="connsiteY2" fmla="*/ 10954 h 9525"/>
              </a:gdLst>
              <a:ahLst/>
              <a:cxnLst>
                <a:cxn ang="0">
                  <a:pos x="connsiteX0" y="connsiteY0"/>
                </a:cxn>
                <a:cxn ang="0">
                  <a:pos x="connsiteX1" y="connsiteY1"/>
                </a:cxn>
                <a:cxn ang="0">
                  <a:pos x="connsiteX2" y="connsiteY2"/>
                </a:cxn>
              </a:cxnLst>
              <a:rect l="l" t="t" r="r" b="b"/>
              <a:pathLst>
                <a:path w="9525" h="9525">
                  <a:moveTo>
                    <a:pt x="7567" y="10954"/>
                  </a:moveTo>
                  <a:cubicBezTo>
                    <a:pt x="9472" y="10954"/>
                    <a:pt x="8520" y="9049"/>
                    <a:pt x="7567" y="7144"/>
                  </a:cubicBezTo>
                  <a:cubicBezTo>
                    <a:pt x="7567" y="8096"/>
                    <a:pt x="6615" y="10001"/>
                    <a:pt x="7567"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14" name="Freeform: Shape 2613">
              <a:extLst>
                <a:ext uri="{FF2B5EF4-FFF2-40B4-BE49-F238E27FC236}">
                  <a16:creationId xmlns:a16="http://schemas.microsoft.com/office/drawing/2014/main" id="{EBC5F009-9427-43EB-BFC3-39A2D5E6CD36}"/>
                </a:ext>
              </a:extLst>
            </p:cNvPr>
            <p:cNvSpPr/>
            <p:nvPr/>
          </p:nvSpPr>
          <p:spPr>
            <a:xfrm>
              <a:off x="6355556" y="3183731"/>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15" name="Freeform: Shape 2614">
              <a:extLst>
                <a:ext uri="{FF2B5EF4-FFF2-40B4-BE49-F238E27FC236}">
                  <a16:creationId xmlns:a16="http://schemas.microsoft.com/office/drawing/2014/main" id="{632681E4-A88F-4597-A7CC-691F5523F9E4}"/>
                </a:ext>
              </a:extLst>
            </p:cNvPr>
            <p:cNvSpPr/>
            <p:nvPr/>
          </p:nvSpPr>
          <p:spPr>
            <a:xfrm>
              <a:off x="6299359" y="3153780"/>
              <a:ext cx="9525" cy="9525"/>
            </a:xfrm>
            <a:custGeom>
              <a:avLst/>
              <a:gdLst>
                <a:gd name="connsiteX0" fmla="*/ 8096 w 9525"/>
                <a:gd name="connsiteY0" fmla="*/ 7567 h 9525"/>
                <a:gd name="connsiteX1" fmla="*/ 7144 w 9525"/>
                <a:gd name="connsiteY1" fmla="*/ 7567 h 9525"/>
                <a:gd name="connsiteX2" fmla="*/ 8096 w 9525"/>
                <a:gd name="connsiteY2" fmla="*/ 7567 h 9525"/>
              </a:gdLst>
              <a:ahLst/>
              <a:cxnLst>
                <a:cxn ang="0">
                  <a:pos x="connsiteX0" y="connsiteY0"/>
                </a:cxn>
                <a:cxn ang="0">
                  <a:pos x="connsiteX1" y="connsiteY1"/>
                </a:cxn>
                <a:cxn ang="0">
                  <a:pos x="connsiteX2" y="connsiteY2"/>
                </a:cxn>
              </a:cxnLst>
              <a:rect l="l" t="t" r="r" b="b"/>
              <a:pathLst>
                <a:path w="9525" h="9525">
                  <a:moveTo>
                    <a:pt x="8096" y="7567"/>
                  </a:moveTo>
                  <a:cubicBezTo>
                    <a:pt x="8096" y="7567"/>
                    <a:pt x="7144" y="7567"/>
                    <a:pt x="7144" y="7567"/>
                  </a:cubicBezTo>
                  <a:cubicBezTo>
                    <a:pt x="7144" y="6615"/>
                    <a:pt x="7144" y="7567"/>
                    <a:pt x="8096"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16" name="Freeform: Shape 2615">
              <a:extLst>
                <a:ext uri="{FF2B5EF4-FFF2-40B4-BE49-F238E27FC236}">
                  <a16:creationId xmlns:a16="http://schemas.microsoft.com/office/drawing/2014/main" id="{3953ED41-8DAC-4278-886D-A8021AAA415D}"/>
                </a:ext>
              </a:extLst>
            </p:cNvPr>
            <p:cNvSpPr/>
            <p:nvPr/>
          </p:nvSpPr>
          <p:spPr>
            <a:xfrm>
              <a:off x="6293638" y="3148376"/>
              <a:ext cx="19050" cy="19050"/>
            </a:xfrm>
            <a:custGeom>
              <a:avLst/>
              <a:gdLst>
                <a:gd name="connsiteX0" fmla="*/ 12864 w 19050"/>
                <a:gd name="connsiteY0" fmla="*/ 12019 h 19050"/>
                <a:gd name="connsiteX1" fmla="*/ 12864 w 19050"/>
                <a:gd name="connsiteY1" fmla="*/ 12019 h 19050"/>
              </a:gdLst>
              <a:ahLst/>
              <a:cxnLst>
                <a:cxn ang="0">
                  <a:pos x="connsiteX0" y="connsiteY0"/>
                </a:cxn>
                <a:cxn ang="0">
                  <a:pos x="connsiteX1" y="connsiteY1"/>
                </a:cxn>
              </a:cxnLst>
              <a:rect l="l" t="t" r="r" b="b"/>
              <a:pathLst>
                <a:path w="19050" h="19050">
                  <a:moveTo>
                    <a:pt x="12864" y="12019"/>
                  </a:moveTo>
                  <a:cubicBezTo>
                    <a:pt x="-471" y="589"/>
                    <a:pt x="13817" y="12971"/>
                    <a:pt x="12864" y="12019"/>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617" name="Group 2616">
            <a:extLst>
              <a:ext uri="{FF2B5EF4-FFF2-40B4-BE49-F238E27FC236}">
                <a16:creationId xmlns:a16="http://schemas.microsoft.com/office/drawing/2014/main" id="{5F1FB5DA-FD0B-49C7-8699-84BA0721AC9E}"/>
              </a:ext>
            </a:extLst>
          </p:cNvPr>
          <p:cNvGrpSpPr/>
          <p:nvPr/>
        </p:nvGrpSpPr>
        <p:grpSpPr>
          <a:xfrm rot="18354366" flipV="1">
            <a:off x="3536915" y="675468"/>
            <a:ext cx="453654" cy="103801"/>
            <a:chOff x="4329589" y="2147304"/>
            <a:chExt cx="1590675" cy="363962"/>
          </a:xfrm>
        </p:grpSpPr>
        <p:sp>
          <p:nvSpPr>
            <p:cNvPr id="2618" name="Freeform: Shape 2617">
              <a:extLst>
                <a:ext uri="{FF2B5EF4-FFF2-40B4-BE49-F238E27FC236}">
                  <a16:creationId xmlns:a16="http://schemas.microsoft.com/office/drawing/2014/main" id="{E09592A7-D244-4B7F-9DDB-E519C1187627}"/>
                </a:ext>
              </a:extLst>
            </p:cNvPr>
            <p:cNvSpPr/>
            <p:nvPr/>
          </p:nvSpPr>
          <p:spPr>
            <a:xfrm>
              <a:off x="4342269" y="2172176"/>
              <a:ext cx="9525" cy="19050"/>
            </a:xfrm>
            <a:custGeom>
              <a:avLst/>
              <a:gdLst>
                <a:gd name="connsiteX0" fmla="*/ 8751 w 9525"/>
                <a:gd name="connsiteY0" fmla="*/ 14764 h 19050"/>
                <a:gd name="connsiteX1" fmla="*/ 7799 w 9525"/>
                <a:gd name="connsiteY1" fmla="*/ 7144 h 19050"/>
                <a:gd name="connsiteX2" fmla="*/ 8751 w 9525"/>
                <a:gd name="connsiteY2" fmla="*/ 14764 h 19050"/>
              </a:gdLst>
              <a:ahLst/>
              <a:cxnLst>
                <a:cxn ang="0">
                  <a:pos x="connsiteX0" y="connsiteY0"/>
                </a:cxn>
                <a:cxn ang="0">
                  <a:pos x="connsiteX1" y="connsiteY1"/>
                </a:cxn>
                <a:cxn ang="0">
                  <a:pos x="connsiteX2" y="connsiteY2"/>
                </a:cxn>
              </a:cxnLst>
              <a:rect l="l" t="t" r="r" b="b"/>
              <a:pathLst>
                <a:path w="9525" h="19050">
                  <a:moveTo>
                    <a:pt x="8751" y="14764"/>
                  </a:moveTo>
                  <a:cubicBezTo>
                    <a:pt x="8751" y="2381"/>
                    <a:pt x="5894" y="21431"/>
                    <a:pt x="7799" y="7144"/>
                  </a:cubicBezTo>
                  <a:cubicBezTo>
                    <a:pt x="9704" y="8096"/>
                    <a:pt x="9704" y="10954"/>
                    <a:pt x="8751" y="147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19" name="Freeform: Shape 2618">
              <a:extLst>
                <a:ext uri="{FF2B5EF4-FFF2-40B4-BE49-F238E27FC236}">
                  <a16:creationId xmlns:a16="http://schemas.microsoft.com/office/drawing/2014/main" id="{F52F08A7-D661-42AD-8FCF-90ED5A93D0EC}"/>
                </a:ext>
              </a:extLst>
            </p:cNvPr>
            <p:cNvSpPr/>
            <p:nvPr/>
          </p:nvSpPr>
          <p:spPr>
            <a:xfrm>
              <a:off x="4329589" y="2147304"/>
              <a:ext cx="1590675" cy="361950"/>
            </a:xfrm>
            <a:custGeom>
              <a:avLst/>
              <a:gdLst>
                <a:gd name="connsiteX0" fmla="*/ 45244 w 1590675"/>
                <a:gd name="connsiteY0" fmla="*/ 34873 h 361950"/>
                <a:gd name="connsiteX1" fmla="*/ 800576 w 1590675"/>
                <a:gd name="connsiteY1" fmla="*/ 20586 h 361950"/>
                <a:gd name="connsiteX2" fmla="*/ 1242536 w 1590675"/>
                <a:gd name="connsiteY2" fmla="*/ 27253 h 361950"/>
                <a:gd name="connsiteX3" fmla="*/ 1580674 w 1590675"/>
                <a:gd name="connsiteY3" fmla="*/ 192036 h 361950"/>
                <a:gd name="connsiteX4" fmla="*/ 1576864 w 1590675"/>
                <a:gd name="connsiteY4" fmla="*/ 206323 h 361950"/>
                <a:gd name="connsiteX5" fmla="*/ 1575911 w 1590675"/>
                <a:gd name="connsiteY5" fmla="*/ 182511 h 361950"/>
                <a:gd name="connsiteX6" fmla="*/ 1565434 w 1590675"/>
                <a:gd name="connsiteY6" fmla="*/ 343483 h 361950"/>
                <a:gd name="connsiteX7" fmla="*/ 1245394 w 1590675"/>
                <a:gd name="connsiteY7" fmla="*/ 345388 h 361950"/>
                <a:gd name="connsiteX8" fmla="*/ 1152049 w 1590675"/>
                <a:gd name="connsiteY8" fmla="*/ 344436 h 361950"/>
                <a:gd name="connsiteX9" fmla="*/ 946309 w 1590675"/>
                <a:gd name="connsiteY9" fmla="*/ 349198 h 361950"/>
                <a:gd name="connsiteX10" fmla="*/ 573881 w 1590675"/>
                <a:gd name="connsiteY10" fmla="*/ 356818 h 361950"/>
                <a:gd name="connsiteX11" fmla="*/ 567214 w 1590675"/>
                <a:gd name="connsiteY11" fmla="*/ 353961 h 361950"/>
                <a:gd name="connsiteX12" fmla="*/ 577691 w 1590675"/>
                <a:gd name="connsiteY12" fmla="*/ 343483 h 361950"/>
                <a:gd name="connsiteX13" fmla="*/ 575786 w 1590675"/>
                <a:gd name="connsiteY13" fmla="*/ 340625 h 361950"/>
                <a:gd name="connsiteX14" fmla="*/ 439579 w 1590675"/>
                <a:gd name="connsiteY14" fmla="*/ 357771 h 361950"/>
                <a:gd name="connsiteX15" fmla="*/ 254794 w 1590675"/>
                <a:gd name="connsiteY15" fmla="*/ 359675 h 361950"/>
                <a:gd name="connsiteX16" fmla="*/ 268129 w 1590675"/>
                <a:gd name="connsiteY16" fmla="*/ 353008 h 361950"/>
                <a:gd name="connsiteX17" fmla="*/ 146209 w 1590675"/>
                <a:gd name="connsiteY17" fmla="*/ 360628 h 361950"/>
                <a:gd name="connsiteX18" fmla="*/ 223361 w 1590675"/>
                <a:gd name="connsiteY18" fmla="*/ 354913 h 361950"/>
                <a:gd name="connsiteX19" fmla="*/ 89059 w 1590675"/>
                <a:gd name="connsiteY19" fmla="*/ 358723 h 361950"/>
                <a:gd name="connsiteX20" fmla="*/ 138589 w 1590675"/>
                <a:gd name="connsiteY20" fmla="*/ 351103 h 361950"/>
                <a:gd name="connsiteX21" fmla="*/ 25241 w 1590675"/>
                <a:gd name="connsiteY21" fmla="*/ 339673 h 361950"/>
                <a:gd name="connsiteX22" fmla="*/ 14764 w 1590675"/>
                <a:gd name="connsiteY22" fmla="*/ 63448 h 361950"/>
                <a:gd name="connsiteX23" fmla="*/ 13811 w 1590675"/>
                <a:gd name="connsiteY23" fmla="*/ 103453 h 361950"/>
                <a:gd name="connsiteX24" fmla="*/ 17621 w 1590675"/>
                <a:gd name="connsiteY24" fmla="*/ 96786 h 361950"/>
                <a:gd name="connsiteX25" fmla="*/ 18574 w 1590675"/>
                <a:gd name="connsiteY25" fmla="*/ 201561 h 361950"/>
                <a:gd name="connsiteX26" fmla="*/ 39529 w 1590675"/>
                <a:gd name="connsiteY26" fmla="*/ 314908 h 361950"/>
                <a:gd name="connsiteX27" fmla="*/ 308134 w 1590675"/>
                <a:gd name="connsiteY27" fmla="*/ 329196 h 361950"/>
                <a:gd name="connsiteX28" fmla="*/ 849154 w 1590675"/>
                <a:gd name="connsiteY28" fmla="*/ 321575 h 361950"/>
                <a:gd name="connsiteX29" fmla="*/ 1530191 w 1590675"/>
                <a:gd name="connsiteY29" fmla="*/ 322528 h 361950"/>
                <a:gd name="connsiteX30" fmla="*/ 1555909 w 1590675"/>
                <a:gd name="connsiteY30" fmla="*/ 178700 h 361950"/>
                <a:gd name="connsiteX31" fmla="*/ 1307306 w 1590675"/>
                <a:gd name="connsiteY31" fmla="*/ 43446 h 361950"/>
                <a:gd name="connsiteX32" fmla="*/ 7144 w 1590675"/>
                <a:gd name="connsiteY32" fmla="*/ 46303 h 361950"/>
                <a:gd name="connsiteX33" fmla="*/ 45244 w 1590675"/>
                <a:gd name="connsiteY33" fmla="*/ 34873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90675" h="361950">
                  <a:moveTo>
                    <a:pt x="45244" y="34873"/>
                  </a:moveTo>
                  <a:cubicBezTo>
                    <a:pt x="82391" y="27253"/>
                    <a:pt x="800576" y="22491"/>
                    <a:pt x="800576" y="20586"/>
                  </a:cubicBezTo>
                  <a:cubicBezTo>
                    <a:pt x="915829" y="73925"/>
                    <a:pt x="1157764" y="-35612"/>
                    <a:pt x="1242536" y="27253"/>
                  </a:cubicBezTo>
                  <a:cubicBezTo>
                    <a:pt x="1397794" y="22491"/>
                    <a:pt x="1579721" y="-7037"/>
                    <a:pt x="1580674" y="192036"/>
                  </a:cubicBezTo>
                  <a:cubicBezTo>
                    <a:pt x="1574959" y="186321"/>
                    <a:pt x="1574006" y="191083"/>
                    <a:pt x="1576864" y="206323"/>
                  </a:cubicBezTo>
                  <a:cubicBezTo>
                    <a:pt x="1576864" y="197750"/>
                    <a:pt x="1576864" y="190130"/>
                    <a:pt x="1575911" y="182511"/>
                  </a:cubicBezTo>
                  <a:cubicBezTo>
                    <a:pt x="1549241" y="232993"/>
                    <a:pt x="1613059" y="296811"/>
                    <a:pt x="1565434" y="343483"/>
                  </a:cubicBezTo>
                  <a:cubicBezTo>
                    <a:pt x="1556861" y="352055"/>
                    <a:pt x="1258729" y="361580"/>
                    <a:pt x="1245394" y="345388"/>
                  </a:cubicBezTo>
                  <a:cubicBezTo>
                    <a:pt x="1259681" y="351103"/>
                    <a:pt x="1170146" y="340625"/>
                    <a:pt x="1152049" y="344436"/>
                  </a:cubicBezTo>
                  <a:cubicBezTo>
                    <a:pt x="1130141" y="348246"/>
                    <a:pt x="1041559" y="348246"/>
                    <a:pt x="946309" y="349198"/>
                  </a:cubicBezTo>
                  <a:cubicBezTo>
                    <a:pt x="899636" y="350150"/>
                    <a:pt x="589121" y="332053"/>
                    <a:pt x="573881" y="356818"/>
                  </a:cubicBezTo>
                  <a:cubicBezTo>
                    <a:pt x="576739" y="351103"/>
                    <a:pt x="574834" y="350150"/>
                    <a:pt x="567214" y="353961"/>
                  </a:cubicBezTo>
                  <a:cubicBezTo>
                    <a:pt x="571024" y="351103"/>
                    <a:pt x="574834" y="347293"/>
                    <a:pt x="577691" y="343483"/>
                  </a:cubicBezTo>
                  <a:cubicBezTo>
                    <a:pt x="570071" y="345388"/>
                    <a:pt x="569119" y="344436"/>
                    <a:pt x="575786" y="340625"/>
                  </a:cubicBezTo>
                  <a:cubicBezTo>
                    <a:pt x="545306" y="347293"/>
                    <a:pt x="451009" y="366343"/>
                    <a:pt x="439579" y="357771"/>
                  </a:cubicBezTo>
                  <a:cubicBezTo>
                    <a:pt x="373856" y="326338"/>
                    <a:pt x="324326" y="370153"/>
                    <a:pt x="254794" y="359675"/>
                  </a:cubicBezTo>
                  <a:cubicBezTo>
                    <a:pt x="254794" y="359675"/>
                    <a:pt x="264319" y="353961"/>
                    <a:pt x="268129" y="353008"/>
                  </a:cubicBezTo>
                  <a:cubicBezTo>
                    <a:pt x="239554" y="341578"/>
                    <a:pt x="182404" y="357771"/>
                    <a:pt x="146209" y="360628"/>
                  </a:cubicBezTo>
                  <a:cubicBezTo>
                    <a:pt x="152876" y="360628"/>
                    <a:pt x="217646" y="357771"/>
                    <a:pt x="223361" y="354913"/>
                  </a:cubicBezTo>
                  <a:cubicBezTo>
                    <a:pt x="198596" y="354913"/>
                    <a:pt x="128111" y="359675"/>
                    <a:pt x="89059" y="358723"/>
                  </a:cubicBezTo>
                  <a:cubicBezTo>
                    <a:pt x="74771" y="358723"/>
                    <a:pt x="134779" y="356818"/>
                    <a:pt x="138589" y="351103"/>
                  </a:cubicBezTo>
                  <a:cubicBezTo>
                    <a:pt x="110966" y="351103"/>
                    <a:pt x="27146" y="340625"/>
                    <a:pt x="25241" y="339673"/>
                  </a:cubicBezTo>
                  <a:cubicBezTo>
                    <a:pt x="-11906" y="278713"/>
                    <a:pt x="32861" y="123455"/>
                    <a:pt x="14764" y="63448"/>
                  </a:cubicBezTo>
                  <a:cubicBezTo>
                    <a:pt x="14764" y="71068"/>
                    <a:pt x="11906" y="101548"/>
                    <a:pt x="13811" y="103453"/>
                  </a:cubicBezTo>
                  <a:cubicBezTo>
                    <a:pt x="14764" y="93928"/>
                    <a:pt x="20479" y="98691"/>
                    <a:pt x="17621" y="96786"/>
                  </a:cubicBezTo>
                  <a:cubicBezTo>
                    <a:pt x="22384" y="115836"/>
                    <a:pt x="19526" y="180605"/>
                    <a:pt x="18574" y="201561"/>
                  </a:cubicBezTo>
                  <a:cubicBezTo>
                    <a:pt x="-3334" y="163461"/>
                    <a:pt x="25241" y="303478"/>
                    <a:pt x="39529" y="314908"/>
                  </a:cubicBezTo>
                  <a:cubicBezTo>
                    <a:pt x="100489" y="362533"/>
                    <a:pt x="240506" y="330148"/>
                    <a:pt x="308134" y="329196"/>
                  </a:cubicBezTo>
                  <a:cubicBezTo>
                    <a:pt x="489109" y="326338"/>
                    <a:pt x="691991" y="328243"/>
                    <a:pt x="849154" y="321575"/>
                  </a:cubicBezTo>
                  <a:cubicBezTo>
                    <a:pt x="961549" y="277761"/>
                    <a:pt x="1492091" y="384441"/>
                    <a:pt x="1530191" y="322528"/>
                  </a:cubicBezTo>
                  <a:cubicBezTo>
                    <a:pt x="1587341" y="335863"/>
                    <a:pt x="1561624" y="209180"/>
                    <a:pt x="1555909" y="178700"/>
                  </a:cubicBezTo>
                  <a:cubicBezTo>
                    <a:pt x="1532096" y="53923"/>
                    <a:pt x="1462564" y="48208"/>
                    <a:pt x="1307306" y="43446"/>
                  </a:cubicBezTo>
                  <a:cubicBezTo>
                    <a:pt x="891064" y="31063"/>
                    <a:pt x="423386" y="27253"/>
                    <a:pt x="7144" y="46303"/>
                  </a:cubicBezTo>
                  <a:cubicBezTo>
                    <a:pt x="16669" y="38683"/>
                    <a:pt x="30004" y="34873"/>
                    <a:pt x="45244" y="348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0" name="Freeform: Shape 2619">
              <a:extLst>
                <a:ext uri="{FF2B5EF4-FFF2-40B4-BE49-F238E27FC236}">
                  <a16:creationId xmlns:a16="http://schemas.microsoft.com/office/drawing/2014/main" id="{9BB65BD8-5C21-4558-82DE-D56518469A9B}"/>
                </a:ext>
              </a:extLst>
            </p:cNvPr>
            <p:cNvSpPr/>
            <p:nvPr/>
          </p:nvSpPr>
          <p:spPr>
            <a:xfrm>
              <a:off x="4338161" y="2194884"/>
              <a:ext cx="19050" cy="19050"/>
            </a:xfrm>
            <a:custGeom>
              <a:avLst/>
              <a:gdLst>
                <a:gd name="connsiteX0" fmla="*/ 11906 w 19050"/>
                <a:gd name="connsiteY0" fmla="*/ 7295 h 19050"/>
                <a:gd name="connsiteX1" fmla="*/ 7144 w 19050"/>
                <a:gd name="connsiteY1" fmla="*/ 11105 h 19050"/>
                <a:gd name="connsiteX2" fmla="*/ 11906 w 19050"/>
                <a:gd name="connsiteY2" fmla="*/ 7295 h 19050"/>
              </a:gdLst>
              <a:ahLst/>
              <a:cxnLst>
                <a:cxn ang="0">
                  <a:pos x="connsiteX0" y="connsiteY0"/>
                </a:cxn>
                <a:cxn ang="0">
                  <a:pos x="connsiteX1" y="connsiteY1"/>
                </a:cxn>
                <a:cxn ang="0">
                  <a:pos x="connsiteX2" y="connsiteY2"/>
                </a:cxn>
              </a:cxnLst>
              <a:rect l="l" t="t" r="r" b="b"/>
              <a:pathLst>
                <a:path w="19050" h="19050">
                  <a:moveTo>
                    <a:pt x="11906" y="7295"/>
                  </a:moveTo>
                  <a:cubicBezTo>
                    <a:pt x="10001" y="10153"/>
                    <a:pt x="8096" y="18725"/>
                    <a:pt x="7144" y="11105"/>
                  </a:cubicBezTo>
                  <a:cubicBezTo>
                    <a:pt x="9049" y="10153"/>
                    <a:pt x="10954" y="6343"/>
                    <a:pt x="11906" y="72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1" name="Freeform: Shape 2620">
              <a:extLst>
                <a:ext uri="{FF2B5EF4-FFF2-40B4-BE49-F238E27FC236}">
                  <a16:creationId xmlns:a16="http://schemas.microsoft.com/office/drawing/2014/main" id="{DD0E262B-7363-4230-A829-7509452BA42C}"/>
                </a:ext>
              </a:extLst>
            </p:cNvPr>
            <p:cNvSpPr/>
            <p:nvPr/>
          </p:nvSpPr>
          <p:spPr>
            <a:xfrm>
              <a:off x="4338966" y="2451243"/>
              <a:ext cx="9525" cy="9525"/>
            </a:xfrm>
            <a:custGeom>
              <a:avLst/>
              <a:gdLst>
                <a:gd name="connsiteX0" fmla="*/ 8244 w 9525"/>
                <a:gd name="connsiteY0" fmla="*/ 9064 h 9525"/>
                <a:gd name="connsiteX1" fmla="*/ 8244 w 9525"/>
                <a:gd name="connsiteY1" fmla="*/ 9064 h 9525"/>
              </a:gdLst>
              <a:ahLst/>
              <a:cxnLst>
                <a:cxn ang="0">
                  <a:pos x="connsiteX0" y="connsiteY0"/>
                </a:cxn>
                <a:cxn ang="0">
                  <a:pos x="connsiteX1" y="connsiteY1"/>
                </a:cxn>
              </a:cxnLst>
              <a:rect l="l" t="t" r="r" b="b"/>
              <a:pathLst>
                <a:path w="9525" h="9525">
                  <a:moveTo>
                    <a:pt x="8244" y="9064"/>
                  </a:moveTo>
                  <a:cubicBezTo>
                    <a:pt x="12054" y="10016"/>
                    <a:pt x="4434" y="4302"/>
                    <a:pt x="8244"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2" name="Freeform: Shape 2621">
              <a:extLst>
                <a:ext uri="{FF2B5EF4-FFF2-40B4-BE49-F238E27FC236}">
                  <a16:creationId xmlns:a16="http://schemas.microsoft.com/office/drawing/2014/main" id="{D549AA1C-67A6-49EC-B885-C3BAF4E26C66}"/>
                </a:ext>
              </a:extLst>
            </p:cNvPr>
            <p:cNvSpPr/>
            <p:nvPr/>
          </p:nvSpPr>
          <p:spPr>
            <a:xfrm>
              <a:off x="4370611" y="2495931"/>
              <a:ext cx="28575" cy="9525"/>
            </a:xfrm>
            <a:custGeom>
              <a:avLst/>
              <a:gdLst>
                <a:gd name="connsiteX0" fmla="*/ 28987 w 28575"/>
                <a:gd name="connsiteY0" fmla="*/ 7239 h 9525"/>
                <a:gd name="connsiteX1" fmla="*/ 28987 w 28575"/>
                <a:gd name="connsiteY1" fmla="*/ 7239 h 9525"/>
              </a:gdLst>
              <a:ahLst/>
              <a:cxnLst>
                <a:cxn ang="0">
                  <a:pos x="connsiteX0" y="connsiteY0"/>
                </a:cxn>
                <a:cxn ang="0">
                  <a:pos x="connsiteX1" y="connsiteY1"/>
                </a:cxn>
              </a:cxnLst>
              <a:rect l="l" t="t" r="r" b="b"/>
              <a:pathLst>
                <a:path w="28575" h="9525">
                  <a:moveTo>
                    <a:pt x="28987" y="7239"/>
                  </a:moveTo>
                  <a:cubicBezTo>
                    <a:pt x="24224" y="12954"/>
                    <a:pt x="-17686" y="6286"/>
                    <a:pt x="28987" y="72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3" name="Freeform: Shape 2622">
              <a:extLst>
                <a:ext uri="{FF2B5EF4-FFF2-40B4-BE49-F238E27FC236}">
                  <a16:creationId xmlns:a16="http://schemas.microsoft.com/office/drawing/2014/main" id="{FC441E4E-ACFF-4340-B3D3-44573BABABE9}"/>
                </a:ext>
              </a:extLst>
            </p:cNvPr>
            <p:cNvSpPr/>
            <p:nvPr/>
          </p:nvSpPr>
          <p:spPr>
            <a:xfrm>
              <a:off x="4443697" y="2501741"/>
              <a:ext cx="19050" cy="9525"/>
            </a:xfrm>
            <a:custGeom>
              <a:avLst/>
              <a:gdLst>
                <a:gd name="connsiteX0" fmla="*/ 10193 w 19050"/>
                <a:gd name="connsiteY0" fmla="*/ 7144 h 9525"/>
                <a:gd name="connsiteX1" fmla="*/ 7335 w 19050"/>
                <a:gd name="connsiteY1" fmla="*/ 9049 h 9525"/>
                <a:gd name="connsiteX2" fmla="*/ 10193 w 19050"/>
                <a:gd name="connsiteY2" fmla="*/ 7144 h 9525"/>
              </a:gdLst>
              <a:ahLst/>
              <a:cxnLst>
                <a:cxn ang="0">
                  <a:pos x="connsiteX0" y="connsiteY0"/>
                </a:cxn>
                <a:cxn ang="0">
                  <a:pos x="connsiteX1" y="connsiteY1"/>
                </a:cxn>
                <a:cxn ang="0">
                  <a:pos x="connsiteX2" y="connsiteY2"/>
                </a:cxn>
              </a:cxnLst>
              <a:rect l="l" t="t" r="r" b="b"/>
              <a:pathLst>
                <a:path w="19050" h="9525">
                  <a:moveTo>
                    <a:pt x="10193" y="7144"/>
                  </a:moveTo>
                  <a:cubicBezTo>
                    <a:pt x="14955" y="8096"/>
                    <a:pt x="14003" y="9049"/>
                    <a:pt x="7335" y="9049"/>
                  </a:cubicBezTo>
                  <a:cubicBezTo>
                    <a:pt x="6383" y="8096"/>
                    <a:pt x="9240" y="8096"/>
                    <a:pt x="1019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4" name="Freeform: Shape 2623">
              <a:extLst>
                <a:ext uri="{FF2B5EF4-FFF2-40B4-BE49-F238E27FC236}">
                  <a16:creationId xmlns:a16="http://schemas.microsoft.com/office/drawing/2014/main" id="{6927077C-1FAE-4098-9A98-04160E1C9696}"/>
                </a:ext>
              </a:extLst>
            </p:cNvPr>
            <p:cNvSpPr/>
            <p:nvPr/>
          </p:nvSpPr>
          <p:spPr>
            <a:xfrm>
              <a:off x="4450325" y="2497931"/>
              <a:ext cx="19050" cy="9525"/>
            </a:xfrm>
            <a:custGeom>
              <a:avLst/>
              <a:gdLst>
                <a:gd name="connsiteX0" fmla="*/ 7375 w 19050"/>
                <a:gd name="connsiteY0" fmla="*/ 7144 h 9525"/>
                <a:gd name="connsiteX1" fmla="*/ 15948 w 19050"/>
                <a:gd name="connsiteY1" fmla="*/ 9049 h 9525"/>
                <a:gd name="connsiteX2" fmla="*/ 7375 w 19050"/>
                <a:gd name="connsiteY2" fmla="*/ 7144 h 9525"/>
              </a:gdLst>
              <a:ahLst/>
              <a:cxnLst>
                <a:cxn ang="0">
                  <a:pos x="connsiteX0" y="connsiteY0"/>
                </a:cxn>
                <a:cxn ang="0">
                  <a:pos x="connsiteX1" y="connsiteY1"/>
                </a:cxn>
                <a:cxn ang="0">
                  <a:pos x="connsiteX2" y="connsiteY2"/>
                </a:cxn>
              </a:cxnLst>
              <a:rect l="l" t="t" r="r" b="b"/>
              <a:pathLst>
                <a:path w="19050" h="9525">
                  <a:moveTo>
                    <a:pt x="7375" y="7144"/>
                  </a:moveTo>
                  <a:cubicBezTo>
                    <a:pt x="12138" y="7144"/>
                    <a:pt x="14043" y="8096"/>
                    <a:pt x="15948" y="9049"/>
                  </a:cubicBezTo>
                  <a:cubicBezTo>
                    <a:pt x="15948" y="8096"/>
                    <a:pt x="5470" y="10001"/>
                    <a:pt x="737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5" name="Freeform: Shape 2624">
              <a:extLst>
                <a:ext uri="{FF2B5EF4-FFF2-40B4-BE49-F238E27FC236}">
                  <a16:creationId xmlns:a16="http://schemas.microsoft.com/office/drawing/2014/main" id="{07AD6487-4432-4ECC-88C4-6B7D20CE19A2}"/>
                </a:ext>
              </a:extLst>
            </p:cNvPr>
            <p:cNvSpPr/>
            <p:nvPr/>
          </p:nvSpPr>
          <p:spPr>
            <a:xfrm>
              <a:off x="4626539" y="2499412"/>
              <a:ext cx="19050" cy="9525"/>
            </a:xfrm>
            <a:custGeom>
              <a:avLst/>
              <a:gdLst>
                <a:gd name="connsiteX0" fmla="*/ 7374 w 19050"/>
                <a:gd name="connsiteY0" fmla="*/ 7567 h 9525"/>
                <a:gd name="connsiteX1" fmla="*/ 18804 w 19050"/>
                <a:gd name="connsiteY1" fmla="*/ 7567 h 9525"/>
                <a:gd name="connsiteX2" fmla="*/ 7374 w 19050"/>
                <a:gd name="connsiteY2" fmla="*/ 7567 h 9525"/>
              </a:gdLst>
              <a:ahLst/>
              <a:cxnLst>
                <a:cxn ang="0">
                  <a:pos x="connsiteX0" y="connsiteY0"/>
                </a:cxn>
                <a:cxn ang="0">
                  <a:pos x="connsiteX1" y="connsiteY1"/>
                </a:cxn>
                <a:cxn ang="0">
                  <a:pos x="connsiteX2" y="connsiteY2"/>
                </a:cxn>
              </a:cxnLst>
              <a:rect l="l" t="t" r="r" b="b"/>
              <a:pathLst>
                <a:path w="19050" h="9525">
                  <a:moveTo>
                    <a:pt x="7374" y="7567"/>
                  </a:moveTo>
                  <a:cubicBezTo>
                    <a:pt x="10231" y="7567"/>
                    <a:pt x="15946" y="6615"/>
                    <a:pt x="18804" y="7567"/>
                  </a:cubicBezTo>
                  <a:cubicBezTo>
                    <a:pt x="15946" y="6615"/>
                    <a:pt x="5469" y="9472"/>
                    <a:pt x="737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6" name="Freeform: Shape 2625">
              <a:extLst>
                <a:ext uri="{FF2B5EF4-FFF2-40B4-BE49-F238E27FC236}">
                  <a16:creationId xmlns:a16="http://schemas.microsoft.com/office/drawing/2014/main" id="{2480FD29-474F-4A61-8813-D2EEAE5D0DA0}"/>
                </a:ext>
              </a:extLst>
            </p:cNvPr>
            <p:cNvSpPr/>
            <p:nvPr/>
          </p:nvSpPr>
          <p:spPr>
            <a:xfrm>
              <a:off x="4682014" y="249697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571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7" name="Freeform: Shape 2626">
              <a:extLst>
                <a:ext uri="{FF2B5EF4-FFF2-40B4-BE49-F238E27FC236}">
                  <a16:creationId xmlns:a16="http://schemas.microsoft.com/office/drawing/2014/main" id="{0DF65365-7DB5-4688-BDE9-BE2CDBD29657}"/>
                </a:ext>
              </a:extLst>
            </p:cNvPr>
            <p:cNvSpPr/>
            <p:nvPr/>
          </p:nvSpPr>
          <p:spPr>
            <a:xfrm>
              <a:off x="5678685" y="2486501"/>
              <a:ext cx="19050" cy="9525"/>
            </a:xfrm>
            <a:custGeom>
              <a:avLst/>
              <a:gdLst>
                <a:gd name="connsiteX0" fmla="*/ 13455 w 19050"/>
                <a:gd name="connsiteY0" fmla="*/ 7144 h 9525"/>
                <a:gd name="connsiteX1" fmla="*/ 13455 w 19050"/>
                <a:gd name="connsiteY1" fmla="*/ 7144 h 9525"/>
              </a:gdLst>
              <a:ahLst/>
              <a:cxnLst>
                <a:cxn ang="0">
                  <a:pos x="connsiteX0" y="connsiteY0"/>
                </a:cxn>
                <a:cxn ang="0">
                  <a:pos x="connsiteX1" y="connsiteY1"/>
                </a:cxn>
              </a:cxnLst>
              <a:rect l="l" t="t" r="r" b="b"/>
              <a:pathLst>
                <a:path w="19050" h="9525">
                  <a:moveTo>
                    <a:pt x="13455" y="7144"/>
                  </a:moveTo>
                  <a:cubicBezTo>
                    <a:pt x="2025" y="7144"/>
                    <a:pt x="8692" y="7144"/>
                    <a:pt x="1345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8" name="Freeform: Shape 2627">
              <a:extLst>
                <a:ext uri="{FF2B5EF4-FFF2-40B4-BE49-F238E27FC236}">
                  <a16:creationId xmlns:a16="http://schemas.microsoft.com/office/drawing/2014/main" id="{D675299F-096E-4FD1-8617-6E973C88409D}"/>
                </a:ext>
              </a:extLst>
            </p:cNvPr>
            <p:cNvSpPr/>
            <p:nvPr/>
          </p:nvSpPr>
          <p:spPr>
            <a:xfrm>
              <a:off x="5825014" y="2150268"/>
              <a:ext cx="19050" cy="9525"/>
            </a:xfrm>
            <a:custGeom>
              <a:avLst/>
              <a:gdLst>
                <a:gd name="connsiteX0" fmla="*/ 11906 w 19050"/>
                <a:gd name="connsiteY0" fmla="*/ 9049 h 9525"/>
                <a:gd name="connsiteX1" fmla="*/ 7144 w 19050"/>
                <a:gd name="connsiteY1" fmla="*/ 7144 h 9525"/>
                <a:gd name="connsiteX2" fmla="*/ 11906 w 19050"/>
                <a:gd name="connsiteY2" fmla="*/ 9049 h 9525"/>
              </a:gdLst>
              <a:ahLst/>
              <a:cxnLst>
                <a:cxn ang="0">
                  <a:pos x="connsiteX0" y="connsiteY0"/>
                </a:cxn>
                <a:cxn ang="0">
                  <a:pos x="connsiteX1" y="connsiteY1"/>
                </a:cxn>
                <a:cxn ang="0">
                  <a:pos x="connsiteX2" y="connsiteY2"/>
                </a:cxn>
              </a:cxnLst>
              <a:rect l="l" t="t" r="r" b="b"/>
              <a:pathLst>
                <a:path w="19050" h="9525">
                  <a:moveTo>
                    <a:pt x="11906" y="9049"/>
                  </a:moveTo>
                  <a:cubicBezTo>
                    <a:pt x="6191" y="10001"/>
                    <a:pt x="8096" y="8096"/>
                    <a:pt x="7144" y="7144"/>
                  </a:cubicBezTo>
                  <a:cubicBezTo>
                    <a:pt x="12859" y="8096"/>
                    <a:pt x="5239" y="10001"/>
                    <a:pt x="1190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29" name="Freeform: Shape 2628">
              <a:extLst>
                <a:ext uri="{FF2B5EF4-FFF2-40B4-BE49-F238E27FC236}">
                  <a16:creationId xmlns:a16="http://schemas.microsoft.com/office/drawing/2014/main" id="{527E24B2-A75C-4EDC-B7B2-ABE97F5FB415}"/>
                </a:ext>
              </a:extLst>
            </p:cNvPr>
            <p:cNvSpPr/>
            <p:nvPr/>
          </p:nvSpPr>
          <p:spPr>
            <a:xfrm>
              <a:off x="5505926" y="21597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0954"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0" name="Freeform: Shape 2629">
              <a:extLst>
                <a:ext uri="{FF2B5EF4-FFF2-40B4-BE49-F238E27FC236}">
                  <a16:creationId xmlns:a16="http://schemas.microsoft.com/office/drawing/2014/main" id="{4298D3CB-CB29-4CC3-8850-2D7D8D3D1C0D}"/>
                </a:ext>
              </a:extLst>
            </p:cNvPr>
            <p:cNvSpPr/>
            <p:nvPr/>
          </p:nvSpPr>
          <p:spPr>
            <a:xfrm>
              <a:off x="4430554" y="249274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9049" y="6615"/>
                    <a:pt x="7144" y="7567"/>
                  </a:cubicBezTo>
                  <a:cubicBezTo>
                    <a:pt x="7144" y="7567"/>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1" name="Freeform: Shape 2630">
              <a:extLst>
                <a:ext uri="{FF2B5EF4-FFF2-40B4-BE49-F238E27FC236}">
                  <a16:creationId xmlns:a16="http://schemas.microsoft.com/office/drawing/2014/main" id="{382D5895-AAA3-4412-9A0A-6822044C03B9}"/>
                </a:ext>
              </a:extLst>
            </p:cNvPr>
            <p:cNvSpPr/>
            <p:nvPr/>
          </p:nvSpPr>
          <p:spPr>
            <a:xfrm>
              <a:off x="4425876" y="2412206"/>
              <a:ext cx="28575" cy="85725"/>
            </a:xfrm>
            <a:custGeom>
              <a:avLst/>
              <a:gdLst>
                <a:gd name="connsiteX0" fmla="*/ 12774 w 28575"/>
                <a:gd name="connsiteY0" fmla="*/ 7144 h 85725"/>
                <a:gd name="connsiteX1" fmla="*/ 19442 w 28575"/>
                <a:gd name="connsiteY1" fmla="*/ 54769 h 85725"/>
                <a:gd name="connsiteX2" fmla="*/ 17537 w 28575"/>
                <a:gd name="connsiteY2" fmla="*/ 69056 h 85725"/>
                <a:gd name="connsiteX3" fmla="*/ 15632 w 28575"/>
                <a:gd name="connsiteY3" fmla="*/ 69056 h 85725"/>
                <a:gd name="connsiteX4" fmla="*/ 25157 w 28575"/>
                <a:gd name="connsiteY4" fmla="*/ 72866 h 85725"/>
                <a:gd name="connsiteX5" fmla="*/ 25157 w 28575"/>
                <a:gd name="connsiteY5" fmla="*/ 72866 h 85725"/>
                <a:gd name="connsiteX6" fmla="*/ 25157 w 28575"/>
                <a:gd name="connsiteY6" fmla="*/ 72866 h 85725"/>
                <a:gd name="connsiteX7" fmla="*/ 25157 w 28575"/>
                <a:gd name="connsiteY7" fmla="*/ 73819 h 85725"/>
                <a:gd name="connsiteX8" fmla="*/ 20394 w 28575"/>
                <a:gd name="connsiteY8" fmla="*/ 74771 h 85725"/>
                <a:gd name="connsiteX9" fmla="*/ 17537 w 28575"/>
                <a:gd name="connsiteY9" fmla="*/ 74771 h 85725"/>
                <a:gd name="connsiteX10" fmla="*/ 25157 w 28575"/>
                <a:gd name="connsiteY10" fmla="*/ 76676 h 85725"/>
                <a:gd name="connsiteX11" fmla="*/ 19442 w 28575"/>
                <a:gd name="connsiteY11" fmla="*/ 76676 h 85725"/>
                <a:gd name="connsiteX12" fmla="*/ 25157 w 28575"/>
                <a:gd name="connsiteY12" fmla="*/ 77629 h 85725"/>
                <a:gd name="connsiteX13" fmla="*/ 25157 w 28575"/>
                <a:gd name="connsiteY13" fmla="*/ 77629 h 85725"/>
                <a:gd name="connsiteX14" fmla="*/ 23252 w 28575"/>
                <a:gd name="connsiteY14" fmla="*/ 78581 h 85725"/>
                <a:gd name="connsiteX15" fmla="*/ 15632 w 28575"/>
                <a:gd name="connsiteY15" fmla="*/ 77629 h 85725"/>
                <a:gd name="connsiteX16" fmla="*/ 23252 w 28575"/>
                <a:gd name="connsiteY16" fmla="*/ 79534 h 85725"/>
                <a:gd name="connsiteX17" fmla="*/ 16584 w 28575"/>
                <a:gd name="connsiteY17" fmla="*/ 85249 h 85725"/>
                <a:gd name="connsiteX18" fmla="*/ 12774 w 28575"/>
                <a:gd name="connsiteY18" fmla="*/ 85249 h 85725"/>
                <a:gd name="connsiteX19" fmla="*/ 11822 w 28575"/>
                <a:gd name="connsiteY19" fmla="*/ 84296 h 85725"/>
                <a:gd name="connsiteX20" fmla="*/ 12774 w 28575"/>
                <a:gd name="connsiteY20"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 h="85725">
                  <a:moveTo>
                    <a:pt x="12774" y="7144"/>
                  </a:moveTo>
                  <a:cubicBezTo>
                    <a:pt x="21347" y="9049"/>
                    <a:pt x="18489" y="54769"/>
                    <a:pt x="19442" y="54769"/>
                  </a:cubicBezTo>
                  <a:cubicBezTo>
                    <a:pt x="19442" y="56674"/>
                    <a:pt x="28014" y="67151"/>
                    <a:pt x="17537" y="69056"/>
                  </a:cubicBezTo>
                  <a:cubicBezTo>
                    <a:pt x="18489" y="70009"/>
                    <a:pt x="17537" y="70009"/>
                    <a:pt x="15632" y="69056"/>
                  </a:cubicBezTo>
                  <a:cubicBezTo>
                    <a:pt x="28967" y="71914"/>
                    <a:pt x="18489" y="70961"/>
                    <a:pt x="25157" y="72866"/>
                  </a:cubicBezTo>
                  <a:cubicBezTo>
                    <a:pt x="24204" y="72866"/>
                    <a:pt x="24204" y="72866"/>
                    <a:pt x="25157" y="72866"/>
                  </a:cubicBezTo>
                  <a:cubicBezTo>
                    <a:pt x="23252" y="72866"/>
                    <a:pt x="23252" y="72866"/>
                    <a:pt x="25157" y="72866"/>
                  </a:cubicBezTo>
                  <a:cubicBezTo>
                    <a:pt x="25157" y="72866"/>
                    <a:pt x="16584" y="72866"/>
                    <a:pt x="25157" y="73819"/>
                  </a:cubicBezTo>
                  <a:cubicBezTo>
                    <a:pt x="24204" y="73819"/>
                    <a:pt x="23252" y="72866"/>
                    <a:pt x="20394" y="74771"/>
                  </a:cubicBezTo>
                  <a:cubicBezTo>
                    <a:pt x="20394" y="75724"/>
                    <a:pt x="19442" y="75724"/>
                    <a:pt x="17537" y="74771"/>
                  </a:cubicBezTo>
                  <a:cubicBezTo>
                    <a:pt x="25157" y="70961"/>
                    <a:pt x="20394" y="77629"/>
                    <a:pt x="25157" y="76676"/>
                  </a:cubicBezTo>
                  <a:cubicBezTo>
                    <a:pt x="26109" y="76676"/>
                    <a:pt x="19442" y="75724"/>
                    <a:pt x="19442" y="76676"/>
                  </a:cubicBezTo>
                  <a:cubicBezTo>
                    <a:pt x="20394" y="77629"/>
                    <a:pt x="24204" y="76676"/>
                    <a:pt x="25157" y="77629"/>
                  </a:cubicBezTo>
                  <a:cubicBezTo>
                    <a:pt x="24204" y="77629"/>
                    <a:pt x="24204" y="77629"/>
                    <a:pt x="25157" y="77629"/>
                  </a:cubicBezTo>
                  <a:cubicBezTo>
                    <a:pt x="22299" y="81439"/>
                    <a:pt x="20394" y="73819"/>
                    <a:pt x="23252" y="78581"/>
                  </a:cubicBezTo>
                  <a:cubicBezTo>
                    <a:pt x="20394" y="78581"/>
                    <a:pt x="18489" y="77629"/>
                    <a:pt x="15632" y="77629"/>
                  </a:cubicBezTo>
                  <a:cubicBezTo>
                    <a:pt x="17537" y="76676"/>
                    <a:pt x="20394" y="79534"/>
                    <a:pt x="23252" y="79534"/>
                  </a:cubicBezTo>
                  <a:cubicBezTo>
                    <a:pt x="20394" y="82391"/>
                    <a:pt x="12774" y="81439"/>
                    <a:pt x="16584" y="85249"/>
                  </a:cubicBezTo>
                  <a:cubicBezTo>
                    <a:pt x="17537" y="86201"/>
                    <a:pt x="12774" y="85249"/>
                    <a:pt x="12774" y="85249"/>
                  </a:cubicBezTo>
                  <a:cubicBezTo>
                    <a:pt x="18489" y="83344"/>
                    <a:pt x="11822" y="86201"/>
                    <a:pt x="11822" y="84296"/>
                  </a:cubicBezTo>
                  <a:cubicBezTo>
                    <a:pt x="-2466" y="82391"/>
                    <a:pt x="21347" y="13811"/>
                    <a:pt x="1277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2" name="Freeform: Shape 2631">
              <a:extLst>
                <a:ext uri="{FF2B5EF4-FFF2-40B4-BE49-F238E27FC236}">
                  <a16:creationId xmlns:a16="http://schemas.microsoft.com/office/drawing/2014/main" id="{AC23F807-9A1D-4735-B72B-56EC38542CDE}"/>
                </a:ext>
              </a:extLst>
            </p:cNvPr>
            <p:cNvSpPr/>
            <p:nvPr/>
          </p:nvSpPr>
          <p:spPr>
            <a:xfrm>
              <a:off x="4430554" y="2492216"/>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3" name="Freeform: Shape 2632">
              <a:extLst>
                <a:ext uri="{FF2B5EF4-FFF2-40B4-BE49-F238E27FC236}">
                  <a16:creationId xmlns:a16="http://schemas.microsoft.com/office/drawing/2014/main" id="{7C1E7337-4C87-436A-B367-B5502FE432B6}"/>
                </a:ext>
              </a:extLst>
            </p:cNvPr>
            <p:cNvSpPr/>
            <p:nvPr/>
          </p:nvSpPr>
          <p:spPr>
            <a:xfrm>
              <a:off x="4439126" y="24865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4" name="Freeform: Shape 2633">
              <a:extLst>
                <a:ext uri="{FF2B5EF4-FFF2-40B4-BE49-F238E27FC236}">
                  <a16:creationId xmlns:a16="http://schemas.microsoft.com/office/drawing/2014/main" id="{A843277D-98B2-4C49-BB75-714A693769D4}"/>
                </a:ext>
              </a:extLst>
            </p:cNvPr>
            <p:cNvSpPr/>
            <p:nvPr/>
          </p:nvSpPr>
          <p:spPr>
            <a:xfrm>
              <a:off x="4440079" y="248554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8096"/>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5" name="Freeform: Shape 2634">
              <a:extLst>
                <a:ext uri="{FF2B5EF4-FFF2-40B4-BE49-F238E27FC236}">
                  <a16:creationId xmlns:a16="http://schemas.microsoft.com/office/drawing/2014/main" id="{24C34852-9033-428D-9C3C-D2A312011254}"/>
                </a:ext>
              </a:extLst>
            </p:cNvPr>
            <p:cNvSpPr/>
            <p:nvPr/>
          </p:nvSpPr>
          <p:spPr>
            <a:xfrm>
              <a:off x="4442936" y="2483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6" name="Freeform: Shape 2635">
              <a:extLst>
                <a:ext uri="{FF2B5EF4-FFF2-40B4-BE49-F238E27FC236}">
                  <a16:creationId xmlns:a16="http://schemas.microsoft.com/office/drawing/2014/main" id="{2AADC430-3E77-4EBE-A062-8041C9649269}"/>
                </a:ext>
              </a:extLst>
            </p:cNvPr>
            <p:cNvSpPr/>
            <p:nvPr/>
          </p:nvSpPr>
          <p:spPr>
            <a:xfrm>
              <a:off x="4441031" y="2483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7" name="Freeform: Shape 2636">
              <a:extLst>
                <a:ext uri="{FF2B5EF4-FFF2-40B4-BE49-F238E27FC236}">
                  <a16:creationId xmlns:a16="http://schemas.microsoft.com/office/drawing/2014/main" id="{844909C7-2F3E-43DA-8532-8D5F0385E972}"/>
                </a:ext>
              </a:extLst>
            </p:cNvPr>
            <p:cNvSpPr/>
            <p:nvPr/>
          </p:nvSpPr>
          <p:spPr>
            <a:xfrm>
              <a:off x="4442936" y="24807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8" name="Freeform: Shape 2637">
              <a:extLst>
                <a:ext uri="{FF2B5EF4-FFF2-40B4-BE49-F238E27FC236}">
                  <a16:creationId xmlns:a16="http://schemas.microsoft.com/office/drawing/2014/main" id="{3A8B4A12-7180-448C-995C-579C07424E0A}"/>
                </a:ext>
              </a:extLst>
            </p:cNvPr>
            <p:cNvSpPr/>
            <p:nvPr/>
          </p:nvSpPr>
          <p:spPr>
            <a:xfrm>
              <a:off x="4441984" y="24798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39" name="Freeform: Shape 2638">
              <a:extLst>
                <a:ext uri="{FF2B5EF4-FFF2-40B4-BE49-F238E27FC236}">
                  <a16:creationId xmlns:a16="http://schemas.microsoft.com/office/drawing/2014/main" id="{B3D375BF-F886-4A82-9D6F-EAD3346DBACA}"/>
                </a:ext>
              </a:extLst>
            </p:cNvPr>
            <p:cNvSpPr/>
            <p:nvPr/>
          </p:nvSpPr>
          <p:spPr>
            <a:xfrm>
              <a:off x="4439126" y="24550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0" name="Freeform: Shape 2639">
              <a:extLst>
                <a:ext uri="{FF2B5EF4-FFF2-40B4-BE49-F238E27FC236}">
                  <a16:creationId xmlns:a16="http://schemas.microsoft.com/office/drawing/2014/main" id="{FA6EE787-30DB-400F-813E-930880897375}"/>
                </a:ext>
              </a:extLst>
            </p:cNvPr>
            <p:cNvSpPr/>
            <p:nvPr/>
          </p:nvSpPr>
          <p:spPr>
            <a:xfrm>
              <a:off x="4438851" y="2444591"/>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7144"/>
                    <a:pt x="8371" y="7144"/>
                    <a:pt x="7419" y="7144"/>
                  </a:cubicBezTo>
                  <a:cubicBezTo>
                    <a:pt x="8371" y="7144"/>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1" name="Freeform: Shape 2640">
              <a:extLst>
                <a:ext uri="{FF2B5EF4-FFF2-40B4-BE49-F238E27FC236}">
                  <a16:creationId xmlns:a16="http://schemas.microsoft.com/office/drawing/2014/main" id="{13A42213-8175-4FFA-BB05-380E16C2E497}"/>
                </a:ext>
              </a:extLst>
            </p:cNvPr>
            <p:cNvSpPr/>
            <p:nvPr/>
          </p:nvSpPr>
          <p:spPr>
            <a:xfrm>
              <a:off x="4433623" y="243887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2" name="Freeform: Shape 2641">
              <a:extLst>
                <a:ext uri="{FF2B5EF4-FFF2-40B4-BE49-F238E27FC236}">
                  <a16:creationId xmlns:a16="http://schemas.microsoft.com/office/drawing/2014/main" id="{3BCE10D2-4D0B-4050-B85D-8890ED0F448B}"/>
                </a:ext>
              </a:extLst>
            </p:cNvPr>
            <p:cNvSpPr/>
            <p:nvPr/>
          </p:nvSpPr>
          <p:spPr>
            <a:xfrm>
              <a:off x="4602533" y="248459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3" name="Freeform: Shape 2642">
              <a:extLst>
                <a:ext uri="{FF2B5EF4-FFF2-40B4-BE49-F238E27FC236}">
                  <a16:creationId xmlns:a16="http://schemas.microsoft.com/office/drawing/2014/main" id="{A12D783B-824A-4530-857A-240D384F0764}"/>
                </a:ext>
              </a:extLst>
            </p:cNvPr>
            <p:cNvSpPr/>
            <p:nvPr/>
          </p:nvSpPr>
          <p:spPr>
            <a:xfrm>
              <a:off x="4597996" y="2419826"/>
              <a:ext cx="28575" cy="76200"/>
            </a:xfrm>
            <a:custGeom>
              <a:avLst/>
              <a:gdLst>
                <a:gd name="connsiteX0" fmla="*/ 12104 w 28575"/>
                <a:gd name="connsiteY0" fmla="*/ 7144 h 76200"/>
                <a:gd name="connsiteX1" fmla="*/ 18771 w 28575"/>
                <a:gd name="connsiteY1" fmla="*/ 45244 h 76200"/>
                <a:gd name="connsiteX2" fmla="*/ 23534 w 28575"/>
                <a:gd name="connsiteY2" fmla="*/ 56674 h 76200"/>
                <a:gd name="connsiteX3" fmla="*/ 16866 w 28575"/>
                <a:gd name="connsiteY3" fmla="*/ 56674 h 76200"/>
                <a:gd name="connsiteX4" fmla="*/ 14961 w 28575"/>
                <a:gd name="connsiteY4" fmla="*/ 56674 h 76200"/>
                <a:gd name="connsiteX5" fmla="*/ 24486 w 28575"/>
                <a:gd name="connsiteY5" fmla="*/ 57626 h 76200"/>
                <a:gd name="connsiteX6" fmla="*/ 24486 w 28575"/>
                <a:gd name="connsiteY6" fmla="*/ 57626 h 76200"/>
                <a:gd name="connsiteX7" fmla="*/ 24486 w 28575"/>
                <a:gd name="connsiteY7" fmla="*/ 58579 h 76200"/>
                <a:gd name="connsiteX8" fmla="*/ 24486 w 28575"/>
                <a:gd name="connsiteY8" fmla="*/ 58579 h 76200"/>
                <a:gd name="connsiteX9" fmla="*/ 24486 w 28575"/>
                <a:gd name="connsiteY9" fmla="*/ 58579 h 76200"/>
                <a:gd name="connsiteX10" fmla="*/ 24486 w 28575"/>
                <a:gd name="connsiteY10" fmla="*/ 59531 h 76200"/>
                <a:gd name="connsiteX11" fmla="*/ 16866 w 28575"/>
                <a:gd name="connsiteY11" fmla="*/ 60484 h 76200"/>
                <a:gd name="connsiteX12" fmla="*/ 24486 w 28575"/>
                <a:gd name="connsiteY12" fmla="*/ 61436 h 76200"/>
                <a:gd name="connsiteX13" fmla="*/ 18771 w 28575"/>
                <a:gd name="connsiteY13" fmla="*/ 61436 h 76200"/>
                <a:gd name="connsiteX14" fmla="*/ 24486 w 28575"/>
                <a:gd name="connsiteY14" fmla="*/ 62389 h 76200"/>
                <a:gd name="connsiteX15" fmla="*/ 24486 w 28575"/>
                <a:gd name="connsiteY15" fmla="*/ 62389 h 76200"/>
                <a:gd name="connsiteX16" fmla="*/ 22581 w 28575"/>
                <a:gd name="connsiteY16" fmla="*/ 63341 h 76200"/>
                <a:gd name="connsiteX17" fmla="*/ 14961 w 28575"/>
                <a:gd name="connsiteY17" fmla="*/ 62389 h 76200"/>
                <a:gd name="connsiteX18" fmla="*/ 22581 w 28575"/>
                <a:gd name="connsiteY18" fmla="*/ 64294 h 76200"/>
                <a:gd name="connsiteX19" fmla="*/ 15914 w 28575"/>
                <a:gd name="connsiteY19" fmla="*/ 69056 h 76200"/>
                <a:gd name="connsiteX20" fmla="*/ 15914 w 28575"/>
                <a:gd name="connsiteY20" fmla="*/ 69056 h 76200"/>
                <a:gd name="connsiteX21" fmla="*/ 12104 w 28575"/>
                <a:gd name="connsiteY21" fmla="*/ 69056 h 76200"/>
                <a:gd name="connsiteX22" fmla="*/ 11151 w 28575"/>
                <a:gd name="connsiteY22" fmla="*/ 68104 h 76200"/>
                <a:gd name="connsiteX23" fmla="*/ 12104 w 28575"/>
                <a:gd name="connsiteY23"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8575" h="76200">
                  <a:moveTo>
                    <a:pt x="12104" y="7144"/>
                  </a:moveTo>
                  <a:cubicBezTo>
                    <a:pt x="17819" y="8096"/>
                    <a:pt x="18771" y="45244"/>
                    <a:pt x="18771" y="45244"/>
                  </a:cubicBezTo>
                  <a:cubicBezTo>
                    <a:pt x="18771" y="44291"/>
                    <a:pt x="21629" y="56674"/>
                    <a:pt x="23534" y="56674"/>
                  </a:cubicBezTo>
                  <a:cubicBezTo>
                    <a:pt x="14961" y="57626"/>
                    <a:pt x="34011" y="54769"/>
                    <a:pt x="16866" y="56674"/>
                  </a:cubicBezTo>
                  <a:cubicBezTo>
                    <a:pt x="17819" y="56674"/>
                    <a:pt x="16866" y="57626"/>
                    <a:pt x="14961" y="56674"/>
                  </a:cubicBezTo>
                  <a:cubicBezTo>
                    <a:pt x="22581" y="58579"/>
                    <a:pt x="19724" y="57626"/>
                    <a:pt x="24486" y="57626"/>
                  </a:cubicBezTo>
                  <a:cubicBezTo>
                    <a:pt x="19724" y="57626"/>
                    <a:pt x="19724" y="57626"/>
                    <a:pt x="24486" y="57626"/>
                  </a:cubicBezTo>
                  <a:cubicBezTo>
                    <a:pt x="21629" y="58579"/>
                    <a:pt x="20676" y="58579"/>
                    <a:pt x="24486" y="58579"/>
                  </a:cubicBezTo>
                  <a:cubicBezTo>
                    <a:pt x="23534" y="58579"/>
                    <a:pt x="23534" y="58579"/>
                    <a:pt x="24486" y="58579"/>
                  </a:cubicBezTo>
                  <a:cubicBezTo>
                    <a:pt x="22581" y="58579"/>
                    <a:pt x="22581" y="58579"/>
                    <a:pt x="24486" y="58579"/>
                  </a:cubicBezTo>
                  <a:cubicBezTo>
                    <a:pt x="24486" y="58579"/>
                    <a:pt x="15914" y="58579"/>
                    <a:pt x="24486" y="59531"/>
                  </a:cubicBezTo>
                  <a:cubicBezTo>
                    <a:pt x="20676" y="58579"/>
                    <a:pt x="26391" y="61436"/>
                    <a:pt x="16866" y="60484"/>
                  </a:cubicBezTo>
                  <a:cubicBezTo>
                    <a:pt x="25439" y="57626"/>
                    <a:pt x="19724" y="63341"/>
                    <a:pt x="24486" y="61436"/>
                  </a:cubicBezTo>
                  <a:cubicBezTo>
                    <a:pt x="25439" y="61436"/>
                    <a:pt x="18771" y="61436"/>
                    <a:pt x="18771" y="61436"/>
                  </a:cubicBezTo>
                  <a:cubicBezTo>
                    <a:pt x="20676" y="62389"/>
                    <a:pt x="23534" y="60484"/>
                    <a:pt x="24486" y="62389"/>
                  </a:cubicBezTo>
                  <a:cubicBezTo>
                    <a:pt x="23534" y="62389"/>
                    <a:pt x="23534" y="62389"/>
                    <a:pt x="24486" y="62389"/>
                  </a:cubicBezTo>
                  <a:cubicBezTo>
                    <a:pt x="21629" y="66199"/>
                    <a:pt x="19724" y="58579"/>
                    <a:pt x="22581" y="63341"/>
                  </a:cubicBezTo>
                  <a:cubicBezTo>
                    <a:pt x="19724" y="63341"/>
                    <a:pt x="17819" y="62389"/>
                    <a:pt x="14961" y="62389"/>
                  </a:cubicBezTo>
                  <a:cubicBezTo>
                    <a:pt x="16866" y="60484"/>
                    <a:pt x="18771" y="63341"/>
                    <a:pt x="22581" y="64294"/>
                  </a:cubicBezTo>
                  <a:cubicBezTo>
                    <a:pt x="18771" y="67151"/>
                    <a:pt x="12104" y="66199"/>
                    <a:pt x="15914" y="69056"/>
                  </a:cubicBezTo>
                  <a:cubicBezTo>
                    <a:pt x="14961" y="69056"/>
                    <a:pt x="14009" y="69056"/>
                    <a:pt x="15914" y="69056"/>
                  </a:cubicBezTo>
                  <a:cubicBezTo>
                    <a:pt x="14961" y="69056"/>
                    <a:pt x="13056" y="69056"/>
                    <a:pt x="12104" y="69056"/>
                  </a:cubicBezTo>
                  <a:cubicBezTo>
                    <a:pt x="17819" y="68104"/>
                    <a:pt x="11151" y="70009"/>
                    <a:pt x="11151" y="68104"/>
                  </a:cubicBezTo>
                  <a:cubicBezTo>
                    <a:pt x="-279" y="68104"/>
                    <a:pt x="16866" y="10001"/>
                    <a:pt x="1210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4" name="Freeform: Shape 2643">
              <a:extLst>
                <a:ext uri="{FF2B5EF4-FFF2-40B4-BE49-F238E27FC236}">
                  <a16:creationId xmlns:a16="http://schemas.microsoft.com/office/drawing/2014/main" id="{729F6A70-6A8F-4D5B-B891-374D5596C0BB}"/>
                </a:ext>
              </a:extLst>
            </p:cNvPr>
            <p:cNvSpPr/>
            <p:nvPr/>
          </p:nvSpPr>
          <p:spPr>
            <a:xfrm>
              <a:off x="4602004" y="2483643"/>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5" name="Freeform: Shape 2644">
              <a:extLst>
                <a:ext uri="{FF2B5EF4-FFF2-40B4-BE49-F238E27FC236}">
                  <a16:creationId xmlns:a16="http://schemas.microsoft.com/office/drawing/2014/main" id="{B549D89B-B9AA-4C7B-BA8E-31AEB97A22BA}"/>
                </a:ext>
              </a:extLst>
            </p:cNvPr>
            <p:cNvSpPr/>
            <p:nvPr/>
          </p:nvSpPr>
          <p:spPr>
            <a:xfrm>
              <a:off x="4610576" y="24798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6" name="Freeform: Shape 2645">
              <a:extLst>
                <a:ext uri="{FF2B5EF4-FFF2-40B4-BE49-F238E27FC236}">
                  <a16:creationId xmlns:a16="http://schemas.microsoft.com/office/drawing/2014/main" id="{226B4C37-0633-4F11-AE7C-AA9E6F910282}"/>
                </a:ext>
              </a:extLst>
            </p:cNvPr>
            <p:cNvSpPr/>
            <p:nvPr/>
          </p:nvSpPr>
          <p:spPr>
            <a:xfrm>
              <a:off x="4611529" y="247888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7" name="Freeform: Shape 2646">
              <a:extLst>
                <a:ext uri="{FF2B5EF4-FFF2-40B4-BE49-F238E27FC236}">
                  <a16:creationId xmlns:a16="http://schemas.microsoft.com/office/drawing/2014/main" id="{FC3BABC1-A0BA-438C-9D17-6A1332189856}"/>
                </a:ext>
              </a:extLst>
            </p:cNvPr>
            <p:cNvSpPr/>
            <p:nvPr/>
          </p:nvSpPr>
          <p:spPr>
            <a:xfrm>
              <a:off x="4614386" y="24769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8" name="Freeform: Shape 2647">
              <a:extLst>
                <a:ext uri="{FF2B5EF4-FFF2-40B4-BE49-F238E27FC236}">
                  <a16:creationId xmlns:a16="http://schemas.microsoft.com/office/drawing/2014/main" id="{288C4C87-5B80-4D2A-B7AE-A44E42D3DD1F}"/>
                </a:ext>
              </a:extLst>
            </p:cNvPr>
            <p:cNvSpPr/>
            <p:nvPr/>
          </p:nvSpPr>
          <p:spPr>
            <a:xfrm>
              <a:off x="4612481" y="24769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49" name="Freeform: Shape 2648">
              <a:extLst>
                <a:ext uri="{FF2B5EF4-FFF2-40B4-BE49-F238E27FC236}">
                  <a16:creationId xmlns:a16="http://schemas.microsoft.com/office/drawing/2014/main" id="{5FB1C339-2DB0-4BC9-91F9-201ADFFB7083}"/>
                </a:ext>
              </a:extLst>
            </p:cNvPr>
            <p:cNvSpPr/>
            <p:nvPr/>
          </p:nvSpPr>
          <p:spPr>
            <a:xfrm>
              <a:off x="4614915" y="24750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0" name="Freeform: Shape 2649">
              <a:extLst>
                <a:ext uri="{FF2B5EF4-FFF2-40B4-BE49-F238E27FC236}">
                  <a16:creationId xmlns:a16="http://schemas.microsoft.com/office/drawing/2014/main" id="{47A8FD7D-76B6-4556-B212-7F60FBFE3AF0}"/>
                </a:ext>
              </a:extLst>
            </p:cNvPr>
            <p:cNvSpPr/>
            <p:nvPr/>
          </p:nvSpPr>
          <p:spPr>
            <a:xfrm>
              <a:off x="4613434" y="24741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1" name="Freeform: Shape 2650">
              <a:extLst>
                <a:ext uri="{FF2B5EF4-FFF2-40B4-BE49-F238E27FC236}">
                  <a16:creationId xmlns:a16="http://schemas.microsoft.com/office/drawing/2014/main" id="{393D78EA-11F5-43DA-8FFC-B5C7DCFE178F}"/>
                </a:ext>
              </a:extLst>
            </p:cNvPr>
            <p:cNvSpPr/>
            <p:nvPr/>
          </p:nvSpPr>
          <p:spPr>
            <a:xfrm>
              <a:off x="4610576" y="24541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2" name="Freeform: Shape 2651">
              <a:extLst>
                <a:ext uri="{FF2B5EF4-FFF2-40B4-BE49-F238E27FC236}">
                  <a16:creationId xmlns:a16="http://schemas.microsoft.com/office/drawing/2014/main" id="{A08B3BC8-CAEB-4DA7-9C8B-1B87807FA68C}"/>
                </a:ext>
              </a:extLst>
            </p:cNvPr>
            <p:cNvSpPr/>
            <p:nvPr/>
          </p:nvSpPr>
          <p:spPr>
            <a:xfrm>
              <a:off x="4610576" y="24455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3" name="Freeform: Shape 2652">
              <a:extLst>
                <a:ext uri="{FF2B5EF4-FFF2-40B4-BE49-F238E27FC236}">
                  <a16:creationId xmlns:a16="http://schemas.microsoft.com/office/drawing/2014/main" id="{6F893A90-B139-4D0B-8B90-7DDFC0C569B3}"/>
                </a:ext>
              </a:extLst>
            </p:cNvPr>
            <p:cNvSpPr/>
            <p:nvPr/>
          </p:nvSpPr>
          <p:spPr>
            <a:xfrm>
              <a:off x="4605496" y="244173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8414" y="7144"/>
                    <a:pt x="5556"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4" name="Freeform: Shape 2653">
              <a:extLst>
                <a:ext uri="{FF2B5EF4-FFF2-40B4-BE49-F238E27FC236}">
                  <a16:creationId xmlns:a16="http://schemas.microsoft.com/office/drawing/2014/main" id="{3FDC7495-BA7E-4F47-BB35-F6619A66C0AE}"/>
                </a:ext>
              </a:extLst>
            </p:cNvPr>
            <p:cNvSpPr/>
            <p:nvPr/>
          </p:nvSpPr>
          <p:spPr>
            <a:xfrm>
              <a:off x="4744455" y="248935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5" name="Freeform: Shape 2654">
              <a:extLst>
                <a:ext uri="{FF2B5EF4-FFF2-40B4-BE49-F238E27FC236}">
                  <a16:creationId xmlns:a16="http://schemas.microsoft.com/office/drawing/2014/main" id="{A769F296-0CCE-4627-8762-7621E388F24B}"/>
                </a:ext>
              </a:extLst>
            </p:cNvPr>
            <p:cNvSpPr/>
            <p:nvPr/>
          </p:nvSpPr>
          <p:spPr>
            <a:xfrm>
              <a:off x="4742631" y="2430303"/>
              <a:ext cx="28575" cy="66675"/>
            </a:xfrm>
            <a:custGeom>
              <a:avLst/>
              <a:gdLst>
                <a:gd name="connsiteX0" fmla="*/ 11296 w 28575"/>
                <a:gd name="connsiteY0" fmla="*/ 7144 h 66675"/>
                <a:gd name="connsiteX1" fmla="*/ 12249 w 28575"/>
                <a:gd name="connsiteY1" fmla="*/ 27146 h 66675"/>
                <a:gd name="connsiteX2" fmla="*/ 17964 w 28575"/>
                <a:gd name="connsiteY2" fmla="*/ 42386 h 66675"/>
                <a:gd name="connsiteX3" fmla="*/ 21774 w 28575"/>
                <a:gd name="connsiteY3" fmla="*/ 52864 h 66675"/>
                <a:gd name="connsiteX4" fmla="*/ 15106 w 28575"/>
                <a:gd name="connsiteY4" fmla="*/ 51911 h 66675"/>
                <a:gd name="connsiteX5" fmla="*/ 13201 w 28575"/>
                <a:gd name="connsiteY5" fmla="*/ 51911 h 66675"/>
                <a:gd name="connsiteX6" fmla="*/ 22726 w 28575"/>
                <a:gd name="connsiteY6" fmla="*/ 53816 h 66675"/>
                <a:gd name="connsiteX7" fmla="*/ 22726 w 28575"/>
                <a:gd name="connsiteY7" fmla="*/ 53816 h 66675"/>
                <a:gd name="connsiteX8" fmla="*/ 22726 w 28575"/>
                <a:gd name="connsiteY8" fmla="*/ 54769 h 66675"/>
                <a:gd name="connsiteX9" fmla="*/ 22726 w 28575"/>
                <a:gd name="connsiteY9" fmla="*/ 54769 h 66675"/>
                <a:gd name="connsiteX10" fmla="*/ 22726 w 28575"/>
                <a:gd name="connsiteY10" fmla="*/ 54769 h 66675"/>
                <a:gd name="connsiteX11" fmla="*/ 22726 w 28575"/>
                <a:gd name="connsiteY11" fmla="*/ 55721 h 66675"/>
                <a:gd name="connsiteX12" fmla="*/ 15106 w 28575"/>
                <a:gd name="connsiteY12" fmla="*/ 55721 h 66675"/>
                <a:gd name="connsiteX13" fmla="*/ 22726 w 28575"/>
                <a:gd name="connsiteY13" fmla="*/ 57626 h 66675"/>
                <a:gd name="connsiteX14" fmla="*/ 17012 w 28575"/>
                <a:gd name="connsiteY14" fmla="*/ 56674 h 66675"/>
                <a:gd name="connsiteX15" fmla="*/ 22726 w 28575"/>
                <a:gd name="connsiteY15" fmla="*/ 57626 h 66675"/>
                <a:gd name="connsiteX16" fmla="*/ 22726 w 28575"/>
                <a:gd name="connsiteY16" fmla="*/ 57626 h 66675"/>
                <a:gd name="connsiteX17" fmla="*/ 20821 w 28575"/>
                <a:gd name="connsiteY17" fmla="*/ 58579 h 66675"/>
                <a:gd name="connsiteX18" fmla="*/ 13201 w 28575"/>
                <a:gd name="connsiteY18" fmla="*/ 57626 h 66675"/>
                <a:gd name="connsiteX19" fmla="*/ 20821 w 28575"/>
                <a:gd name="connsiteY19" fmla="*/ 59531 h 66675"/>
                <a:gd name="connsiteX20" fmla="*/ 13201 w 28575"/>
                <a:gd name="connsiteY20" fmla="*/ 63341 h 66675"/>
                <a:gd name="connsiteX21" fmla="*/ 13201 w 28575"/>
                <a:gd name="connsiteY21" fmla="*/ 63341 h 66675"/>
                <a:gd name="connsiteX22" fmla="*/ 9392 w 28575"/>
                <a:gd name="connsiteY22" fmla="*/ 62389 h 66675"/>
                <a:gd name="connsiteX23" fmla="*/ 8439 w 28575"/>
                <a:gd name="connsiteY23" fmla="*/ 61436 h 66675"/>
                <a:gd name="connsiteX24" fmla="*/ 11296 w 28575"/>
                <a:gd name="connsiteY24"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575" h="66675">
                  <a:moveTo>
                    <a:pt x="11296" y="7144"/>
                  </a:moveTo>
                  <a:cubicBezTo>
                    <a:pt x="15106" y="7144"/>
                    <a:pt x="17012" y="27146"/>
                    <a:pt x="12249" y="27146"/>
                  </a:cubicBezTo>
                  <a:cubicBezTo>
                    <a:pt x="15106" y="30004"/>
                    <a:pt x="24631" y="43339"/>
                    <a:pt x="17964" y="42386"/>
                  </a:cubicBezTo>
                  <a:cubicBezTo>
                    <a:pt x="17964" y="42386"/>
                    <a:pt x="20821" y="52864"/>
                    <a:pt x="21774" y="52864"/>
                  </a:cubicBezTo>
                  <a:cubicBezTo>
                    <a:pt x="13201" y="52864"/>
                    <a:pt x="32251" y="51911"/>
                    <a:pt x="15106" y="51911"/>
                  </a:cubicBezTo>
                  <a:cubicBezTo>
                    <a:pt x="16059" y="52864"/>
                    <a:pt x="15106" y="52864"/>
                    <a:pt x="13201" y="51911"/>
                  </a:cubicBezTo>
                  <a:cubicBezTo>
                    <a:pt x="20821" y="53816"/>
                    <a:pt x="17964" y="52864"/>
                    <a:pt x="22726" y="53816"/>
                  </a:cubicBezTo>
                  <a:cubicBezTo>
                    <a:pt x="17964" y="53816"/>
                    <a:pt x="17964" y="53816"/>
                    <a:pt x="22726" y="53816"/>
                  </a:cubicBezTo>
                  <a:cubicBezTo>
                    <a:pt x="19869" y="54769"/>
                    <a:pt x="18917" y="53816"/>
                    <a:pt x="22726" y="54769"/>
                  </a:cubicBezTo>
                  <a:cubicBezTo>
                    <a:pt x="21774" y="54769"/>
                    <a:pt x="21774" y="54769"/>
                    <a:pt x="22726" y="54769"/>
                  </a:cubicBezTo>
                  <a:cubicBezTo>
                    <a:pt x="20821" y="54769"/>
                    <a:pt x="20821" y="54769"/>
                    <a:pt x="22726" y="54769"/>
                  </a:cubicBezTo>
                  <a:cubicBezTo>
                    <a:pt x="22726" y="54769"/>
                    <a:pt x="14154" y="53816"/>
                    <a:pt x="22726" y="55721"/>
                  </a:cubicBezTo>
                  <a:cubicBezTo>
                    <a:pt x="18917" y="54769"/>
                    <a:pt x="24631" y="57626"/>
                    <a:pt x="15106" y="55721"/>
                  </a:cubicBezTo>
                  <a:cubicBezTo>
                    <a:pt x="23679" y="53816"/>
                    <a:pt x="17012" y="58579"/>
                    <a:pt x="22726" y="57626"/>
                  </a:cubicBezTo>
                  <a:cubicBezTo>
                    <a:pt x="23679" y="57626"/>
                    <a:pt x="17012" y="56674"/>
                    <a:pt x="17012" y="56674"/>
                  </a:cubicBezTo>
                  <a:cubicBezTo>
                    <a:pt x="17964" y="57626"/>
                    <a:pt x="21774" y="56674"/>
                    <a:pt x="22726" y="57626"/>
                  </a:cubicBezTo>
                  <a:cubicBezTo>
                    <a:pt x="21774" y="57626"/>
                    <a:pt x="21774" y="57626"/>
                    <a:pt x="22726" y="57626"/>
                  </a:cubicBezTo>
                  <a:cubicBezTo>
                    <a:pt x="18917" y="60484"/>
                    <a:pt x="17964" y="53816"/>
                    <a:pt x="20821" y="58579"/>
                  </a:cubicBezTo>
                  <a:cubicBezTo>
                    <a:pt x="17964" y="58579"/>
                    <a:pt x="16059" y="57626"/>
                    <a:pt x="13201" y="57626"/>
                  </a:cubicBezTo>
                  <a:cubicBezTo>
                    <a:pt x="16059" y="55721"/>
                    <a:pt x="17012" y="59531"/>
                    <a:pt x="20821" y="59531"/>
                  </a:cubicBezTo>
                  <a:cubicBezTo>
                    <a:pt x="17012" y="62389"/>
                    <a:pt x="10344" y="60484"/>
                    <a:pt x="13201" y="63341"/>
                  </a:cubicBezTo>
                  <a:cubicBezTo>
                    <a:pt x="12249" y="63341"/>
                    <a:pt x="11296" y="63341"/>
                    <a:pt x="13201" y="63341"/>
                  </a:cubicBezTo>
                  <a:cubicBezTo>
                    <a:pt x="12249" y="63341"/>
                    <a:pt x="10344" y="63341"/>
                    <a:pt x="9392" y="62389"/>
                  </a:cubicBezTo>
                  <a:cubicBezTo>
                    <a:pt x="16059" y="62389"/>
                    <a:pt x="8439" y="63341"/>
                    <a:pt x="8439" y="61436"/>
                  </a:cubicBezTo>
                  <a:cubicBezTo>
                    <a:pt x="4629" y="63341"/>
                    <a:pt x="10344" y="7144"/>
                    <a:pt x="112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6" name="Freeform: Shape 2655">
              <a:extLst>
                <a:ext uri="{FF2B5EF4-FFF2-40B4-BE49-F238E27FC236}">
                  <a16:creationId xmlns:a16="http://schemas.microsoft.com/office/drawing/2014/main" id="{889CA36D-1CF2-47B1-9D5E-C53C15823575}"/>
                </a:ext>
              </a:extLst>
            </p:cNvPr>
            <p:cNvSpPr/>
            <p:nvPr/>
          </p:nvSpPr>
          <p:spPr>
            <a:xfrm>
              <a:off x="4744879" y="2488406"/>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7" name="Freeform: Shape 2656">
              <a:extLst>
                <a:ext uri="{FF2B5EF4-FFF2-40B4-BE49-F238E27FC236}">
                  <a16:creationId xmlns:a16="http://schemas.microsoft.com/office/drawing/2014/main" id="{C66F48F2-BF53-459B-9928-BC84FB4FD288}"/>
                </a:ext>
              </a:extLst>
            </p:cNvPr>
            <p:cNvSpPr/>
            <p:nvPr/>
          </p:nvSpPr>
          <p:spPr>
            <a:xfrm>
              <a:off x="4753451" y="24855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8" name="Freeform: Shape 2657">
              <a:extLst>
                <a:ext uri="{FF2B5EF4-FFF2-40B4-BE49-F238E27FC236}">
                  <a16:creationId xmlns:a16="http://schemas.microsoft.com/office/drawing/2014/main" id="{8C731390-FD76-4465-A831-E34034C1B435}"/>
                </a:ext>
              </a:extLst>
            </p:cNvPr>
            <p:cNvSpPr/>
            <p:nvPr/>
          </p:nvSpPr>
          <p:spPr>
            <a:xfrm>
              <a:off x="4754404" y="248459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8096"/>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59" name="Freeform: Shape 2658">
              <a:extLst>
                <a:ext uri="{FF2B5EF4-FFF2-40B4-BE49-F238E27FC236}">
                  <a16:creationId xmlns:a16="http://schemas.microsoft.com/office/drawing/2014/main" id="{DAD535CE-5712-4E1C-A6C7-B39F338DCEDF}"/>
                </a:ext>
              </a:extLst>
            </p:cNvPr>
            <p:cNvSpPr/>
            <p:nvPr/>
          </p:nvSpPr>
          <p:spPr>
            <a:xfrm>
              <a:off x="4757261" y="2483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0" name="Freeform: Shape 2659">
              <a:extLst>
                <a:ext uri="{FF2B5EF4-FFF2-40B4-BE49-F238E27FC236}">
                  <a16:creationId xmlns:a16="http://schemas.microsoft.com/office/drawing/2014/main" id="{93EB0C4D-C84A-4400-A50B-AA2B4E16E24B}"/>
                </a:ext>
              </a:extLst>
            </p:cNvPr>
            <p:cNvSpPr/>
            <p:nvPr/>
          </p:nvSpPr>
          <p:spPr>
            <a:xfrm>
              <a:off x="4755356" y="2483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1" name="Freeform: Shape 2660">
              <a:extLst>
                <a:ext uri="{FF2B5EF4-FFF2-40B4-BE49-F238E27FC236}">
                  <a16:creationId xmlns:a16="http://schemas.microsoft.com/office/drawing/2014/main" id="{D39327D4-AEE6-47C6-89F0-11FA09B3C9F9}"/>
                </a:ext>
              </a:extLst>
            </p:cNvPr>
            <p:cNvSpPr/>
            <p:nvPr/>
          </p:nvSpPr>
          <p:spPr>
            <a:xfrm>
              <a:off x="4757790" y="248131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6615" y="7567"/>
                    <a:pt x="8520"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2" name="Freeform: Shape 2661">
              <a:extLst>
                <a:ext uri="{FF2B5EF4-FFF2-40B4-BE49-F238E27FC236}">
                  <a16:creationId xmlns:a16="http://schemas.microsoft.com/office/drawing/2014/main" id="{0FA081EB-49E1-4C47-A713-3C4F4B2D3DBB}"/>
                </a:ext>
              </a:extLst>
            </p:cNvPr>
            <p:cNvSpPr/>
            <p:nvPr/>
          </p:nvSpPr>
          <p:spPr>
            <a:xfrm>
              <a:off x="4757261" y="24807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3" name="Freeform: Shape 2662">
              <a:extLst>
                <a:ext uri="{FF2B5EF4-FFF2-40B4-BE49-F238E27FC236}">
                  <a16:creationId xmlns:a16="http://schemas.microsoft.com/office/drawing/2014/main" id="{0FE588AA-0507-4A76-9416-5358D2CBC18E}"/>
                </a:ext>
              </a:extLst>
            </p:cNvPr>
            <p:cNvSpPr/>
            <p:nvPr/>
          </p:nvSpPr>
          <p:spPr>
            <a:xfrm>
              <a:off x="4754404" y="24617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4" name="Freeform: Shape 2663">
              <a:extLst>
                <a:ext uri="{FF2B5EF4-FFF2-40B4-BE49-F238E27FC236}">
                  <a16:creationId xmlns:a16="http://schemas.microsoft.com/office/drawing/2014/main" id="{7720E8D9-4825-440A-8DFA-C65B62F4A87F}"/>
                </a:ext>
              </a:extLst>
            </p:cNvPr>
            <p:cNvSpPr/>
            <p:nvPr/>
          </p:nvSpPr>
          <p:spPr>
            <a:xfrm>
              <a:off x="4754404" y="2454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5" name="Freeform: Shape 2664">
              <a:extLst>
                <a:ext uri="{FF2B5EF4-FFF2-40B4-BE49-F238E27FC236}">
                  <a16:creationId xmlns:a16="http://schemas.microsoft.com/office/drawing/2014/main" id="{19D6524A-34CE-48AF-B8C4-1D4216388760}"/>
                </a:ext>
              </a:extLst>
            </p:cNvPr>
            <p:cNvSpPr/>
            <p:nvPr/>
          </p:nvSpPr>
          <p:spPr>
            <a:xfrm>
              <a:off x="4749621" y="2449353"/>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6" name="Freeform: Shape 2665">
              <a:extLst>
                <a:ext uri="{FF2B5EF4-FFF2-40B4-BE49-F238E27FC236}">
                  <a16:creationId xmlns:a16="http://schemas.microsoft.com/office/drawing/2014/main" id="{A4F65BA6-2541-4360-9F00-1BA6B971F064}"/>
                </a:ext>
              </a:extLst>
            </p:cNvPr>
            <p:cNvSpPr/>
            <p:nvPr/>
          </p:nvSpPr>
          <p:spPr>
            <a:xfrm>
              <a:off x="4892516" y="24912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7" name="Freeform: Shape 2666">
              <a:extLst>
                <a:ext uri="{FF2B5EF4-FFF2-40B4-BE49-F238E27FC236}">
                  <a16:creationId xmlns:a16="http://schemas.microsoft.com/office/drawing/2014/main" id="{9D254909-80C4-460C-9BDB-4B5F3AD3202D}"/>
                </a:ext>
              </a:extLst>
            </p:cNvPr>
            <p:cNvSpPr/>
            <p:nvPr/>
          </p:nvSpPr>
          <p:spPr>
            <a:xfrm>
              <a:off x="4885327" y="2408396"/>
              <a:ext cx="28575" cy="95250"/>
            </a:xfrm>
            <a:custGeom>
              <a:avLst/>
              <a:gdLst>
                <a:gd name="connsiteX0" fmla="*/ 17190 w 28575"/>
                <a:gd name="connsiteY0" fmla="*/ 7144 h 95250"/>
                <a:gd name="connsiteX1" fmla="*/ 20048 w 28575"/>
                <a:gd name="connsiteY1" fmla="*/ 56674 h 95250"/>
                <a:gd name="connsiteX2" fmla="*/ 18143 w 28575"/>
                <a:gd name="connsiteY2" fmla="*/ 70961 h 95250"/>
                <a:gd name="connsiteX3" fmla="*/ 16238 w 28575"/>
                <a:gd name="connsiteY3" fmla="*/ 70961 h 95250"/>
                <a:gd name="connsiteX4" fmla="*/ 25763 w 28575"/>
                <a:gd name="connsiteY4" fmla="*/ 74771 h 95250"/>
                <a:gd name="connsiteX5" fmla="*/ 25763 w 28575"/>
                <a:gd name="connsiteY5" fmla="*/ 74771 h 95250"/>
                <a:gd name="connsiteX6" fmla="*/ 25763 w 28575"/>
                <a:gd name="connsiteY6" fmla="*/ 74771 h 95250"/>
                <a:gd name="connsiteX7" fmla="*/ 25763 w 28575"/>
                <a:gd name="connsiteY7" fmla="*/ 75724 h 95250"/>
                <a:gd name="connsiteX8" fmla="*/ 21000 w 28575"/>
                <a:gd name="connsiteY8" fmla="*/ 76676 h 95250"/>
                <a:gd name="connsiteX9" fmla="*/ 18143 w 28575"/>
                <a:gd name="connsiteY9" fmla="*/ 76676 h 95250"/>
                <a:gd name="connsiteX10" fmla="*/ 25763 w 28575"/>
                <a:gd name="connsiteY10" fmla="*/ 77629 h 95250"/>
                <a:gd name="connsiteX11" fmla="*/ 20048 w 28575"/>
                <a:gd name="connsiteY11" fmla="*/ 77629 h 95250"/>
                <a:gd name="connsiteX12" fmla="*/ 25763 w 28575"/>
                <a:gd name="connsiteY12" fmla="*/ 78581 h 95250"/>
                <a:gd name="connsiteX13" fmla="*/ 26715 w 28575"/>
                <a:gd name="connsiteY13" fmla="*/ 78581 h 95250"/>
                <a:gd name="connsiteX14" fmla="*/ 24810 w 28575"/>
                <a:gd name="connsiteY14" fmla="*/ 80486 h 95250"/>
                <a:gd name="connsiteX15" fmla="*/ 17190 w 28575"/>
                <a:gd name="connsiteY15" fmla="*/ 80486 h 95250"/>
                <a:gd name="connsiteX16" fmla="*/ 24810 w 28575"/>
                <a:gd name="connsiteY16" fmla="*/ 82391 h 95250"/>
                <a:gd name="connsiteX17" fmla="*/ 18143 w 28575"/>
                <a:gd name="connsiteY17" fmla="*/ 88106 h 95250"/>
                <a:gd name="connsiteX18" fmla="*/ 14333 w 28575"/>
                <a:gd name="connsiteY18" fmla="*/ 88106 h 95250"/>
                <a:gd name="connsiteX19" fmla="*/ 14333 w 28575"/>
                <a:gd name="connsiteY19" fmla="*/ 88106 h 95250"/>
                <a:gd name="connsiteX20" fmla="*/ 17190 w 28575"/>
                <a:gd name="connsiteY20"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 h="95250">
                  <a:moveTo>
                    <a:pt x="17190" y="7144"/>
                  </a:moveTo>
                  <a:cubicBezTo>
                    <a:pt x="26715" y="10954"/>
                    <a:pt x="17190" y="55721"/>
                    <a:pt x="20048" y="56674"/>
                  </a:cubicBezTo>
                  <a:cubicBezTo>
                    <a:pt x="20048" y="58579"/>
                    <a:pt x="28620" y="70009"/>
                    <a:pt x="18143" y="70961"/>
                  </a:cubicBezTo>
                  <a:cubicBezTo>
                    <a:pt x="19095" y="71914"/>
                    <a:pt x="18143" y="71914"/>
                    <a:pt x="16238" y="70961"/>
                  </a:cubicBezTo>
                  <a:cubicBezTo>
                    <a:pt x="29573" y="73819"/>
                    <a:pt x="19095" y="72866"/>
                    <a:pt x="25763" y="74771"/>
                  </a:cubicBezTo>
                  <a:cubicBezTo>
                    <a:pt x="24810" y="74771"/>
                    <a:pt x="24810" y="74771"/>
                    <a:pt x="25763" y="74771"/>
                  </a:cubicBezTo>
                  <a:cubicBezTo>
                    <a:pt x="23858" y="74771"/>
                    <a:pt x="23858" y="74771"/>
                    <a:pt x="25763" y="74771"/>
                  </a:cubicBezTo>
                  <a:cubicBezTo>
                    <a:pt x="25763" y="74771"/>
                    <a:pt x="16238" y="74771"/>
                    <a:pt x="25763" y="75724"/>
                  </a:cubicBezTo>
                  <a:cubicBezTo>
                    <a:pt x="24810" y="75724"/>
                    <a:pt x="22905" y="74771"/>
                    <a:pt x="21000" y="76676"/>
                  </a:cubicBezTo>
                  <a:cubicBezTo>
                    <a:pt x="21000" y="77629"/>
                    <a:pt x="20048" y="77629"/>
                    <a:pt x="18143" y="76676"/>
                  </a:cubicBezTo>
                  <a:cubicBezTo>
                    <a:pt x="25763" y="72866"/>
                    <a:pt x="21000" y="79534"/>
                    <a:pt x="25763" y="77629"/>
                  </a:cubicBezTo>
                  <a:cubicBezTo>
                    <a:pt x="26715" y="77629"/>
                    <a:pt x="20048" y="77629"/>
                    <a:pt x="20048" y="77629"/>
                  </a:cubicBezTo>
                  <a:cubicBezTo>
                    <a:pt x="21953" y="78581"/>
                    <a:pt x="24810" y="76676"/>
                    <a:pt x="25763" y="78581"/>
                  </a:cubicBezTo>
                  <a:cubicBezTo>
                    <a:pt x="24810" y="78581"/>
                    <a:pt x="24810" y="78581"/>
                    <a:pt x="26715" y="78581"/>
                  </a:cubicBezTo>
                  <a:cubicBezTo>
                    <a:pt x="23858" y="82391"/>
                    <a:pt x="21953" y="74771"/>
                    <a:pt x="24810" y="80486"/>
                  </a:cubicBezTo>
                  <a:cubicBezTo>
                    <a:pt x="21953" y="80486"/>
                    <a:pt x="20048" y="79534"/>
                    <a:pt x="17190" y="80486"/>
                  </a:cubicBezTo>
                  <a:cubicBezTo>
                    <a:pt x="18143" y="79534"/>
                    <a:pt x="21953" y="82391"/>
                    <a:pt x="24810" y="82391"/>
                  </a:cubicBezTo>
                  <a:cubicBezTo>
                    <a:pt x="21953" y="86201"/>
                    <a:pt x="14333" y="85249"/>
                    <a:pt x="18143" y="88106"/>
                  </a:cubicBezTo>
                  <a:cubicBezTo>
                    <a:pt x="19095" y="89059"/>
                    <a:pt x="14333" y="88106"/>
                    <a:pt x="14333" y="88106"/>
                  </a:cubicBezTo>
                  <a:cubicBezTo>
                    <a:pt x="17190" y="87154"/>
                    <a:pt x="17190" y="88106"/>
                    <a:pt x="14333" y="88106"/>
                  </a:cubicBezTo>
                  <a:cubicBezTo>
                    <a:pt x="-6622" y="86201"/>
                    <a:pt x="25763" y="14764"/>
                    <a:pt x="171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8" name="Freeform: Shape 2667">
              <a:extLst>
                <a:ext uri="{FF2B5EF4-FFF2-40B4-BE49-F238E27FC236}">
                  <a16:creationId xmlns:a16="http://schemas.microsoft.com/office/drawing/2014/main" id="{D11A5F37-8C33-4BC2-B889-DD53DEC811F2}"/>
                </a:ext>
              </a:extLst>
            </p:cNvPr>
            <p:cNvSpPr/>
            <p:nvPr/>
          </p:nvSpPr>
          <p:spPr>
            <a:xfrm>
              <a:off x="4892516" y="2490549"/>
              <a:ext cx="9525" cy="9525"/>
            </a:xfrm>
            <a:custGeom>
              <a:avLst/>
              <a:gdLst>
                <a:gd name="connsiteX0" fmla="*/ 7144 w 9525"/>
                <a:gd name="connsiteY0" fmla="*/ 7858 h 9525"/>
                <a:gd name="connsiteX1" fmla="*/ 10001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10001" y="7858"/>
                  </a:cubicBezTo>
                  <a:cubicBezTo>
                    <a:pt x="9049"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69" name="Freeform: Shape 2668">
              <a:extLst>
                <a:ext uri="{FF2B5EF4-FFF2-40B4-BE49-F238E27FC236}">
                  <a16:creationId xmlns:a16="http://schemas.microsoft.com/office/drawing/2014/main" id="{85E1A8BA-55E2-4601-8807-15E129732928}"/>
                </a:ext>
              </a:extLst>
            </p:cNvPr>
            <p:cNvSpPr/>
            <p:nvPr/>
          </p:nvSpPr>
          <p:spPr>
            <a:xfrm>
              <a:off x="4901089" y="2484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0" name="Freeform: Shape 2669">
              <a:extLst>
                <a:ext uri="{FF2B5EF4-FFF2-40B4-BE49-F238E27FC236}">
                  <a16:creationId xmlns:a16="http://schemas.microsoft.com/office/drawing/2014/main" id="{8F549401-2508-4E1D-B145-BE0CAE849343}"/>
                </a:ext>
              </a:extLst>
            </p:cNvPr>
            <p:cNvSpPr/>
            <p:nvPr/>
          </p:nvSpPr>
          <p:spPr>
            <a:xfrm>
              <a:off x="4901089" y="2483643"/>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9049"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1" name="Freeform: Shape 2670">
              <a:extLst>
                <a:ext uri="{FF2B5EF4-FFF2-40B4-BE49-F238E27FC236}">
                  <a16:creationId xmlns:a16="http://schemas.microsoft.com/office/drawing/2014/main" id="{0B22E3E9-29EC-4861-A021-E813A5CB06AF}"/>
                </a:ext>
              </a:extLst>
            </p:cNvPr>
            <p:cNvSpPr/>
            <p:nvPr/>
          </p:nvSpPr>
          <p:spPr>
            <a:xfrm>
              <a:off x="4903946" y="248173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2" name="Freeform: Shape 2671">
              <a:extLst>
                <a:ext uri="{FF2B5EF4-FFF2-40B4-BE49-F238E27FC236}">
                  <a16:creationId xmlns:a16="http://schemas.microsoft.com/office/drawing/2014/main" id="{34C476C7-8348-4E21-8E81-AB862B64A9EE}"/>
                </a:ext>
              </a:extLst>
            </p:cNvPr>
            <p:cNvSpPr/>
            <p:nvPr/>
          </p:nvSpPr>
          <p:spPr>
            <a:xfrm>
              <a:off x="4902994" y="2481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3" name="Freeform: Shape 2672">
              <a:extLst>
                <a:ext uri="{FF2B5EF4-FFF2-40B4-BE49-F238E27FC236}">
                  <a16:creationId xmlns:a16="http://schemas.microsoft.com/office/drawing/2014/main" id="{5BAAA3BC-12E4-45D8-970B-3EDF72A8EECC}"/>
                </a:ext>
              </a:extLst>
            </p:cNvPr>
            <p:cNvSpPr/>
            <p:nvPr/>
          </p:nvSpPr>
          <p:spPr>
            <a:xfrm>
              <a:off x="4904475" y="247888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4" name="Freeform: Shape 2673">
              <a:extLst>
                <a:ext uri="{FF2B5EF4-FFF2-40B4-BE49-F238E27FC236}">
                  <a16:creationId xmlns:a16="http://schemas.microsoft.com/office/drawing/2014/main" id="{E849E95C-EE15-42AF-A3C1-774FF2C69EFB}"/>
                </a:ext>
              </a:extLst>
            </p:cNvPr>
            <p:cNvSpPr/>
            <p:nvPr/>
          </p:nvSpPr>
          <p:spPr>
            <a:xfrm>
              <a:off x="4902994" y="247697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5" name="Freeform: Shape 2674">
              <a:extLst>
                <a:ext uri="{FF2B5EF4-FFF2-40B4-BE49-F238E27FC236}">
                  <a16:creationId xmlns:a16="http://schemas.microsoft.com/office/drawing/2014/main" id="{F9D76D5A-31B2-437F-B9D1-71561115A589}"/>
                </a:ext>
              </a:extLst>
            </p:cNvPr>
            <p:cNvSpPr/>
            <p:nvPr/>
          </p:nvSpPr>
          <p:spPr>
            <a:xfrm>
              <a:off x="4900136" y="24522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6" name="Freeform: Shape 2675">
              <a:extLst>
                <a:ext uri="{FF2B5EF4-FFF2-40B4-BE49-F238E27FC236}">
                  <a16:creationId xmlns:a16="http://schemas.microsoft.com/office/drawing/2014/main" id="{BA48CC71-613B-4EAE-8BB6-CC47C8D46677}"/>
                </a:ext>
              </a:extLst>
            </p:cNvPr>
            <p:cNvSpPr/>
            <p:nvPr/>
          </p:nvSpPr>
          <p:spPr>
            <a:xfrm>
              <a:off x="4900136" y="24417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7" name="Freeform: Shape 2676">
              <a:extLst>
                <a:ext uri="{FF2B5EF4-FFF2-40B4-BE49-F238E27FC236}">
                  <a16:creationId xmlns:a16="http://schemas.microsoft.com/office/drawing/2014/main" id="{F4CE0D88-917C-4C95-87AB-12E8487D8E8F}"/>
                </a:ext>
              </a:extLst>
            </p:cNvPr>
            <p:cNvSpPr/>
            <p:nvPr/>
          </p:nvSpPr>
          <p:spPr>
            <a:xfrm>
              <a:off x="4895353" y="243506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8" name="Freeform: Shape 2677">
              <a:extLst>
                <a:ext uri="{FF2B5EF4-FFF2-40B4-BE49-F238E27FC236}">
                  <a16:creationId xmlns:a16="http://schemas.microsoft.com/office/drawing/2014/main" id="{23DAEDD8-84D8-402E-86BB-1DB95D201A60}"/>
                </a:ext>
              </a:extLst>
            </p:cNvPr>
            <p:cNvSpPr/>
            <p:nvPr/>
          </p:nvSpPr>
          <p:spPr>
            <a:xfrm>
              <a:off x="5055394" y="248226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9049" y="6615"/>
                    <a:pt x="7144" y="7567"/>
                  </a:cubicBezTo>
                  <a:cubicBezTo>
                    <a:pt x="7144" y="7567"/>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79" name="Freeform: Shape 2678">
              <a:extLst>
                <a:ext uri="{FF2B5EF4-FFF2-40B4-BE49-F238E27FC236}">
                  <a16:creationId xmlns:a16="http://schemas.microsoft.com/office/drawing/2014/main" id="{FF993D9D-95D0-49A0-B175-E1A0253A8AB4}"/>
                </a:ext>
              </a:extLst>
            </p:cNvPr>
            <p:cNvSpPr/>
            <p:nvPr/>
          </p:nvSpPr>
          <p:spPr>
            <a:xfrm>
              <a:off x="5047038" y="2401728"/>
              <a:ext cx="28575" cy="85725"/>
            </a:xfrm>
            <a:custGeom>
              <a:avLst/>
              <a:gdLst>
                <a:gd name="connsiteX0" fmla="*/ 21214 w 28575"/>
                <a:gd name="connsiteY0" fmla="*/ 7144 h 85725"/>
                <a:gd name="connsiteX1" fmla="*/ 21214 w 28575"/>
                <a:gd name="connsiteY1" fmla="*/ 55721 h 85725"/>
                <a:gd name="connsiteX2" fmla="*/ 19309 w 28575"/>
                <a:gd name="connsiteY2" fmla="*/ 70009 h 85725"/>
                <a:gd name="connsiteX3" fmla="*/ 17404 w 28575"/>
                <a:gd name="connsiteY3" fmla="*/ 70009 h 85725"/>
                <a:gd name="connsiteX4" fmla="*/ 26929 w 28575"/>
                <a:gd name="connsiteY4" fmla="*/ 72866 h 85725"/>
                <a:gd name="connsiteX5" fmla="*/ 26929 w 28575"/>
                <a:gd name="connsiteY5" fmla="*/ 72866 h 85725"/>
                <a:gd name="connsiteX6" fmla="*/ 26929 w 28575"/>
                <a:gd name="connsiteY6" fmla="*/ 72866 h 85725"/>
                <a:gd name="connsiteX7" fmla="*/ 26929 w 28575"/>
                <a:gd name="connsiteY7" fmla="*/ 73819 h 85725"/>
                <a:gd name="connsiteX8" fmla="*/ 19309 w 28575"/>
                <a:gd name="connsiteY8" fmla="*/ 75724 h 85725"/>
                <a:gd name="connsiteX9" fmla="*/ 26929 w 28575"/>
                <a:gd name="connsiteY9" fmla="*/ 76676 h 85725"/>
                <a:gd name="connsiteX10" fmla="*/ 21214 w 28575"/>
                <a:gd name="connsiteY10" fmla="*/ 76676 h 85725"/>
                <a:gd name="connsiteX11" fmla="*/ 26929 w 28575"/>
                <a:gd name="connsiteY11" fmla="*/ 76676 h 85725"/>
                <a:gd name="connsiteX12" fmla="*/ 27882 w 28575"/>
                <a:gd name="connsiteY12" fmla="*/ 76676 h 85725"/>
                <a:gd name="connsiteX13" fmla="*/ 25977 w 28575"/>
                <a:gd name="connsiteY13" fmla="*/ 78581 h 85725"/>
                <a:gd name="connsiteX14" fmla="*/ 18357 w 28575"/>
                <a:gd name="connsiteY14" fmla="*/ 78581 h 85725"/>
                <a:gd name="connsiteX15" fmla="*/ 25977 w 28575"/>
                <a:gd name="connsiteY15" fmla="*/ 79534 h 85725"/>
                <a:gd name="connsiteX16" fmla="*/ 19309 w 28575"/>
                <a:gd name="connsiteY16" fmla="*/ 85249 h 85725"/>
                <a:gd name="connsiteX17" fmla="*/ 15499 w 28575"/>
                <a:gd name="connsiteY17" fmla="*/ 85249 h 85725"/>
                <a:gd name="connsiteX18" fmla="*/ 15499 w 28575"/>
                <a:gd name="connsiteY18" fmla="*/ 85249 h 85725"/>
                <a:gd name="connsiteX19" fmla="*/ 21214 w 28575"/>
                <a:gd name="connsiteY19"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575" h="85725">
                  <a:moveTo>
                    <a:pt x="21214" y="7144"/>
                  </a:moveTo>
                  <a:cubicBezTo>
                    <a:pt x="31692" y="12859"/>
                    <a:pt x="15499" y="53816"/>
                    <a:pt x="21214" y="55721"/>
                  </a:cubicBezTo>
                  <a:cubicBezTo>
                    <a:pt x="21214" y="57626"/>
                    <a:pt x="29787" y="68104"/>
                    <a:pt x="19309" y="70009"/>
                  </a:cubicBezTo>
                  <a:cubicBezTo>
                    <a:pt x="20262" y="70961"/>
                    <a:pt x="19309" y="70961"/>
                    <a:pt x="17404" y="70009"/>
                  </a:cubicBezTo>
                  <a:cubicBezTo>
                    <a:pt x="30739" y="72866"/>
                    <a:pt x="20262" y="71914"/>
                    <a:pt x="26929" y="72866"/>
                  </a:cubicBezTo>
                  <a:cubicBezTo>
                    <a:pt x="25977" y="72866"/>
                    <a:pt x="25977" y="72866"/>
                    <a:pt x="26929" y="72866"/>
                  </a:cubicBezTo>
                  <a:cubicBezTo>
                    <a:pt x="25024" y="72866"/>
                    <a:pt x="25024" y="72866"/>
                    <a:pt x="26929" y="72866"/>
                  </a:cubicBezTo>
                  <a:cubicBezTo>
                    <a:pt x="26929" y="72866"/>
                    <a:pt x="18357" y="73819"/>
                    <a:pt x="26929" y="73819"/>
                  </a:cubicBezTo>
                  <a:cubicBezTo>
                    <a:pt x="23119" y="72866"/>
                    <a:pt x="28834" y="75724"/>
                    <a:pt x="19309" y="75724"/>
                  </a:cubicBezTo>
                  <a:cubicBezTo>
                    <a:pt x="26929" y="71914"/>
                    <a:pt x="22167" y="78581"/>
                    <a:pt x="26929" y="76676"/>
                  </a:cubicBezTo>
                  <a:cubicBezTo>
                    <a:pt x="27882" y="76676"/>
                    <a:pt x="21214" y="76676"/>
                    <a:pt x="21214" y="76676"/>
                  </a:cubicBezTo>
                  <a:cubicBezTo>
                    <a:pt x="23119" y="77629"/>
                    <a:pt x="25977" y="75724"/>
                    <a:pt x="26929" y="76676"/>
                  </a:cubicBezTo>
                  <a:cubicBezTo>
                    <a:pt x="25977" y="76676"/>
                    <a:pt x="25977" y="76676"/>
                    <a:pt x="27882" y="76676"/>
                  </a:cubicBezTo>
                  <a:cubicBezTo>
                    <a:pt x="25024" y="80486"/>
                    <a:pt x="23119" y="72866"/>
                    <a:pt x="25977" y="78581"/>
                  </a:cubicBezTo>
                  <a:cubicBezTo>
                    <a:pt x="23119" y="78581"/>
                    <a:pt x="21214" y="78581"/>
                    <a:pt x="18357" y="78581"/>
                  </a:cubicBezTo>
                  <a:cubicBezTo>
                    <a:pt x="19309" y="76676"/>
                    <a:pt x="23119" y="79534"/>
                    <a:pt x="25977" y="79534"/>
                  </a:cubicBezTo>
                  <a:cubicBezTo>
                    <a:pt x="23119" y="83344"/>
                    <a:pt x="15499" y="82391"/>
                    <a:pt x="19309" y="85249"/>
                  </a:cubicBezTo>
                  <a:cubicBezTo>
                    <a:pt x="20262" y="86201"/>
                    <a:pt x="15499" y="85249"/>
                    <a:pt x="15499" y="85249"/>
                  </a:cubicBezTo>
                  <a:cubicBezTo>
                    <a:pt x="18357" y="84296"/>
                    <a:pt x="18357" y="84296"/>
                    <a:pt x="15499" y="85249"/>
                  </a:cubicBezTo>
                  <a:cubicBezTo>
                    <a:pt x="-8313" y="85249"/>
                    <a:pt x="26929" y="14764"/>
                    <a:pt x="212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0" name="Freeform: Shape 2679">
              <a:extLst>
                <a:ext uri="{FF2B5EF4-FFF2-40B4-BE49-F238E27FC236}">
                  <a16:creationId xmlns:a16="http://schemas.microsoft.com/office/drawing/2014/main" id="{5B74C867-704C-459A-A804-51AFC70BAEDB}"/>
                </a:ext>
              </a:extLst>
            </p:cNvPr>
            <p:cNvSpPr/>
            <p:nvPr/>
          </p:nvSpPr>
          <p:spPr>
            <a:xfrm>
              <a:off x="5055394" y="2481738"/>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9049"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1" name="Freeform: Shape 2680">
              <a:extLst>
                <a:ext uri="{FF2B5EF4-FFF2-40B4-BE49-F238E27FC236}">
                  <a16:creationId xmlns:a16="http://schemas.microsoft.com/office/drawing/2014/main" id="{55B85B9D-D914-458D-A0D5-B957AA012644}"/>
                </a:ext>
              </a:extLst>
            </p:cNvPr>
            <p:cNvSpPr/>
            <p:nvPr/>
          </p:nvSpPr>
          <p:spPr>
            <a:xfrm>
              <a:off x="5063014" y="24760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2" name="Freeform: Shape 2681">
              <a:extLst>
                <a:ext uri="{FF2B5EF4-FFF2-40B4-BE49-F238E27FC236}">
                  <a16:creationId xmlns:a16="http://schemas.microsoft.com/office/drawing/2014/main" id="{F007B3B3-EFEE-4743-92EA-DDF9E9F1E15F}"/>
                </a:ext>
              </a:extLst>
            </p:cNvPr>
            <p:cNvSpPr/>
            <p:nvPr/>
          </p:nvSpPr>
          <p:spPr>
            <a:xfrm>
              <a:off x="5063966" y="2474118"/>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9049"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3" name="Freeform: Shape 2682">
              <a:extLst>
                <a:ext uri="{FF2B5EF4-FFF2-40B4-BE49-F238E27FC236}">
                  <a16:creationId xmlns:a16="http://schemas.microsoft.com/office/drawing/2014/main" id="{1CD5B9DB-0A7B-45EC-886A-CE1D641E1095}"/>
                </a:ext>
              </a:extLst>
            </p:cNvPr>
            <p:cNvSpPr/>
            <p:nvPr/>
          </p:nvSpPr>
          <p:spPr>
            <a:xfrm>
              <a:off x="5066824" y="24722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4" name="Freeform: Shape 2683">
              <a:extLst>
                <a:ext uri="{FF2B5EF4-FFF2-40B4-BE49-F238E27FC236}">
                  <a16:creationId xmlns:a16="http://schemas.microsoft.com/office/drawing/2014/main" id="{EAB07B2C-9BBD-4568-89A5-6FBBF1B3BCCE}"/>
                </a:ext>
              </a:extLst>
            </p:cNvPr>
            <p:cNvSpPr/>
            <p:nvPr/>
          </p:nvSpPr>
          <p:spPr>
            <a:xfrm>
              <a:off x="5064919" y="24722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5" name="Freeform: Shape 2684">
              <a:extLst>
                <a:ext uri="{FF2B5EF4-FFF2-40B4-BE49-F238E27FC236}">
                  <a16:creationId xmlns:a16="http://schemas.microsoft.com/office/drawing/2014/main" id="{CF443FAE-DC3A-43FB-95BA-199A65750E0A}"/>
                </a:ext>
              </a:extLst>
            </p:cNvPr>
            <p:cNvSpPr/>
            <p:nvPr/>
          </p:nvSpPr>
          <p:spPr>
            <a:xfrm>
              <a:off x="5066400" y="246935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6" name="Freeform: Shape 2685">
              <a:extLst>
                <a:ext uri="{FF2B5EF4-FFF2-40B4-BE49-F238E27FC236}">
                  <a16:creationId xmlns:a16="http://schemas.microsoft.com/office/drawing/2014/main" id="{47765EE3-8EF9-4540-A827-38FBDB5ABD38}"/>
                </a:ext>
              </a:extLst>
            </p:cNvPr>
            <p:cNvSpPr/>
            <p:nvPr/>
          </p:nvSpPr>
          <p:spPr>
            <a:xfrm>
              <a:off x="5065871" y="24684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7" name="Freeform: Shape 2686">
              <a:extLst>
                <a:ext uri="{FF2B5EF4-FFF2-40B4-BE49-F238E27FC236}">
                  <a16:creationId xmlns:a16="http://schemas.microsoft.com/office/drawing/2014/main" id="{A3317D4E-9BA8-4A41-B4A6-42AAE97AE8BB}"/>
                </a:ext>
              </a:extLst>
            </p:cNvPr>
            <p:cNvSpPr/>
            <p:nvPr/>
          </p:nvSpPr>
          <p:spPr>
            <a:xfrm>
              <a:off x="5062061" y="2444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8" name="Freeform: Shape 2687">
              <a:extLst>
                <a:ext uri="{FF2B5EF4-FFF2-40B4-BE49-F238E27FC236}">
                  <a16:creationId xmlns:a16="http://schemas.microsoft.com/office/drawing/2014/main" id="{6BCA31DD-FF53-4668-AAFD-62E6B82E8C41}"/>
                </a:ext>
              </a:extLst>
            </p:cNvPr>
            <p:cNvSpPr/>
            <p:nvPr/>
          </p:nvSpPr>
          <p:spPr>
            <a:xfrm>
              <a:off x="5063014" y="24341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89" name="Freeform: Shape 2688">
              <a:extLst>
                <a:ext uri="{FF2B5EF4-FFF2-40B4-BE49-F238E27FC236}">
                  <a16:creationId xmlns:a16="http://schemas.microsoft.com/office/drawing/2014/main" id="{2FF0F350-126E-48F0-8CC0-16B1CE51BF4F}"/>
                </a:ext>
              </a:extLst>
            </p:cNvPr>
            <p:cNvSpPr/>
            <p:nvPr/>
          </p:nvSpPr>
          <p:spPr>
            <a:xfrm>
              <a:off x="5058231" y="2428398"/>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0" name="Freeform: Shape 2689">
              <a:extLst>
                <a:ext uri="{FF2B5EF4-FFF2-40B4-BE49-F238E27FC236}">
                  <a16:creationId xmlns:a16="http://schemas.microsoft.com/office/drawing/2014/main" id="{DE5B0786-0473-417E-9E49-C221F99E0B65}"/>
                </a:ext>
              </a:extLst>
            </p:cNvPr>
            <p:cNvSpPr/>
            <p:nvPr/>
          </p:nvSpPr>
          <p:spPr>
            <a:xfrm>
              <a:off x="5215943" y="248173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1" name="Freeform: Shape 2690">
              <a:extLst>
                <a:ext uri="{FF2B5EF4-FFF2-40B4-BE49-F238E27FC236}">
                  <a16:creationId xmlns:a16="http://schemas.microsoft.com/office/drawing/2014/main" id="{42CD2258-2CE8-4AFB-993F-B743FABE2FB5}"/>
                </a:ext>
              </a:extLst>
            </p:cNvPr>
            <p:cNvSpPr/>
            <p:nvPr/>
          </p:nvSpPr>
          <p:spPr>
            <a:xfrm>
              <a:off x="5213034" y="2406491"/>
              <a:ext cx="28575" cy="85725"/>
            </a:xfrm>
            <a:custGeom>
              <a:avLst/>
              <a:gdLst>
                <a:gd name="connsiteX0" fmla="*/ 12381 w 28575"/>
                <a:gd name="connsiteY0" fmla="*/ 7144 h 85725"/>
                <a:gd name="connsiteX1" fmla="*/ 21906 w 28575"/>
                <a:gd name="connsiteY1" fmla="*/ 53816 h 85725"/>
                <a:gd name="connsiteX2" fmla="*/ 17144 w 28575"/>
                <a:gd name="connsiteY2" fmla="*/ 65246 h 85725"/>
                <a:gd name="connsiteX3" fmla="*/ 15239 w 28575"/>
                <a:gd name="connsiteY3" fmla="*/ 65246 h 85725"/>
                <a:gd name="connsiteX4" fmla="*/ 24764 w 28575"/>
                <a:gd name="connsiteY4" fmla="*/ 69056 h 85725"/>
                <a:gd name="connsiteX5" fmla="*/ 24764 w 28575"/>
                <a:gd name="connsiteY5" fmla="*/ 69056 h 85725"/>
                <a:gd name="connsiteX6" fmla="*/ 24764 w 28575"/>
                <a:gd name="connsiteY6" fmla="*/ 69056 h 85725"/>
                <a:gd name="connsiteX7" fmla="*/ 24764 w 28575"/>
                <a:gd name="connsiteY7" fmla="*/ 70009 h 85725"/>
                <a:gd name="connsiteX8" fmla="*/ 17144 w 28575"/>
                <a:gd name="connsiteY8" fmla="*/ 70961 h 85725"/>
                <a:gd name="connsiteX9" fmla="*/ 24764 w 28575"/>
                <a:gd name="connsiteY9" fmla="*/ 72866 h 85725"/>
                <a:gd name="connsiteX10" fmla="*/ 19049 w 28575"/>
                <a:gd name="connsiteY10" fmla="*/ 72866 h 85725"/>
                <a:gd name="connsiteX11" fmla="*/ 24764 w 28575"/>
                <a:gd name="connsiteY11" fmla="*/ 73819 h 85725"/>
                <a:gd name="connsiteX12" fmla="*/ 24764 w 28575"/>
                <a:gd name="connsiteY12" fmla="*/ 73819 h 85725"/>
                <a:gd name="connsiteX13" fmla="*/ 22859 w 28575"/>
                <a:gd name="connsiteY13" fmla="*/ 74771 h 85725"/>
                <a:gd name="connsiteX14" fmla="*/ 15239 w 28575"/>
                <a:gd name="connsiteY14" fmla="*/ 73819 h 85725"/>
                <a:gd name="connsiteX15" fmla="*/ 22859 w 28575"/>
                <a:gd name="connsiteY15" fmla="*/ 76676 h 85725"/>
                <a:gd name="connsiteX16" fmla="*/ 15239 w 28575"/>
                <a:gd name="connsiteY16" fmla="*/ 81439 h 85725"/>
                <a:gd name="connsiteX17" fmla="*/ 11429 w 28575"/>
                <a:gd name="connsiteY17" fmla="*/ 81439 h 85725"/>
                <a:gd name="connsiteX18" fmla="*/ 10476 w 28575"/>
                <a:gd name="connsiteY18" fmla="*/ 80486 h 85725"/>
                <a:gd name="connsiteX19" fmla="*/ 12381 w 28575"/>
                <a:gd name="connsiteY19"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575" h="85725">
                  <a:moveTo>
                    <a:pt x="12381" y="7144"/>
                  </a:moveTo>
                  <a:cubicBezTo>
                    <a:pt x="17144" y="8096"/>
                    <a:pt x="21906" y="62389"/>
                    <a:pt x="21906" y="53816"/>
                  </a:cubicBezTo>
                  <a:cubicBezTo>
                    <a:pt x="21906" y="58579"/>
                    <a:pt x="25716" y="64294"/>
                    <a:pt x="17144" y="65246"/>
                  </a:cubicBezTo>
                  <a:cubicBezTo>
                    <a:pt x="18096" y="66199"/>
                    <a:pt x="17144" y="66199"/>
                    <a:pt x="15239" y="65246"/>
                  </a:cubicBezTo>
                  <a:cubicBezTo>
                    <a:pt x="28574" y="69056"/>
                    <a:pt x="18096" y="67151"/>
                    <a:pt x="24764" y="69056"/>
                  </a:cubicBezTo>
                  <a:cubicBezTo>
                    <a:pt x="23811" y="69056"/>
                    <a:pt x="23811" y="69056"/>
                    <a:pt x="24764" y="69056"/>
                  </a:cubicBezTo>
                  <a:cubicBezTo>
                    <a:pt x="22859" y="69056"/>
                    <a:pt x="22859" y="69056"/>
                    <a:pt x="24764" y="69056"/>
                  </a:cubicBezTo>
                  <a:cubicBezTo>
                    <a:pt x="24764" y="69056"/>
                    <a:pt x="16191" y="69056"/>
                    <a:pt x="24764" y="70009"/>
                  </a:cubicBezTo>
                  <a:cubicBezTo>
                    <a:pt x="20954" y="68104"/>
                    <a:pt x="26669" y="71914"/>
                    <a:pt x="17144" y="70961"/>
                  </a:cubicBezTo>
                  <a:cubicBezTo>
                    <a:pt x="25716" y="68104"/>
                    <a:pt x="20001" y="73819"/>
                    <a:pt x="24764" y="72866"/>
                  </a:cubicBezTo>
                  <a:cubicBezTo>
                    <a:pt x="25716" y="72866"/>
                    <a:pt x="19049" y="71914"/>
                    <a:pt x="19049" y="72866"/>
                  </a:cubicBezTo>
                  <a:cubicBezTo>
                    <a:pt x="20001" y="73819"/>
                    <a:pt x="23811" y="72866"/>
                    <a:pt x="24764" y="73819"/>
                  </a:cubicBezTo>
                  <a:cubicBezTo>
                    <a:pt x="23811" y="73819"/>
                    <a:pt x="23811" y="73819"/>
                    <a:pt x="24764" y="73819"/>
                  </a:cubicBezTo>
                  <a:cubicBezTo>
                    <a:pt x="20954" y="77629"/>
                    <a:pt x="20001" y="69056"/>
                    <a:pt x="22859" y="74771"/>
                  </a:cubicBezTo>
                  <a:cubicBezTo>
                    <a:pt x="20001" y="74771"/>
                    <a:pt x="18096" y="73819"/>
                    <a:pt x="15239" y="73819"/>
                  </a:cubicBezTo>
                  <a:cubicBezTo>
                    <a:pt x="17144" y="72866"/>
                    <a:pt x="20001" y="75724"/>
                    <a:pt x="22859" y="76676"/>
                  </a:cubicBezTo>
                  <a:cubicBezTo>
                    <a:pt x="19049" y="79534"/>
                    <a:pt x="12381" y="78581"/>
                    <a:pt x="15239" y="81439"/>
                  </a:cubicBezTo>
                  <a:cubicBezTo>
                    <a:pt x="16191" y="82391"/>
                    <a:pt x="11429" y="80486"/>
                    <a:pt x="11429" y="81439"/>
                  </a:cubicBezTo>
                  <a:cubicBezTo>
                    <a:pt x="17144" y="80486"/>
                    <a:pt x="10476" y="82391"/>
                    <a:pt x="10476" y="80486"/>
                  </a:cubicBezTo>
                  <a:cubicBezTo>
                    <a:pt x="-1" y="77629"/>
                    <a:pt x="18096" y="10954"/>
                    <a:pt x="1238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2" name="Freeform: Shape 2691">
              <a:extLst>
                <a:ext uri="{FF2B5EF4-FFF2-40B4-BE49-F238E27FC236}">
                  <a16:creationId xmlns:a16="http://schemas.microsoft.com/office/drawing/2014/main" id="{DF7206DD-AFCD-4D09-81E5-D44D038E586A}"/>
                </a:ext>
              </a:extLst>
            </p:cNvPr>
            <p:cNvSpPr/>
            <p:nvPr/>
          </p:nvSpPr>
          <p:spPr>
            <a:xfrm>
              <a:off x="5216366" y="2480786"/>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3" name="Freeform: Shape 2692">
              <a:extLst>
                <a:ext uri="{FF2B5EF4-FFF2-40B4-BE49-F238E27FC236}">
                  <a16:creationId xmlns:a16="http://schemas.microsoft.com/office/drawing/2014/main" id="{8397C029-681D-49D7-8EFA-4DD0BE8A26F2}"/>
                </a:ext>
              </a:extLst>
            </p:cNvPr>
            <p:cNvSpPr/>
            <p:nvPr/>
          </p:nvSpPr>
          <p:spPr>
            <a:xfrm>
              <a:off x="5224939" y="24760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4" name="Freeform: Shape 2693">
              <a:extLst>
                <a:ext uri="{FF2B5EF4-FFF2-40B4-BE49-F238E27FC236}">
                  <a16:creationId xmlns:a16="http://schemas.microsoft.com/office/drawing/2014/main" id="{65D0D91B-382E-4F0B-B332-8EA817229FC8}"/>
                </a:ext>
              </a:extLst>
            </p:cNvPr>
            <p:cNvSpPr/>
            <p:nvPr/>
          </p:nvSpPr>
          <p:spPr>
            <a:xfrm>
              <a:off x="5225891" y="247507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8096"/>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5" name="Freeform: Shape 2694">
              <a:extLst>
                <a:ext uri="{FF2B5EF4-FFF2-40B4-BE49-F238E27FC236}">
                  <a16:creationId xmlns:a16="http://schemas.microsoft.com/office/drawing/2014/main" id="{4BB96A25-A8C6-4804-9CBF-5B7F77741356}"/>
                </a:ext>
              </a:extLst>
            </p:cNvPr>
            <p:cNvSpPr/>
            <p:nvPr/>
          </p:nvSpPr>
          <p:spPr>
            <a:xfrm>
              <a:off x="5228749" y="2474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6" name="Freeform: Shape 2695">
              <a:extLst>
                <a:ext uri="{FF2B5EF4-FFF2-40B4-BE49-F238E27FC236}">
                  <a16:creationId xmlns:a16="http://schemas.microsoft.com/office/drawing/2014/main" id="{9029A86D-F1C2-4319-A76B-D93CCE0E6C8F}"/>
                </a:ext>
              </a:extLst>
            </p:cNvPr>
            <p:cNvSpPr/>
            <p:nvPr/>
          </p:nvSpPr>
          <p:spPr>
            <a:xfrm>
              <a:off x="5226844" y="247369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7144"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7" name="Freeform: Shape 2696">
              <a:extLst>
                <a:ext uri="{FF2B5EF4-FFF2-40B4-BE49-F238E27FC236}">
                  <a16:creationId xmlns:a16="http://schemas.microsoft.com/office/drawing/2014/main" id="{EDEA9CAD-C471-44A1-A091-A1C5F90EECDF}"/>
                </a:ext>
              </a:extLst>
            </p:cNvPr>
            <p:cNvSpPr/>
            <p:nvPr/>
          </p:nvSpPr>
          <p:spPr>
            <a:xfrm>
              <a:off x="5229278" y="247126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8" name="Freeform: Shape 2697">
              <a:extLst>
                <a:ext uri="{FF2B5EF4-FFF2-40B4-BE49-F238E27FC236}">
                  <a16:creationId xmlns:a16="http://schemas.microsoft.com/office/drawing/2014/main" id="{0C64A41D-D41E-4E73-8616-5A2F35694DE7}"/>
                </a:ext>
              </a:extLst>
            </p:cNvPr>
            <p:cNvSpPr/>
            <p:nvPr/>
          </p:nvSpPr>
          <p:spPr>
            <a:xfrm>
              <a:off x="5228749" y="246988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9049"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699" name="Freeform: Shape 2698">
              <a:extLst>
                <a:ext uri="{FF2B5EF4-FFF2-40B4-BE49-F238E27FC236}">
                  <a16:creationId xmlns:a16="http://schemas.microsoft.com/office/drawing/2014/main" id="{2638AD50-D881-4B4F-8860-C095B3A7C540}"/>
                </a:ext>
              </a:extLst>
            </p:cNvPr>
            <p:cNvSpPr/>
            <p:nvPr/>
          </p:nvSpPr>
          <p:spPr>
            <a:xfrm>
              <a:off x="5225891" y="24464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0" name="Freeform: Shape 2699">
              <a:extLst>
                <a:ext uri="{FF2B5EF4-FFF2-40B4-BE49-F238E27FC236}">
                  <a16:creationId xmlns:a16="http://schemas.microsoft.com/office/drawing/2014/main" id="{E26A6429-AA81-42A0-8605-AE3399BCEF56}"/>
                </a:ext>
              </a:extLst>
            </p:cNvPr>
            <p:cNvSpPr/>
            <p:nvPr/>
          </p:nvSpPr>
          <p:spPr>
            <a:xfrm>
              <a:off x="5225891" y="243654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8096"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1" name="Freeform: Shape 2700">
              <a:extLst>
                <a:ext uri="{FF2B5EF4-FFF2-40B4-BE49-F238E27FC236}">
                  <a16:creationId xmlns:a16="http://schemas.microsoft.com/office/drawing/2014/main" id="{E8FEBCBC-E9FA-4F2E-B7A2-20B413FEA492}"/>
                </a:ext>
              </a:extLst>
            </p:cNvPr>
            <p:cNvSpPr/>
            <p:nvPr/>
          </p:nvSpPr>
          <p:spPr>
            <a:xfrm>
              <a:off x="5220811" y="2431256"/>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8414" y="7144"/>
                    <a:pt x="5556"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2" name="Freeform: Shape 2701">
              <a:extLst>
                <a:ext uri="{FF2B5EF4-FFF2-40B4-BE49-F238E27FC236}">
                  <a16:creationId xmlns:a16="http://schemas.microsoft.com/office/drawing/2014/main" id="{8B1BD91B-37BA-462C-B6BF-92FD341CFBDB}"/>
                </a:ext>
              </a:extLst>
            </p:cNvPr>
            <p:cNvSpPr/>
            <p:nvPr/>
          </p:nvSpPr>
          <p:spPr>
            <a:xfrm>
              <a:off x="5387816" y="24779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3" name="Freeform: Shape 2702">
              <a:extLst>
                <a:ext uri="{FF2B5EF4-FFF2-40B4-BE49-F238E27FC236}">
                  <a16:creationId xmlns:a16="http://schemas.microsoft.com/office/drawing/2014/main" id="{C6170766-115A-454E-AE8D-4DB06E7CAB55}"/>
                </a:ext>
              </a:extLst>
            </p:cNvPr>
            <p:cNvSpPr/>
            <p:nvPr/>
          </p:nvSpPr>
          <p:spPr>
            <a:xfrm>
              <a:off x="5381052" y="2411253"/>
              <a:ext cx="28575" cy="76200"/>
            </a:xfrm>
            <a:custGeom>
              <a:avLst/>
              <a:gdLst>
                <a:gd name="connsiteX0" fmla="*/ 23433 w 28575"/>
                <a:gd name="connsiteY0" fmla="*/ 7144 h 76200"/>
                <a:gd name="connsiteX1" fmla="*/ 17718 w 28575"/>
                <a:gd name="connsiteY1" fmla="*/ 30004 h 76200"/>
                <a:gd name="connsiteX2" fmla="*/ 18671 w 28575"/>
                <a:gd name="connsiteY2" fmla="*/ 58579 h 76200"/>
                <a:gd name="connsiteX3" fmla="*/ 16766 w 28575"/>
                <a:gd name="connsiteY3" fmla="*/ 58579 h 76200"/>
                <a:gd name="connsiteX4" fmla="*/ 26291 w 28575"/>
                <a:gd name="connsiteY4" fmla="*/ 60484 h 76200"/>
                <a:gd name="connsiteX5" fmla="*/ 26291 w 28575"/>
                <a:gd name="connsiteY5" fmla="*/ 60484 h 76200"/>
                <a:gd name="connsiteX6" fmla="*/ 26291 w 28575"/>
                <a:gd name="connsiteY6" fmla="*/ 61436 h 76200"/>
                <a:gd name="connsiteX7" fmla="*/ 26291 w 28575"/>
                <a:gd name="connsiteY7" fmla="*/ 61436 h 76200"/>
                <a:gd name="connsiteX8" fmla="*/ 26291 w 28575"/>
                <a:gd name="connsiteY8" fmla="*/ 61436 h 76200"/>
                <a:gd name="connsiteX9" fmla="*/ 26291 w 28575"/>
                <a:gd name="connsiteY9" fmla="*/ 62389 h 76200"/>
                <a:gd name="connsiteX10" fmla="*/ 18671 w 28575"/>
                <a:gd name="connsiteY10" fmla="*/ 63341 h 76200"/>
                <a:gd name="connsiteX11" fmla="*/ 26291 w 28575"/>
                <a:gd name="connsiteY11" fmla="*/ 64294 h 76200"/>
                <a:gd name="connsiteX12" fmla="*/ 20576 w 28575"/>
                <a:gd name="connsiteY12" fmla="*/ 64294 h 76200"/>
                <a:gd name="connsiteX13" fmla="*/ 26291 w 28575"/>
                <a:gd name="connsiteY13" fmla="*/ 65246 h 76200"/>
                <a:gd name="connsiteX14" fmla="*/ 26291 w 28575"/>
                <a:gd name="connsiteY14" fmla="*/ 65246 h 76200"/>
                <a:gd name="connsiteX15" fmla="*/ 24386 w 28575"/>
                <a:gd name="connsiteY15" fmla="*/ 66199 h 76200"/>
                <a:gd name="connsiteX16" fmla="*/ 16766 w 28575"/>
                <a:gd name="connsiteY16" fmla="*/ 66199 h 76200"/>
                <a:gd name="connsiteX17" fmla="*/ 24386 w 28575"/>
                <a:gd name="connsiteY17" fmla="*/ 68104 h 76200"/>
                <a:gd name="connsiteX18" fmla="*/ 17718 w 28575"/>
                <a:gd name="connsiteY18" fmla="*/ 72866 h 76200"/>
                <a:gd name="connsiteX19" fmla="*/ 17718 w 28575"/>
                <a:gd name="connsiteY19" fmla="*/ 72866 h 76200"/>
                <a:gd name="connsiteX20" fmla="*/ 13908 w 28575"/>
                <a:gd name="connsiteY20" fmla="*/ 72866 h 76200"/>
                <a:gd name="connsiteX21" fmla="*/ 12956 w 28575"/>
                <a:gd name="connsiteY21" fmla="*/ 71914 h 76200"/>
                <a:gd name="connsiteX22" fmla="*/ 23433 w 28575"/>
                <a:gd name="connsiteY22"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575" h="76200">
                  <a:moveTo>
                    <a:pt x="23433" y="7144"/>
                  </a:moveTo>
                  <a:cubicBezTo>
                    <a:pt x="28196" y="10001"/>
                    <a:pt x="19623" y="30004"/>
                    <a:pt x="17718" y="30004"/>
                  </a:cubicBezTo>
                  <a:cubicBezTo>
                    <a:pt x="20576" y="37624"/>
                    <a:pt x="29148" y="58579"/>
                    <a:pt x="18671" y="58579"/>
                  </a:cubicBezTo>
                  <a:cubicBezTo>
                    <a:pt x="19623" y="59531"/>
                    <a:pt x="18671" y="59531"/>
                    <a:pt x="16766" y="58579"/>
                  </a:cubicBezTo>
                  <a:cubicBezTo>
                    <a:pt x="24386" y="60484"/>
                    <a:pt x="21528" y="59531"/>
                    <a:pt x="26291" y="60484"/>
                  </a:cubicBezTo>
                  <a:cubicBezTo>
                    <a:pt x="21528" y="60484"/>
                    <a:pt x="21528" y="60484"/>
                    <a:pt x="26291" y="60484"/>
                  </a:cubicBezTo>
                  <a:cubicBezTo>
                    <a:pt x="23433" y="61436"/>
                    <a:pt x="22481" y="61436"/>
                    <a:pt x="26291" y="61436"/>
                  </a:cubicBezTo>
                  <a:cubicBezTo>
                    <a:pt x="25338" y="61436"/>
                    <a:pt x="25338" y="61436"/>
                    <a:pt x="26291" y="61436"/>
                  </a:cubicBezTo>
                  <a:cubicBezTo>
                    <a:pt x="24386" y="61436"/>
                    <a:pt x="24386" y="61436"/>
                    <a:pt x="26291" y="61436"/>
                  </a:cubicBezTo>
                  <a:cubicBezTo>
                    <a:pt x="26291" y="61436"/>
                    <a:pt x="17718" y="61436"/>
                    <a:pt x="26291" y="62389"/>
                  </a:cubicBezTo>
                  <a:cubicBezTo>
                    <a:pt x="22481" y="61436"/>
                    <a:pt x="28196" y="64294"/>
                    <a:pt x="18671" y="63341"/>
                  </a:cubicBezTo>
                  <a:cubicBezTo>
                    <a:pt x="27243" y="60484"/>
                    <a:pt x="21528" y="66199"/>
                    <a:pt x="26291" y="64294"/>
                  </a:cubicBezTo>
                  <a:cubicBezTo>
                    <a:pt x="27243" y="64294"/>
                    <a:pt x="20576" y="64294"/>
                    <a:pt x="20576" y="64294"/>
                  </a:cubicBezTo>
                  <a:cubicBezTo>
                    <a:pt x="22481" y="65246"/>
                    <a:pt x="25338" y="63341"/>
                    <a:pt x="26291" y="65246"/>
                  </a:cubicBezTo>
                  <a:cubicBezTo>
                    <a:pt x="25338" y="65246"/>
                    <a:pt x="25338" y="65246"/>
                    <a:pt x="26291" y="65246"/>
                  </a:cubicBezTo>
                  <a:cubicBezTo>
                    <a:pt x="23433" y="69056"/>
                    <a:pt x="21528" y="61436"/>
                    <a:pt x="24386" y="66199"/>
                  </a:cubicBezTo>
                  <a:cubicBezTo>
                    <a:pt x="21528" y="66199"/>
                    <a:pt x="19623" y="65246"/>
                    <a:pt x="16766" y="66199"/>
                  </a:cubicBezTo>
                  <a:cubicBezTo>
                    <a:pt x="18671" y="64294"/>
                    <a:pt x="20576" y="67151"/>
                    <a:pt x="24386" y="68104"/>
                  </a:cubicBezTo>
                  <a:cubicBezTo>
                    <a:pt x="20576" y="70961"/>
                    <a:pt x="13908" y="70009"/>
                    <a:pt x="17718" y="72866"/>
                  </a:cubicBezTo>
                  <a:cubicBezTo>
                    <a:pt x="16766" y="72866"/>
                    <a:pt x="15813" y="72866"/>
                    <a:pt x="17718" y="72866"/>
                  </a:cubicBezTo>
                  <a:cubicBezTo>
                    <a:pt x="16766" y="73819"/>
                    <a:pt x="15813" y="72866"/>
                    <a:pt x="13908" y="72866"/>
                  </a:cubicBezTo>
                  <a:cubicBezTo>
                    <a:pt x="19623" y="70961"/>
                    <a:pt x="13908" y="73819"/>
                    <a:pt x="12956" y="71914"/>
                  </a:cubicBezTo>
                  <a:cubicBezTo>
                    <a:pt x="-6094" y="69056"/>
                    <a:pt x="28196" y="11906"/>
                    <a:pt x="2343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4" name="Freeform: Shape 2703">
              <a:extLst>
                <a:ext uri="{FF2B5EF4-FFF2-40B4-BE49-F238E27FC236}">
                  <a16:creationId xmlns:a16="http://schemas.microsoft.com/office/drawing/2014/main" id="{E39DC595-E0E3-4350-94A4-3A78B03AB62C}"/>
                </a:ext>
              </a:extLst>
            </p:cNvPr>
            <p:cNvSpPr/>
            <p:nvPr/>
          </p:nvSpPr>
          <p:spPr>
            <a:xfrm>
              <a:off x="5387816" y="2477928"/>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5" name="Freeform: Shape 2704">
              <a:extLst>
                <a:ext uri="{FF2B5EF4-FFF2-40B4-BE49-F238E27FC236}">
                  <a16:creationId xmlns:a16="http://schemas.microsoft.com/office/drawing/2014/main" id="{B0400A5B-8BBC-4796-AFD2-0BFB37B6DDA8}"/>
                </a:ext>
              </a:extLst>
            </p:cNvPr>
            <p:cNvSpPr/>
            <p:nvPr/>
          </p:nvSpPr>
          <p:spPr>
            <a:xfrm>
              <a:off x="5396389" y="24731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6" name="Freeform: Shape 2705">
              <a:extLst>
                <a:ext uri="{FF2B5EF4-FFF2-40B4-BE49-F238E27FC236}">
                  <a16:creationId xmlns:a16="http://schemas.microsoft.com/office/drawing/2014/main" id="{636C0A1A-E643-4262-AB08-0CB154964C62}"/>
                </a:ext>
              </a:extLst>
            </p:cNvPr>
            <p:cNvSpPr/>
            <p:nvPr/>
          </p:nvSpPr>
          <p:spPr>
            <a:xfrm>
              <a:off x="5396389" y="247126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7" name="Freeform: Shape 2706">
              <a:extLst>
                <a:ext uri="{FF2B5EF4-FFF2-40B4-BE49-F238E27FC236}">
                  <a16:creationId xmlns:a16="http://schemas.microsoft.com/office/drawing/2014/main" id="{E7EC112B-8EBC-415D-8076-C355BCD1BA80}"/>
                </a:ext>
              </a:extLst>
            </p:cNvPr>
            <p:cNvSpPr/>
            <p:nvPr/>
          </p:nvSpPr>
          <p:spPr>
            <a:xfrm>
              <a:off x="5400199" y="2470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8" name="Freeform: Shape 2707">
              <a:extLst>
                <a:ext uri="{FF2B5EF4-FFF2-40B4-BE49-F238E27FC236}">
                  <a16:creationId xmlns:a16="http://schemas.microsoft.com/office/drawing/2014/main" id="{986CBBA5-0569-46B9-A429-D9589EC77FD8}"/>
                </a:ext>
              </a:extLst>
            </p:cNvPr>
            <p:cNvSpPr/>
            <p:nvPr/>
          </p:nvSpPr>
          <p:spPr>
            <a:xfrm>
              <a:off x="5398294" y="2470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09" name="Freeform: Shape 2708">
              <a:extLst>
                <a:ext uri="{FF2B5EF4-FFF2-40B4-BE49-F238E27FC236}">
                  <a16:creationId xmlns:a16="http://schemas.microsoft.com/office/drawing/2014/main" id="{01BBFEE9-AA32-4C48-8027-A06EC3DC4557}"/>
                </a:ext>
              </a:extLst>
            </p:cNvPr>
            <p:cNvSpPr/>
            <p:nvPr/>
          </p:nvSpPr>
          <p:spPr>
            <a:xfrm>
              <a:off x="5399775" y="24684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0" name="Freeform: Shape 2709">
              <a:extLst>
                <a:ext uri="{FF2B5EF4-FFF2-40B4-BE49-F238E27FC236}">
                  <a16:creationId xmlns:a16="http://schemas.microsoft.com/office/drawing/2014/main" id="{D43DC154-CCB5-4400-8CD9-5378FA31A2FD}"/>
                </a:ext>
              </a:extLst>
            </p:cNvPr>
            <p:cNvSpPr/>
            <p:nvPr/>
          </p:nvSpPr>
          <p:spPr>
            <a:xfrm>
              <a:off x="5399246" y="24670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9049"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1" name="Freeform: Shape 2710">
              <a:extLst>
                <a:ext uri="{FF2B5EF4-FFF2-40B4-BE49-F238E27FC236}">
                  <a16:creationId xmlns:a16="http://schemas.microsoft.com/office/drawing/2014/main" id="{F34ABFF3-0E9E-4C20-9BC3-4AE5434D0F79}"/>
                </a:ext>
              </a:extLst>
            </p:cNvPr>
            <p:cNvSpPr/>
            <p:nvPr/>
          </p:nvSpPr>
          <p:spPr>
            <a:xfrm>
              <a:off x="5397341" y="24474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2" name="Freeform: Shape 2711">
              <a:extLst>
                <a:ext uri="{FF2B5EF4-FFF2-40B4-BE49-F238E27FC236}">
                  <a16:creationId xmlns:a16="http://schemas.microsoft.com/office/drawing/2014/main" id="{1720791D-B497-4986-B6C3-59953608FC2D}"/>
                </a:ext>
              </a:extLst>
            </p:cNvPr>
            <p:cNvSpPr/>
            <p:nvPr/>
          </p:nvSpPr>
          <p:spPr>
            <a:xfrm>
              <a:off x="5398294" y="243845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6615"/>
                    <a:pt x="8096" y="7567"/>
                    <a:pt x="7144" y="7567"/>
                  </a:cubicBezTo>
                  <a:cubicBezTo>
                    <a:pt x="8096"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3" name="Freeform: Shape 2712">
              <a:extLst>
                <a:ext uri="{FF2B5EF4-FFF2-40B4-BE49-F238E27FC236}">
                  <a16:creationId xmlns:a16="http://schemas.microsoft.com/office/drawing/2014/main" id="{035A4F47-39EA-4FE9-9AA1-95C3C4308795}"/>
                </a:ext>
              </a:extLst>
            </p:cNvPr>
            <p:cNvSpPr/>
            <p:nvPr/>
          </p:nvSpPr>
          <p:spPr>
            <a:xfrm>
              <a:off x="5394166" y="2432737"/>
              <a:ext cx="9525" cy="9525"/>
            </a:xfrm>
            <a:custGeom>
              <a:avLst/>
              <a:gdLst>
                <a:gd name="connsiteX0" fmla="*/ 8414 w 9525"/>
                <a:gd name="connsiteY0" fmla="*/ 7567 h 9525"/>
                <a:gd name="connsiteX1" fmla="*/ 8414 w 9525"/>
                <a:gd name="connsiteY1" fmla="*/ 7567 h 9525"/>
              </a:gdLst>
              <a:ahLst/>
              <a:cxnLst>
                <a:cxn ang="0">
                  <a:pos x="connsiteX0" y="connsiteY0"/>
                </a:cxn>
                <a:cxn ang="0">
                  <a:pos x="connsiteX1" y="connsiteY1"/>
                </a:cxn>
              </a:cxnLst>
              <a:rect l="l" t="t" r="r" b="b"/>
              <a:pathLst>
                <a:path w="9525" h="9525">
                  <a:moveTo>
                    <a:pt x="8414" y="7567"/>
                  </a:moveTo>
                  <a:cubicBezTo>
                    <a:pt x="8414" y="7567"/>
                    <a:pt x="5556" y="6615"/>
                    <a:pt x="841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4" name="Freeform: Shape 2713">
              <a:extLst>
                <a:ext uri="{FF2B5EF4-FFF2-40B4-BE49-F238E27FC236}">
                  <a16:creationId xmlns:a16="http://schemas.microsoft.com/office/drawing/2014/main" id="{8F1562F9-A78B-404A-BDAD-9398B40CCFDE}"/>
                </a:ext>
              </a:extLst>
            </p:cNvPr>
            <p:cNvSpPr/>
            <p:nvPr/>
          </p:nvSpPr>
          <p:spPr>
            <a:xfrm>
              <a:off x="5587418" y="24769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5" name="Freeform: Shape 2714">
              <a:extLst>
                <a:ext uri="{FF2B5EF4-FFF2-40B4-BE49-F238E27FC236}">
                  <a16:creationId xmlns:a16="http://schemas.microsoft.com/office/drawing/2014/main" id="{FC335E88-6F29-4BE7-A609-54871682A26D}"/>
                </a:ext>
              </a:extLst>
            </p:cNvPr>
            <p:cNvSpPr/>
            <p:nvPr/>
          </p:nvSpPr>
          <p:spPr>
            <a:xfrm>
              <a:off x="5584219" y="2407443"/>
              <a:ext cx="28575" cy="76200"/>
            </a:xfrm>
            <a:custGeom>
              <a:avLst/>
              <a:gdLst>
                <a:gd name="connsiteX0" fmla="*/ 11718 w 28575"/>
                <a:gd name="connsiteY0" fmla="*/ 7144 h 76200"/>
                <a:gd name="connsiteX1" fmla="*/ 18386 w 28575"/>
                <a:gd name="connsiteY1" fmla="*/ 49054 h 76200"/>
                <a:gd name="connsiteX2" fmla="*/ 16481 w 28575"/>
                <a:gd name="connsiteY2" fmla="*/ 61436 h 76200"/>
                <a:gd name="connsiteX3" fmla="*/ 14576 w 28575"/>
                <a:gd name="connsiteY3" fmla="*/ 61436 h 76200"/>
                <a:gd name="connsiteX4" fmla="*/ 24101 w 28575"/>
                <a:gd name="connsiteY4" fmla="*/ 65246 h 76200"/>
                <a:gd name="connsiteX5" fmla="*/ 24101 w 28575"/>
                <a:gd name="connsiteY5" fmla="*/ 65246 h 76200"/>
                <a:gd name="connsiteX6" fmla="*/ 24101 w 28575"/>
                <a:gd name="connsiteY6" fmla="*/ 65246 h 76200"/>
                <a:gd name="connsiteX7" fmla="*/ 24101 w 28575"/>
                <a:gd name="connsiteY7" fmla="*/ 66199 h 76200"/>
                <a:gd name="connsiteX8" fmla="*/ 16481 w 28575"/>
                <a:gd name="connsiteY8" fmla="*/ 67151 h 76200"/>
                <a:gd name="connsiteX9" fmla="*/ 24101 w 28575"/>
                <a:gd name="connsiteY9" fmla="*/ 69056 h 76200"/>
                <a:gd name="connsiteX10" fmla="*/ 18386 w 28575"/>
                <a:gd name="connsiteY10" fmla="*/ 69056 h 76200"/>
                <a:gd name="connsiteX11" fmla="*/ 24101 w 28575"/>
                <a:gd name="connsiteY11" fmla="*/ 70009 h 76200"/>
                <a:gd name="connsiteX12" fmla="*/ 24101 w 28575"/>
                <a:gd name="connsiteY12" fmla="*/ 70009 h 76200"/>
                <a:gd name="connsiteX13" fmla="*/ 22196 w 28575"/>
                <a:gd name="connsiteY13" fmla="*/ 70961 h 76200"/>
                <a:gd name="connsiteX14" fmla="*/ 14576 w 28575"/>
                <a:gd name="connsiteY14" fmla="*/ 70009 h 76200"/>
                <a:gd name="connsiteX15" fmla="*/ 22196 w 28575"/>
                <a:gd name="connsiteY15" fmla="*/ 72866 h 76200"/>
                <a:gd name="connsiteX16" fmla="*/ 14576 w 28575"/>
                <a:gd name="connsiteY16" fmla="*/ 76676 h 76200"/>
                <a:gd name="connsiteX17" fmla="*/ 14576 w 28575"/>
                <a:gd name="connsiteY17" fmla="*/ 76676 h 76200"/>
                <a:gd name="connsiteX18" fmla="*/ 10766 w 28575"/>
                <a:gd name="connsiteY18" fmla="*/ 75724 h 76200"/>
                <a:gd name="connsiteX19" fmla="*/ 9813 w 28575"/>
                <a:gd name="connsiteY19" fmla="*/ 74771 h 76200"/>
                <a:gd name="connsiteX20" fmla="*/ 11718 w 28575"/>
                <a:gd name="connsiteY20"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75" h="76200">
                  <a:moveTo>
                    <a:pt x="11718" y="7144"/>
                  </a:moveTo>
                  <a:cubicBezTo>
                    <a:pt x="17433" y="8096"/>
                    <a:pt x="20291" y="49054"/>
                    <a:pt x="18386" y="49054"/>
                  </a:cubicBezTo>
                  <a:cubicBezTo>
                    <a:pt x="18386" y="50959"/>
                    <a:pt x="26958" y="60484"/>
                    <a:pt x="16481" y="61436"/>
                  </a:cubicBezTo>
                  <a:cubicBezTo>
                    <a:pt x="17433" y="62389"/>
                    <a:pt x="16481" y="62389"/>
                    <a:pt x="14576" y="61436"/>
                  </a:cubicBezTo>
                  <a:cubicBezTo>
                    <a:pt x="27911" y="65246"/>
                    <a:pt x="17433" y="63341"/>
                    <a:pt x="24101" y="65246"/>
                  </a:cubicBezTo>
                  <a:cubicBezTo>
                    <a:pt x="23148" y="65246"/>
                    <a:pt x="23148" y="65246"/>
                    <a:pt x="24101" y="65246"/>
                  </a:cubicBezTo>
                  <a:cubicBezTo>
                    <a:pt x="22196" y="65246"/>
                    <a:pt x="22196" y="65246"/>
                    <a:pt x="24101" y="65246"/>
                  </a:cubicBezTo>
                  <a:cubicBezTo>
                    <a:pt x="24101" y="65246"/>
                    <a:pt x="15528" y="65246"/>
                    <a:pt x="24101" y="66199"/>
                  </a:cubicBezTo>
                  <a:cubicBezTo>
                    <a:pt x="20291" y="65246"/>
                    <a:pt x="26006" y="68104"/>
                    <a:pt x="16481" y="67151"/>
                  </a:cubicBezTo>
                  <a:cubicBezTo>
                    <a:pt x="25053" y="64294"/>
                    <a:pt x="19338" y="70009"/>
                    <a:pt x="24101" y="69056"/>
                  </a:cubicBezTo>
                  <a:cubicBezTo>
                    <a:pt x="25053" y="69056"/>
                    <a:pt x="18386" y="68104"/>
                    <a:pt x="18386" y="69056"/>
                  </a:cubicBezTo>
                  <a:cubicBezTo>
                    <a:pt x="19338" y="70009"/>
                    <a:pt x="23148" y="69056"/>
                    <a:pt x="24101" y="70009"/>
                  </a:cubicBezTo>
                  <a:cubicBezTo>
                    <a:pt x="23148" y="70009"/>
                    <a:pt x="23148" y="70009"/>
                    <a:pt x="24101" y="70009"/>
                  </a:cubicBezTo>
                  <a:cubicBezTo>
                    <a:pt x="20291" y="73819"/>
                    <a:pt x="19338" y="66199"/>
                    <a:pt x="22196" y="70961"/>
                  </a:cubicBezTo>
                  <a:cubicBezTo>
                    <a:pt x="19338" y="70961"/>
                    <a:pt x="17433" y="70009"/>
                    <a:pt x="14576" y="70009"/>
                  </a:cubicBezTo>
                  <a:cubicBezTo>
                    <a:pt x="16481" y="69056"/>
                    <a:pt x="18386" y="71914"/>
                    <a:pt x="22196" y="72866"/>
                  </a:cubicBezTo>
                  <a:cubicBezTo>
                    <a:pt x="18386" y="75724"/>
                    <a:pt x="11718" y="73819"/>
                    <a:pt x="14576" y="76676"/>
                  </a:cubicBezTo>
                  <a:cubicBezTo>
                    <a:pt x="13623" y="76676"/>
                    <a:pt x="12671" y="76676"/>
                    <a:pt x="14576" y="76676"/>
                  </a:cubicBezTo>
                  <a:cubicBezTo>
                    <a:pt x="13623" y="76676"/>
                    <a:pt x="11718" y="76676"/>
                    <a:pt x="10766" y="75724"/>
                  </a:cubicBezTo>
                  <a:cubicBezTo>
                    <a:pt x="16481" y="74771"/>
                    <a:pt x="9813" y="76676"/>
                    <a:pt x="9813" y="74771"/>
                  </a:cubicBezTo>
                  <a:cubicBezTo>
                    <a:pt x="1240" y="72866"/>
                    <a:pt x="16481" y="10001"/>
                    <a:pt x="1171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6" name="Freeform: Shape 2715">
              <a:extLst>
                <a:ext uri="{FF2B5EF4-FFF2-40B4-BE49-F238E27FC236}">
                  <a16:creationId xmlns:a16="http://schemas.microsoft.com/office/drawing/2014/main" id="{DDB85251-F535-4714-9E9C-74C11554F78B}"/>
                </a:ext>
              </a:extLst>
            </p:cNvPr>
            <p:cNvSpPr/>
            <p:nvPr/>
          </p:nvSpPr>
          <p:spPr>
            <a:xfrm>
              <a:off x="5586889" y="2476976"/>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10001" y="7144"/>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7" name="Freeform: Shape 2716">
              <a:extLst>
                <a:ext uri="{FF2B5EF4-FFF2-40B4-BE49-F238E27FC236}">
                  <a16:creationId xmlns:a16="http://schemas.microsoft.com/office/drawing/2014/main" id="{6B2D1DF7-D691-455A-8B09-D0CDB80FDFC0}"/>
                </a:ext>
              </a:extLst>
            </p:cNvPr>
            <p:cNvSpPr/>
            <p:nvPr/>
          </p:nvSpPr>
          <p:spPr>
            <a:xfrm>
              <a:off x="5596414" y="24722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8" name="Freeform: Shape 2717">
              <a:extLst>
                <a:ext uri="{FF2B5EF4-FFF2-40B4-BE49-F238E27FC236}">
                  <a16:creationId xmlns:a16="http://schemas.microsoft.com/office/drawing/2014/main" id="{74EC6791-F4FC-446F-AA7F-CE8444778F50}"/>
                </a:ext>
              </a:extLst>
            </p:cNvPr>
            <p:cNvSpPr/>
            <p:nvPr/>
          </p:nvSpPr>
          <p:spPr>
            <a:xfrm>
              <a:off x="5596414" y="247126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8096" y="8096"/>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19" name="Freeform: Shape 2718">
              <a:extLst>
                <a:ext uri="{FF2B5EF4-FFF2-40B4-BE49-F238E27FC236}">
                  <a16:creationId xmlns:a16="http://schemas.microsoft.com/office/drawing/2014/main" id="{A645EBCA-E713-410D-8824-BB7BA1FA50AA}"/>
                </a:ext>
              </a:extLst>
            </p:cNvPr>
            <p:cNvSpPr/>
            <p:nvPr/>
          </p:nvSpPr>
          <p:spPr>
            <a:xfrm>
              <a:off x="5600224" y="2470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0" name="Freeform: Shape 2719">
              <a:extLst>
                <a:ext uri="{FF2B5EF4-FFF2-40B4-BE49-F238E27FC236}">
                  <a16:creationId xmlns:a16="http://schemas.microsoft.com/office/drawing/2014/main" id="{AAFB8591-9A13-4DEB-9BB6-EB2739FBCC8D}"/>
                </a:ext>
              </a:extLst>
            </p:cNvPr>
            <p:cNvSpPr/>
            <p:nvPr/>
          </p:nvSpPr>
          <p:spPr>
            <a:xfrm>
              <a:off x="5598319" y="246988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1" name="Freeform: Shape 2720">
              <a:extLst>
                <a:ext uri="{FF2B5EF4-FFF2-40B4-BE49-F238E27FC236}">
                  <a16:creationId xmlns:a16="http://schemas.microsoft.com/office/drawing/2014/main" id="{EAD3C6E2-B4BF-4D0F-9541-C77F9387703E}"/>
                </a:ext>
              </a:extLst>
            </p:cNvPr>
            <p:cNvSpPr/>
            <p:nvPr/>
          </p:nvSpPr>
          <p:spPr>
            <a:xfrm>
              <a:off x="5600224" y="2467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2" name="Freeform: Shape 2721">
              <a:extLst>
                <a:ext uri="{FF2B5EF4-FFF2-40B4-BE49-F238E27FC236}">
                  <a16:creationId xmlns:a16="http://schemas.microsoft.com/office/drawing/2014/main" id="{02E07AAC-D6A2-4B3E-BF67-ED027D88A378}"/>
                </a:ext>
              </a:extLst>
            </p:cNvPr>
            <p:cNvSpPr/>
            <p:nvPr/>
          </p:nvSpPr>
          <p:spPr>
            <a:xfrm>
              <a:off x="5599271" y="24664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3" name="Freeform: Shape 2722">
              <a:extLst>
                <a:ext uri="{FF2B5EF4-FFF2-40B4-BE49-F238E27FC236}">
                  <a16:creationId xmlns:a16="http://schemas.microsoft.com/office/drawing/2014/main" id="{ACB243D5-989F-45B2-AC38-9DAB5D880E0F}"/>
                </a:ext>
              </a:extLst>
            </p:cNvPr>
            <p:cNvSpPr/>
            <p:nvPr/>
          </p:nvSpPr>
          <p:spPr>
            <a:xfrm>
              <a:off x="5597366" y="2444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4" name="Freeform: Shape 2723">
              <a:extLst>
                <a:ext uri="{FF2B5EF4-FFF2-40B4-BE49-F238E27FC236}">
                  <a16:creationId xmlns:a16="http://schemas.microsoft.com/office/drawing/2014/main" id="{287F7E17-4B67-4449-9D69-5DF4753B6ED5}"/>
                </a:ext>
              </a:extLst>
            </p:cNvPr>
            <p:cNvSpPr/>
            <p:nvPr/>
          </p:nvSpPr>
          <p:spPr>
            <a:xfrm>
              <a:off x="5597091" y="2435066"/>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7144"/>
                    <a:pt x="8371" y="7144"/>
                    <a:pt x="7419" y="7144"/>
                  </a:cubicBezTo>
                  <a:cubicBezTo>
                    <a:pt x="8371" y="7144"/>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5" name="Freeform: Shape 2724">
              <a:extLst>
                <a:ext uri="{FF2B5EF4-FFF2-40B4-BE49-F238E27FC236}">
                  <a16:creationId xmlns:a16="http://schemas.microsoft.com/office/drawing/2014/main" id="{5719CCAA-276C-43A2-BA67-6AC6BA13F3AB}"/>
                </a:ext>
              </a:extLst>
            </p:cNvPr>
            <p:cNvSpPr/>
            <p:nvPr/>
          </p:nvSpPr>
          <p:spPr>
            <a:xfrm>
              <a:off x="5591631" y="2430303"/>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6" name="Freeform: Shape 2725">
              <a:extLst>
                <a:ext uri="{FF2B5EF4-FFF2-40B4-BE49-F238E27FC236}">
                  <a16:creationId xmlns:a16="http://schemas.microsoft.com/office/drawing/2014/main" id="{BEDA8E2D-2F05-491C-93EE-66C0086F4E48}"/>
                </a:ext>
              </a:extLst>
            </p:cNvPr>
            <p:cNvSpPr/>
            <p:nvPr/>
          </p:nvSpPr>
          <p:spPr>
            <a:xfrm>
              <a:off x="5690564" y="2333148"/>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7291" y="7144"/>
                    <a:pt x="6339" y="8096"/>
                    <a:pt x="8244" y="7144"/>
                  </a:cubicBezTo>
                  <a:cubicBezTo>
                    <a:pt x="8244" y="7144"/>
                    <a:pt x="8244"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7" name="Freeform: Shape 2726">
              <a:extLst>
                <a:ext uri="{FF2B5EF4-FFF2-40B4-BE49-F238E27FC236}">
                  <a16:creationId xmlns:a16="http://schemas.microsoft.com/office/drawing/2014/main" id="{71326DEC-5066-43B1-B6E1-01F493D4E9BB}"/>
                </a:ext>
              </a:extLst>
            </p:cNvPr>
            <p:cNvSpPr/>
            <p:nvPr/>
          </p:nvSpPr>
          <p:spPr>
            <a:xfrm>
              <a:off x="5677376" y="2335582"/>
              <a:ext cx="28575" cy="152400"/>
            </a:xfrm>
            <a:custGeom>
              <a:avLst/>
              <a:gdLst>
                <a:gd name="connsiteX0" fmla="*/ 22384 w 28575"/>
                <a:gd name="connsiteY0" fmla="*/ 146632 h 152400"/>
                <a:gd name="connsiteX1" fmla="*/ 14764 w 28575"/>
                <a:gd name="connsiteY1" fmla="*/ 61860 h 152400"/>
                <a:gd name="connsiteX2" fmla="*/ 16669 w 28575"/>
                <a:gd name="connsiteY2" fmla="*/ 37095 h 152400"/>
                <a:gd name="connsiteX3" fmla="*/ 18574 w 28575"/>
                <a:gd name="connsiteY3" fmla="*/ 37095 h 152400"/>
                <a:gd name="connsiteX4" fmla="*/ 15716 w 28575"/>
                <a:gd name="connsiteY4" fmla="*/ 26617 h 152400"/>
                <a:gd name="connsiteX5" fmla="*/ 8096 w 28575"/>
                <a:gd name="connsiteY5" fmla="*/ 22807 h 152400"/>
                <a:gd name="connsiteX6" fmla="*/ 7144 w 28575"/>
                <a:gd name="connsiteY6" fmla="*/ 21855 h 152400"/>
                <a:gd name="connsiteX7" fmla="*/ 16669 w 28575"/>
                <a:gd name="connsiteY7" fmla="*/ 20902 h 152400"/>
                <a:gd name="connsiteX8" fmla="*/ 15716 w 28575"/>
                <a:gd name="connsiteY8" fmla="*/ 7567 h 152400"/>
                <a:gd name="connsiteX9" fmla="*/ 19526 w 28575"/>
                <a:gd name="connsiteY9" fmla="*/ 7567 h 152400"/>
                <a:gd name="connsiteX10" fmla="*/ 16669 w 28575"/>
                <a:gd name="connsiteY10" fmla="*/ 7567 h 152400"/>
                <a:gd name="connsiteX11" fmla="*/ 19526 w 28575"/>
                <a:gd name="connsiteY11" fmla="*/ 7567 h 152400"/>
                <a:gd name="connsiteX12" fmla="*/ 22384 w 28575"/>
                <a:gd name="connsiteY12" fmla="*/ 146632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52400">
                  <a:moveTo>
                    <a:pt x="22384" y="146632"/>
                  </a:moveTo>
                  <a:cubicBezTo>
                    <a:pt x="5239" y="139965"/>
                    <a:pt x="20479" y="64717"/>
                    <a:pt x="14764" y="61860"/>
                  </a:cubicBezTo>
                  <a:cubicBezTo>
                    <a:pt x="13811" y="59002"/>
                    <a:pt x="6191" y="39000"/>
                    <a:pt x="16669" y="37095"/>
                  </a:cubicBezTo>
                  <a:cubicBezTo>
                    <a:pt x="15716" y="36142"/>
                    <a:pt x="16669" y="36142"/>
                    <a:pt x="18574" y="37095"/>
                  </a:cubicBezTo>
                  <a:cubicBezTo>
                    <a:pt x="10001" y="33285"/>
                    <a:pt x="4286" y="24712"/>
                    <a:pt x="15716" y="26617"/>
                  </a:cubicBezTo>
                  <a:cubicBezTo>
                    <a:pt x="13811" y="28522"/>
                    <a:pt x="9049" y="23760"/>
                    <a:pt x="8096" y="22807"/>
                  </a:cubicBezTo>
                  <a:cubicBezTo>
                    <a:pt x="9049" y="22807"/>
                    <a:pt x="9049" y="22807"/>
                    <a:pt x="7144" y="21855"/>
                  </a:cubicBezTo>
                  <a:cubicBezTo>
                    <a:pt x="8096" y="18997"/>
                    <a:pt x="10954" y="20902"/>
                    <a:pt x="16669" y="20902"/>
                  </a:cubicBezTo>
                  <a:cubicBezTo>
                    <a:pt x="12859" y="26617"/>
                    <a:pt x="14764" y="6615"/>
                    <a:pt x="15716" y="7567"/>
                  </a:cubicBezTo>
                  <a:cubicBezTo>
                    <a:pt x="14764" y="6615"/>
                    <a:pt x="19526" y="7567"/>
                    <a:pt x="19526" y="7567"/>
                  </a:cubicBezTo>
                  <a:cubicBezTo>
                    <a:pt x="17621" y="8520"/>
                    <a:pt x="16669" y="7567"/>
                    <a:pt x="16669" y="7567"/>
                  </a:cubicBezTo>
                  <a:cubicBezTo>
                    <a:pt x="18574" y="8520"/>
                    <a:pt x="19526" y="8520"/>
                    <a:pt x="19526" y="7567"/>
                  </a:cubicBezTo>
                  <a:cubicBezTo>
                    <a:pt x="44291" y="15187"/>
                    <a:pt x="7144" y="127582"/>
                    <a:pt x="22384" y="14663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8" name="Freeform: Shape 2727">
              <a:extLst>
                <a:ext uri="{FF2B5EF4-FFF2-40B4-BE49-F238E27FC236}">
                  <a16:creationId xmlns:a16="http://schemas.microsoft.com/office/drawing/2014/main" id="{F507042B-DE4D-4262-B6BF-13B1DFD0F2A6}"/>
                </a:ext>
              </a:extLst>
            </p:cNvPr>
            <p:cNvSpPr/>
            <p:nvPr/>
          </p:nvSpPr>
          <p:spPr>
            <a:xfrm>
              <a:off x="5688806" y="233410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29" name="Freeform: Shape 2728">
              <a:extLst>
                <a:ext uri="{FF2B5EF4-FFF2-40B4-BE49-F238E27FC236}">
                  <a16:creationId xmlns:a16="http://schemas.microsoft.com/office/drawing/2014/main" id="{4BDAE976-BB75-4FBF-8FC7-1B284A6102DE}"/>
                </a:ext>
              </a:extLst>
            </p:cNvPr>
            <p:cNvSpPr/>
            <p:nvPr/>
          </p:nvSpPr>
          <p:spPr>
            <a:xfrm>
              <a:off x="5682245" y="234362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0" name="Freeform: Shape 2729">
              <a:extLst>
                <a:ext uri="{FF2B5EF4-FFF2-40B4-BE49-F238E27FC236}">
                  <a16:creationId xmlns:a16="http://schemas.microsoft.com/office/drawing/2014/main" id="{4FD4B1E0-6363-474B-8B35-37BADC27C3AB}"/>
                </a:ext>
              </a:extLst>
            </p:cNvPr>
            <p:cNvSpPr/>
            <p:nvPr/>
          </p:nvSpPr>
          <p:spPr>
            <a:xfrm>
              <a:off x="5682139" y="234553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1" name="Freeform: Shape 2730">
              <a:extLst>
                <a:ext uri="{FF2B5EF4-FFF2-40B4-BE49-F238E27FC236}">
                  <a16:creationId xmlns:a16="http://schemas.microsoft.com/office/drawing/2014/main" id="{D20CFD36-F8AE-4EB0-B25C-9D75DCEDF3A4}"/>
                </a:ext>
              </a:extLst>
            </p:cNvPr>
            <p:cNvSpPr/>
            <p:nvPr/>
          </p:nvSpPr>
          <p:spPr>
            <a:xfrm>
              <a:off x="5678858" y="234838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2" name="Freeform: Shape 2731">
              <a:extLst>
                <a:ext uri="{FF2B5EF4-FFF2-40B4-BE49-F238E27FC236}">
                  <a16:creationId xmlns:a16="http://schemas.microsoft.com/office/drawing/2014/main" id="{316C0D5E-4573-4C93-9052-C482816E2A49}"/>
                </a:ext>
              </a:extLst>
            </p:cNvPr>
            <p:cNvSpPr/>
            <p:nvPr/>
          </p:nvSpPr>
          <p:spPr>
            <a:xfrm>
              <a:off x="5680763" y="2348917"/>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7567" y="7567"/>
                    <a:pt x="7567" y="7567"/>
                  </a:cubicBez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3" name="Freeform: Shape 2732">
              <a:extLst>
                <a:ext uri="{FF2B5EF4-FFF2-40B4-BE49-F238E27FC236}">
                  <a16:creationId xmlns:a16="http://schemas.microsoft.com/office/drawing/2014/main" id="{787CEBCF-A79D-40CF-A91B-AAEC3892366D}"/>
                </a:ext>
              </a:extLst>
            </p:cNvPr>
            <p:cNvSpPr/>
            <p:nvPr/>
          </p:nvSpPr>
          <p:spPr>
            <a:xfrm>
              <a:off x="5678858" y="23541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4" name="Freeform: Shape 2733">
              <a:extLst>
                <a:ext uri="{FF2B5EF4-FFF2-40B4-BE49-F238E27FC236}">
                  <a16:creationId xmlns:a16="http://schemas.microsoft.com/office/drawing/2014/main" id="{B1453EB0-F6EB-40AA-8BE5-63CF69595074}"/>
                </a:ext>
              </a:extLst>
            </p:cNvPr>
            <p:cNvSpPr/>
            <p:nvPr/>
          </p:nvSpPr>
          <p:spPr>
            <a:xfrm>
              <a:off x="5679387" y="2356008"/>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5" name="Freeform: Shape 2734">
              <a:extLst>
                <a:ext uri="{FF2B5EF4-FFF2-40B4-BE49-F238E27FC236}">
                  <a16:creationId xmlns:a16="http://schemas.microsoft.com/office/drawing/2014/main" id="{0E535EBD-5D07-4376-9E67-D9E4D5E21B17}"/>
                </a:ext>
              </a:extLst>
            </p:cNvPr>
            <p:cNvSpPr/>
            <p:nvPr/>
          </p:nvSpPr>
          <p:spPr>
            <a:xfrm>
              <a:off x="5684044" y="2399109"/>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6" name="Freeform: Shape 2735">
              <a:extLst>
                <a:ext uri="{FF2B5EF4-FFF2-40B4-BE49-F238E27FC236}">
                  <a16:creationId xmlns:a16="http://schemas.microsoft.com/office/drawing/2014/main" id="{5D13831C-7926-4A4F-8957-6F60BC3D4A22}"/>
                </a:ext>
              </a:extLst>
            </p:cNvPr>
            <p:cNvSpPr/>
            <p:nvPr/>
          </p:nvSpPr>
          <p:spPr>
            <a:xfrm>
              <a:off x="5683620" y="241887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7" name="Freeform: Shape 2736">
              <a:extLst>
                <a:ext uri="{FF2B5EF4-FFF2-40B4-BE49-F238E27FC236}">
                  <a16:creationId xmlns:a16="http://schemas.microsoft.com/office/drawing/2014/main" id="{4B150FB1-E5CB-4D4F-B238-C3E8B52EC2A5}"/>
                </a:ext>
              </a:extLst>
            </p:cNvPr>
            <p:cNvSpPr/>
            <p:nvPr/>
          </p:nvSpPr>
          <p:spPr>
            <a:xfrm>
              <a:off x="5687854" y="24283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8" name="Freeform: Shape 2737">
              <a:extLst>
                <a:ext uri="{FF2B5EF4-FFF2-40B4-BE49-F238E27FC236}">
                  <a16:creationId xmlns:a16="http://schemas.microsoft.com/office/drawing/2014/main" id="{A67F2F9F-BAC9-40D6-968B-F8EA933269AE}"/>
                </a:ext>
              </a:extLst>
            </p:cNvPr>
            <p:cNvSpPr/>
            <p:nvPr/>
          </p:nvSpPr>
          <p:spPr>
            <a:xfrm>
              <a:off x="5490263" y="233124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39" name="Freeform: Shape 2738">
              <a:extLst>
                <a:ext uri="{FF2B5EF4-FFF2-40B4-BE49-F238E27FC236}">
                  <a16:creationId xmlns:a16="http://schemas.microsoft.com/office/drawing/2014/main" id="{39DC2942-D7AC-4AF4-B92F-FC73E4A5796C}"/>
                </a:ext>
              </a:extLst>
            </p:cNvPr>
            <p:cNvSpPr/>
            <p:nvPr/>
          </p:nvSpPr>
          <p:spPr>
            <a:xfrm>
              <a:off x="5477351" y="2332725"/>
              <a:ext cx="28575" cy="142875"/>
            </a:xfrm>
            <a:custGeom>
              <a:avLst/>
              <a:gdLst>
                <a:gd name="connsiteX0" fmla="*/ 20479 w 28575"/>
                <a:gd name="connsiteY0" fmla="*/ 141870 h 142875"/>
                <a:gd name="connsiteX1" fmla="*/ 13811 w 28575"/>
                <a:gd name="connsiteY1" fmla="*/ 60907 h 142875"/>
                <a:gd name="connsiteX2" fmla="*/ 15716 w 28575"/>
                <a:gd name="connsiteY2" fmla="*/ 37095 h 142875"/>
                <a:gd name="connsiteX3" fmla="*/ 17621 w 28575"/>
                <a:gd name="connsiteY3" fmla="*/ 37095 h 142875"/>
                <a:gd name="connsiteX4" fmla="*/ 14764 w 28575"/>
                <a:gd name="connsiteY4" fmla="*/ 26617 h 142875"/>
                <a:gd name="connsiteX5" fmla="*/ 7144 w 28575"/>
                <a:gd name="connsiteY5" fmla="*/ 22807 h 142875"/>
                <a:gd name="connsiteX6" fmla="*/ 7144 w 28575"/>
                <a:gd name="connsiteY6" fmla="*/ 21855 h 142875"/>
                <a:gd name="connsiteX7" fmla="*/ 16669 w 28575"/>
                <a:gd name="connsiteY7" fmla="*/ 20902 h 142875"/>
                <a:gd name="connsiteX8" fmla="*/ 15716 w 28575"/>
                <a:gd name="connsiteY8" fmla="*/ 7567 h 142875"/>
                <a:gd name="connsiteX9" fmla="*/ 19526 w 28575"/>
                <a:gd name="connsiteY9" fmla="*/ 7567 h 142875"/>
                <a:gd name="connsiteX10" fmla="*/ 16669 w 28575"/>
                <a:gd name="connsiteY10" fmla="*/ 7567 h 142875"/>
                <a:gd name="connsiteX11" fmla="*/ 19526 w 28575"/>
                <a:gd name="connsiteY11" fmla="*/ 7567 h 142875"/>
                <a:gd name="connsiteX12" fmla="*/ 20479 w 28575"/>
                <a:gd name="connsiteY12" fmla="*/ 141870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42875">
                  <a:moveTo>
                    <a:pt x="20479" y="141870"/>
                  </a:moveTo>
                  <a:cubicBezTo>
                    <a:pt x="3334" y="134250"/>
                    <a:pt x="20479" y="62812"/>
                    <a:pt x="13811" y="60907"/>
                  </a:cubicBezTo>
                  <a:cubicBezTo>
                    <a:pt x="12859" y="58050"/>
                    <a:pt x="5239" y="39000"/>
                    <a:pt x="15716" y="37095"/>
                  </a:cubicBezTo>
                  <a:cubicBezTo>
                    <a:pt x="14764" y="36142"/>
                    <a:pt x="15716" y="36142"/>
                    <a:pt x="17621" y="37095"/>
                  </a:cubicBezTo>
                  <a:cubicBezTo>
                    <a:pt x="9049" y="33285"/>
                    <a:pt x="3334" y="25665"/>
                    <a:pt x="14764" y="26617"/>
                  </a:cubicBezTo>
                  <a:cubicBezTo>
                    <a:pt x="12859" y="28522"/>
                    <a:pt x="7144" y="23760"/>
                    <a:pt x="7144" y="22807"/>
                  </a:cubicBezTo>
                  <a:cubicBezTo>
                    <a:pt x="8096" y="22807"/>
                    <a:pt x="8096" y="22807"/>
                    <a:pt x="7144" y="21855"/>
                  </a:cubicBezTo>
                  <a:cubicBezTo>
                    <a:pt x="8096" y="18997"/>
                    <a:pt x="10954" y="20902"/>
                    <a:pt x="16669" y="20902"/>
                  </a:cubicBezTo>
                  <a:cubicBezTo>
                    <a:pt x="12859" y="26617"/>
                    <a:pt x="14764" y="6615"/>
                    <a:pt x="15716" y="7567"/>
                  </a:cubicBezTo>
                  <a:cubicBezTo>
                    <a:pt x="14764" y="6615"/>
                    <a:pt x="19526" y="7567"/>
                    <a:pt x="19526" y="7567"/>
                  </a:cubicBezTo>
                  <a:cubicBezTo>
                    <a:pt x="17621" y="8520"/>
                    <a:pt x="16669" y="7567"/>
                    <a:pt x="16669" y="7567"/>
                  </a:cubicBezTo>
                  <a:cubicBezTo>
                    <a:pt x="18574" y="8520"/>
                    <a:pt x="19526" y="8520"/>
                    <a:pt x="19526" y="7567"/>
                  </a:cubicBezTo>
                  <a:cubicBezTo>
                    <a:pt x="42386" y="15187"/>
                    <a:pt x="6191" y="124725"/>
                    <a:pt x="20479" y="14187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0" name="Freeform: Shape 2739">
              <a:extLst>
                <a:ext uri="{FF2B5EF4-FFF2-40B4-BE49-F238E27FC236}">
                  <a16:creationId xmlns:a16="http://schemas.microsoft.com/office/drawing/2014/main" id="{88C2B54A-A392-4572-8BC2-9601B7238439}"/>
                </a:ext>
              </a:extLst>
            </p:cNvPr>
            <p:cNvSpPr/>
            <p:nvPr/>
          </p:nvSpPr>
          <p:spPr>
            <a:xfrm>
              <a:off x="5487829" y="233219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1" name="Freeform: Shape 2740">
              <a:extLst>
                <a:ext uri="{FF2B5EF4-FFF2-40B4-BE49-F238E27FC236}">
                  <a16:creationId xmlns:a16="http://schemas.microsoft.com/office/drawing/2014/main" id="{33445CF2-E197-4C42-9A2F-5CD12523B03E}"/>
                </a:ext>
              </a:extLst>
            </p:cNvPr>
            <p:cNvSpPr/>
            <p:nvPr/>
          </p:nvSpPr>
          <p:spPr>
            <a:xfrm>
              <a:off x="5481690" y="234172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2" name="Freeform: Shape 2741">
              <a:extLst>
                <a:ext uri="{FF2B5EF4-FFF2-40B4-BE49-F238E27FC236}">
                  <a16:creationId xmlns:a16="http://schemas.microsoft.com/office/drawing/2014/main" id="{711AEDE9-D6C6-49C2-AA67-2E23E146F3CE}"/>
                </a:ext>
              </a:extLst>
            </p:cNvPr>
            <p:cNvSpPr/>
            <p:nvPr/>
          </p:nvSpPr>
          <p:spPr>
            <a:xfrm>
              <a:off x="5481161" y="234362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3" name="Freeform: Shape 2742">
              <a:extLst>
                <a:ext uri="{FF2B5EF4-FFF2-40B4-BE49-F238E27FC236}">
                  <a16:creationId xmlns:a16="http://schemas.microsoft.com/office/drawing/2014/main" id="{14E80C9E-2282-44C0-8270-CE574B10B665}"/>
                </a:ext>
              </a:extLst>
            </p:cNvPr>
            <p:cNvSpPr/>
            <p:nvPr/>
          </p:nvSpPr>
          <p:spPr>
            <a:xfrm>
              <a:off x="5477880" y="234648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4" name="Freeform: Shape 2743">
              <a:extLst>
                <a:ext uri="{FF2B5EF4-FFF2-40B4-BE49-F238E27FC236}">
                  <a16:creationId xmlns:a16="http://schemas.microsoft.com/office/drawing/2014/main" id="{FE85C01A-ECF6-456A-9DFF-980CCFEA1044}"/>
                </a:ext>
              </a:extLst>
            </p:cNvPr>
            <p:cNvSpPr/>
            <p:nvPr/>
          </p:nvSpPr>
          <p:spPr>
            <a:xfrm>
              <a:off x="5479785" y="234648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5" name="Freeform: Shape 2744">
              <a:extLst>
                <a:ext uri="{FF2B5EF4-FFF2-40B4-BE49-F238E27FC236}">
                  <a16:creationId xmlns:a16="http://schemas.microsoft.com/office/drawing/2014/main" id="{9E2AF3B1-79B7-40F4-93C1-8317A9E392E9}"/>
                </a:ext>
              </a:extLst>
            </p:cNvPr>
            <p:cNvSpPr/>
            <p:nvPr/>
          </p:nvSpPr>
          <p:spPr>
            <a:xfrm>
              <a:off x="5477880" y="235124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8096"/>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6" name="Freeform: Shape 2745">
              <a:extLst>
                <a:ext uri="{FF2B5EF4-FFF2-40B4-BE49-F238E27FC236}">
                  <a16:creationId xmlns:a16="http://schemas.microsoft.com/office/drawing/2014/main" id="{01510FA5-A80D-46AA-81A5-253FB0E25DB0}"/>
                </a:ext>
              </a:extLst>
            </p:cNvPr>
            <p:cNvSpPr/>
            <p:nvPr/>
          </p:nvSpPr>
          <p:spPr>
            <a:xfrm>
              <a:off x="5478410" y="235410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7" name="Freeform: Shape 2746">
              <a:extLst>
                <a:ext uri="{FF2B5EF4-FFF2-40B4-BE49-F238E27FC236}">
                  <a16:creationId xmlns:a16="http://schemas.microsoft.com/office/drawing/2014/main" id="{6177BF34-D08C-4EAC-8741-4097C285E8BD}"/>
                </a:ext>
              </a:extLst>
            </p:cNvPr>
            <p:cNvSpPr/>
            <p:nvPr/>
          </p:nvSpPr>
          <p:spPr>
            <a:xfrm>
              <a:off x="5482114" y="23950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8" name="Freeform: Shape 2747">
              <a:extLst>
                <a:ext uri="{FF2B5EF4-FFF2-40B4-BE49-F238E27FC236}">
                  <a16:creationId xmlns:a16="http://schemas.microsoft.com/office/drawing/2014/main" id="{38F8D589-58D2-47C5-8A0F-5CAFBFC4E0F6}"/>
                </a:ext>
              </a:extLst>
            </p:cNvPr>
            <p:cNvSpPr/>
            <p:nvPr/>
          </p:nvSpPr>
          <p:spPr>
            <a:xfrm>
              <a:off x="5482643" y="241315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6615" y="7144"/>
                    <a:pt x="7567" y="7144"/>
                  </a:cubicBezTo>
                  <a:cubicBezTo>
                    <a:pt x="6615" y="7144"/>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49" name="Freeform: Shape 2748">
              <a:extLst>
                <a:ext uri="{FF2B5EF4-FFF2-40B4-BE49-F238E27FC236}">
                  <a16:creationId xmlns:a16="http://schemas.microsoft.com/office/drawing/2014/main" id="{82A94AD5-7FE6-4BD5-85B6-9A0A878E468C}"/>
                </a:ext>
              </a:extLst>
            </p:cNvPr>
            <p:cNvSpPr/>
            <p:nvPr/>
          </p:nvSpPr>
          <p:spPr>
            <a:xfrm>
              <a:off x="5486876" y="242321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001"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0" name="Freeform: Shape 2749">
              <a:extLst>
                <a:ext uri="{FF2B5EF4-FFF2-40B4-BE49-F238E27FC236}">
                  <a16:creationId xmlns:a16="http://schemas.microsoft.com/office/drawing/2014/main" id="{530BBD5E-8208-42FF-AC36-6287E4D6CE12}"/>
                </a:ext>
              </a:extLst>
            </p:cNvPr>
            <p:cNvSpPr/>
            <p:nvPr/>
          </p:nvSpPr>
          <p:spPr>
            <a:xfrm>
              <a:off x="5295276" y="2356537"/>
              <a:ext cx="9525" cy="9525"/>
            </a:xfrm>
            <a:custGeom>
              <a:avLst/>
              <a:gdLst>
                <a:gd name="connsiteX0" fmla="*/ 8244 w 9525"/>
                <a:gd name="connsiteY0" fmla="*/ 7567 h 9525"/>
                <a:gd name="connsiteX1" fmla="*/ 8244 w 9525"/>
                <a:gd name="connsiteY1" fmla="*/ 7567 h 9525"/>
                <a:gd name="connsiteX2" fmla="*/ 8244 w 9525"/>
                <a:gd name="connsiteY2" fmla="*/ 7567 h 9525"/>
              </a:gdLst>
              <a:ahLst/>
              <a:cxnLst>
                <a:cxn ang="0">
                  <a:pos x="connsiteX0" y="connsiteY0"/>
                </a:cxn>
                <a:cxn ang="0">
                  <a:pos x="connsiteX1" y="connsiteY1"/>
                </a:cxn>
                <a:cxn ang="0">
                  <a:pos x="connsiteX2" y="connsiteY2"/>
                </a:cxn>
              </a:cxnLst>
              <a:rect l="l" t="t" r="r" b="b"/>
              <a:pathLst>
                <a:path w="9525" h="9525">
                  <a:moveTo>
                    <a:pt x="8244" y="7567"/>
                  </a:moveTo>
                  <a:cubicBezTo>
                    <a:pt x="7291" y="6615"/>
                    <a:pt x="6339" y="7567"/>
                    <a:pt x="8244" y="7567"/>
                  </a:cubicBezTo>
                  <a:cubicBezTo>
                    <a:pt x="8244" y="7567"/>
                    <a:pt x="8244" y="7567"/>
                    <a:pt x="82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1" name="Freeform: Shape 2750">
              <a:extLst>
                <a:ext uri="{FF2B5EF4-FFF2-40B4-BE49-F238E27FC236}">
                  <a16:creationId xmlns:a16="http://schemas.microsoft.com/office/drawing/2014/main" id="{338D1819-69B3-4BC5-B341-83A45A9E7D50}"/>
                </a:ext>
              </a:extLst>
            </p:cNvPr>
            <p:cNvSpPr/>
            <p:nvPr/>
          </p:nvSpPr>
          <p:spPr>
            <a:xfrm>
              <a:off x="5280976" y="2357490"/>
              <a:ext cx="28575" cy="133350"/>
            </a:xfrm>
            <a:custGeom>
              <a:avLst/>
              <a:gdLst>
                <a:gd name="connsiteX0" fmla="*/ 12067 w 28575"/>
                <a:gd name="connsiteY0" fmla="*/ 126630 h 133350"/>
                <a:gd name="connsiteX1" fmla="*/ 14924 w 28575"/>
                <a:gd name="connsiteY1" fmla="*/ 54240 h 133350"/>
                <a:gd name="connsiteX2" fmla="*/ 17782 w 28575"/>
                <a:gd name="connsiteY2" fmla="*/ 33285 h 133350"/>
                <a:gd name="connsiteX3" fmla="*/ 19687 w 28575"/>
                <a:gd name="connsiteY3" fmla="*/ 33285 h 133350"/>
                <a:gd name="connsiteX4" fmla="*/ 17782 w 28575"/>
                <a:gd name="connsiteY4" fmla="*/ 23760 h 133350"/>
                <a:gd name="connsiteX5" fmla="*/ 15877 w 28575"/>
                <a:gd name="connsiteY5" fmla="*/ 21855 h 133350"/>
                <a:gd name="connsiteX6" fmla="*/ 10162 w 28575"/>
                <a:gd name="connsiteY6" fmla="*/ 20902 h 133350"/>
                <a:gd name="connsiteX7" fmla="*/ 10162 w 28575"/>
                <a:gd name="connsiteY7" fmla="*/ 19950 h 133350"/>
                <a:gd name="connsiteX8" fmla="*/ 19687 w 28575"/>
                <a:gd name="connsiteY8" fmla="*/ 18997 h 133350"/>
                <a:gd name="connsiteX9" fmla="*/ 18734 w 28575"/>
                <a:gd name="connsiteY9" fmla="*/ 7567 h 133350"/>
                <a:gd name="connsiteX10" fmla="*/ 22544 w 28575"/>
                <a:gd name="connsiteY10" fmla="*/ 7567 h 133350"/>
                <a:gd name="connsiteX11" fmla="*/ 19687 w 28575"/>
                <a:gd name="connsiteY11" fmla="*/ 7567 h 133350"/>
                <a:gd name="connsiteX12" fmla="*/ 22544 w 28575"/>
                <a:gd name="connsiteY12" fmla="*/ 7567 h 133350"/>
                <a:gd name="connsiteX13" fmla="*/ 12067 w 28575"/>
                <a:gd name="connsiteY13" fmla="*/ 12663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133350">
                  <a:moveTo>
                    <a:pt x="12067" y="126630"/>
                  </a:moveTo>
                  <a:cubicBezTo>
                    <a:pt x="-3173" y="118057"/>
                    <a:pt x="22544" y="58050"/>
                    <a:pt x="14924" y="54240"/>
                  </a:cubicBezTo>
                  <a:cubicBezTo>
                    <a:pt x="13972" y="51382"/>
                    <a:pt x="7304" y="35190"/>
                    <a:pt x="17782" y="33285"/>
                  </a:cubicBezTo>
                  <a:cubicBezTo>
                    <a:pt x="16829" y="32332"/>
                    <a:pt x="17782" y="32332"/>
                    <a:pt x="19687" y="33285"/>
                  </a:cubicBezTo>
                  <a:cubicBezTo>
                    <a:pt x="11114" y="29475"/>
                    <a:pt x="5399" y="22807"/>
                    <a:pt x="17782" y="23760"/>
                  </a:cubicBezTo>
                  <a:cubicBezTo>
                    <a:pt x="6352" y="31380"/>
                    <a:pt x="15877" y="15187"/>
                    <a:pt x="15877" y="21855"/>
                  </a:cubicBezTo>
                  <a:cubicBezTo>
                    <a:pt x="14924" y="19950"/>
                    <a:pt x="11114" y="21855"/>
                    <a:pt x="10162" y="20902"/>
                  </a:cubicBezTo>
                  <a:cubicBezTo>
                    <a:pt x="11114" y="20902"/>
                    <a:pt x="11114" y="20902"/>
                    <a:pt x="10162" y="19950"/>
                  </a:cubicBezTo>
                  <a:cubicBezTo>
                    <a:pt x="11114" y="17092"/>
                    <a:pt x="13972" y="18997"/>
                    <a:pt x="19687" y="18997"/>
                  </a:cubicBezTo>
                  <a:cubicBezTo>
                    <a:pt x="15877" y="24712"/>
                    <a:pt x="17782" y="6615"/>
                    <a:pt x="18734" y="7567"/>
                  </a:cubicBezTo>
                  <a:cubicBezTo>
                    <a:pt x="17782" y="6615"/>
                    <a:pt x="22544" y="7567"/>
                    <a:pt x="22544" y="7567"/>
                  </a:cubicBezTo>
                  <a:cubicBezTo>
                    <a:pt x="20639" y="8520"/>
                    <a:pt x="19687" y="7567"/>
                    <a:pt x="19687" y="7567"/>
                  </a:cubicBezTo>
                  <a:cubicBezTo>
                    <a:pt x="21592" y="8520"/>
                    <a:pt x="22544" y="8520"/>
                    <a:pt x="22544" y="7567"/>
                  </a:cubicBezTo>
                  <a:cubicBezTo>
                    <a:pt x="47309" y="15187"/>
                    <a:pt x="2542" y="111390"/>
                    <a:pt x="12067" y="1266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2" name="Freeform: Shape 2751">
              <a:extLst>
                <a:ext uri="{FF2B5EF4-FFF2-40B4-BE49-F238E27FC236}">
                  <a16:creationId xmlns:a16="http://schemas.microsoft.com/office/drawing/2014/main" id="{2B17EF57-2C9D-482A-8EDB-7D99CFE57452}"/>
                </a:ext>
              </a:extLst>
            </p:cNvPr>
            <p:cNvSpPr/>
            <p:nvPr/>
          </p:nvSpPr>
          <p:spPr>
            <a:xfrm>
              <a:off x="5293519" y="235696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3" name="Freeform: Shape 2752">
              <a:extLst>
                <a:ext uri="{FF2B5EF4-FFF2-40B4-BE49-F238E27FC236}">
                  <a16:creationId xmlns:a16="http://schemas.microsoft.com/office/drawing/2014/main" id="{E493B039-FA3C-4426-8CD1-938AC27DA982}"/>
                </a:ext>
              </a:extLst>
            </p:cNvPr>
            <p:cNvSpPr/>
            <p:nvPr/>
          </p:nvSpPr>
          <p:spPr>
            <a:xfrm>
              <a:off x="5286704" y="236553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4" name="Freeform: Shape 2753">
              <a:extLst>
                <a:ext uri="{FF2B5EF4-FFF2-40B4-BE49-F238E27FC236}">
                  <a16:creationId xmlns:a16="http://schemas.microsoft.com/office/drawing/2014/main" id="{EEBCB52F-38AC-4D03-8E4B-09BD7770972F}"/>
                </a:ext>
              </a:extLst>
            </p:cNvPr>
            <p:cNvSpPr/>
            <p:nvPr/>
          </p:nvSpPr>
          <p:spPr>
            <a:xfrm>
              <a:off x="5285899" y="236743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5" name="Freeform: Shape 2754">
              <a:extLst>
                <a:ext uri="{FF2B5EF4-FFF2-40B4-BE49-F238E27FC236}">
                  <a16:creationId xmlns:a16="http://schemas.microsoft.com/office/drawing/2014/main" id="{88CE4DE9-202D-4CDC-8EF7-7172D61B145E}"/>
                </a:ext>
              </a:extLst>
            </p:cNvPr>
            <p:cNvSpPr/>
            <p:nvPr/>
          </p:nvSpPr>
          <p:spPr>
            <a:xfrm>
              <a:off x="5283570" y="237029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6" name="Freeform: Shape 2755">
              <a:extLst>
                <a:ext uri="{FF2B5EF4-FFF2-40B4-BE49-F238E27FC236}">
                  <a16:creationId xmlns:a16="http://schemas.microsoft.com/office/drawing/2014/main" id="{E42D9BE2-28AC-45DB-9A54-DB4D5B375DD1}"/>
                </a:ext>
              </a:extLst>
            </p:cNvPr>
            <p:cNvSpPr/>
            <p:nvPr/>
          </p:nvSpPr>
          <p:spPr>
            <a:xfrm>
              <a:off x="5285475" y="237029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7" name="Freeform: Shape 2756">
              <a:extLst>
                <a:ext uri="{FF2B5EF4-FFF2-40B4-BE49-F238E27FC236}">
                  <a16:creationId xmlns:a16="http://schemas.microsoft.com/office/drawing/2014/main" id="{061F1A70-9134-44FB-8B8D-0142F07911CD}"/>
                </a:ext>
              </a:extLst>
            </p:cNvPr>
            <p:cNvSpPr/>
            <p:nvPr/>
          </p:nvSpPr>
          <p:spPr>
            <a:xfrm>
              <a:off x="5283570" y="237410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8096"/>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8" name="Freeform: Shape 2757">
              <a:extLst>
                <a:ext uri="{FF2B5EF4-FFF2-40B4-BE49-F238E27FC236}">
                  <a16:creationId xmlns:a16="http://schemas.microsoft.com/office/drawing/2014/main" id="{ED3710C4-22FD-47FC-8E11-9CECE0D2CF24}"/>
                </a:ext>
              </a:extLst>
            </p:cNvPr>
            <p:cNvSpPr/>
            <p:nvPr/>
          </p:nvSpPr>
          <p:spPr>
            <a:xfrm>
              <a:off x="5284100" y="237601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59" name="Freeform: Shape 2758">
              <a:extLst>
                <a:ext uri="{FF2B5EF4-FFF2-40B4-BE49-F238E27FC236}">
                  <a16:creationId xmlns:a16="http://schemas.microsoft.com/office/drawing/2014/main" id="{55994113-92B0-454A-94EA-D29A35D299BA}"/>
                </a:ext>
              </a:extLst>
            </p:cNvPr>
            <p:cNvSpPr/>
            <p:nvPr/>
          </p:nvSpPr>
          <p:spPr>
            <a:xfrm>
              <a:off x="5285899" y="2412444"/>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0" name="Freeform: Shape 2759">
              <a:extLst>
                <a:ext uri="{FF2B5EF4-FFF2-40B4-BE49-F238E27FC236}">
                  <a16:creationId xmlns:a16="http://schemas.microsoft.com/office/drawing/2014/main" id="{3A101F6B-450C-4029-8E87-52D667D52442}"/>
                </a:ext>
              </a:extLst>
            </p:cNvPr>
            <p:cNvSpPr/>
            <p:nvPr/>
          </p:nvSpPr>
          <p:spPr>
            <a:xfrm>
              <a:off x="5284523" y="24283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1" name="Freeform: Shape 2760">
              <a:extLst>
                <a:ext uri="{FF2B5EF4-FFF2-40B4-BE49-F238E27FC236}">
                  <a16:creationId xmlns:a16="http://schemas.microsoft.com/office/drawing/2014/main" id="{9EAD1D9A-2E66-4DF3-9E5B-CA05F02D60BE}"/>
                </a:ext>
              </a:extLst>
            </p:cNvPr>
            <p:cNvSpPr/>
            <p:nvPr/>
          </p:nvSpPr>
          <p:spPr>
            <a:xfrm>
              <a:off x="5287804" y="24379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2" name="Freeform: Shape 2761">
              <a:extLst>
                <a:ext uri="{FF2B5EF4-FFF2-40B4-BE49-F238E27FC236}">
                  <a16:creationId xmlns:a16="http://schemas.microsoft.com/office/drawing/2014/main" id="{178569EB-84DA-42C8-94AE-A8C6D622D3F1}"/>
                </a:ext>
              </a:extLst>
            </p:cNvPr>
            <p:cNvSpPr/>
            <p:nvPr/>
          </p:nvSpPr>
          <p:spPr>
            <a:xfrm>
              <a:off x="5123826" y="2352198"/>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7291" y="7144"/>
                    <a:pt x="6339" y="7144"/>
                    <a:pt x="8244" y="7144"/>
                  </a:cubicBezTo>
                  <a:cubicBezTo>
                    <a:pt x="8244" y="7144"/>
                    <a:pt x="8244"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3" name="Freeform: Shape 2762">
              <a:extLst>
                <a:ext uri="{FF2B5EF4-FFF2-40B4-BE49-F238E27FC236}">
                  <a16:creationId xmlns:a16="http://schemas.microsoft.com/office/drawing/2014/main" id="{E939755F-EFE2-4CAC-883C-58ECD70C9FC2}"/>
                </a:ext>
              </a:extLst>
            </p:cNvPr>
            <p:cNvSpPr/>
            <p:nvPr/>
          </p:nvSpPr>
          <p:spPr>
            <a:xfrm>
              <a:off x="5111591" y="2353680"/>
              <a:ext cx="28575" cy="142875"/>
            </a:xfrm>
            <a:custGeom>
              <a:avLst/>
              <a:gdLst>
                <a:gd name="connsiteX0" fmla="*/ 19526 w 28575"/>
                <a:gd name="connsiteY0" fmla="*/ 139012 h 142875"/>
                <a:gd name="connsiteX1" fmla="*/ 13811 w 28575"/>
                <a:gd name="connsiteY1" fmla="*/ 59002 h 142875"/>
                <a:gd name="connsiteX2" fmla="*/ 15716 w 28575"/>
                <a:gd name="connsiteY2" fmla="*/ 36142 h 142875"/>
                <a:gd name="connsiteX3" fmla="*/ 17621 w 28575"/>
                <a:gd name="connsiteY3" fmla="*/ 36142 h 142875"/>
                <a:gd name="connsiteX4" fmla="*/ 14764 w 28575"/>
                <a:gd name="connsiteY4" fmla="*/ 25665 h 142875"/>
                <a:gd name="connsiteX5" fmla="*/ 7144 w 28575"/>
                <a:gd name="connsiteY5" fmla="*/ 21855 h 142875"/>
                <a:gd name="connsiteX6" fmla="*/ 7144 w 28575"/>
                <a:gd name="connsiteY6" fmla="*/ 20902 h 142875"/>
                <a:gd name="connsiteX7" fmla="*/ 16669 w 28575"/>
                <a:gd name="connsiteY7" fmla="*/ 19950 h 142875"/>
                <a:gd name="connsiteX8" fmla="*/ 15716 w 28575"/>
                <a:gd name="connsiteY8" fmla="*/ 7567 h 142875"/>
                <a:gd name="connsiteX9" fmla="*/ 19526 w 28575"/>
                <a:gd name="connsiteY9" fmla="*/ 7567 h 142875"/>
                <a:gd name="connsiteX10" fmla="*/ 16669 w 28575"/>
                <a:gd name="connsiteY10" fmla="*/ 7567 h 142875"/>
                <a:gd name="connsiteX11" fmla="*/ 19526 w 28575"/>
                <a:gd name="connsiteY11" fmla="*/ 7567 h 142875"/>
                <a:gd name="connsiteX12" fmla="*/ 19526 w 28575"/>
                <a:gd name="connsiteY12" fmla="*/ 139012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75" h="142875">
                  <a:moveTo>
                    <a:pt x="19526" y="139012"/>
                  </a:moveTo>
                  <a:cubicBezTo>
                    <a:pt x="1429" y="131392"/>
                    <a:pt x="20479" y="61860"/>
                    <a:pt x="13811" y="59002"/>
                  </a:cubicBezTo>
                  <a:cubicBezTo>
                    <a:pt x="12859" y="56145"/>
                    <a:pt x="5239" y="38047"/>
                    <a:pt x="15716" y="36142"/>
                  </a:cubicBezTo>
                  <a:cubicBezTo>
                    <a:pt x="14764" y="35190"/>
                    <a:pt x="15716" y="35190"/>
                    <a:pt x="17621" y="36142"/>
                  </a:cubicBezTo>
                  <a:cubicBezTo>
                    <a:pt x="9049" y="33285"/>
                    <a:pt x="3334" y="24712"/>
                    <a:pt x="14764" y="25665"/>
                  </a:cubicBezTo>
                  <a:cubicBezTo>
                    <a:pt x="12859" y="27570"/>
                    <a:pt x="8096" y="22807"/>
                    <a:pt x="7144" y="21855"/>
                  </a:cubicBezTo>
                  <a:cubicBezTo>
                    <a:pt x="8096" y="21855"/>
                    <a:pt x="8096" y="21855"/>
                    <a:pt x="7144" y="20902"/>
                  </a:cubicBezTo>
                  <a:cubicBezTo>
                    <a:pt x="8096" y="18045"/>
                    <a:pt x="10954" y="19950"/>
                    <a:pt x="16669" y="19950"/>
                  </a:cubicBezTo>
                  <a:cubicBezTo>
                    <a:pt x="12859" y="25665"/>
                    <a:pt x="14764" y="5662"/>
                    <a:pt x="15716" y="7567"/>
                  </a:cubicBezTo>
                  <a:cubicBezTo>
                    <a:pt x="14764" y="6615"/>
                    <a:pt x="19526" y="7567"/>
                    <a:pt x="19526" y="7567"/>
                  </a:cubicBezTo>
                  <a:cubicBezTo>
                    <a:pt x="17621" y="8520"/>
                    <a:pt x="16669" y="7567"/>
                    <a:pt x="16669" y="7567"/>
                  </a:cubicBezTo>
                  <a:cubicBezTo>
                    <a:pt x="18574" y="8520"/>
                    <a:pt x="19526" y="8520"/>
                    <a:pt x="19526" y="7567"/>
                  </a:cubicBezTo>
                  <a:cubicBezTo>
                    <a:pt x="41434" y="14235"/>
                    <a:pt x="6191" y="122820"/>
                    <a:pt x="19526" y="13901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4" name="Freeform: Shape 2763">
              <a:extLst>
                <a:ext uri="{FF2B5EF4-FFF2-40B4-BE49-F238E27FC236}">
                  <a16:creationId xmlns:a16="http://schemas.microsoft.com/office/drawing/2014/main" id="{DB324992-E315-43E9-B775-D84499A20856}"/>
                </a:ext>
              </a:extLst>
            </p:cNvPr>
            <p:cNvSpPr/>
            <p:nvPr/>
          </p:nvSpPr>
          <p:spPr>
            <a:xfrm>
              <a:off x="5122069" y="235315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8096"/>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5" name="Freeform: Shape 2764">
              <a:extLst>
                <a:ext uri="{FF2B5EF4-FFF2-40B4-BE49-F238E27FC236}">
                  <a16:creationId xmlns:a16="http://schemas.microsoft.com/office/drawing/2014/main" id="{5F56AD0E-CA5B-401A-ADA4-D3FA86E3BB5F}"/>
                </a:ext>
              </a:extLst>
            </p:cNvPr>
            <p:cNvSpPr/>
            <p:nvPr/>
          </p:nvSpPr>
          <p:spPr>
            <a:xfrm>
              <a:off x="5115254" y="236267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6" name="Freeform: Shape 2765">
              <a:extLst>
                <a:ext uri="{FF2B5EF4-FFF2-40B4-BE49-F238E27FC236}">
                  <a16:creationId xmlns:a16="http://schemas.microsoft.com/office/drawing/2014/main" id="{BA03FC8D-2202-4F62-95DC-90B63E60F48B}"/>
                </a:ext>
              </a:extLst>
            </p:cNvPr>
            <p:cNvSpPr/>
            <p:nvPr/>
          </p:nvSpPr>
          <p:spPr>
            <a:xfrm>
              <a:off x="5114449" y="236362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7144"/>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7" name="Freeform: Shape 2766">
              <a:extLst>
                <a:ext uri="{FF2B5EF4-FFF2-40B4-BE49-F238E27FC236}">
                  <a16:creationId xmlns:a16="http://schemas.microsoft.com/office/drawing/2014/main" id="{B83BF707-9E97-424E-84C7-E4E7BB28BFC9}"/>
                </a:ext>
              </a:extLst>
            </p:cNvPr>
            <p:cNvSpPr/>
            <p:nvPr/>
          </p:nvSpPr>
          <p:spPr>
            <a:xfrm>
              <a:off x="5112120" y="236701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7567"/>
                    <a:pt x="7567" y="7567"/>
                  </a:cubicBezTo>
                  <a:cubicBezTo>
                    <a:pt x="7567" y="6615"/>
                    <a:pt x="7567"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8" name="Freeform: Shape 2767">
              <a:extLst>
                <a:ext uri="{FF2B5EF4-FFF2-40B4-BE49-F238E27FC236}">
                  <a16:creationId xmlns:a16="http://schemas.microsoft.com/office/drawing/2014/main" id="{59B2A6D5-A70C-42F2-8A4D-F043516E15F3}"/>
                </a:ext>
              </a:extLst>
            </p:cNvPr>
            <p:cNvSpPr/>
            <p:nvPr/>
          </p:nvSpPr>
          <p:spPr>
            <a:xfrm>
              <a:off x="5114025" y="236743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69" name="Freeform: Shape 2768">
              <a:extLst>
                <a:ext uri="{FF2B5EF4-FFF2-40B4-BE49-F238E27FC236}">
                  <a16:creationId xmlns:a16="http://schemas.microsoft.com/office/drawing/2014/main" id="{DE5BA7F1-08A5-4112-88B5-A882B9B38058}"/>
                </a:ext>
              </a:extLst>
            </p:cNvPr>
            <p:cNvSpPr/>
            <p:nvPr/>
          </p:nvSpPr>
          <p:spPr>
            <a:xfrm>
              <a:off x="5112120" y="237220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0" name="Freeform: Shape 2769">
              <a:extLst>
                <a:ext uri="{FF2B5EF4-FFF2-40B4-BE49-F238E27FC236}">
                  <a16:creationId xmlns:a16="http://schemas.microsoft.com/office/drawing/2014/main" id="{EB00C502-764B-4B95-90C2-69D8C0173934}"/>
                </a:ext>
              </a:extLst>
            </p:cNvPr>
            <p:cNvSpPr/>
            <p:nvPr/>
          </p:nvSpPr>
          <p:spPr>
            <a:xfrm>
              <a:off x="5112650" y="23741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1" name="Freeform: Shape 2770">
              <a:extLst>
                <a:ext uri="{FF2B5EF4-FFF2-40B4-BE49-F238E27FC236}">
                  <a16:creationId xmlns:a16="http://schemas.microsoft.com/office/drawing/2014/main" id="{E58046C4-BA76-49D1-B9A6-9CE28921B0E1}"/>
                </a:ext>
              </a:extLst>
            </p:cNvPr>
            <p:cNvSpPr/>
            <p:nvPr/>
          </p:nvSpPr>
          <p:spPr>
            <a:xfrm>
              <a:off x="5116354" y="2414349"/>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2" name="Freeform: Shape 2771">
              <a:extLst>
                <a:ext uri="{FF2B5EF4-FFF2-40B4-BE49-F238E27FC236}">
                  <a16:creationId xmlns:a16="http://schemas.microsoft.com/office/drawing/2014/main" id="{D0C1AE25-3405-4204-885E-3B682EC999FC}"/>
                </a:ext>
              </a:extLst>
            </p:cNvPr>
            <p:cNvSpPr/>
            <p:nvPr/>
          </p:nvSpPr>
          <p:spPr>
            <a:xfrm>
              <a:off x="5115930" y="243220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6615" y="7144"/>
                    <a:pt x="7567" y="7144"/>
                  </a:cubicBezTo>
                  <a:cubicBezTo>
                    <a:pt x="6615" y="7144"/>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3" name="Freeform: Shape 2772">
              <a:extLst>
                <a:ext uri="{FF2B5EF4-FFF2-40B4-BE49-F238E27FC236}">
                  <a16:creationId xmlns:a16="http://schemas.microsoft.com/office/drawing/2014/main" id="{D8348D69-F8F4-4C52-8A37-673C61153494}"/>
                </a:ext>
              </a:extLst>
            </p:cNvPr>
            <p:cNvSpPr/>
            <p:nvPr/>
          </p:nvSpPr>
          <p:spPr>
            <a:xfrm>
              <a:off x="5120164" y="2441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4" name="Freeform: Shape 2773">
              <a:extLst>
                <a:ext uri="{FF2B5EF4-FFF2-40B4-BE49-F238E27FC236}">
                  <a16:creationId xmlns:a16="http://schemas.microsoft.com/office/drawing/2014/main" id="{C5CC2912-82C3-4274-8411-D679A5BAABC0}"/>
                </a:ext>
              </a:extLst>
            </p:cNvPr>
            <p:cNvSpPr/>
            <p:nvPr/>
          </p:nvSpPr>
          <p:spPr>
            <a:xfrm>
              <a:off x="4964483" y="2368920"/>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6615"/>
                    <a:pt x="6615" y="7567"/>
                    <a:pt x="7567" y="7567"/>
                  </a:cubicBezTo>
                  <a:cubicBezTo>
                    <a:pt x="7567" y="7567"/>
                    <a:pt x="8520"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5" name="Freeform: Shape 2774">
              <a:extLst>
                <a:ext uri="{FF2B5EF4-FFF2-40B4-BE49-F238E27FC236}">
                  <a16:creationId xmlns:a16="http://schemas.microsoft.com/office/drawing/2014/main" id="{C4AC376D-8BDB-40F5-B413-80D5151EBA6D}"/>
                </a:ext>
              </a:extLst>
            </p:cNvPr>
            <p:cNvSpPr/>
            <p:nvPr/>
          </p:nvSpPr>
          <p:spPr>
            <a:xfrm>
              <a:off x="4951571" y="2370825"/>
              <a:ext cx="28575" cy="123825"/>
            </a:xfrm>
            <a:custGeom>
              <a:avLst/>
              <a:gdLst>
                <a:gd name="connsiteX0" fmla="*/ 19526 w 28575"/>
                <a:gd name="connsiteY0" fmla="*/ 118057 h 123825"/>
                <a:gd name="connsiteX1" fmla="*/ 13811 w 28575"/>
                <a:gd name="connsiteY1" fmla="*/ 51382 h 123825"/>
                <a:gd name="connsiteX2" fmla="*/ 15716 w 28575"/>
                <a:gd name="connsiteY2" fmla="*/ 31380 h 123825"/>
                <a:gd name="connsiteX3" fmla="*/ 17621 w 28575"/>
                <a:gd name="connsiteY3" fmla="*/ 31380 h 123825"/>
                <a:gd name="connsiteX4" fmla="*/ 14764 w 28575"/>
                <a:gd name="connsiteY4" fmla="*/ 22807 h 123825"/>
                <a:gd name="connsiteX5" fmla="*/ 12859 w 28575"/>
                <a:gd name="connsiteY5" fmla="*/ 20902 h 123825"/>
                <a:gd name="connsiteX6" fmla="*/ 7144 w 28575"/>
                <a:gd name="connsiteY6" fmla="*/ 19950 h 123825"/>
                <a:gd name="connsiteX7" fmla="*/ 7144 w 28575"/>
                <a:gd name="connsiteY7" fmla="*/ 18997 h 123825"/>
                <a:gd name="connsiteX8" fmla="*/ 16669 w 28575"/>
                <a:gd name="connsiteY8" fmla="*/ 18045 h 123825"/>
                <a:gd name="connsiteX9" fmla="*/ 15716 w 28575"/>
                <a:gd name="connsiteY9" fmla="*/ 7567 h 123825"/>
                <a:gd name="connsiteX10" fmla="*/ 19526 w 28575"/>
                <a:gd name="connsiteY10" fmla="*/ 7567 h 123825"/>
                <a:gd name="connsiteX11" fmla="*/ 16669 w 28575"/>
                <a:gd name="connsiteY11" fmla="*/ 7567 h 123825"/>
                <a:gd name="connsiteX12" fmla="*/ 19526 w 28575"/>
                <a:gd name="connsiteY12" fmla="*/ 7567 h 123825"/>
                <a:gd name="connsiteX13" fmla="*/ 19526 w 28575"/>
                <a:gd name="connsiteY13" fmla="*/ 11805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123825">
                  <a:moveTo>
                    <a:pt x="19526" y="118057"/>
                  </a:moveTo>
                  <a:cubicBezTo>
                    <a:pt x="5239" y="112342"/>
                    <a:pt x="18574" y="52335"/>
                    <a:pt x="13811" y="51382"/>
                  </a:cubicBezTo>
                  <a:cubicBezTo>
                    <a:pt x="12859" y="48525"/>
                    <a:pt x="5239" y="33285"/>
                    <a:pt x="15716" y="31380"/>
                  </a:cubicBezTo>
                  <a:cubicBezTo>
                    <a:pt x="14764" y="30427"/>
                    <a:pt x="15716" y="30427"/>
                    <a:pt x="17621" y="31380"/>
                  </a:cubicBezTo>
                  <a:cubicBezTo>
                    <a:pt x="8096" y="28522"/>
                    <a:pt x="3334" y="21855"/>
                    <a:pt x="14764" y="22807"/>
                  </a:cubicBezTo>
                  <a:cubicBezTo>
                    <a:pt x="2381" y="30427"/>
                    <a:pt x="12859" y="15187"/>
                    <a:pt x="12859" y="20902"/>
                  </a:cubicBezTo>
                  <a:cubicBezTo>
                    <a:pt x="11906" y="19950"/>
                    <a:pt x="8096" y="20902"/>
                    <a:pt x="7144" y="19950"/>
                  </a:cubicBezTo>
                  <a:cubicBezTo>
                    <a:pt x="8096" y="19950"/>
                    <a:pt x="8096" y="19950"/>
                    <a:pt x="7144" y="18997"/>
                  </a:cubicBezTo>
                  <a:cubicBezTo>
                    <a:pt x="8096" y="16140"/>
                    <a:pt x="10954" y="18045"/>
                    <a:pt x="16669" y="18045"/>
                  </a:cubicBezTo>
                  <a:cubicBezTo>
                    <a:pt x="11906" y="23760"/>
                    <a:pt x="14764" y="5662"/>
                    <a:pt x="15716" y="7567"/>
                  </a:cubicBezTo>
                  <a:cubicBezTo>
                    <a:pt x="14764" y="6615"/>
                    <a:pt x="19526" y="7567"/>
                    <a:pt x="19526" y="7567"/>
                  </a:cubicBezTo>
                  <a:cubicBezTo>
                    <a:pt x="17621" y="8520"/>
                    <a:pt x="16669" y="7567"/>
                    <a:pt x="16669" y="7567"/>
                  </a:cubicBezTo>
                  <a:cubicBezTo>
                    <a:pt x="18574" y="8520"/>
                    <a:pt x="19526" y="8520"/>
                    <a:pt x="19526" y="7567"/>
                  </a:cubicBezTo>
                  <a:cubicBezTo>
                    <a:pt x="40481" y="12330"/>
                    <a:pt x="7144" y="104722"/>
                    <a:pt x="19526" y="1180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6" name="Freeform: Shape 2775">
              <a:extLst>
                <a:ext uri="{FF2B5EF4-FFF2-40B4-BE49-F238E27FC236}">
                  <a16:creationId xmlns:a16="http://schemas.microsoft.com/office/drawing/2014/main" id="{C5B95A14-B600-4C5A-8EF0-226DE19AF68E}"/>
                </a:ext>
              </a:extLst>
            </p:cNvPr>
            <p:cNvSpPr/>
            <p:nvPr/>
          </p:nvSpPr>
          <p:spPr>
            <a:xfrm>
              <a:off x="4962049" y="236934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9049"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7" name="Freeform: Shape 2776">
              <a:extLst>
                <a:ext uri="{FF2B5EF4-FFF2-40B4-BE49-F238E27FC236}">
                  <a16:creationId xmlns:a16="http://schemas.microsoft.com/office/drawing/2014/main" id="{F96D6511-2791-482A-840E-68A4F2A23A8D}"/>
                </a:ext>
              </a:extLst>
            </p:cNvPr>
            <p:cNvSpPr/>
            <p:nvPr/>
          </p:nvSpPr>
          <p:spPr>
            <a:xfrm>
              <a:off x="4955910" y="23779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8" name="Freeform: Shape 2777">
              <a:extLst>
                <a:ext uri="{FF2B5EF4-FFF2-40B4-BE49-F238E27FC236}">
                  <a16:creationId xmlns:a16="http://schemas.microsoft.com/office/drawing/2014/main" id="{F79D0B1C-7559-4867-B61D-75C929CEA3C7}"/>
                </a:ext>
              </a:extLst>
            </p:cNvPr>
            <p:cNvSpPr/>
            <p:nvPr/>
          </p:nvSpPr>
          <p:spPr>
            <a:xfrm>
              <a:off x="4955381" y="237886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79" name="Freeform: Shape 2778">
              <a:extLst>
                <a:ext uri="{FF2B5EF4-FFF2-40B4-BE49-F238E27FC236}">
                  <a16:creationId xmlns:a16="http://schemas.microsoft.com/office/drawing/2014/main" id="{9A8D433D-C203-4A96-866E-00E73F0820E3}"/>
                </a:ext>
              </a:extLst>
            </p:cNvPr>
            <p:cNvSpPr/>
            <p:nvPr/>
          </p:nvSpPr>
          <p:spPr>
            <a:xfrm>
              <a:off x="4952100" y="238172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0" name="Freeform: Shape 2779">
              <a:extLst>
                <a:ext uri="{FF2B5EF4-FFF2-40B4-BE49-F238E27FC236}">
                  <a16:creationId xmlns:a16="http://schemas.microsoft.com/office/drawing/2014/main" id="{FB2D0DF2-B9C2-4644-BE6B-DAA16D311D91}"/>
                </a:ext>
              </a:extLst>
            </p:cNvPr>
            <p:cNvSpPr/>
            <p:nvPr/>
          </p:nvSpPr>
          <p:spPr>
            <a:xfrm>
              <a:off x="4954005" y="238172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1" name="Freeform: Shape 2780">
              <a:extLst>
                <a:ext uri="{FF2B5EF4-FFF2-40B4-BE49-F238E27FC236}">
                  <a16:creationId xmlns:a16="http://schemas.microsoft.com/office/drawing/2014/main" id="{2DFA2F53-E701-4F81-B6BE-99CF43B38D75}"/>
                </a:ext>
              </a:extLst>
            </p:cNvPr>
            <p:cNvSpPr/>
            <p:nvPr/>
          </p:nvSpPr>
          <p:spPr>
            <a:xfrm>
              <a:off x="4952100" y="238553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8096"/>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2" name="Freeform: Shape 2781">
              <a:extLst>
                <a:ext uri="{FF2B5EF4-FFF2-40B4-BE49-F238E27FC236}">
                  <a16:creationId xmlns:a16="http://schemas.microsoft.com/office/drawing/2014/main" id="{0594BABD-8AC3-435A-BF3E-80DB8D4059CF}"/>
                </a:ext>
              </a:extLst>
            </p:cNvPr>
            <p:cNvSpPr/>
            <p:nvPr/>
          </p:nvSpPr>
          <p:spPr>
            <a:xfrm>
              <a:off x="4952630" y="238744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3" name="Freeform: Shape 2782">
              <a:extLst>
                <a:ext uri="{FF2B5EF4-FFF2-40B4-BE49-F238E27FC236}">
                  <a16:creationId xmlns:a16="http://schemas.microsoft.com/office/drawing/2014/main" id="{817D7C00-A8D0-40AA-8000-E158EA1B7B80}"/>
                </a:ext>
              </a:extLst>
            </p:cNvPr>
            <p:cNvSpPr/>
            <p:nvPr/>
          </p:nvSpPr>
          <p:spPr>
            <a:xfrm>
              <a:off x="4956334" y="24217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4" name="Freeform: Shape 2783">
              <a:extLst>
                <a:ext uri="{FF2B5EF4-FFF2-40B4-BE49-F238E27FC236}">
                  <a16:creationId xmlns:a16="http://schemas.microsoft.com/office/drawing/2014/main" id="{78CCEE8E-29BB-49E4-A19B-9D2069F3D905}"/>
                </a:ext>
              </a:extLst>
            </p:cNvPr>
            <p:cNvSpPr/>
            <p:nvPr/>
          </p:nvSpPr>
          <p:spPr>
            <a:xfrm>
              <a:off x="495591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5" name="Freeform: Shape 2784">
              <a:extLst>
                <a:ext uri="{FF2B5EF4-FFF2-40B4-BE49-F238E27FC236}">
                  <a16:creationId xmlns:a16="http://schemas.microsoft.com/office/drawing/2014/main" id="{DD1A6BF2-5458-44CC-A1E1-868B849B9E43}"/>
                </a:ext>
              </a:extLst>
            </p:cNvPr>
            <p:cNvSpPr/>
            <p:nvPr/>
          </p:nvSpPr>
          <p:spPr>
            <a:xfrm>
              <a:off x="4960144" y="2444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6" name="Freeform: Shape 2785">
              <a:extLst>
                <a:ext uri="{FF2B5EF4-FFF2-40B4-BE49-F238E27FC236}">
                  <a16:creationId xmlns:a16="http://schemas.microsoft.com/office/drawing/2014/main" id="{E6925564-DE99-402F-8575-11ABABD51F71}"/>
                </a:ext>
              </a:extLst>
            </p:cNvPr>
            <p:cNvSpPr/>
            <p:nvPr/>
          </p:nvSpPr>
          <p:spPr>
            <a:xfrm>
              <a:off x="4799024" y="2361723"/>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7291" y="7144"/>
                    <a:pt x="6339" y="7144"/>
                    <a:pt x="8244" y="7144"/>
                  </a:cubicBezTo>
                  <a:cubicBezTo>
                    <a:pt x="8244" y="7144"/>
                    <a:pt x="8244"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7" name="Freeform: Shape 2786">
              <a:extLst>
                <a:ext uri="{FF2B5EF4-FFF2-40B4-BE49-F238E27FC236}">
                  <a16:creationId xmlns:a16="http://schemas.microsoft.com/office/drawing/2014/main" id="{4BC6C160-33B1-45DC-8C95-D763D6F0E91A}"/>
                </a:ext>
              </a:extLst>
            </p:cNvPr>
            <p:cNvSpPr/>
            <p:nvPr/>
          </p:nvSpPr>
          <p:spPr>
            <a:xfrm>
              <a:off x="4785836" y="2363205"/>
              <a:ext cx="28575" cy="123825"/>
            </a:xfrm>
            <a:custGeom>
              <a:avLst/>
              <a:gdLst>
                <a:gd name="connsiteX0" fmla="*/ 20479 w 28575"/>
                <a:gd name="connsiteY0" fmla="*/ 118057 h 123825"/>
                <a:gd name="connsiteX1" fmla="*/ 13811 w 28575"/>
                <a:gd name="connsiteY1" fmla="*/ 51382 h 123825"/>
                <a:gd name="connsiteX2" fmla="*/ 15716 w 28575"/>
                <a:gd name="connsiteY2" fmla="*/ 31380 h 123825"/>
                <a:gd name="connsiteX3" fmla="*/ 17621 w 28575"/>
                <a:gd name="connsiteY3" fmla="*/ 31380 h 123825"/>
                <a:gd name="connsiteX4" fmla="*/ 14764 w 28575"/>
                <a:gd name="connsiteY4" fmla="*/ 22807 h 123825"/>
                <a:gd name="connsiteX5" fmla="*/ 12859 w 28575"/>
                <a:gd name="connsiteY5" fmla="*/ 20902 h 123825"/>
                <a:gd name="connsiteX6" fmla="*/ 7144 w 28575"/>
                <a:gd name="connsiteY6" fmla="*/ 19950 h 123825"/>
                <a:gd name="connsiteX7" fmla="*/ 7144 w 28575"/>
                <a:gd name="connsiteY7" fmla="*/ 18997 h 123825"/>
                <a:gd name="connsiteX8" fmla="*/ 16669 w 28575"/>
                <a:gd name="connsiteY8" fmla="*/ 18045 h 123825"/>
                <a:gd name="connsiteX9" fmla="*/ 15716 w 28575"/>
                <a:gd name="connsiteY9" fmla="*/ 7567 h 123825"/>
                <a:gd name="connsiteX10" fmla="*/ 19526 w 28575"/>
                <a:gd name="connsiteY10" fmla="*/ 7567 h 123825"/>
                <a:gd name="connsiteX11" fmla="*/ 16669 w 28575"/>
                <a:gd name="connsiteY11" fmla="*/ 7567 h 123825"/>
                <a:gd name="connsiteX12" fmla="*/ 19526 w 28575"/>
                <a:gd name="connsiteY12" fmla="*/ 7567 h 123825"/>
                <a:gd name="connsiteX13" fmla="*/ 20479 w 28575"/>
                <a:gd name="connsiteY13" fmla="*/ 11805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123825">
                  <a:moveTo>
                    <a:pt x="20479" y="118057"/>
                  </a:moveTo>
                  <a:cubicBezTo>
                    <a:pt x="7144" y="113295"/>
                    <a:pt x="17621" y="52335"/>
                    <a:pt x="13811" y="51382"/>
                  </a:cubicBezTo>
                  <a:cubicBezTo>
                    <a:pt x="12859" y="48525"/>
                    <a:pt x="5239" y="33285"/>
                    <a:pt x="15716" y="31380"/>
                  </a:cubicBezTo>
                  <a:cubicBezTo>
                    <a:pt x="14764" y="30427"/>
                    <a:pt x="15716" y="30427"/>
                    <a:pt x="17621" y="31380"/>
                  </a:cubicBezTo>
                  <a:cubicBezTo>
                    <a:pt x="8096" y="28522"/>
                    <a:pt x="3334" y="21855"/>
                    <a:pt x="14764" y="22807"/>
                  </a:cubicBezTo>
                  <a:cubicBezTo>
                    <a:pt x="2381" y="30427"/>
                    <a:pt x="12859" y="14235"/>
                    <a:pt x="12859" y="20902"/>
                  </a:cubicBezTo>
                  <a:cubicBezTo>
                    <a:pt x="11906" y="19950"/>
                    <a:pt x="8096" y="20902"/>
                    <a:pt x="7144" y="19950"/>
                  </a:cubicBezTo>
                  <a:cubicBezTo>
                    <a:pt x="8096" y="19950"/>
                    <a:pt x="8096" y="19950"/>
                    <a:pt x="7144" y="18997"/>
                  </a:cubicBezTo>
                  <a:cubicBezTo>
                    <a:pt x="8096" y="16140"/>
                    <a:pt x="10954" y="18045"/>
                    <a:pt x="16669" y="18045"/>
                  </a:cubicBezTo>
                  <a:cubicBezTo>
                    <a:pt x="11906" y="23760"/>
                    <a:pt x="14764" y="5662"/>
                    <a:pt x="15716" y="7567"/>
                  </a:cubicBezTo>
                  <a:cubicBezTo>
                    <a:pt x="14764" y="6615"/>
                    <a:pt x="19526" y="7567"/>
                    <a:pt x="19526" y="7567"/>
                  </a:cubicBezTo>
                  <a:cubicBezTo>
                    <a:pt x="17621" y="8520"/>
                    <a:pt x="16669" y="7567"/>
                    <a:pt x="16669" y="7567"/>
                  </a:cubicBezTo>
                  <a:cubicBezTo>
                    <a:pt x="18574" y="8520"/>
                    <a:pt x="19526" y="8520"/>
                    <a:pt x="19526" y="7567"/>
                  </a:cubicBezTo>
                  <a:cubicBezTo>
                    <a:pt x="41434" y="13282"/>
                    <a:pt x="8096" y="104722"/>
                    <a:pt x="20479" y="1180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8" name="Freeform: Shape 2787">
              <a:extLst>
                <a:ext uri="{FF2B5EF4-FFF2-40B4-BE49-F238E27FC236}">
                  <a16:creationId xmlns:a16="http://schemas.microsoft.com/office/drawing/2014/main" id="{C24EFDF2-FAF6-418B-A21E-63C1FECE870A}"/>
                </a:ext>
              </a:extLst>
            </p:cNvPr>
            <p:cNvSpPr/>
            <p:nvPr/>
          </p:nvSpPr>
          <p:spPr>
            <a:xfrm>
              <a:off x="4797266" y="236267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89" name="Freeform: Shape 2788">
              <a:extLst>
                <a:ext uri="{FF2B5EF4-FFF2-40B4-BE49-F238E27FC236}">
                  <a16:creationId xmlns:a16="http://schemas.microsoft.com/office/drawing/2014/main" id="{18571845-A52C-4299-8720-471776A8A68A}"/>
                </a:ext>
              </a:extLst>
            </p:cNvPr>
            <p:cNvSpPr/>
            <p:nvPr/>
          </p:nvSpPr>
          <p:spPr>
            <a:xfrm>
              <a:off x="4790705" y="237029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0" name="Freeform: Shape 2789">
              <a:extLst>
                <a:ext uri="{FF2B5EF4-FFF2-40B4-BE49-F238E27FC236}">
                  <a16:creationId xmlns:a16="http://schemas.microsoft.com/office/drawing/2014/main" id="{78FB2D7E-6351-4CDC-BA3C-BE7F18971392}"/>
                </a:ext>
              </a:extLst>
            </p:cNvPr>
            <p:cNvSpPr/>
            <p:nvPr/>
          </p:nvSpPr>
          <p:spPr>
            <a:xfrm>
              <a:off x="4789646" y="237124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1" name="Freeform: Shape 2790">
              <a:extLst>
                <a:ext uri="{FF2B5EF4-FFF2-40B4-BE49-F238E27FC236}">
                  <a16:creationId xmlns:a16="http://schemas.microsoft.com/office/drawing/2014/main" id="{A1F19BBD-67B5-4F35-83C3-0BA3FD8DD099}"/>
                </a:ext>
              </a:extLst>
            </p:cNvPr>
            <p:cNvSpPr/>
            <p:nvPr/>
          </p:nvSpPr>
          <p:spPr>
            <a:xfrm>
              <a:off x="4787318" y="237410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2" name="Freeform: Shape 2791">
              <a:extLst>
                <a:ext uri="{FF2B5EF4-FFF2-40B4-BE49-F238E27FC236}">
                  <a16:creationId xmlns:a16="http://schemas.microsoft.com/office/drawing/2014/main" id="{A7ED0AE2-BA26-416E-9D90-DCF7C11CB739}"/>
                </a:ext>
              </a:extLst>
            </p:cNvPr>
            <p:cNvSpPr/>
            <p:nvPr/>
          </p:nvSpPr>
          <p:spPr>
            <a:xfrm>
              <a:off x="4789223" y="237410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3" name="Freeform: Shape 2792">
              <a:extLst>
                <a:ext uri="{FF2B5EF4-FFF2-40B4-BE49-F238E27FC236}">
                  <a16:creationId xmlns:a16="http://schemas.microsoft.com/office/drawing/2014/main" id="{B20C24D8-4E69-4EAD-A9B8-76A327236AC1}"/>
                </a:ext>
              </a:extLst>
            </p:cNvPr>
            <p:cNvSpPr/>
            <p:nvPr/>
          </p:nvSpPr>
          <p:spPr>
            <a:xfrm>
              <a:off x="4787318" y="237791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8520" y="8096"/>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4" name="Freeform: Shape 2793">
              <a:extLst>
                <a:ext uri="{FF2B5EF4-FFF2-40B4-BE49-F238E27FC236}">
                  <a16:creationId xmlns:a16="http://schemas.microsoft.com/office/drawing/2014/main" id="{2450B95F-433B-4D40-A0A9-2959D1662F8E}"/>
                </a:ext>
              </a:extLst>
            </p:cNvPr>
            <p:cNvSpPr/>
            <p:nvPr/>
          </p:nvSpPr>
          <p:spPr>
            <a:xfrm>
              <a:off x="4787847" y="237982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5" name="Freeform: Shape 2794">
              <a:extLst>
                <a:ext uri="{FF2B5EF4-FFF2-40B4-BE49-F238E27FC236}">
                  <a16:creationId xmlns:a16="http://schemas.microsoft.com/office/drawing/2014/main" id="{E3B9B391-1893-41C3-9681-34B0F16D7DE0}"/>
                </a:ext>
              </a:extLst>
            </p:cNvPr>
            <p:cNvSpPr/>
            <p:nvPr/>
          </p:nvSpPr>
          <p:spPr>
            <a:xfrm>
              <a:off x="4791551" y="24141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6" name="Freeform: Shape 2795">
              <a:extLst>
                <a:ext uri="{FF2B5EF4-FFF2-40B4-BE49-F238E27FC236}">
                  <a16:creationId xmlns:a16="http://schemas.microsoft.com/office/drawing/2014/main" id="{B80ADD90-DB37-43E9-858D-FF7739BB60C7}"/>
                </a:ext>
              </a:extLst>
            </p:cNvPr>
            <p:cNvSpPr/>
            <p:nvPr/>
          </p:nvSpPr>
          <p:spPr>
            <a:xfrm>
              <a:off x="4791276" y="2429351"/>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8371" y="7144"/>
                    <a:pt x="7419" y="7144"/>
                    <a:pt x="7419" y="7144"/>
                  </a:cubicBezTo>
                  <a:cubicBezTo>
                    <a:pt x="6466" y="7144"/>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7" name="Freeform: Shape 2796">
              <a:extLst>
                <a:ext uri="{FF2B5EF4-FFF2-40B4-BE49-F238E27FC236}">
                  <a16:creationId xmlns:a16="http://schemas.microsoft.com/office/drawing/2014/main" id="{E3BC4331-B252-4637-AA7D-95C7218DB4FF}"/>
                </a:ext>
              </a:extLst>
            </p:cNvPr>
            <p:cNvSpPr/>
            <p:nvPr/>
          </p:nvSpPr>
          <p:spPr>
            <a:xfrm>
              <a:off x="4795361" y="24369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8" name="Freeform: Shape 2797">
              <a:extLst>
                <a:ext uri="{FF2B5EF4-FFF2-40B4-BE49-F238E27FC236}">
                  <a16:creationId xmlns:a16="http://schemas.microsoft.com/office/drawing/2014/main" id="{FE76622B-6997-4E1B-B574-C507D5EFF3A7}"/>
                </a:ext>
              </a:extLst>
            </p:cNvPr>
            <p:cNvSpPr/>
            <p:nvPr/>
          </p:nvSpPr>
          <p:spPr>
            <a:xfrm>
              <a:off x="4677104" y="2365110"/>
              <a:ext cx="9525" cy="9525"/>
            </a:xfrm>
            <a:custGeom>
              <a:avLst/>
              <a:gdLst>
                <a:gd name="connsiteX0" fmla="*/ 8244 w 9525"/>
                <a:gd name="connsiteY0" fmla="*/ 7567 h 9525"/>
                <a:gd name="connsiteX1" fmla="*/ 8244 w 9525"/>
                <a:gd name="connsiteY1" fmla="*/ 7567 h 9525"/>
                <a:gd name="connsiteX2" fmla="*/ 8244 w 9525"/>
                <a:gd name="connsiteY2" fmla="*/ 7567 h 9525"/>
              </a:gdLst>
              <a:ahLst/>
              <a:cxnLst>
                <a:cxn ang="0">
                  <a:pos x="connsiteX0" y="connsiteY0"/>
                </a:cxn>
                <a:cxn ang="0">
                  <a:pos x="connsiteX1" y="connsiteY1"/>
                </a:cxn>
                <a:cxn ang="0">
                  <a:pos x="connsiteX2" y="connsiteY2"/>
                </a:cxn>
              </a:cxnLst>
              <a:rect l="l" t="t" r="r" b="b"/>
              <a:pathLst>
                <a:path w="9525" h="9525">
                  <a:moveTo>
                    <a:pt x="8244" y="7567"/>
                  </a:moveTo>
                  <a:cubicBezTo>
                    <a:pt x="7291" y="6615"/>
                    <a:pt x="6339" y="7567"/>
                    <a:pt x="8244" y="7567"/>
                  </a:cubicBezTo>
                  <a:cubicBezTo>
                    <a:pt x="8244" y="6615"/>
                    <a:pt x="8244" y="7567"/>
                    <a:pt x="82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799" name="Freeform: Shape 2798">
              <a:extLst>
                <a:ext uri="{FF2B5EF4-FFF2-40B4-BE49-F238E27FC236}">
                  <a16:creationId xmlns:a16="http://schemas.microsoft.com/office/drawing/2014/main" id="{942BAB99-CAB4-4CCF-AFA0-83DBB1C648FA}"/>
                </a:ext>
              </a:extLst>
            </p:cNvPr>
            <p:cNvSpPr/>
            <p:nvPr/>
          </p:nvSpPr>
          <p:spPr>
            <a:xfrm>
              <a:off x="4663916" y="2365110"/>
              <a:ext cx="28575" cy="114300"/>
            </a:xfrm>
            <a:custGeom>
              <a:avLst/>
              <a:gdLst>
                <a:gd name="connsiteX0" fmla="*/ 20479 w 28575"/>
                <a:gd name="connsiteY0" fmla="*/ 114247 h 114300"/>
                <a:gd name="connsiteX1" fmla="*/ 13811 w 28575"/>
                <a:gd name="connsiteY1" fmla="*/ 50430 h 114300"/>
                <a:gd name="connsiteX2" fmla="*/ 15716 w 28575"/>
                <a:gd name="connsiteY2" fmla="*/ 31380 h 114300"/>
                <a:gd name="connsiteX3" fmla="*/ 17621 w 28575"/>
                <a:gd name="connsiteY3" fmla="*/ 31380 h 114300"/>
                <a:gd name="connsiteX4" fmla="*/ 14764 w 28575"/>
                <a:gd name="connsiteY4" fmla="*/ 22807 h 114300"/>
                <a:gd name="connsiteX5" fmla="*/ 12859 w 28575"/>
                <a:gd name="connsiteY5" fmla="*/ 20902 h 114300"/>
                <a:gd name="connsiteX6" fmla="*/ 7144 w 28575"/>
                <a:gd name="connsiteY6" fmla="*/ 19949 h 114300"/>
                <a:gd name="connsiteX7" fmla="*/ 7144 w 28575"/>
                <a:gd name="connsiteY7" fmla="*/ 18997 h 114300"/>
                <a:gd name="connsiteX8" fmla="*/ 16669 w 28575"/>
                <a:gd name="connsiteY8" fmla="*/ 18045 h 114300"/>
                <a:gd name="connsiteX9" fmla="*/ 15716 w 28575"/>
                <a:gd name="connsiteY9" fmla="*/ 7567 h 114300"/>
                <a:gd name="connsiteX10" fmla="*/ 19526 w 28575"/>
                <a:gd name="connsiteY10" fmla="*/ 7567 h 114300"/>
                <a:gd name="connsiteX11" fmla="*/ 16669 w 28575"/>
                <a:gd name="connsiteY11" fmla="*/ 7567 h 114300"/>
                <a:gd name="connsiteX12" fmla="*/ 19526 w 28575"/>
                <a:gd name="connsiteY12" fmla="*/ 7567 h 114300"/>
                <a:gd name="connsiteX13" fmla="*/ 20479 w 28575"/>
                <a:gd name="connsiteY13" fmla="*/ 114247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575" h="114300">
                  <a:moveTo>
                    <a:pt x="20479" y="114247"/>
                  </a:moveTo>
                  <a:cubicBezTo>
                    <a:pt x="8096" y="110437"/>
                    <a:pt x="17621" y="51382"/>
                    <a:pt x="13811" y="50430"/>
                  </a:cubicBezTo>
                  <a:cubicBezTo>
                    <a:pt x="12859" y="47572"/>
                    <a:pt x="5239" y="33285"/>
                    <a:pt x="15716" y="31380"/>
                  </a:cubicBezTo>
                  <a:cubicBezTo>
                    <a:pt x="14764" y="30427"/>
                    <a:pt x="15716" y="30427"/>
                    <a:pt x="17621" y="31380"/>
                  </a:cubicBezTo>
                  <a:cubicBezTo>
                    <a:pt x="8096" y="28522"/>
                    <a:pt x="4286" y="21855"/>
                    <a:pt x="14764" y="22807"/>
                  </a:cubicBezTo>
                  <a:cubicBezTo>
                    <a:pt x="2381" y="29474"/>
                    <a:pt x="12859" y="15187"/>
                    <a:pt x="12859" y="20902"/>
                  </a:cubicBezTo>
                  <a:cubicBezTo>
                    <a:pt x="11906" y="19949"/>
                    <a:pt x="8096" y="20902"/>
                    <a:pt x="7144" y="19949"/>
                  </a:cubicBezTo>
                  <a:cubicBezTo>
                    <a:pt x="8096" y="19949"/>
                    <a:pt x="8096" y="19949"/>
                    <a:pt x="7144" y="18997"/>
                  </a:cubicBezTo>
                  <a:cubicBezTo>
                    <a:pt x="9049" y="16140"/>
                    <a:pt x="10954" y="18045"/>
                    <a:pt x="16669" y="18045"/>
                  </a:cubicBezTo>
                  <a:cubicBezTo>
                    <a:pt x="11906" y="23760"/>
                    <a:pt x="14764" y="6615"/>
                    <a:pt x="15716" y="7567"/>
                  </a:cubicBezTo>
                  <a:cubicBezTo>
                    <a:pt x="14764" y="6615"/>
                    <a:pt x="19526" y="7567"/>
                    <a:pt x="19526" y="7567"/>
                  </a:cubicBezTo>
                  <a:cubicBezTo>
                    <a:pt x="17621" y="8520"/>
                    <a:pt x="17621" y="7567"/>
                    <a:pt x="16669" y="7567"/>
                  </a:cubicBezTo>
                  <a:cubicBezTo>
                    <a:pt x="18574" y="8520"/>
                    <a:pt x="19526" y="8520"/>
                    <a:pt x="19526" y="7567"/>
                  </a:cubicBezTo>
                  <a:cubicBezTo>
                    <a:pt x="41434" y="14235"/>
                    <a:pt x="8096" y="101865"/>
                    <a:pt x="20479" y="1142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0" name="Freeform: Shape 2799">
              <a:extLst>
                <a:ext uri="{FF2B5EF4-FFF2-40B4-BE49-F238E27FC236}">
                  <a16:creationId xmlns:a16="http://schemas.microsoft.com/office/drawing/2014/main" id="{AECD58A3-7CCE-4154-86EF-3E8EEAB14CA0}"/>
                </a:ext>
              </a:extLst>
            </p:cNvPr>
            <p:cNvSpPr/>
            <p:nvPr/>
          </p:nvSpPr>
          <p:spPr>
            <a:xfrm>
              <a:off x="4675346" y="236553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9049" y="7144"/>
                    <a:pt x="7144" y="7144"/>
                  </a:cubicBez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1" name="Freeform: Shape 2800">
              <a:extLst>
                <a:ext uri="{FF2B5EF4-FFF2-40B4-BE49-F238E27FC236}">
                  <a16:creationId xmlns:a16="http://schemas.microsoft.com/office/drawing/2014/main" id="{8A15D5F1-6954-49BE-81FE-791A253B378A}"/>
                </a:ext>
              </a:extLst>
            </p:cNvPr>
            <p:cNvSpPr/>
            <p:nvPr/>
          </p:nvSpPr>
          <p:spPr>
            <a:xfrm>
              <a:off x="4668785" y="237315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2" name="Freeform: Shape 2801">
              <a:extLst>
                <a:ext uri="{FF2B5EF4-FFF2-40B4-BE49-F238E27FC236}">
                  <a16:creationId xmlns:a16="http://schemas.microsoft.com/office/drawing/2014/main" id="{11996FE5-27DD-4F36-80EF-A49DD4778782}"/>
                </a:ext>
              </a:extLst>
            </p:cNvPr>
            <p:cNvSpPr/>
            <p:nvPr/>
          </p:nvSpPr>
          <p:spPr>
            <a:xfrm>
              <a:off x="4668679" y="237410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lnTo>
                    <a:pt x="8096"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3" name="Freeform: Shape 2802">
              <a:extLst>
                <a:ext uri="{FF2B5EF4-FFF2-40B4-BE49-F238E27FC236}">
                  <a16:creationId xmlns:a16="http://schemas.microsoft.com/office/drawing/2014/main" id="{7B9719FD-3A2B-4080-9259-4BAEF6AAE1CE}"/>
                </a:ext>
              </a:extLst>
            </p:cNvPr>
            <p:cNvSpPr/>
            <p:nvPr/>
          </p:nvSpPr>
          <p:spPr>
            <a:xfrm>
              <a:off x="4665398" y="237696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4" name="Freeform: Shape 2803">
              <a:extLst>
                <a:ext uri="{FF2B5EF4-FFF2-40B4-BE49-F238E27FC236}">
                  <a16:creationId xmlns:a16="http://schemas.microsoft.com/office/drawing/2014/main" id="{AE1AC650-A41B-4E80-8E72-2B4CD16E44FB}"/>
                </a:ext>
              </a:extLst>
            </p:cNvPr>
            <p:cNvSpPr/>
            <p:nvPr/>
          </p:nvSpPr>
          <p:spPr>
            <a:xfrm>
              <a:off x="4667303" y="237696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5" name="Freeform: Shape 2804">
              <a:extLst>
                <a:ext uri="{FF2B5EF4-FFF2-40B4-BE49-F238E27FC236}">
                  <a16:creationId xmlns:a16="http://schemas.microsoft.com/office/drawing/2014/main" id="{294BC896-9901-40E8-8837-73309BD9FAB4}"/>
                </a:ext>
              </a:extLst>
            </p:cNvPr>
            <p:cNvSpPr/>
            <p:nvPr/>
          </p:nvSpPr>
          <p:spPr>
            <a:xfrm>
              <a:off x="4665398" y="238077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8520" y="7144"/>
                    <a:pt x="7567" y="7144"/>
                  </a:cubicBez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6" name="Freeform: Shape 2805">
              <a:extLst>
                <a:ext uri="{FF2B5EF4-FFF2-40B4-BE49-F238E27FC236}">
                  <a16:creationId xmlns:a16="http://schemas.microsoft.com/office/drawing/2014/main" id="{4BA9C1CA-4FD8-4024-97F3-A94797D5AD47}"/>
                </a:ext>
              </a:extLst>
            </p:cNvPr>
            <p:cNvSpPr/>
            <p:nvPr/>
          </p:nvSpPr>
          <p:spPr>
            <a:xfrm>
              <a:off x="4665927" y="2382678"/>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7" name="Freeform: Shape 2806">
              <a:extLst>
                <a:ext uri="{FF2B5EF4-FFF2-40B4-BE49-F238E27FC236}">
                  <a16:creationId xmlns:a16="http://schemas.microsoft.com/office/drawing/2014/main" id="{AE58EA2A-CE78-49E4-9D23-1ED68D9821DF}"/>
                </a:ext>
              </a:extLst>
            </p:cNvPr>
            <p:cNvSpPr/>
            <p:nvPr/>
          </p:nvSpPr>
          <p:spPr>
            <a:xfrm>
              <a:off x="4669631" y="24150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8" name="Freeform: Shape 2807">
              <a:extLst>
                <a:ext uri="{FF2B5EF4-FFF2-40B4-BE49-F238E27FC236}">
                  <a16:creationId xmlns:a16="http://schemas.microsoft.com/office/drawing/2014/main" id="{456CF814-4EE8-4574-8B70-FDCFBF02AA85}"/>
                </a:ext>
              </a:extLst>
            </p:cNvPr>
            <p:cNvSpPr/>
            <p:nvPr/>
          </p:nvSpPr>
          <p:spPr>
            <a:xfrm>
              <a:off x="4669356" y="2429351"/>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8371" y="7144"/>
                    <a:pt x="7419" y="7144"/>
                    <a:pt x="7419" y="7144"/>
                  </a:cubicBezTo>
                  <a:cubicBezTo>
                    <a:pt x="6466" y="7144"/>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09" name="Freeform: Shape 2808">
              <a:extLst>
                <a:ext uri="{FF2B5EF4-FFF2-40B4-BE49-F238E27FC236}">
                  <a16:creationId xmlns:a16="http://schemas.microsoft.com/office/drawing/2014/main" id="{88FA9DBA-7653-42E0-A394-06E38BF8DF4C}"/>
                </a:ext>
              </a:extLst>
            </p:cNvPr>
            <p:cNvSpPr/>
            <p:nvPr/>
          </p:nvSpPr>
          <p:spPr>
            <a:xfrm>
              <a:off x="4673441" y="24369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0" name="Freeform: Shape 2809">
              <a:extLst>
                <a:ext uri="{FF2B5EF4-FFF2-40B4-BE49-F238E27FC236}">
                  <a16:creationId xmlns:a16="http://schemas.microsoft.com/office/drawing/2014/main" id="{751AB735-248B-420B-9259-E1B123A1BE2F}"/>
                </a:ext>
              </a:extLst>
            </p:cNvPr>
            <p:cNvSpPr/>
            <p:nvPr/>
          </p:nvSpPr>
          <p:spPr>
            <a:xfrm>
              <a:off x="4528238" y="235696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7144"/>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1" name="Freeform: Shape 2810">
              <a:extLst>
                <a:ext uri="{FF2B5EF4-FFF2-40B4-BE49-F238E27FC236}">
                  <a16:creationId xmlns:a16="http://schemas.microsoft.com/office/drawing/2014/main" id="{A9F03AF3-0461-40CA-8398-29A4DD27C7AD}"/>
                </a:ext>
              </a:extLst>
            </p:cNvPr>
            <p:cNvSpPr/>
            <p:nvPr/>
          </p:nvSpPr>
          <p:spPr>
            <a:xfrm>
              <a:off x="4517231" y="2358866"/>
              <a:ext cx="47625" cy="142875"/>
            </a:xfrm>
            <a:custGeom>
              <a:avLst/>
              <a:gdLst>
                <a:gd name="connsiteX0" fmla="*/ 45244 w 47625"/>
                <a:gd name="connsiteY0" fmla="*/ 136684 h 142875"/>
                <a:gd name="connsiteX1" fmla="*/ 22384 w 47625"/>
                <a:gd name="connsiteY1" fmla="*/ 59531 h 142875"/>
                <a:gd name="connsiteX2" fmla="*/ 19526 w 47625"/>
                <a:gd name="connsiteY2" fmla="*/ 36671 h 142875"/>
                <a:gd name="connsiteX3" fmla="*/ 21431 w 47625"/>
                <a:gd name="connsiteY3" fmla="*/ 35719 h 142875"/>
                <a:gd name="connsiteX4" fmla="*/ 16669 w 47625"/>
                <a:gd name="connsiteY4" fmla="*/ 26194 h 142875"/>
                <a:gd name="connsiteX5" fmla="*/ 8096 w 47625"/>
                <a:gd name="connsiteY5" fmla="*/ 24289 h 142875"/>
                <a:gd name="connsiteX6" fmla="*/ 7144 w 47625"/>
                <a:gd name="connsiteY6" fmla="*/ 23336 h 142875"/>
                <a:gd name="connsiteX7" fmla="*/ 16669 w 47625"/>
                <a:gd name="connsiteY7" fmla="*/ 20479 h 142875"/>
                <a:gd name="connsiteX8" fmla="*/ 13811 w 47625"/>
                <a:gd name="connsiteY8" fmla="*/ 8096 h 142875"/>
                <a:gd name="connsiteX9" fmla="*/ 17621 w 47625"/>
                <a:gd name="connsiteY9" fmla="*/ 7144 h 142875"/>
                <a:gd name="connsiteX10" fmla="*/ 14764 w 47625"/>
                <a:gd name="connsiteY10" fmla="*/ 8096 h 142875"/>
                <a:gd name="connsiteX11" fmla="*/ 17621 w 47625"/>
                <a:gd name="connsiteY11" fmla="*/ 8096 h 142875"/>
                <a:gd name="connsiteX12" fmla="*/ 45244 w 47625"/>
                <a:gd name="connsiteY12" fmla="*/ 13668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625" h="142875">
                  <a:moveTo>
                    <a:pt x="45244" y="136684"/>
                  </a:moveTo>
                  <a:cubicBezTo>
                    <a:pt x="27146" y="133826"/>
                    <a:pt x="29051" y="61436"/>
                    <a:pt x="22384" y="59531"/>
                  </a:cubicBezTo>
                  <a:cubicBezTo>
                    <a:pt x="21431" y="56674"/>
                    <a:pt x="10001" y="40481"/>
                    <a:pt x="19526" y="36671"/>
                  </a:cubicBezTo>
                  <a:cubicBezTo>
                    <a:pt x="18574" y="35719"/>
                    <a:pt x="19526" y="35719"/>
                    <a:pt x="21431" y="35719"/>
                  </a:cubicBezTo>
                  <a:cubicBezTo>
                    <a:pt x="11906" y="33814"/>
                    <a:pt x="5239" y="27146"/>
                    <a:pt x="16669" y="26194"/>
                  </a:cubicBezTo>
                  <a:cubicBezTo>
                    <a:pt x="14764" y="28099"/>
                    <a:pt x="9049" y="25241"/>
                    <a:pt x="8096" y="24289"/>
                  </a:cubicBezTo>
                  <a:cubicBezTo>
                    <a:pt x="9049" y="24289"/>
                    <a:pt x="9049" y="24289"/>
                    <a:pt x="7144" y="23336"/>
                  </a:cubicBezTo>
                  <a:cubicBezTo>
                    <a:pt x="8096" y="20479"/>
                    <a:pt x="10954" y="21431"/>
                    <a:pt x="16669" y="20479"/>
                  </a:cubicBezTo>
                  <a:cubicBezTo>
                    <a:pt x="13811" y="27146"/>
                    <a:pt x="11906" y="7144"/>
                    <a:pt x="13811" y="8096"/>
                  </a:cubicBezTo>
                  <a:cubicBezTo>
                    <a:pt x="12859" y="7144"/>
                    <a:pt x="17621" y="8096"/>
                    <a:pt x="17621" y="7144"/>
                  </a:cubicBezTo>
                  <a:cubicBezTo>
                    <a:pt x="16669" y="8096"/>
                    <a:pt x="14764" y="8096"/>
                    <a:pt x="14764" y="8096"/>
                  </a:cubicBezTo>
                  <a:cubicBezTo>
                    <a:pt x="16669" y="9049"/>
                    <a:pt x="17621" y="9049"/>
                    <a:pt x="17621" y="8096"/>
                  </a:cubicBezTo>
                  <a:cubicBezTo>
                    <a:pt x="41434" y="10001"/>
                    <a:pt x="29051" y="122396"/>
                    <a:pt x="45244" y="136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2" name="Freeform: Shape 2811">
              <a:extLst>
                <a:ext uri="{FF2B5EF4-FFF2-40B4-BE49-F238E27FC236}">
                  <a16:creationId xmlns:a16="http://schemas.microsoft.com/office/drawing/2014/main" id="{C665F835-A023-4158-8B3F-8B2114B75C23}"/>
                </a:ext>
              </a:extLst>
            </p:cNvPr>
            <p:cNvSpPr/>
            <p:nvPr/>
          </p:nvSpPr>
          <p:spPr>
            <a:xfrm>
              <a:off x="4526756" y="2357913"/>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8096"/>
                    <a:pt x="7144" y="8096"/>
                  </a:cubicBezTo>
                  <a:cubicBezTo>
                    <a:pt x="8096" y="7144"/>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3" name="Freeform: Shape 2812">
              <a:extLst>
                <a:ext uri="{FF2B5EF4-FFF2-40B4-BE49-F238E27FC236}">
                  <a16:creationId xmlns:a16="http://schemas.microsoft.com/office/drawing/2014/main" id="{3BEC754C-78CB-46EB-A452-A77A33A4492F}"/>
                </a:ext>
              </a:extLst>
            </p:cNvPr>
            <p:cNvSpPr/>
            <p:nvPr/>
          </p:nvSpPr>
          <p:spPr>
            <a:xfrm>
              <a:off x="4521846" y="2368391"/>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4" name="Freeform: Shape 2813">
              <a:extLst>
                <a:ext uri="{FF2B5EF4-FFF2-40B4-BE49-F238E27FC236}">
                  <a16:creationId xmlns:a16="http://schemas.microsoft.com/office/drawing/2014/main" id="{5C648F7B-2D06-4127-9625-4AE93FB46C73}"/>
                </a:ext>
              </a:extLst>
            </p:cNvPr>
            <p:cNvSpPr/>
            <p:nvPr/>
          </p:nvSpPr>
          <p:spPr>
            <a:xfrm>
              <a:off x="4521041" y="237029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8096"/>
                    <a:pt x="7144" y="7144"/>
                  </a:cubicBezTo>
                  <a:lnTo>
                    <a:pt x="9049"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5" name="Freeform: Shape 2814">
              <a:extLst>
                <a:ext uri="{FF2B5EF4-FFF2-40B4-BE49-F238E27FC236}">
                  <a16:creationId xmlns:a16="http://schemas.microsoft.com/office/drawing/2014/main" id="{32475987-7385-4BD1-88C1-CC793DD2EFC2}"/>
                </a:ext>
              </a:extLst>
            </p:cNvPr>
            <p:cNvSpPr/>
            <p:nvPr/>
          </p:nvSpPr>
          <p:spPr>
            <a:xfrm>
              <a:off x="4519136" y="237410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6" name="Freeform: Shape 2815">
              <a:extLst>
                <a:ext uri="{FF2B5EF4-FFF2-40B4-BE49-F238E27FC236}">
                  <a16:creationId xmlns:a16="http://schemas.microsoft.com/office/drawing/2014/main" id="{1C79ACF4-210A-4ED0-A92A-55296879914A}"/>
                </a:ext>
              </a:extLst>
            </p:cNvPr>
            <p:cNvSpPr/>
            <p:nvPr/>
          </p:nvSpPr>
          <p:spPr>
            <a:xfrm>
              <a:off x="4521147" y="2374106"/>
              <a:ext cx="9525" cy="9525"/>
            </a:xfrm>
            <a:custGeom>
              <a:avLst/>
              <a:gdLst>
                <a:gd name="connsiteX0" fmla="*/ 7990 w 9525"/>
                <a:gd name="connsiteY0" fmla="*/ 7144 h 9525"/>
                <a:gd name="connsiteX1" fmla="*/ 7990 w 9525"/>
                <a:gd name="connsiteY1" fmla="*/ 7144 h 9525"/>
                <a:gd name="connsiteX2" fmla="*/ 7990 w 9525"/>
                <a:gd name="connsiteY2" fmla="*/ 7144 h 9525"/>
              </a:gdLst>
              <a:ahLst/>
              <a:cxnLst>
                <a:cxn ang="0">
                  <a:pos x="connsiteX0" y="connsiteY0"/>
                </a:cxn>
                <a:cxn ang="0">
                  <a:pos x="connsiteX1" y="connsiteY1"/>
                </a:cxn>
                <a:cxn ang="0">
                  <a:pos x="connsiteX2" y="connsiteY2"/>
                </a:cxn>
              </a:cxnLst>
              <a:rect l="l" t="t" r="r" b="b"/>
              <a:pathLst>
                <a:path w="9525" h="9525">
                  <a:moveTo>
                    <a:pt x="7990" y="7144"/>
                  </a:moveTo>
                  <a:cubicBezTo>
                    <a:pt x="7990" y="7144"/>
                    <a:pt x="7038" y="7144"/>
                    <a:pt x="7990" y="7144"/>
                  </a:cubicBez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7" name="Freeform: Shape 2816">
              <a:extLst>
                <a:ext uri="{FF2B5EF4-FFF2-40B4-BE49-F238E27FC236}">
                  <a16:creationId xmlns:a16="http://schemas.microsoft.com/office/drawing/2014/main" id="{7BAC6E85-C91A-4A4A-896E-06BFD91B94FA}"/>
                </a:ext>
              </a:extLst>
            </p:cNvPr>
            <p:cNvSpPr/>
            <p:nvPr/>
          </p:nvSpPr>
          <p:spPr>
            <a:xfrm>
              <a:off x="4520195" y="2378868"/>
              <a:ext cx="9525" cy="9525"/>
            </a:xfrm>
            <a:custGeom>
              <a:avLst/>
              <a:gdLst>
                <a:gd name="connsiteX0" fmla="*/ 7990 w 9525"/>
                <a:gd name="connsiteY0" fmla="*/ 7144 h 9525"/>
                <a:gd name="connsiteX1" fmla="*/ 7990 w 9525"/>
                <a:gd name="connsiteY1" fmla="*/ 7144 h 9525"/>
                <a:gd name="connsiteX2" fmla="*/ 7990 w 9525"/>
                <a:gd name="connsiteY2" fmla="*/ 7144 h 9525"/>
              </a:gdLst>
              <a:ahLst/>
              <a:cxnLst>
                <a:cxn ang="0">
                  <a:pos x="connsiteX0" y="connsiteY0"/>
                </a:cxn>
                <a:cxn ang="0">
                  <a:pos x="connsiteX1" y="connsiteY1"/>
                </a:cxn>
                <a:cxn ang="0">
                  <a:pos x="connsiteX2" y="connsiteY2"/>
                </a:cxn>
              </a:cxnLst>
              <a:rect l="l" t="t" r="r" b="b"/>
              <a:pathLst>
                <a:path w="9525" h="9525">
                  <a:moveTo>
                    <a:pt x="7990" y="7144"/>
                  </a:moveTo>
                  <a:cubicBezTo>
                    <a:pt x="7990" y="7144"/>
                    <a:pt x="7990" y="7144"/>
                    <a:pt x="7990" y="7144"/>
                  </a:cubicBez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8" name="Freeform: Shape 2817">
              <a:extLst>
                <a:ext uri="{FF2B5EF4-FFF2-40B4-BE49-F238E27FC236}">
                  <a16:creationId xmlns:a16="http://schemas.microsoft.com/office/drawing/2014/main" id="{BE1AA28F-AC96-4C31-A061-7433680D1E86}"/>
                </a:ext>
              </a:extLst>
            </p:cNvPr>
            <p:cNvSpPr/>
            <p:nvPr/>
          </p:nvSpPr>
          <p:spPr>
            <a:xfrm>
              <a:off x="4521147" y="238077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19" name="Freeform: Shape 2818">
              <a:extLst>
                <a:ext uri="{FF2B5EF4-FFF2-40B4-BE49-F238E27FC236}">
                  <a16:creationId xmlns:a16="http://schemas.microsoft.com/office/drawing/2014/main" id="{7D58A79C-617F-476D-A61E-059393F0D2EB}"/>
                </a:ext>
              </a:extLst>
            </p:cNvPr>
            <p:cNvSpPr/>
            <p:nvPr/>
          </p:nvSpPr>
          <p:spPr>
            <a:xfrm>
              <a:off x="4533424" y="24198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20" name="Freeform: Shape 2819">
              <a:extLst>
                <a:ext uri="{FF2B5EF4-FFF2-40B4-BE49-F238E27FC236}">
                  <a16:creationId xmlns:a16="http://schemas.microsoft.com/office/drawing/2014/main" id="{5BD03BCA-AA7E-4A00-9EED-785FF71E558B}"/>
                </a:ext>
              </a:extLst>
            </p:cNvPr>
            <p:cNvSpPr/>
            <p:nvPr/>
          </p:nvSpPr>
          <p:spPr>
            <a:xfrm>
              <a:off x="453681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6615" y="8096"/>
                    <a:pt x="7567" y="7144"/>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21" name="Freeform: Shape 2820">
              <a:extLst>
                <a:ext uri="{FF2B5EF4-FFF2-40B4-BE49-F238E27FC236}">
                  <a16:creationId xmlns:a16="http://schemas.microsoft.com/office/drawing/2014/main" id="{A3499B47-7FF4-4AFD-B71F-14D19C9F58A5}"/>
                </a:ext>
              </a:extLst>
            </p:cNvPr>
            <p:cNvSpPr/>
            <p:nvPr/>
          </p:nvSpPr>
          <p:spPr>
            <a:xfrm>
              <a:off x="4542949" y="244578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1095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2822" name="Group 2821">
            <a:extLst>
              <a:ext uri="{FF2B5EF4-FFF2-40B4-BE49-F238E27FC236}">
                <a16:creationId xmlns:a16="http://schemas.microsoft.com/office/drawing/2014/main" id="{31CCE455-DBA9-4F39-9E41-D1724B6A9AFE}"/>
              </a:ext>
            </a:extLst>
          </p:cNvPr>
          <p:cNvGrpSpPr/>
          <p:nvPr/>
        </p:nvGrpSpPr>
        <p:grpSpPr>
          <a:xfrm flipH="1">
            <a:off x="3218022" y="1194561"/>
            <a:ext cx="224583" cy="305198"/>
            <a:chOff x="4708260" y="456723"/>
            <a:chExt cx="659554" cy="896303"/>
          </a:xfrm>
        </p:grpSpPr>
        <p:sp>
          <p:nvSpPr>
            <p:cNvPr id="2823" name="Freeform: Shape 2822">
              <a:extLst>
                <a:ext uri="{FF2B5EF4-FFF2-40B4-BE49-F238E27FC236}">
                  <a16:creationId xmlns:a16="http://schemas.microsoft.com/office/drawing/2014/main" id="{F353CB51-A099-42E8-951C-6FDFFCE1DC65}"/>
                </a:ext>
              </a:extLst>
            </p:cNvPr>
            <p:cNvSpPr/>
            <p:nvPr/>
          </p:nvSpPr>
          <p:spPr>
            <a:xfrm>
              <a:off x="4803934" y="52339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4286" y="9049"/>
                    <a:pt x="14764" y="8096"/>
                    <a:pt x="7144" y="9049"/>
                  </a:cubicBezTo>
                  <a:cubicBezTo>
                    <a:pt x="8096" y="7144"/>
                    <a:pt x="9049" y="7144"/>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24" name="Freeform: Shape 2823">
              <a:extLst>
                <a:ext uri="{FF2B5EF4-FFF2-40B4-BE49-F238E27FC236}">
                  <a16:creationId xmlns:a16="http://schemas.microsoft.com/office/drawing/2014/main" id="{A4CCCB54-1E4A-4626-8D3D-0C987FDF38C7}"/>
                </a:ext>
              </a:extLst>
            </p:cNvPr>
            <p:cNvSpPr/>
            <p:nvPr/>
          </p:nvSpPr>
          <p:spPr>
            <a:xfrm>
              <a:off x="4767739" y="499938"/>
              <a:ext cx="600075" cy="771525"/>
            </a:xfrm>
            <a:custGeom>
              <a:avLst/>
              <a:gdLst>
                <a:gd name="connsiteX0" fmla="*/ 29051 w 600075"/>
                <a:gd name="connsiteY0" fmla="*/ 761172 h 771525"/>
                <a:gd name="connsiteX1" fmla="*/ 390049 w 600075"/>
                <a:gd name="connsiteY1" fmla="*/ 742122 h 771525"/>
                <a:gd name="connsiteX2" fmla="*/ 549116 w 600075"/>
                <a:gd name="connsiteY2" fmla="*/ 753552 h 771525"/>
                <a:gd name="connsiteX3" fmla="*/ 571976 w 600075"/>
                <a:gd name="connsiteY3" fmla="*/ 686877 h 771525"/>
                <a:gd name="connsiteX4" fmla="*/ 572929 w 600075"/>
                <a:gd name="connsiteY4" fmla="*/ 574482 h 771525"/>
                <a:gd name="connsiteX5" fmla="*/ 570071 w 600075"/>
                <a:gd name="connsiteY5" fmla="*/ 494472 h 771525"/>
                <a:gd name="connsiteX6" fmla="*/ 572929 w 600075"/>
                <a:gd name="connsiteY6" fmla="*/ 486852 h 771525"/>
                <a:gd name="connsiteX7" fmla="*/ 571976 w 600075"/>
                <a:gd name="connsiteY7" fmla="*/ 500187 h 771525"/>
                <a:gd name="connsiteX8" fmla="*/ 585311 w 600075"/>
                <a:gd name="connsiteY8" fmla="*/ 296352 h 771525"/>
                <a:gd name="connsiteX9" fmla="*/ 586264 w 600075"/>
                <a:gd name="connsiteY9" fmla="*/ 246822 h 771525"/>
                <a:gd name="connsiteX10" fmla="*/ 575786 w 600075"/>
                <a:gd name="connsiteY10" fmla="*/ 138237 h 771525"/>
                <a:gd name="connsiteX11" fmla="*/ 558641 w 600075"/>
                <a:gd name="connsiteY11" fmla="*/ 62037 h 771525"/>
                <a:gd name="connsiteX12" fmla="*/ 451009 w 600075"/>
                <a:gd name="connsiteY12" fmla="*/ 48702 h 771525"/>
                <a:gd name="connsiteX13" fmla="*/ 448151 w 600075"/>
                <a:gd name="connsiteY13" fmla="*/ 45844 h 771525"/>
                <a:gd name="connsiteX14" fmla="*/ 454819 w 600075"/>
                <a:gd name="connsiteY14" fmla="*/ 40129 h 771525"/>
                <a:gd name="connsiteX15" fmla="*/ 453866 w 600075"/>
                <a:gd name="connsiteY15" fmla="*/ 38224 h 771525"/>
                <a:gd name="connsiteX16" fmla="*/ 434816 w 600075"/>
                <a:gd name="connsiteY16" fmla="*/ 43939 h 771525"/>
                <a:gd name="connsiteX17" fmla="*/ 380524 w 600075"/>
                <a:gd name="connsiteY17" fmla="*/ 40129 h 771525"/>
                <a:gd name="connsiteX18" fmla="*/ 316706 w 600075"/>
                <a:gd name="connsiteY18" fmla="*/ 31557 h 771525"/>
                <a:gd name="connsiteX19" fmla="*/ 318611 w 600075"/>
                <a:gd name="connsiteY19" fmla="*/ 25842 h 771525"/>
                <a:gd name="connsiteX20" fmla="*/ 282416 w 600075"/>
                <a:gd name="connsiteY20" fmla="*/ 32509 h 771525"/>
                <a:gd name="connsiteX21" fmla="*/ 289084 w 600075"/>
                <a:gd name="connsiteY21" fmla="*/ 28699 h 771525"/>
                <a:gd name="connsiteX22" fmla="*/ 254794 w 600075"/>
                <a:gd name="connsiteY22" fmla="*/ 29652 h 771525"/>
                <a:gd name="connsiteX23" fmla="*/ 265271 w 600075"/>
                <a:gd name="connsiteY23" fmla="*/ 27747 h 771525"/>
                <a:gd name="connsiteX24" fmla="*/ 225266 w 600075"/>
                <a:gd name="connsiteY24" fmla="*/ 27747 h 771525"/>
                <a:gd name="connsiteX25" fmla="*/ 251936 w 600075"/>
                <a:gd name="connsiteY25" fmla="*/ 23937 h 771525"/>
                <a:gd name="connsiteX26" fmla="*/ 197644 w 600075"/>
                <a:gd name="connsiteY26" fmla="*/ 28699 h 771525"/>
                <a:gd name="connsiteX27" fmla="*/ 187166 w 600075"/>
                <a:gd name="connsiteY27" fmla="*/ 26794 h 771525"/>
                <a:gd name="connsiteX28" fmla="*/ 61436 w 600075"/>
                <a:gd name="connsiteY28" fmla="*/ 31557 h 771525"/>
                <a:gd name="connsiteX29" fmla="*/ 82391 w 600075"/>
                <a:gd name="connsiteY29" fmla="*/ 26794 h 771525"/>
                <a:gd name="connsiteX30" fmla="*/ 78581 w 600075"/>
                <a:gd name="connsiteY30" fmla="*/ 24889 h 771525"/>
                <a:gd name="connsiteX31" fmla="*/ 128111 w 600075"/>
                <a:gd name="connsiteY31" fmla="*/ 18222 h 771525"/>
                <a:gd name="connsiteX32" fmla="*/ 501491 w 600075"/>
                <a:gd name="connsiteY32" fmla="*/ 36319 h 771525"/>
                <a:gd name="connsiteX33" fmla="*/ 601504 w 600075"/>
                <a:gd name="connsiteY33" fmla="*/ 248727 h 771525"/>
                <a:gd name="connsiteX34" fmla="*/ 591026 w 600075"/>
                <a:gd name="connsiteY34" fmla="*/ 451609 h 771525"/>
                <a:gd name="connsiteX35" fmla="*/ 578644 w 600075"/>
                <a:gd name="connsiteY35" fmla="*/ 735454 h 771525"/>
                <a:gd name="connsiteX36" fmla="*/ 386239 w 600075"/>
                <a:gd name="connsiteY36" fmla="*/ 755457 h 771525"/>
                <a:gd name="connsiteX37" fmla="*/ 7144 w 600075"/>
                <a:gd name="connsiteY37" fmla="*/ 770697 h 771525"/>
                <a:gd name="connsiteX38" fmla="*/ 29051 w 600075"/>
                <a:gd name="connsiteY38" fmla="*/ 761172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0075" h="771525">
                  <a:moveTo>
                    <a:pt x="29051" y="761172"/>
                  </a:moveTo>
                  <a:cubicBezTo>
                    <a:pt x="50959" y="753552"/>
                    <a:pt x="390049" y="737359"/>
                    <a:pt x="390049" y="742122"/>
                  </a:cubicBezTo>
                  <a:cubicBezTo>
                    <a:pt x="394811" y="744979"/>
                    <a:pt x="542449" y="758314"/>
                    <a:pt x="549116" y="753552"/>
                  </a:cubicBezTo>
                  <a:cubicBezTo>
                    <a:pt x="568166" y="740217"/>
                    <a:pt x="561499" y="696402"/>
                    <a:pt x="571976" y="686877"/>
                  </a:cubicBezTo>
                  <a:cubicBezTo>
                    <a:pt x="573881" y="642109"/>
                    <a:pt x="572929" y="611629"/>
                    <a:pt x="572929" y="574482"/>
                  </a:cubicBezTo>
                  <a:cubicBezTo>
                    <a:pt x="577691" y="575434"/>
                    <a:pt x="568166" y="509712"/>
                    <a:pt x="570071" y="494472"/>
                  </a:cubicBezTo>
                  <a:cubicBezTo>
                    <a:pt x="572929" y="497329"/>
                    <a:pt x="573881" y="495424"/>
                    <a:pt x="572929" y="486852"/>
                  </a:cubicBezTo>
                  <a:cubicBezTo>
                    <a:pt x="571976" y="490662"/>
                    <a:pt x="571976" y="495424"/>
                    <a:pt x="571976" y="500187"/>
                  </a:cubicBezTo>
                  <a:cubicBezTo>
                    <a:pt x="606266" y="459229"/>
                    <a:pt x="546259" y="323974"/>
                    <a:pt x="585311" y="296352"/>
                  </a:cubicBezTo>
                  <a:cubicBezTo>
                    <a:pt x="582454" y="303019"/>
                    <a:pt x="589121" y="256347"/>
                    <a:pt x="586264" y="246822"/>
                  </a:cubicBezTo>
                  <a:cubicBezTo>
                    <a:pt x="585311" y="235392"/>
                    <a:pt x="584359" y="188719"/>
                    <a:pt x="575786" y="138237"/>
                  </a:cubicBezTo>
                  <a:cubicBezTo>
                    <a:pt x="572929" y="118234"/>
                    <a:pt x="570071" y="71562"/>
                    <a:pt x="558641" y="62037"/>
                  </a:cubicBezTo>
                  <a:cubicBezTo>
                    <a:pt x="545306" y="51559"/>
                    <a:pt x="454819" y="43939"/>
                    <a:pt x="451009" y="48702"/>
                  </a:cubicBezTo>
                  <a:cubicBezTo>
                    <a:pt x="452914" y="45844"/>
                    <a:pt x="451961" y="44892"/>
                    <a:pt x="448151" y="45844"/>
                  </a:cubicBezTo>
                  <a:cubicBezTo>
                    <a:pt x="450056" y="43939"/>
                    <a:pt x="452914" y="42034"/>
                    <a:pt x="454819" y="40129"/>
                  </a:cubicBezTo>
                  <a:cubicBezTo>
                    <a:pt x="450056" y="40129"/>
                    <a:pt x="450056" y="40129"/>
                    <a:pt x="453866" y="38224"/>
                  </a:cubicBezTo>
                  <a:cubicBezTo>
                    <a:pt x="449104" y="38224"/>
                    <a:pt x="442436" y="44892"/>
                    <a:pt x="434816" y="43939"/>
                  </a:cubicBezTo>
                  <a:cubicBezTo>
                    <a:pt x="435769" y="43939"/>
                    <a:pt x="376714" y="35367"/>
                    <a:pt x="380524" y="40129"/>
                  </a:cubicBezTo>
                  <a:cubicBezTo>
                    <a:pt x="356711" y="22032"/>
                    <a:pt x="346234" y="44892"/>
                    <a:pt x="316706" y="31557"/>
                  </a:cubicBezTo>
                  <a:cubicBezTo>
                    <a:pt x="330041" y="32509"/>
                    <a:pt x="314801" y="28699"/>
                    <a:pt x="318611" y="25842"/>
                  </a:cubicBezTo>
                  <a:cubicBezTo>
                    <a:pt x="307181" y="22984"/>
                    <a:pt x="292894" y="35367"/>
                    <a:pt x="282416" y="32509"/>
                  </a:cubicBezTo>
                  <a:cubicBezTo>
                    <a:pt x="282416" y="32509"/>
                    <a:pt x="287179" y="29652"/>
                    <a:pt x="289084" y="28699"/>
                  </a:cubicBezTo>
                  <a:cubicBezTo>
                    <a:pt x="277654" y="22032"/>
                    <a:pt x="271939" y="28699"/>
                    <a:pt x="254794" y="29652"/>
                  </a:cubicBezTo>
                  <a:cubicBezTo>
                    <a:pt x="258604" y="29652"/>
                    <a:pt x="261461" y="29652"/>
                    <a:pt x="265271" y="27747"/>
                  </a:cubicBezTo>
                  <a:cubicBezTo>
                    <a:pt x="251936" y="26794"/>
                    <a:pt x="246221" y="28699"/>
                    <a:pt x="225266" y="27747"/>
                  </a:cubicBezTo>
                  <a:cubicBezTo>
                    <a:pt x="217646" y="27747"/>
                    <a:pt x="250031" y="26794"/>
                    <a:pt x="251936" y="23937"/>
                  </a:cubicBezTo>
                  <a:cubicBezTo>
                    <a:pt x="235744" y="22984"/>
                    <a:pt x="199549" y="26794"/>
                    <a:pt x="197644" y="28699"/>
                  </a:cubicBezTo>
                  <a:cubicBezTo>
                    <a:pt x="195739" y="24889"/>
                    <a:pt x="192881" y="24889"/>
                    <a:pt x="187166" y="26794"/>
                  </a:cubicBezTo>
                  <a:cubicBezTo>
                    <a:pt x="166211" y="31557"/>
                    <a:pt x="84296" y="14412"/>
                    <a:pt x="61436" y="31557"/>
                  </a:cubicBezTo>
                  <a:cubicBezTo>
                    <a:pt x="64294" y="30604"/>
                    <a:pt x="83344" y="25842"/>
                    <a:pt x="82391" y="26794"/>
                  </a:cubicBezTo>
                  <a:cubicBezTo>
                    <a:pt x="77629" y="26794"/>
                    <a:pt x="78581" y="23937"/>
                    <a:pt x="78581" y="24889"/>
                  </a:cubicBezTo>
                  <a:cubicBezTo>
                    <a:pt x="87154" y="20127"/>
                    <a:pt x="118586" y="18222"/>
                    <a:pt x="128111" y="18222"/>
                  </a:cubicBezTo>
                  <a:cubicBezTo>
                    <a:pt x="166211" y="-10353"/>
                    <a:pt x="412909" y="23937"/>
                    <a:pt x="501491" y="36319"/>
                  </a:cubicBezTo>
                  <a:cubicBezTo>
                    <a:pt x="611029" y="51559"/>
                    <a:pt x="598646" y="132522"/>
                    <a:pt x="601504" y="248727"/>
                  </a:cubicBezTo>
                  <a:cubicBezTo>
                    <a:pt x="603409" y="327784"/>
                    <a:pt x="598646" y="383982"/>
                    <a:pt x="591026" y="451609"/>
                  </a:cubicBezTo>
                  <a:cubicBezTo>
                    <a:pt x="582454" y="534477"/>
                    <a:pt x="611981" y="664969"/>
                    <a:pt x="578644" y="735454"/>
                  </a:cubicBezTo>
                  <a:cubicBezTo>
                    <a:pt x="548164" y="798319"/>
                    <a:pt x="467201" y="757362"/>
                    <a:pt x="386239" y="755457"/>
                  </a:cubicBezTo>
                  <a:cubicBezTo>
                    <a:pt x="265271" y="751647"/>
                    <a:pt x="130969" y="750694"/>
                    <a:pt x="7144" y="770697"/>
                  </a:cubicBezTo>
                  <a:cubicBezTo>
                    <a:pt x="13811" y="764982"/>
                    <a:pt x="20479" y="762124"/>
                    <a:pt x="29051" y="7611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25" name="Freeform: Shape 2824">
              <a:extLst>
                <a:ext uri="{FF2B5EF4-FFF2-40B4-BE49-F238E27FC236}">
                  <a16:creationId xmlns:a16="http://schemas.microsoft.com/office/drawing/2014/main" id="{7FEB6629-4A5E-4D26-9D34-9772682DBA42}"/>
                </a:ext>
              </a:extLst>
            </p:cNvPr>
            <p:cNvSpPr/>
            <p:nvPr/>
          </p:nvSpPr>
          <p:spPr>
            <a:xfrm>
              <a:off x="4815364" y="521493"/>
              <a:ext cx="9525" cy="9525"/>
            </a:xfrm>
            <a:custGeom>
              <a:avLst/>
              <a:gdLst>
                <a:gd name="connsiteX0" fmla="*/ 7144 w 9525"/>
                <a:gd name="connsiteY0" fmla="*/ 7144 h 9525"/>
                <a:gd name="connsiteX1" fmla="*/ 10001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8096"/>
                    <a:pt x="13811" y="7144"/>
                    <a:pt x="10001" y="10001"/>
                  </a:cubicBezTo>
                  <a:cubicBezTo>
                    <a:pt x="10001"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26" name="Freeform: Shape 2825">
              <a:extLst>
                <a:ext uri="{FF2B5EF4-FFF2-40B4-BE49-F238E27FC236}">
                  <a16:creationId xmlns:a16="http://schemas.microsoft.com/office/drawing/2014/main" id="{0AB82189-95BB-46E6-9B78-736F901A0D61}"/>
                </a:ext>
              </a:extLst>
            </p:cNvPr>
            <p:cNvSpPr/>
            <p:nvPr/>
          </p:nvSpPr>
          <p:spPr>
            <a:xfrm>
              <a:off x="4946491" y="518435"/>
              <a:ext cx="9525" cy="9525"/>
            </a:xfrm>
            <a:custGeom>
              <a:avLst/>
              <a:gdLst>
                <a:gd name="connsiteX0" fmla="*/ 8414 w 9525"/>
                <a:gd name="connsiteY0" fmla="*/ 7344 h 9525"/>
                <a:gd name="connsiteX1" fmla="*/ 8414 w 9525"/>
                <a:gd name="connsiteY1" fmla="*/ 7344 h 9525"/>
              </a:gdLst>
              <a:ahLst/>
              <a:cxnLst>
                <a:cxn ang="0">
                  <a:pos x="connsiteX0" y="connsiteY0"/>
                </a:cxn>
                <a:cxn ang="0">
                  <a:pos x="connsiteX1" y="connsiteY1"/>
                </a:cxn>
              </a:cxnLst>
              <a:rect l="l" t="t" r="r" b="b"/>
              <a:pathLst>
                <a:path w="9525" h="9525">
                  <a:moveTo>
                    <a:pt x="8414" y="7344"/>
                  </a:moveTo>
                  <a:cubicBezTo>
                    <a:pt x="8414" y="6392"/>
                    <a:pt x="5556" y="9249"/>
                    <a:pt x="8414"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27" name="Freeform: Shape 2826">
              <a:extLst>
                <a:ext uri="{FF2B5EF4-FFF2-40B4-BE49-F238E27FC236}">
                  <a16:creationId xmlns:a16="http://schemas.microsoft.com/office/drawing/2014/main" id="{A2FFBB74-2EDF-4137-9FAA-B227AB18CE31}"/>
                </a:ext>
              </a:extLst>
            </p:cNvPr>
            <p:cNvSpPr/>
            <p:nvPr/>
          </p:nvSpPr>
          <p:spPr>
            <a:xfrm>
              <a:off x="4966811" y="519588"/>
              <a:ext cx="19050" cy="9525"/>
            </a:xfrm>
            <a:custGeom>
              <a:avLst/>
              <a:gdLst>
                <a:gd name="connsiteX0" fmla="*/ 18574 w 19050"/>
                <a:gd name="connsiteY0" fmla="*/ 7144 h 9525"/>
                <a:gd name="connsiteX1" fmla="*/ 7144 w 19050"/>
                <a:gd name="connsiteY1" fmla="*/ 9049 h 9525"/>
                <a:gd name="connsiteX2" fmla="*/ 18574 w 19050"/>
                <a:gd name="connsiteY2" fmla="*/ 7144 h 9525"/>
              </a:gdLst>
              <a:ahLst/>
              <a:cxnLst>
                <a:cxn ang="0">
                  <a:pos x="connsiteX0" y="connsiteY0"/>
                </a:cxn>
                <a:cxn ang="0">
                  <a:pos x="connsiteX1" y="connsiteY1"/>
                </a:cxn>
                <a:cxn ang="0">
                  <a:pos x="connsiteX2" y="connsiteY2"/>
                </a:cxn>
              </a:cxnLst>
              <a:rect l="l" t="t" r="r" b="b"/>
              <a:pathLst>
                <a:path w="19050" h="9525">
                  <a:moveTo>
                    <a:pt x="18574" y="7144"/>
                  </a:moveTo>
                  <a:cubicBezTo>
                    <a:pt x="18574" y="8096"/>
                    <a:pt x="11906" y="9049"/>
                    <a:pt x="7144" y="9049"/>
                  </a:cubicBezTo>
                  <a:lnTo>
                    <a:pt x="1857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28" name="Freeform: Shape 2827">
              <a:extLst>
                <a:ext uri="{FF2B5EF4-FFF2-40B4-BE49-F238E27FC236}">
                  <a16:creationId xmlns:a16="http://schemas.microsoft.com/office/drawing/2014/main" id="{E1B95C5F-4A11-42DF-9F6F-361ACB97EF49}"/>
                </a:ext>
              </a:extLst>
            </p:cNvPr>
            <p:cNvSpPr/>
            <p:nvPr/>
          </p:nvSpPr>
          <p:spPr>
            <a:xfrm>
              <a:off x="5004911" y="52339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11906" y="8096"/>
                    <a:pt x="10954" y="8096"/>
                    <a:pt x="7144" y="8096"/>
                  </a:cubicBezTo>
                  <a:cubicBezTo>
                    <a:pt x="7144"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29" name="Freeform: Shape 2828">
              <a:extLst>
                <a:ext uri="{FF2B5EF4-FFF2-40B4-BE49-F238E27FC236}">
                  <a16:creationId xmlns:a16="http://schemas.microsoft.com/office/drawing/2014/main" id="{C92A8C7A-E590-4C15-A68D-C31FD8B0CEF3}"/>
                </a:ext>
              </a:extLst>
            </p:cNvPr>
            <p:cNvSpPr/>
            <p:nvPr/>
          </p:nvSpPr>
          <p:spPr>
            <a:xfrm>
              <a:off x="5008721" y="521493"/>
              <a:ext cx="19050" cy="9525"/>
            </a:xfrm>
            <a:custGeom>
              <a:avLst/>
              <a:gdLst>
                <a:gd name="connsiteX0" fmla="*/ 7144 w 19050"/>
                <a:gd name="connsiteY0" fmla="*/ 7144 h 9525"/>
                <a:gd name="connsiteX1" fmla="*/ 11906 w 19050"/>
                <a:gd name="connsiteY1" fmla="*/ 8096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7144"/>
                    <a:pt x="10954" y="8096"/>
                    <a:pt x="11906" y="8096"/>
                  </a:cubicBezTo>
                  <a:cubicBezTo>
                    <a:pt x="11906"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0" name="Freeform: Shape 2829">
              <a:extLst>
                <a:ext uri="{FF2B5EF4-FFF2-40B4-BE49-F238E27FC236}">
                  <a16:creationId xmlns:a16="http://schemas.microsoft.com/office/drawing/2014/main" id="{1730B3C0-8273-450A-AD10-A25287B94F3A}"/>
                </a:ext>
              </a:extLst>
            </p:cNvPr>
            <p:cNvSpPr/>
            <p:nvPr/>
          </p:nvSpPr>
          <p:spPr>
            <a:xfrm>
              <a:off x="5071480" y="527208"/>
              <a:ext cx="19050" cy="9525"/>
            </a:xfrm>
            <a:custGeom>
              <a:avLst/>
              <a:gdLst>
                <a:gd name="connsiteX0" fmla="*/ 7250 w 19050"/>
                <a:gd name="connsiteY0" fmla="*/ 7144 h 9525"/>
                <a:gd name="connsiteX1" fmla="*/ 12965 w 19050"/>
                <a:gd name="connsiteY1" fmla="*/ 8096 h 9525"/>
                <a:gd name="connsiteX2" fmla="*/ 7250 w 19050"/>
                <a:gd name="connsiteY2" fmla="*/ 7144 h 9525"/>
              </a:gdLst>
              <a:ahLst/>
              <a:cxnLst>
                <a:cxn ang="0">
                  <a:pos x="connsiteX0" y="connsiteY0"/>
                </a:cxn>
                <a:cxn ang="0">
                  <a:pos x="connsiteX1" y="connsiteY1"/>
                </a:cxn>
                <a:cxn ang="0">
                  <a:pos x="connsiteX2" y="connsiteY2"/>
                </a:cxn>
              </a:cxnLst>
              <a:rect l="l" t="t" r="r" b="b"/>
              <a:pathLst>
                <a:path w="19050" h="9525">
                  <a:moveTo>
                    <a:pt x="7250" y="7144"/>
                  </a:moveTo>
                  <a:cubicBezTo>
                    <a:pt x="9155" y="7144"/>
                    <a:pt x="12013" y="7144"/>
                    <a:pt x="12965" y="8096"/>
                  </a:cubicBezTo>
                  <a:cubicBezTo>
                    <a:pt x="12013" y="7144"/>
                    <a:pt x="6298" y="9049"/>
                    <a:pt x="72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1" name="Freeform: Shape 2830">
              <a:extLst>
                <a:ext uri="{FF2B5EF4-FFF2-40B4-BE49-F238E27FC236}">
                  <a16:creationId xmlns:a16="http://schemas.microsoft.com/office/drawing/2014/main" id="{DB04AEC6-4E18-4452-9A04-E285AED9A3E2}"/>
                </a:ext>
              </a:extLst>
            </p:cNvPr>
            <p:cNvSpPr/>
            <p:nvPr/>
          </p:nvSpPr>
          <p:spPr>
            <a:xfrm>
              <a:off x="5100161" y="5291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2" name="Freeform: Shape 2831">
              <a:extLst>
                <a:ext uri="{FF2B5EF4-FFF2-40B4-BE49-F238E27FC236}">
                  <a16:creationId xmlns:a16="http://schemas.microsoft.com/office/drawing/2014/main" id="{7603E1F9-F3C2-4EC9-A27D-FC5DE0B9BE57}"/>
                </a:ext>
              </a:extLst>
            </p:cNvPr>
            <p:cNvSpPr/>
            <p:nvPr/>
          </p:nvSpPr>
          <p:spPr>
            <a:xfrm>
              <a:off x="5343049" y="848040"/>
              <a:ext cx="9525" cy="9525"/>
            </a:xfrm>
            <a:custGeom>
              <a:avLst/>
              <a:gdLst>
                <a:gd name="connsiteX0" fmla="*/ 7144 w 9525"/>
                <a:gd name="connsiteY0" fmla="*/ 10162 h 9525"/>
                <a:gd name="connsiteX1" fmla="*/ 7144 w 9525"/>
                <a:gd name="connsiteY1" fmla="*/ 10162 h 9525"/>
              </a:gdLst>
              <a:ahLst/>
              <a:cxnLst>
                <a:cxn ang="0">
                  <a:pos x="connsiteX0" y="connsiteY0"/>
                </a:cxn>
                <a:cxn ang="0">
                  <a:pos x="connsiteX1" y="connsiteY1"/>
                </a:cxn>
              </a:cxnLst>
              <a:rect l="l" t="t" r="r" b="b"/>
              <a:pathLst>
                <a:path w="9525" h="9525">
                  <a:moveTo>
                    <a:pt x="7144" y="10162"/>
                  </a:moveTo>
                  <a:cubicBezTo>
                    <a:pt x="8096" y="4447"/>
                    <a:pt x="7144" y="8257"/>
                    <a:pt x="7144" y="101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3" name="Freeform: Shape 2832">
              <a:extLst>
                <a:ext uri="{FF2B5EF4-FFF2-40B4-BE49-F238E27FC236}">
                  <a16:creationId xmlns:a16="http://schemas.microsoft.com/office/drawing/2014/main" id="{D8D6B987-CA66-4857-968B-7E6AC3275913}"/>
                </a:ext>
              </a:extLst>
            </p:cNvPr>
            <p:cNvSpPr/>
            <p:nvPr/>
          </p:nvSpPr>
          <p:spPr>
            <a:xfrm>
              <a:off x="5330666" y="1084421"/>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10001"/>
                    <a:pt x="7144" y="9049"/>
                    <a:pt x="7144" y="10001"/>
                  </a:cubicBezTo>
                  <a:cubicBezTo>
                    <a:pt x="7144" y="6191"/>
                    <a:pt x="8096" y="10001"/>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4" name="Freeform: Shape 2833">
              <a:extLst>
                <a:ext uri="{FF2B5EF4-FFF2-40B4-BE49-F238E27FC236}">
                  <a16:creationId xmlns:a16="http://schemas.microsoft.com/office/drawing/2014/main" id="{4467D667-6034-4814-A099-EDD3D0B75CF5}"/>
                </a:ext>
              </a:extLst>
            </p:cNvPr>
            <p:cNvSpPr/>
            <p:nvPr/>
          </p:nvSpPr>
          <p:spPr>
            <a:xfrm>
              <a:off x="5324951" y="1209304"/>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8096" y="7990"/>
                    <a:pt x="10954"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5" name="Freeform: Shape 2834">
              <a:extLst>
                <a:ext uri="{FF2B5EF4-FFF2-40B4-BE49-F238E27FC236}">
                  <a16:creationId xmlns:a16="http://schemas.microsoft.com/office/drawing/2014/main" id="{3E765D3A-3290-4E0A-8441-3D8B362FF281}"/>
                </a:ext>
              </a:extLst>
            </p:cNvPr>
            <p:cNvSpPr/>
            <p:nvPr/>
          </p:nvSpPr>
          <p:spPr>
            <a:xfrm>
              <a:off x="4824995" y="500538"/>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8943" y="7144"/>
                    <a:pt x="8943"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6" name="Freeform: Shape 2835">
              <a:extLst>
                <a:ext uri="{FF2B5EF4-FFF2-40B4-BE49-F238E27FC236}">
                  <a16:creationId xmlns:a16="http://schemas.microsoft.com/office/drawing/2014/main" id="{B24D1B56-3FC6-4070-A76C-AE9C7A256396}"/>
                </a:ext>
              </a:extLst>
            </p:cNvPr>
            <p:cNvSpPr/>
            <p:nvPr/>
          </p:nvSpPr>
          <p:spPr>
            <a:xfrm>
              <a:off x="4778074" y="508158"/>
              <a:ext cx="57150" cy="781050"/>
            </a:xfrm>
            <a:custGeom>
              <a:avLst/>
              <a:gdLst>
                <a:gd name="connsiteX0" fmla="*/ 27288 w 57150"/>
                <a:gd name="connsiteY0" fmla="*/ 780574 h 781050"/>
                <a:gd name="connsiteX1" fmla="*/ 14906 w 57150"/>
                <a:gd name="connsiteY1" fmla="*/ 551974 h 781050"/>
                <a:gd name="connsiteX2" fmla="*/ 8238 w 57150"/>
                <a:gd name="connsiteY2" fmla="*/ 424339 h 781050"/>
                <a:gd name="connsiteX3" fmla="*/ 11096 w 57150"/>
                <a:gd name="connsiteY3" fmla="*/ 421481 h 781050"/>
                <a:gd name="connsiteX4" fmla="*/ 11096 w 57150"/>
                <a:gd name="connsiteY4" fmla="*/ 427196 h 781050"/>
                <a:gd name="connsiteX5" fmla="*/ 15858 w 57150"/>
                <a:gd name="connsiteY5" fmla="*/ 313849 h 781050"/>
                <a:gd name="connsiteX6" fmla="*/ 21573 w 57150"/>
                <a:gd name="connsiteY6" fmla="*/ 175736 h 781050"/>
                <a:gd name="connsiteX7" fmla="*/ 30146 w 57150"/>
                <a:gd name="connsiteY7" fmla="*/ 177641 h 781050"/>
                <a:gd name="connsiteX8" fmla="*/ 33003 w 57150"/>
                <a:gd name="connsiteY8" fmla="*/ 176689 h 781050"/>
                <a:gd name="connsiteX9" fmla="*/ 28241 w 57150"/>
                <a:gd name="connsiteY9" fmla="*/ 116681 h 781050"/>
                <a:gd name="connsiteX10" fmla="*/ 21573 w 57150"/>
                <a:gd name="connsiteY10" fmla="*/ 99536 h 781050"/>
                <a:gd name="connsiteX11" fmla="*/ 28241 w 57150"/>
                <a:gd name="connsiteY11" fmla="*/ 101441 h 781050"/>
                <a:gd name="connsiteX12" fmla="*/ 21573 w 57150"/>
                <a:gd name="connsiteY12" fmla="*/ 89059 h 781050"/>
                <a:gd name="connsiteX13" fmla="*/ 29193 w 57150"/>
                <a:gd name="connsiteY13" fmla="*/ 74771 h 781050"/>
                <a:gd name="connsiteX14" fmla="*/ 34908 w 57150"/>
                <a:gd name="connsiteY14" fmla="*/ 84296 h 781050"/>
                <a:gd name="connsiteX15" fmla="*/ 29193 w 57150"/>
                <a:gd name="connsiteY15" fmla="*/ 61436 h 781050"/>
                <a:gd name="connsiteX16" fmla="*/ 50148 w 57150"/>
                <a:gd name="connsiteY16" fmla="*/ 7144 h 781050"/>
                <a:gd name="connsiteX17" fmla="*/ 33956 w 57150"/>
                <a:gd name="connsiteY17" fmla="*/ 266224 h 781050"/>
                <a:gd name="connsiteX18" fmla="*/ 23478 w 57150"/>
                <a:gd name="connsiteY18" fmla="*/ 434816 h 781050"/>
                <a:gd name="connsiteX19" fmla="*/ 27288 w 57150"/>
                <a:gd name="connsiteY19" fmla="*/ 780574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150" h="781050">
                  <a:moveTo>
                    <a:pt x="27288" y="780574"/>
                  </a:moveTo>
                  <a:cubicBezTo>
                    <a:pt x="1571" y="731996"/>
                    <a:pt x="14906" y="593884"/>
                    <a:pt x="14906" y="551974"/>
                  </a:cubicBezTo>
                  <a:cubicBezTo>
                    <a:pt x="15858" y="500539"/>
                    <a:pt x="3476" y="474821"/>
                    <a:pt x="8238" y="424339"/>
                  </a:cubicBezTo>
                  <a:cubicBezTo>
                    <a:pt x="10143" y="425291"/>
                    <a:pt x="11096" y="424339"/>
                    <a:pt x="11096" y="421481"/>
                  </a:cubicBezTo>
                  <a:cubicBezTo>
                    <a:pt x="11096" y="423386"/>
                    <a:pt x="11096" y="425291"/>
                    <a:pt x="11096" y="427196"/>
                  </a:cubicBezTo>
                  <a:cubicBezTo>
                    <a:pt x="16811" y="423386"/>
                    <a:pt x="17763" y="316706"/>
                    <a:pt x="15858" y="313849"/>
                  </a:cubicBezTo>
                  <a:cubicBezTo>
                    <a:pt x="16811" y="316706"/>
                    <a:pt x="26336" y="177641"/>
                    <a:pt x="21573" y="175736"/>
                  </a:cubicBezTo>
                  <a:cubicBezTo>
                    <a:pt x="26336" y="172879"/>
                    <a:pt x="23478" y="181451"/>
                    <a:pt x="30146" y="177641"/>
                  </a:cubicBezTo>
                  <a:cubicBezTo>
                    <a:pt x="29193" y="175736"/>
                    <a:pt x="30146" y="174784"/>
                    <a:pt x="33003" y="176689"/>
                  </a:cubicBezTo>
                  <a:cubicBezTo>
                    <a:pt x="30146" y="169069"/>
                    <a:pt x="14906" y="107156"/>
                    <a:pt x="28241" y="116681"/>
                  </a:cubicBezTo>
                  <a:cubicBezTo>
                    <a:pt x="29193" y="113824"/>
                    <a:pt x="19668" y="103346"/>
                    <a:pt x="21573" y="99536"/>
                  </a:cubicBezTo>
                  <a:cubicBezTo>
                    <a:pt x="21573" y="100489"/>
                    <a:pt x="28241" y="104299"/>
                    <a:pt x="28241" y="101441"/>
                  </a:cubicBezTo>
                  <a:cubicBezTo>
                    <a:pt x="28241" y="92869"/>
                    <a:pt x="19668" y="98584"/>
                    <a:pt x="21573" y="89059"/>
                  </a:cubicBezTo>
                  <a:cubicBezTo>
                    <a:pt x="22526" y="89059"/>
                    <a:pt x="34908" y="85249"/>
                    <a:pt x="29193" y="74771"/>
                  </a:cubicBezTo>
                  <a:cubicBezTo>
                    <a:pt x="14906" y="84296"/>
                    <a:pt x="36813" y="84296"/>
                    <a:pt x="34908" y="84296"/>
                  </a:cubicBezTo>
                  <a:cubicBezTo>
                    <a:pt x="35861" y="81439"/>
                    <a:pt x="29193" y="61436"/>
                    <a:pt x="29193" y="61436"/>
                  </a:cubicBezTo>
                  <a:cubicBezTo>
                    <a:pt x="31098" y="54769"/>
                    <a:pt x="56816" y="15716"/>
                    <a:pt x="50148" y="7144"/>
                  </a:cubicBezTo>
                  <a:cubicBezTo>
                    <a:pt x="53958" y="47149"/>
                    <a:pt x="38718" y="187166"/>
                    <a:pt x="33956" y="266224"/>
                  </a:cubicBezTo>
                  <a:cubicBezTo>
                    <a:pt x="30146" y="325279"/>
                    <a:pt x="23478" y="380524"/>
                    <a:pt x="23478" y="434816"/>
                  </a:cubicBezTo>
                  <a:cubicBezTo>
                    <a:pt x="21573" y="523399"/>
                    <a:pt x="16811" y="718661"/>
                    <a:pt x="27288" y="7805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7" name="Freeform: Shape 2836">
              <a:extLst>
                <a:ext uri="{FF2B5EF4-FFF2-40B4-BE49-F238E27FC236}">
                  <a16:creationId xmlns:a16="http://schemas.microsoft.com/office/drawing/2014/main" id="{E5CFC006-DF5E-4525-8D6B-212876613B32}"/>
                </a:ext>
              </a:extLst>
            </p:cNvPr>
            <p:cNvSpPr/>
            <p:nvPr/>
          </p:nvSpPr>
          <p:spPr>
            <a:xfrm>
              <a:off x="4822984" y="50530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8" name="Freeform: Shape 2837">
              <a:extLst>
                <a:ext uri="{FF2B5EF4-FFF2-40B4-BE49-F238E27FC236}">
                  <a16:creationId xmlns:a16="http://schemas.microsoft.com/office/drawing/2014/main" id="{D24C36CB-3960-45C1-AA3F-27F8855A9B75}"/>
                </a:ext>
              </a:extLst>
            </p:cNvPr>
            <p:cNvSpPr/>
            <p:nvPr/>
          </p:nvSpPr>
          <p:spPr>
            <a:xfrm>
              <a:off x="4803510" y="55631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39" name="Freeform: Shape 2838">
              <a:extLst>
                <a:ext uri="{FF2B5EF4-FFF2-40B4-BE49-F238E27FC236}">
                  <a16:creationId xmlns:a16="http://schemas.microsoft.com/office/drawing/2014/main" id="{159FEAE1-BFC0-4E5B-9819-FDB7EC4B6A17}"/>
                </a:ext>
              </a:extLst>
            </p:cNvPr>
            <p:cNvSpPr/>
            <p:nvPr/>
          </p:nvSpPr>
          <p:spPr>
            <a:xfrm>
              <a:off x="4800124" y="565308"/>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8096"/>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0" name="Freeform: Shape 2839">
              <a:extLst>
                <a:ext uri="{FF2B5EF4-FFF2-40B4-BE49-F238E27FC236}">
                  <a16:creationId xmlns:a16="http://schemas.microsoft.com/office/drawing/2014/main" id="{81BA9632-8845-4364-B76A-A1DC12C68229}"/>
                </a:ext>
              </a:extLst>
            </p:cNvPr>
            <p:cNvSpPr/>
            <p:nvPr/>
          </p:nvSpPr>
          <p:spPr>
            <a:xfrm>
              <a:off x="4794409" y="58150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7144" y="7144"/>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1" name="Freeform: Shape 2840">
              <a:extLst>
                <a:ext uri="{FF2B5EF4-FFF2-40B4-BE49-F238E27FC236}">
                  <a16:creationId xmlns:a16="http://schemas.microsoft.com/office/drawing/2014/main" id="{CDE28671-3DDE-4A7A-82BE-52D2C4AAE9C0}"/>
                </a:ext>
              </a:extLst>
            </p:cNvPr>
            <p:cNvSpPr/>
            <p:nvPr/>
          </p:nvSpPr>
          <p:spPr>
            <a:xfrm>
              <a:off x="4796076" y="584164"/>
              <a:ext cx="9525" cy="9525"/>
            </a:xfrm>
            <a:custGeom>
              <a:avLst/>
              <a:gdLst>
                <a:gd name="connsiteX0" fmla="*/ 8334 w 9525"/>
                <a:gd name="connsiteY0" fmla="*/ 7338 h 9525"/>
                <a:gd name="connsiteX1" fmla="*/ 7382 w 9525"/>
                <a:gd name="connsiteY1" fmla="*/ 9243 h 9525"/>
                <a:gd name="connsiteX2" fmla="*/ 8334 w 9525"/>
                <a:gd name="connsiteY2" fmla="*/ 7338 h 9525"/>
              </a:gdLst>
              <a:ahLst/>
              <a:cxnLst>
                <a:cxn ang="0">
                  <a:pos x="connsiteX0" y="connsiteY0"/>
                </a:cxn>
                <a:cxn ang="0">
                  <a:pos x="connsiteX1" y="connsiteY1"/>
                </a:cxn>
                <a:cxn ang="0">
                  <a:pos x="connsiteX2" y="connsiteY2"/>
                </a:cxn>
              </a:cxnLst>
              <a:rect l="l" t="t" r="r" b="b"/>
              <a:pathLst>
                <a:path w="9525" h="9525">
                  <a:moveTo>
                    <a:pt x="8334" y="7338"/>
                  </a:moveTo>
                  <a:cubicBezTo>
                    <a:pt x="8334" y="8291"/>
                    <a:pt x="7382" y="9243"/>
                    <a:pt x="7382" y="9243"/>
                  </a:cubicBezTo>
                  <a:cubicBezTo>
                    <a:pt x="7382" y="9243"/>
                    <a:pt x="6429" y="6386"/>
                    <a:pt x="8334"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2" name="Freeform: Shape 2841">
              <a:extLst>
                <a:ext uri="{FF2B5EF4-FFF2-40B4-BE49-F238E27FC236}">
                  <a16:creationId xmlns:a16="http://schemas.microsoft.com/office/drawing/2014/main" id="{D36BE0A4-FC37-41D2-8014-801E87A5F66F}"/>
                </a:ext>
              </a:extLst>
            </p:cNvPr>
            <p:cNvSpPr/>
            <p:nvPr/>
          </p:nvSpPr>
          <p:spPr>
            <a:xfrm>
              <a:off x="4789646" y="611789"/>
              <a:ext cx="9525" cy="9525"/>
            </a:xfrm>
            <a:custGeom>
              <a:avLst/>
              <a:gdLst>
                <a:gd name="connsiteX0" fmla="*/ 8096 w 9525"/>
                <a:gd name="connsiteY0" fmla="*/ 7335 h 9525"/>
                <a:gd name="connsiteX1" fmla="*/ 7144 w 9525"/>
                <a:gd name="connsiteY1" fmla="*/ 10193 h 9525"/>
                <a:gd name="connsiteX2" fmla="*/ 8096 w 9525"/>
                <a:gd name="connsiteY2" fmla="*/ 7335 h 9525"/>
              </a:gdLst>
              <a:ahLst/>
              <a:cxnLst>
                <a:cxn ang="0">
                  <a:pos x="connsiteX0" y="connsiteY0"/>
                </a:cxn>
                <a:cxn ang="0">
                  <a:pos x="connsiteX1" y="connsiteY1"/>
                </a:cxn>
                <a:cxn ang="0">
                  <a:pos x="connsiteX2" y="connsiteY2"/>
                </a:cxn>
              </a:cxnLst>
              <a:rect l="l" t="t" r="r" b="b"/>
              <a:pathLst>
                <a:path w="9525" h="9525">
                  <a:moveTo>
                    <a:pt x="8096" y="7335"/>
                  </a:moveTo>
                  <a:cubicBezTo>
                    <a:pt x="8096" y="8288"/>
                    <a:pt x="9049" y="9240"/>
                    <a:pt x="7144" y="10193"/>
                  </a:cubicBezTo>
                  <a:cubicBezTo>
                    <a:pt x="8096" y="9240"/>
                    <a:pt x="6191" y="6383"/>
                    <a:pt x="8096"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3" name="Freeform: Shape 2842">
              <a:extLst>
                <a:ext uri="{FF2B5EF4-FFF2-40B4-BE49-F238E27FC236}">
                  <a16:creationId xmlns:a16="http://schemas.microsoft.com/office/drawing/2014/main" id="{5A404493-EE33-4CF0-AF28-596DB8B09D3E}"/>
                </a:ext>
              </a:extLst>
            </p:cNvPr>
            <p:cNvSpPr/>
            <p:nvPr/>
          </p:nvSpPr>
          <p:spPr>
            <a:xfrm>
              <a:off x="4789223" y="62436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9049"/>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4" name="Freeform: Shape 2843">
              <a:extLst>
                <a:ext uri="{FF2B5EF4-FFF2-40B4-BE49-F238E27FC236}">
                  <a16:creationId xmlns:a16="http://schemas.microsoft.com/office/drawing/2014/main" id="{24DB3560-83BC-4906-8747-3F68300DFF74}"/>
                </a:ext>
              </a:extLst>
            </p:cNvPr>
            <p:cNvSpPr/>
            <p:nvPr/>
          </p:nvSpPr>
          <p:spPr>
            <a:xfrm>
              <a:off x="4782026" y="862012"/>
              <a:ext cx="9525" cy="9525"/>
            </a:xfrm>
            <a:custGeom>
              <a:avLst/>
              <a:gdLst>
                <a:gd name="connsiteX0" fmla="*/ 7144 w 9525"/>
                <a:gd name="connsiteY0" fmla="*/ 8573 h 9525"/>
                <a:gd name="connsiteX1" fmla="*/ 7144 w 9525"/>
                <a:gd name="connsiteY1" fmla="*/ 8573 h 9525"/>
              </a:gdLst>
              <a:ahLst/>
              <a:cxnLst>
                <a:cxn ang="0">
                  <a:pos x="connsiteX0" y="connsiteY0"/>
                </a:cxn>
                <a:cxn ang="0">
                  <a:pos x="connsiteX1" y="connsiteY1"/>
                </a:cxn>
              </a:cxnLst>
              <a:rect l="l" t="t" r="r" b="b"/>
              <a:pathLst>
                <a:path w="9525" h="9525">
                  <a:moveTo>
                    <a:pt x="7144" y="8573"/>
                  </a:moveTo>
                  <a:cubicBezTo>
                    <a:pt x="7144" y="6667"/>
                    <a:pt x="7144" y="6667"/>
                    <a:pt x="7144" y="85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5" name="Freeform: Shape 2844">
              <a:extLst>
                <a:ext uri="{FF2B5EF4-FFF2-40B4-BE49-F238E27FC236}">
                  <a16:creationId xmlns:a16="http://schemas.microsoft.com/office/drawing/2014/main" id="{05634D83-CBBD-4974-89D5-8CCBEC34CB78}"/>
                </a:ext>
              </a:extLst>
            </p:cNvPr>
            <p:cNvSpPr/>
            <p:nvPr/>
          </p:nvSpPr>
          <p:spPr>
            <a:xfrm>
              <a:off x="4778216" y="9682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6" name="Freeform: Shape 2845">
              <a:extLst>
                <a:ext uri="{FF2B5EF4-FFF2-40B4-BE49-F238E27FC236}">
                  <a16:creationId xmlns:a16="http://schemas.microsoft.com/office/drawing/2014/main" id="{1F133381-093F-437A-92A0-69EC94106429}"/>
                </a:ext>
              </a:extLst>
            </p:cNvPr>
            <p:cNvSpPr/>
            <p:nvPr/>
          </p:nvSpPr>
          <p:spPr>
            <a:xfrm>
              <a:off x="4782979" y="102399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190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7" name="Freeform: Shape 2846">
              <a:extLst>
                <a:ext uri="{FF2B5EF4-FFF2-40B4-BE49-F238E27FC236}">
                  <a16:creationId xmlns:a16="http://schemas.microsoft.com/office/drawing/2014/main" id="{6662545A-A898-4CA3-AF79-63F38857D109}"/>
                </a:ext>
              </a:extLst>
            </p:cNvPr>
            <p:cNvSpPr/>
            <p:nvPr/>
          </p:nvSpPr>
          <p:spPr>
            <a:xfrm>
              <a:off x="4916054" y="663416"/>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7144"/>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8" name="Freeform: Shape 2847">
              <a:extLst>
                <a:ext uri="{FF2B5EF4-FFF2-40B4-BE49-F238E27FC236}">
                  <a16:creationId xmlns:a16="http://schemas.microsoft.com/office/drawing/2014/main" id="{50DB553B-0A31-4D95-A839-5F74C848C2C8}"/>
                </a:ext>
              </a:extLst>
            </p:cNvPr>
            <p:cNvSpPr/>
            <p:nvPr/>
          </p:nvSpPr>
          <p:spPr>
            <a:xfrm>
              <a:off x="4920897" y="651921"/>
              <a:ext cx="342900" cy="38100"/>
            </a:xfrm>
            <a:custGeom>
              <a:avLst/>
              <a:gdLst>
                <a:gd name="connsiteX0" fmla="*/ 342618 w 342900"/>
                <a:gd name="connsiteY0" fmla="*/ 29116 h 38100"/>
                <a:gd name="connsiteX1" fmla="*/ 213078 w 342900"/>
                <a:gd name="connsiteY1" fmla="*/ 25306 h 38100"/>
                <a:gd name="connsiteX2" fmla="*/ 139736 w 342900"/>
                <a:gd name="connsiteY2" fmla="*/ 22448 h 38100"/>
                <a:gd name="connsiteX3" fmla="*/ 80681 w 342900"/>
                <a:gd name="connsiteY3" fmla="*/ 26258 h 38100"/>
                <a:gd name="connsiteX4" fmla="*/ 80681 w 342900"/>
                <a:gd name="connsiteY4" fmla="*/ 17686 h 38100"/>
                <a:gd name="connsiteX5" fmla="*/ 79728 w 342900"/>
                <a:gd name="connsiteY5" fmla="*/ 14828 h 38100"/>
                <a:gd name="connsiteX6" fmla="*/ 56868 w 342900"/>
                <a:gd name="connsiteY6" fmla="*/ 28163 h 38100"/>
                <a:gd name="connsiteX7" fmla="*/ 54011 w 342900"/>
                <a:gd name="connsiteY7" fmla="*/ 18638 h 38100"/>
                <a:gd name="connsiteX8" fmla="*/ 48296 w 342900"/>
                <a:gd name="connsiteY8" fmla="*/ 28163 h 38100"/>
                <a:gd name="connsiteX9" fmla="*/ 48296 w 342900"/>
                <a:gd name="connsiteY9" fmla="*/ 21496 h 38100"/>
                <a:gd name="connsiteX10" fmla="*/ 46391 w 342900"/>
                <a:gd name="connsiteY10" fmla="*/ 29116 h 38100"/>
                <a:gd name="connsiteX11" fmla="*/ 44486 w 342900"/>
                <a:gd name="connsiteY11" fmla="*/ 30068 h 38100"/>
                <a:gd name="connsiteX12" fmla="*/ 38771 w 342900"/>
                <a:gd name="connsiteY12" fmla="*/ 28163 h 38100"/>
                <a:gd name="connsiteX13" fmla="*/ 40676 w 342900"/>
                <a:gd name="connsiteY13" fmla="*/ 17686 h 38100"/>
                <a:gd name="connsiteX14" fmla="*/ 33056 w 342900"/>
                <a:gd name="connsiteY14" fmla="*/ 28163 h 38100"/>
                <a:gd name="connsiteX15" fmla="*/ 9243 w 342900"/>
                <a:gd name="connsiteY15" fmla="*/ 23401 h 38100"/>
                <a:gd name="connsiteX16" fmla="*/ 7338 w 342900"/>
                <a:gd name="connsiteY16" fmla="*/ 22448 h 38100"/>
                <a:gd name="connsiteX17" fmla="*/ 110208 w 342900"/>
                <a:gd name="connsiteY17" fmla="*/ 7208 h 38100"/>
                <a:gd name="connsiteX18" fmla="*/ 342618 w 342900"/>
                <a:gd name="connsiteY18" fmla="*/ 291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116"/>
                  </a:moveTo>
                  <a:cubicBezTo>
                    <a:pt x="327378" y="48166"/>
                    <a:pt x="211173" y="25306"/>
                    <a:pt x="213078" y="25306"/>
                  </a:cubicBezTo>
                  <a:cubicBezTo>
                    <a:pt x="204506" y="24353"/>
                    <a:pt x="140688" y="21496"/>
                    <a:pt x="139736" y="22448"/>
                  </a:cubicBezTo>
                  <a:cubicBezTo>
                    <a:pt x="142593" y="22448"/>
                    <a:pt x="80681" y="22448"/>
                    <a:pt x="80681" y="26258"/>
                  </a:cubicBezTo>
                  <a:cubicBezTo>
                    <a:pt x="76871" y="17686"/>
                    <a:pt x="87348" y="33878"/>
                    <a:pt x="80681" y="17686"/>
                  </a:cubicBezTo>
                  <a:cubicBezTo>
                    <a:pt x="79728" y="18638"/>
                    <a:pt x="78776" y="17686"/>
                    <a:pt x="79728" y="14828"/>
                  </a:cubicBezTo>
                  <a:cubicBezTo>
                    <a:pt x="67346" y="30068"/>
                    <a:pt x="63536" y="20543"/>
                    <a:pt x="56868" y="28163"/>
                  </a:cubicBezTo>
                  <a:cubicBezTo>
                    <a:pt x="54963" y="24353"/>
                    <a:pt x="54011" y="22448"/>
                    <a:pt x="54011" y="18638"/>
                  </a:cubicBezTo>
                  <a:cubicBezTo>
                    <a:pt x="56868" y="20543"/>
                    <a:pt x="46391" y="27211"/>
                    <a:pt x="48296" y="28163"/>
                  </a:cubicBezTo>
                  <a:cubicBezTo>
                    <a:pt x="48296" y="28163"/>
                    <a:pt x="49248" y="21496"/>
                    <a:pt x="48296" y="21496"/>
                  </a:cubicBezTo>
                  <a:cubicBezTo>
                    <a:pt x="45438" y="22448"/>
                    <a:pt x="47343" y="27211"/>
                    <a:pt x="46391" y="29116"/>
                  </a:cubicBezTo>
                  <a:cubicBezTo>
                    <a:pt x="46391" y="27211"/>
                    <a:pt x="46391" y="27211"/>
                    <a:pt x="44486" y="30068"/>
                  </a:cubicBezTo>
                  <a:cubicBezTo>
                    <a:pt x="42581" y="22448"/>
                    <a:pt x="45438" y="26258"/>
                    <a:pt x="38771" y="28163"/>
                  </a:cubicBezTo>
                  <a:cubicBezTo>
                    <a:pt x="38771" y="22448"/>
                    <a:pt x="42581" y="25306"/>
                    <a:pt x="40676" y="17686"/>
                  </a:cubicBezTo>
                  <a:cubicBezTo>
                    <a:pt x="39723" y="17686"/>
                    <a:pt x="33056" y="26258"/>
                    <a:pt x="33056" y="28163"/>
                  </a:cubicBezTo>
                  <a:cubicBezTo>
                    <a:pt x="23531" y="26258"/>
                    <a:pt x="19721" y="17686"/>
                    <a:pt x="9243" y="23401"/>
                  </a:cubicBezTo>
                  <a:cubicBezTo>
                    <a:pt x="9243" y="21496"/>
                    <a:pt x="6386" y="23401"/>
                    <a:pt x="7338" y="22448"/>
                  </a:cubicBezTo>
                  <a:cubicBezTo>
                    <a:pt x="16863" y="13876"/>
                    <a:pt x="74966" y="7208"/>
                    <a:pt x="110208" y="7208"/>
                  </a:cubicBezTo>
                  <a:cubicBezTo>
                    <a:pt x="168311" y="5303"/>
                    <a:pt x="302613" y="46261"/>
                    <a:pt x="342618" y="291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49" name="Freeform: Shape 2848">
              <a:extLst>
                <a:ext uri="{FF2B5EF4-FFF2-40B4-BE49-F238E27FC236}">
                  <a16:creationId xmlns:a16="http://schemas.microsoft.com/office/drawing/2014/main" id="{01B21E73-4E8E-416A-8470-70AC8A9ED404}"/>
                </a:ext>
              </a:extLst>
            </p:cNvPr>
            <p:cNvSpPr/>
            <p:nvPr/>
          </p:nvSpPr>
          <p:spPr>
            <a:xfrm>
              <a:off x="4918234" y="663416"/>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0" name="Freeform: Shape 2849">
              <a:extLst>
                <a:ext uri="{FF2B5EF4-FFF2-40B4-BE49-F238E27FC236}">
                  <a16:creationId xmlns:a16="http://schemas.microsoft.com/office/drawing/2014/main" id="{AB3036DD-B0A1-49DB-9D97-C5CD20075588}"/>
                </a:ext>
              </a:extLst>
            </p:cNvPr>
            <p:cNvSpPr/>
            <p:nvPr/>
          </p:nvSpPr>
          <p:spPr>
            <a:xfrm>
              <a:off x="4942999" y="6700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1" name="Freeform: Shape 2850">
              <a:extLst>
                <a:ext uri="{FF2B5EF4-FFF2-40B4-BE49-F238E27FC236}">
                  <a16:creationId xmlns:a16="http://schemas.microsoft.com/office/drawing/2014/main" id="{95488F89-B274-4282-8C60-3D6B6134A802}"/>
                </a:ext>
              </a:extLst>
            </p:cNvPr>
            <p:cNvSpPr/>
            <p:nvPr/>
          </p:nvSpPr>
          <p:spPr>
            <a:xfrm>
              <a:off x="4947761" y="67008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2" name="Freeform: Shape 2851">
              <a:extLst>
                <a:ext uri="{FF2B5EF4-FFF2-40B4-BE49-F238E27FC236}">
                  <a16:creationId xmlns:a16="http://schemas.microsoft.com/office/drawing/2014/main" id="{8E461541-F593-4A38-8B28-B443036DC1B6}"/>
                </a:ext>
              </a:extLst>
            </p:cNvPr>
            <p:cNvSpPr/>
            <p:nvPr/>
          </p:nvSpPr>
          <p:spPr>
            <a:xfrm>
              <a:off x="4954958" y="672941"/>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3" name="Freeform: Shape 2852">
              <a:extLst>
                <a:ext uri="{FF2B5EF4-FFF2-40B4-BE49-F238E27FC236}">
                  <a16:creationId xmlns:a16="http://schemas.microsoft.com/office/drawing/2014/main" id="{83B67DC4-58F0-411E-96DC-A6B08606BB52}"/>
                </a:ext>
              </a:extLst>
            </p:cNvPr>
            <p:cNvSpPr/>
            <p:nvPr/>
          </p:nvSpPr>
          <p:spPr>
            <a:xfrm>
              <a:off x="4955381" y="67103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4" name="Freeform: Shape 2853">
              <a:extLst>
                <a:ext uri="{FF2B5EF4-FFF2-40B4-BE49-F238E27FC236}">
                  <a16:creationId xmlns:a16="http://schemas.microsoft.com/office/drawing/2014/main" id="{2B413B60-ADC4-4B39-94BA-11C511BDAAFA}"/>
                </a:ext>
              </a:extLst>
            </p:cNvPr>
            <p:cNvSpPr/>
            <p:nvPr/>
          </p:nvSpPr>
          <p:spPr>
            <a:xfrm>
              <a:off x="4967369" y="672517"/>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8520"/>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5" name="Freeform: Shape 2854">
              <a:extLst>
                <a:ext uri="{FF2B5EF4-FFF2-40B4-BE49-F238E27FC236}">
                  <a16:creationId xmlns:a16="http://schemas.microsoft.com/office/drawing/2014/main" id="{9B018D3C-FCF1-4B99-A10B-51E24C95AD35}"/>
                </a:ext>
              </a:extLst>
            </p:cNvPr>
            <p:cNvSpPr/>
            <p:nvPr/>
          </p:nvSpPr>
          <p:spPr>
            <a:xfrm>
              <a:off x="4972526" y="6710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6" name="Freeform: Shape 2855">
              <a:extLst>
                <a:ext uri="{FF2B5EF4-FFF2-40B4-BE49-F238E27FC236}">
                  <a16:creationId xmlns:a16="http://schemas.microsoft.com/office/drawing/2014/main" id="{78FB0176-28B1-46B9-B278-6B9643D17130}"/>
                </a:ext>
              </a:extLst>
            </p:cNvPr>
            <p:cNvSpPr/>
            <p:nvPr/>
          </p:nvSpPr>
          <p:spPr>
            <a:xfrm>
              <a:off x="5074682" y="67032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7" name="Freeform: Shape 2856">
              <a:extLst>
                <a:ext uri="{FF2B5EF4-FFF2-40B4-BE49-F238E27FC236}">
                  <a16:creationId xmlns:a16="http://schemas.microsoft.com/office/drawing/2014/main" id="{19FA569C-8FC0-471A-8C55-85BFAA0E24C4}"/>
                </a:ext>
              </a:extLst>
            </p:cNvPr>
            <p:cNvSpPr/>
            <p:nvPr/>
          </p:nvSpPr>
          <p:spPr>
            <a:xfrm>
              <a:off x="5120164" y="674579"/>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8" name="Freeform: Shape 2857">
              <a:extLst>
                <a:ext uri="{FF2B5EF4-FFF2-40B4-BE49-F238E27FC236}">
                  <a16:creationId xmlns:a16="http://schemas.microsoft.com/office/drawing/2014/main" id="{0BEAF9F7-59DD-4F90-B76C-95E95FBF0412}"/>
                </a:ext>
              </a:extLst>
            </p:cNvPr>
            <p:cNvSpPr/>
            <p:nvPr/>
          </p:nvSpPr>
          <p:spPr>
            <a:xfrm>
              <a:off x="5144929" y="67082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7144" y="9260"/>
                    <a:pt x="7144" y="4498"/>
                    <a:pt x="7144"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59" name="Freeform: Shape 2858">
              <a:extLst>
                <a:ext uri="{FF2B5EF4-FFF2-40B4-BE49-F238E27FC236}">
                  <a16:creationId xmlns:a16="http://schemas.microsoft.com/office/drawing/2014/main" id="{A93602D3-82E7-4D48-ADA4-D9CE428BB8E2}"/>
                </a:ext>
              </a:extLst>
            </p:cNvPr>
            <p:cNvSpPr/>
            <p:nvPr/>
          </p:nvSpPr>
          <p:spPr>
            <a:xfrm>
              <a:off x="4916054" y="77104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0" name="Freeform: Shape 2859">
              <a:extLst>
                <a:ext uri="{FF2B5EF4-FFF2-40B4-BE49-F238E27FC236}">
                  <a16:creationId xmlns:a16="http://schemas.microsoft.com/office/drawing/2014/main" id="{4D4751B4-404F-4AF1-91DD-6DF2B168F54B}"/>
                </a:ext>
              </a:extLst>
            </p:cNvPr>
            <p:cNvSpPr/>
            <p:nvPr/>
          </p:nvSpPr>
          <p:spPr>
            <a:xfrm>
              <a:off x="4920897" y="759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1" name="Freeform: Shape 2860">
              <a:extLst>
                <a:ext uri="{FF2B5EF4-FFF2-40B4-BE49-F238E27FC236}">
                  <a16:creationId xmlns:a16="http://schemas.microsoft.com/office/drawing/2014/main" id="{EE37B3FC-4300-4329-AA18-05315E2B495E}"/>
                </a:ext>
              </a:extLst>
            </p:cNvPr>
            <p:cNvSpPr/>
            <p:nvPr/>
          </p:nvSpPr>
          <p:spPr>
            <a:xfrm>
              <a:off x="4918234" y="771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2" name="Freeform: Shape 2861">
              <a:extLst>
                <a:ext uri="{FF2B5EF4-FFF2-40B4-BE49-F238E27FC236}">
                  <a16:creationId xmlns:a16="http://schemas.microsoft.com/office/drawing/2014/main" id="{804E0B9C-D08B-41D3-A06D-40C5CF17A84D}"/>
                </a:ext>
              </a:extLst>
            </p:cNvPr>
            <p:cNvSpPr/>
            <p:nvPr/>
          </p:nvSpPr>
          <p:spPr>
            <a:xfrm>
              <a:off x="4942999" y="777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3" name="Freeform: Shape 2862">
              <a:extLst>
                <a:ext uri="{FF2B5EF4-FFF2-40B4-BE49-F238E27FC236}">
                  <a16:creationId xmlns:a16="http://schemas.microsoft.com/office/drawing/2014/main" id="{087D59F2-FB7E-4058-9508-0353E278579E}"/>
                </a:ext>
              </a:extLst>
            </p:cNvPr>
            <p:cNvSpPr/>
            <p:nvPr/>
          </p:nvSpPr>
          <p:spPr>
            <a:xfrm>
              <a:off x="4947761" y="777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4" name="Freeform: Shape 2863">
              <a:extLst>
                <a:ext uri="{FF2B5EF4-FFF2-40B4-BE49-F238E27FC236}">
                  <a16:creationId xmlns:a16="http://schemas.microsoft.com/office/drawing/2014/main" id="{0FEE2D30-645D-433E-AF99-8CF556511C96}"/>
                </a:ext>
              </a:extLst>
            </p:cNvPr>
            <p:cNvSpPr/>
            <p:nvPr/>
          </p:nvSpPr>
          <p:spPr>
            <a:xfrm>
              <a:off x="4954958" y="78057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5" name="Freeform: Shape 2864">
              <a:extLst>
                <a:ext uri="{FF2B5EF4-FFF2-40B4-BE49-F238E27FC236}">
                  <a16:creationId xmlns:a16="http://schemas.microsoft.com/office/drawing/2014/main" id="{4D69FB05-F370-4AA1-A509-31C96A1D054C}"/>
                </a:ext>
              </a:extLst>
            </p:cNvPr>
            <p:cNvSpPr/>
            <p:nvPr/>
          </p:nvSpPr>
          <p:spPr>
            <a:xfrm>
              <a:off x="4955381" y="778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6" name="Freeform: Shape 2865">
              <a:extLst>
                <a:ext uri="{FF2B5EF4-FFF2-40B4-BE49-F238E27FC236}">
                  <a16:creationId xmlns:a16="http://schemas.microsoft.com/office/drawing/2014/main" id="{3CE59911-102E-40B3-A556-1F8F96B591E3}"/>
                </a:ext>
              </a:extLst>
            </p:cNvPr>
            <p:cNvSpPr/>
            <p:nvPr/>
          </p:nvSpPr>
          <p:spPr>
            <a:xfrm>
              <a:off x="4967369" y="78015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7" name="Freeform: Shape 2866">
              <a:extLst>
                <a:ext uri="{FF2B5EF4-FFF2-40B4-BE49-F238E27FC236}">
                  <a16:creationId xmlns:a16="http://schemas.microsoft.com/office/drawing/2014/main" id="{A08D7163-B2FB-43BD-8AA3-ADB93ABE1161}"/>
                </a:ext>
              </a:extLst>
            </p:cNvPr>
            <p:cNvSpPr/>
            <p:nvPr/>
          </p:nvSpPr>
          <p:spPr>
            <a:xfrm>
              <a:off x="497252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8" name="Freeform: Shape 2867">
              <a:extLst>
                <a:ext uri="{FF2B5EF4-FFF2-40B4-BE49-F238E27FC236}">
                  <a16:creationId xmlns:a16="http://schemas.microsoft.com/office/drawing/2014/main" id="{1486A66F-3ABD-4AD8-9C8F-09B4305FC3CF}"/>
                </a:ext>
              </a:extLst>
            </p:cNvPr>
            <p:cNvSpPr/>
            <p:nvPr/>
          </p:nvSpPr>
          <p:spPr>
            <a:xfrm>
              <a:off x="5074682" y="7786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69" name="Freeform: Shape 2868">
              <a:extLst>
                <a:ext uri="{FF2B5EF4-FFF2-40B4-BE49-F238E27FC236}">
                  <a16:creationId xmlns:a16="http://schemas.microsoft.com/office/drawing/2014/main" id="{4B7BF60C-2C0B-4ADF-8785-D2F871F07195}"/>
                </a:ext>
              </a:extLst>
            </p:cNvPr>
            <p:cNvSpPr/>
            <p:nvPr/>
          </p:nvSpPr>
          <p:spPr>
            <a:xfrm>
              <a:off x="5120164" y="783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0" name="Freeform: Shape 2869">
              <a:extLst>
                <a:ext uri="{FF2B5EF4-FFF2-40B4-BE49-F238E27FC236}">
                  <a16:creationId xmlns:a16="http://schemas.microsoft.com/office/drawing/2014/main" id="{70597EA2-0FA8-4CA4-8F21-B588E3B725D4}"/>
                </a:ext>
              </a:extLst>
            </p:cNvPr>
            <p:cNvSpPr/>
            <p:nvPr/>
          </p:nvSpPr>
          <p:spPr>
            <a:xfrm>
              <a:off x="5144929" y="778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1" name="Freeform: Shape 2870">
              <a:extLst>
                <a:ext uri="{FF2B5EF4-FFF2-40B4-BE49-F238E27FC236}">
                  <a16:creationId xmlns:a16="http://schemas.microsoft.com/office/drawing/2014/main" id="{AAE20570-BE00-4E6E-B2E1-847C5C3D5305}"/>
                </a:ext>
              </a:extLst>
            </p:cNvPr>
            <p:cNvSpPr/>
            <p:nvPr/>
          </p:nvSpPr>
          <p:spPr>
            <a:xfrm>
              <a:off x="4922573" y="8662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2" name="Freeform: Shape 2871">
              <a:extLst>
                <a:ext uri="{FF2B5EF4-FFF2-40B4-BE49-F238E27FC236}">
                  <a16:creationId xmlns:a16="http://schemas.microsoft.com/office/drawing/2014/main" id="{236C04BC-1CEF-4F68-90F7-46DDD37D1885}"/>
                </a:ext>
              </a:extLst>
            </p:cNvPr>
            <p:cNvSpPr/>
            <p:nvPr/>
          </p:nvSpPr>
          <p:spPr>
            <a:xfrm>
              <a:off x="4927564" y="8548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3" name="Freeform: Shape 2872">
              <a:extLst>
                <a:ext uri="{FF2B5EF4-FFF2-40B4-BE49-F238E27FC236}">
                  <a16:creationId xmlns:a16="http://schemas.microsoft.com/office/drawing/2014/main" id="{E52643B3-667A-45F0-9241-96D08CA2B5B4}"/>
                </a:ext>
              </a:extLst>
            </p:cNvPr>
            <p:cNvSpPr/>
            <p:nvPr/>
          </p:nvSpPr>
          <p:spPr>
            <a:xfrm>
              <a:off x="4924901" y="8662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4" name="Freeform: Shape 2873">
              <a:extLst>
                <a:ext uri="{FF2B5EF4-FFF2-40B4-BE49-F238E27FC236}">
                  <a16:creationId xmlns:a16="http://schemas.microsoft.com/office/drawing/2014/main" id="{EB4EE15E-3D91-4633-8455-2038A7DFF9AD}"/>
                </a:ext>
              </a:extLst>
            </p:cNvPr>
            <p:cNvSpPr/>
            <p:nvPr/>
          </p:nvSpPr>
          <p:spPr>
            <a:xfrm>
              <a:off x="4949666" y="872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5" name="Freeform: Shape 2874">
              <a:extLst>
                <a:ext uri="{FF2B5EF4-FFF2-40B4-BE49-F238E27FC236}">
                  <a16:creationId xmlns:a16="http://schemas.microsoft.com/office/drawing/2014/main" id="{F2B78D96-B78A-4268-B98D-383B85BB70EE}"/>
                </a:ext>
              </a:extLst>
            </p:cNvPr>
            <p:cNvSpPr/>
            <p:nvPr/>
          </p:nvSpPr>
          <p:spPr>
            <a:xfrm>
              <a:off x="4953476" y="8729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6" name="Freeform: Shape 2875">
              <a:extLst>
                <a:ext uri="{FF2B5EF4-FFF2-40B4-BE49-F238E27FC236}">
                  <a16:creationId xmlns:a16="http://schemas.microsoft.com/office/drawing/2014/main" id="{872A1150-383D-4537-A189-C4D6B67F34ED}"/>
                </a:ext>
              </a:extLst>
            </p:cNvPr>
            <p:cNvSpPr/>
            <p:nvPr/>
          </p:nvSpPr>
          <p:spPr>
            <a:xfrm>
              <a:off x="4961096" y="87582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7" name="Freeform: Shape 2876">
              <a:extLst>
                <a:ext uri="{FF2B5EF4-FFF2-40B4-BE49-F238E27FC236}">
                  <a16:creationId xmlns:a16="http://schemas.microsoft.com/office/drawing/2014/main" id="{0DC88B14-C937-422C-B762-48108F921BC5}"/>
                </a:ext>
              </a:extLst>
            </p:cNvPr>
            <p:cNvSpPr/>
            <p:nvPr/>
          </p:nvSpPr>
          <p:spPr>
            <a:xfrm>
              <a:off x="4962049" y="8739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8" name="Freeform: Shape 2877">
              <a:extLst>
                <a:ext uri="{FF2B5EF4-FFF2-40B4-BE49-F238E27FC236}">
                  <a16:creationId xmlns:a16="http://schemas.microsoft.com/office/drawing/2014/main" id="{711DBE17-3EB3-4251-8C61-B7BBD260F0AE}"/>
                </a:ext>
              </a:extLst>
            </p:cNvPr>
            <p:cNvSpPr/>
            <p:nvPr/>
          </p:nvSpPr>
          <p:spPr>
            <a:xfrm>
              <a:off x="4973479" y="87540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79" name="Freeform: Shape 2878">
              <a:extLst>
                <a:ext uri="{FF2B5EF4-FFF2-40B4-BE49-F238E27FC236}">
                  <a16:creationId xmlns:a16="http://schemas.microsoft.com/office/drawing/2014/main" id="{5F7FEB2B-B3B9-4B7B-8D37-30C17C7B0944}"/>
                </a:ext>
              </a:extLst>
            </p:cNvPr>
            <p:cNvSpPr/>
            <p:nvPr/>
          </p:nvSpPr>
          <p:spPr>
            <a:xfrm>
              <a:off x="4979194" y="8739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0" name="Freeform: Shape 2879">
              <a:extLst>
                <a:ext uri="{FF2B5EF4-FFF2-40B4-BE49-F238E27FC236}">
                  <a16:creationId xmlns:a16="http://schemas.microsoft.com/office/drawing/2014/main" id="{E2700260-2789-427A-8CFE-2D98C6CD6F87}"/>
                </a:ext>
              </a:extLst>
            </p:cNvPr>
            <p:cNvSpPr/>
            <p:nvPr/>
          </p:nvSpPr>
          <p:spPr>
            <a:xfrm>
              <a:off x="5080688" y="8739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1" name="Freeform: Shape 2880">
              <a:extLst>
                <a:ext uri="{FF2B5EF4-FFF2-40B4-BE49-F238E27FC236}">
                  <a16:creationId xmlns:a16="http://schemas.microsoft.com/office/drawing/2014/main" id="{09210853-8F3F-449F-A323-BF0199DBAB55}"/>
                </a:ext>
              </a:extLst>
            </p:cNvPr>
            <p:cNvSpPr/>
            <p:nvPr/>
          </p:nvSpPr>
          <p:spPr>
            <a:xfrm>
              <a:off x="5126831" y="8784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2" name="Freeform: Shape 2881">
              <a:extLst>
                <a:ext uri="{FF2B5EF4-FFF2-40B4-BE49-F238E27FC236}">
                  <a16:creationId xmlns:a16="http://schemas.microsoft.com/office/drawing/2014/main" id="{6D0977B2-FE9D-4F7D-9897-3B3CEDBACE2E}"/>
                </a:ext>
              </a:extLst>
            </p:cNvPr>
            <p:cNvSpPr/>
            <p:nvPr/>
          </p:nvSpPr>
          <p:spPr>
            <a:xfrm>
              <a:off x="5151596" y="8741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3" name="Freeform: Shape 2882">
              <a:extLst>
                <a:ext uri="{FF2B5EF4-FFF2-40B4-BE49-F238E27FC236}">
                  <a16:creationId xmlns:a16="http://schemas.microsoft.com/office/drawing/2014/main" id="{EB772D93-F061-4811-82E8-6B59FDE4CAD6}"/>
                </a:ext>
              </a:extLst>
            </p:cNvPr>
            <p:cNvSpPr/>
            <p:nvPr/>
          </p:nvSpPr>
          <p:spPr>
            <a:xfrm>
              <a:off x="4928949" y="961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8811" y="9049"/>
                    <a:pt x="7858" y="7144"/>
                  </a:cubicBezTo>
                  <a:cubicBezTo>
                    <a:pt x="6906" y="8096"/>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4" name="Freeform: Shape 2883">
              <a:extLst>
                <a:ext uri="{FF2B5EF4-FFF2-40B4-BE49-F238E27FC236}">
                  <a16:creationId xmlns:a16="http://schemas.microsoft.com/office/drawing/2014/main" id="{15E14377-248D-430D-BB18-6CD45EFFD66D}"/>
                </a:ext>
              </a:extLst>
            </p:cNvPr>
            <p:cNvSpPr/>
            <p:nvPr/>
          </p:nvSpPr>
          <p:spPr>
            <a:xfrm>
              <a:off x="4934232" y="9501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7358" y="6208"/>
                    <a:pt x="301661"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5" name="Freeform: Shape 2884">
              <a:extLst>
                <a:ext uri="{FF2B5EF4-FFF2-40B4-BE49-F238E27FC236}">
                  <a16:creationId xmlns:a16="http://schemas.microsoft.com/office/drawing/2014/main" id="{0C926CCA-850B-419E-A591-B29121828252}"/>
                </a:ext>
              </a:extLst>
            </p:cNvPr>
            <p:cNvSpPr/>
            <p:nvPr/>
          </p:nvSpPr>
          <p:spPr>
            <a:xfrm>
              <a:off x="4930616" y="9615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6" name="Freeform: Shape 2885">
              <a:extLst>
                <a:ext uri="{FF2B5EF4-FFF2-40B4-BE49-F238E27FC236}">
                  <a16:creationId xmlns:a16="http://schemas.microsoft.com/office/drawing/2014/main" id="{C56B7DA7-CD90-4E50-A935-CE91B24BA3DC}"/>
                </a:ext>
              </a:extLst>
            </p:cNvPr>
            <p:cNvSpPr/>
            <p:nvPr/>
          </p:nvSpPr>
          <p:spPr>
            <a:xfrm>
              <a:off x="4955910" y="9682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7" name="Freeform: Shape 2886">
              <a:extLst>
                <a:ext uri="{FF2B5EF4-FFF2-40B4-BE49-F238E27FC236}">
                  <a16:creationId xmlns:a16="http://schemas.microsoft.com/office/drawing/2014/main" id="{240254C4-B39C-4AC1-9FA5-F434B663FAE1}"/>
                </a:ext>
              </a:extLst>
            </p:cNvPr>
            <p:cNvSpPr/>
            <p:nvPr/>
          </p:nvSpPr>
          <p:spPr>
            <a:xfrm>
              <a:off x="4960144"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8" name="Freeform: Shape 2887">
              <a:extLst>
                <a:ext uri="{FF2B5EF4-FFF2-40B4-BE49-F238E27FC236}">
                  <a16:creationId xmlns:a16="http://schemas.microsoft.com/office/drawing/2014/main" id="{3EE7EE49-4EBE-4E87-88C2-E651741A8457}"/>
                </a:ext>
              </a:extLst>
            </p:cNvPr>
            <p:cNvSpPr/>
            <p:nvPr/>
          </p:nvSpPr>
          <p:spPr>
            <a:xfrm>
              <a:off x="4967764" y="9710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89" name="Freeform: Shape 2888">
              <a:extLst>
                <a:ext uri="{FF2B5EF4-FFF2-40B4-BE49-F238E27FC236}">
                  <a16:creationId xmlns:a16="http://schemas.microsoft.com/office/drawing/2014/main" id="{243F5E2D-0A92-4D9D-985A-8FCA2FE0E335}"/>
                </a:ext>
              </a:extLst>
            </p:cNvPr>
            <p:cNvSpPr/>
            <p:nvPr/>
          </p:nvSpPr>
          <p:spPr>
            <a:xfrm>
              <a:off x="4967764" y="9691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0" name="Freeform: Shape 2889">
              <a:extLst>
                <a:ext uri="{FF2B5EF4-FFF2-40B4-BE49-F238E27FC236}">
                  <a16:creationId xmlns:a16="http://schemas.microsoft.com/office/drawing/2014/main" id="{596D1E5D-B578-4076-A911-C4D5F281723B}"/>
                </a:ext>
              </a:extLst>
            </p:cNvPr>
            <p:cNvSpPr/>
            <p:nvPr/>
          </p:nvSpPr>
          <p:spPr>
            <a:xfrm>
              <a:off x="4980146" y="9706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1" name="Freeform: Shape 2890">
              <a:extLst>
                <a:ext uri="{FF2B5EF4-FFF2-40B4-BE49-F238E27FC236}">
                  <a16:creationId xmlns:a16="http://schemas.microsoft.com/office/drawing/2014/main" id="{503CB5B6-C03C-4D46-85D4-4F2D59BBAF56}"/>
                </a:ext>
              </a:extLst>
            </p:cNvPr>
            <p:cNvSpPr/>
            <p:nvPr/>
          </p:nvSpPr>
          <p:spPr>
            <a:xfrm>
              <a:off x="4985861" y="9691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2" name="Freeform: Shape 2891">
              <a:extLst>
                <a:ext uri="{FF2B5EF4-FFF2-40B4-BE49-F238E27FC236}">
                  <a16:creationId xmlns:a16="http://schemas.microsoft.com/office/drawing/2014/main" id="{88982546-DFFD-41C9-9C0D-2F617985FCD9}"/>
                </a:ext>
              </a:extLst>
            </p:cNvPr>
            <p:cNvSpPr/>
            <p:nvPr/>
          </p:nvSpPr>
          <p:spPr>
            <a:xfrm>
              <a:off x="5087064" y="96916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3" name="Freeform: Shape 2892">
              <a:extLst>
                <a:ext uri="{FF2B5EF4-FFF2-40B4-BE49-F238E27FC236}">
                  <a16:creationId xmlns:a16="http://schemas.microsoft.com/office/drawing/2014/main" id="{A88F0320-1DBD-4D9A-803A-C4A2FC5B3A5E}"/>
                </a:ext>
              </a:extLst>
            </p:cNvPr>
            <p:cNvSpPr/>
            <p:nvPr/>
          </p:nvSpPr>
          <p:spPr>
            <a:xfrm>
              <a:off x="5132546" y="9736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4" name="Freeform: Shape 2893">
              <a:extLst>
                <a:ext uri="{FF2B5EF4-FFF2-40B4-BE49-F238E27FC236}">
                  <a16:creationId xmlns:a16="http://schemas.microsoft.com/office/drawing/2014/main" id="{CCF1CB45-44A9-4E7F-8F3C-C107C163F722}"/>
                </a:ext>
              </a:extLst>
            </p:cNvPr>
            <p:cNvSpPr/>
            <p:nvPr/>
          </p:nvSpPr>
          <p:spPr>
            <a:xfrm>
              <a:off x="5158264" y="9693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5" name="Freeform: Shape 2894">
              <a:extLst>
                <a:ext uri="{FF2B5EF4-FFF2-40B4-BE49-F238E27FC236}">
                  <a16:creationId xmlns:a16="http://schemas.microsoft.com/office/drawing/2014/main" id="{6CA4DDD4-34B6-4A12-B585-6D259E30CAE0}"/>
                </a:ext>
              </a:extLst>
            </p:cNvPr>
            <p:cNvSpPr/>
            <p:nvPr/>
          </p:nvSpPr>
          <p:spPr>
            <a:xfrm>
              <a:off x="4935104" y="1056798"/>
              <a:ext cx="9525" cy="9525"/>
            </a:xfrm>
            <a:custGeom>
              <a:avLst/>
              <a:gdLst>
                <a:gd name="connsiteX0" fmla="*/ 7419 w 9525"/>
                <a:gd name="connsiteY0" fmla="*/ 7144 h 9525"/>
                <a:gd name="connsiteX1" fmla="*/ 7419 w 9525"/>
                <a:gd name="connsiteY1" fmla="*/ 7144 h 9525"/>
                <a:gd name="connsiteX2" fmla="*/ 7419 w 9525"/>
                <a:gd name="connsiteY2" fmla="*/ 7144 h 9525"/>
              </a:gdLst>
              <a:ahLst/>
              <a:cxnLst>
                <a:cxn ang="0">
                  <a:pos x="connsiteX0" y="connsiteY0"/>
                </a:cxn>
                <a:cxn ang="0">
                  <a:pos x="connsiteX1" y="connsiteY1"/>
                </a:cxn>
                <a:cxn ang="0">
                  <a:pos x="connsiteX2" y="connsiteY2"/>
                </a:cxn>
              </a:cxnLst>
              <a:rect l="l" t="t" r="r" b="b"/>
              <a:pathLst>
                <a:path w="9525" h="9525">
                  <a:moveTo>
                    <a:pt x="7419" y="7144"/>
                  </a:moveTo>
                  <a:cubicBezTo>
                    <a:pt x="6466" y="8096"/>
                    <a:pt x="8371" y="9049"/>
                    <a:pt x="7419" y="7144"/>
                  </a:cubicBezTo>
                  <a:cubicBezTo>
                    <a:pt x="7419" y="8096"/>
                    <a:pt x="7419"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6" name="Freeform: Shape 2895">
              <a:extLst>
                <a:ext uri="{FF2B5EF4-FFF2-40B4-BE49-F238E27FC236}">
                  <a16:creationId xmlns:a16="http://schemas.microsoft.com/office/drawing/2014/main" id="{A6B41BDC-1BFE-41E4-9DDF-8B99E4585FE6}"/>
                </a:ext>
              </a:extLst>
            </p:cNvPr>
            <p:cNvSpPr/>
            <p:nvPr/>
          </p:nvSpPr>
          <p:spPr>
            <a:xfrm>
              <a:off x="4939947" y="104535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7" name="Freeform: Shape 2896">
              <a:extLst>
                <a:ext uri="{FF2B5EF4-FFF2-40B4-BE49-F238E27FC236}">
                  <a16:creationId xmlns:a16="http://schemas.microsoft.com/office/drawing/2014/main" id="{7C619F94-07AE-4232-8722-E00633AC6B6C}"/>
                </a:ext>
              </a:extLst>
            </p:cNvPr>
            <p:cNvSpPr/>
            <p:nvPr/>
          </p:nvSpPr>
          <p:spPr>
            <a:xfrm>
              <a:off x="4937284" y="105679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8" name="Freeform: Shape 2897">
              <a:extLst>
                <a:ext uri="{FF2B5EF4-FFF2-40B4-BE49-F238E27FC236}">
                  <a16:creationId xmlns:a16="http://schemas.microsoft.com/office/drawing/2014/main" id="{AD9E57BA-02FE-4D75-88B0-AB57269D4CF1}"/>
                </a:ext>
              </a:extLst>
            </p:cNvPr>
            <p:cNvSpPr/>
            <p:nvPr/>
          </p:nvSpPr>
          <p:spPr>
            <a:xfrm>
              <a:off x="4962049" y="10634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899" name="Freeform: Shape 2898">
              <a:extLst>
                <a:ext uri="{FF2B5EF4-FFF2-40B4-BE49-F238E27FC236}">
                  <a16:creationId xmlns:a16="http://schemas.microsoft.com/office/drawing/2014/main" id="{D7552214-F490-47CD-8BAD-4BA1EEDCDE36}"/>
                </a:ext>
              </a:extLst>
            </p:cNvPr>
            <p:cNvSpPr/>
            <p:nvPr/>
          </p:nvSpPr>
          <p:spPr>
            <a:xfrm>
              <a:off x="4966811" y="106346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0" name="Freeform: Shape 2899">
              <a:extLst>
                <a:ext uri="{FF2B5EF4-FFF2-40B4-BE49-F238E27FC236}">
                  <a16:creationId xmlns:a16="http://schemas.microsoft.com/office/drawing/2014/main" id="{F19C932B-C076-460D-B63E-972603A47B70}"/>
                </a:ext>
              </a:extLst>
            </p:cNvPr>
            <p:cNvSpPr/>
            <p:nvPr/>
          </p:nvSpPr>
          <p:spPr>
            <a:xfrm>
              <a:off x="4974008" y="106632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8520" y="8096"/>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1" name="Freeform: Shape 2900">
              <a:extLst>
                <a:ext uri="{FF2B5EF4-FFF2-40B4-BE49-F238E27FC236}">
                  <a16:creationId xmlns:a16="http://schemas.microsoft.com/office/drawing/2014/main" id="{982559D9-510A-426E-AB94-2788EDC9AB7F}"/>
                </a:ext>
              </a:extLst>
            </p:cNvPr>
            <p:cNvSpPr/>
            <p:nvPr/>
          </p:nvSpPr>
          <p:spPr>
            <a:xfrm>
              <a:off x="4974431" y="106441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2" name="Freeform: Shape 2901">
              <a:extLst>
                <a:ext uri="{FF2B5EF4-FFF2-40B4-BE49-F238E27FC236}">
                  <a16:creationId xmlns:a16="http://schemas.microsoft.com/office/drawing/2014/main" id="{420C4BE6-3E64-45FB-AC35-E9C4DB2E74D8}"/>
                </a:ext>
              </a:extLst>
            </p:cNvPr>
            <p:cNvSpPr/>
            <p:nvPr/>
          </p:nvSpPr>
          <p:spPr>
            <a:xfrm>
              <a:off x="4986419" y="1065900"/>
              <a:ext cx="9525" cy="9525"/>
            </a:xfrm>
            <a:custGeom>
              <a:avLst/>
              <a:gdLst>
                <a:gd name="connsiteX0" fmla="*/ 7538 w 9525"/>
                <a:gd name="connsiteY0" fmla="*/ 7567 h 9525"/>
                <a:gd name="connsiteX1" fmla="*/ 8491 w 9525"/>
                <a:gd name="connsiteY1" fmla="*/ 7567 h 9525"/>
                <a:gd name="connsiteX2" fmla="*/ 7538 w 9525"/>
                <a:gd name="connsiteY2" fmla="*/ 7567 h 9525"/>
              </a:gdLst>
              <a:ahLst/>
              <a:cxnLst>
                <a:cxn ang="0">
                  <a:pos x="connsiteX0" y="connsiteY0"/>
                </a:cxn>
                <a:cxn ang="0">
                  <a:pos x="connsiteX1" y="connsiteY1"/>
                </a:cxn>
                <a:cxn ang="0">
                  <a:pos x="connsiteX2" y="connsiteY2"/>
                </a:cxn>
              </a:cxnLst>
              <a:rect l="l" t="t" r="r" b="b"/>
              <a:pathLst>
                <a:path w="9525" h="9525">
                  <a:moveTo>
                    <a:pt x="7538" y="7567"/>
                  </a:moveTo>
                  <a:cubicBezTo>
                    <a:pt x="7538" y="7567"/>
                    <a:pt x="8491" y="6615"/>
                    <a:pt x="8491" y="7567"/>
                  </a:cubicBezTo>
                  <a:cubicBezTo>
                    <a:pt x="7538" y="6615"/>
                    <a:pt x="6586" y="9472"/>
                    <a:pt x="75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3" name="Freeform: Shape 2902">
              <a:extLst>
                <a:ext uri="{FF2B5EF4-FFF2-40B4-BE49-F238E27FC236}">
                  <a16:creationId xmlns:a16="http://schemas.microsoft.com/office/drawing/2014/main" id="{69C2B520-3668-443F-BC4F-6524728D3B9D}"/>
                </a:ext>
              </a:extLst>
            </p:cNvPr>
            <p:cNvSpPr/>
            <p:nvPr/>
          </p:nvSpPr>
          <p:spPr>
            <a:xfrm>
              <a:off x="4991576" y="10644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4" name="Freeform: Shape 2903">
              <a:extLst>
                <a:ext uri="{FF2B5EF4-FFF2-40B4-BE49-F238E27FC236}">
                  <a16:creationId xmlns:a16="http://schemas.microsoft.com/office/drawing/2014/main" id="{BA6B1406-B586-49E7-A9BB-C9A1A1995F5A}"/>
                </a:ext>
              </a:extLst>
            </p:cNvPr>
            <p:cNvSpPr/>
            <p:nvPr/>
          </p:nvSpPr>
          <p:spPr>
            <a:xfrm>
              <a:off x="5093732" y="106441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5" name="Freeform: Shape 2904">
              <a:extLst>
                <a:ext uri="{FF2B5EF4-FFF2-40B4-BE49-F238E27FC236}">
                  <a16:creationId xmlns:a16="http://schemas.microsoft.com/office/drawing/2014/main" id="{21070792-4423-4625-B12C-EC94BA2E846D}"/>
                </a:ext>
              </a:extLst>
            </p:cNvPr>
            <p:cNvSpPr/>
            <p:nvPr/>
          </p:nvSpPr>
          <p:spPr>
            <a:xfrm>
              <a:off x="5139214" y="106891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6" name="Freeform: Shape 2905">
              <a:extLst>
                <a:ext uri="{FF2B5EF4-FFF2-40B4-BE49-F238E27FC236}">
                  <a16:creationId xmlns:a16="http://schemas.microsoft.com/office/drawing/2014/main" id="{BE1B5D8A-5595-4251-B3CF-8FF617D92A1A}"/>
                </a:ext>
              </a:extLst>
            </p:cNvPr>
            <p:cNvSpPr/>
            <p:nvPr/>
          </p:nvSpPr>
          <p:spPr>
            <a:xfrm>
              <a:off x="5163979" y="106463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7" name="Freeform: Shape 2906">
              <a:extLst>
                <a:ext uri="{FF2B5EF4-FFF2-40B4-BE49-F238E27FC236}">
                  <a16:creationId xmlns:a16="http://schemas.microsoft.com/office/drawing/2014/main" id="{69212B42-7E40-4CDC-946A-E193F18B8D1B}"/>
                </a:ext>
              </a:extLst>
            </p:cNvPr>
            <p:cNvSpPr/>
            <p:nvPr/>
          </p:nvSpPr>
          <p:spPr>
            <a:xfrm>
              <a:off x="4941623" y="115204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8520" y="9049"/>
                    <a:pt x="7567" y="7144"/>
                  </a:cubicBez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8" name="Freeform: Shape 2907">
              <a:extLst>
                <a:ext uri="{FF2B5EF4-FFF2-40B4-BE49-F238E27FC236}">
                  <a16:creationId xmlns:a16="http://schemas.microsoft.com/office/drawing/2014/main" id="{D023CDC7-3786-4C0E-BD61-5C5F325C82A0}"/>
                </a:ext>
              </a:extLst>
            </p:cNvPr>
            <p:cNvSpPr/>
            <p:nvPr/>
          </p:nvSpPr>
          <p:spPr>
            <a:xfrm>
              <a:off x="4946614" y="1140601"/>
              <a:ext cx="342900" cy="38100"/>
            </a:xfrm>
            <a:custGeom>
              <a:avLst/>
              <a:gdLst>
                <a:gd name="connsiteX0" fmla="*/ 342618 w 342900"/>
                <a:gd name="connsiteY0" fmla="*/ 29068 h 38100"/>
                <a:gd name="connsiteX1" fmla="*/ 213078 w 342900"/>
                <a:gd name="connsiteY1" fmla="*/ 25258 h 38100"/>
                <a:gd name="connsiteX2" fmla="*/ 139736 w 342900"/>
                <a:gd name="connsiteY2" fmla="*/ 22401 h 38100"/>
                <a:gd name="connsiteX3" fmla="*/ 80681 w 342900"/>
                <a:gd name="connsiteY3" fmla="*/ 26211 h 38100"/>
                <a:gd name="connsiteX4" fmla="*/ 80681 w 342900"/>
                <a:gd name="connsiteY4" fmla="*/ 17638 h 38100"/>
                <a:gd name="connsiteX5" fmla="*/ 79728 w 342900"/>
                <a:gd name="connsiteY5" fmla="*/ 14781 h 38100"/>
                <a:gd name="connsiteX6" fmla="*/ 56868 w 342900"/>
                <a:gd name="connsiteY6" fmla="*/ 28115 h 38100"/>
                <a:gd name="connsiteX7" fmla="*/ 54011 w 342900"/>
                <a:gd name="connsiteY7" fmla="*/ 18590 h 38100"/>
                <a:gd name="connsiteX8" fmla="*/ 48296 w 342900"/>
                <a:gd name="connsiteY8" fmla="*/ 28115 h 38100"/>
                <a:gd name="connsiteX9" fmla="*/ 48296 w 342900"/>
                <a:gd name="connsiteY9" fmla="*/ 21448 h 38100"/>
                <a:gd name="connsiteX10" fmla="*/ 46391 w 342900"/>
                <a:gd name="connsiteY10" fmla="*/ 29068 h 38100"/>
                <a:gd name="connsiteX11" fmla="*/ 44486 w 342900"/>
                <a:gd name="connsiteY11" fmla="*/ 30021 h 38100"/>
                <a:gd name="connsiteX12" fmla="*/ 38771 w 342900"/>
                <a:gd name="connsiteY12" fmla="*/ 28115 h 38100"/>
                <a:gd name="connsiteX13" fmla="*/ 40676 w 342900"/>
                <a:gd name="connsiteY13" fmla="*/ 17638 h 38100"/>
                <a:gd name="connsiteX14" fmla="*/ 33056 w 342900"/>
                <a:gd name="connsiteY14" fmla="*/ 28115 h 38100"/>
                <a:gd name="connsiteX15" fmla="*/ 9243 w 342900"/>
                <a:gd name="connsiteY15" fmla="*/ 23353 h 38100"/>
                <a:gd name="connsiteX16" fmla="*/ 7338 w 342900"/>
                <a:gd name="connsiteY16" fmla="*/ 22401 h 38100"/>
                <a:gd name="connsiteX17" fmla="*/ 110208 w 342900"/>
                <a:gd name="connsiteY17" fmla="*/ 7161 h 38100"/>
                <a:gd name="connsiteX18" fmla="*/ 342618 w 342900"/>
                <a:gd name="connsiteY18" fmla="*/ 290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2900" h="38100">
                  <a:moveTo>
                    <a:pt x="342618" y="29068"/>
                  </a:moveTo>
                  <a:cubicBezTo>
                    <a:pt x="327378" y="48118"/>
                    <a:pt x="211173" y="25258"/>
                    <a:pt x="213078" y="25258"/>
                  </a:cubicBezTo>
                  <a:cubicBezTo>
                    <a:pt x="204506" y="24306"/>
                    <a:pt x="140688" y="21448"/>
                    <a:pt x="139736" y="22401"/>
                  </a:cubicBezTo>
                  <a:cubicBezTo>
                    <a:pt x="142593" y="22401"/>
                    <a:pt x="80681" y="22401"/>
                    <a:pt x="80681" y="26211"/>
                  </a:cubicBezTo>
                  <a:cubicBezTo>
                    <a:pt x="76871" y="17638"/>
                    <a:pt x="87348" y="33831"/>
                    <a:pt x="80681" y="17638"/>
                  </a:cubicBezTo>
                  <a:cubicBezTo>
                    <a:pt x="79728" y="18590"/>
                    <a:pt x="78776" y="17638"/>
                    <a:pt x="79728" y="14781"/>
                  </a:cubicBezTo>
                  <a:cubicBezTo>
                    <a:pt x="67346" y="30021"/>
                    <a:pt x="63536" y="20496"/>
                    <a:pt x="56868" y="28115"/>
                  </a:cubicBezTo>
                  <a:cubicBezTo>
                    <a:pt x="54963" y="24306"/>
                    <a:pt x="54011" y="22401"/>
                    <a:pt x="54011" y="18590"/>
                  </a:cubicBezTo>
                  <a:cubicBezTo>
                    <a:pt x="56868" y="20496"/>
                    <a:pt x="46391" y="27163"/>
                    <a:pt x="48296" y="28115"/>
                  </a:cubicBezTo>
                  <a:cubicBezTo>
                    <a:pt x="48296" y="28115"/>
                    <a:pt x="49248" y="21448"/>
                    <a:pt x="48296" y="21448"/>
                  </a:cubicBezTo>
                  <a:cubicBezTo>
                    <a:pt x="45438" y="22401"/>
                    <a:pt x="47343" y="27163"/>
                    <a:pt x="46391" y="29068"/>
                  </a:cubicBezTo>
                  <a:cubicBezTo>
                    <a:pt x="46391" y="27163"/>
                    <a:pt x="46391" y="27163"/>
                    <a:pt x="44486" y="30021"/>
                  </a:cubicBezTo>
                  <a:cubicBezTo>
                    <a:pt x="42581" y="22401"/>
                    <a:pt x="45438" y="26211"/>
                    <a:pt x="38771" y="28115"/>
                  </a:cubicBezTo>
                  <a:cubicBezTo>
                    <a:pt x="38771" y="22401"/>
                    <a:pt x="42581" y="25258"/>
                    <a:pt x="40676" y="17638"/>
                  </a:cubicBezTo>
                  <a:cubicBezTo>
                    <a:pt x="39723" y="17638"/>
                    <a:pt x="33056" y="26211"/>
                    <a:pt x="33056" y="28115"/>
                  </a:cubicBezTo>
                  <a:cubicBezTo>
                    <a:pt x="23531" y="26211"/>
                    <a:pt x="19721" y="17638"/>
                    <a:pt x="9243" y="23353"/>
                  </a:cubicBezTo>
                  <a:cubicBezTo>
                    <a:pt x="9243" y="21448"/>
                    <a:pt x="6386" y="23353"/>
                    <a:pt x="7338" y="22401"/>
                  </a:cubicBezTo>
                  <a:cubicBezTo>
                    <a:pt x="16863" y="13828"/>
                    <a:pt x="74966" y="7161"/>
                    <a:pt x="110208" y="7161"/>
                  </a:cubicBezTo>
                  <a:cubicBezTo>
                    <a:pt x="168311" y="6208"/>
                    <a:pt x="302613" y="46213"/>
                    <a:pt x="342618" y="290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09" name="Freeform: Shape 2908">
              <a:extLst>
                <a:ext uri="{FF2B5EF4-FFF2-40B4-BE49-F238E27FC236}">
                  <a16:creationId xmlns:a16="http://schemas.microsoft.com/office/drawing/2014/main" id="{C9BF3374-7FB0-4303-BF1A-EBDC5802A52D}"/>
                </a:ext>
              </a:extLst>
            </p:cNvPr>
            <p:cNvSpPr/>
            <p:nvPr/>
          </p:nvSpPr>
          <p:spPr>
            <a:xfrm>
              <a:off x="4943951" y="1152048"/>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8096" y="10001"/>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0" name="Freeform: Shape 2909">
              <a:extLst>
                <a:ext uri="{FF2B5EF4-FFF2-40B4-BE49-F238E27FC236}">
                  <a16:creationId xmlns:a16="http://schemas.microsoft.com/office/drawing/2014/main" id="{6B4F7DD2-8B15-4CA6-B6CB-858377A8B662}"/>
                </a:ext>
              </a:extLst>
            </p:cNvPr>
            <p:cNvSpPr/>
            <p:nvPr/>
          </p:nvSpPr>
          <p:spPr>
            <a:xfrm>
              <a:off x="4968716" y="11587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1" name="Freeform: Shape 2910">
              <a:extLst>
                <a:ext uri="{FF2B5EF4-FFF2-40B4-BE49-F238E27FC236}">
                  <a16:creationId xmlns:a16="http://schemas.microsoft.com/office/drawing/2014/main" id="{407F2E79-4D53-4957-BEFD-A2F0F0D5E97B}"/>
                </a:ext>
              </a:extLst>
            </p:cNvPr>
            <p:cNvSpPr/>
            <p:nvPr/>
          </p:nvSpPr>
          <p:spPr>
            <a:xfrm>
              <a:off x="4972526" y="11587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9049" y="8096"/>
                    <a:pt x="8096" y="9049"/>
                    <a:pt x="7144" y="9049"/>
                  </a:cubicBezTo>
                  <a:lnTo>
                    <a:pt x="9049"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2" name="Freeform: Shape 2911">
              <a:extLst>
                <a:ext uri="{FF2B5EF4-FFF2-40B4-BE49-F238E27FC236}">
                  <a16:creationId xmlns:a16="http://schemas.microsoft.com/office/drawing/2014/main" id="{A8A7E564-289A-4D3E-83C3-6D589F60DBF7}"/>
                </a:ext>
              </a:extLst>
            </p:cNvPr>
            <p:cNvSpPr/>
            <p:nvPr/>
          </p:nvSpPr>
          <p:spPr>
            <a:xfrm>
              <a:off x="4980146" y="116157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3" name="Freeform: Shape 2912">
              <a:extLst>
                <a:ext uri="{FF2B5EF4-FFF2-40B4-BE49-F238E27FC236}">
                  <a16:creationId xmlns:a16="http://schemas.microsoft.com/office/drawing/2014/main" id="{57E5E556-E492-457F-BAA7-B61340F0B231}"/>
                </a:ext>
              </a:extLst>
            </p:cNvPr>
            <p:cNvSpPr/>
            <p:nvPr/>
          </p:nvSpPr>
          <p:spPr>
            <a:xfrm>
              <a:off x="4981099" y="115966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8096"/>
                  </a:cubicBezTo>
                  <a:cubicBezTo>
                    <a:pt x="8096"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4" name="Freeform: Shape 2913">
              <a:extLst>
                <a:ext uri="{FF2B5EF4-FFF2-40B4-BE49-F238E27FC236}">
                  <a16:creationId xmlns:a16="http://schemas.microsoft.com/office/drawing/2014/main" id="{DCFF87B3-077A-4994-A086-0AC7A27672A7}"/>
                </a:ext>
              </a:extLst>
            </p:cNvPr>
            <p:cNvSpPr/>
            <p:nvPr/>
          </p:nvSpPr>
          <p:spPr>
            <a:xfrm>
              <a:off x="4992529" y="1161150"/>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6615"/>
                    <a:pt x="8096" y="7567"/>
                  </a:cubicBezTo>
                  <a:cubicBezTo>
                    <a:pt x="8096" y="6615"/>
                    <a:pt x="7144" y="9472"/>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5" name="Freeform: Shape 2914">
              <a:extLst>
                <a:ext uri="{FF2B5EF4-FFF2-40B4-BE49-F238E27FC236}">
                  <a16:creationId xmlns:a16="http://schemas.microsoft.com/office/drawing/2014/main" id="{05CD95CB-AF31-4F97-93AB-CC9951F9470A}"/>
                </a:ext>
              </a:extLst>
            </p:cNvPr>
            <p:cNvSpPr/>
            <p:nvPr/>
          </p:nvSpPr>
          <p:spPr>
            <a:xfrm>
              <a:off x="4998244" y="1159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6" name="Freeform: Shape 2915">
              <a:extLst>
                <a:ext uri="{FF2B5EF4-FFF2-40B4-BE49-F238E27FC236}">
                  <a16:creationId xmlns:a16="http://schemas.microsoft.com/office/drawing/2014/main" id="{76E852F6-9DFD-47BB-9519-A3FFBB6548C5}"/>
                </a:ext>
              </a:extLst>
            </p:cNvPr>
            <p:cNvSpPr/>
            <p:nvPr/>
          </p:nvSpPr>
          <p:spPr>
            <a:xfrm>
              <a:off x="5099738" y="11596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7" name="Freeform: Shape 2916">
              <a:extLst>
                <a:ext uri="{FF2B5EF4-FFF2-40B4-BE49-F238E27FC236}">
                  <a16:creationId xmlns:a16="http://schemas.microsoft.com/office/drawing/2014/main" id="{E2E65963-F296-44C1-BD41-BDFC387693D1}"/>
                </a:ext>
              </a:extLst>
            </p:cNvPr>
            <p:cNvSpPr/>
            <p:nvPr/>
          </p:nvSpPr>
          <p:spPr>
            <a:xfrm>
              <a:off x="5145881" y="1164164"/>
              <a:ext cx="9525" cy="9525"/>
            </a:xfrm>
            <a:custGeom>
              <a:avLst/>
              <a:gdLst>
                <a:gd name="connsiteX0" fmla="*/ 7144 w 9525"/>
                <a:gd name="connsiteY0" fmla="*/ 7410 h 9525"/>
                <a:gd name="connsiteX1" fmla="*/ 7144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7144" y="8363"/>
                    <a:pt x="7144" y="8363"/>
                  </a:cubicBezTo>
                  <a:cubicBezTo>
                    <a:pt x="7144" y="8363"/>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8" name="Freeform: Shape 2917">
              <a:extLst>
                <a:ext uri="{FF2B5EF4-FFF2-40B4-BE49-F238E27FC236}">
                  <a16:creationId xmlns:a16="http://schemas.microsoft.com/office/drawing/2014/main" id="{F0036F1F-4D01-407A-9ABD-094EC3E4B34C}"/>
                </a:ext>
              </a:extLst>
            </p:cNvPr>
            <p:cNvSpPr/>
            <p:nvPr/>
          </p:nvSpPr>
          <p:spPr>
            <a:xfrm>
              <a:off x="5170646" y="115988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19" name="Freeform: Shape 2918">
              <a:extLst>
                <a:ext uri="{FF2B5EF4-FFF2-40B4-BE49-F238E27FC236}">
                  <a16:creationId xmlns:a16="http://schemas.microsoft.com/office/drawing/2014/main" id="{4DFFACCB-6D32-46DF-8D39-4DBF7EE31BD3}"/>
                </a:ext>
              </a:extLst>
            </p:cNvPr>
            <p:cNvSpPr/>
            <p:nvPr/>
          </p:nvSpPr>
          <p:spPr>
            <a:xfrm>
              <a:off x="4816316" y="52530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10001" y="7144"/>
                    <a:pt x="5239" y="8096"/>
                    <a:pt x="8096" y="7144"/>
                  </a:cubicBezTo>
                  <a:cubicBezTo>
                    <a:pt x="8096" y="8096"/>
                    <a:pt x="8096"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0" name="Freeform: Shape 2919">
              <a:extLst>
                <a:ext uri="{FF2B5EF4-FFF2-40B4-BE49-F238E27FC236}">
                  <a16:creationId xmlns:a16="http://schemas.microsoft.com/office/drawing/2014/main" id="{625263C2-DA51-48F6-83D4-E92CBAA7FEA4}"/>
                </a:ext>
              </a:extLst>
            </p:cNvPr>
            <p:cNvSpPr/>
            <p:nvPr/>
          </p:nvSpPr>
          <p:spPr>
            <a:xfrm>
              <a:off x="4712494" y="526256"/>
              <a:ext cx="104775" cy="800100"/>
            </a:xfrm>
            <a:custGeom>
              <a:avLst/>
              <a:gdLst>
                <a:gd name="connsiteX0" fmla="*/ 38576 w 104775"/>
                <a:gd name="connsiteY0" fmla="*/ 798671 h 800100"/>
                <a:gd name="connsiteX1" fmla="*/ 10954 w 104775"/>
                <a:gd name="connsiteY1" fmla="*/ 553879 h 800100"/>
                <a:gd name="connsiteX2" fmla="*/ 10954 w 104775"/>
                <a:gd name="connsiteY2" fmla="*/ 416719 h 800100"/>
                <a:gd name="connsiteX3" fmla="*/ 13811 w 104775"/>
                <a:gd name="connsiteY3" fmla="*/ 412909 h 800100"/>
                <a:gd name="connsiteX4" fmla="*/ 13811 w 104775"/>
                <a:gd name="connsiteY4" fmla="*/ 418624 h 800100"/>
                <a:gd name="connsiteX5" fmla="*/ 7144 w 104775"/>
                <a:gd name="connsiteY5" fmla="*/ 149066 h 800100"/>
                <a:gd name="connsiteX6" fmla="*/ 15716 w 104775"/>
                <a:gd name="connsiteY6" fmla="*/ 150971 h 800100"/>
                <a:gd name="connsiteX7" fmla="*/ 18574 w 104775"/>
                <a:gd name="connsiteY7" fmla="*/ 150019 h 800100"/>
                <a:gd name="connsiteX8" fmla="*/ 13811 w 104775"/>
                <a:gd name="connsiteY8" fmla="*/ 85249 h 800100"/>
                <a:gd name="connsiteX9" fmla="*/ 13811 w 104775"/>
                <a:gd name="connsiteY9" fmla="*/ 64294 h 800100"/>
                <a:gd name="connsiteX10" fmla="*/ 19526 w 104775"/>
                <a:gd name="connsiteY10" fmla="*/ 69056 h 800100"/>
                <a:gd name="connsiteX11" fmla="*/ 36671 w 104775"/>
                <a:gd name="connsiteY11" fmla="*/ 44291 h 800100"/>
                <a:gd name="connsiteX12" fmla="*/ 30004 w 104775"/>
                <a:gd name="connsiteY12" fmla="*/ 55721 h 800100"/>
                <a:gd name="connsiteX13" fmla="*/ 47149 w 104775"/>
                <a:gd name="connsiteY13" fmla="*/ 32861 h 800100"/>
                <a:gd name="connsiteX14" fmla="*/ 105251 w 104775"/>
                <a:gd name="connsiteY14" fmla="*/ 7144 h 800100"/>
                <a:gd name="connsiteX15" fmla="*/ 29051 w 104775"/>
                <a:gd name="connsiteY15" fmla="*/ 74771 h 800100"/>
                <a:gd name="connsiteX16" fmla="*/ 32861 w 104775"/>
                <a:gd name="connsiteY16" fmla="*/ 245269 h 800100"/>
                <a:gd name="connsiteX17" fmla="*/ 38576 w 104775"/>
                <a:gd name="connsiteY17" fmla="*/ 798671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775" h="800100">
                  <a:moveTo>
                    <a:pt x="38576" y="798671"/>
                  </a:moveTo>
                  <a:cubicBezTo>
                    <a:pt x="9049" y="739616"/>
                    <a:pt x="10954" y="604361"/>
                    <a:pt x="10954" y="553879"/>
                  </a:cubicBezTo>
                  <a:cubicBezTo>
                    <a:pt x="10954" y="500539"/>
                    <a:pt x="3334" y="469106"/>
                    <a:pt x="10954" y="416719"/>
                  </a:cubicBezTo>
                  <a:cubicBezTo>
                    <a:pt x="12859" y="417671"/>
                    <a:pt x="13811" y="416719"/>
                    <a:pt x="13811" y="412909"/>
                  </a:cubicBezTo>
                  <a:cubicBezTo>
                    <a:pt x="13811" y="414814"/>
                    <a:pt x="13811" y="416719"/>
                    <a:pt x="13811" y="418624"/>
                  </a:cubicBezTo>
                  <a:cubicBezTo>
                    <a:pt x="25241" y="411956"/>
                    <a:pt x="19526" y="152876"/>
                    <a:pt x="7144" y="149066"/>
                  </a:cubicBezTo>
                  <a:cubicBezTo>
                    <a:pt x="10954" y="145256"/>
                    <a:pt x="10954" y="153829"/>
                    <a:pt x="15716" y="150971"/>
                  </a:cubicBezTo>
                  <a:cubicBezTo>
                    <a:pt x="14764" y="149066"/>
                    <a:pt x="15716" y="148114"/>
                    <a:pt x="18574" y="150019"/>
                  </a:cubicBezTo>
                  <a:cubicBezTo>
                    <a:pt x="12859" y="137636"/>
                    <a:pt x="6191" y="76676"/>
                    <a:pt x="13811" y="85249"/>
                  </a:cubicBezTo>
                  <a:cubicBezTo>
                    <a:pt x="16669" y="80486"/>
                    <a:pt x="7144" y="70009"/>
                    <a:pt x="13811" y="64294"/>
                  </a:cubicBezTo>
                  <a:cubicBezTo>
                    <a:pt x="13811" y="64294"/>
                    <a:pt x="16669" y="72866"/>
                    <a:pt x="19526" y="69056"/>
                  </a:cubicBezTo>
                  <a:cubicBezTo>
                    <a:pt x="24289" y="59531"/>
                    <a:pt x="33814" y="56674"/>
                    <a:pt x="36671" y="44291"/>
                  </a:cubicBezTo>
                  <a:cubicBezTo>
                    <a:pt x="32861" y="47149"/>
                    <a:pt x="30004" y="50959"/>
                    <a:pt x="30004" y="55721"/>
                  </a:cubicBezTo>
                  <a:cubicBezTo>
                    <a:pt x="36671" y="49054"/>
                    <a:pt x="45244" y="40481"/>
                    <a:pt x="47149" y="32861"/>
                  </a:cubicBezTo>
                  <a:cubicBezTo>
                    <a:pt x="53816" y="28099"/>
                    <a:pt x="102394" y="17621"/>
                    <a:pt x="105251" y="7144"/>
                  </a:cubicBezTo>
                  <a:cubicBezTo>
                    <a:pt x="95726" y="16669"/>
                    <a:pt x="49054" y="33814"/>
                    <a:pt x="29051" y="74771"/>
                  </a:cubicBezTo>
                  <a:cubicBezTo>
                    <a:pt x="6191" y="120491"/>
                    <a:pt x="30004" y="195739"/>
                    <a:pt x="32861" y="245269"/>
                  </a:cubicBezTo>
                  <a:cubicBezTo>
                    <a:pt x="39529" y="419576"/>
                    <a:pt x="13811" y="651034"/>
                    <a:pt x="38576" y="7986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1" name="Freeform: Shape 2920">
              <a:extLst>
                <a:ext uri="{FF2B5EF4-FFF2-40B4-BE49-F238E27FC236}">
                  <a16:creationId xmlns:a16="http://schemas.microsoft.com/office/drawing/2014/main" id="{728601A5-674B-470F-BDAC-DD987BC7D765}"/>
                </a:ext>
              </a:extLst>
            </p:cNvPr>
            <p:cNvSpPr/>
            <p:nvPr/>
          </p:nvSpPr>
          <p:spPr>
            <a:xfrm>
              <a:off x="4809649" y="527208"/>
              <a:ext cx="9525" cy="9525"/>
            </a:xfrm>
            <a:custGeom>
              <a:avLst/>
              <a:gdLst>
                <a:gd name="connsiteX0" fmla="*/ 10001 w 9525"/>
                <a:gd name="connsiteY0" fmla="*/ 9049 h 9525"/>
                <a:gd name="connsiteX1" fmla="*/ 7144 w 9525"/>
                <a:gd name="connsiteY1" fmla="*/ 7144 h 9525"/>
                <a:gd name="connsiteX2" fmla="*/ 10001 w 9525"/>
                <a:gd name="connsiteY2" fmla="*/ 9049 h 9525"/>
              </a:gdLst>
              <a:ahLst/>
              <a:cxnLst>
                <a:cxn ang="0">
                  <a:pos x="connsiteX0" y="connsiteY0"/>
                </a:cxn>
                <a:cxn ang="0">
                  <a:pos x="connsiteX1" y="connsiteY1"/>
                </a:cxn>
                <a:cxn ang="0">
                  <a:pos x="connsiteX2" y="connsiteY2"/>
                </a:cxn>
              </a:cxnLst>
              <a:rect l="l" t="t" r="r" b="b"/>
              <a:pathLst>
                <a:path w="9525" h="9525">
                  <a:moveTo>
                    <a:pt x="10001" y="9049"/>
                  </a:moveTo>
                  <a:cubicBezTo>
                    <a:pt x="9049" y="8096"/>
                    <a:pt x="7144" y="9049"/>
                    <a:pt x="7144" y="7144"/>
                  </a:cubicBezTo>
                  <a:cubicBezTo>
                    <a:pt x="8096" y="8096"/>
                    <a:pt x="10001" y="8096"/>
                    <a:pt x="1000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2" name="Freeform: Shape 2921">
              <a:extLst>
                <a:ext uri="{FF2B5EF4-FFF2-40B4-BE49-F238E27FC236}">
                  <a16:creationId xmlns:a16="http://schemas.microsoft.com/office/drawing/2014/main" id="{83D7E92A-4819-4E96-982F-BB97867345EE}"/>
                </a:ext>
              </a:extLst>
            </p:cNvPr>
            <p:cNvSpPr/>
            <p:nvPr/>
          </p:nvSpPr>
          <p:spPr>
            <a:xfrm>
              <a:off x="4757261" y="550464"/>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7700"/>
                    <a:pt x="7144"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3" name="Freeform: Shape 2922">
              <a:extLst>
                <a:ext uri="{FF2B5EF4-FFF2-40B4-BE49-F238E27FC236}">
                  <a16:creationId xmlns:a16="http://schemas.microsoft.com/office/drawing/2014/main" id="{30F4B86F-1492-4A33-9DA0-7059D4B6E1C3}"/>
                </a:ext>
              </a:extLst>
            </p:cNvPr>
            <p:cNvSpPr/>
            <p:nvPr/>
          </p:nvSpPr>
          <p:spPr>
            <a:xfrm>
              <a:off x="4744687" y="555783"/>
              <a:ext cx="9525" cy="19050"/>
            </a:xfrm>
            <a:custGeom>
              <a:avLst/>
              <a:gdLst>
                <a:gd name="connsiteX0" fmla="*/ 7335 w 9525"/>
                <a:gd name="connsiteY0" fmla="*/ 11906 h 19050"/>
                <a:gd name="connsiteX1" fmla="*/ 10193 w 9525"/>
                <a:gd name="connsiteY1" fmla="*/ 7144 h 19050"/>
                <a:gd name="connsiteX2" fmla="*/ 7335 w 9525"/>
                <a:gd name="connsiteY2" fmla="*/ 11906 h 19050"/>
              </a:gdLst>
              <a:ahLst/>
              <a:cxnLst>
                <a:cxn ang="0">
                  <a:pos x="connsiteX0" y="connsiteY0"/>
                </a:cxn>
                <a:cxn ang="0">
                  <a:pos x="connsiteX1" y="connsiteY1"/>
                </a:cxn>
                <a:cxn ang="0">
                  <a:pos x="connsiteX2" y="connsiteY2"/>
                </a:cxn>
              </a:cxnLst>
              <a:rect l="l" t="t" r="r" b="b"/>
              <a:pathLst>
                <a:path w="9525" h="19050">
                  <a:moveTo>
                    <a:pt x="7335" y="11906"/>
                  </a:moveTo>
                  <a:cubicBezTo>
                    <a:pt x="6383" y="10954"/>
                    <a:pt x="9240" y="8096"/>
                    <a:pt x="10193" y="7144"/>
                  </a:cubicBezTo>
                  <a:lnTo>
                    <a:pt x="7335"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4" name="Freeform: Shape 2923">
              <a:extLst>
                <a:ext uri="{FF2B5EF4-FFF2-40B4-BE49-F238E27FC236}">
                  <a16:creationId xmlns:a16="http://schemas.microsoft.com/office/drawing/2014/main" id="{084FCAA7-F57F-4DFA-BE3E-81B77DE9FF84}"/>
                </a:ext>
              </a:extLst>
            </p:cNvPr>
            <p:cNvSpPr/>
            <p:nvPr/>
          </p:nvSpPr>
          <p:spPr>
            <a:xfrm>
              <a:off x="4730115" y="567213"/>
              <a:ext cx="9525" cy="9525"/>
            </a:xfrm>
            <a:custGeom>
              <a:avLst/>
              <a:gdLst>
                <a:gd name="connsiteX0" fmla="*/ 8573 w 9525"/>
                <a:gd name="connsiteY0" fmla="*/ 8096 h 9525"/>
                <a:gd name="connsiteX1" fmla="*/ 8573 w 9525"/>
                <a:gd name="connsiteY1" fmla="*/ 7144 h 9525"/>
                <a:gd name="connsiteX2" fmla="*/ 8573 w 9525"/>
                <a:gd name="connsiteY2" fmla="*/ 8096 h 9525"/>
              </a:gdLst>
              <a:ahLst/>
              <a:cxnLst>
                <a:cxn ang="0">
                  <a:pos x="connsiteX0" y="connsiteY0"/>
                </a:cxn>
                <a:cxn ang="0">
                  <a:pos x="connsiteX1" y="connsiteY1"/>
                </a:cxn>
                <a:cxn ang="0">
                  <a:pos x="connsiteX2" y="connsiteY2"/>
                </a:cxn>
              </a:cxnLst>
              <a:rect l="l" t="t" r="r" b="b"/>
              <a:pathLst>
                <a:path w="9525" h="9525">
                  <a:moveTo>
                    <a:pt x="8573" y="8096"/>
                  </a:moveTo>
                  <a:cubicBezTo>
                    <a:pt x="6667" y="8096"/>
                    <a:pt x="6667" y="8096"/>
                    <a:pt x="8573" y="7144"/>
                  </a:cubicBezTo>
                  <a:cubicBezTo>
                    <a:pt x="8573" y="7144"/>
                    <a:pt x="8573" y="8096"/>
                    <a:pt x="8573"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5" name="Freeform: Shape 2924">
              <a:extLst>
                <a:ext uri="{FF2B5EF4-FFF2-40B4-BE49-F238E27FC236}">
                  <a16:creationId xmlns:a16="http://schemas.microsoft.com/office/drawing/2014/main" id="{73721803-AD59-4FAF-A85C-E9129B7DCA59}"/>
                </a:ext>
              </a:extLst>
            </p:cNvPr>
            <p:cNvSpPr/>
            <p:nvPr/>
          </p:nvSpPr>
          <p:spPr>
            <a:xfrm>
              <a:off x="4729639" y="570368"/>
              <a:ext cx="9525" cy="9525"/>
            </a:xfrm>
            <a:custGeom>
              <a:avLst/>
              <a:gdLst>
                <a:gd name="connsiteX0" fmla="*/ 10001 w 9525"/>
                <a:gd name="connsiteY0" fmla="*/ 7799 h 9525"/>
                <a:gd name="connsiteX1" fmla="*/ 7144 w 9525"/>
                <a:gd name="connsiteY1" fmla="*/ 8751 h 9525"/>
                <a:gd name="connsiteX2" fmla="*/ 10001 w 9525"/>
                <a:gd name="connsiteY2" fmla="*/ 7799 h 9525"/>
              </a:gdLst>
              <a:ahLst/>
              <a:cxnLst>
                <a:cxn ang="0">
                  <a:pos x="connsiteX0" y="connsiteY0"/>
                </a:cxn>
                <a:cxn ang="0">
                  <a:pos x="connsiteX1" y="connsiteY1"/>
                </a:cxn>
                <a:cxn ang="0">
                  <a:pos x="connsiteX2" y="connsiteY2"/>
                </a:cxn>
              </a:cxnLst>
              <a:rect l="l" t="t" r="r" b="b"/>
              <a:pathLst>
                <a:path w="9525" h="9525">
                  <a:moveTo>
                    <a:pt x="10001" y="7799"/>
                  </a:moveTo>
                  <a:cubicBezTo>
                    <a:pt x="9049" y="8751"/>
                    <a:pt x="8096" y="8751"/>
                    <a:pt x="7144" y="8751"/>
                  </a:cubicBezTo>
                  <a:cubicBezTo>
                    <a:pt x="8096" y="8751"/>
                    <a:pt x="9049" y="5894"/>
                    <a:pt x="10001" y="779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6" name="Freeform: Shape 2925">
              <a:extLst>
                <a:ext uri="{FF2B5EF4-FFF2-40B4-BE49-F238E27FC236}">
                  <a16:creationId xmlns:a16="http://schemas.microsoft.com/office/drawing/2014/main" id="{F31EEE74-9E4C-4A90-989B-ACC015B52838}"/>
                </a:ext>
              </a:extLst>
            </p:cNvPr>
            <p:cNvSpPr/>
            <p:nvPr/>
          </p:nvSpPr>
          <p:spPr>
            <a:xfrm>
              <a:off x="4709636" y="597540"/>
              <a:ext cx="9525" cy="9525"/>
            </a:xfrm>
            <a:custGeom>
              <a:avLst/>
              <a:gdLst>
                <a:gd name="connsiteX0" fmla="*/ 9049 w 9525"/>
                <a:gd name="connsiteY0" fmla="*/ 7297 h 9525"/>
                <a:gd name="connsiteX1" fmla="*/ 7144 w 9525"/>
                <a:gd name="connsiteY1" fmla="*/ 10154 h 9525"/>
                <a:gd name="connsiteX2" fmla="*/ 9049 w 9525"/>
                <a:gd name="connsiteY2" fmla="*/ 7297 h 9525"/>
              </a:gdLst>
              <a:ahLst/>
              <a:cxnLst>
                <a:cxn ang="0">
                  <a:pos x="connsiteX0" y="connsiteY0"/>
                </a:cxn>
                <a:cxn ang="0">
                  <a:pos x="connsiteX1" y="connsiteY1"/>
                </a:cxn>
                <a:cxn ang="0">
                  <a:pos x="connsiteX2" y="connsiteY2"/>
                </a:cxn>
              </a:cxnLst>
              <a:rect l="l" t="t" r="r" b="b"/>
              <a:pathLst>
                <a:path w="9525" h="9525">
                  <a:moveTo>
                    <a:pt x="9049" y="7297"/>
                  </a:moveTo>
                  <a:cubicBezTo>
                    <a:pt x="9049" y="8249"/>
                    <a:pt x="9049" y="10154"/>
                    <a:pt x="7144" y="10154"/>
                  </a:cubicBezTo>
                  <a:cubicBezTo>
                    <a:pt x="8096" y="10154"/>
                    <a:pt x="8096" y="6344"/>
                    <a:pt x="9049"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7" name="Freeform: Shape 2926">
              <a:extLst>
                <a:ext uri="{FF2B5EF4-FFF2-40B4-BE49-F238E27FC236}">
                  <a16:creationId xmlns:a16="http://schemas.microsoft.com/office/drawing/2014/main" id="{1A916FBA-26FE-4F66-AE6E-A616046493F2}"/>
                </a:ext>
              </a:extLst>
            </p:cNvPr>
            <p:cNvSpPr/>
            <p:nvPr/>
          </p:nvSpPr>
          <p:spPr>
            <a:xfrm>
              <a:off x="4708260" y="6138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8" name="Freeform: Shape 2927">
              <a:extLst>
                <a:ext uri="{FF2B5EF4-FFF2-40B4-BE49-F238E27FC236}">
                  <a16:creationId xmlns:a16="http://schemas.microsoft.com/office/drawing/2014/main" id="{7EE4CD4F-3F30-4593-B82A-7D0387072DB6}"/>
                </a:ext>
              </a:extLst>
            </p:cNvPr>
            <p:cNvSpPr/>
            <p:nvPr/>
          </p:nvSpPr>
          <p:spPr>
            <a:xfrm>
              <a:off x="4722019" y="869257"/>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29" name="Freeform: Shape 2928">
              <a:extLst>
                <a:ext uri="{FF2B5EF4-FFF2-40B4-BE49-F238E27FC236}">
                  <a16:creationId xmlns:a16="http://schemas.microsoft.com/office/drawing/2014/main" id="{4BE31D9D-83D9-40ED-B3ED-249EA65C7536}"/>
                </a:ext>
              </a:extLst>
            </p:cNvPr>
            <p:cNvSpPr/>
            <p:nvPr/>
          </p:nvSpPr>
          <p:spPr>
            <a:xfrm>
              <a:off x="4713446" y="98250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9049"/>
                    <a:pt x="7144" y="8096"/>
                    <a:pt x="7144" y="8096"/>
                  </a:cubicBezTo>
                  <a:cubicBezTo>
                    <a:pt x="7144" y="7144"/>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0" name="Freeform: Shape 2929">
              <a:extLst>
                <a:ext uri="{FF2B5EF4-FFF2-40B4-BE49-F238E27FC236}">
                  <a16:creationId xmlns:a16="http://schemas.microsoft.com/office/drawing/2014/main" id="{03C84E82-FE6D-463E-8701-EBD1169D302C}"/>
                </a:ext>
              </a:extLst>
            </p:cNvPr>
            <p:cNvSpPr/>
            <p:nvPr/>
          </p:nvSpPr>
          <p:spPr>
            <a:xfrm>
              <a:off x="4715351" y="104261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190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1" name="Freeform: Shape 2930">
              <a:extLst>
                <a:ext uri="{FF2B5EF4-FFF2-40B4-BE49-F238E27FC236}">
                  <a16:creationId xmlns:a16="http://schemas.microsoft.com/office/drawing/2014/main" id="{8362032F-4430-4395-AD26-A8860297A181}"/>
                </a:ext>
              </a:extLst>
            </p:cNvPr>
            <p:cNvSpPr/>
            <p:nvPr/>
          </p:nvSpPr>
          <p:spPr>
            <a:xfrm>
              <a:off x="4764035" y="574833"/>
              <a:ext cx="9525" cy="9525"/>
            </a:xfrm>
            <a:custGeom>
              <a:avLst/>
              <a:gdLst>
                <a:gd name="connsiteX0" fmla="*/ 7990 w 9525"/>
                <a:gd name="connsiteY0" fmla="*/ 9049 h 9525"/>
                <a:gd name="connsiteX1" fmla="*/ 7990 w 9525"/>
                <a:gd name="connsiteY1" fmla="*/ 7144 h 9525"/>
                <a:gd name="connsiteX2" fmla="*/ 7990 w 9525"/>
                <a:gd name="connsiteY2" fmla="*/ 9049 h 9525"/>
              </a:gdLst>
              <a:ahLst/>
              <a:cxnLst>
                <a:cxn ang="0">
                  <a:pos x="connsiteX0" y="connsiteY0"/>
                </a:cxn>
                <a:cxn ang="0">
                  <a:pos x="connsiteX1" y="connsiteY1"/>
                </a:cxn>
                <a:cxn ang="0">
                  <a:pos x="connsiteX2" y="connsiteY2"/>
                </a:cxn>
              </a:cxnLst>
              <a:rect l="l" t="t" r="r" b="b"/>
              <a:pathLst>
                <a:path w="9525" h="9525">
                  <a:moveTo>
                    <a:pt x="7990" y="9049"/>
                  </a:moveTo>
                  <a:cubicBezTo>
                    <a:pt x="7990" y="6191"/>
                    <a:pt x="6085" y="10001"/>
                    <a:pt x="7990" y="7144"/>
                  </a:cubicBezTo>
                  <a:cubicBezTo>
                    <a:pt x="7990" y="8096"/>
                    <a:pt x="7990" y="8096"/>
                    <a:pt x="7990"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2" name="Freeform: Shape 2931">
              <a:extLst>
                <a:ext uri="{FF2B5EF4-FFF2-40B4-BE49-F238E27FC236}">
                  <a16:creationId xmlns:a16="http://schemas.microsoft.com/office/drawing/2014/main" id="{7056D5F5-2E15-4172-88D5-FE620583D479}"/>
                </a:ext>
              </a:extLst>
            </p:cNvPr>
            <p:cNvSpPr/>
            <p:nvPr/>
          </p:nvSpPr>
          <p:spPr>
            <a:xfrm>
              <a:off x="4745749" y="581501"/>
              <a:ext cx="28575" cy="723900"/>
            </a:xfrm>
            <a:custGeom>
              <a:avLst/>
              <a:gdLst>
                <a:gd name="connsiteX0" fmla="*/ 28181 w 28575"/>
                <a:gd name="connsiteY0" fmla="*/ 719614 h 723900"/>
                <a:gd name="connsiteX1" fmla="*/ 11988 w 28575"/>
                <a:gd name="connsiteY1" fmla="*/ 389096 h 723900"/>
                <a:gd name="connsiteX2" fmla="*/ 11988 w 28575"/>
                <a:gd name="connsiteY2" fmla="*/ 394811 h 723900"/>
                <a:gd name="connsiteX3" fmla="*/ 13893 w 28575"/>
                <a:gd name="connsiteY3" fmla="*/ 290036 h 723900"/>
                <a:gd name="connsiteX4" fmla="*/ 7226 w 28575"/>
                <a:gd name="connsiteY4" fmla="*/ 163354 h 723900"/>
                <a:gd name="connsiteX5" fmla="*/ 15798 w 28575"/>
                <a:gd name="connsiteY5" fmla="*/ 164306 h 723900"/>
                <a:gd name="connsiteX6" fmla="*/ 18656 w 28575"/>
                <a:gd name="connsiteY6" fmla="*/ 163354 h 723900"/>
                <a:gd name="connsiteX7" fmla="*/ 16751 w 28575"/>
                <a:gd name="connsiteY7" fmla="*/ 108109 h 723900"/>
                <a:gd name="connsiteX8" fmla="*/ 8178 w 28575"/>
                <a:gd name="connsiteY8" fmla="*/ 92869 h 723900"/>
                <a:gd name="connsiteX9" fmla="*/ 14846 w 28575"/>
                <a:gd name="connsiteY9" fmla="*/ 93821 h 723900"/>
                <a:gd name="connsiteX10" fmla="*/ 7226 w 28575"/>
                <a:gd name="connsiteY10" fmla="*/ 83344 h 723900"/>
                <a:gd name="connsiteX11" fmla="*/ 12941 w 28575"/>
                <a:gd name="connsiteY11" fmla="*/ 70009 h 723900"/>
                <a:gd name="connsiteX12" fmla="*/ 19608 w 28575"/>
                <a:gd name="connsiteY12" fmla="*/ 78581 h 723900"/>
                <a:gd name="connsiteX13" fmla="*/ 11988 w 28575"/>
                <a:gd name="connsiteY13" fmla="*/ 58579 h 723900"/>
                <a:gd name="connsiteX14" fmla="*/ 20561 w 28575"/>
                <a:gd name="connsiteY14" fmla="*/ 7144 h 723900"/>
                <a:gd name="connsiteX15" fmla="*/ 29133 w 28575"/>
                <a:gd name="connsiteY15" fmla="*/ 246221 h 723900"/>
                <a:gd name="connsiteX16" fmla="*/ 24371 w 28575"/>
                <a:gd name="connsiteY16" fmla="*/ 401479 h 723900"/>
                <a:gd name="connsiteX17" fmla="*/ 27228 w 28575"/>
                <a:gd name="connsiteY17" fmla="*/ 571024 h 723900"/>
                <a:gd name="connsiteX18" fmla="*/ 28181 w 28575"/>
                <a:gd name="connsiteY18" fmla="*/ 719614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575" h="723900">
                  <a:moveTo>
                    <a:pt x="28181" y="719614"/>
                  </a:moveTo>
                  <a:cubicBezTo>
                    <a:pt x="3416" y="676751"/>
                    <a:pt x="26276" y="387191"/>
                    <a:pt x="11988" y="389096"/>
                  </a:cubicBezTo>
                  <a:cubicBezTo>
                    <a:pt x="11988" y="391001"/>
                    <a:pt x="11988" y="392906"/>
                    <a:pt x="11988" y="394811"/>
                  </a:cubicBezTo>
                  <a:cubicBezTo>
                    <a:pt x="16751" y="391954"/>
                    <a:pt x="14846" y="292894"/>
                    <a:pt x="13893" y="290036"/>
                  </a:cubicBezTo>
                  <a:cubicBezTo>
                    <a:pt x="14846" y="292894"/>
                    <a:pt x="12941" y="165259"/>
                    <a:pt x="7226" y="163354"/>
                  </a:cubicBezTo>
                  <a:cubicBezTo>
                    <a:pt x="11988" y="159544"/>
                    <a:pt x="9131" y="169069"/>
                    <a:pt x="15798" y="164306"/>
                  </a:cubicBezTo>
                  <a:cubicBezTo>
                    <a:pt x="14846" y="162401"/>
                    <a:pt x="15798" y="162401"/>
                    <a:pt x="18656" y="163354"/>
                  </a:cubicBezTo>
                  <a:cubicBezTo>
                    <a:pt x="14846" y="156686"/>
                    <a:pt x="2463" y="100489"/>
                    <a:pt x="16751" y="108109"/>
                  </a:cubicBezTo>
                  <a:cubicBezTo>
                    <a:pt x="17703" y="106204"/>
                    <a:pt x="6273" y="95726"/>
                    <a:pt x="8178" y="92869"/>
                  </a:cubicBezTo>
                  <a:cubicBezTo>
                    <a:pt x="8178" y="93821"/>
                    <a:pt x="14846" y="96679"/>
                    <a:pt x="14846" y="93821"/>
                  </a:cubicBezTo>
                  <a:cubicBezTo>
                    <a:pt x="13893" y="86201"/>
                    <a:pt x="6273" y="91916"/>
                    <a:pt x="7226" y="83344"/>
                  </a:cubicBezTo>
                  <a:cubicBezTo>
                    <a:pt x="8178" y="83344"/>
                    <a:pt x="19608" y="77629"/>
                    <a:pt x="12941" y="70009"/>
                  </a:cubicBezTo>
                  <a:cubicBezTo>
                    <a:pt x="-394" y="79534"/>
                    <a:pt x="22466" y="77629"/>
                    <a:pt x="19608" y="78581"/>
                  </a:cubicBezTo>
                  <a:cubicBezTo>
                    <a:pt x="20561" y="75724"/>
                    <a:pt x="11988" y="58579"/>
                    <a:pt x="11988" y="58579"/>
                  </a:cubicBezTo>
                  <a:cubicBezTo>
                    <a:pt x="12941" y="52864"/>
                    <a:pt x="25323" y="14764"/>
                    <a:pt x="20561" y="7144"/>
                  </a:cubicBezTo>
                  <a:cubicBezTo>
                    <a:pt x="23418" y="44291"/>
                    <a:pt x="27228" y="171926"/>
                    <a:pt x="29133" y="246221"/>
                  </a:cubicBezTo>
                  <a:cubicBezTo>
                    <a:pt x="30086" y="300514"/>
                    <a:pt x="24371" y="350996"/>
                    <a:pt x="24371" y="401479"/>
                  </a:cubicBezTo>
                  <a:cubicBezTo>
                    <a:pt x="24371" y="450056"/>
                    <a:pt x="28181" y="519589"/>
                    <a:pt x="27228" y="571024"/>
                  </a:cubicBezTo>
                  <a:cubicBezTo>
                    <a:pt x="27228" y="611981"/>
                    <a:pt x="26276" y="708184"/>
                    <a:pt x="28181" y="7196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3" name="Freeform: Shape 2932">
              <a:extLst>
                <a:ext uri="{FF2B5EF4-FFF2-40B4-BE49-F238E27FC236}">
                  <a16:creationId xmlns:a16="http://schemas.microsoft.com/office/drawing/2014/main" id="{FEB32E03-6161-4BEB-81CA-50C00CF7FD9C}"/>
                </a:ext>
              </a:extLst>
            </p:cNvPr>
            <p:cNvSpPr/>
            <p:nvPr/>
          </p:nvSpPr>
          <p:spPr>
            <a:xfrm>
              <a:off x="4761071" y="57959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9049"/>
                    <a:pt x="7144" y="7144"/>
                  </a:cubicBezTo>
                  <a:cubicBezTo>
                    <a:pt x="8096" y="8096"/>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4" name="Freeform: Shape 2933">
              <a:extLst>
                <a:ext uri="{FF2B5EF4-FFF2-40B4-BE49-F238E27FC236}">
                  <a16:creationId xmlns:a16="http://schemas.microsoft.com/office/drawing/2014/main" id="{A5211B4F-824F-4451-8F8C-9A284F041899}"/>
                </a:ext>
              </a:extLst>
            </p:cNvPr>
            <p:cNvSpPr/>
            <p:nvPr/>
          </p:nvSpPr>
          <p:spPr>
            <a:xfrm>
              <a:off x="4745408" y="627750"/>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5" name="Freeform: Shape 2934">
              <a:extLst>
                <a:ext uri="{FF2B5EF4-FFF2-40B4-BE49-F238E27FC236}">
                  <a16:creationId xmlns:a16="http://schemas.microsoft.com/office/drawing/2014/main" id="{0ACA4E59-928F-4735-93E5-D9E6FDA3B9B5}"/>
                </a:ext>
              </a:extLst>
            </p:cNvPr>
            <p:cNvSpPr/>
            <p:nvPr/>
          </p:nvSpPr>
          <p:spPr>
            <a:xfrm>
              <a:off x="4752499" y="635793"/>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7144" y="11906"/>
                    <a:pt x="7144" y="9049"/>
                    <a:pt x="7144" y="7144"/>
                  </a:cubicBezTo>
                  <a:lnTo>
                    <a:pt x="8096" y="1190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6" name="Freeform: Shape 2935">
              <a:extLst>
                <a:ext uri="{FF2B5EF4-FFF2-40B4-BE49-F238E27FC236}">
                  <a16:creationId xmlns:a16="http://schemas.microsoft.com/office/drawing/2014/main" id="{81435FE2-C462-471E-B5CE-CEEFBCAA981D}"/>
                </a:ext>
              </a:extLst>
            </p:cNvPr>
            <p:cNvSpPr/>
            <p:nvPr/>
          </p:nvSpPr>
          <p:spPr>
            <a:xfrm>
              <a:off x="4747736" y="65198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9049"/>
                    <a:pt x="7144" y="7144"/>
                  </a:cubicBezTo>
                  <a:cubicBezTo>
                    <a:pt x="8096" y="7144"/>
                    <a:pt x="8096"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7" name="Freeform: Shape 2936">
              <a:extLst>
                <a:ext uri="{FF2B5EF4-FFF2-40B4-BE49-F238E27FC236}">
                  <a16:creationId xmlns:a16="http://schemas.microsoft.com/office/drawing/2014/main" id="{1EBE7DDD-CB76-41D7-9143-E5975D25DCC2}"/>
                </a:ext>
              </a:extLst>
            </p:cNvPr>
            <p:cNvSpPr/>
            <p:nvPr/>
          </p:nvSpPr>
          <p:spPr>
            <a:xfrm>
              <a:off x="4749641" y="653696"/>
              <a:ext cx="9525" cy="9525"/>
            </a:xfrm>
            <a:custGeom>
              <a:avLst/>
              <a:gdLst>
                <a:gd name="connsiteX0" fmla="*/ 8096 w 9525"/>
                <a:gd name="connsiteY0" fmla="*/ 7338 h 9525"/>
                <a:gd name="connsiteX1" fmla="*/ 7144 w 9525"/>
                <a:gd name="connsiteY1" fmla="*/ 9243 h 9525"/>
                <a:gd name="connsiteX2" fmla="*/ 8096 w 9525"/>
                <a:gd name="connsiteY2" fmla="*/ 7338 h 9525"/>
              </a:gdLst>
              <a:ahLst/>
              <a:cxnLst>
                <a:cxn ang="0">
                  <a:pos x="connsiteX0" y="connsiteY0"/>
                </a:cxn>
                <a:cxn ang="0">
                  <a:pos x="connsiteX1" y="connsiteY1"/>
                </a:cxn>
                <a:cxn ang="0">
                  <a:pos x="connsiteX2" y="connsiteY2"/>
                </a:cxn>
              </a:cxnLst>
              <a:rect l="l" t="t" r="r" b="b"/>
              <a:pathLst>
                <a:path w="9525" h="9525">
                  <a:moveTo>
                    <a:pt x="8096" y="7338"/>
                  </a:moveTo>
                  <a:cubicBezTo>
                    <a:pt x="8096" y="8291"/>
                    <a:pt x="7144" y="9243"/>
                    <a:pt x="7144" y="9243"/>
                  </a:cubicBezTo>
                  <a:cubicBezTo>
                    <a:pt x="8096" y="9243"/>
                    <a:pt x="7144" y="6386"/>
                    <a:pt x="8096" y="73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8" name="Freeform: Shape 2937">
              <a:extLst>
                <a:ext uri="{FF2B5EF4-FFF2-40B4-BE49-F238E27FC236}">
                  <a16:creationId xmlns:a16="http://schemas.microsoft.com/office/drawing/2014/main" id="{A633D99A-6AC3-4A52-9CB2-10F2D68B93C6}"/>
                </a:ext>
              </a:extLst>
            </p:cNvPr>
            <p:cNvSpPr/>
            <p:nvPr/>
          </p:nvSpPr>
          <p:spPr>
            <a:xfrm>
              <a:off x="4746360" y="679417"/>
              <a:ext cx="9525" cy="9525"/>
            </a:xfrm>
            <a:custGeom>
              <a:avLst/>
              <a:gdLst>
                <a:gd name="connsiteX0" fmla="*/ 7567 w 9525"/>
                <a:gd name="connsiteY0" fmla="*/ 7335 h 9525"/>
                <a:gd name="connsiteX1" fmla="*/ 7567 w 9525"/>
                <a:gd name="connsiteY1" fmla="*/ 10193 h 9525"/>
                <a:gd name="connsiteX2" fmla="*/ 7567 w 9525"/>
                <a:gd name="connsiteY2" fmla="*/ 7335 h 9525"/>
              </a:gdLst>
              <a:ahLst/>
              <a:cxnLst>
                <a:cxn ang="0">
                  <a:pos x="connsiteX0" y="connsiteY0"/>
                </a:cxn>
                <a:cxn ang="0">
                  <a:pos x="connsiteX1" y="connsiteY1"/>
                </a:cxn>
                <a:cxn ang="0">
                  <a:pos x="connsiteX2" y="connsiteY2"/>
                </a:cxn>
              </a:cxnLst>
              <a:rect l="l" t="t" r="r" b="b"/>
              <a:pathLst>
                <a:path w="9525" h="9525">
                  <a:moveTo>
                    <a:pt x="7567" y="7335"/>
                  </a:moveTo>
                  <a:cubicBezTo>
                    <a:pt x="7567" y="8288"/>
                    <a:pt x="8520" y="9240"/>
                    <a:pt x="7567" y="10193"/>
                  </a:cubicBezTo>
                  <a:cubicBezTo>
                    <a:pt x="7567" y="9240"/>
                    <a:pt x="6615" y="6383"/>
                    <a:pt x="7567"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39" name="Freeform: Shape 2938">
              <a:extLst>
                <a:ext uri="{FF2B5EF4-FFF2-40B4-BE49-F238E27FC236}">
                  <a16:creationId xmlns:a16="http://schemas.microsoft.com/office/drawing/2014/main" id="{5FC07C8E-929F-408D-BFD6-74AC230E880E}"/>
                </a:ext>
              </a:extLst>
            </p:cNvPr>
            <p:cNvSpPr/>
            <p:nvPr/>
          </p:nvSpPr>
          <p:spPr>
            <a:xfrm>
              <a:off x="4747313" y="69199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0" name="Freeform: Shape 2939">
              <a:extLst>
                <a:ext uri="{FF2B5EF4-FFF2-40B4-BE49-F238E27FC236}">
                  <a16:creationId xmlns:a16="http://schemas.microsoft.com/office/drawing/2014/main" id="{9AC2308A-8E8C-46AC-A415-F4E3C09CD882}"/>
                </a:ext>
              </a:extLst>
            </p:cNvPr>
            <p:cNvSpPr/>
            <p:nvPr/>
          </p:nvSpPr>
          <p:spPr>
            <a:xfrm>
              <a:off x="4750594" y="90926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1" name="Freeform: Shape 2940">
              <a:extLst>
                <a:ext uri="{FF2B5EF4-FFF2-40B4-BE49-F238E27FC236}">
                  <a16:creationId xmlns:a16="http://schemas.microsoft.com/office/drawing/2014/main" id="{12AFBB9D-2D71-4C74-9D61-171099730101}"/>
                </a:ext>
              </a:extLst>
            </p:cNvPr>
            <p:cNvSpPr/>
            <p:nvPr/>
          </p:nvSpPr>
          <p:spPr>
            <a:xfrm>
              <a:off x="4747736" y="100631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7144" y="8096"/>
                    <a:pt x="7144" y="8096"/>
                  </a:cubicBezTo>
                  <a:cubicBezTo>
                    <a:pt x="7144" y="7144"/>
                    <a:pt x="9049"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2" name="Freeform: Shape 2941">
              <a:extLst>
                <a:ext uri="{FF2B5EF4-FFF2-40B4-BE49-F238E27FC236}">
                  <a16:creationId xmlns:a16="http://schemas.microsoft.com/office/drawing/2014/main" id="{07CF1B08-1B2D-4A4A-8075-8C46872DE04D}"/>
                </a:ext>
              </a:extLst>
            </p:cNvPr>
            <p:cNvSpPr/>
            <p:nvPr/>
          </p:nvSpPr>
          <p:spPr>
            <a:xfrm>
              <a:off x="4753451" y="10573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095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3" name="Freeform: Shape 2942">
              <a:extLst>
                <a:ext uri="{FF2B5EF4-FFF2-40B4-BE49-F238E27FC236}">
                  <a16:creationId xmlns:a16="http://schemas.microsoft.com/office/drawing/2014/main" id="{C4CA0790-DC80-4333-880A-75B01056A85E}"/>
                </a:ext>
              </a:extLst>
            </p:cNvPr>
            <p:cNvSpPr/>
            <p:nvPr/>
          </p:nvSpPr>
          <p:spPr>
            <a:xfrm>
              <a:off x="4747736" y="1324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10001" y="9049"/>
                    <a:pt x="7144" y="8096"/>
                  </a:cubicBezTo>
                  <a:cubicBezTo>
                    <a:pt x="8096"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4" name="Freeform: Shape 2943">
              <a:extLst>
                <a:ext uri="{FF2B5EF4-FFF2-40B4-BE49-F238E27FC236}">
                  <a16:creationId xmlns:a16="http://schemas.microsoft.com/office/drawing/2014/main" id="{6CA99A70-C378-4897-8235-28907BA1C98D}"/>
                </a:ext>
              </a:extLst>
            </p:cNvPr>
            <p:cNvSpPr/>
            <p:nvPr/>
          </p:nvSpPr>
          <p:spPr>
            <a:xfrm>
              <a:off x="4752499" y="1248251"/>
              <a:ext cx="590550" cy="104775"/>
            </a:xfrm>
            <a:custGeom>
              <a:avLst/>
              <a:gdLst>
                <a:gd name="connsiteX0" fmla="*/ 581501 w 590550"/>
                <a:gd name="connsiteY0" fmla="*/ 7144 h 104775"/>
                <a:gd name="connsiteX1" fmla="*/ 438626 w 590550"/>
                <a:gd name="connsiteY1" fmla="*/ 90964 h 104775"/>
                <a:gd name="connsiteX2" fmla="*/ 340519 w 590550"/>
                <a:gd name="connsiteY2" fmla="*/ 92869 h 104775"/>
                <a:gd name="connsiteX3" fmla="*/ 249079 w 590550"/>
                <a:gd name="connsiteY3" fmla="*/ 92869 h 104775"/>
                <a:gd name="connsiteX4" fmla="*/ 147161 w 590550"/>
                <a:gd name="connsiteY4" fmla="*/ 98584 h 104775"/>
                <a:gd name="connsiteX5" fmla="*/ 148114 w 590550"/>
                <a:gd name="connsiteY5" fmla="*/ 90011 h 104775"/>
                <a:gd name="connsiteX6" fmla="*/ 147161 w 590550"/>
                <a:gd name="connsiteY6" fmla="*/ 87154 h 104775"/>
                <a:gd name="connsiteX7" fmla="*/ 98584 w 590550"/>
                <a:gd name="connsiteY7" fmla="*/ 90011 h 104775"/>
                <a:gd name="connsiteX8" fmla="*/ 85249 w 590550"/>
                <a:gd name="connsiteY8" fmla="*/ 99536 h 104775"/>
                <a:gd name="connsiteX9" fmla="*/ 86201 w 590550"/>
                <a:gd name="connsiteY9" fmla="*/ 92869 h 104775"/>
                <a:gd name="connsiteX10" fmla="*/ 80486 w 590550"/>
                <a:gd name="connsiteY10" fmla="*/ 100489 h 104775"/>
                <a:gd name="connsiteX11" fmla="*/ 76676 w 590550"/>
                <a:gd name="connsiteY11" fmla="*/ 101441 h 104775"/>
                <a:gd name="connsiteX12" fmla="*/ 64294 w 590550"/>
                <a:gd name="connsiteY12" fmla="*/ 96679 h 104775"/>
                <a:gd name="connsiteX13" fmla="*/ 70961 w 590550"/>
                <a:gd name="connsiteY13" fmla="*/ 89059 h 104775"/>
                <a:gd name="connsiteX14" fmla="*/ 53816 w 590550"/>
                <a:gd name="connsiteY14" fmla="*/ 98584 h 104775"/>
                <a:gd name="connsiteX15" fmla="*/ 7144 w 590550"/>
                <a:gd name="connsiteY15" fmla="*/ 88106 h 104775"/>
                <a:gd name="connsiteX16" fmla="*/ 581501 w 590550"/>
                <a:gd name="connsiteY16" fmla="*/ 714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0550" h="104775">
                  <a:moveTo>
                    <a:pt x="581501" y="7144"/>
                  </a:moveTo>
                  <a:cubicBezTo>
                    <a:pt x="606266" y="105251"/>
                    <a:pt x="470059" y="91916"/>
                    <a:pt x="438626" y="90964"/>
                  </a:cubicBezTo>
                  <a:cubicBezTo>
                    <a:pt x="408146" y="89059"/>
                    <a:pt x="355759" y="85249"/>
                    <a:pt x="340519" y="92869"/>
                  </a:cubicBezTo>
                  <a:cubicBezTo>
                    <a:pt x="338614" y="89059"/>
                    <a:pt x="250031" y="91916"/>
                    <a:pt x="249079" y="92869"/>
                  </a:cubicBezTo>
                  <a:cubicBezTo>
                    <a:pt x="251936" y="91916"/>
                    <a:pt x="148114" y="93821"/>
                    <a:pt x="147161" y="98584"/>
                  </a:cubicBezTo>
                  <a:cubicBezTo>
                    <a:pt x="143351" y="93821"/>
                    <a:pt x="153829" y="98584"/>
                    <a:pt x="148114" y="90011"/>
                  </a:cubicBezTo>
                  <a:cubicBezTo>
                    <a:pt x="146209" y="90964"/>
                    <a:pt x="146209" y="90011"/>
                    <a:pt x="147161" y="87154"/>
                  </a:cubicBezTo>
                  <a:cubicBezTo>
                    <a:pt x="141446" y="90964"/>
                    <a:pt x="91916" y="106204"/>
                    <a:pt x="98584" y="90011"/>
                  </a:cubicBezTo>
                  <a:cubicBezTo>
                    <a:pt x="97631" y="90011"/>
                    <a:pt x="88106" y="100489"/>
                    <a:pt x="85249" y="99536"/>
                  </a:cubicBezTo>
                  <a:cubicBezTo>
                    <a:pt x="86201" y="98584"/>
                    <a:pt x="88106" y="92869"/>
                    <a:pt x="86201" y="92869"/>
                  </a:cubicBezTo>
                  <a:cubicBezTo>
                    <a:pt x="82391" y="93821"/>
                    <a:pt x="82391" y="98584"/>
                    <a:pt x="80486" y="100489"/>
                  </a:cubicBezTo>
                  <a:cubicBezTo>
                    <a:pt x="81439" y="98584"/>
                    <a:pt x="80486" y="98584"/>
                    <a:pt x="76676" y="101441"/>
                  </a:cubicBezTo>
                  <a:cubicBezTo>
                    <a:pt x="76676" y="101441"/>
                    <a:pt x="70961" y="90011"/>
                    <a:pt x="64294" y="96679"/>
                  </a:cubicBezTo>
                  <a:cubicBezTo>
                    <a:pt x="73819" y="108109"/>
                    <a:pt x="70009" y="86201"/>
                    <a:pt x="70961" y="89059"/>
                  </a:cubicBezTo>
                  <a:cubicBezTo>
                    <a:pt x="68104" y="89059"/>
                    <a:pt x="53816" y="98584"/>
                    <a:pt x="53816" y="98584"/>
                  </a:cubicBezTo>
                  <a:cubicBezTo>
                    <a:pt x="49054" y="97631"/>
                    <a:pt x="12859" y="81439"/>
                    <a:pt x="7144" y="88106"/>
                  </a:cubicBezTo>
                  <a:cubicBezTo>
                    <a:pt x="87154" y="59531"/>
                    <a:pt x="566261" y="143351"/>
                    <a:pt x="5815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5" name="Freeform: Shape 2944">
              <a:extLst>
                <a:ext uri="{FF2B5EF4-FFF2-40B4-BE49-F238E27FC236}">
                  <a16:creationId xmlns:a16="http://schemas.microsoft.com/office/drawing/2014/main" id="{699AD101-6752-40C5-9A8D-1BB2844C704D}"/>
                </a:ext>
              </a:extLst>
            </p:cNvPr>
            <p:cNvSpPr/>
            <p:nvPr/>
          </p:nvSpPr>
          <p:spPr>
            <a:xfrm>
              <a:off x="4752499" y="132445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8096" y="10001"/>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6" name="Freeform: Shape 2945">
              <a:extLst>
                <a:ext uri="{FF2B5EF4-FFF2-40B4-BE49-F238E27FC236}">
                  <a16:creationId xmlns:a16="http://schemas.microsoft.com/office/drawing/2014/main" id="{68E329A2-3DF3-4AB1-9312-6E097E20B030}"/>
                </a:ext>
              </a:extLst>
            </p:cNvPr>
            <p:cNvSpPr/>
            <p:nvPr/>
          </p:nvSpPr>
          <p:spPr>
            <a:xfrm>
              <a:off x="4795890" y="133588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7" name="Freeform: Shape 2946">
              <a:extLst>
                <a:ext uri="{FF2B5EF4-FFF2-40B4-BE49-F238E27FC236}">
                  <a16:creationId xmlns:a16="http://schemas.microsoft.com/office/drawing/2014/main" id="{28AB1866-4CD2-44A3-8242-2667E95E4C38}"/>
                </a:ext>
              </a:extLst>
            </p:cNvPr>
            <p:cNvSpPr/>
            <p:nvPr/>
          </p:nvSpPr>
          <p:spPr>
            <a:xfrm>
              <a:off x="4803934" y="1335881"/>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cubicBezTo>
                    <a:pt x="10954" y="8096"/>
                    <a:pt x="8096" y="9049"/>
                    <a:pt x="7144" y="9049"/>
                  </a:cubicBezTo>
                  <a:lnTo>
                    <a:pt x="1095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8" name="Freeform: Shape 2947">
              <a:extLst>
                <a:ext uri="{FF2B5EF4-FFF2-40B4-BE49-F238E27FC236}">
                  <a16:creationId xmlns:a16="http://schemas.microsoft.com/office/drawing/2014/main" id="{C857E3AF-C4DD-4B5F-83C7-DC82FABC8C29}"/>
                </a:ext>
              </a:extLst>
            </p:cNvPr>
            <p:cNvSpPr/>
            <p:nvPr/>
          </p:nvSpPr>
          <p:spPr>
            <a:xfrm>
              <a:off x="4817269" y="13396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9049" y="8096"/>
                    <a:pt x="7144" y="8096"/>
                  </a:cubicBez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49" name="Freeform: Shape 2948">
              <a:extLst>
                <a:ext uri="{FF2B5EF4-FFF2-40B4-BE49-F238E27FC236}">
                  <a16:creationId xmlns:a16="http://schemas.microsoft.com/office/drawing/2014/main" id="{E432E9E1-08E8-4366-AA10-5AB313A139E9}"/>
                </a:ext>
              </a:extLst>
            </p:cNvPr>
            <p:cNvSpPr/>
            <p:nvPr/>
          </p:nvSpPr>
          <p:spPr>
            <a:xfrm>
              <a:off x="4819174" y="1337786"/>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0" name="Freeform: Shape 2949">
              <a:extLst>
                <a:ext uri="{FF2B5EF4-FFF2-40B4-BE49-F238E27FC236}">
                  <a16:creationId xmlns:a16="http://schemas.microsoft.com/office/drawing/2014/main" id="{B631CDC5-D776-4C56-AB11-D1F34D7C3CCB}"/>
                </a:ext>
              </a:extLst>
            </p:cNvPr>
            <p:cNvSpPr/>
            <p:nvPr/>
          </p:nvSpPr>
          <p:spPr>
            <a:xfrm>
              <a:off x="4841839" y="1340220"/>
              <a:ext cx="9525" cy="9525"/>
            </a:xfrm>
            <a:custGeom>
              <a:avLst/>
              <a:gdLst>
                <a:gd name="connsiteX0" fmla="*/ 7338 w 9525"/>
                <a:gd name="connsiteY0" fmla="*/ 7567 h 9525"/>
                <a:gd name="connsiteX1" fmla="*/ 9243 w 9525"/>
                <a:gd name="connsiteY1" fmla="*/ 7567 h 9525"/>
                <a:gd name="connsiteX2" fmla="*/ 7338 w 9525"/>
                <a:gd name="connsiteY2" fmla="*/ 7567 h 9525"/>
              </a:gdLst>
              <a:ahLst/>
              <a:cxnLst>
                <a:cxn ang="0">
                  <a:pos x="connsiteX0" y="connsiteY0"/>
                </a:cxn>
                <a:cxn ang="0">
                  <a:pos x="connsiteX1" y="connsiteY1"/>
                </a:cxn>
                <a:cxn ang="0">
                  <a:pos x="connsiteX2" y="connsiteY2"/>
                </a:cxn>
              </a:cxnLst>
              <a:rect l="l" t="t" r="r" b="b"/>
              <a:pathLst>
                <a:path w="9525" h="9525">
                  <a:moveTo>
                    <a:pt x="7338" y="7567"/>
                  </a:moveTo>
                  <a:cubicBezTo>
                    <a:pt x="8291" y="7567"/>
                    <a:pt x="9243" y="6615"/>
                    <a:pt x="9243" y="7567"/>
                  </a:cubicBezTo>
                  <a:cubicBezTo>
                    <a:pt x="9243" y="6615"/>
                    <a:pt x="6386" y="8520"/>
                    <a:pt x="733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1" name="Freeform: Shape 2950">
              <a:extLst>
                <a:ext uri="{FF2B5EF4-FFF2-40B4-BE49-F238E27FC236}">
                  <a16:creationId xmlns:a16="http://schemas.microsoft.com/office/drawing/2014/main" id="{FAC2F2EB-6C9E-4911-A974-8277E769B064}"/>
                </a:ext>
              </a:extLst>
            </p:cNvPr>
            <p:cNvSpPr/>
            <p:nvPr/>
          </p:nvSpPr>
          <p:spPr>
            <a:xfrm>
              <a:off x="4852511" y="13387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2" name="Freeform: Shape 2951">
              <a:extLst>
                <a:ext uri="{FF2B5EF4-FFF2-40B4-BE49-F238E27FC236}">
                  <a16:creationId xmlns:a16="http://schemas.microsoft.com/office/drawing/2014/main" id="{DB9A8EC3-1239-496A-B430-4B6261969524}"/>
                </a:ext>
              </a:extLst>
            </p:cNvPr>
            <p:cNvSpPr/>
            <p:nvPr/>
          </p:nvSpPr>
          <p:spPr>
            <a:xfrm>
              <a:off x="5034291" y="133492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7144"/>
                    <a:pt x="7291"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3" name="Freeform: Shape 2952">
              <a:extLst>
                <a:ext uri="{FF2B5EF4-FFF2-40B4-BE49-F238E27FC236}">
                  <a16:creationId xmlns:a16="http://schemas.microsoft.com/office/drawing/2014/main" id="{F4A9113E-A011-422A-BD63-064A611A3FF0}"/>
                </a:ext>
              </a:extLst>
            </p:cNvPr>
            <p:cNvSpPr/>
            <p:nvPr/>
          </p:nvSpPr>
          <p:spPr>
            <a:xfrm>
              <a:off x="5120164" y="1334662"/>
              <a:ext cx="9525" cy="9525"/>
            </a:xfrm>
            <a:custGeom>
              <a:avLst/>
              <a:gdLst>
                <a:gd name="connsiteX0" fmla="*/ 7144 w 9525"/>
                <a:gd name="connsiteY0" fmla="*/ 7410 h 9525"/>
                <a:gd name="connsiteX1" fmla="*/ 8096 w 9525"/>
                <a:gd name="connsiteY1" fmla="*/ 8363 h 9525"/>
                <a:gd name="connsiteX2" fmla="*/ 7144 w 9525"/>
                <a:gd name="connsiteY2" fmla="*/ 7410 h 9525"/>
              </a:gdLst>
              <a:ahLst/>
              <a:cxnLst>
                <a:cxn ang="0">
                  <a:pos x="connsiteX0" y="connsiteY0"/>
                </a:cxn>
                <a:cxn ang="0">
                  <a:pos x="connsiteX1" y="connsiteY1"/>
                </a:cxn>
                <a:cxn ang="0">
                  <a:pos x="connsiteX2" y="connsiteY2"/>
                </a:cxn>
              </a:cxnLst>
              <a:rect l="l" t="t" r="r" b="b"/>
              <a:pathLst>
                <a:path w="9525" h="9525">
                  <a:moveTo>
                    <a:pt x="7144" y="7410"/>
                  </a:moveTo>
                  <a:cubicBezTo>
                    <a:pt x="8096" y="6458"/>
                    <a:pt x="8096" y="8363"/>
                    <a:pt x="8096" y="8363"/>
                  </a:cubicBezTo>
                  <a:cubicBezTo>
                    <a:pt x="7144" y="9315"/>
                    <a:pt x="8096" y="7410"/>
                    <a:pt x="7144" y="74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4" name="Freeform: Shape 2953">
              <a:extLst>
                <a:ext uri="{FF2B5EF4-FFF2-40B4-BE49-F238E27FC236}">
                  <a16:creationId xmlns:a16="http://schemas.microsoft.com/office/drawing/2014/main" id="{4DCF0603-EA84-4D84-BDBD-D139D8A42B73}"/>
                </a:ext>
              </a:extLst>
            </p:cNvPr>
            <p:cNvSpPr/>
            <p:nvPr/>
          </p:nvSpPr>
          <p:spPr>
            <a:xfrm>
              <a:off x="5164508" y="132995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7567" y="9260"/>
                    <a:pt x="6615" y="4498"/>
                    <a:pt x="7567"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5" name="Freeform: Shape 2954">
              <a:extLst>
                <a:ext uri="{FF2B5EF4-FFF2-40B4-BE49-F238E27FC236}">
                  <a16:creationId xmlns:a16="http://schemas.microsoft.com/office/drawing/2014/main" id="{949819DE-DC16-47B3-9DD3-11AC1D3CF440}"/>
                </a:ext>
              </a:extLst>
            </p:cNvPr>
            <p:cNvSpPr/>
            <p:nvPr/>
          </p:nvSpPr>
          <p:spPr>
            <a:xfrm>
              <a:off x="5304949" y="1291671"/>
              <a:ext cx="9525" cy="9525"/>
            </a:xfrm>
            <a:custGeom>
              <a:avLst/>
              <a:gdLst>
                <a:gd name="connsiteX0" fmla="*/ 7144 w 9525"/>
                <a:gd name="connsiteY0" fmla="*/ 8491 h 9525"/>
                <a:gd name="connsiteX1" fmla="*/ 8096 w 9525"/>
                <a:gd name="connsiteY1" fmla="*/ 7538 h 9525"/>
                <a:gd name="connsiteX2" fmla="*/ 7144 w 9525"/>
                <a:gd name="connsiteY2" fmla="*/ 8491 h 9525"/>
              </a:gdLst>
              <a:ahLst/>
              <a:cxnLst>
                <a:cxn ang="0">
                  <a:pos x="connsiteX0" y="connsiteY0"/>
                </a:cxn>
                <a:cxn ang="0">
                  <a:pos x="connsiteX1" y="connsiteY1"/>
                </a:cxn>
                <a:cxn ang="0">
                  <a:pos x="connsiteX2" y="connsiteY2"/>
                </a:cxn>
              </a:cxnLst>
              <a:rect l="l" t="t" r="r" b="b"/>
              <a:pathLst>
                <a:path w="9525" h="9525">
                  <a:moveTo>
                    <a:pt x="7144" y="8491"/>
                  </a:moveTo>
                  <a:cubicBezTo>
                    <a:pt x="9049" y="7538"/>
                    <a:pt x="6191" y="6586"/>
                    <a:pt x="8096" y="7538"/>
                  </a:cubicBezTo>
                  <a:cubicBezTo>
                    <a:pt x="9049" y="8491"/>
                    <a:pt x="8096" y="9443"/>
                    <a:pt x="7144"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6" name="Freeform: Shape 2955">
              <a:extLst>
                <a:ext uri="{FF2B5EF4-FFF2-40B4-BE49-F238E27FC236}">
                  <a16:creationId xmlns:a16="http://schemas.microsoft.com/office/drawing/2014/main" id="{B47A1DBB-6B6A-41C9-8E71-048F64501C78}"/>
                </a:ext>
              </a:extLst>
            </p:cNvPr>
            <p:cNvSpPr/>
            <p:nvPr/>
          </p:nvSpPr>
          <p:spPr>
            <a:xfrm>
              <a:off x="4758214" y="1278731"/>
              <a:ext cx="552450" cy="38100"/>
            </a:xfrm>
            <a:custGeom>
              <a:avLst/>
              <a:gdLst>
                <a:gd name="connsiteX0" fmla="*/ 7144 w 552450"/>
                <a:gd name="connsiteY0" fmla="*/ 27146 h 38100"/>
                <a:gd name="connsiteX1" fmla="*/ 160496 w 552450"/>
                <a:gd name="connsiteY1" fmla="*/ 31909 h 38100"/>
                <a:gd name="connsiteX2" fmla="*/ 245269 w 552450"/>
                <a:gd name="connsiteY2" fmla="*/ 25241 h 38100"/>
                <a:gd name="connsiteX3" fmla="*/ 324326 w 552450"/>
                <a:gd name="connsiteY3" fmla="*/ 23336 h 38100"/>
                <a:gd name="connsiteX4" fmla="*/ 419576 w 552450"/>
                <a:gd name="connsiteY4" fmla="*/ 12859 h 38100"/>
                <a:gd name="connsiteX5" fmla="*/ 419576 w 552450"/>
                <a:gd name="connsiteY5" fmla="*/ 21431 h 38100"/>
                <a:gd name="connsiteX6" fmla="*/ 420529 w 552450"/>
                <a:gd name="connsiteY6" fmla="*/ 24289 h 38100"/>
                <a:gd name="connsiteX7" fmla="*/ 471964 w 552450"/>
                <a:gd name="connsiteY7" fmla="*/ 18574 h 38100"/>
                <a:gd name="connsiteX8" fmla="*/ 482441 w 552450"/>
                <a:gd name="connsiteY8" fmla="*/ 9049 h 38100"/>
                <a:gd name="connsiteX9" fmla="*/ 482441 w 552450"/>
                <a:gd name="connsiteY9" fmla="*/ 15716 h 38100"/>
                <a:gd name="connsiteX10" fmla="*/ 487204 w 552450"/>
                <a:gd name="connsiteY10" fmla="*/ 8096 h 38100"/>
                <a:gd name="connsiteX11" fmla="*/ 490061 w 552450"/>
                <a:gd name="connsiteY11" fmla="*/ 7144 h 38100"/>
                <a:gd name="connsiteX12" fmla="*/ 499586 w 552450"/>
                <a:gd name="connsiteY12" fmla="*/ 9049 h 38100"/>
                <a:gd name="connsiteX13" fmla="*/ 495776 w 552450"/>
                <a:gd name="connsiteY13" fmla="*/ 19526 h 38100"/>
                <a:gd name="connsiteX14" fmla="*/ 510064 w 552450"/>
                <a:gd name="connsiteY14" fmla="*/ 9049 h 38100"/>
                <a:gd name="connsiteX15" fmla="*/ 547211 w 552450"/>
                <a:gd name="connsiteY15" fmla="*/ 15716 h 38100"/>
                <a:gd name="connsiteX16" fmla="*/ 550069 w 552450"/>
                <a:gd name="connsiteY16" fmla="*/ 17621 h 38100"/>
                <a:gd name="connsiteX17" fmla="*/ 372904 w 552450"/>
                <a:gd name="connsiteY17" fmla="*/ 35719 h 38100"/>
                <a:gd name="connsiteX18" fmla="*/ 244316 w 552450"/>
                <a:gd name="connsiteY18" fmla="*/ 38576 h 38100"/>
                <a:gd name="connsiteX19" fmla="*/ 7144 w 552450"/>
                <a:gd name="connsiteY19" fmla="*/ 2714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2450" h="38100">
                  <a:moveTo>
                    <a:pt x="7144" y="27146"/>
                  </a:moveTo>
                  <a:cubicBezTo>
                    <a:pt x="34766" y="10001"/>
                    <a:pt x="139541" y="31909"/>
                    <a:pt x="160496" y="31909"/>
                  </a:cubicBezTo>
                  <a:cubicBezTo>
                    <a:pt x="185261" y="31909"/>
                    <a:pt x="233839" y="32861"/>
                    <a:pt x="245269" y="25241"/>
                  </a:cubicBezTo>
                  <a:cubicBezTo>
                    <a:pt x="246221" y="28099"/>
                    <a:pt x="324326" y="23336"/>
                    <a:pt x="324326" y="23336"/>
                  </a:cubicBezTo>
                  <a:cubicBezTo>
                    <a:pt x="321469" y="24289"/>
                    <a:pt x="419576" y="17621"/>
                    <a:pt x="419576" y="12859"/>
                  </a:cubicBezTo>
                  <a:cubicBezTo>
                    <a:pt x="424339" y="18574"/>
                    <a:pt x="412909" y="10954"/>
                    <a:pt x="419576" y="21431"/>
                  </a:cubicBezTo>
                  <a:cubicBezTo>
                    <a:pt x="421481" y="20479"/>
                    <a:pt x="421481" y="21431"/>
                    <a:pt x="420529" y="24289"/>
                  </a:cubicBezTo>
                  <a:cubicBezTo>
                    <a:pt x="425291" y="20479"/>
                    <a:pt x="477679" y="1429"/>
                    <a:pt x="471964" y="18574"/>
                  </a:cubicBezTo>
                  <a:cubicBezTo>
                    <a:pt x="471964" y="18574"/>
                    <a:pt x="481489" y="8096"/>
                    <a:pt x="482441" y="9049"/>
                  </a:cubicBezTo>
                  <a:cubicBezTo>
                    <a:pt x="481489" y="9049"/>
                    <a:pt x="479584" y="15716"/>
                    <a:pt x="482441" y="15716"/>
                  </a:cubicBezTo>
                  <a:cubicBezTo>
                    <a:pt x="486251" y="14764"/>
                    <a:pt x="485299" y="9049"/>
                    <a:pt x="487204" y="8096"/>
                  </a:cubicBezTo>
                  <a:cubicBezTo>
                    <a:pt x="486251" y="10001"/>
                    <a:pt x="487204" y="10001"/>
                    <a:pt x="490061" y="7144"/>
                  </a:cubicBezTo>
                  <a:cubicBezTo>
                    <a:pt x="493871" y="13811"/>
                    <a:pt x="487204" y="10954"/>
                    <a:pt x="499586" y="9049"/>
                  </a:cubicBezTo>
                  <a:cubicBezTo>
                    <a:pt x="498634" y="16669"/>
                    <a:pt x="492919" y="9049"/>
                    <a:pt x="495776" y="19526"/>
                  </a:cubicBezTo>
                  <a:cubicBezTo>
                    <a:pt x="497681" y="19526"/>
                    <a:pt x="510064" y="10001"/>
                    <a:pt x="510064" y="9049"/>
                  </a:cubicBezTo>
                  <a:cubicBezTo>
                    <a:pt x="522446" y="10954"/>
                    <a:pt x="533876" y="19526"/>
                    <a:pt x="547211" y="15716"/>
                  </a:cubicBezTo>
                  <a:cubicBezTo>
                    <a:pt x="547211" y="16669"/>
                    <a:pt x="550069" y="17621"/>
                    <a:pt x="550069" y="17621"/>
                  </a:cubicBezTo>
                  <a:cubicBezTo>
                    <a:pt x="533876" y="27146"/>
                    <a:pt x="420529" y="32861"/>
                    <a:pt x="372904" y="35719"/>
                  </a:cubicBezTo>
                  <a:cubicBezTo>
                    <a:pt x="329089" y="38576"/>
                    <a:pt x="284321" y="36671"/>
                    <a:pt x="244316" y="38576"/>
                  </a:cubicBezTo>
                  <a:cubicBezTo>
                    <a:pt x="185261" y="42386"/>
                    <a:pt x="45244" y="21431"/>
                    <a:pt x="7144" y="271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7" name="Freeform: Shape 2956">
              <a:extLst>
                <a:ext uri="{FF2B5EF4-FFF2-40B4-BE49-F238E27FC236}">
                  <a16:creationId xmlns:a16="http://schemas.microsoft.com/office/drawing/2014/main" id="{6A73FEFF-3D19-4DD9-B198-FDA0EE28600A}"/>
                </a:ext>
              </a:extLst>
            </p:cNvPr>
            <p:cNvSpPr/>
            <p:nvPr/>
          </p:nvSpPr>
          <p:spPr>
            <a:xfrm>
              <a:off x="5301697" y="1291113"/>
              <a:ext cx="9525" cy="9525"/>
            </a:xfrm>
            <a:custGeom>
              <a:avLst/>
              <a:gdLst>
                <a:gd name="connsiteX0" fmla="*/ 8491 w 9525"/>
                <a:gd name="connsiteY0" fmla="*/ 10001 h 9525"/>
                <a:gd name="connsiteX1" fmla="*/ 7538 w 9525"/>
                <a:gd name="connsiteY1" fmla="*/ 7144 h 9525"/>
                <a:gd name="connsiteX2" fmla="*/ 8491 w 9525"/>
                <a:gd name="connsiteY2" fmla="*/ 10001 h 9525"/>
              </a:gdLst>
              <a:ahLst/>
              <a:cxnLst>
                <a:cxn ang="0">
                  <a:pos x="connsiteX0" y="connsiteY0"/>
                </a:cxn>
                <a:cxn ang="0">
                  <a:pos x="connsiteX1" y="connsiteY1"/>
                </a:cxn>
                <a:cxn ang="0">
                  <a:pos x="connsiteX2" y="connsiteY2"/>
                </a:cxn>
              </a:cxnLst>
              <a:rect l="l" t="t" r="r" b="b"/>
              <a:pathLst>
                <a:path w="9525" h="9525">
                  <a:moveTo>
                    <a:pt x="8491" y="10001"/>
                  </a:moveTo>
                  <a:cubicBezTo>
                    <a:pt x="7538" y="9049"/>
                    <a:pt x="6586" y="8096"/>
                    <a:pt x="7538" y="7144"/>
                  </a:cubicBezTo>
                  <a:cubicBezTo>
                    <a:pt x="7538" y="8096"/>
                    <a:pt x="8491" y="9049"/>
                    <a:pt x="8491"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8" name="Freeform: Shape 2957">
              <a:extLst>
                <a:ext uri="{FF2B5EF4-FFF2-40B4-BE49-F238E27FC236}">
                  <a16:creationId xmlns:a16="http://schemas.microsoft.com/office/drawing/2014/main" id="{E6BF1B33-878C-40A0-A894-9A5B11D4A15A}"/>
                </a:ext>
              </a:extLst>
            </p:cNvPr>
            <p:cNvSpPr/>
            <p:nvPr/>
          </p:nvSpPr>
          <p:spPr>
            <a:xfrm>
              <a:off x="5263991" y="12840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59" name="Freeform: Shape 2958">
              <a:extLst>
                <a:ext uri="{FF2B5EF4-FFF2-40B4-BE49-F238E27FC236}">
                  <a16:creationId xmlns:a16="http://schemas.microsoft.com/office/drawing/2014/main" id="{2987F566-8D24-4E97-8EE0-DCBA21E88894}"/>
                </a:ext>
              </a:extLst>
            </p:cNvPr>
            <p:cNvSpPr/>
            <p:nvPr/>
          </p:nvSpPr>
          <p:spPr>
            <a:xfrm>
              <a:off x="5254466" y="1282541"/>
              <a:ext cx="9525" cy="9525"/>
            </a:xfrm>
            <a:custGeom>
              <a:avLst/>
              <a:gdLst>
                <a:gd name="connsiteX0" fmla="*/ 7144 w 9525"/>
                <a:gd name="connsiteY0" fmla="*/ 9049 h 9525"/>
                <a:gd name="connsiteX1" fmla="*/ 1095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954"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0" name="Freeform: Shape 2959">
              <a:extLst>
                <a:ext uri="{FF2B5EF4-FFF2-40B4-BE49-F238E27FC236}">
                  <a16:creationId xmlns:a16="http://schemas.microsoft.com/office/drawing/2014/main" id="{B46ACD63-2139-4987-A910-77DED4FA3256}"/>
                </a:ext>
              </a:extLst>
            </p:cNvPr>
            <p:cNvSpPr/>
            <p:nvPr/>
          </p:nvSpPr>
          <p:spPr>
            <a:xfrm>
              <a:off x="5244227" y="1280636"/>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8811" y="7144"/>
                    <a:pt x="8811" y="7144"/>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1" name="Freeform: Shape 2960">
              <a:extLst>
                <a:ext uri="{FF2B5EF4-FFF2-40B4-BE49-F238E27FC236}">
                  <a16:creationId xmlns:a16="http://schemas.microsoft.com/office/drawing/2014/main" id="{CACCDDE7-CDAF-46D0-87FB-753BD37749C4}"/>
                </a:ext>
              </a:extLst>
            </p:cNvPr>
            <p:cNvSpPr/>
            <p:nvPr/>
          </p:nvSpPr>
          <p:spPr>
            <a:xfrm>
              <a:off x="5243036" y="128254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8096"/>
                    <a:pt x="7144" y="7144"/>
                  </a:cubicBezTo>
                  <a:cubicBezTo>
                    <a:pt x="7144" y="8096"/>
                    <a:pt x="9049" y="6191"/>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2" name="Freeform: Shape 2961">
              <a:extLst>
                <a:ext uri="{FF2B5EF4-FFF2-40B4-BE49-F238E27FC236}">
                  <a16:creationId xmlns:a16="http://schemas.microsoft.com/office/drawing/2014/main" id="{912BAADB-ED99-45B8-B58A-CCE3D7DAE560}"/>
                </a:ext>
              </a:extLst>
            </p:cNvPr>
            <p:cNvSpPr/>
            <p:nvPr/>
          </p:nvSpPr>
          <p:spPr>
            <a:xfrm>
              <a:off x="5223034" y="1281313"/>
              <a:ext cx="9525" cy="9525"/>
            </a:xfrm>
            <a:custGeom>
              <a:avLst/>
              <a:gdLst>
                <a:gd name="connsiteX0" fmla="*/ 9049 w 9525"/>
                <a:gd name="connsiteY0" fmla="*/ 7419 h 9525"/>
                <a:gd name="connsiteX1" fmla="*/ 7144 w 9525"/>
                <a:gd name="connsiteY1" fmla="*/ 7419 h 9525"/>
                <a:gd name="connsiteX2" fmla="*/ 9049 w 9525"/>
                <a:gd name="connsiteY2" fmla="*/ 7419 h 9525"/>
              </a:gdLst>
              <a:ahLst/>
              <a:cxnLst>
                <a:cxn ang="0">
                  <a:pos x="connsiteX0" y="connsiteY0"/>
                </a:cxn>
                <a:cxn ang="0">
                  <a:pos x="connsiteX1" y="connsiteY1"/>
                </a:cxn>
                <a:cxn ang="0">
                  <a:pos x="connsiteX2" y="connsiteY2"/>
                </a:cxn>
              </a:cxnLst>
              <a:rect l="l" t="t" r="r" b="b"/>
              <a:pathLst>
                <a:path w="9525" h="9525">
                  <a:moveTo>
                    <a:pt x="9049" y="7419"/>
                  </a:moveTo>
                  <a:cubicBezTo>
                    <a:pt x="9049" y="7419"/>
                    <a:pt x="7144" y="8371"/>
                    <a:pt x="7144" y="7419"/>
                  </a:cubicBezTo>
                  <a:cubicBezTo>
                    <a:pt x="8096" y="8371"/>
                    <a:pt x="9049" y="6466"/>
                    <a:pt x="9049"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3" name="Freeform: Shape 2962">
              <a:extLst>
                <a:ext uri="{FF2B5EF4-FFF2-40B4-BE49-F238E27FC236}">
                  <a16:creationId xmlns:a16="http://schemas.microsoft.com/office/drawing/2014/main" id="{88D667EA-4FA8-41F6-ABE0-C93A63D31DF3}"/>
                </a:ext>
              </a:extLst>
            </p:cNvPr>
            <p:cNvSpPr/>
            <p:nvPr/>
          </p:nvSpPr>
          <p:spPr>
            <a:xfrm>
              <a:off x="5215266" y="1282647"/>
              <a:ext cx="9525" cy="9525"/>
            </a:xfrm>
            <a:custGeom>
              <a:avLst/>
              <a:gdLst>
                <a:gd name="connsiteX0" fmla="*/ 8244 w 9525"/>
                <a:gd name="connsiteY0" fmla="*/ 7990 h 9525"/>
                <a:gd name="connsiteX1" fmla="*/ 8244 w 9525"/>
                <a:gd name="connsiteY1" fmla="*/ 7990 h 9525"/>
              </a:gdLst>
              <a:ahLst/>
              <a:cxnLst>
                <a:cxn ang="0">
                  <a:pos x="connsiteX0" y="connsiteY0"/>
                </a:cxn>
                <a:cxn ang="0">
                  <a:pos x="connsiteX1" y="connsiteY1"/>
                </a:cxn>
              </a:cxnLst>
              <a:rect l="l" t="t" r="r" b="b"/>
              <a:pathLst>
                <a:path w="9525" h="9525">
                  <a:moveTo>
                    <a:pt x="8244" y="7990"/>
                  </a:moveTo>
                  <a:cubicBezTo>
                    <a:pt x="7291" y="7990"/>
                    <a:pt x="6339" y="6085"/>
                    <a:pt x="82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4" name="Freeform: Shape 2963">
              <a:extLst>
                <a:ext uri="{FF2B5EF4-FFF2-40B4-BE49-F238E27FC236}">
                  <a16:creationId xmlns:a16="http://schemas.microsoft.com/office/drawing/2014/main" id="{2099E0F6-4469-42EF-A725-0D8B2AACD246}"/>
                </a:ext>
              </a:extLst>
            </p:cNvPr>
            <p:cNvSpPr/>
            <p:nvPr/>
          </p:nvSpPr>
          <p:spPr>
            <a:xfrm>
              <a:off x="5040154" y="12949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5" name="Freeform: Shape 2964">
              <a:extLst>
                <a:ext uri="{FF2B5EF4-FFF2-40B4-BE49-F238E27FC236}">
                  <a16:creationId xmlns:a16="http://schemas.microsoft.com/office/drawing/2014/main" id="{B9E69292-8E37-48F1-83B7-143B751A5338}"/>
                </a:ext>
              </a:extLst>
            </p:cNvPr>
            <p:cNvSpPr/>
            <p:nvPr/>
          </p:nvSpPr>
          <p:spPr>
            <a:xfrm>
              <a:off x="4966811" y="1295609"/>
              <a:ext cx="9525" cy="9525"/>
            </a:xfrm>
            <a:custGeom>
              <a:avLst/>
              <a:gdLst>
                <a:gd name="connsiteX0" fmla="*/ 8096 w 9525"/>
                <a:gd name="connsiteY0" fmla="*/ 8363 h 9525"/>
                <a:gd name="connsiteX1" fmla="*/ 7144 w 9525"/>
                <a:gd name="connsiteY1" fmla="*/ 7410 h 9525"/>
                <a:gd name="connsiteX2" fmla="*/ 8096 w 9525"/>
                <a:gd name="connsiteY2" fmla="*/ 8363 h 9525"/>
              </a:gdLst>
              <a:ahLst/>
              <a:cxnLst>
                <a:cxn ang="0">
                  <a:pos x="connsiteX0" y="connsiteY0"/>
                </a:cxn>
                <a:cxn ang="0">
                  <a:pos x="connsiteX1" y="connsiteY1"/>
                </a:cxn>
                <a:cxn ang="0">
                  <a:pos x="connsiteX2" y="connsiteY2"/>
                </a:cxn>
              </a:cxnLst>
              <a:rect l="l" t="t" r="r" b="b"/>
              <a:pathLst>
                <a:path w="9525" h="9525">
                  <a:moveTo>
                    <a:pt x="8096" y="8363"/>
                  </a:moveTo>
                  <a:cubicBezTo>
                    <a:pt x="7144" y="9315"/>
                    <a:pt x="7144" y="7410"/>
                    <a:pt x="7144" y="7410"/>
                  </a:cubicBezTo>
                  <a:cubicBezTo>
                    <a:pt x="8096" y="6458"/>
                    <a:pt x="6191" y="8363"/>
                    <a:pt x="8096"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6" name="Freeform: Shape 2965">
              <a:extLst>
                <a:ext uri="{FF2B5EF4-FFF2-40B4-BE49-F238E27FC236}">
                  <a16:creationId xmlns:a16="http://schemas.microsoft.com/office/drawing/2014/main" id="{2641D1E6-9A01-465F-ACE2-CAB3671801EB}"/>
                </a:ext>
              </a:extLst>
            </p:cNvPr>
            <p:cNvSpPr/>
            <p:nvPr/>
          </p:nvSpPr>
          <p:spPr>
            <a:xfrm>
              <a:off x="4927759" y="13015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7" name="Freeform: Shape 2966">
              <a:extLst>
                <a:ext uri="{FF2B5EF4-FFF2-40B4-BE49-F238E27FC236}">
                  <a16:creationId xmlns:a16="http://schemas.microsoft.com/office/drawing/2014/main" id="{D401570D-7FCA-4F80-B7C7-33DE25062240}"/>
                </a:ext>
              </a:extLst>
            </p:cNvPr>
            <p:cNvSpPr/>
            <p:nvPr/>
          </p:nvSpPr>
          <p:spPr>
            <a:xfrm>
              <a:off x="5295424" y="1266082"/>
              <a:ext cx="9525" cy="9525"/>
            </a:xfrm>
            <a:custGeom>
              <a:avLst/>
              <a:gdLst>
                <a:gd name="connsiteX0" fmla="*/ 7144 w 9525"/>
                <a:gd name="connsiteY0" fmla="*/ 8363 h 9525"/>
                <a:gd name="connsiteX1" fmla="*/ 8096 w 9525"/>
                <a:gd name="connsiteY1" fmla="*/ 7410 h 9525"/>
                <a:gd name="connsiteX2" fmla="*/ 7144 w 9525"/>
                <a:gd name="connsiteY2" fmla="*/ 8363 h 9525"/>
              </a:gdLst>
              <a:ahLst/>
              <a:cxnLst>
                <a:cxn ang="0">
                  <a:pos x="connsiteX0" y="connsiteY0"/>
                </a:cxn>
                <a:cxn ang="0">
                  <a:pos x="connsiteX1" y="connsiteY1"/>
                </a:cxn>
                <a:cxn ang="0">
                  <a:pos x="connsiteX2" y="connsiteY2"/>
                </a:cxn>
              </a:cxnLst>
              <a:rect l="l" t="t" r="r" b="b"/>
              <a:pathLst>
                <a:path w="9525" h="9525">
                  <a:moveTo>
                    <a:pt x="7144" y="8363"/>
                  </a:moveTo>
                  <a:cubicBezTo>
                    <a:pt x="9049" y="8363"/>
                    <a:pt x="6191" y="6458"/>
                    <a:pt x="8096" y="7410"/>
                  </a:cubicBezTo>
                  <a:cubicBezTo>
                    <a:pt x="8096" y="8363"/>
                    <a:pt x="8096" y="9315"/>
                    <a:pt x="7144"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8" name="Freeform: Shape 2967">
              <a:extLst>
                <a:ext uri="{FF2B5EF4-FFF2-40B4-BE49-F238E27FC236}">
                  <a16:creationId xmlns:a16="http://schemas.microsoft.com/office/drawing/2014/main" id="{628A0720-DBCC-4A15-82CE-2C3FC3361768}"/>
                </a:ext>
              </a:extLst>
            </p:cNvPr>
            <p:cNvSpPr/>
            <p:nvPr/>
          </p:nvSpPr>
          <p:spPr>
            <a:xfrm>
              <a:off x="4789646" y="1250156"/>
              <a:ext cx="514350" cy="28575"/>
            </a:xfrm>
            <a:custGeom>
              <a:avLst/>
              <a:gdLst>
                <a:gd name="connsiteX0" fmla="*/ 7144 w 514350"/>
                <a:gd name="connsiteY0" fmla="*/ 23336 h 28575"/>
                <a:gd name="connsiteX1" fmla="*/ 148114 w 514350"/>
                <a:gd name="connsiteY1" fmla="*/ 20479 h 28575"/>
                <a:gd name="connsiteX2" fmla="*/ 226219 w 514350"/>
                <a:gd name="connsiteY2" fmla="*/ 15716 h 28575"/>
                <a:gd name="connsiteX3" fmla="*/ 299561 w 514350"/>
                <a:gd name="connsiteY3" fmla="*/ 15716 h 28575"/>
                <a:gd name="connsiteX4" fmla="*/ 388144 w 514350"/>
                <a:gd name="connsiteY4" fmla="*/ 10001 h 28575"/>
                <a:gd name="connsiteX5" fmla="*/ 388144 w 514350"/>
                <a:gd name="connsiteY5" fmla="*/ 21431 h 28575"/>
                <a:gd name="connsiteX6" fmla="*/ 435769 w 514350"/>
                <a:gd name="connsiteY6" fmla="*/ 18574 h 28575"/>
                <a:gd name="connsiteX7" fmla="*/ 446246 w 514350"/>
                <a:gd name="connsiteY7" fmla="*/ 9049 h 28575"/>
                <a:gd name="connsiteX8" fmla="*/ 446246 w 514350"/>
                <a:gd name="connsiteY8" fmla="*/ 15716 h 28575"/>
                <a:gd name="connsiteX9" fmla="*/ 451009 w 514350"/>
                <a:gd name="connsiteY9" fmla="*/ 8096 h 28575"/>
                <a:gd name="connsiteX10" fmla="*/ 453866 w 514350"/>
                <a:gd name="connsiteY10" fmla="*/ 7144 h 28575"/>
                <a:gd name="connsiteX11" fmla="*/ 462439 w 514350"/>
                <a:gd name="connsiteY11" fmla="*/ 9049 h 28575"/>
                <a:gd name="connsiteX12" fmla="*/ 457676 w 514350"/>
                <a:gd name="connsiteY12" fmla="*/ 18574 h 28575"/>
                <a:gd name="connsiteX13" fmla="*/ 471011 w 514350"/>
                <a:gd name="connsiteY13" fmla="*/ 9049 h 28575"/>
                <a:gd name="connsiteX14" fmla="*/ 505301 w 514350"/>
                <a:gd name="connsiteY14" fmla="*/ 17621 h 28575"/>
                <a:gd name="connsiteX15" fmla="*/ 508159 w 514350"/>
                <a:gd name="connsiteY15" fmla="*/ 19526 h 28575"/>
                <a:gd name="connsiteX16" fmla="*/ 343376 w 514350"/>
                <a:gd name="connsiteY16" fmla="*/ 30004 h 28575"/>
                <a:gd name="connsiteX17" fmla="*/ 224314 w 514350"/>
                <a:gd name="connsiteY17" fmla="*/ 29051 h 28575"/>
                <a:gd name="connsiteX18" fmla="*/ 7144 w 514350"/>
                <a:gd name="connsiteY18" fmla="*/ 23336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4350" h="28575">
                  <a:moveTo>
                    <a:pt x="7144" y="23336"/>
                  </a:moveTo>
                  <a:cubicBezTo>
                    <a:pt x="30004" y="5239"/>
                    <a:pt x="130016" y="21431"/>
                    <a:pt x="148114" y="20479"/>
                  </a:cubicBezTo>
                  <a:cubicBezTo>
                    <a:pt x="170021" y="19526"/>
                    <a:pt x="215741" y="23336"/>
                    <a:pt x="226219" y="15716"/>
                  </a:cubicBezTo>
                  <a:cubicBezTo>
                    <a:pt x="227171" y="17621"/>
                    <a:pt x="299561" y="15716"/>
                    <a:pt x="299561" y="15716"/>
                  </a:cubicBezTo>
                  <a:cubicBezTo>
                    <a:pt x="296704" y="16669"/>
                    <a:pt x="388144" y="13811"/>
                    <a:pt x="388144" y="10001"/>
                  </a:cubicBezTo>
                  <a:cubicBezTo>
                    <a:pt x="389096" y="10954"/>
                    <a:pt x="387191" y="20479"/>
                    <a:pt x="388144" y="21431"/>
                  </a:cubicBezTo>
                  <a:cubicBezTo>
                    <a:pt x="392906" y="17621"/>
                    <a:pt x="442436" y="1429"/>
                    <a:pt x="435769" y="18574"/>
                  </a:cubicBezTo>
                  <a:cubicBezTo>
                    <a:pt x="434816" y="18574"/>
                    <a:pt x="445294" y="9049"/>
                    <a:pt x="446246" y="9049"/>
                  </a:cubicBezTo>
                  <a:cubicBezTo>
                    <a:pt x="446246" y="9049"/>
                    <a:pt x="443389" y="15716"/>
                    <a:pt x="446246" y="15716"/>
                  </a:cubicBezTo>
                  <a:cubicBezTo>
                    <a:pt x="450056" y="14764"/>
                    <a:pt x="449104" y="10001"/>
                    <a:pt x="451009" y="8096"/>
                  </a:cubicBezTo>
                  <a:cubicBezTo>
                    <a:pt x="450056" y="10001"/>
                    <a:pt x="451009" y="10001"/>
                    <a:pt x="453866" y="7144"/>
                  </a:cubicBezTo>
                  <a:cubicBezTo>
                    <a:pt x="457676" y="13811"/>
                    <a:pt x="451009" y="10954"/>
                    <a:pt x="462439" y="9049"/>
                  </a:cubicBezTo>
                  <a:cubicBezTo>
                    <a:pt x="461486" y="15716"/>
                    <a:pt x="455771" y="9049"/>
                    <a:pt x="457676" y="18574"/>
                  </a:cubicBezTo>
                  <a:cubicBezTo>
                    <a:pt x="459581" y="18574"/>
                    <a:pt x="471011" y="10001"/>
                    <a:pt x="471011" y="9049"/>
                  </a:cubicBezTo>
                  <a:cubicBezTo>
                    <a:pt x="482441" y="10954"/>
                    <a:pt x="491966" y="20479"/>
                    <a:pt x="505301" y="17621"/>
                  </a:cubicBezTo>
                  <a:cubicBezTo>
                    <a:pt x="505301" y="18574"/>
                    <a:pt x="508159" y="19526"/>
                    <a:pt x="508159" y="19526"/>
                  </a:cubicBezTo>
                  <a:cubicBezTo>
                    <a:pt x="491966" y="27146"/>
                    <a:pt x="388144" y="28099"/>
                    <a:pt x="343376" y="30004"/>
                  </a:cubicBezTo>
                  <a:cubicBezTo>
                    <a:pt x="303371" y="30956"/>
                    <a:pt x="261461" y="28099"/>
                    <a:pt x="224314" y="29051"/>
                  </a:cubicBezTo>
                  <a:cubicBezTo>
                    <a:pt x="184309" y="29051"/>
                    <a:pt x="31909" y="16669"/>
                    <a:pt x="7144" y="233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69" name="Freeform: Shape 2968">
              <a:extLst>
                <a:ext uri="{FF2B5EF4-FFF2-40B4-BE49-F238E27FC236}">
                  <a16:creationId xmlns:a16="http://schemas.microsoft.com/office/drawing/2014/main" id="{0B0EE859-15D6-4BA2-ACA5-16643DA21A4E}"/>
                </a:ext>
              </a:extLst>
            </p:cNvPr>
            <p:cNvSpPr/>
            <p:nvPr/>
          </p:nvSpPr>
          <p:spPr>
            <a:xfrm>
              <a:off x="5292300" y="1265396"/>
              <a:ext cx="9525" cy="9525"/>
            </a:xfrm>
            <a:custGeom>
              <a:avLst/>
              <a:gdLst>
                <a:gd name="connsiteX0" fmla="*/ 8363 w 9525"/>
                <a:gd name="connsiteY0" fmla="*/ 10001 h 9525"/>
                <a:gd name="connsiteX1" fmla="*/ 7410 w 9525"/>
                <a:gd name="connsiteY1" fmla="*/ 7144 h 9525"/>
                <a:gd name="connsiteX2" fmla="*/ 8363 w 9525"/>
                <a:gd name="connsiteY2" fmla="*/ 10001 h 9525"/>
              </a:gdLst>
              <a:ahLst/>
              <a:cxnLst>
                <a:cxn ang="0">
                  <a:pos x="connsiteX0" y="connsiteY0"/>
                </a:cxn>
                <a:cxn ang="0">
                  <a:pos x="connsiteX1" y="connsiteY1"/>
                </a:cxn>
                <a:cxn ang="0">
                  <a:pos x="connsiteX2" y="connsiteY2"/>
                </a:cxn>
              </a:cxnLst>
              <a:rect l="l" t="t" r="r" b="b"/>
              <a:pathLst>
                <a:path w="9525" h="9525">
                  <a:moveTo>
                    <a:pt x="8363" y="10001"/>
                  </a:moveTo>
                  <a:cubicBezTo>
                    <a:pt x="8363" y="9049"/>
                    <a:pt x="6458" y="8096"/>
                    <a:pt x="7410" y="7144"/>
                  </a:cubicBezTo>
                  <a:cubicBezTo>
                    <a:pt x="7410" y="7144"/>
                    <a:pt x="8363" y="9049"/>
                    <a:pt x="8363"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0" name="Freeform: Shape 2969">
              <a:extLst>
                <a:ext uri="{FF2B5EF4-FFF2-40B4-BE49-F238E27FC236}">
                  <a16:creationId xmlns:a16="http://schemas.microsoft.com/office/drawing/2014/main" id="{273C4001-4829-495D-8460-EA22ED0E2157}"/>
                </a:ext>
              </a:extLst>
            </p:cNvPr>
            <p:cNvSpPr/>
            <p:nvPr/>
          </p:nvSpPr>
          <p:spPr>
            <a:xfrm>
              <a:off x="5258276" y="1255977"/>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809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1" name="Freeform: Shape 2970">
              <a:extLst>
                <a:ext uri="{FF2B5EF4-FFF2-40B4-BE49-F238E27FC236}">
                  <a16:creationId xmlns:a16="http://schemas.microsoft.com/office/drawing/2014/main" id="{0FC833DD-20B4-43B1-91DA-DE9546DF8C55}"/>
                </a:ext>
              </a:extLst>
            </p:cNvPr>
            <p:cNvSpPr/>
            <p:nvPr/>
          </p:nvSpPr>
          <p:spPr>
            <a:xfrm>
              <a:off x="5248751" y="1254918"/>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9049" y="7144"/>
                    <a:pt x="10001" y="7144"/>
                  </a:cubicBezTo>
                  <a:lnTo>
                    <a:pt x="7144" y="904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2" name="Freeform: Shape 2971">
              <a:extLst>
                <a:ext uri="{FF2B5EF4-FFF2-40B4-BE49-F238E27FC236}">
                  <a16:creationId xmlns:a16="http://schemas.microsoft.com/office/drawing/2014/main" id="{39506BFE-2A43-476F-A5FD-BB870728F0BA}"/>
                </a:ext>
              </a:extLst>
            </p:cNvPr>
            <p:cNvSpPr/>
            <p:nvPr/>
          </p:nvSpPr>
          <p:spPr>
            <a:xfrm>
              <a:off x="5240417" y="1251108"/>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cubicBezTo>
                    <a:pt x="6906" y="7144"/>
                    <a:pt x="6906" y="7144"/>
                    <a:pt x="7858" y="7144"/>
                  </a:cubicBezTo>
                  <a:cubicBezTo>
                    <a:pt x="7858" y="8096"/>
                    <a:pt x="7858" y="8096"/>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3" name="Freeform: Shape 2972">
              <a:extLst>
                <a:ext uri="{FF2B5EF4-FFF2-40B4-BE49-F238E27FC236}">
                  <a16:creationId xmlns:a16="http://schemas.microsoft.com/office/drawing/2014/main" id="{A4CBE049-21A7-46A7-B63B-D47117A4170B}"/>
                </a:ext>
              </a:extLst>
            </p:cNvPr>
            <p:cNvSpPr/>
            <p:nvPr/>
          </p:nvSpPr>
          <p:spPr>
            <a:xfrm>
              <a:off x="5239226" y="1253728"/>
              <a:ext cx="9525" cy="9525"/>
            </a:xfrm>
            <a:custGeom>
              <a:avLst/>
              <a:gdLst>
                <a:gd name="connsiteX0" fmla="*/ 8096 w 9525"/>
                <a:gd name="connsiteY0" fmla="*/ 8334 h 9525"/>
                <a:gd name="connsiteX1" fmla="*/ 7144 w 9525"/>
                <a:gd name="connsiteY1" fmla="*/ 7382 h 9525"/>
                <a:gd name="connsiteX2" fmla="*/ 8096 w 9525"/>
                <a:gd name="connsiteY2" fmla="*/ 8334 h 9525"/>
              </a:gdLst>
              <a:ahLst/>
              <a:cxnLst>
                <a:cxn ang="0">
                  <a:pos x="connsiteX0" y="connsiteY0"/>
                </a:cxn>
                <a:cxn ang="0">
                  <a:pos x="connsiteX1" y="connsiteY1"/>
                </a:cxn>
                <a:cxn ang="0">
                  <a:pos x="connsiteX2" y="connsiteY2"/>
                </a:cxn>
              </a:cxnLst>
              <a:rect l="l" t="t" r="r" b="b"/>
              <a:pathLst>
                <a:path w="9525" h="9525">
                  <a:moveTo>
                    <a:pt x="8096" y="8334"/>
                  </a:moveTo>
                  <a:cubicBezTo>
                    <a:pt x="7144" y="8334"/>
                    <a:pt x="7144" y="7382"/>
                    <a:pt x="7144" y="7382"/>
                  </a:cubicBezTo>
                  <a:cubicBezTo>
                    <a:pt x="7144" y="7382"/>
                    <a:pt x="8096" y="6429"/>
                    <a:pt x="8096" y="83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4" name="Freeform: Shape 2973">
              <a:extLst>
                <a:ext uri="{FF2B5EF4-FFF2-40B4-BE49-F238E27FC236}">
                  <a16:creationId xmlns:a16="http://schemas.microsoft.com/office/drawing/2014/main" id="{43956543-2E2A-4CF0-8EFD-6BB75048E065}"/>
                </a:ext>
              </a:extLst>
            </p:cNvPr>
            <p:cNvSpPr/>
            <p:nvPr/>
          </p:nvSpPr>
          <p:spPr>
            <a:xfrm>
              <a:off x="5220176" y="1251214"/>
              <a:ext cx="9525" cy="9525"/>
            </a:xfrm>
            <a:custGeom>
              <a:avLst/>
              <a:gdLst>
                <a:gd name="connsiteX0" fmla="*/ 9049 w 9525"/>
                <a:gd name="connsiteY0" fmla="*/ 7990 h 9525"/>
                <a:gd name="connsiteX1" fmla="*/ 7144 w 9525"/>
                <a:gd name="connsiteY1" fmla="*/ 7990 h 9525"/>
                <a:gd name="connsiteX2" fmla="*/ 9049 w 9525"/>
                <a:gd name="connsiteY2" fmla="*/ 7990 h 9525"/>
              </a:gdLst>
              <a:ahLst/>
              <a:cxnLst>
                <a:cxn ang="0">
                  <a:pos x="connsiteX0" y="connsiteY0"/>
                </a:cxn>
                <a:cxn ang="0">
                  <a:pos x="connsiteX1" y="connsiteY1"/>
                </a:cxn>
                <a:cxn ang="0">
                  <a:pos x="connsiteX2" y="connsiteY2"/>
                </a:cxn>
              </a:cxnLst>
              <a:rect l="l" t="t" r="r" b="b"/>
              <a:pathLst>
                <a:path w="9525" h="9525">
                  <a:moveTo>
                    <a:pt x="9049" y="7990"/>
                  </a:moveTo>
                  <a:cubicBezTo>
                    <a:pt x="9049" y="7990"/>
                    <a:pt x="8096" y="8943"/>
                    <a:pt x="7144" y="7990"/>
                  </a:cubicBezTo>
                  <a:cubicBezTo>
                    <a:pt x="8096" y="7990"/>
                    <a:pt x="9049" y="6085"/>
                    <a:pt x="904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5" name="Freeform: Shape 2974">
              <a:extLst>
                <a:ext uri="{FF2B5EF4-FFF2-40B4-BE49-F238E27FC236}">
                  <a16:creationId xmlns:a16="http://schemas.microsoft.com/office/drawing/2014/main" id="{14B6E0E2-B9AD-4F62-9412-6F6188C271BA}"/>
                </a:ext>
              </a:extLst>
            </p:cNvPr>
            <p:cNvSpPr/>
            <p:nvPr/>
          </p:nvSpPr>
          <p:spPr>
            <a:xfrm>
              <a:off x="5213085" y="1252167"/>
              <a:ext cx="9525" cy="9525"/>
            </a:xfrm>
            <a:custGeom>
              <a:avLst/>
              <a:gdLst>
                <a:gd name="connsiteX0" fmla="*/ 7567 w 9525"/>
                <a:gd name="connsiteY0" fmla="*/ 7990 h 9525"/>
                <a:gd name="connsiteX1" fmla="*/ 7567 w 9525"/>
                <a:gd name="connsiteY1" fmla="*/ 7990 h 9525"/>
              </a:gdLst>
              <a:ahLst/>
              <a:cxnLst>
                <a:cxn ang="0">
                  <a:pos x="connsiteX0" y="connsiteY0"/>
                </a:cxn>
                <a:cxn ang="0">
                  <a:pos x="connsiteX1" y="connsiteY1"/>
                </a:cxn>
              </a:cxnLst>
              <a:rect l="l" t="t" r="r" b="b"/>
              <a:pathLst>
                <a:path w="9525" h="9525">
                  <a:moveTo>
                    <a:pt x="7567" y="7990"/>
                  </a:moveTo>
                  <a:cubicBezTo>
                    <a:pt x="7567" y="7990"/>
                    <a:pt x="6615" y="6085"/>
                    <a:pt x="7567"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6" name="Freeform: Shape 2975">
              <a:extLst>
                <a:ext uri="{FF2B5EF4-FFF2-40B4-BE49-F238E27FC236}">
                  <a16:creationId xmlns:a16="http://schemas.microsoft.com/office/drawing/2014/main" id="{9EE0EBA8-DE84-4A45-9F3E-3759A31F42A8}"/>
                </a:ext>
              </a:extLst>
            </p:cNvPr>
            <p:cNvSpPr/>
            <p:nvPr/>
          </p:nvSpPr>
          <p:spPr>
            <a:xfrm>
              <a:off x="5049679" y="12568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7" name="Freeform: Shape 2976">
              <a:extLst>
                <a:ext uri="{FF2B5EF4-FFF2-40B4-BE49-F238E27FC236}">
                  <a16:creationId xmlns:a16="http://schemas.microsoft.com/office/drawing/2014/main" id="{43ADE184-A8AE-43C3-A369-EA7ECC7E1E29}"/>
                </a:ext>
              </a:extLst>
            </p:cNvPr>
            <p:cNvSpPr/>
            <p:nvPr/>
          </p:nvSpPr>
          <p:spPr>
            <a:xfrm>
              <a:off x="4982051" y="125587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9049"/>
                    <a:pt x="7144" y="7144"/>
                    <a:pt x="7144" y="7144"/>
                  </a:cubicBezTo>
                  <a:cubicBezTo>
                    <a:pt x="8096" y="7144"/>
                    <a:pt x="6191" y="9049"/>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8" name="Freeform: Shape 2977">
              <a:extLst>
                <a:ext uri="{FF2B5EF4-FFF2-40B4-BE49-F238E27FC236}">
                  <a16:creationId xmlns:a16="http://schemas.microsoft.com/office/drawing/2014/main" id="{41E28A5A-4720-4F80-AE31-953AC321838B}"/>
                </a:ext>
              </a:extLst>
            </p:cNvPr>
            <p:cNvSpPr/>
            <p:nvPr/>
          </p:nvSpPr>
          <p:spPr>
            <a:xfrm>
              <a:off x="4945856" y="1261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79" name="Freeform: Shape 2978">
              <a:extLst>
                <a:ext uri="{FF2B5EF4-FFF2-40B4-BE49-F238E27FC236}">
                  <a16:creationId xmlns:a16="http://schemas.microsoft.com/office/drawing/2014/main" id="{F2CB9524-6CDB-4F39-82B4-2683A6FD29CB}"/>
                </a:ext>
              </a:extLst>
            </p:cNvPr>
            <p:cNvSpPr/>
            <p:nvPr/>
          </p:nvSpPr>
          <p:spPr>
            <a:xfrm>
              <a:off x="5255419" y="5753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8520"/>
                    <a:pt x="9049" y="8520"/>
                    <a:pt x="7144" y="7567"/>
                  </a:cubicBez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0" name="Freeform: Shape 2979">
              <a:extLst>
                <a:ext uri="{FF2B5EF4-FFF2-40B4-BE49-F238E27FC236}">
                  <a16:creationId xmlns:a16="http://schemas.microsoft.com/office/drawing/2014/main" id="{3241B6EB-B4E4-4B4E-8AB4-D3AB72468DD3}"/>
                </a:ext>
              </a:extLst>
            </p:cNvPr>
            <p:cNvSpPr/>
            <p:nvPr/>
          </p:nvSpPr>
          <p:spPr>
            <a:xfrm>
              <a:off x="5200187" y="481636"/>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5238"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7613" y="-1576"/>
                    <a:pt x="7131" y="53669"/>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1" name="Freeform: Shape 2980">
              <a:extLst>
                <a:ext uri="{FF2B5EF4-FFF2-40B4-BE49-F238E27FC236}">
                  <a16:creationId xmlns:a16="http://schemas.microsoft.com/office/drawing/2014/main" id="{BD762C5E-B729-43B6-B995-E7BB6F95D8D0}"/>
                </a:ext>
              </a:extLst>
            </p:cNvPr>
            <p:cNvSpPr/>
            <p:nvPr/>
          </p:nvSpPr>
          <p:spPr>
            <a:xfrm>
              <a:off x="5256371" y="57483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2" name="Freeform: Shape 2981">
              <a:extLst>
                <a:ext uri="{FF2B5EF4-FFF2-40B4-BE49-F238E27FC236}">
                  <a16:creationId xmlns:a16="http://schemas.microsoft.com/office/drawing/2014/main" id="{128B3338-F07C-4E05-85F7-0CED409D9FBF}"/>
                </a:ext>
              </a:extLst>
            </p:cNvPr>
            <p:cNvSpPr/>
            <p:nvPr/>
          </p:nvSpPr>
          <p:spPr>
            <a:xfrm>
              <a:off x="5273516" y="572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3" name="Freeform: Shape 2982">
              <a:extLst>
                <a:ext uri="{FF2B5EF4-FFF2-40B4-BE49-F238E27FC236}">
                  <a16:creationId xmlns:a16="http://schemas.microsoft.com/office/drawing/2014/main" id="{D6D979BF-A825-4E1E-95C2-599536BA1262}"/>
                </a:ext>
              </a:extLst>
            </p:cNvPr>
            <p:cNvSpPr/>
            <p:nvPr/>
          </p:nvSpPr>
          <p:spPr>
            <a:xfrm>
              <a:off x="5276374" y="57007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4" name="Freeform: Shape 2983">
              <a:extLst>
                <a:ext uri="{FF2B5EF4-FFF2-40B4-BE49-F238E27FC236}">
                  <a16:creationId xmlns:a16="http://schemas.microsoft.com/office/drawing/2014/main" id="{2E507C58-CC26-412A-B692-80016C13A580}"/>
                </a:ext>
              </a:extLst>
            </p:cNvPr>
            <p:cNvSpPr/>
            <p:nvPr/>
          </p:nvSpPr>
          <p:spPr>
            <a:xfrm>
              <a:off x="5281136" y="569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5" name="Freeform: Shape 2984">
              <a:extLst>
                <a:ext uri="{FF2B5EF4-FFF2-40B4-BE49-F238E27FC236}">
                  <a16:creationId xmlns:a16="http://schemas.microsoft.com/office/drawing/2014/main" id="{3CB24F78-983A-4963-A43F-34337AD569D9}"/>
                </a:ext>
              </a:extLst>
            </p:cNvPr>
            <p:cNvSpPr/>
            <p:nvPr/>
          </p:nvSpPr>
          <p:spPr>
            <a:xfrm>
              <a:off x="5279231" y="5672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6" name="Freeform: Shape 2985">
              <a:extLst>
                <a:ext uri="{FF2B5EF4-FFF2-40B4-BE49-F238E27FC236}">
                  <a16:creationId xmlns:a16="http://schemas.microsoft.com/office/drawing/2014/main" id="{10825467-36C8-427E-8DC7-A0E7A89643A1}"/>
                </a:ext>
              </a:extLst>
            </p:cNvPr>
            <p:cNvSpPr/>
            <p:nvPr/>
          </p:nvSpPr>
          <p:spPr>
            <a:xfrm>
              <a:off x="5285475" y="561075"/>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7567" y="6615"/>
                    <a:pt x="8520" y="8520"/>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7" name="Freeform: Shape 2986">
              <a:extLst>
                <a:ext uri="{FF2B5EF4-FFF2-40B4-BE49-F238E27FC236}">
                  <a16:creationId xmlns:a16="http://schemas.microsoft.com/office/drawing/2014/main" id="{3071015C-1BE2-4CC1-AFB8-092F9B06E450}"/>
                </a:ext>
              </a:extLst>
            </p:cNvPr>
            <p:cNvSpPr/>
            <p:nvPr/>
          </p:nvSpPr>
          <p:spPr>
            <a:xfrm>
              <a:off x="5285899" y="5576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8" name="Freeform: Shape 2987">
              <a:extLst>
                <a:ext uri="{FF2B5EF4-FFF2-40B4-BE49-F238E27FC236}">
                  <a16:creationId xmlns:a16="http://schemas.microsoft.com/office/drawing/2014/main" id="{652A53AE-662C-4606-B13F-03E2EAFE4CC4}"/>
                </a:ext>
              </a:extLst>
            </p:cNvPr>
            <p:cNvSpPr/>
            <p:nvPr/>
          </p:nvSpPr>
          <p:spPr>
            <a:xfrm>
              <a:off x="5278279" y="4938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89" name="Freeform: Shape 2988">
              <a:extLst>
                <a:ext uri="{FF2B5EF4-FFF2-40B4-BE49-F238E27FC236}">
                  <a16:creationId xmlns:a16="http://schemas.microsoft.com/office/drawing/2014/main" id="{1D46508F-7484-426E-A6DD-07986BA031C7}"/>
                </a:ext>
              </a:extLst>
            </p:cNvPr>
            <p:cNvSpPr/>
            <p:nvPr/>
          </p:nvSpPr>
          <p:spPr>
            <a:xfrm>
              <a:off x="5251185" y="47767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8520" y="7144"/>
                    <a:pt x="7567"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0" name="Freeform: Shape 2989">
              <a:extLst>
                <a:ext uri="{FF2B5EF4-FFF2-40B4-BE49-F238E27FC236}">
                  <a16:creationId xmlns:a16="http://schemas.microsoft.com/office/drawing/2014/main" id="{BB233A06-0C81-4D45-9E78-7B39B1F882D7}"/>
                </a:ext>
              </a:extLst>
            </p:cNvPr>
            <p:cNvSpPr/>
            <p:nvPr/>
          </p:nvSpPr>
          <p:spPr>
            <a:xfrm>
              <a:off x="5236369" y="4833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9049"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1" name="Freeform: Shape 2990">
              <a:extLst>
                <a:ext uri="{FF2B5EF4-FFF2-40B4-BE49-F238E27FC236}">
                  <a16:creationId xmlns:a16="http://schemas.microsoft.com/office/drawing/2014/main" id="{5CCBB490-FB9A-453D-B625-D8A7A48EA8DA}"/>
                </a:ext>
              </a:extLst>
            </p:cNvPr>
            <p:cNvSpPr/>
            <p:nvPr/>
          </p:nvSpPr>
          <p:spPr>
            <a:xfrm>
              <a:off x="4955910" y="55387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8096"/>
                    <a:pt x="8520" y="9049"/>
                    <a:pt x="7567" y="7144"/>
                  </a:cubicBezTo>
                  <a:cubicBezTo>
                    <a:pt x="7567" y="8096"/>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2" name="Freeform: Shape 2991">
              <a:extLst>
                <a:ext uri="{FF2B5EF4-FFF2-40B4-BE49-F238E27FC236}">
                  <a16:creationId xmlns:a16="http://schemas.microsoft.com/office/drawing/2014/main" id="{3F92BD6E-9D33-4830-9657-E2327FE06ACC}"/>
                </a:ext>
              </a:extLst>
            </p:cNvPr>
            <p:cNvSpPr/>
            <p:nvPr/>
          </p:nvSpPr>
          <p:spPr>
            <a:xfrm>
              <a:off x="4901102" y="460043"/>
              <a:ext cx="104775" cy="104775"/>
            </a:xfrm>
            <a:custGeom>
              <a:avLst/>
              <a:gdLst>
                <a:gd name="connsiteX0" fmla="*/ 9036 w 104775"/>
                <a:gd name="connsiteY0" fmla="*/ 57164 h 104775"/>
                <a:gd name="connsiteX1" fmla="*/ 48088 w 104775"/>
                <a:gd name="connsiteY1" fmla="*/ 13349 h 104775"/>
                <a:gd name="connsiteX2" fmla="*/ 97618 w 104775"/>
                <a:gd name="connsiteY2" fmla="*/ 69547 h 104775"/>
                <a:gd name="connsiteX3" fmla="*/ 89046 w 104775"/>
                <a:gd name="connsiteY3" fmla="*/ 67642 h 104775"/>
                <a:gd name="connsiteX4" fmla="*/ 86188 w 104775"/>
                <a:gd name="connsiteY4" fmla="*/ 67642 h 104775"/>
                <a:gd name="connsiteX5" fmla="*/ 96666 w 104775"/>
                <a:gd name="connsiteY5" fmla="*/ 75262 h 104775"/>
                <a:gd name="connsiteX6" fmla="*/ 92856 w 104775"/>
                <a:gd name="connsiteY6" fmla="*/ 85739 h 104775"/>
                <a:gd name="connsiteX7" fmla="*/ 84283 w 104775"/>
                <a:gd name="connsiteY7" fmla="*/ 82882 h 104775"/>
                <a:gd name="connsiteX8" fmla="*/ 90951 w 104775"/>
                <a:gd name="connsiteY8" fmla="*/ 90502 h 104775"/>
                <a:gd name="connsiteX9" fmla="*/ 85236 w 104775"/>
                <a:gd name="connsiteY9" fmla="*/ 86692 h 104775"/>
                <a:gd name="connsiteX10" fmla="*/ 90951 w 104775"/>
                <a:gd name="connsiteY10" fmla="*/ 91454 h 104775"/>
                <a:gd name="connsiteX11" fmla="*/ 90951 w 104775"/>
                <a:gd name="connsiteY11" fmla="*/ 92407 h 104775"/>
                <a:gd name="connsiteX12" fmla="*/ 87141 w 104775"/>
                <a:gd name="connsiteY12" fmla="*/ 94312 h 104775"/>
                <a:gd name="connsiteX13" fmla="*/ 79521 w 104775"/>
                <a:gd name="connsiteY13" fmla="*/ 87644 h 104775"/>
                <a:gd name="connsiteX14" fmla="*/ 84283 w 104775"/>
                <a:gd name="connsiteY14" fmla="*/ 98122 h 104775"/>
                <a:gd name="connsiteX15" fmla="*/ 68091 w 104775"/>
                <a:gd name="connsiteY15" fmla="*/ 102884 h 104775"/>
                <a:gd name="connsiteX16" fmla="*/ 65233 w 104775"/>
                <a:gd name="connsiteY16" fmla="*/ 99074 h 104775"/>
                <a:gd name="connsiteX17" fmla="*/ 79521 w 104775"/>
                <a:gd name="connsiteY17" fmla="*/ 49544 h 104775"/>
                <a:gd name="connsiteX18" fmla="*/ 9036 w 104775"/>
                <a:gd name="connsiteY18" fmla="*/ 57164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164"/>
                  </a:moveTo>
                  <a:cubicBezTo>
                    <a:pt x="-2394" y="51449"/>
                    <a:pt x="41421" y="-10463"/>
                    <a:pt x="48088" y="13349"/>
                  </a:cubicBezTo>
                  <a:cubicBezTo>
                    <a:pt x="105238" y="-15226"/>
                    <a:pt x="78568" y="63832"/>
                    <a:pt x="97618" y="69547"/>
                  </a:cubicBezTo>
                  <a:cubicBezTo>
                    <a:pt x="87141" y="69547"/>
                    <a:pt x="109048" y="67642"/>
                    <a:pt x="89046" y="67642"/>
                  </a:cubicBezTo>
                  <a:cubicBezTo>
                    <a:pt x="89998" y="68594"/>
                    <a:pt x="89046" y="68594"/>
                    <a:pt x="86188" y="67642"/>
                  </a:cubicBezTo>
                  <a:cubicBezTo>
                    <a:pt x="93808" y="73357"/>
                    <a:pt x="91903" y="72404"/>
                    <a:pt x="96666" y="75262"/>
                  </a:cubicBezTo>
                  <a:cubicBezTo>
                    <a:pt x="92856" y="74309"/>
                    <a:pt x="92856" y="83834"/>
                    <a:pt x="92856" y="85739"/>
                  </a:cubicBezTo>
                  <a:cubicBezTo>
                    <a:pt x="89046" y="84787"/>
                    <a:pt x="87141" y="84787"/>
                    <a:pt x="84283" y="82882"/>
                  </a:cubicBezTo>
                  <a:cubicBezTo>
                    <a:pt x="90951" y="80977"/>
                    <a:pt x="87141" y="91454"/>
                    <a:pt x="90951" y="90502"/>
                  </a:cubicBezTo>
                  <a:cubicBezTo>
                    <a:pt x="90951" y="90502"/>
                    <a:pt x="85236" y="85739"/>
                    <a:pt x="85236" y="86692"/>
                  </a:cubicBezTo>
                  <a:cubicBezTo>
                    <a:pt x="85236" y="89549"/>
                    <a:pt x="89998" y="90502"/>
                    <a:pt x="90951" y="91454"/>
                  </a:cubicBezTo>
                  <a:cubicBezTo>
                    <a:pt x="89998" y="90502"/>
                    <a:pt x="89998" y="90502"/>
                    <a:pt x="90951" y="92407"/>
                  </a:cubicBezTo>
                  <a:cubicBezTo>
                    <a:pt x="83331" y="91454"/>
                    <a:pt x="89046" y="88597"/>
                    <a:pt x="87141" y="94312"/>
                  </a:cubicBezTo>
                  <a:cubicBezTo>
                    <a:pt x="83331" y="91454"/>
                    <a:pt x="85236" y="90502"/>
                    <a:pt x="79521" y="87644"/>
                  </a:cubicBezTo>
                  <a:cubicBezTo>
                    <a:pt x="80473" y="87644"/>
                    <a:pt x="83331" y="96217"/>
                    <a:pt x="84283" y="98122"/>
                  </a:cubicBezTo>
                  <a:cubicBezTo>
                    <a:pt x="77616" y="101932"/>
                    <a:pt x="70948" y="95264"/>
                    <a:pt x="68091" y="102884"/>
                  </a:cubicBezTo>
                  <a:cubicBezTo>
                    <a:pt x="68091" y="104789"/>
                    <a:pt x="64281" y="99074"/>
                    <a:pt x="65233" y="99074"/>
                  </a:cubicBezTo>
                  <a:cubicBezTo>
                    <a:pt x="68091" y="100027"/>
                    <a:pt x="86188" y="66689"/>
                    <a:pt x="79521" y="49544"/>
                  </a:cubicBezTo>
                  <a:cubicBezTo>
                    <a:pt x="57613" y="-938"/>
                    <a:pt x="6178" y="53354"/>
                    <a:pt x="9036" y="571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3" name="Freeform: Shape 2992">
              <a:extLst>
                <a:ext uri="{FF2B5EF4-FFF2-40B4-BE49-F238E27FC236}">
                  <a16:creationId xmlns:a16="http://schemas.microsoft.com/office/drawing/2014/main" id="{D444D70E-49D5-4DF0-BC10-4353662678D2}"/>
                </a:ext>
              </a:extLst>
            </p:cNvPr>
            <p:cNvSpPr/>
            <p:nvPr/>
          </p:nvSpPr>
          <p:spPr>
            <a:xfrm>
              <a:off x="4957286" y="553878"/>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4" name="Freeform: Shape 2993">
              <a:extLst>
                <a:ext uri="{FF2B5EF4-FFF2-40B4-BE49-F238E27FC236}">
                  <a16:creationId xmlns:a16="http://schemas.microsoft.com/office/drawing/2014/main" id="{5AE45B7C-77B8-42AB-86B0-9B64B68D0779}"/>
                </a:ext>
              </a:extLst>
            </p:cNvPr>
            <p:cNvSpPr/>
            <p:nvPr/>
          </p:nvSpPr>
          <p:spPr>
            <a:xfrm>
              <a:off x="4974431" y="5510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5" name="Freeform: Shape 2994">
              <a:extLst>
                <a:ext uri="{FF2B5EF4-FFF2-40B4-BE49-F238E27FC236}">
                  <a16:creationId xmlns:a16="http://schemas.microsoft.com/office/drawing/2014/main" id="{F6D37FD7-197E-48C5-8C9C-C031B0DE1807}"/>
                </a:ext>
              </a:extLst>
            </p:cNvPr>
            <p:cNvSpPr/>
            <p:nvPr/>
          </p:nvSpPr>
          <p:spPr>
            <a:xfrm>
              <a:off x="4976336" y="54816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6" name="Freeform: Shape 2995">
              <a:extLst>
                <a:ext uri="{FF2B5EF4-FFF2-40B4-BE49-F238E27FC236}">
                  <a16:creationId xmlns:a16="http://schemas.microsoft.com/office/drawing/2014/main" id="{C79D9686-33C3-4B50-9114-0C9CD18B39C9}"/>
                </a:ext>
              </a:extLst>
            </p:cNvPr>
            <p:cNvSpPr/>
            <p:nvPr/>
          </p:nvSpPr>
          <p:spPr>
            <a:xfrm>
              <a:off x="4982051" y="5472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7" name="Freeform: Shape 2996">
              <a:extLst>
                <a:ext uri="{FF2B5EF4-FFF2-40B4-BE49-F238E27FC236}">
                  <a16:creationId xmlns:a16="http://schemas.microsoft.com/office/drawing/2014/main" id="{85C1FA63-AB72-407D-9C0A-3328175C99C8}"/>
                </a:ext>
              </a:extLst>
            </p:cNvPr>
            <p:cNvSpPr/>
            <p:nvPr/>
          </p:nvSpPr>
          <p:spPr>
            <a:xfrm>
              <a:off x="4980146" y="545983"/>
              <a:ext cx="9525" cy="9525"/>
            </a:xfrm>
            <a:custGeom>
              <a:avLst/>
              <a:gdLst>
                <a:gd name="connsiteX0" fmla="*/ 7144 w 9525"/>
                <a:gd name="connsiteY0" fmla="*/ 7419 h 9525"/>
                <a:gd name="connsiteX1" fmla="*/ 8096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7144" y="7419"/>
                    <a:pt x="8096" y="7419"/>
                    <a:pt x="8096" y="7419"/>
                  </a:cubicBezTo>
                  <a:cubicBezTo>
                    <a:pt x="8096" y="6466"/>
                    <a:pt x="8096" y="8371"/>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8" name="Freeform: Shape 2997">
              <a:extLst>
                <a:ext uri="{FF2B5EF4-FFF2-40B4-BE49-F238E27FC236}">
                  <a16:creationId xmlns:a16="http://schemas.microsoft.com/office/drawing/2014/main" id="{326B583E-EA33-4E9F-9273-8876FA026743}"/>
                </a:ext>
              </a:extLst>
            </p:cNvPr>
            <p:cNvSpPr/>
            <p:nvPr/>
          </p:nvSpPr>
          <p:spPr>
            <a:xfrm>
              <a:off x="4986390" y="540120"/>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6615" y="6615"/>
                    <a:pt x="7567" y="7567"/>
                  </a:cubicBezTo>
                  <a:cubicBezTo>
                    <a:pt x="6615" y="6615"/>
                    <a:pt x="8520"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2999" name="Freeform: Shape 2998">
              <a:extLst>
                <a:ext uri="{FF2B5EF4-FFF2-40B4-BE49-F238E27FC236}">
                  <a16:creationId xmlns:a16="http://schemas.microsoft.com/office/drawing/2014/main" id="{6AD84D85-3D91-4E19-868E-D5928376666A}"/>
                </a:ext>
              </a:extLst>
            </p:cNvPr>
            <p:cNvSpPr/>
            <p:nvPr/>
          </p:nvSpPr>
          <p:spPr>
            <a:xfrm>
              <a:off x="4986814" y="5367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0" name="Freeform: Shape 2999">
              <a:extLst>
                <a:ext uri="{FF2B5EF4-FFF2-40B4-BE49-F238E27FC236}">
                  <a16:creationId xmlns:a16="http://schemas.microsoft.com/office/drawing/2014/main" id="{A8AB9EC1-E4D1-4F59-85DE-CF89B8251EB9}"/>
                </a:ext>
              </a:extLst>
            </p:cNvPr>
            <p:cNvSpPr/>
            <p:nvPr/>
          </p:nvSpPr>
          <p:spPr>
            <a:xfrm>
              <a:off x="4978241" y="4719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1" name="Freeform: Shape 3000">
              <a:extLst>
                <a:ext uri="{FF2B5EF4-FFF2-40B4-BE49-F238E27FC236}">
                  <a16:creationId xmlns:a16="http://schemas.microsoft.com/office/drawing/2014/main" id="{4D80360A-F785-4686-BA79-8241F07CD32F}"/>
                </a:ext>
              </a:extLst>
            </p:cNvPr>
            <p:cNvSpPr/>
            <p:nvPr/>
          </p:nvSpPr>
          <p:spPr>
            <a:xfrm>
              <a:off x="4952100" y="456723"/>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2" name="Freeform: Shape 3001">
              <a:extLst>
                <a:ext uri="{FF2B5EF4-FFF2-40B4-BE49-F238E27FC236}">
                  <a16:creationId xmlns:a16="http://schemas.microsoft.com/office/drawing/2014/main" id="{986D5731-A8BB-4901-B197-593CE1044290}"/>
                </a:ext>
              </a:extLst>
            </p:cNvPr>
            <p:cNvSpPr/>
            <p:nvPr/>
          </p:nvSpPr>
          <p:spPr>
            <a:xfrm>
              <a:off x="4937284" y="4624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1095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3" name="Freeform: Shape 3002">
              <a:extLst>
                <a:ext uri="{FF2B5EF4-FFF2-40B4-BE49-F238E27FC236}">
                  <a16:creationId xmlns:a16="http://schemas.microsoft.com/office/drawing/2014/main" id="{A21BF4EC-4A6A-486F-835F-44D6F89EF92C}"/>
                </a:ext>
              </a:extLst>
            </p:cNvPr>
            <p:cNvSpPr/>
            <p:nvPr/>
          </p:nvSpPr>
          <p:spPr>
            <a:xfrm>
              <a:off x="5112120" y="556312"/>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8520" y="8520"/>
                    <a:pt x="7567" y="7567"/>
                  </a:cubicBez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4" name="Freeform: Shape 3003">
              <a:extLst>
                <a:ext uri="{FF2B5EF4-FFF2-40B4-BE49-F238E27FC236}">
                  <a16:creationId xmlns:a16="http://schemas.microsoft.com/office/drawing/2014/main" id="{D60D0E25-F038-4AAB-B650-8687CF95BD26}"/>
                </a:ext>
              </a:extLst>
            </p:cNvPr>
            <p:cNvSpPr/>
            <p:nvPr/>
          </p:nvSpPr>
          <p:spPr>
            <a:xfrm>
              <a:off x="5057312" y="461633"/>
              <a:ext cx="104775" cy="104775"/>
            </a:xfrm>
            <a:custGeom>
              <a:avLst/>
              <a:gdLst>
                <a:gd name="connsiteX0" fmla="*/ 9036 w 104775"/>
                <a:gd name="connsiteY0" fmla="*/ 57479 h 104775"/>
                <a:gd name="connsiteX1" fmla="*/ 48088 w 104775"/>
                <a:gd name="connsiteY1" fmla="*/ 13664 h 104775"/>
                <a:gd name="connsiteX2" fmla="*/ 97618 w 104775"/>
                <a:gd name="connsiteY2" fmla="*/ 69861 h 104775"/>
                <a:gd name="connsiteX3" fmla="*/ 89046 w 104775"/>
                <a:gd name="connsiteY3" fmla="*/ 67956 h 104775"/>
                <a:gd name="connsiteX4" fmla="*/ 86188 w 104775"/>
                <a:gd name="connsiteY4" fmla="*/ 67956 h 104775"/>
                <a:gd name="connsiteX5" fmla="*/ 96666 w 104775"/>
                <a:gd name="connsiteY5" fmla="*/ 75576 h 104775"/>
                <a:gd name="connsiteX6" fmla="*/ 92856 w 104775"/>
                <a:gd name="connsiteY6" fmla="*/ 86054 h 104775"/>
                <a:gd name="connsiteX7" fmla="*/ 84283 w 104775"/>
                <a:gd name="connsiteY7" fmla="*/ 83196 h 104775"/>
                <a:gd name="connsiteX8" fmla="*/ 90951 w 104775"/>
                <a:gd name="connsiteY8" fmla="*/ 90816 h 104775"/>
                <a:gd name="connsiteX9" fmla="*/ 85236 w 104775"/>
                <a:gd name="connsiteY9" fmla="*/ 87006 h 104775"/>
                <a:gd name="connsiteX10" fmla="*/ 90951 w 104775"/>
                <a:gd name="connsiteY10" fmla="*/ 91769 h 104775"/>
                <a:gd name="connsiteX11" fmla="*/ 90951 w 104775"/>
                <a:gd name="connsiteY11" fmla="*/ 92721 h 104775"/>
                <a:gd name="connsiteX12" fmla="*/ 87141 w 104775"/>
                <a:gd name="connsiteY12" fmla="*/ 94626 h 104775"/>
                <a:gd name="connsiteX13" fmla="*/ 79521 w 104775"/>
                <a:gd name="connsiteY13" fmla="*/ 87959 h 104775"/>
                <a:gd name="connsiteX14" fmla="*/ 84283 w 104775"/>
                <a:gd name="connsiteY14" fmla="*/ 98436 h 104775"/>
                <a:gd name="connsiteX15" fmla="*/ 68091 w 104775"/>
                <a:gd name="connsiteY15" fmla="*/ 103199 h 104775"/>
                <a:gd name="connsiteX16" fmla="*/ 65233 w 104775"/>
                <a:gd name="connsiteY16" fmla="*/ 99389 h 104775"/>
                <a:gd name="connsiteX17" fmla="*/ 79521 w 104775"/>
                <a:gd name="connsiteY17" fmla="*/ 49859 h 104775"/>
                <a:gd name="connsiteX18" fmla="*/ 9036 w 104775"/>
                <a:gd name="connsiteY18" fmla="*/ 5747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4775" h="104775">
                  <a:moveTo>
                    <a:pt x="9036" y="57479"/>
                  </a:moveTo>
                  <a:cubicBezTo>
                    <a:pt x="-2394" y="51764"/>
                    <a:pt x="41421" y="-10149"/>
                    <a:pt x="48088" y="13664"/>
                  </a:cubicBezTo>
                  <a:cubicBezTo>
                    <a:pt x="104286" y="-15864"/>
                    <a:pt x="78568" y="64146"/>
                    <a:pt x="97618" y="69861"/>
                  </a:cubicBezTo>
                  <a:cubicBezTo>
                    <a:pt x="87141" y="69861"/>
                    <a:pt x="109048" y="67956"/>
                    <a:pt x="89046" y="67956"/>
                  </a:cubicBezTo>
                  <a:cubicBezTo>
                    <a:pt x="89998" y="68909"/>
                    <a:pt x="89046" y="68909"/>
                    <a:pt x="86188" y="67956"/>
                  </a:cubicBezTo>
                  <a:cubicBezTo>
                    <a:pt x="93808" y="73671"/>
                    <a:pt x="91903" y="72719"/>
                    <a:pt x="96666" y="75576"/>
                  </a:cubicBezTo>
                  <a:cubicBezTo>
                    <a:pt x="92856" y="74624"/>
                    <a:pt x="92856" y="84149"/>
                    <a:pt x="92856" y="86054"/>
                  </a:cubicBezTo>
                  <a:cubicBezTo>
                    <a:pt x="89046" y="85101"/>
                    <a:pt x="87141" y="85101"/>
                    <a:pt x="84283" y="83196"/>
                  </a:cubicBezTo>
                  <a:cubicBezTo>
                    <a:pt x="90951" y="81291"/>
                    <a:pt x="87141" y="91769"/>
                    <a:pt x="90951" y="90816"/>
                  </a:cubicBezTo>
                  <a:cubicBezTo>
                    <a:pt x="90951" y="90816"/>
                    <a:pt x="85236" y="86054"/>
                    <a:pt x="85236" y="87006"/>
                  </a:cubicBezTo>
                  <a:cubicBezTo>
                    <a:pt x="85236" y="89864"/>
                    <a:pt x="89998" y="90816"/>
                    <a:pt x="90951" y="91769"/>
                  </a:cubicBezTo>
                  <a:cubicBezTo>
                    <a:pt x="89998" y="90816"/>
                    <a:pt x="89998" y="90816"/>
                    <a:pt x="90951" y="92721"/>
                  </a:cubicBezTo>
                  <a:cubicBezTo>
                    <a:pt x="83331" y="91769"/>
                    <a:pt x="89046" y="88911"/>
                    <a:pt x="87141" y="94626"/>
                  </a:cubicBezTo>
                  <a:cubicBezTo>
                    <a:pt x="83331" y="91769"/>
                    <a:pt x="85236" y="90816"/>
                    <a:pt x="79521" y="87959"/>
                  </a:cubicBezTo>
                  <a:cubicBezTo>
                    <a:pt x="80473" y="87959"/>
                    <a:pt x="83331" y="96531"/>
                    <a:pt x="84283" y="98436"/>
                  </a:cubicBezTo>
                  <a:cubicBezTo>
                    <a:pt x="77616" y="102246"/>
                    <a:pt x="70948" y="95579"/>
                    <a:pt x="68091" y="103199"/>
                  </a:cubicBezTo>
                  <a:cubicBezTo>
                    <a:pt x="68091" y="105104"/>
                    <a:pt x="64281" y="99389"/>
                    <a:pt x="65233" y="99389"/>
                  </a:cubicBezTo>
                  <a:cubicBezTo>
                    <a:pt x="68091" y="100341"/>
                    <a:pt x="86188" y="67004"/>
                    <a:pt x="79521" y="49859"/>
                  </a:cubicBezTo>
                  <a:cubicBezTo>
                    <a:pt x="56661" y="-624"/>
                    <a:pt x="6178" y="54621"/>
                    <a:pt x="9036" y="57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5" name="Freeform: Shape 3004">
              <a:extLst>
                <a:ext uri="{FF2B5EF4-FFF2-40B4-BE49-F238E27FC236}">
                  <a16:creationId xmlns:a16="http://schemas.microsoft.com/office/drawing/2014/main" id="{052998D1-6379-417E-818D-E595343966F0}"/>
                </a:ext>
              </a:extLst>
            </p:cNvPr>
            <p:cNvSpPr/>
            <p:nvPr/>
          </p:nvSpPr>
          <p:spPr>
            <a:xfrm>
              <a:off x="5112544" y="555783"/>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9049" y="9049"/>
                  </a:cubicBezTo>
                  <a:cubicBezTo>
                    <a:pt x="9049"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6" name="Freeform: Shape 3005">
              <a:extLst>
                <a:ext uri="{FF2B5EF4-FFF2-40B4-BE49-F238E27FC236}">
                  <a16:creationId xmlns:a16="http://schemas.microsoft.com/office/drawing/2014/main" id="{9AFD65BC-B002-4F55-A5E7-5EB8DB4F7040}"/>
                </a:ext>
              </a:extLst>
            </p:cNvPr>
            <p:cNvSpPr/>
            <p:nvPr/>
          </p:nvSpPr>
          <p:spPr>
            <a:xfrm>
              <a:off x="5129689" y="552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7" name="Freeform: Shape 3006">
              <a:extLst>
                <a:ext uri="{FF2B5EF4-FFF2-40B4-BE49-F238E27FC236}">
                  <a16:creationId xmlns:a16="http://schemas.microsoft.com/office/drawing/2014/main" id="{BDD42EFE-2D4F-4497-810A-83A71F7CFD5A}"/>
                </a:ext>
              </a:extLst>
            </p:cNvPr>
            <p:cNvSpPr/>
            <p:nvPr/>
          </p:nvSpPr>
          <p:spPr>
            <a:xfrm>
              <a:off x="5132546" y="55102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9049"/>
                    <a:pt x="8096" y="9049"/>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8" name="Freeform: Shape 3007">
              <a:extLst>
                <a:ext uri="{FF2B5EF4-FFF2-40B4-BE49-F238E27FC236}">
                  <a16:creationId xmlns:a16="http://schemas.microsoft.com/office/drawing/2014/main" id="{CE83383C-2E29-419A-A51E-6707DEDB615E}"/>
                </a:ext>
              </a:extLst>
            </p:cNvPr>
            <p:cNvSpPr/>
            <p:nvPr/>
          </p:nvSpPr>
          <p:spPr>
            <a:xfrm>
              <a:off x="5138261" y="5491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09" name="Freeform: Shape 3008">
              <a:extLst>
                <a:ext uri="{FF2B5EF4-FFF2-40B4-BE49-F238E27FC236}">
                  <a16:creationId xmlns:a16="http://schemas.microsoft.com/office/drawing/2014/main" id="{D77BC7EA-9A6F-42A1-BABB-A925995C19E4}"/>
                </a:ext>
              </a:extLst>
            </p:cNvPr>
            <p:cNvSpPr/>
            <p:nvPr/>
          </p:nvSpPr>
          <p:spPr>
            <a:xfrm>
              <a:off x="5136356" y="54816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10" name="Freeform: Shape 3009">
              <a:extLst>
                <a:ext uri="{FF2B5EF4-FFF2-40B4-BE49-F238E27FC236}">
                  <a16:creationId xmlns:a16="http://schemas.microsoft.com/office/drawing/2014/main" id="{31762832-611C-4E96-8ACE-FA1500C4C1FE}"/>
                </a:ext>
              </a:extLst>
            </p:cNvPr>
            <p:cNvSpPr/>
            <p:nvPr/>
          </p:nvSpPr>
          <p:spPr>
            <a:xfrm>
              <a:off x="5142071" y="5420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6615"/>
                    <a:pt x="9049" y="8520"/>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11" name="Freeform: Shape 3010">
              <a:extLst>
                <a:ext uri="{FF2B5EF4-FFF2-40B4-BE49-F238E27FC236}">
                  <a16:creationId xmlns:a16="http://schemas.microsoft.com/office/drawing/2014/main" id="{A0E400A2-6EA2-4CAF-BF9C-D6A595C9CA1C}"/>
                </a:ext>
              </a:extLst>
            </p:cNvPr>
            <p:cNvSpPr/>
            <p:nvPr/>
          </p:nvSpPr>
          <p:spPr>
            <a:xfrm>
              <a:off x="5143024" y="53863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12" name="Freeform: Shape 3011">
              <a:extLst>
                <a:ext uri="{FF2B5EF4-FFF2-40B4-BE49-F238E27FC236}">
                  <a16:creationId xmlns:a16="http://schemas.microsoft.com/office/drawing/2014/main" id="{01FA9FE5-B671-4953-8000-899399E1CABD}"/>
                </a:ext>
              </a:extLst>
            </p:cNvPr>
            <p:cNvSpPr/>
            <p:nvPr/>
          </p:nvSpPr>
          <p:spPr>
            <a:xfrm>
              <a:off x="5134451" y="4738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13" name="Freeform: Shape 3012">
              <a:extLst>
                <a:ext uri="{FF2B5EF4-FFF2-40B4-BE49-F238E27FC236}">
                  <a16:creationId xmlns:a16="http://schemas.microsoft.com/office/drawing/2014/main" id="{E3034CA9-C7D2-4F4C-82A8-64C7BB71DED1}"/>
                </a:ext>
              </a:extLst>
            </p:cNvPr>
            <p:cNvSpPr/>
            <p:nvPr/>
          </p:nvSpPr>
          <p:spPr>
            <a:xfrm>
              <a:off x="5108310" y="458628"/>
              <a:ext cx="9525" cy="9525"/>
            </a:xfrm>
            <a:custGeom>
              <a:avLst/>
              <a:gdLst>
                <a:gd name="connsiteX0" fmla="*/ 7567 w 9525"/>
                <a:gd name="connsiteY0" fmla="*/ 8096 h 9525"/>
                <a:gd name="connsiteX1" fmla="*/ 7567 w 9525"/>
                <a:gd name="connsiteY1" fmla="*/ 7144 h 9525"/>
                <a:gd name="connsiteX2" fmla="*/ 7567 w 9525"/>
                <a:gd name="connsiteY2" fmla="*/ 8096 h 9525"/>
              </a:gdLst>
              <a:ahLst/>
              <a:cxnLst>
                <a:cxn ang="0">
                  <a:pos x="connsiteX0" y="connsiteY0"/>
                </a:cxn>
                <a:cxn ang="0">
                  <a:pos x="connsiteX1" y="connsiteY1"/>
                </a:cxn>
                <a:cxn ang="0">
                  <a:pos x="connsiteX2" y="connsiteY2"/>
                </a:cxn>
              </a:cxnLst>
              <a:rect l="l" t="t" r="r" b="b"/>
              <a:pathLst>
                <a:path w="9525" h="9525">
                  <a:moveTo>
                    <a:pt x="7567" y="8096"/>
                  </a:moveTo>
                  <a:cubicBezTo>
                    <a:pt x="6615" y="9049"/>
                    <a:pt x="7567" y="7144"/>
                    <a:pt x="7567" y="7144"/>
                  </a:cubicBezTo>
                  <a:cubicBezTo>
                    <a:pt x="7567" y="7144"/>
                    <a:pt x="6615" y="8096"/>
                    <a:pt x="7567"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14" name="Freeform: Shape 3013">
              <a:extLst>
                <a:ext uri="{FF2B5EF4-FFF2-40B4-BE49-F238E27FC236}">
                  <a16:creationId xmlns:a16="http://schemas.microsoft.com/office/drawing/2014/main" id="{365ADE43-2791-4AD3-BA37-EED9378502D0}"/>
                </a:ext>
              </a:extLst>
            </p:cNvPr>
            <p:cNvSpPr/>
            <p:nvPr/>
          </p:nvSpPr>
          <p:spPr>
            <a:xfrm>
              <a:off x="5093494" y="4643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3015" name="Group 3014">
            <a:extLst>
              <a:ext uri="{FF2B5EF4-FFF2-40B4-BE49-F238E27FC236}">
                <a16:creationId xmlns:a16="http://schemas.microsoft.com/office/drawing/2014/main" id="{2240C5C1-014C-4DFB-9064-A5C4D7113D73}"/>
              </a:ext>
            </a:extLst>
          </p:cNvPr>
          <p:cNvGrpSpPr/>
          <p:nvPr/>
        </p:nvGrpSpPr>
        <p:grpSpPr>
          <a:xfrm flipH="1">
            <a:off x="4222694" y="1018409"/>
            <a:ext cx="305167" cy="267260"/>
            <a:chOff x="6809793" y="1954053"/>
            <a:chExt cx="1048808" cy="918528"/>
          </a:xfrm>
        </p:grpSpPr>
        <p:sp>
          <p:nvSpPr>
            <p:cNvPr id="3016" name="Freeform: Shape 3015">
              <a:extLst>
                <a:ext uri="{FF2B5EF4-FFF2-40B4-BE49-F238E27FC236}">
                  <a16:creationId xmlns:a16="http://schemas.microsoft.com/office/drawing/2014/main" id="{33DC678C-BC9A-4DE3-918A-7EC7C00B6D35}"/>
                </a:ext>
              </a:extLst>
            </p:cNvPr>
            <p:cNvSpPr/>
            <p:nvPr/>
          </p:nvSpPr>
          <p:spPr>
            <a:xfrm>
              <a:off x="6889909" y="1954053"/>
              <a:ext cx="9525" cy="19050"/>
            </a:xfrm>
            <a:custGeom>
              <a:avLst/>
              <a:gdLst>
                <a:gd name="connsiteX0" fmla="*/ 10954 w 9525"/>
                <a:gd name="connsiteY0" fmla="*/ 11906 h 19050"/>
                <a:gd name="connsiteX1" fmla="*/ 7144 w 9525"/>
                <a:gd name="connsiteY1" fmla="*/ 7144 h 19050"/>
                <a:gd name="connsiteX2" fmla="*/ 10954 w 9525"/>
                <a:gd name="connsiteY2" fmla="*/ 11906 h 19050"/>
              </a:gdLst>
              <a:ahLst/>
              <a:cxnLst>
                <a:cxn ang="0">
                  <a:pos x="connsiteX0" y="connsiteY0"/>
                </a:cxn>
                <a:cxn ang="0">
                  <a:pos x="connsiteX1" y="connsiteY1"/>
                </a:cxn>
                <a:cxn ang="0">
                  <a:pos x="connsiteX2" y="connsiteY2"/>
                </a:cxn>
              </a:cxnLst>
              <a:rect l="l" t="t" r="r" b="b"/>
              <a:pathLst>
                <a:path w="9525" h="19050">
                  <a:moveTo>
                    <a:pt x="10954" y="11906"/>
                  </a:moveTo>
                  <a:cubicBezTo>
                    <a:pt x="6191" y="4286"/>
                    <a:pt x="10954" y="17621"/>
                    <a:pt x="7144" y="7144"/>
                  </a:cubicBezTo>
                  <a:cubicBezTo>
                    <a:pt x="9049" y="7144"/>
                    <a:pt x="10001" y="9049"/>
                    <a:pt x="10954"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17" name="Freeform: Shape 3016">
              <a:extLst>
                <a:ext uri="{FF2B5EF4-FFF2-40B4-BE49-F238E27FC236}">
                  <a16:creationId xmlns:a16="http://schemas.microsoft.com/office/drawing/2014/main" id="{DCE129AD-B33F-465F-914A-8F1205F2A147}"/>
                </a:ext>
              </a:extLst>
            </p:cNvPr>
            <p:cNvSpPr/>
            <p:nvPr/>
          </p:nvSpPr>
          <p:spPr>
            <a:xfrm>
              <a:off x="6896576" y="1970359"/>
              <a:ext cx="962025" cy="676275"/>
            </a:xfrm>
            <a:custGeom>
              <a:avLst/>
              <a:gdLst>
                <a:gd name="connsiteX0" fmla="*/ 61436 w 962025"/>
                <a:gd name="connsiteY0" fmla="*/ 7983 h 676275"/>
                <a:gd name="connsiteX1" fmla="*/ 509111 w 962025"/>
                <a:gd name="connsiteY1" fmla="*/ 31795 h 676275"/>
                <a:gd name="connsiteX2" fmla="*/ 657701 w 962025"/>
                <a:gd name="connsiteY2" fmla="*/ 210865 h 676275"/>
                <a:gd name="connsiteX3" fmla="*/ 934879 w 962025"/>
                <a:gd name="connsiteY3" fmla="*/ 609010 h 676275"/>
                <a:gd name="connsiteX4" fmla="*/ 927259 w 962025"/>
                <a:gd name="connsiteY4" fmla="*/ 592818 h 676275"/>
                <a:gd name="connsiteX5" fmla="*/ 958692 w 962025"/>
                <a:gd name="connsiteY5" fmla="*/ 677590 h 676275"/>
                <a:gd name="connsiteX6" fmla="*/ 671989 w 962025"/>
                <a:gd name="connsiteY6" fmla="*/ 654730 h 676275"/>
                <a:gd name="connsiteX7" fmla="*/ 276701 w 962025"/>
                <a:gd name="connsiteY7" fmla="*/ 551860 h 676275"/>
                <a:gd name="connsiteX8" fmla="*/ 288131 w 962025"/>
                <a:gd name="connsiteY8" fmla="*/ 550908 h 676275"/>
                <a:gd name="connsiteX9" fmla="*/ 93821 w 962025"/>
                <a:gd name="connsiteY9" fmla="*/ 215628 h 676275"/>
                <a:gd name="connsiteX10" fmla="*/ 112871 w 962025"/>
                <a:gd name="connsiteY10" fmla="*/ 247060 h 676275"/>
                <a:gd name="connsiteX11" fmla="*/ 73819 w 962025"/>
                <a:gd name="connsiteY11" fmla="*/ 181338 h 676275"/>
                <a:gd name="connsiteX12" fmla="*/ 11906 w 962025"/>
                <a:gd name="connsiteY12" fmla="*/ 28938 h 676275"/>
                <a:gd name="connsiteX13" fmla="*/ 7144 w 962025"/>
                <a:gd name="connsiteY13" fmla="*/ 15603 h 676275"/>
                <a:gd name="connsiteX14" fmla="*/ 304324 w 962025"/>
                <a:gd name="connsiteY14" fmla="*/ 564243 h 676275"/>
                <a:gd name="connsiteX15" fmla="*/ 932021 w 962025"/>
                <a:gd name="connsiteY15" fmla="*/ 657588 h 676275"/>
                <a:gd name="connsiteX16" fmla="*/ 583406 w 962025"/>
                <a:gd name="connsiteY16" fmla="*/ 94660 h 676275"/>
                <a:gd name="connsiteX17" fmla="*/ 450056 w 962025"/>
                <a:gd name="connsiteY17" fmla="*/ 51798 h 676275"/>
                <a:gd name="connsiteX18" fmla="*/ 61436 w 962025"/>
                <a:gd name="connsiteY18" fmla="*/ 7983 h 67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2025" h="676275">
                  <a:moveTo>
                    <a:pt x="61436" y="7983"/>
                  </a:moveTo>
                  <a:cubicBezTo>
                    <a:pt x="138589" y="6078"/>
                    <a:pt x="437674" y="5125"/>
                    <a:pt x="509111" y="31795"/>
                  </a:cubicBezTo>
                  <a:cubicBezTo>
                    <a:pt x="595789" y="64180"/>
                    <a:pt x="621506" y="144190"/>
                    <a:pt x="657701" y="210865"/>
                  </a:cubicBezTo>
                  <a:cubicBezTo>
                    <a:pt x="678656" y="250870"/>
                    <a:pt x="939642" y="604248"/>
                    <a:pt x="934879" y="609010"/>
                  </a:cubicBezTo>
                  <a:cubicBezTo>
                    <a:pt x="932974" y="603295"/>
                    <a:pt x="930117" y="597580"/>
                    <a:pt x="927259" y="592818"/>
                  </a:cubicBezTo>
                  <a:cubicBezTo>
                    <a:pt x="926306" y="609963"/>
                    <a:pt x="954881" y="665208"/>
                    <a:pt x="958692" y="677590"/>
                  </a:cubicBezTo>
                  <a:cubicBezTo>
                    <a:pt x="946309" y="654730"/>
                    <a:pt x="706279" y="650921"/>
                    <a:pt x="671989" y="654730"/>
                  </a:cubicBezTo>
                  <a:cubicBezTo>
                    <a:pt x="625317" y="655683"/>
                    <a:pt x="298609" y="679496"/>
                    <a:pt x="276701" y="551860"/>
                  </a:cubicBezTo>
                  <a:cubicBezTo>
                    <a:pt x="276701" y="556623"/>
                    <a:pt x="290036" y="554718"/>
                    <a:pt x="288131" y="550908"/>
                  </a:cubicBezTo>
                  <a:cubicBezTo>
                    <a:pt x="206216" y="444228"/>
                    <a:pt x="157639" y="282303"/>
                    <a:pt x="93821" y="215628"/>
                  </a:cubicBezTo>
                  <a:cubicBezTo>
                    <a:pt x="98584" y="227058"/>
                    <a:pt x="105251" y="237535"/>
                    <a:pt x="112871" y="247060"/>
                  </a:cubicBezTo>
                  <a:cubicBezTo>
                    <a:pt x="103346" y="228010"/>
                    <a:pt x="74771" y="181338"/>
                    <a:pt x="73819" y="181338"/>
                  </a:cubicBezTo>
                  <a:cubicBezTo>
                    <a:pt x="54769" y="135618"/>
                    <a:pt x="33814" y="68943"/>
                    <a:pt x="11906" y="28938"/>
                  </a:cubicBezTo>
                  <a:cubicBezTo>
                    <a:pt x="14764" y="29890"/>
                    <a:pt x="7144" y="14650"/>
                    <a:pt x="7144" y="15603"/>
                  </a:cubicBezTo>
                  <a:cubicBezTo>
                    <a:pt x="49054" y="81325"/>
                    <a:pt x="181451" y="445180"/>
                    <a:pt x="304324" y="564243"/>
                  </a:cubicBezTo>
                  <a:cubicBezTo>
                    <a:pt x="391954" y="649968"/>
                    <a:pt x="913924" y="603295"/>
                    <a:pt x="932021" y="657588"/>
                  </a:cubicBezTo>
                  <a:cubicBezTo>
                    <a:pt x="878681" y="502330"/>
                    <a:pt x="691992" y="198483"/>
                    <a:pt x="583406" y="94660"/>
                  </a:cubicBezTo>
                  <a:cubicBezTo>
                    <a:pt x="517684" y="32748"/>
                    <a:pt x="561499" y="79420"/>
                    <a:pt x="450056" y="51798"/>
                  </a:cubicBezTo>
                  <a:cubicBezTo>
                    <a:pt x="370046" y="29890"/>
                    <a:pt x="51911" y="6078"/>
                    <a:pt x="61436" y="798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18" name="Freeform: Shape 3017">
              <a:extLst>
                <a:ext uri="{FF2B5EF4-FFF2-40B4-BE49-F238E27FC236}">
                  <a16:creationId xmlns:a16="http://schemas.microsoft.com/office/drawing/2014/main" id="{F7CF1D8D-CF52-4837-9441-A7F750735352}"/>
                </a:ext>
              </a:extLst>
            </p:cNvPr>
            <p:cNvSpPr/>
            <p:nvPr/>
          </p:nvSpPr>
          <p:spPr>
            <a:xfrm>
              <a:off x="6896576" y="1968341"/>
              <a:ext cx="9525" cy="19050"/>
            </a:xfrm>
            <a:custGeom>
              <a:avLst/>
              <a:gdLst>
                <a:gd name="connsiteX0" fmla="*/ 9049 w 9525"/>
                <a:gd name="connsiteY0" fmla="*/ 7144 h 19050"/>
                <a:gd name="connsiteX1" fmla="*/ 7144 w 9525"/>
                <a:gd name="connsiteY1" fmla="*/ 11906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cubicBezTo>
                    <a:pt x="9049" y="9049"/>
                    <a:pt x="10954" y="15716"/>
                    <a:pt x="7144" y="11906"/>
                  </a:cubicBezTo>
                  <a:cubicBezTo>
                    <a:pt x="8096" y="10001"/>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19" name="Freeform: Shape 3018">
              <a:extLst>
                <a:ext uri="{FF2B5EF4-FFF2-40B4-BE49-F238E27FC236}">
                  <a16:creationId xmlns:a16="http://schemas.microsoft.com/office/drawing/2014/main" id="{C606B918-8326-4C49-917C-D9123C7FABD5}"/>
                </a:ext>
              </a:extLst>
            </p:cNvPr>
            <p:cNvSpPr/>
            <p:nvPr/>
          </p:nvSpPr>
          <p:spPr>
            <a:xfrm>
              <a:off x="6959184" y="2125186"/>
              <a:ext cx="9525" cy="9525"/>
            </a:xfrm>
            <a:custGeom>
              <a:avLst/>
              <a:gdLst>
                <a:gd name="connsiteX0" fmla="*/ 8354 w 9525"/>
                <a:gd name="connsiteY0" fmla="*/ 8414 h 9525"/>
                <a:gd name="connsiteX1" fmla="*/ 8354 w 9525"/>
                <a:gd name="connsiteY1" fmla="*/ 8414 h 9525"/>
              </a:gdLst>
              <a:ahLst/>
              <a:cxnLst>
                <a:cxn ang="0">
                  <a:pos x="connsiteX0" y="connsiteY0"/>
                </a:cxn>
                <a:cxn ang="0">
                  <a:pos x="connsiteX1" y="connsiteY1"/>
                </a:cxn>
              </a:cxnLst>
              <a:rect l="l" t="t" r="r" b="b"/>
              <a:pathLst>
                <a:path w="9525" h="9525">
                  <a:moveTo>
                    <a:pt x="8354" y="8414"/>
                  </a:moveTo>
                  <a:cubicBezTo>
                    <a:pt x="11211" y="8414"/>
                    <a:pt x="4544" y="5556"/>
                    <a:pt x="835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0" name="Freeform: Shape 3019">
              <a:extLst>
                <a:ext uri="{FF2B5EF4-FFF2-40B4-BE49-F238E27FC236}">
                  <a16:creationId xmlns:a16="http://schemas.microsoft.com/office/drawing/2014/main" id="{95DA0DAB-C5A8-4105-93EB-819B9BD1052B}"/>
                </a:ext>
              </a:extLst>
            </p:cNvPr>
            <p:cNvSpPr/>
            <p:nvPr/>
          </p:nvSpPr>
          <p:spPr>
            <a:xfrm>
              <a:off x="6970871" y="2152173"/>
              <a:ext cx="19050" cy="19050"/>
            </a:xfrm>
            <a:custGeom>
              <a:avLst/>
              <a:gdLst>
                <a:gd name="connsiteX0" fmla="*/ 15716 w 19050"/>
                <a:gd name="connsiteY0" fmla="*/ 20479 h 19050"/>
                <a:gd name="connsiteX1" fmla="*/ 7144 w 19050"/>
                <a:gd name="connsiteY1" fmla="*/ 7144 h 19050"/>
                <a:gd name="connsiteX2" fmla="*/ 15716 w 19050"/>
                <a:gd name="connsiteY2" fmla="*/ 20479 h 19050"/>
              </a:gdLst>
              <a:ahLst/>
              <a:cxnLst>
                <a:cxn ang="0">
                  <a:pos x="connsiteX0" y="connsiteY0"/>
                </a:cxn>
                <a:cxn ang="0">
                  <a:pos x="connsiteX1" y="connsiteY1"/>
                </a:cxn>
                <a:cxn ang="0">
                  <a:pos x="connsiteX2" y="connsiteY2"/>
                </a:cxn>
              </a:cxnLst>
              <a:rect l="l" t="t" r="r" b="b"/>
              <a:pathLst>
                <a:path w="19050" h="19050">
                  <a:moveTo>
                    <a:pt x="15716" y="20479"/>
                  </a:moveTo>
                  <a:cubicBezTo>
                    <a:pt x="14764" y="20479"/>
                    <a:pt x="10001" y="12859"/>
                    <a:pt x="7144" y="7144"/>
                  </a:cubicBezTo>
                  <a:lnTo>
                    <a:pt x="15716" y="2047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1" name="Freeform: Shape 3020">
              <a:extLst>
                <a:ext uri="{FF2B5EF4-FFF2-40B4-BE49-F238E27FC236}">
                  <a16:creationId xmlns:a16="http://schemas.microsoft.com/office/drawing/2014/main" id="{4A9417A8-0242-4C29-8E8C-4450D88189D4}"/>
                </a:ext>
              </a:extLst>
            </p:cNvPr>
            <p:cNvSpPr/>
            <p:nvPr/>
          </p:nvSpPr>
          <p:spPr>
            <a:xfrm>
              <a:off x="6990874" y="2202261"/>
              <a:ext cx="9525" cy="9525"/>
            </a:xfrm>
            <a:custGeom>
              <a:avLst/>
              <a:gdLst>
                <a:gd name="connsiteX0" fmla="*/ 9049 w 9525"/>
                <a:gd name="connsiteY0" fmla="*/ 8491 h 9525"/>
                <a:gd name="connsiteX1" fmla="*/ 7144 w 9525"/>
                <a:gd name="connsiteY1" fmla="*/ 7538 h 9525"/>
                <a:gd name="connsiteX2" fmla="*/ 9049 w 9525"/>
                <a:gd name="connsiteY2" fmla="*/ 8491 h 9525"/>
              </a:gdLst>
              <a:ahLst/>
              <a:cxnLst>
                <a:cxn ang="0">
                  <a:pos x="connsiteX0" y="connsiteY0"/>
                </a:cxn>
                <a:cxn ang="0">
                  <a:pos x="connsiteX1" y="connsiteY1"/>
                </a:cxn>
                <a:cxn ang="0">
                  <a:pos x="connsiteX2" y="connsiteY2"/>
                </a:cxn>
              </a:cxnLst>
              <a:rect l="l" t="t" r="r" b="b"/>
              <a:pathLst>
                <a:path w="9525" h="9525">
                  <a:moveTo>
                    <a:pt x="9049" y="8491"/>
                  </a:moveTo>
                  <a:cubicBezTo>
                    <a:pt x="10001" y="12301"/>
                    <a:pt x="9049" y="11348"/>
                    <a:pt x="7144" y="7538"/>
                  </a:cubicBezTo>
                  <a:cubicBezTo>
                    <a:pt x="7144" y="6586"/>
                    <a:pt x="8096" y="7538"/>
                    <a:pt x="9049" y="84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2" name="Freeform: Shape 3021">
              <a:extLst>
                <a:ext uri="{FF2B5EF4-FFF2-40B4-BE49-F238E27FC236}">
                  <a16:creationId xmlns:a16="http://schemas.microsoft.com/office/drawing/2014/main" id="{E5A1B81C-A997-4129-A33C-492A086661D1}"/>
                </a:ext>
              </a:extLst>
            </p:cNvPr>
            <p:cNvSpPr/>
            <p:nvPr/>
          </p:nvSpPr>
          <p:spPr>
            <a:xfrm>
              <a:off x="6995182" y="2204561"/>
              <a:ext cx="9525" cy="19050"/>
            </a:xfrm>
            <a:custGeom>
              <a:avLst/>
              <a:gdLst>
                <a:gd name="connsiteX0" fmla="*/ 7598 w 9525"/>
                <a:gd name="connsiteY0" fmla="*/ 7144 h 19050"/>
                <a:gd name="connsiteX1" fmla="*/ 9503 w 9525"/>
                <a:gd name="connsiteY1" fmla="*/ 13811 h 19050"/>
                <a:gd name="connsiteX2" fmla="*/ 7598 w 9525"/>
                <a:gd name="connsiteY2" fmla="*/ 7144 h 19050"/>
              </a:gdLst>
              <a:ahLst/>
              <a:cxnLst>
                <a:cxn ang="0">
                  <a:pos x="connsiteX0" y="connsiteY0"/>
                </a:cxn>
                <a:cxn ang="0">
                  <a:pos x="connsiteX1" y="connsiteY1"/>
                </a:cxn>
                <a:cxn ang="0">
                  <a:pos x="connsiteX2" y="connsiteY2"/>
                </a:cxn>
              </a:cxnLst>
              <a:rect l="l" t="t" r="r" b="b"/>
              <a:pathLst>
                <a:path w="9525" h="19050">
                  <a:moveTo>
                    <a:pt x="7598" y="7144"/>
                  </a:moveTo>
                  <a:cubicBezTo>
                    <a:pt x="9503" y="10001"/>
                    <a:pt x="9503" y="11906"/>
                    <a:pt x="9503" y="13811"/>
                  </a:cubicBezTo>
                  <a:cubicBezTo>
                    <a:pt x="10455" y="13811"/>
                    <a:pt x="5693" y="7144"/>
                    <a:pt x="759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3" name="Freeform: Shape 3022">
              <a:extLst>
                <a:ext uri="{FF2B5EF4-FFF2-40B4-BE49-F238E27FC236}">
                  <a16:creationId xmlns:a16="http://schemas.microsoft.com/office/drawing/2014/main" id="{78CFCB64-4B4D-4909-AD0D-AA8FA8F73318}"/>
                </a:ext>
              </a:extLst>
            </p:cNvPr>
            <p:cNvSpPr/>
            <p:nvPr/>
          </p:nvSpPr>
          <p:spPr>
            <a:xfrm>
              <a:off x="7078664" y="2342567"/>
              <a:ext cx="9525" cy="19050"/>
            </a:xfrm>
            <a:custGeom>
              <a:avLst/>
              <a:gdLst>
                <a:gd name="connsiteX0" fmla="*/ 7936 w 9525"/>
                <a:gd name="connsiteY0" fmla="*/ 7250 h 19050"/>
                <a:gd name="connsiteX1" fmla="*/ 11746 w 9525"/>
                <a:gd name="connsiteY1" fmla="*/ 14870 h 19050"/>
                <a:gd name="connsiteX2" fmla="*/ 7936 w 9525"/>
                <a:gd name="connsiteY2" fmla="*/ 7250 h 19050"/>
              </a:gdLst>
              <a:ahLst/>
              <a:cxnLst>
                <a:cxn ang="0">
                  <a:pos x="connsiteX0" y="connsiteY0"/>
                </a:cxn>
                <a:cxn ang="0">
                  <a:pos x="connsiteX1" y="connsiteY1"/>
                </a:cxn>
                <a:cxn ang="0">
                  <a:pos x="connsiteX2" y="connsiteY2"/>
                </a:cxn>
              </a:cxnLst>
              <a:rect l="l" t="t" r="r" b="b"/>
              <a:pathLst>
                <a:path w="9525" h="19050">
                  <a:moveTo>
                    <a:pt x="7936" y="7250"/>
                  </a:moveTo>
                  <a:cubicBezTo>
                    <a:pt x="8889" y="9155"/>
                    <a:pt x="11746" y="12965"/>
                    <a:pt x="11746" y="14870"/>
                  </a:cubicBezTo>
                  <a:cubicBezTo>
                    <a:pt x="10794" y="12012"/>
                    <a:pt x="5079" y="6297"/>
                    <a:pt x="7936" y="72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4" name="Freeform: Shape 3023">
              <a:extLst>
                <a:ext uri="{FF2B5EF4-FFF2-40B4-BE49-F238E27FC236}">
                  <a16:creationId xmlns:a16="http://schemas.microsoft.com/office/drawing/2014/main" id="{E4653CFD-7ECB-46D8-8699-E519FB7C1CE8}"/>
                </a:ext>
              </a:extLst>
            </p:cNvPr>
            <p:cNvSpPr/>
            <p:nvPr/>
          </p:nvSpPr>
          <p:spPr>
            <a:xfrm>
              <a:off x="7098506" y="237791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2859"/>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5" name="Freeform: Shape 3024">
              <a:extLst>
                <a:ext uri="{FF2B5EF4-FFF2-40B4-BE49-F238E27FC236}">
                  <a16:creationId xmlns:a16="http://schemas.microsoft.com/office/drawing/2014/main" id="{EE36B746-989E-4629-B62F-6DFB72A7147A}"/>
                </a:ext>
              </a:extLst>
            </p:cNvPr>
            <p:cNvSpPr/>
            <p:nvPr/>
          </p:nvSpPr>
          <p:spPr>
            <a:xfrm>
              <a:off x="7712564" y="2630857"/>
              <a:ext cx="9525" cy="9525"/>
            </a:xfrm>
            <a:custGeom>
              <a:avLst/>
              <a:gdLst>
                <a:gd name="connsiteX0" fmla="*/ 11258 w 9525"/>
                <a:gd name="connsiteY0" fmla="*/ 7567 h 9525"/>
                <a:gd name="connsiteX1" fmla="*/ 11258 w 9525"/>
                <a:gd name="connsiteY1" fmla="*/ 7567 h 9525"/>
              </a:gdLst>
              <a:ahLst/>
              <a:cxnLst>
                <a:cxn ang="0">
                  <a:pos x="connsiteX0" y="connsiteY0"/>
                </a:cxn>
                <a:cxn ang="0">
                  <a:pos x="connsiteX1" y="connsiteY1"/>
                </a:cxn>
              </a:cxnLst>
              <a:rect l="l" t="t" r="r" b="b"/>
              <a:pathLst>
                <a:path w="9525" h="9525">
                  <a:moveTo>
                    <a:pt x="11258" y="7567"/>
                  </a:moveTo>
                  <a:cubicBezTo>
                    <a:pt x="3639" y="6615"/>
                    <a:pt x="8401" y="7567"/>
                    <a:pt x="1125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6" name="Freeform: Shape 3025">
              <a:extLst>
                <a:ext uri="{FF2B5EF4-FFF2-40B4-BE49-F238E27FC236}">
                  <a16:creationId xmlns:a16="http://schemas.microsoft.com/office/drawing/2014/main" id="{CD9B162B-BF56-48A3-9E34-109A2A2E7E26}"/>
                </a:ext>
              </a:extLst>
            </p:cNvPr>
            <p:cNvSpPr/>
            <p:nvPr/>
          </p:nvSpPr>
          <p:spPr>
            <a:xfrm>
              <a:off x="7747489" y="2442686"/>
              <a:ext cx="9525" cy="9525"/>
            </a:xfrm>
            <a:custGeom>
              <a:avLst/>
              <a:gdLst>
                <a:gd name="connsiteX0" fmla="*/ 8718 w 9525"/>
                <a:gd name="connsiteY0" fmla="*/ 10954 h 9525"/>
                <a:gd name="connsiteX1" fmla="*/ 7766 w 9525"/>
                <a:gd name="connsiteY1" fmla="*/ 7144 h 9525"/>
                <a:gd name="connsiteX2" fmla="*/ 8718 w 9525"/>
                <a:gd name="connsiteY2" fmla="*/ 10954 h 9525"/>
              </a:gdLst>
              <a:ahLst/>
              <a:cxnLst>
                <a:cxn ang="0">
                  <a:pos x="connsiteX0" y="connsiteY0"/>
                </a:cxn>
                <a:cxn ang="0">
                  <a:pos x="connsiteX1" y="connsiteY1"/>
                </a:cxn>
                <a:cxn ang="0">
                  <a:pos x="connsiteX2" y="connsiteY2"/>
                </a:cxn>
              </a:cxnLst>
              <a:rect l="l" t="t" r="r" b="b"/>
              <a:pathLst>
                <a:path w="9525" h="9525">
                  <a:moveTo>
                    <a:pt x="8718" y="10954"/>
                  </a:moveTo>
                  <a:cubicBezTo>
                    <a:pt x="5861" y="8096"/>
                    <a:pt x="7766" y="8096"/>
                    <a:pt x="7766" y="7144"/>
                  </a:cubicBezTo>
                  <a:cubicBezTo>
                    <a:pt x="9671" y="10001"/>
                    <a:pt x="4908" y="6191"/>
                    <a:pt x="8718"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7" name="Freeform: Shape 3026">
              <a:extLst>
                <a:ext uri="{FF2B5EF4-FFF2-40B4-BE49-F238E27FC236}">
                  <a16:creationId xmlns:a16="http://schemas.microsoft.com/office/drawing/2014/main" id="{79C87830-2B77-439A-B7C1-9B77277BD955}"/>
                </a:ext>
              </a:extLst>
            </p:cNvPr>
            <p:cNvSpPr/>
            <p:nvPr/>
          </p:nvSpPr>
          <p:spPr>
            <a:xfrm>
              <a:off x="7603184" y="224456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8096"/>
                    <a:pt x="6339" y="11906"/>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8" name="Freeform: Shape 3027">
              <a:extLst>
                <a:ext uri="{FF2B5EF4-FFF2-40B4-BE49-F238E27FC236}">
                  <a16:creationId xmlns:a16="http://schemas.microsoft.com/office/drawing/2014/main" id="{C40E17FE-9D91-4B51-98C7-F0B5B0F3A8A0}"/>
                </a:ext>
              </a:extLst>
            </p:cNvPr>
            <p:cNvSpPr/>
            <p:nvPr/>
          </p:nvSpPr>
          <p:spPr>
            <a:xfrm>
              <a:off x="6816172" y="2212181"/>
              <a:ext cx="9525" cy="9525"/>
            </a:xfrm>
            <a:custGeom>
              <a:avLst/>
              <a:gdLst>
                <a:gd name="connsiteX0" fmla="*/ 8491 w 9525"/>
                <a:gd name="connsiteY0" fmla="*/ 9049 h 9525"/>
                <a:gd name="connsiteX1" fmla="*/ 7538 w 9525"/>
                <a:gd name="connsiteY1" fmla="*/ 7144 h 9525"/>
                <a:gd name="connsiteX2" fmla="*/ 8491 w 9525"/>
                <a:gd name="connsiteY2" fmla="*/ 9049 h 9525"/>
              </a:gdLst>
              <a:ahLst/>
              <a:cxnLst>
                <a:cxn ang="0">
                  <a:pos x="connsiteX0" y="connsiteY0"/>
                </a:cxn>
                <a:cxn ang="0">
                  <a:pos x="connsiteX1" y="connsiteY1"/>
                </a:cxn>
                <a:cxn ang="0">
                  <a:pos x="connsiteX2" y="connsiteY2"/>
                </a:cxn>
              </a:cxnLst>
              <a:rect l="l" t="t" r="r" b="b"/>
              <a:pathLst>
                <a:path w="9525" h="9525">
                  <a:moveTo>
                    <a:pt x="8491" y="9049"/>
                  </a:moveTo>
                  <a:cubicBezTo>
                    <a:pt x="7538" y="6191"/>
                    <a:pt x="6586" y="10954"/>
                    <a:pt x="7538" y="7144"/>
                  </a:cubicBezTo>
                  <a:cubicBezTo>
                    <a:pt x="7538" y="8096"/>
                    <a:pt x="8491" y="8096"/>
                    <a:pt x="849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29" name="Freeform: Shape 3028">
              <a:extLst>
                <a:ext uri="{FF2B5EF4-FFF2-40B4-BE49-F238E27FC236}">
                  <a16:creationId xmlns:a16="http://schemas.microsoft.com/office/drawing/2014/main" id="{506C5CCC-EC36-4C3D-8805-8D17823084C3}"/>
                </a:ext>
              </a:extLst>
            </p:cNvPr>
            <p:cNvSpPr/>
            <p:nvPr/>
          </p:nvSpPr>
          <p:spPr>
            <a:xfrm>
              <a:off x="6812756" y="2219801"/>
              <a:ext cx="400050" cy="561975"/>
            </a:xfrm>
            <a:custGeom>
              <a:avLst/>
              <a:gdLst>
                <a:gd name="connsiteX0" fmla="*/ 392906 w 400050"/>
                <a:gd name="connsiteY0" fmla="*/ 385286 h 561975"/>
                <a:gd name="connsiteX1" fmla="*/ 372904 w 400050"/>
                <a:gd name="connsiteY1" fmla="*/ 556736 h 561975"/>
                <a:gd name="connsiteX2" fmla="*/ 198596 w 400050"/>
                <a:gd name="connsiteY2" fmla="*/ 337661 h 561975"/>
                <a:gd name="connsiteX3" fmla="*/ 136684 w 400050"/>
                <a:gd name="connsiteY3" fmla="*/ 214789 h 561975"/>
                <a:gd name="connsiteX4" fmla="*/ 77629 w 400050"/>
                <a:gd name="connsiteY4" fmla="*/ 131921 h 561975"/>
                <a:gd name="connsiteX5" fmla="*/ 89059 w 400050"/>
                <a:gd name="connsiteY5" fmla="*/ 134779 h 561975"/>
                <a:gd name="connsiteX6" fmla="*/ 7144 w 400050"/>
                <a:gd name="connsiteY6" fmla="*/ 7144 h 561975"/>
                <a:gd name="connsiteX7" fmla="*/ 9049 w 400050"/>
                <a:gd name="connsiteY7" fmla="*/ 11906 h 561975"/>
                <a:gd name="connsiteX8" fmla="*/ 362426 w 400050"/>
                <a:gd name="connsiteY8" fmla="*/ 526256 h 561975"/>
                <a:gd name="connsiteX9" fmla="*/ 392906 w 400050"/>
                <a:gd name="connsiteY9" fmla="*/ 385286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0050" h="561975">
                  <a:moveTo>
                    <a:pt x="392906" y="385286"/>
                  </a:moveTo>
                  <a:cubicBezTo>
                    <a:pt x="406241" y="414814"/>
                    <a:pt x="356711" y="547211"/>
                    <a:pt x="372904" y="556736"/>
                  </a:cubicBezTo>
                  <a:cubicBezTo>
                    <a:pt x="303371" y="493871"/>
                    <a:pt x="257651" y="369094"/>
                    <a:pt x="198596" y="337661"/>
                  </a:cubicBezTo>
                  <a:cubicBezTo>
                    <a:pt x="185261" y="317659"/>
                    <a:pt x="143351" y="235744"/>
                    <a:pt x="136684" y="214789"/>
                  </a:cubicBezTo>
                  <a:cubicBezTo>
                    <a:pt x="100489" y="195739"/>
                    <a:pt x="100489" y="138589"/>
                    <a:pt x="77629" y="131921"/>
                  </a:cubicBezTo>
                  <a:cubicBezTo>
                    <a:pt x="70961" y="149066"/>
                    <a:pt x="91916" y="132874"/>
                    <a:pt x="89059" y="134779"/>
                  </a:cubicBezTo>
                  <a:cubicBezTo>
                    <a:pt x="90011" y="138589"/>
                    <a:pt x="8096" y="7144"/>
                    <a:pt x="7144" y="7144"/>
                  </a:cubicBezTo>
                  <a:cubicBezTo>
                    <a:pt x="10954" y="13811"/>
                    <a:pt x="13811" y="6191"/>
                    <a:pt x="9049" y="11906"/>
                  </a:cubicBezTo>
                  <a:cubicBezTo>
                    <a:pt x="-476" y="22384"/>
                    <a:pt x="296704" y="474821"/>
                    <a:pt x="362426" y="526256"/>
                  </a:cubicBezTo>
                  <a:cubicBezTo>
                    <a:pt x="341471" y="504349"/>
                    <a:pt x="392906" y="382429"/>
                    <a:pt x="392906" y="38528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0" name="Freeform: Shape 3029">
              <a:extLst>
                <a:ext uri="{FF2B5EF4-FFF2-40B4-BE49-F238E27FC236}">
                  <a16:creationId xmlns:a16="http://schemas.microsoft.com/office/drawing/2014/main" id="{6327EBCF-07E1-450D-9699-D7DD048E88DB}"/>
                </a:ext>
              </a:extLst>
            </p:cNvPr>
            <p:cNvSpPr/>
            <p:nvPr/>
          </p:nvSpPr>
          <p:spPr>
            <a:xfrm>
              <a:off x="6815614" y="2216943"/>
              <a:ext cx="9525" cy="9525"/>
            </a:xfrm>
            <a:custGeom>
              <a:avLst/>
              <a:gdLst>
                <a:gd name="connsiteX0" fmla="*/ 10001 w 9525"/>
                <a:gd name="connsiteY0" fmla="*/ 7144 h 9525"/>
                <a:gd name="connsiteX1" fmla="*/ 7144 w 9525"/>
                <a:gd name="connsiteY1" fmla="*/ 9049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8096"/>
                    <a:pt x="9049" y="10001"/>
                    <a:pt x="7144" y="9049"/>
                  </a:cubicBezTo>
                  <a:cubicBezTo>
                    <a:pt x="7144" y="9049"/>
                    <a:pt x="8096"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1" name="Freeform: Shape 3030">
              <a:extLst>
                <a:ext uri="{FF2B5EF4-FFF2-40B4-BE49-F238E27FC236}">
                  <a16:creationId xmlns:a16="http://schemas.microsoft.com/office/drawing/2014/main" id="{8969F3AC-A28E-42A0-9967-D2D16E246253}"/>
                </a:ext>
              </a:extLst>
            </p:cNvPr>
            <p:cNvSpPr/>
            <p:nvPr/>
          </p:nvSpPr>
          <p:spPr>
            <a:xfrm>
              <a:off x="6827849" y="227218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2" name="Freeform: Shape 3031">
              <a:extLst>
                <a:ext uri="{FF2B5EF4-FFF2-40B4-BE49-F238E27FC236}">
                  <a16:creationId xmlns:a16="http://schemas.microsoft.com/office/drawing/2014/main" id="{2776410B-C4E2-45A4-A1FB-50DC40A46CBA}"/>
                </a:ext>
              </a:extLst>
            </p:cNvPr>
            <p:cNvSpPr/>
            <p:nvPr/>
          </p:nvSpPr>
          <p:spPr>
            <a:xfrm>
              <a:off x="6879431" y="2338863"/>
              <a:ext cx="9525" cy="9525"/>
            </a:xfrm>
            <a:custGeom>
              <a:avLst/>
              <a:gdLst>
                <a:gd name="connsiteX0" fmla="*/ 10954 w 9525"/>
                <a:gd name="connsiteY0" fmla="*/ 10001 h 9525"/>
                <a:gd name="connsiteX1" fmla="*/ 7144 w 9525"/>
                <a:gd name="connsiteY1" fmla="*/ 7144 h 9525"/>
                <a:gd name="connsiteX2" fmla="*/ 10954 w 9525"/>
                <a:gd name="connsiteY2" fmla="*/ 10001 h 9525"/>
              </a:gdLst>
              <a:ahLst/>
              <a:cxnLst>
                <a:cxn ang="0">
                  <a:pos x="connsiteX0" y="connsiteY0"/>
                </a:cxn>
                <a:cxn ang="0">
                  <a:pos x="connsiteX1" y="connsiteY1"/>
                </a:cxn>
                <a:cxn ang="0">
                  <a:pos x="connsiteX2" y="connsiteY2"/>
                </a:cxn>
              </a:cxnLst>
              <a:rect l="l" t="t" r="r" b="b"/>
              <a:pathLst>
                <a:path w="9525" h="9525">
                  <a:moveTo>
                    <a:pt x="10954" y="10001"/>
                  </a:moveTo>
                  <a:cubicBezTo>
                    <a:pt x="10001" y="10001"/>
                    <a:pt x="8096" y="8096"/>
                    <a:pt x="7144" y="7144"/>
                  </a:cubicBezTo>
                  <a:lnTo>
                    <a:pt x="10954" y="10001"/>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3" name="Freeform: Shape 3032">
              <a:extLst>
                <a:ext uri="{FF2B5EF4-FFF2-40B4-BE49-F238E27FC236}">
                  <a16:creationId xmlns:a16="http://schemas.microsoft.com/office/drawing/2014/main" id="{53799414-B6D7-4B5C-955A-FC07C69001BF}"/>
                </a:ext>
              </a:extLst>
            </p:cNvPr>
            <p:cNvSpPr/>
            <p:nvPr/>
          </p:nvSpPr>
          <p:spPr>
            <a:xfrm>
              <a:off x="6883241" y="235463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9472"/>
                    <a:pt x="8096" y="8520"/>
                    <a:pt x="7144" y="7567"/>
                  </a:cubicBezTo>
                  <a:cubicBezTo>
                    <a:pt x="8096" y="6615"/>
                    <a:pt x="8096" y="7567"/>
                    <a:pt x="9049"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4" name="Freeform: Shape 3033">
              <a:extLst>
                <a:ext uri="{FF2B5EF4-FFF2-40B4-BE49-F238E27FC236}">
                  <a16:creationId xmlns:a16="http://schemas.microsoft.com/office/drawing/2014/main" id="{E8DC6DC3-A9D7-47FA-AA3D-763687799887}"/>
                </a:ext>
              </a:extLst>
            </p:cNvPr>
            <p:cNvSpPr/>
            <p:nvPr/>
          </p:nvSpPr>
          <p:spPr>
            <a:xfrm>
              <a:off x="6887333" y="2354103"/>
              <a:ext cx="9525" cy="9525"/>
            </a:xfrm>
            <a:custGeom>
              <a:avLst/>
              <a:gdLst>
                <a:gd name="connsiteX0" fmla="*/ 7814 w 9525"/>
                <a:gd name="connsiteY0" fmla="*/ 7144 h 9525"/>
                <a:gd name="connsiteX1" fmla="*/ 7814 w 9525"/>
                <a:gd name="connsiteY1" fmla="*/ 10001 h 9525"/>
                <a:gd name="connsiteX2" fmla="*/ 7814 w 9525"/>
                <a:gd name="connsiteY2" fmla="*/ 7144 h 9525"/>
              </a:gdLst>
              <a:ahLst/>
              <a:cxnLst>
                <a:cxn ang="0">
                  <a:pos x="connsiteX0" y="connsiteY0"/>
                </a:cxn>
                <a:cxn ang="0">
                  <a:pos x="connsiteX1" y="connsiteY1"/>
                </a:cxn>
                <a:cxn ang="0">
                  <a:pos x="connsiteX2" y="connsiteY2"/>
                </a:cxn>
              </a:cxnLst>
              <a:rect l="l" t="t" r="r" b="b"/>
              <a:pathLst>
                <a:path w="9525" h="9525">
                  <a:moveTo>
                    <a:pt x="7814" y="7144"/>
                  </a:moveTo>
                  <a:cubicBezTo>
                    <a:pt x="8767" y="8096"/>
                    <a:pt x="7814" y="9049"/>
                    <a:pt x="7814" y="10001"/>
                  </a:cubicBezTo>
                  <a:cubicBezTo>
                    <a:pt x="8767" y="9049"/>
                    <a:pt x="5910" y="8096"/>
                    <a:pt x="78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5" name="Freeform: Shape 3034">
              <a:extLst>
                <a:ext uri="{FF2B5EF4-FFF2-40B4-BE49-F238E27FC236}">
                  <a16:creationId xmlns:a16="http://schemas.microsoft.com/office/drawing/2014/main" id="{D51D5BBC-59EF-4FE6-B75F-C1A60C859116}"/>
                </a:ext>
              </a:extLst>
            </p:cNvPr>
            <p:cNvSpPr/>
            <p:nvPr/>
          </p:nvSpPr>
          <p:spPr>
            <a:xfrm>
              <a:off x="6898284" y="2380773"/>
              <a:ext cx="9525" cy="9525"/>
            </a:xfrm>
            <a:custGeom>
              <a:avLst/>
              <a:gdLst>
                <a:gd name="connsiteX0" fmla="*/ 7341 w 9525"/>
                <a:gd name="connsiteY0" fmla="*/ 7144 h 9525"/>
                <a:gd name="connsiteX1" fmla="*/ 8294 w 9525"/>
                <a:gd name="connsiteY1" fmla="*/ 10001 h 9525"/>
                <a:gd name="connsiteX2" fmla="*/ 7341 w 9525"/>
                <a:gd name="connsiteY2" fmla="*/ 7144 h 9525"/>
              </a:gdLst>
              <a:ahLst/>
              <a:cxnLst>
                <a:cxn ang="0">
                  <a:pos x="connsiteX0" y="connsiteY0"/>
                </a:cxn>
                <a:cxn ang="0">
                  <a:pos x="connsiteX1" y="connsiteY1"/>
                </a:cxn>
                <a:cxn ang="0">
                  <a:pos x="connsiteX2" y="connsiteY2"/>
                </a:cxn>
              </a:cxnLst>
              <a:rect l="l" t="t" r="r" b="b"/>
              <a:pathLst>
                <a:path w="9525" h="9525">
                  <a:moveTo>
                    <a:pt x="7341" y="7144"/>
                  </a:moveTo>
                  <a:cubicBezTo>
                    <a:pt x="7341" y="8096"/>
                    <a:pt x="9246" y="8096"/>
                    <a:pt x="8294" y="10001"/>
                  </a:cubicBezTo>
                  <a:cubicBezTo>
                    <a:pt x="9246" y="8096"/>
                    <a:pt x="6388" y="7144"/>
                    <a:pt x="734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6" name="Freeform: Shape 3035">
              <a:extLst>
                <a:ext uri="{FF2B5EF4-FFF2-40B4-BE49-F238E27FC236}">
                  <a16:creationId xmlns:a16="http://schemas.microsoft.com/office/drawing/2014/main" id="{23CB65FB-DD65-4D8F-A255-27FD53716940}"/>
                </a:ext>
              </a:extLst>
            </p:cNvPr>
            <p:cNvSpPr/>
            <p:nvPr/>
          </p:nvSpPr>
          <p:spPr>
            <a:xfrm>
              <a:off x="6906630" y="23912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7" name="Freeform: Shape 3036">
              <a:extLst>
                <a:ext uri="{FF2B5EF4-FFF2-40B4-BE49-F238E27FC236}">
                  <a16:creationId xmlns:a16="http://schemas.microsoft.com/office/drawing/2014/main" id="{C3906648-A92C-4986-86BD-71C65D2D10F3}"/>
                </a:ext>
              </a:extLst>
            </p:cNvPr>
            <p:cNvSpPr/>
            <p:nvPr/>
          </p:nvSpPr>
          <p:spPr>
            <a:xfrm>
              <a:off x="7026354" y="2593986"/>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6339"/>
                    <a:pt x="6906" y="7291"/>
                    <a:pt x="7858"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8" name="Freeform: Shape 3037">
              <a:extLst>
                <a:ext uri="{FF2B5EF4-FFF2-40B4-BE49-F238E27FC236}">
                  <a16:creationId xmlns:a16="http://schemas.microsoft.com/office/drawing/2014/main" id="{8558B800-A29C-4FFE-AFF6-1AB3CCBDBC10}"/>
                </a:ext>
              </a:extLst>
            </p:cNvPr>
            <p:cNvSpPr/>
            <p:nvPr/>
          </p:nvSpPr>
          <p:spPr>
            <a:xfrm>
              <a:off x="7080691" y="2685573"/>
              <a:ext cx="9525" cy="9525"/>
            </a:xfrm>
            <a:custGeom>
              <a:avLst/>
              <a:gdLst>
                <a:gd name="connsiteX0" fmla="*/ 7815 w 9525"/>
                <a:gd name="connsiteY0" fmla="*/ 7144 h 9525"/>
                <a:gd name="connsiteX1" fmla="*/ 7815 w 9525"/>
                <a:gd name="connsiteY1" fmla="*/ 9049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8096"/>
                    <a:pt x="7815" y="8096"/>
                    <a:pt x="7815" y="9049"/>
                  </a:cubicBezTo>
                  <a:cubicBezTo>
                    <a:pt x="5909" y="7144"/>
                    <a:pt x="8767" y="8096"/>
                    <a:pt x="781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39" name="Freeform: Shape 3038">
              <a:extLst>
                <a:ext uri="{FF2B5EF4-FFF2-40B4-BE49-F238E27FC236}">
                  <a16:creationId xmlns:a16="http://schemas.microsoft.com/office/drawing/2014/main" id="{A1CC6F99-8F0F-4D04-BA4D-8A479A0DD203}"/>
                </a:ext>
              </a:extLst>
            </p:cNvPr>
            <p:cNvSpPr/>
            <p:nvPr/>
          </p:nvSpPr>
          <p:spPr>
            <a:xfrm>
              <a:off x="7119461" y="271531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1095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0" name="Freeform: Shape 3039">
              <a:extLst>
                <a:ext uri="{FF2B5EF4-FFF2-40B4-BE49-F238E27FC236}">
                  <a16:creationId xmlns:a16="http://schemas.microsoft.com/office/drawing/2014/main" id="{B6EED0C2-EECF-41B5-AD2A-CB3240296CE5}"/>
                </a:ext>
              </a:extLst>
            </p:cNvPr>
            <p:cNvSpPr/>
            <p:nvPr/>
          </p:nvSpPr>
          <p:spPr>
            <a:xfrm>
              <a:off x="7174706" y="2782334"/>
              <a:ext cx="9525" cy="9525"/>
            </a:xfrm>
            <a:custGeom>
              <a:avLst/>
              <a:gdLst>
                <a:gd name="connsiteX0" fmla="*/ 9049 w 9525"/>
                <a:gd name="connsiteY0" fmla="*/ 7538 h 9525"/>
                <a:gd name="connsiteX1" fmla="*/ 7144 w 9525"/>
                <a:gd name="connsiteY1" fmla="*/ 8491 h 9525"/>
                <a:gd name="connsiteX2" fmla="*/ 9049 w 9525"/>
                <a:gd name="connsiteY2" fmla="*/ 7538 h 9525"/>
              </a:gdLst>
              <a:ahLst/>
              <a:cxnLst>
                <a:cxn ang="0">
                  <a:pos x="connsiteX0" y="connsiteY0"/>
                </a:cxn>
                <a:cxn ang="0">
                  <a:pos x="connsiteX1" y="connsiteY1"/>
                </a:cxn>
                <a:cxn ang="0">
                  <a:pos x="connsiteX2" y="connsiteY2"/>
                </a:cxn>
              </a:cxnLst>
              <a:rect l="l" t="t" r="r" b="b"/>
              <a:pathLst>
                <a:path w="9525" h="9525">
                  <a:moveTo>
                    <a:pt x="9049" y="7538"/>
                  </a:moveTo>
                  <a:cubicBezTo>
                    <a:pt x="6191" y="7538"/>
                    <a:pt x="10001" y="9443"/>
                    <a:pt x="7144" y="8491"/>
                  </a:cubicBezTo>
                  <a:cubicBezTo>
                    <a:pt x="7144" y="7538"/>
                    <a:pt x="8096" y="6586"/>
                    <a:pt x="9049"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1" name="Freeform: Shape 3040">
              <a:extLst>
                <a:ext uri="{FF2B5EF4-FFF2-40B4-BE49-F238E27FC236}">
                  <a16:creationId xmlns:a16="http://schemas.microsoft.com/office/drawing/2014/main" id="{D885C01F-EFCA-41E2-A87B-50C7EFFFCC5F}"/>
                </a:ext>
              </a:extLst>
            </p:cNvPr>
            <p:cNvSpPr/>
            <p:nvPr/>
          </p:nvSpPr>
          <p:spPr>
            <a:xfrm>
              <a:off x="7180412" y="2780790"/>
              <a:ext cx="628650" cy="85725"/>
            </a:xfrm>
            <a:custGeom>
              <a:avLst/>
              <a:gdLst>
                <a:gd name="connsiteX0" fmla="*/ 629136 w 628650"/>
                <a:gd name="connsiteY0" fmla="*/ 74805 h 85725"/>
                <a:gd name="connsiteX1" fmla="*/ 260518 w 628650"/>
                <a:gd name="connsiteY1" fmla="*/ 58612 h 85725"/>
                <a:gd name="connsiteX2" fmla="*/ 148123 w 628650"/>
                <a:gd name="connsiteY2" fmla="*/ 32895 h 85725"/>
                <a:gd name="connsiteX3" fmla="*/ 64303 w 628650"/>
                <a:gd name="connsiteY3" fmla="*/ 33847 h 85725"/>
                <a:gd name="connsiteX4" fmla="*/ 71923 w 628650"/>
                <a:gd name="connsiteY4" fmla="*/ 23370 h 85725"/>
                <a:gd name="connsiteX5" fmla="*/ 7153 w 628650"/>
                <a:gd name="connsiteY5" fmla="*/ 13845 h 85725"/>
                <a:gd name="connsiteX6" fmla="*/ 12868 w 628650"/>
                <a:gd name="connsiteY6" fmla="*/ 13845 h 85725"/>
                <a:gd name="connsiteX7" fmla="*/ 13821 w 628650"/>
                <a:gd name="connsiteY7" fmla="*/ 10035 h 85725"/>
                <a:gd name="connsiteX8" fmla="*/ 629136 w 628650"/>
                <a:gd name="connsiteY8" fmla="*/ 7480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 h="85725">
                  <a:moveTo>
                    <a:pt x="629136" y="74805"/>
                  </a:moveTo>
                  <a:cubicBezTo>
                    <a:pt x="649138" y="105285"/>
                    <a:pt x="246231" y="66232"/>
                    <a:pt x="260518" y="58612"/>
                  </a:cubicBezTo>
                  <a:cubicBezTo>
                    <a:pt x="248136" y="58612"/>
                    <a:pt x="141456" y="45278"/>
                    <a:pt x="148123" y="32895"/>
                  </a:cubicBezTo>
                  <a:cubicBezTo>
                    <a:pt x="113833" y="50992"/>
                    <a:pt x="92878" y="34800"/>
                    <a:pt x="64303" y="33847"/>
                  </a:cubicBezTo>
                  <a:cubicBezTo>
                    <a:pt x="67161" y="25275"/>
                    <a:pt x="71923" y="34800"/>
                    <a:pt x="71923" y="23370"/>
                  </a:cubicBezTo>
                  <a:cubicBezTo>
                    <a:pt x="76686" y="25275"/>
                    <a:pt x="6201" y="14797"/>
                    <a:pt x="7153" y="13845"/>
                  </a:cubicBezTo>
                  <a:cubicBezTo>
                    <a:pt x="9058" y="13845"/>
                    <a:pt x="16678" y="11940"/>
                    <a:pt x="12868" y="13845"/>
                  </a:cubicBezTo>
                  <a:cubicBezTo>
                    <a:pt x="16678" y="10987"/>
                    <a:pt x="16678" y="10035"/>
                    <a:pt x="13821" y="10035"/>
                  </a:cubicBezTo>
                  <a:cubicBezTo>
                    <a:pt x="44301" y="-13778"/>
                    <a:pt x="636756" y="118620"/>
                    <a:pt x="629136" y="748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2" name="Freeform: Shape 3041">
              <a:extLst>
                <a:ext uri="{FF2B5EF4-FFF2-40B4-BE49-F238E27FC236}">
                  <a16:creationId xmlns:a16="http://schemas.microsoft.com/office/drawing/2014/main" id="{9379F4F0-E868-45F7-B576-1A3A866D0D9E}"/>
                </a:ext>
              </a:extLst>
            </p:cNvPr>
            <p:cNvSpPr/>
            <p:nvPr/>
          </p:nvSpPr>
          <p:spPr>
            <a:xfrm>
              <a:off x="7179469" y="2782728"/>
              <a:ext cx="9525" cy="9525"/>
            </a:xfrm>
            <a:custGeom>
              <a:avLst/>
              <a:gdLst>
                <a:gd name="connsiteX0" fmla="*/ 7144 w 9525"/>
                <a:gd name="connsiteY0" fmla="*/ 7144 h 9525"/>
                <a:gd name="connsiteX1" fmla="*/ 7144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9049" y="9049"/>
                    <a:pt x="7144" y="10954"/>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3" name="Freeform: Shape 3042">
              <a:extLst>
                <a:ext uri="{FF2B5EF4-FFF2-40B4-BE49-F238E27FC236}">
                  <a16:creationId xmlns:a16="http://schemas.microsoft.com/office/drawing/2014/main" id="{7FC55E52-4024-4B44-915C-40679475959A}"/>
                </a:ext>
              </a:extLst>
            </p:cNvPr>
            <p:cNvSpPr/>
            <p:nvPr/>
          </p:nvSpPr>
          <p:spPr>
            <a:xfrm>
              <a:off x="7221908" y="280082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4" name="Freeform: Shape 3043">
              <a:extLst>
                <a:ext uri="{FF2B5EF4-FFF2-40B4-BE49-F238E27FC236}">
                  <a16:creationId xmlns:a16="http://schemas.microsoft.com/office/drawing/2014/main" id="{677DC36A-C1E8-4C14-938C-3867B2BAD65A}"/>
                </a:ext>
              </a:extLst>
            </p:cNvPr>
            <p:cNvSpPr/>
            <p:nvPr/>
          </p:nvSpPr>
          <p:spPr>
            <a:xfrm>
              <a:off x="7228999" y="2802731"/>
              <a:ext cx="19050" cy="9525"/>
            </a:xfrm>
            <a:custGeom>
              <a:avLst/>
              <a:gdLst>
                <a:gd name="connsiteX0" fmla="*/ 11906 w 19050"/>
                <a:gd name="connsiteY0" fmla="*/ 7144 h 9525"/>
                <a:gd name="connsiteX1" fmla="*/ 7144 w 19050"/>
                <a:gd name="connsiteY1" fmla="*/ 9049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1906" y="8096"/>
                    <a:pt x="9049" y="9049"/>
                    <a:pt x="7144" y="9049"/>
                  </a:cubicBezTo>
                  <a:lnTo>
                    <a:pt x="11906"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5" name="Freeform: Shape 3044">
              <a:extLst>
                <a:ext uri="{FF2B5EF4-FFF2-40B4-BE49-F238E27FC236}">
                  <a16:creationId xmlns:a16="http://schemas.microsoft.com/office/drawing/2014/main" id="{2DE2449B-0A21-4041-AF49-3D35932D1358}"/>
                </a:ext>
              </a:extLst>
            </p:cNvPr>
            <p:cNvSpPr/>
            <p:nvPr/>
          </p:nvSpPr>
          <p:spPr>
            <a:xfrm>
              <a:off x="7243286" y="280939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9049" y="8096"/>
                    <a:pt x="8096" y="9049"/>
                    <a:pt x="7144" y="8096"/>
                  </a:cubicBezTo>
                  <a:cubicBezTo>
                    <a:pt x="7144" y="8096"/>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6" name="Freeform: Shape 3045">
              <a:extLst>
                <a:ext uri="{FF2B5EF4-FFF2-40B4-BE49-F238E27FC236}">
                  <a16:creationId xmlns:a16="http://schemas.microsoft.com/office/drawing/2014/main" id="{575C13DC-B0DD-4FA7-B421-AAD5FD218B1B}"/>
                </a:ext>
              </a:extLst>
            </p:cNvPr>
            <p:cNvSpPr/>
            <p:nvPr/>
          </p:nvSpPr>
          <p:spPr>
            <a:xfrm>
              <a:off x="7244997" y="2806541"/>
              <a:ext cx="9525" cy="9525"/>
            </a:xfrm>
            <a:custGeom>
              <a:avLst/>
              <a:gdLst>
                <a:gd name="connsiteX0" fmla="*/ 7338 w 9525"/>
                <a:gd name="connsiteY0" fmla="*/ 7144 h 9525"/>
                <a:gd name="connsiteX1" fmla="*/ 9243 w 9525"/>
                <a:gd name="connsiteY1" fmla="*/ 9049 h 9525"/>
                <a:gd name="connsiteX2" fmla="*/ 7338 w 9525"/>
                <a:gd name="connsiteY2" fmla="*/ 7144 h 9525"/>
              </a:gdLst>
              <a:ahLst/>
              <a:cxnLst>
                <a:cxn ang="0">
                  <a:pos x="connsiteX0" y="connsiteY0"/>
                </a:cxn>
                <a:cxn ang="0">
                  <a:pos x="connsiteX1" y="connsiteY1"/>
                </a:cxn>
                <a:cxn ang="0">
                  <a:pos x="connsiteX2" y="connsiteY2"/>
                </a:cxn>
              </a:cxnLst>
              <a:rect l="l" t="t" r="r" b="b"/>
              <a:pathLst>
                <a:path w="9525" h="9525">
                  <a:moveTo>
                    <a:pt x="7338" y="7144"/>
                  </a:moveTo>
                  <a:cubicBezTo>
                    <a:pt x="8291" y="7144"/>
                    <a:pt x="8291" y="8096"/>
                    <a:pt x="9243" y="9049"/>
                  </a:cubicBezTo>
                  <a:cubicBezTo>
                    <a:pt x="9243" y="8096"/>
                    <a:pt x="6386" y="9049"/>
                    <a:pt x="733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7" name="Freeform: Shape 3046">
              <a:extLst>
                <a:ext uri="{FF2B5EF4-FFF2-40B4-BE49-F238E27FC236}">
                  <a16:creationId xmlns:a16="http://schemas.microsoft.com/office/drawing/2014/main" id="{F195F218-91E8-49A6-BEB5-538B08464AE4}"/>
                </a:ext>
              </a:extLst>
            </p:cNvPr>
            <p:cNvSpPr/>
            <p:nvPr/>
          </p:nvSpPr>
          <p:spPr>
            <a:xfrm>
              <a:off x="7267857" y="2812970"/>
              <a:ext cx="9525" cy="9525"/>
            </a:xfrm>
            <a:custGeom>
              <a:avLst/>
              <a:gdLst>
                <a:gd name="connsiteX0" fmla="*/ 7338 w 9525"/>
                <a:gd name="connsiteY0" fmla="*/ 7382 h 9525"/>
                <a:gd name="connsiteX1" fmla="*/ 9243 w 9525"/>
                <a:gd name="connsiteY1" fmla="*/ 8334 h 9525"/>
                <a:gd name="connsiteX2" fmla="*/ 7338 w 9525"/>
                <a:gd name="connsiteY2" fmla="*/ 7382 h 9525"/>
              </a:gdLst>
              <a:ahLst/>
              <a:cxnLst>
                <a:cxn ang="0">
                  <a:pos x="connsiteX0" y="connsiteY0"/>
                </a:cxn>
                <a:cxn ang="0">
                  <a:pos x="connsiteX1" y="connsiteY1"/>
                </a:cxn>
                <a:cxn ang="0">
                  <a:pos x="connsiteX2" y="connsiteY2"/>
                </a:cxn>
              </a:cxnLst>
              <a:rect l="l" t="t" r="r" b="b"/>
              <a:pathLst>
                <a:path w="9525" h="9525">
                  <a:moveTo>
                    <a:pt x="7338" y="7382"/>
                  </a:moveTo>
                  <a:cubicBezTo>
                    <a:pt x="8291" y="7382"/>
                    <a:pt x="9243" y="6429"/>
                    <a:pt x="9243" y="8334"/>
                  </a:cubicBezTo>
                  <a:cubicBezTo>
                    <a:pt x="9243" y="7382"/>
                    <a:pt x="6386" y="9287"/>
                    <a:pt x="7338" y="73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8" name="Freeform: Shape 3047">
              <a:extLst>
                <a:ext uri="{FF2B5EF4-FFF2-40B4-BE49-F238E27FC236}">
                  <a16:creationId xmlns:a16="http://schemas.microsoft.com/office/drawing/2014/main" id="{AC064BC2-5639-493B-9E3A-ECC7EB75DFC5}"/>
                </a:ext>
              </a:extLst>
            </p:cNvPr>
            <p:cNvSpPr/>
            <p:nvPr/>
          </p:nvSpPr>
          <p:spPr>
            <a:xfrm>
              <a:off x="7278529" y="28132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49" name="Freeform: Shape 3048">
              <a:extLst>
                <a:ext uri="{FF2B5EF4-FFF2-40B4-BE49-F238E27FC236}">
                  <a16:creationId xmlns:a16="http://schemas.microsoft.com/office/drawing/2014/main" id="{232623FB-9EBD-4A0D-B3F4-F1D14ED07F30}"/>
                </a:ext>
              </a:extLst>
            </p:cNvPr>
            <p:cNvSpPr/>
            <p:nvPr/>
          </p:nvSpPr>
          <p:spPr>
            <a:xfrm>
              <a:off x="7473644" y="2842021"/>
              <a:ext cx="9525" cy="9525"/>
            </a:xfrm>
            <a:custGeom>
              <a:avLst/>
              <a:gdLst>
                <a:gd name="connsiteX0" fmla="*/ 8244 w 9525"/>
                <a:gd name="connsiteY0" fmla="*/ 7858 h 9525"/>
                <a:gd name="connsiteX1" fmla="*/ 8244 w 9525"/>
                <a:gd name="connsiteY1" fmla="*/ 7858 h 9525"/>
              </a:gdLst>
              <a:ahLst/>
              <a:cxnLst>
                <a:cxn ang="0">
                  <a:pos x="connsiteX0" y="connsiteY0"/>
                </a:cxn>
                <a:cxn ang="0">
                  <a:pos x="connsiteX1" y="connsiteY1"/>
                </a:cxn>
              </a:cxnLst>
              <a:rect l="l" t="t" r="r" b="b"/>
              <a:pathLst>
                <a:path w="9525" h="9525">
                  <a:moveTo>
                    <a:pt x="8244" y="7858"/>
                  </a:moveTo>
                  <a:cubicBezTo>
                    <a:pt x="6339" y="6906"/>
                    <a:pt x="7291" y="6906"/>
                    <a:pt x="82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0" name="Freeform: Shape 3049">
              <a:extLst>
                <a:ext uri="{FF2B5EF4-FFF2-40B4-BE49-F238E27FC236}">
                  <a16:creationId xmlns:a16="http://schemas.microsoft.com/office/drawing/2014/main" id="{B98BD442-D948-454D-8025-531EA927D8ED}"/>
                </a:ext>
              </a:extLst>
            </p:cNvPr>
            <p:cNvSpPr/>
            <p:nvPr/>
          </p:nvSpPr>
          <p:spPr>
            <a:xfrm>
              <a:off x="7559516" y="286083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7144" y="8096"/>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1" name="Freeform: Shape 3050">
              <a:extLst>
                <a:ext uri="{FF2B5EF4-FFF2-40B4-BE49-F238E27FC236}">
                  <a16:creationId xmlns:a16="http://schemas.microsoft.com/office/drawing/2014/main" id="{168459AB-7E4D-45EB-80CB-F2AABA071B98}"/>
                </a:ext>
              </a:extLst>
            </p:cNvPr>
            <p:cNvSpPr/>
            <p:nvPr/>
          </p:nvSpPr>
          <p:spPr>
            <a:xfrm>
              <a:off x="7606189" y="2863056"/>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8096" y="3969"/>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2" name="Freeform: Shape 3051">
              <a:extLst>
                <a:ext uri="{FF2B5EF4-FFF2-40B4-BE49-F238E27FC236}">
                  <a16:creationId xmlns:a16="http://schemas.microsoft.com/office/drawing/2014/main" id="{AC26EBDE-5964-4500-A291-2914AA183D1B}"/>
                </a:ext>
              </a:extLst>
            </p:cNvPr>
            <p:cNvSpPr/>
            <p:nvPr/>
          </p:nvSpPr>
          <p:spPr>
            <a:xfrm>
              <a:off x="7786303" y="266938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6" y="7144"/>
                    <a:pt x="4194" y="8096"/>
                    <a:pt x="990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3" name="Freeform: Shape 3052">
              <a:extLst>
                <a:ext uri="{FF2B5EF4-FFF2-40B4-BE49-F238E27FC236}">
                  <a16:creationId xmlns:a16="http://schemas.microsoft.com/office/drawing/2014/main" id="{41558B76-B563-4E73-B452-01F6B96E52E6}"/>
                </a:ext>
              </a:extLst>
            </p:cNvPr>
            <p:cNvSpPr/>
            <p:nvPr/>
          </p:nvSpPr>
          <p:spPr>
            <a:xfrm>
              <a:off x="7782401" y="26569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7146"/>
                    <a:pt x="9049" y="1476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4" name="Freeform: Shape 3053">
              <a:extLst>
                <a:ext uri="{FF2B5EF4-FFF2-40B4-BE49-F238E27FC236}">
                  <a16:creationId xmlns:a16="http://schemas.microsoft.com/office/drawing/2014/main" id="{3F6E0CF5-0D8B-41A1-AA5C-9D8089CF8851}"/>
                </a:ext>
              </a:extLst>
            </p:cNvPr>
            <p:cNvSpPr/>
            <p:nvPr/>
          </p:nvSpPr>
          <p:spPr>
            <a:xfrm>
              <a:off x="7777776" y="2660808"/>
              <a:ext cx="9525" cy="19050"/>
            </a:xfrm>
            <a:custGeom>
              <a:avLst/>
              <a:gdLst>
                <a:gd name="connsiteX0" fmla="*/ 7959 w 9525"/>
                <a:gd name="connsiteY0" fmla="*/ 11906 h 19050"/>
                <a:gd name="connsiteX1" fmla="*/ 8911 w 9525"/>
                <a:gd name="connsiteY1" fmla="*/ 7144 h 19050"/>
                <a:gd name="connsiteX2" fmla="*/ 7959 w 9525"/>
                <a:gd name="connsiteY2" fmla="*/ 11906 h 19050"/>
              </a:gdLst>
              <a:ahLst/>
              <a:cxnLst>
                <a:cxn ang="0">
                  <a:pos x="connsiteX0" y="connsiteY0"/>
                </a:cxn>
                <a:cxn ang="0">
                  <a:pos x="connsiteX1" y="connsiteY1"/>
                </a:cxn>
                <a:cxn ang="0">
                  <a:pos x="connsiteX2" y="connsiteY2"/>
                </a:cxn>
              </a:cxnLst>
              <a:rect l="l" t="t" r="r" b="b"/>
              <a:pathLst>
                <a:path w="9525" h="19050">
                  <a:moveTo>
                    <a:pt x="7959" y="11906"/>
                  </a:moveTo>
                  <a:cubicBezTo>
                    <a:pt x="8911" y="10001"/>
                    <a:pt x="8911" y="9049"/>
                    <a:pt x="8911" y="7144"/>
                  </a:cubicBezTo>
                  <a:cubicBezTo>
                    <a:pt x="7959" y="9049"/>
                    <a:pt x="6054" y="10954"/>
                    <a:pt x="7959"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5" name="Freeform: Shape 3054">
              <a:extLst>
                <a:ext uri="{FF2B5EF4-FFF2-40B4-BE49-F238E27FC236}">
                  <a16:creationId xmlns:a16="http://schemas.microsoft.com/office/drawing/2014/main" id="{10C1BAB2-7DC7-4B13-8C8A-AED3BD1A6375}"/>
                </a:ext>
              </a:extLst>
            </p:cNvPr>
            <p:cNvSpPr/>
            <p:nvPr/>
          </p:nvSpPr>
          <p:spPr>
            <a:xfrm>
              <a:off x="7775258" y="2665423"/>
              <a:ext cx="9525" cy="9525"/>
            </a:xfrm>
            <a:custGeom>
              <a:avLst/>
              <a:gdLst>
                <a:gd name="connsiteX0" fmla="*/ 8573 w 9525"/>
                <a:gd name="connsiteY0" fmla="*/ 8244 h 9525"/>
                <a:gd name="connsiteX1" fmla="*/ 8573 w 9525"/>
                <a:gd name="connsiteY1" fmla="*/ 8244 h 9525"/>
              </a:gdLst>
              <a:ahLst/>
              <a:cxnLst>
                <a:cxn ang="0">
                  <a:pos x="connsiteX0" y="connsiteY0"/>
                </a:cxn>
                <a:cxn ang="0">
                  <a:pos x="connsiteX1" y="connsiteY1"/>
                </a:cxn>
              </a:cxnLst>
              <a:rect l="l" t="t" r="r" b="b"/>
              <a:pathLst>
                <a:path w="9525" h="9525">
                  <a:moveTo>
                    <a:pt x="8573" y="8244"/>
                  </a:moveTo>
                  <a:cubicBezTo>
                    <a:pt x="6667" y="7291"/>
                    <a:pt x="6667" y="6339"/>
                    <a:pt x="8573"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6" name="Freeform: Shape 3055">
              <a:extLst>
                <a:ext uri="{FF2B5EF4-FFF2-40B4-BE49-F238E27FC236}">
                  <a16:creationId xmlns:a16="http://schemas.microsoft.com/office/drawing/2014/main" id="{321B31ED-5BBD-4C4E-8032-4141159E87A8}"/>
                </a:ext>
              </a:extLst>
            </p:cNvPr>
            <p:cNvSpPr/>
            <p:nvPr/>
          </p:nvSpPr>
          <p:spPr>
            <a:xfrm>
              <a:off x="7768352" y="26646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8096"/>
                    <a:pt x="7858" y="7144"/>
                  </a:cubicBezTo>
                  <a:cubicBezTo>
                    <a:pt x="6906" y="9049"/>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7" name="Freeform: Shape 3056">
              <a:extLst>
                <a:ext uri="{FF2B5EF4-FFF2-40B4-BE49-F238E27FC236}">
                  <a16:creationId xmlns:a16="http://schemas.microsoft.com/office/drawing/2014/main" id="{A5167AEE-1AF1-4DE3-B8BB-0AA7E2D5A5C6}"/>
                </a:ext>
              </a:extLst>
            </p:cNvPr>
            <p:cNvSpPr/>
            <p:nvPr/>
          </p:nvSpPr>
          <p:spPr>
            <a:xfrm>
              <a:off x="7765256" y="2656277"/>
              <a:ext cx="19050" cy="19050"/>
            </a:xfrm>
            <a:custGeom>
              <a:avLst/>
              <a:gdLst>
                <a:gd name="connsiteX0" fmla="*/ 7144 w 19050"/>
                <a:gd name="connsiteY0" fmla="*/ 15485 h 19050"/>
                <a:gd name="connsiteX1" fmla="*/ 7144 w 19050"/>
                <a:gd name="connsiteY1" fmla="*/ 15485 h 19050"/>
              </a:gdLst>
              <a:ahLst/>
              <a:cxnLst>
                <a:cxn ang="0">
                  <a:pos x="connsiteX0" y="connsiteY0"/>
                </a:cxn>
                <a:cxn ang="0">
                  <a:pos x="connsiteX1" y="connsiteY1"/>
                </a:cxn>
              </a:cxnLst>
              <a:rect l="l" t="t" r="r" b="b"/>
              <a:pathLst>
                <a:path w="19050" h="19050">
                  <a:moveTo>
                    <a:pt x="7144" y="15485"/>
                  </a:moveTo>
                  <a:cubicBezTo>
                    <a:pt x="8096" y="20248"/>
                    <a:pt x="25241" y="-5470"/>
                    <a:pt x="7144" y="15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8" name="Freeform: Shape 3057">
              <a:extLst>
                <a:ext uri="{FF2B5EF4-FFF2-40B4-BE49-F238E27FC236}">
                  <a16:creationId xmlns:a16="http://schemas.microsoft.com/office/drawing/2014/main" id="{770BE2FA-E96A-4A7B-AE9D-897DD87DE332}"/>
                </a:ext>
              </a:extLst>
            </p:cNvPr>
            <p:cNvSpPr/>
            <p:nvPr/>
          </p:nvSpPr>
          <p:spPr>
            <a:xfrm>
              <a:off x="7769066" y="266419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8096"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59" name="Freeform: Shape 3058">
              <a:extLst>
                <a:ext uri="{FF2B5EF4-FFF2-40B4-BE49-F238E27FC236}">
                  <a16:creationId xmlns:a16="http://schemas.microsoft.com/office/drawing/2014/main" id="{6657030A-4E00-45FD-93B9-529B524A9609}"/>
                </a:ext>
              </a:extLst>
            </p:cNvPr>
            <p:cNvSpPr/>
            <p:nvPr/>
          </p:nvSpPr>
          <p:spPr>
            <a:xfrm>
              <a:off x="7772876" y="266322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10001" y="4726"/>
                    <a:pt x="7144"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0" name="Freeform: Shape 3059">
              <a:extLst>
                <a:ext uri="{FF2B5EF4-FFF2-40B4-BE49-F238E27FC236}">
                  <a16:creationId xmlns:a16="http://schemas.microsoft.com/office/drawing/2014/main" id="{CD78B06F-83D4-407D-8140-95BB869C9802}"/>
                </a:ext>
              </a:extLst>
            </p:cNvPr>
            <p:cNvSpPr/>
            <p:nvPr/>
          </p:nvSpPr>
          <p:spPr>
            <a:xfrm>
              <a:off x="7757934" y="2655318"/>
              <a:ext cx="9525" cy="19050"/>
            </a:xfrm>
            <a:custGeom>
              <a:avLst/>
              <a:gdLst>
                <a:gd name="connsiteX0" fmla="*/ 8751 w 9525"/>
                <a:gd name="connsiteY0" fmla="*/ 16444 h 19050"/>
                <a:gd name="connsiteX1" fmla="*/ 8751 w 9525"/>
                <a:gd name="connsiteY1" fmla="*/ 16444 h 19050"/>
              </a:gdLst>
              <a:ahLst/>
              <a:cxnLst>
                <a:cxn ang="0">
                  <a:pos x="connsiteX0" y="connsiteY0"/>
                </a:cxn>
                <a:cxn ang="0">
                  <a:pos x="connsiteX1" y="connsiteY1"/>
                </a:cxn>
              </a:cxnLst>
              <a:rect l="l" t="t" r="r" b="b"/>
              <a:pathLst>
                <a:path w="9525" h="19050">
                  <a:moveTo>
                    <a:pt x="8751" y="16444"/>
                  </a:moveTo>
                  <a:cubicBezTo>
                    <a:pt x="11609" y="3109"/>
                    <a:pt x="3989" y="5014"/>
                    <a:pt x="8751" y="164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1" name="Freeform: Shape 3060">
              <a:extLst>
                <a:ext uri="{FF2B5EF4-FFF2-40B4-BE49-F238E27FC236}">
                  <a16:creationId xmlns:a16="http://schemas.microsoft.com/office/drawing/2014/main" id="{CA82EB21-9544-4170-BA44-14DC19A44F3C}"/>
                </a:ext>
              </a:extLst>
            </p:cNvPr>
            <p:cNvSpPr/>
            <p:nvPr/>
          </p:nvSpPr>
          <p:spPr>
            <a:xfrm>
              <a:off x="7755731" y="26493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2" name="Freeform: Shape 3061">
              <a:extLst>
                <a:ext uri="{FF2B5EF4-FFF2-40B4-BE49-F238E27FC236}">
                  <a16:creationId xmlns:a16="http://schemas.microsoft.com/office/drawing/2014/main" id="{95F21870-D64B-456A-B775-17A8F029BF1B}"/>
                </a:ext>
              </a:extLst>
            </p:cNvPr>
            <p:cNvSpPr/>
            <p:nvPr/>
          </p:nvSpPr>
          <p:spPr>
            <a:xfrm>
              <a:off x="7741444" y="2651640"/>
              <a:ext cx="19050" cy="19050"/>
            </a:xfrm>
            <a:custGeom>
              <a:avLst/>
              <a:gdLst>
                <a:gd name="connsiteX0" fmla="*/ 7144 w 19050"/>
                <a:gd name="connsiteY0" fmla="*/ 13455 h 19050"/>
                <a:gd name="connsiteX1" fmla="*/ 7144 w 19050"/>
                <a:gd name="connsiteY1" fmla="*/ 13455 h 19050"/>
              </a:gdLst>
              <a:ahLst/>
              <a:cxnLst>
                <a:cxn ang="0">
                  <a:pos x="connsiteX0" y="connsiteY0"/>
                </a:cxn>
                <a:cxn ang="0">
                  <a:pos x="connsiteX1" y="connsiteY1"/>
                </a:cxn>
              </a:cxnLst>
              <a:rect l="l" t="t" r="r" b="b"/>
              <a:pathLst>
                <a:path w="19050" h="19050">
                  <a:moveTo>
                    <a:pt x="7144" y="13455"/>
                  </a:moveTo>
                  <a:cubicBezTo>
                    <a:pt x="26194" y="8692"/>
                    <a:pt x="18574" y="2025"/>
                    <a:pt x="7144" y="1345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3" name="Freeform: Shape 3062">
              <a:extLst>
                <a:ext uri="{FF2B5EF4-FFF2-40B4-BE49-F238E27FC236}">
                  <a16:creationId xmlns:a16="http://schemas.microsoft.com/office/drawing/2014/main" id="{7716E8F7-F1DA-418D-9FDF-ABBDB96E9CC7}"/>
                </a:ext>
              </a:extLst>
            </p:cNvPr>
            <p:cNvSpPr/>
            <p:nvPr/>
          </p:nvSpPr>
          <p:spPr>
            <a:xfrm>
              <a:off x="7741169" y="2648861"/>
              <a:ext cx="9525" cy="9525"/>
            </a:xfrm>
            <a:custGeom>
              <a:avLst/>
              <a:gdLst>
                <a:gd name="connsiteX0" fmla="*/ 7419 w 9525"/>
                <a:gd name="connsiteY0" fmla="*/ 9566 h 9525"/>
                <a:gd name="connsiteX1" fmla="*/ 7419 w 9525"/>
                <a:gd name="connsiteY1" fmla="*/ 9566 h 9525"/>
              </a:gdLst>
              <a:ahLst/>
              <a:cxnLst>
                <a:cxn ang="0">
                  <a:pos x="connsiteX0" y="connsiteY0"/>
                </a:cxn>
                <a:cxn ang="0">
                  <a:pos x="connsiteX1" y="connsiteY1"/>
                </a:cxn>
              </a:cxnLst>
              <a:rect l="l" t="t" r="r" b="b"/>
              <a:pathLst>
                <a:path w="9525" h="9525">
                  <a:moveTo>
                    <a:pt x="7419" y="9566"/>
                  </a:moveTo>
                  <a:cubicBezTo>
                    <a:pt x="6466" y="2898"/>
                    <a:pt x="8371" y="12423"/>
                    <a:pt x="7419" y="95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4" name="Freeform: Shape 3063">
              <a:extLst>
                <a:ext uri="{FF2B5EF4-FFF2-40B4-BE49-F238E27FC236}">
                  <a16:creationId xmlns:a16="http://schemas.microsoft.com/office/drawing/2014/main" id="{14FC665B-5519-4FE9-B35F-DDC9F70CF03D}"/>
                </a:ext>
              </a:extLst>
            </p:cNvPr>
            <p:cNvSpPr/>
            <p:nvPr/>
          </p:nvSpPr>
          <p:spPr>
            <a:xfrm>
              <a:off x="7731218" y="2650961"/>
              <a:ext cx="9525" cy="19050"/>
            </a:xfrm>
            <a:custGeom>
              <a:avLst/>
              <a:gdLst>
                <a:gd name="connsiteX0" fmla="*/ 9750 w 9525"/>
                <a:gd name="connsiteY0" fmla="*/ 14133 h 19050"/>
                <a:gd name="connsiteX1" fmla="*/ 9750 w 9525"/>
                <a:gd name="connsiteY1" fmla="*/ 14133 h 19050"/>
              </a:gdLst>
              <a:ahLst/>
              <a:cxnLst>
                <a:cxn ang="0">
                  <a:pos x="connsiteX0" y="connsiteY0"/>
                </a:cxn>
                <a:cxn ang="0">
                  <a:pos x="connsiteX1" y="connsiteY1"/>
                </a:cxn>
              </a:cxnLst>
              <a:rect l="l" t="t" r="r" b="b"/>
              <a:pathLst>
                <a:path w="9525" h="19050">
                  <a:moveTo>
                    <a:pt x="9750" y="14133"/>
                  </a:moveTo>
                  <a:cubicBezTo>
                    <a:pt x="7845" y="-2059"/>
                    <a:pt x="4988" y="15086"/>
                    <a:pt x="9750" y="141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5" name="Freeform: Shape 3064">
              <a:extLst>
                <a:ext uri="{FF2B5EF4-FFF2-40B4-BE49-F238E27FC236}">
                  <a16:creationId xmlns:a16="http://schemas.microsoft.com/office/drawing/2014/main" id="{3E4ECE09-9BEF-44D8-A637-A96D43060FAA}"/>
                </a:ext>
              </a:extLst>
            </p:cNvPr>
            <p:cNvSpPr/>
            <p:nvPr/>
          </p:nvSpPr>
          <p:spPr>
            <a:xfrm>
              <a:off x="7737634" y="26579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8096"/>
                    <a:pt x="8096" y="10001"/>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6" name="Freeform: Shape 3065">
              <a:extLst>
                <a:ext uri="{FF2B5EF4-FFF2-40B4-BE49-F238E27FC236}">
                  <a16:creationId xmlns:a16="http://schemas.microsoft.com/office/drawing/2014/main" id="{FE4A8F79-5A4E-47BD-899B-3517B9653C1C}"/>
                </a:ext>
              </a:extLst>
            </p:cNvPr>
            <p:cNvSpPr/>
            <p:nvPr/>
          </p:nvSpPr>
          <p:spPr>
            <a:xfrm>
              <a:off x="7726204" y="264937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7" name="Freeform: Shape 3066">
              <a:extLst>
                <a:ext uri="{FF2B5EF4-FFF2-40B4-BE49-F238E27FC236}">
                  <a16:creationId xmlns:a16="http://schemas.microsoft.com/office/drawing/2014/main" id="{4CDF6E35-2D1B-4E3A-97C6-F7A003456452}"/>
                </a:ext>
              </a:extLst>
            </p:cNvPr>
            <p:cNvSpPr/>
            <p:nvPr/>
          </p:nvSpPr>
          <p:spPr>
            <a:xfrm>
              <a:off x="7725040" y="265604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8" name="Freeform: Shape 3067">
              <a:extLst>
                <a:ext uri="{FF2B5EF4-FFF2-40B4-BE49-F238E27FC236}">
                  <a16:creationId xmlns:a16="http://schemas.microsoft.com/office/drawing/2014/main" id="{16D677BD-A4FE-464F-8BA8-6F84068A08EA}"/>
                </a:ext>
              </a:extLst>
            </p:cNvPr>
            <p:cNvSpPr/>
            <p:nvPr/>
          </p:nvSpPr>
          <p:spPr>
            <a:xfrm>
              <a:off x="7640479" y="2638758"/>
              <a:ext cx="95250" cy="28575"/>
            </a:xfrm>
            <a:custGeom>
              <a:avLst/>
              <a:gdLst>
                <a:gd name="connsiteX0" fmla="*/ 7144 w 95250"/>
                <a:gd name="connsiteY0" fmla="*/ 11097 h 28575"/>
                <a:gd name="connsiteX1" fmla="*/ 90011 w 95250"/>
                <a:gd name="connsiteY1" fmla="*/ 22527 h 28575"/>
                <a:gd name="connsiteX2" fmla="*/ 90011 w 95250"/>
                <a:gd name="connsiteY2" fmla="*/ 14907 h 28575"/>
                <a:gd name="connsiteX3" fmla="*/ 7144 w 95250"/>
                <a:gd name="connsiteY3" fmla="*/ 11097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1097"/>
                  </a:moveTo>
                  <a:cubicBezTo>
                    <a:pt x="9049" y="36814"/>
                    <a:pt x="85249" y="19669"/>
                    <a:pt x="90011" y="22527"/>
                  </a:cubicBezTo>
                  <a:cubicBezTo>
                    <a:pt x="85249" y="19669"/>
                    <a:pt x="85249" y="16812"/>
                    <a:pt x="90011" y="14907"/>
                  </a:cubicBezTo>
                  <a:cubicBezTo>
                    <a:pt x="53816" y="-3191"/>
                    <a:pt x="25241" y="16812"/>
                    <a:pt x="7144" y="11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69" name="Freeform: Shape 3068">
              <a:extLst>
                <a:ext uri="{FF2B5EF4-FFF2-40B4-BE49-F238E27FC236}">
                  <a16:creationId xmlns:a16="http://schemas.microsoft.com/office/drawing/2014/main" id="{69F5A360-C171-4CD3-AFC8-E8B7BB70047E}"/>
                </a:ext>
              </a:extLst>
            </p:cNvPr>
            <p:cNvSpPr/>
            <p:nvPr/>
          </p:nvSpPr>
          <p:spPr>
            <a:xfrm>
              <a:off x="7650004" y="2638606"/>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4"/>
                    <a:pt x="7144" y="7438"/>
                    <a:pt x="7144" y="93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0" name="Freeform: Shape 3069">
              <a:extLst>
                <a:ext uri="{FF2B5EF4-FFF2-40B4-BE49-F238E27FC236}">
                  <a16:creationId xmlns:a16="http://schemas.microsoft.com/office/drawing/2014/main" id="{FD3F65D7-C63D-439E-AA99-0CC7184A4BF7}"/>
                </a:ext>
              </a:extLst>
            </p:cNvPr>
            <p:cNvSpPr/>
            <p:nvPr/>
          </p:nvSpPr>
          <p:spPr>
            <a:xfrm>
              <a:off x="7640479" y="26427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1" name="Freeform: Shape 3070">
              <a:extLst>
                <a:ext uri="{FF2B5EF4-FFF2-40B4-BE49-F238E27FC236}">
                  <a16:creationId xmlns:a16="http://schemas.microsoft.com/office/drawing/2014/main" id="{74D880B2-7F91-4A73-A556-BEA501F53016}"/>
                </a:ext>
              </a:extLst>
            </p:cNvPr>
            <p:cNvSpPr/>
            <p:nvPr/>
          </p:nvSpPr>
          <p:spPr>
            <a:xfrm>
              <a:off x="7658682" y="2653993"/>
              <a:ext cx="9525" cy="9525"/>
            </a:xfrm>
            <a:custGeom>
              <a:avLst/>
              <a:gdLst>
                <a:gd name="connsiteX0" fmla="*/ 7990 w 9525"/>
                <a:gd name="connsiteY0" fmla="*/ 8244 h 9525"/>
                <a:gd name="connsiteX1" fmla="*/ 7990 w 9525"/>
                <a:gd name="connsiteY1" fmla="*/ 8244 h 9525"/>
              </a:gdLst>
              <a:ahLst/>
              <a:cxnLst>
                <a:cxn ang="0">
                  <a:pos x="connsiteX0" y="connsiteY0"/>
                </a:cxn>
                <a:cxn ang="0">
                  <a:pos x="connsiteX1" y="connsiteY1"/>
                </a:cxn>
              </a:cxnLst>
              <a:rect l="l" t="t" r="r" b="b"/>
              <a:pathLst>
                <a:path w="9525" h="9525">
                  <a:moveTo>
                    <a:pt x="7990" y="8244"/>
                  </a:moveTo>
                  <a:cubicBezTo>
                    <a:pt x="7990" y="7291"/>
                    <a:pt x="6086" y="6339"/>
                    <a:pt x="7990"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2" name="Freeform: Shape 3071">
              <a:extLst>
                <a:ext uri="{FF2B5EF4-FFF2-40B4-BE49-F238E27FC236}">
                  <a16:creationId xmlns:a16="http://schemas.microsoft.com/office/drawing/2014/main" id="{12C45D0F-8671-4F1D-BB8A-4059AA5741B4}"/>
                </a:ext>
              </a:extLst>
            </p:cNvPr>
            <p:cNvSpPr/>
            <p:nvPr/>
          </p:nvSpPr>
          <p:spPr>
            <a:xfrm>
              <a:off x="7662386" y="2639853"/>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1000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3" name="Freeform: Shape 3072">
              <a:extLst>
                <a:ext uri="{FF2B5EF4-FFF2-40B4-BE49-F238E27FC236}">
                  <a16:creationId xmlns:a16="http://schemas.microsoft.com/office/drawing/2014/main" id="{950818CD-87F0-417E-8A27-77B2D5DB03EC}"/>
                </a:ext>
              </a:extLst>
            </p:cNvPr>
            <p:cNvSpPr/>
            <p:nvPr/>
          </p:nvSpPr>
          <p:spPr>
            <a:xfrm>
              <a:off x="7682716" y="2641758"/>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4" name="Freeform: Shape 3073">
              <a:extLst>
                <a:ext uri="{FF2B5EF4-FFF2-40B4-BE49-F238E27FC236}">
                  <a16:creationId xmlns:a16="http://schemas.microsoft.com/office/drawing/2014/main" id="{F855A496-15C0-4794-8C6D-270104BE307B}"/>
                </a:ext>
              </a:extLst>
            </p:cNvPr>
            <p:cNvSpPr/>
            <p:nvPr/>
          </p:nvSpPr>
          <p:spPr>
            <a:xfrm>
              <a:off x="7642585" y="2639853"/>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9800" y="7144"/>
                    <a:pt x="3132" y="10954"/>
                    <a:pt x="10752"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5" name="Freeform: Shape 3074">
              <a:extLst>
                <a:ext uri="{FF2B5EF4-FFF2-40B4-BE49-F238E27FC236}">
                  <a16:creationId xmlns:a16="http://schemas.microsoft.com/office/drawing/2014/main" id="{8ED23860-0CFF-487E-A334-3D721FE659DE}"/>
                </a:ext>
              </a:extLst>
            </p:cNvPr>
            <p:cNvSpPr/>
            <p:nvPr/>
          </p:nvSpPr>
          <p:spPr>
            <a:xfrm>
              <a:off x="7594307" y="2642711"/>
              <a:ext cx="57150" cy="19050"/>
            </a:xfrm>
            <a:custGeom>
              <a:avLst/>
              <a:gdLst>
                <a:gd name="connsiteX0" fmla="*/ 7596 w 57150"/>
                <a:gd name="connsiteY0" fmla="*/ 19526 h 19050"/>
                <a:gd name="connsiteX1" fmla="*/ 49505 w 57150"/>
                <a:gd name="connsiteY1" fmla="*/ 17621 h 19050"/>
                <a:gd name="connsiteX2" fmla="*/ 50458 w 57150"/>
                <a:gd name="connsiteY2" fmla="*/ 7144 h 19050"/>
                <a:gd name="connsiteX3" fmla="*/ 44743 w 57150"/>
                <a:gd name="connsiteY3" fmla="*/ 7144 h 19050"/>
                <a:gd name="connsiteX4" fmla="*/ 7596 w 57150"/>
                <a:gd name="connsiteY4" fmla="*/ 1952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19050">
                  <a:moveTo>
                    <a:pt x="7596" y="19526"/>
                  </a:moveTo>
                  <a:cubicBezTo>
                    <a:pt x="8548" y="21431"/>
                    <a:pt x="46648" y="17621"/>
                    <a:pt x="49505" y="17621"/>
                  </a:cubicBezTo>
                  <a:cubicBezTo>
                    <a:pt x="50458" y="13811"/>
                    <a:pt x="50458" y="10954"/>
                    <a:pt x="50458" y="7144"/>
                  </a:cubicBezTo>
                  <a:cubicBezTo>
                    <a:pt x="45696" y="11906"/>
                    <a:pt x="43790" y="11906"/>
                    <a:pt x="44743" y="7144"/>
                  </a:cubicBezTo>
                  <a:cubicBezTo>
                    <a:pt x="37123" y="7144"/>
                    <a:pt x="2833" y="17621"/>
                    <a:pt x="7596" y="195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6" name="Freeform: Shape 3075">
              <a:extLst>
                <a:ext uri="{FF2B5EF4-FFF2-40B4-BE49-F238E27FC236}">
                  <a16:creationId xmlns:a16="http://schemas.microsoft.com/office/drawing/2014/main" id="{89CF0245-DE99-4242-AEC3-8B9125C3B2FB}"/>
                </a:ext>
              </a:extLst>
            </p:cNvPr>
            <p:cNvSpPr/>
            <p:nvPr/>
          </p:nvSpPr>
          <p:spPr>
            <a:xfrm>
              <a:off x="7625239" y="264271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7" name="Freeform: Shape 3076">
              <a:extLst>
                <a:ext uri="{FF2B5EF4-FFF2-40B4-BE49-F238E27FC236}">
                  <a16:creationId xmlns:a16="http://schemas.microsoft.com/office/drawing/2014/main" id="{82CAF725-5B9D-4891-87FE-46152C6C8840}"/>
                </a:ext>
              </a:extLst>
            </p:cNvPr>
            <p:cNvSpPr/>
            <p:nvPr/>
          </p:nvSpPr>
          <p:spPr>
            <a:xfrm>
              <a:off x="7560469" y="2647111"/>
              <a:ext cx="38100" cy="19050"/>
            </a:xfrm>
            <a:custGeom>
              <a:avLst/>
              <a:gdLst>
                <a:gd name="connsiteX0" fmla="*/ 27146 w 38100"/>
                <a:gd name="connsiteY0" fmla="*/ 9411 h 19050"/>
                <a:gd name="connsiteX1" fmla="*/ 7144 w 38100"/>
                <a:gd name="connsiteY1" fmla="*/ 19888 h 19050"/>
                <a:gd name="connsiteX2" fmla="*/ 27146 w 38100"/>
                <a:gd name="connsiteY2" fmla="*/ 9411 h 19050"/>
              </a:gdLst>
              <a:ahLst/>
              <a:cxnLst>
                <a:cxn ang="0">
                  <a:pos x="connsiteX0" y="connsiteY0"/>
                </a:cxn>
                <a:cxn ang="0">
                  <a:pos x="connsiteX1" y="connsiteY1"/>
                </a:cxn>
                <a:cxn ang="0">
                  <a:pos x="connsiteX2" y="connsiteY2"/>
                </a:cxn>
              </a:cxnLst>
              <a:rect l="l" t="t" r="r" b="b"/>
              <a:pathLst>
                <a:path w="38100" h="19050">
                  <a:moveTo>
                    <a:pt x="27146" y="9411"/>
                  </a:moveTo>
                  <a:cubicBezTo>
                    <a:pt x="18574" y="5601"/>
                    <a:pt x="18574" y="16078"/>
                    <a:pt x="7144" y="19888"/>
                  </a:cubicBezTo>
                  <a:cubicBezTo>
                    <a:pt x="15716" y="23698"/>
                    <a:pt x="50006" y="-114"/>
                    <a:pt x="27146" y="94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8" name="Freeform: Shape 3077">
              <a:extLst>
                <a:ext uri="{FF2B5EF4-FFF2-40B4-BE49-F238E27FC236}">
                  <a16:creationId xmlns:a16="http://schemas.microsoft.com/office/drawing/2014/main" id="{B8DC35B1-1586-49BA-AB09-9D4A21FF3862}"/>
                </a:ext>
              </a:extLst>
            </p:cNvPr>
            <p:cNvSpPr/>
            <p:nvPr/>
          </p:nvSpPr>
          <p:spPr>
            <a:xfrm>
              <a:off x="7589573" y="26455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79" name="Freeform: Shape 3078">
              <a:extLst>
                <a:ext uri="{FF2B5EF4-FFF2-40B4-BE49-F238E27FC236}">
                  <a16:creationId xmlns:a16="http://schemas.microsoft.com/office/drawing/2014/main" id="{DE8C376C-AEC0-49D9-B46F-A67D6E181140}"/>
                </a:ext>
              </a:extLst>
            </p:cNvPr>
            <p:cNvSpPr/>
            <p:nvPr/>
          </p:nvSpPr>
          <p:spPr>
            <a:xfrm>
              <a:off x="7587466" y="2655279"/>
              <a:ext cx="9525" cy="9525"/>
            </a:xfrm>
            <a:custGeom>
              <a:avLst/>
              <a:gdLst>
                <a:gd name="connsiteX0" fmla="*/ 7769 w 9525"/>
                <a:gd name="connsiteY0" fmla="*/ 10768 h 9525"/>
                <a:gd name="connsiteX1" fmla="*/ 8722 w 9525"/>
                <a:gd name="connsiteY1" fmla="*/ 7911 h 9525"/>
                <a:gd name="connsiteX2" fmla="*/ 7769 w 9525"/>
                <a:gd name="connsiteY2" fmla="*/ 10768 h 9525"/>
              </a:gdLst>
              <a:ahLst/>
              <a:cxnLst>
                <a:cxn ang="0">
                  <a:pos x="connsiteX0" y="connsiteY0"/>
                </a:cxn>
                <a:cxn ang="0">
                  <a:pos x="connsiteX1" y="connsiteY1"/>
                </a:cxn>
                <a:cxn ang="0">
                  <a:pos x="connsiteX2" y="connsiteY2"/>
                </a:cxn>
              </a:cxnLst>
              <a:rect l="l" t="t" r="r" b="b"/>
              <a:pathLst>
                <a:path w="9525" h="9525">
                  <a:moveTo>
                    <a:pt x="7769" y="10768"/>
                  </a:moveTo>
                  <a:cubicBezTo>
                    <a:pt x="7769" y="9815"/>
                    <a:pt x="8722" y="8863"/>
                    <a:pt x="8722" y="7911"/>
                  </a:cubicBezTo>
                  <a:cubicBezTo>
                    <a:pt x="6817" y="6006"/>
                    <a:pt x="6817" y="7911"/>
                    <a:pt x="7769" y="107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0" name="Freeform: Shape 3079">
              <a:extLst>
                <a:ext uri="{FF2B5EF4-FFF2-40B4-BE49-F238E27FC236}">
                  <a16:creationId xmlns:a16="http://schemas.microsoft.com/office/drawing/2014/main" id="{9D239A5B-E3E8-4F4C-AE81-C87E709A8AF4}"/>
                </a:ext>
              </a:extLst>
            </p:cNvPr>
            <p:cNvSpPr/>
            <p:nvPr/>
          </p:nvSpPr>
          <p:spPr>
            <a:xfrm>
              <a:off x="7563032" y="2645568"/>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4" y="10001"/>
                    <a:pt x="7438" y="9049"/>
                    <a:pt x="93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1" name="Freeform: Shape 3080">
              <a:extLst>
                <a:ext uri="{FF2B5EF4-FFF2-40B4-BE49-F238E27FC236}">
                  <a16:creationId xmlns:a16="http://schemas.microsoft.com/office/drawing/2014/main" id="{6AEDCCC9-6086-49FD-A147-B8757DFF7385}"/>
                </a:ext>
              </a:extLst>
            </p:cNvPr>
            <p:cNvSpPr/>
            <p:nvPr/>
          </p:nvSpPr>
          <p:spPr>
            <a:xfrm>
              <a:off x="7547134" y="2653774"/>
              <a:ext cx="19050" cy="19050"/>
            </a:xfrm>
            <a:custGeom>
              <a:avLst/>
              <a:gdLst>
                <a:gd name="connsiteX0" fmla="*/ 7144 w 19050"/>
                <a:gd name="connsiteY0" fmla="*/ 14178 h 19050"/>
                <a:gd name="connsiteX1" fmla="*/ 7144 w 19050"/>
                <a:gd name="connsiteY1" fmla="*/ 14178 h 19050"/>
              </a:gdLst>
              <a:ahLst/>
              <a:cxnLst>
                <a:cxn ang="0">
                  <a:pos x="connsiteX0" y="connsiteY0"/>
                </a:cxn>
                <a:cxn ang="0">
                  <a:pos x="connsiteX1" y="connsiteY1"/>
                </a:cxn>
              </a:cxnLst>
              <a:rect l="l" t="t" r="r" b="b"/>
              <a:pathLst>
                <a:path w="19050" h="19050">
                  <a:moveTo>
                    <a:pt x="7144" y="14178"/>
                  </a:moveTo>
                  <a:cubicBezTo>
                    <a:pt x="25241" y="11320"/>
                    <a:pt x="11906" y="-110"/>
                    <a:pt x="7144" y="1417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2" name="Freeform: Shape 3081">
              <a:extLst>
                <a:ext uri="{FF2B5EF4-FFF2-40B4-BE49-F238E27FC236}">
                  <a16:creationId xmlns:a16="http://schemas.microsoft.com/office/drawing/2014/main" id="{3A502195-7139-421D-A7C8-ECF62C566FCE}"/>
                </a:ext>
              </a:extLst>
            </p:cNvPr>
            <p:cNvSpPr/>
            <p:nvPr/>
          </p:nvSpPr>
          <p:spPr>
            <a:xfrm>
              <a:off x="7463314" y="2646368"/>
              <a:ext cx="85725" cy="19050"/>
            </a:xfrm>
            <a:custGeom>
              <a:avLst/>
              <a:gdLst>
                <a:gd name="connsiteX0" fmla="*/ 78581 w 85725"/>
                <a:gd name="connsiteY0" fmla="*/ 9201 h 19050"/>
                <a:gd name="connsiteX1" fmla="*/ 7144 w 85725"/>
                <a:gd name="connsiteY1" fmla="*/ 11106 h 19050"/>
                <a:gd name="connsiteX2" fmla="*/ 78581 w 85725"/>
                <a:gd name="connsiteY2" fmla="*/ 9201 h 19050"/>
              </a:gdLst>
              <a:ahLst/>
              <a:cxnLst>
                <a:cxn ang="0">
                  <a:pos x="connsiteX0" y="connsiteY0"/>
                </a:cxn>
                <a:cxn ang="0">
                  <a:pos x="connsiteX1" y="connsiteY1"/>
                </a:cxn>
                <a:cxn ang="0">
                  <a:pos x="connsiteX2" y="connsiteY2"/>
                </a:cxn>
              </a:cxnLst>
              <a:rect l="l" t="t" r="r" b="b"/>
              <a:pathLst>
                <a:path w="85725" h="19050">
                  <a:moveTo>
                    <a:pt x="78581" y="9201"/>
                  </a:moveTo>
                  <a:cubicBezTo>
                    <a:pt x="61436" y="9201"/>
                    <a:pt x="24289" y="3486"/>
                    <a:pt x="7144" y="11106"/>
                  </a:cubicBezTo>
                  <a:cubicBezTo>
                    <a:pt x="53816" y="12059"/>
                    <a:pt x="77629" y="21584"/>
                    <a:pt x="78581" y="9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3" name="Freeform: Shape 3082">
              <a:extLst>
                <a:ext uri="{FF2B5EF4-FFF2-40B4-BE49-F238E27FC236}">
                  <a16:creationId xmlns:a16="http://schemas.microsoft.com/office/drawing/2014/main" id="{4A595327-C7DF-43E4-A375-2A4A8F47BCCB}"/>
                </a:ext>
              </a:extLst>
            </p:cNvPr>
            <p:cNvSpPr/>
            <p:nvPr/>
          </p:nvSpPr>
          <p:spPr>
            <a:xfrm>
              <a:off x="7540466" y="265795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4" name="Freeform: Shape 3083">
              <a:extLst>
                <a:ext uri="{FF2B5EF4-FFF2-40B4-BE49-F238E27FC236}">
                  <a16:creationId xmlns:a16="http://schemas.microsoft.com/office/drawing/2014/main" id="{8CB4BCE1-0BBF-4831-87DA-8CC10C134780}"/>
                </a:ext>
              </a:extLst>
            </p:cNvPr>
            <p:cNvSpPr/>
            <p:nvPr/>
          </p:nvSpPr>
          <p:spPr>
            <a:xfrm>
              <a:off x="7462361" y="265033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5" name="Freeform: Shape 3084">
              <a:extLst>
                <a:ext uri="{FF2B5EF4-FFF2-40B4-BE49-F238E27FC236}">
                  <a16:creationId xmlns:a16="http://schemas.microsoft.com/office/drawing/2014/main" id="{7D3B900D-FCC5-4A82-8BF7-C153F6F6C341}"/>
                </a:ext>
              </a:extLst>
            </p:cNvPr>
            <p:cNvSpPr/>
            <p:nvPr/>
          </p:nvSpPr>
          <p:spPr>
            <a:xfrm>
              <a:off x="7547134" y="26569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6" name="Freeform: Shape 3085">
              <a:extLst>
                <a:ext uri="{FF2B5EF4-FFF2-40B4-BE49-F238E27FC236}">
                  <a16:creationId xmlns:a16="http://schemas.microsoft.com/office/drawing/2014/main" id="{E88663DE-1DBC-4EFD-881F-0E3857E426C3}"/>
                </a:ext>
              </a:extLst>
            </p:cNvPr>
            <p:cNvSpPr/>
            <p:nvPr/>
          </p:nvSpPr>
          <p:spPr>
            <a:xfrm>
              <a:off x="7548482" y="26474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6" y="9049"/>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7" name="Freeform: Shape 3086">
              <a:extLst>
                <a:ext uri="{FF2B5EF4-FFF2-40B4-BE49-F238E27FC236}">
                  <a16:creationId xmlns:a16="http://schemas.microsoft.com/office/drawing/2014/main" id="{7431E577-3C90-4E23-8E94-4EC239560C36}"/>
                </a:ext>
              </a:extLst>
            </p:cNvPr>
            <p:cNvSpPr/>
            <p:nvPr/>
          </p:nvSpPr>
          <p:spPr>
            <a:xfrm>
              <a:off x="7449979" y="264556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8" name="Freeform: Shape 3087">
              <a:extLst>
                <a:ext uri="{FF2B5EF4-FFF2-40B4-BE49-F238E27FC236}">
                  <a16:creationId xmlns:a16="http://schemas.microsoft.com/office/drawing/2014/main" id="{9E1E6AC7-793A-4484-9F6D-E0D21E7B3FDE}"/>
                </a:ext>
              </a:extLst>
            </p:cNvPr>
            <p:cNvSpPr/>
            <p:nvPr/>
          </p:nvSpPr>
          <p:spPr>
            <a:xfrm>
              <a:off x="7413784" y="26432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89" name="Freeform: Shape 3088">
              <a:extLst>
                <a:ext uri="{FF2B5EF4-FFF2-40B4-BE49-F238E27FC236}">
                  <a16:creationId xmlns:a16="http://schemas.microsoft.com/office/drawing/2014/main" id="{5D340522-9C59-4EA9-BA77-2EFD736DBAF3}"/>
                </a:ext>
              </a:extLst>
            </p:cNvPr>
            <p:cNvSpPr/>
            <p:nvPr/>
          </p:nvSpPr>
          <p:spPr>
            <a:xfrm>
              <a:off x="7318234" y="2641758"/>
              <a:ext cx="152400" cy="28575"/>
            </a:xfrm>
            <a:custGeom>
              <a:avLst/>
              <a:gdLst>
                <a:gd name="connsiteX0" fmla="*/ 14111 w 152400"/>
                <a:gd name="connsiteY0" fmla="*/ 7144 h 28575"/>
                <a:gd name="connsiteX1" fmla="*/ 81739 w 152400"/>
                <a:gd name="connsiteY1" fmla="*/ 8096 h 28575"/>
                <a:gd name="connsiteX2" fmla="*/ 120791 w 152400"/>
                <a:gd name="connsiteY2" fmla="*/ 9049 h 28575"/>
                <a:gd name="connsiteX3" fmla="*/ 147461 w 152400"/>
                <a:gd name="connsiteY3" fmla="*/ 9049 h 28575"/>
                <a:gd name="connsiteX4" fmla="*/ 137936 w 152400"/>
                <a:gd name="connsiteY4" fmla="*/ 19526 h 28575"/>
                <a:gd name="connsiteX5" fmla="*/ 14111 w 152400"/>
                <a:gd name="connsiteY5"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400" h="28575">
                  <a:moveTo>
                    <a:pt x="14111" y="7144"/>
                  </a:moveTo>
                  <a:cubicBezTo>
                    <a:pt x="-18274" y="19526"/>
                    <a:pt x="72214" y="10954"/>
                    <a:pt x="81739" y="8096"/>
                  </a:cubicBezTo>
                  <a:cubicBezTo>
                    <a:pt x="88406" y="29051"/>
                    <a:pt x="95074" y="14764"/>
                    <a:pt x="120791" y="9049"/>
                  </a:cubicBezTo>
                  <a:cubicBezTo>
                    <a:pt x="116981" y="2381"/>
                    <a:pt x="149366" y="45244"/>
                    <a:pt x="147461" y="9049"/>
                  </a:cubicBezTo>
                  <a:cubicBezTo>
                    <a:pt x="143651" y="11906"/>
                    <a:pt x="135079" y="16669"/>
                    <a:pt x="137936" y="19526"/>
                  </a:cubicBezTo>
                  <a:cubicBezTo>
                    <a:pt x="143651" y="13811"/>
                    <a:pt x="14111" y="10001"/>
                    <a:pt x="1411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0" name="Freeform: Shape 3089">
              <a:extLst>
                <a:ext uri="{FF2B5EF4-FFF2-40B4-BE49-F238E27FC236}">
                  <a16:creationId xmlns:a16="http://schemas.microsoft.com/office/drawing/2014/main" id="{53F7055C-886D-4751-930A-7BEC136085A9}"/>
                </a:ext>
              </a:extLst>
            </p:cNvPr>
            <p:cNvSpPr/>
            <p:nvPr/>
          </p:nvSpPr>
          <p:spPr>
            <a:xfrm>
              <a:off x="7360761" y="2642382"/>
              <a:ext cx="9525" cy="9525"/>
            </a:xfrm>
            <a:custGeom>
              <a:avLst/>
              <a:gdLst>
                <a:gd name="connsiteX0" fmla="*/ 9684 w 9525"/>
                <a:gd name="connsiteY0" fmla="*/ 10330 h 9525"/>
                <a:gd name="connsiteX1" fmla="*/ 9684 w 9525"/>
                <a:gd name="connsiteY1" fmla="*/ 10330 h 9525"/>
              </a:gdLst>
              <a:ahLst/>
              <a:cxnLst>
                <a:cxn ang="0">
                  <a:pos x="connsiteX0" y="connsiteY0"/>
                </a:cxn>
                <a:cxn ang="0">
                  <a:pos x="connsiteX1" y="connsiteY1"/>
                </a:cxn>
              </a:cxnLst>
              <a:rect l="l" t="t" r="r" b="b"/>
              <a:pathLst>
                <a:path w="9525" h="9525">
                  <a:moveTo>
                    <a:pt x="9684" y="10330"/>
                  </a:moveTo>
                  <a:cubicBezTo>
                    <a:pt x="3969" y="3663"/>
                    <a:pt x="9684" y="9378"/>
                    <a:pt x="9684" y="1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1" name="Freeform: Shape 3090">
              <a:extLst>
                <a:ext uri="{FF2B5EF4-FFF2-40B4-BE49-F238E27FC236}">
                  <a16:creationId xmlns:a16="http://schemas.microsoft.com/office/drawing/2014/main" id="{2B066224-80F9-4BCE-A705-95135F241F84}"/>
                </a:ext>
              </a:extLst>
            </p:cNvPr>
            <p:cNvSpPr/>
            <p:nvPr/>
          </p:nvSpPr>
          <p:spPr>
            <a:xfrm>
              <a:off x="7360296" y="264461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8096"/>
                    <a:pt x="7291" y="8096"/>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2" name="Freeform: Shape 3091">
              <a:extLst>
                <a:ext uri="{FF2B5EF4-FFF2-40B4-BE49-F238E27FC236}">
                  <a16:creationId xmlns:a16="http://schemas.microsoft.com/office/drawing/2014/main" id="{E6A2C77E-48B4-48C6-8031-A6075D158C01}"/>
                </a:ext>
              </a:extLst>
            </p:cNvPr>
            <p:cNvSpPr/>
            <p:nvPr/>
          </p:nvSpPr>
          <p:spPr>
            <a:xfrm>
              <a:off x="7313771" y="2641335"/>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9049" y="8520"/>
                    <a:pt x="9049"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3" name="Freeform: Shape 3092">
              <a:extLst>
                <a:ext uri="{FF2B5EF4-FFF2-40B4-BE49-F238E27FC236}">
                  <a16:creationId xmlns:a16="http://schemas.microsoft.com/office/drawing/2014/main" id="{156EC427-A34D-44F7-80A1-0579DAB7B262}"/>
                </a:ext>
              </a:extLst>
            </p:cNvPr>
            <p:cNvSpPr/>
            <p:nvPr/>
          </p:nvSpPr>
          <p:spPr>
            <a:xfrm>
              <a:off x="7312819" y="26436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4" name="Freeform: Shape 3093">
              <a:extLst>
                <a:ext uri="{FF2B5EF4-FFF2-40B4-BE49-F238E27FC236}">
                  <a16:creationId xmlns:a16="http://schemas.microsoft.com/office/drawing/2014/main" id="{1F3D3435-1172-4729-AE82-54CA776332CF}"/>
                </a:ext>
              </a:extLst>
            </p:cNvPr>
            <p:cNvSpPr/>
            <p:nvPr/>
          </p:nvSpPr>
          <p:spPr>
            <a:xfrm>
              <a:off x="7248033" y="2639853"/>
              <a:ext cx="76200" cy="19050"/>
            </a:xfrm>
            <a:custGeom>
              <a:avLst/>
              <a:gdLst>
                <a:gd name="connsiteX0" fmla="*/ 7160 w 76200"/>
                <a:gd name="connsiteY0" fmla="*/ 7144 h 19050"/>
                <a:gd name="connsiteX1" fmla="*/ 71930 w 76200"/>
                <a:gd name="connsiteY1" fmla="*/ 12859 h 19050"/>
                <a:gd name="connsiteX2" fmla="*/ 63357 w 76200"/>
                <a:gd name="connsiteY2" fmla="*/ 14764 h 19050"/>
                <a:gd name="connsiteX3" fmla="*/ 7160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60" y="7144"/>
                  </a:moveTo>
                  <a:cubicBezTo>
                    <a:pt x="6207" y="7144"/>
                    <a:pt x="48117" y="20479"/>
                    <a:pt x="71930" y="12859"/>
                  </a:cubicBezTo>
                  <a:cubicBezTo>
                    <a:pt x="62405" y="13811"/>
                    <a:pt x="59547" y="14764"/>
                    <a:pt x="63357" y="14764"/>
                  </a:cubicBezTo>
                  <a:cubicBezTo>
                    <a:pt x="66215" y="8096"/>
                    <a:pt x="6207" y="10954"/>
                    <a:pt x="716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5" name="Freeform: Shape 3094">
              <a:extLst>
                <a:ext uri="{FF2B5EF4-FFF2-40B4-BE49-F238E27FC236}">
                  <a16:creationId xmlns:a16="http://schemas.microsoft.com/office/drawing/2014/main" id="{747F9E4E-3B8D-4DCB-BBFD-B258F306C630}"/>
                </a:ext>
              </a:extLst>
            </p:cNvPr>
            <p:cNvSpPr/>
            <p:nvPr/>
          </p:nvSpPr>
          <p:spPr>
            <a:xfrm>
              <a:off x="7231116" y="2640959"/>
              <a:ext cx="9525" cy="9525"/>
            </a:xfrm>
            <a:custGeom>
              <a:avLst/>
              <a:gdLst>
                <a:gd name="connsiteX0" fmla="*/ 8837 w 9525"/>
                <a:gd name="connsiteY0" fmla="*/ 8896 h 9525"/>
                <a:gd name="connsiteX1" fmla="*/ 8837 w 9525"/>
                <a:gd name="connsiteY1" fmla="*/ 8896 h 9525"/>
              </a:gdLst>
              <a:ahLst/>
              <a:cxnLst>
                <a:cxn ang="0">
                  <a:pos x="connsiteX0" y="connsiteY0"/>
                </a:cxn>
                <a:cxn ang="0">
                  <a:pos x="connsiteX1" y="connsiteY1"/>
                </a:cxn>
              </a:cxnLst>
              <a:rect l="l" t="t" r="r" b="b"/>
              <a:pathLst>
                <a:path w="9525" h="9525">
                  <a:moveTo>
                    <a:pt x="8837" y="8896"/>
                  </a:moveTo>
                  <a:cubicBezTo>
                    <a:pt x="8837" y="4133"/>
                    <a:pt x="5027" y="10800"/>
                    <a:pt x="8837" y="88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6" name="Freeform: Shape 3095">
              <a:extLst>
                <a:ext uri="{FF2B5EF4-FFF2-40B4-BE49-F238E27FC236}">
                  <a16:creationId xmlns:a16="http://schemas.microsoft.com/office/drawing/2014/main" id="{E264500F-A54C-4BC0-964C-0E99969B3639}"/>
                </a:ext>
              </a:extLst>
            </p:cNvPr>
            <p:cNvSpPr/>
            <p:nvPr/>
          </p:nvSpPr>
          <p:spPr>
            <a:xfrm>
              <a:off x="7206139" y="2630626"/>
              <a:ext cx="19050" cy="19050"/>
            </a:xfrm>
            <a:custGeom>
              <a:avLst/>
              <a:gdLst>
                <a:gd name="connsiteX0" fmla="*/ 7144 w 19050"/>
                <a:gd name="connsiteY0" fmla="*/ 13513 h 19050"/>
                <a:gd name="connsiteX1" fmla="*/ 7144 w 19050"/>
                <a:gd name="connsiteY1" fmla="*/ 13513 h 19050"/>
              </a:gdLst>
              <a:ahLst/>
              <a:cxnLst>
                <a:cxn ang="0">
                  <a:pos x="connsiteX0" y="connsiteY0"/>
                </a:cxn>
                <a:cxn ang="0">
                  <a:pos x="connsiteX1" y="connsiteY1"/>
                </a:cxn>
              </a:cxnLst>
              <a:rect l="l" t="t" r="r" b="b"/>
              <a:pathLst>
                <a:path w="19050" h="19050">
                  <a:moveTo>
                    <a:pt x="7144" y="13513"/>
                  </a:moveTo>
                  <a:cubicBezTo>
                    <a:pt x="23336" y="-1727"/>
                    <a:pt x="12859" y="15418"/>
                    <a:pt x="7144" y="135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7" name="Freeform: Shape 3096">
              <a:extLst>
                <a:ext uri="{FF2B5EF4-FFF2-40B4-BE49-F238E27FC236}">
                  <a16:creationId xmlns:a16="http://schemas.microsoft.com/office/drawing/2014/main" id="{A53D7F5B-3C89-430E-9340-2CD5C649A890}"/>
                </a:ext>
              </a:extLst>
            </p:cNvPr>
            <p:cNvSpPr/>
            <p:nvPr/>
          </p:nvSpPr>
          <p:spPr>
            <a:xfrm>
              <a:off x="7203281" y="263953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8096"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8" name="Freeform: Shape 3097">
              <a:extLst>
                <a:ext uri="{FF2B5EF4-FFF2-40B4-BE49-F238E27FC236}">
                  <a16:creationId xmlns:a16="http://schemas.microsoft.com/office/drawing/2014/main" id="{28ADDDCA-D86E-4885-B074-8DE8315E26FE}"/>
                </a:ext>
              </a:extLst>
            </p:cNvPr>
            <p:cNvSpPr/>
            <p:nvPr/>
          </p:nvSpPr>
          <p:spPr>
            <a:xfrm>
              <a:off x="7786724" y="2707481"/>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099" name="Freeform: Shape 3098">
              <a:extLst>
                <a:ext uri="{FF2B5EF4-FFF2-40B4-BE49-F238E27FC236}">
                  <a16:creationId xmlns:a16="http://schemas.microsoft.com/office/drawing/2014/main" id="{047C772E-107A-4123-8C94-421185398EA9}"/>
                </a:ext>
              </a:extLst>
            </p:cNvPr>
            <p:cNvSpPr/>
            <p:nvPr/>
          </p:nvSpPr>
          <p:spPr>
            <a:xfrm>
              <a:off x="7780496" y="269605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3811" y="26194"/>
                    <a:pt x="10001" y="1476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0" name="Freeform: Shape 3099">
              <a:extLst>
                <a:ext uri="{FF2B5EF4-FFF2-40B4-BE49-F238E27FC236}">
                  <a16:creationId xmlns:a16="http://schemas.microsoft.com/office/drawing/2014/main" id="{24E84A30-442C-400F-9F12-960006F489D8}"/>
                </a:ext>
              </a:extLst>
            </p:cNvPr>
            <p:cNvSpPr/>
            <p:nvPr/>
          </p:nvSpPr>
          <p:spPr>
            <a:xfrm>
              <a:off x="7777215" y="2700813"/>
              <a:ext cx="9525" cy="19050"/>
            </a:xfrm>
            <a:custGeom>
              <a:avLst/>
              <a:gdLst>
                <a:gd name="connsiteX0" fmla="*/ 7567 w 9525"/>
                <a:gd name="connsiteY0" fmla="*/ 11906 h 19050"/>
                <a:gd name="connsiteX1" fmla="*/ 7567 w 9525"/>
                <a:gd name="connsiteY1" fmla="*/ 7144 h 19050"/>
                <a:gd name="connsiteX2" fmla="*/ 7567 w 9525"/>
                <a:gd name="connsiteY2" fmla="*/ 11906 h 19050"/>
              </a:gdLst>
              <a:ahLst/>
              <a:cxnLst>
                <a:cxn ang="0">
                  <a:pos x="connsiteX0" y="connsiteY0"/>
                </a:cxn>
                <a:cxn ang="0">
                  <a:pos x="connsiteX1" y="connsiteY1"/>
                </a:cxn>
                <a:cxn ang="0">
                  <a:pos x="connsiteX2" y="connsiteY2"/>
                </a:cxn>
              </a:cxnLst>
              <a:rect l="l" t="t" r="r" b="b"/>
              <a:pathLst>
                <a:path w="9525" h="19050">
                  <a:moveTo>
                    <a:pt x="7567" y="11906"/>
                  </a:moveTo>
                  <a:cubicBezTo>
                    <a:pt x="7567" y="10001"/>
                    <a:pt x="8520" y="9049"/>
                    <a:pt x="7567" y="7144"/>
                  </a:cubicBezTo>
                  <a:cubicBezTo>
                    <a:pt x="7567" y="9049"/>
                    <a:pt x="6615" y="10954"/>
                    <a:pt x="7567"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1" name="Freeform: Shape 3100">
              <a:extLst>
                <a:ext uri="{FF2B5EF4-FFF2-40B4-BE49-F238E27FC236}">
                  <a16:creationId xmlns:a16="http://schemas.microsoft.com/office/drawing/2014/main" id="{139D56D9-BB77-4E92-AE64-C7979BE26AD6}"/>
                </a:ext>
              </a:extLst>
            </p:cNvPr>
            <p:cNvSpPr/>
            <p:nvPr/>
          </p:nvSpPr>
          <p:spPr>
            <a:xfrm>
              <a:off x="7774305" y="2705682"/>
              <a:ext cx="9525" cy="9525"/>
            </a:xfrm>
            <a:custGeom>
              <a:avLst/>
              <a:gdLst>
                <a:gd name="connsiteX0" fmla="*/ 8573 w 9525"/>
                <a:gd name="connsiteY0" fmla="*/ 7990 h 9525"/>
                <a:gd name="connsiteX1" fmla="*/ 8573 w 9525"/>
                <a:gd name="connsiteY1" fmla="*/ 7990 h 9525"/>
              </a:gdLst>
              <a:ahLst/>
              <a:cxnLst>
                <a:cxn ang="0">
                  <a:pos x="connsiteX0" y="connsiteY0"/>
                </a:cxn>
                <a:cxn ang="0">
                  <a:pos x="connsiteX1" y="connsiteY1"/>
                </a:cxn>
              </a:cxnLst>
              <a:rect l="l" t="t" r="r" b="b"/>
              <a:pathLst>
                <a:path w="9525" h="9525">
                  <a:moveTo>
                    <a:pt x="8573" y="7990"/>
                  </a:moveTo>
                  <a:cubicBezTo>
                    <a:pt x="6667" y="7990"/>
                    <a:pt x="6667" y="6086"/>
                    <a:pt x="8573"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2" name="Freeform: Shape 3101">
              <a:extLst>
                <a:ext uri="{FF2B5EF4-FFF2-40B4-BE49-F238E27FC236}">
                  <a16:creationId xmlns:a16="http://schemas.microsoft.com/office/drawing/2014/main" id="{3DA1562E-CC6A-4845-8B6A-D0E492048CF6}"/>
                </a:ext>
              </a:extLst>
            </p:cNvPr>
            <p:cNvSpPr/>
            <p:nvPr/>
          </p:nvSpPr>
          <p:spPr>
            <a:xfrm>
              <a:off x="7767690" y="270652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3" name="Freeform: Shape 3102">
              <a:extLst>
                <a:ext uri="{FF2B5EF4-FFF2-40B4-BE49-F238E27FC236}">
                  <a16:creationId xmlns:a16="http://schemas.microsoft.com/office/drawing/2014/main" id="{3B05235E-1534-41A9-928F-549E1D8947F4}"/>
                </a:ext>
              </a:extLst>
            </p:cNvPr>
            <p:cNvSpPr/>
            <p:nvPr/>
          </p:nvSpPr>
          <p:spPr>
            <a:xfrm>
              <a:off x="7764304" y="2696927"/>
              <a:ext cx="19050" cy="19050"/>
            </a:xfrm>
            <a:custGeom>
              <a:avLst/>
              <a:gdLst>
                <a:gd name="connsiteX0" fmla="*/ 7144 w 19050"/>
                <a:gd name="connsiteY0" fmla="*/ 16745 h 19050"/>
                <a:gd name="connsiteX1" fmla="*/ 7144 w 19050"/>
                <a:gd name="connsiteY1" fmla="*/ 16745 h 19050"/>
              </a:gdLst>
              <a:ahLst/>
              <a:cxnLst>
                <a:cxn ang="0">
                  <a:pos x="connsiteX0" y="connsiteY0"/>
                </a:cxn>
                <a:cxn ang="0">
                  <a:pos x="connsiteX1" y="connsiteY1"/>
                </a:cxn>
              </a:cxnLst>
              <a:rect l="l" t="t" r="r" b="b"/>
              <a:pathLst>
                <a:path w="19050" h="19050">
                  <a:moveTo>
                    <a:pt x="7144" y="16745"/>
                  </a:moveTo>
                  <a:cubicBezTo>
                    <a:pt x="9049" y="21508"/>
                    <a:pt x="22384" y="-7067"/>
                    <a:pt x="7144" y="167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4" name="Freeform: Shape 3103">
              <a:extLst>
                <a:ext uri="{FF2B5EF4-FFF2-40B4-BE49-F238E27FC236}">
                  <a16:creationId xmlns:a16="http://schemas.microsoft.com/office/drawing/2014/main" id="{F72CFACE-E307-44BA-BD26-7F0545A4F561}"/>
                </a:ext>
              </a:extLst>
            </p:cNvPr>
            <p:cNvSpPr/>
            <p:nvPr/>
          </p:nvSpPr>
          <p:spPr>
            <a:xfrm>
              <a:off x="7768114" y="2705814"/>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5" name="Freeform: Shape 3104">
              <a:extLst>
                <a:ext uri="{FF2B5EF4-FFF2-40B4-BE49-F238E27FC236}">
                  <a16:creationId xmlns:a16="http://schemas.microsoft.com/office/drawing/2014/main" id="{2B5DB293-8AD3-4B02-85F0-45F948D90BF3}"/>
                </a:ext>
              </a:extLst>
            </p:cNvPr>
            <p:cNvSpPr/>
            <p:nvPr/>
          </p:nvSpPr>
          <p:spPr>
            <a:xfrm>
              <a:off x="7771924" y="270376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8096" y="8956"/>
                    <a:pt x="9049" y="4194"/>
                    <a:pt x="7144" y="9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6" name="Freeform: Shape 3105">
              <a:extLst>
                <a:ext uri="{FF2B5EF4-FFF2-40B4-BE49-F238E27FC236}">
                  <a16:creationId xmlns:a16="http://schemas.microsoft.com/office/drawing/2014/main" id="{730E5176-2CF4-453C-B9D2-AF3698EB198C}"/>
                </a:ext>
              </a:extLst>
            </p:cNvPr>
            <p:cNvSpPr/>
            <p:nvPr/>
          </p:nvSpPr>
          <p:spPr>
            <a:xfrm>
              <a:off x="7756248" y="2698140"/>
              <a:ext cx="9525" cy="19050"/>
            </a:xfrm>
            <a:custGeom>
              <a:avLst/>
              <a:gdLst>
                <a:gd name="connsiteX0" fmla="*/ 9485 w 9525"/>
                <a:gd name="connsiteY0" fmla="*/ 16485 h 19050"/>
                <a:gd name="connsiteX1" fmla="*/ 9485 w 9525"/>
                <a:gd name="connsiteY1" fmla="*/ 16485 h 19050"/>
              </a:gdLst>
              <a:ahLst/>
              <a:cxnLst>
                <a:cxn ang="0">
                  <a:pos x="connsiteX0" y="connsiteY0"/>
                </a:cxn>
                <a:cxn ang="0">
                  <a:pos x="connsiteX1" y="connsiteY1"/>
                </a:cxn>
              </a:cxnLst>
              <a:rect l="l" t="t" r="r" b="b"/>
              <a:pathLst>
                <a:path w="9525" h="19050">
                  <a:moveTo>
                    <a:pt x="9485" y="16485"/>
                  </a:moveTo>
                  <a:cubicBezTo>
                    <a:pt x="10437" y="2197"/>
                    <a:pt x="3770" y="6007"/>
                    <a:pt x="9485" y="16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7" name="Freeform: Shape 3106">
              <a:extLst>
                <a:ext uri="{FF2B5EF4-FFF2-40B4-BE49-F238E27FC236}">
                  <a16:creationId xmlns:a16="http://schemas.microsoft.com/office/drawing/2014/main" id="{B0EFA6C9-7E01-4A70-B244-F0489DC45BD6}"/>
                </a:ext>
              </a:extLst>
            </p:cNvPr>
            <p:cNvSpPr/>
            <p:nvPr/>
          </p:nvSpPr>
          <p:spPr>
            <a:xfrm>
              <a:off x="7751921" y="269319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8" name="Freeform: Shape 3107">
              <a:extLst>
                <a:ext uri="{FF2B5EF4-FFF2-40B4-BE49-F238E27FC236}">
                  <a16:creationId xmlns:a16="http://schemas.microsoft.com/office/drawing/2014/main" id="{66A5F2D0-9590-4E86-BAF6-6AFF0BAE7D98}"/>
                </a:ext>
              </a:extLst>
            </p:cNvPr>
            <p:cNvSpPr/>
            <p:nvPr/>
          </p:nvSpPr>
          <p:spPr>
            <a:xfrm>
              <a:off x="7739539" y="269542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26194" y="7774"/>
                    <a:pt x="17621" y="2059"/>
                    <a:pt x="7144" y="144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09" name="Freeform: Shape 3108">
              <a:extLst>
                <a:ext uri="{FF2B5EF4-FFF2-40B4-BE49-F238E27FC236}">
                  <a16:creationId xmlns:a16="http://schemas.microsoft.com/office/drawing/2014/main" id="{388F2546-75BD-4C76-ADA1-80B2531B88BB}"/>
                </a:ext>
              </a:extLst>
            </p:cNvPr>
            <p:cNvSpPr/>
            <p:nvPr/>
          </p:nvSpPr>
          <p:spPr>
            <a:xfrm>
              <a:off x="7737916" y="2693629"/>
              <a:ext cx="9525" cy="9525"/>
            </a:xfrm>
            <a:custGeom>
              <a:avLst/>
              <a:gdLst>
                <a:gd name="connsiteX0" fmla="*/ 7815 w 9525"/>
                <a:gd name="connsiteY0" fmla="*/ 9565 h 9525"/>
                <a:gd name="connsiteX1" fmla="*/ 7815 w 9525"/>
                <a:gd name="connsiteY1" fmla="*/ 9565 h 9525"/>
              </a:gdLst>
              <a:ahLst/>
              <a:cxnLst>
                <a:cxn ang="0">
                  <a:pos x="connsiteX0" y="connsiteY0"/>
                </a:cxn>
                <a:cxn ang="0">
                  <a:pos x="connsiteX1" y="connsiteY1"/>
                </a:cxn>
              </a:cxnLst>
              <a:rect l="l" t="t" r="r" b="b"/>
              <a:pathLst>
                <a:path w="9525" h="9525">
                  <a:moveTo>
                    <a:pt x="7815" y="9565"/>
                  </a:moveTo>
                  <a:cubicBezTo>
                    <a:pt x="5909" y="2898"/>
                    <a:pt x="8767" y="12423"/>
                    <a:pt x="7815" y="956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0" name="Freeform: Shape 3109">
              <a:extLst>
                <a:ext uri="{FF2B5EF4-FFF2-40B4-BE49-F238E27FC236}">
                  <a16:creationId xmlns:a16="http://schemas.microsoft.com/office/drawing/2014/main" id="{F96C3A7C-5155-4160-8E68-9850FDCD879E}"/>
                </a:ext>
              </a:extLst>
            </p:cNvPr>
            <p:cNvSpPr/>
            <p:nvPr/>
          </p:nvSpPr>
          <p:spPr>
            <a:xfrm>
              <a:off x="7728694" y="2697104"/>
              <a:ext cx="9525" cy="19050"/>
            </a:xfrm>
            <a:custGeom>
              <a:avLst/>
              <a:gdLst>
                <a:gd name="connsiteX0" fmla="*/ 10368 w 9525"/>
                <a:gd name="connsiteY0" fmla="*/ 13710 h 19050"/>
                <a:gd name="connsiteX1" fmla="*/ 10368 w 9525"/>
                <a:gd name="connsiteY1" fmla="*/ 13710 h 19050"/>
              </a:gdLst>
              <a:ahLst/>
              <a:cxnLst>
                <a:cxn ang="0">
                  <a:pos x="connsiteX0" y="connsiteY0"/>
                </a:cxn>
                <a:cxn ang="0">
                  <a:pos x="connsiteX1" y="connsiteY1"/>
                </a:cxn>
              </a:cxnLst>
              <a:rect l="l" t="t" r="r" b="b"/>
              <a:pathLst>
                <a:path w="9525" h="19050">
                  <a:moveTo>
                    <a:pt x="10368" y="13710"/>
                  </a:moveTo>
                  <a:cubicBezTo>
                    <a:pt x="6558" y="-1530"/>
                    <a:pt x="5606" y="14663"/>
                    <a:pt x="10368" y="137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1" name="Freeform: Shape 3110">
              <a:extLst>
                <a:ext uri="{FF2B5EF4-FFF2-40B4-BE49-F238E27FC236}">
                  <a16:creationId xmlns:a16="http://schemas.microsoft.com/office/drawing/2014/main" id="{99D0A5D1-60A3-4DC9-9E41-86F4F9BBBC6B}"/>
                </a:ext>
              </a:extLst>
            </p:cNvPr>
            <p:cNvSpPr/>
            <p:nvPr/>
          </p:nvSpPr>
          <p:spPr>
            <a:xfrm>
              <a:off x="7735729" y="2702718"/>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7144" y="8096"/>
                    <a:pt x="7144" y="7144"/>
                  </a:cubicBezTo>
                  <a:cubicBezTo>
                    <a:pt x="8096" y="9049"/>
                    <a:pt x="8096" y="10001"/>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2" name="Freeform: Shape 3111">
              <a:extLst>
                <a:ext uri="{FF2B5EF4-FFF2-40B4-BE49-F238E27FC236}">
                  <a16:creationId xmlns:a16="http://schemas.microsoft.com/office/drawing/2014/main" id="{335883AB-B453-4592-AC7D-E70D8B57F8FD}"/>
                </a:ext>
              </a:extLst>
            </p:cNvPr>
            <p:cNvSpPr/>
            <p:nvPr/>
          </p:nvSpPr>
          <p:spPr>
            <a:xfrm>
              <a:off x="7723346" y="269605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3" name="Freeform: Shape 3112">
              <a:extLst>
                <a:ext uri="{FF2B5EF4-FFF2-40B4-BE49-F238E27FC236}">
                  <a16:creationId xmlns:a16="http://schemas.microsoft.com/office/drawing/2014/main" id="{A64031A0-9854-4246-98FD-FAC98F257E5D}"/>
                </a:ext>
              </a:extLst>
            </p:cNvPr>
            <p:cNvSpPr/>
            <p:nvPr/>
          </p:nvSpPr>
          <p:spPr>
            <a:xfrm>
              <a:off x="7723134" y="2702718"/>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8096"/>
                    <a:pt x="9260" y="8096"/>
                    <a:pt x="926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4" name="Freeform: Shape 3113">
              <a:extLst>
                <a:ext uri="{FF2B5EF4-FFF2-40B4-BE49-F238E27FC236}">
                  <a16:creationId xmlns:a16="http://schemas.microsoft.com/office/drawing/2014/main" id="{FA9F59B8-9FDA-47B5-BB99-13C0952E6618}"/>
                </a:ext>
              </a:extLst>
            </p:cNvPr>
            <p:cNvSpPr/>
            <p:nvPr/>
          </p:nvSpPr>
          <p:spPr>
            <a:xfrm>
              <a:off x="7637621" y="2688632"/>
              <a:ext cx="95250" cy="28575"/>
            </a:xfrm>
            <a:custGeom>
              <a:avLst/>
              <a:gdLst>
                <a:gd name="connsiteX0" fmla="*/ 7144 w 95250"/>
                <a:gd name="connsiteY0" fmla="*/ 12658 h 28575"/>
                <a:gd name="connsiteX1" fmla="*/ 90964 w 95250"/>
                <a:gd name="connsiteY1" fmla="*/ 19325 h 28575"/>
                <a:gd name="connsiteX2" fmla="*/ 90011 w 95250"/>
                <a:gd name="connsiteY2" fmla="*/ 12658 h 28575"/>
                <a:gd name="connsiteX3" fmla="*/ 7144 w 95250"/>
                <a:gd name="connsiteY3" fmla="*/ 12658 h 28575"/>
              </a:gdLst>
              <a:ahLst/>
              <a:cxnLst>
                <a:cxn ang="0">
                  <a:pos x="connsiteX0" y="connsiteY0"/>
                </a:cxn>
                <a:cxn ang="0">
                  <a:pos x="connsiteX1" y="connsiteY1"/>
                </a:cxn>
                <a:cxn ang="0">
                  <a:pos x="connsiteX2" y="connsiteY2"/>
                </a:cxn>
                <a:cxn ang="0">
                  <a:pos x="connsiteX3" y="connsiteY3"/>
                </a:cxn>
              </a:cxnLst>
              <a:rect l="l" t="t" r="r" b="b"/>
              <a:pathLst>
                <a:path w="95250" h="28575">
                  <a:moveTo>
                    <a:pt x="7144" y="12658"/>
                  </a:moveTo>
                  <a:cubicBezTo>
                    <a:pt x="9049" y="39328"/>
                    <a:pt x="86201" y="17420"/>
                    <a:pt x="90964" y="19325"/>
                  </a:cubicBezTo>
                  <a:cubicBezTo>
                    <a:pt x="86201" y="16468"/>
                    <a:pt x="86201" y="14563"/>
                    <a:pt x="90011" y="12658"/>
                  </a:cubicBezTo>
                  <a:cubicBezTo>
                    <a:pt x="47149" y="-2582"/>
                    <a:pt x="29051" y="19325"/>
                    <a:pt x="7144" y="126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5" name="Freeform: Shape 3114">
              <a:extLst>
                <a:ext uri="{FF2B5EF4-FFF2-40B4-BE49-F238E27FC236}">
                  <a16:creationId xmlns:a16="http://schemas.microsoft.com/office/drawing/2014/main" id="{979C878B-6870-4BFC-B2A2-626FCA380161}"/>
                </a:ext>
              </a:extLst>
            </p:cNvPr>
            <p:cNvSpPr/>
            <p:nvPr/>
          </p:nvSpPr>
          <p:spPr>
            <a:xfrm>
              <a:off x="7646946" y="2689779"/>
              <a:ext cx="9525" cy="9525"/>
            </a:xfrm>
            <a:custGeom>
              <a:avLst/>
              <a:gdLst>
                <a:gd name="connsiteX0" fmla="*/ 7344 w 9525"/>
                <a:gd name="connsiteY0" fmla="*/ 8653 h 9525"/>
                <a:gd name="connsiteX1" fmla="*/ 7344 w 9525"/>
                <a:gd name="connsiteY1" fmla="*/ 8653 h 9525"/>
              </a:gdLst>
              <a:ahLst/>
              <a:cxnLst>
                <a:cxn ang="0">
                  <a:pos x="connsiteX0" y="connsiteY0"/>
                </a:cxn>
                <a:cxn ang="0">
                  <a:pos x="connsiteX1" y="connsiteY1"/>
                </a:cxn>
              </a:cxnLst>
              <a:rect l="l" t="t" r="r" b="b"/>
              <a:pathLst>
                <a:path w="9525" h="9525">
                  <a:moveTo>
                    <a:pt x="7344" y="8653"/>
                  </a:moveTo>
                  <a:cubicBezTo>
                    <a:pt x="9249" y="5795"/>
                    <a:pt x="6392" y="7701"/>
                    <a:pt x="73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6" name="Freeform: Shape 3115">
              <a:extLst>
                <a:ext uri="{FF2B5EF4-FFF2-40B4-BE49-F238E27FC236}">
                  <a16:creationId xmlns:a16="http://schemas.microsoft.com/office/drawing/2014/main" id="{2A30288F-0BC7-4613-9228-4D0B6B08E0CA}"/>
                </a:ext>
              </a:extLst>
            </p:cNvPr>
            <p:cNvSpPr/>
            <p:nvPr/>
          </p:nvSpPr>
          <p:spPr>
            <a:xfrm>
              <a:off x="7636907" y="269414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7" name="Freeform: Shape 3116">
              <a:extLst>
                <a:ext uri="{FF2B5EF4-FFF2-40B4-BE49-F238E27FC236}">
                  <a16:creationId xmlns:a16="http://schemas.microsoft.com/office/drawing/2014/main" id="{D978EAB0-E6D4-4F8C-819F-E82C00B694A4}"/>
                </a:ext>
              </a:extLst>
            </p:cNvPr>
            <p:cNvSpPr/>
            <p:nvPr/>
          </p:nvSpPr>
          <p:spPr>
            <a:xfrm>
              <a:off x="7655825" y="2705152"/>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7567"/>
                    <a:pt x="6085" y="6615"/>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8" name="Freeform: Shape 3117">
              <a:extLst>
                <a:ext uri="{FF2B5EF4-FFF2-40B4-BE49-F238E27FC236}">
                  <a16:creationId xmlns:a16="http://schemas.microsoft.com/office/drawing/2014/main" id="{4075CBEB-B4A6-44CA-A8D6-9E8A24D686A4}"/>
                </a:ext>
              </a:extLst>
            </p:cNvPr>
            <p:cNvSpPr/>
            <p:nvPr/>
          </p:nvSpPr>
          <p:spPr>
            <a:xfrm>
              <a:off x="7659529" y="2690336"/>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9049" y="10001"/>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19" name="Freeform: Shape 3118">
              <a:extLst>
                <a:ext uri="{FF2B5EF4-FFF2-40B4-BE49-F238E27FC236}">
                  <a16:creationId xmlns:a16="http://schemas.microsoft.com/office/drawing/2014/main" id="{94862036-6FBB-430A-844A-47E945E8D9B6}"/>
                </a:ext>
              </a:extLst>
            </p:cNvPr>
            <p:cNvSpPr/>
            <p:nvPr/>
          </p:nvSpPr>
          <p:spPr>
            <a:xfrm>
              <a:off x="7679137" y="2691288"/>
              <a:ext cx="9525" cy="9525"/>
            </a:xfrm>
            <a:custGeom>
              <a:avLst/>
              <a:gdLst>
                <a:gd name="connsiteX0" fmla="*/ 7538 w 9525"/>
                <a:gd name="connsiteY0" fmla="*/ 10001 h 9525"/>
                <a:gd name="connsiteX1" fmla="*/ 8491 w 9525"/>
                <a:gd name="connsiteY1" fmla="*/ 7144 h 9525"/>
                <a:gd name="connsiteX2" fmla="*/ 7538 w 9525"/>
                <a:gd name="connsiteY2" fmla="*/ 10001 h 9525"/>
              </a:gdLst>
              <a:ahLst/>
              <a:cxnLst>
                <a:cxn ang="0">
                  <a:pos x="connsiteX0" y="connsiteY0"/>
                </a:cxn>
                <a:cxn ang="0">
                  <a:pos x="connsiteX1" y="connsiteY1"/>
                </a:cxn>
                <a:cxn ang="0">
                  <a:pos x="connsiteX2" y="connsiteY2"/>
                </a:cxn>
              </a:cxnLst>
              <a:rect l="l" t="t" r="r" b="b"/>
              <a:pathLst>
                <a:path w="9525" h="9525">
                  <a:moveTo>
                    <a:pt x="7538" y="10001"/>
                  </a:moveTo>
                  <a:cubicBezTo>
                    <a:pt x="8491" y="9049"/>
                    <a:pt x="7538" y="8096"/>
                    <a:pt x="8491" y="7144"/>
                  </a:cubicBezTo>
                  <a:cubicBezTo>
                    <a:pt x="7538" y="8096"/>
                    <a:pt x="6586" y="9049"/>
                    <a:pt x="753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0" name="Freeform: Shape 3119">
              <a:extLst>
                <a:ext uri="{FF2B5EF4-FFF2-40B4-BE49-F238E27FC236}">
                  <a16:creationId xmlns:a16="http://schemas.microsoft.com/office/drawing/2014/main" id="{579E1961-C275-4564-A6EC-43CA2DD46C7B}"/>
                </a:ext>
              </a:extLst>
            </p:cNvPr>
            <p:cNvSpPr/>
            <p:nvPr/>
          </p:nvSpPr>
          <p:spPr>
            <a:xfrm>
              <a:off x="7639067" y="2691288"/>
              <a:ext cx="9525" cy="9525"/>
            </a:xfrm>
            <a:custGeom>
              <a:avLst/>
              <a:gdLst>
                <a:gd name="connsiteX0" fmla="*/ 11414 w 9525"/>
                <a:gd name="connsiteY0" fmla="*/ 7144 h 9525"/>
                <a:gd name="connsiteX1" fmla="*/ 11414 w 9525"/>
                <a:gd name="connsiteY1" fmla="*/ 7144 h 9525"/>
              </a:gdLst>
              <a:ahLst/>
              <a:cxnLst>
                <a:cxn ang="0">
                  <a:pos x="connsiteX0" y="connsiteY0"/>
                </a:cxn>
                <a:cxn ang="0">
                  <a:pos x="connsiteX1" y="connsiteY1"/>
                </a:cxn>
              </a:cxnLst>
              <a:rect l="l" t="t" r="r" b="b"/>
              <a:pathLst>
                <a:path w="9525" h="9525">
                  <a:moveTo>
                    <a:pt x="11414" y="7144"/>
                  </a:moveTo>
                  <a:cubicBezTo>
                    <a:pt x="9508" y="7144"/>
                    <a:pt x="2841" y="10954"/>
                    <a:pt x="11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1" name="Freeform: Shape 3120">
              <a:extLst>
                <a:ext uri="{FF2B5EF4-FFF2-40B4-BE49-F238E27FC236}">
                  <a16:creationId xmlns:a16="http://schemas.microsoft.com/office/drawing/2014/main" id="{98413FA3-846F-4493-A7E3-E52A6F506E48}"/>
                </a:ext>
              </a:extLst>
            </p:cNvPr>
            <p:cNvSpPr/>
            <p:nvPr/>
          </p:nvSpPr>
          <p:spPr>
            <a:xfrm>
              <a:off x="7590732" y="2695042"/>
              <a:ext cx="57150" cy="28575"/>
            </a:xfrm>
            <a:custGeom>
              <a:avLst/>
              <a:gdLst>
                <a:gd name="connsiteX0" fmla="*/ 7361 w 57150"/>
                <a:gd name="connsiteY0" fmla="*/ 19582 h 28575"/>
                <a:gd name="connsiteX1" fmla="*/ 51176 w 57150"/>
                <a:gd name="connsiteY1" fmla="*/ 7200 h 28575"/>
                <a:gd name="connsiteX2" fmla="*/ 7361 w 57150"/>
                <a:gd name="connsiteY2" fmla="*/ 19582 h 28575"/>
              </a:gdLst>
              <a:ahLst/>
              <a:cxnLst>
                <a:cxn ang="0">
                  <a:pos x="connsiteX0" y="connsiteY0"/>
                </a:cxn>
                <a:cxn ang="0">
                  <a:pos x="connsiteX1" y="connsiteY1"/>
                </a:cxn>
                <a:cxn ang="0">
                  <a:pos x="connsiteX2" y="connsiteY2"/>
                </a:cxn>
              </a:cxnLst>
              <a:rect l="l" t="t" r="r" b="b"/>
              <a:pathLst>
                <a:path w="57150" h="28575">
                  <a:moveTo>
                    <a:pt x="7361" y="19582"/>
                  </a:moveTo>
                  <a:cubicBezTo>
                    <a:pt x="9266" y="23392"/>
                    <a:pt x="54033" y="24345"/>
                    <a:pt x="51176" y="7200"/>
                  </a:cubicBezTo>
                  <a:cubicBezTo>
                    <a:pt x="51176" y="6247"/>
                    <a:pt x="3551" y="17677"/>
                    <a:pt x="7361" y="195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2" name="Freeform: Shape 3121">
              <a:extLst>
                <a:ext uri="{FF2B5EF4-FFF2-40B4-BE49-F238E27FC236}">
                  <a16:creationId xmlns:a16="http://schemas.microsoft.com/office/drawing/2014/main" id="{96BB8A1E-4611-4990-B3FF-7BBCCF1A8120}"/>
                </a:ext>
              </a:extLst>
            </p:cNvPr>
            <p:cNvSpPr/>
            <p:nvPr/>
          </p:nvSpPr>
          <p:spPr>
            <a:xfrm>
              <a:off x="7622381" y="269414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3" name="Freeform: Shape 3122">
              <a:extLst>
                <a:ext uri="{FF2B5EF4-FFF2-40B4-BE49-F238E27FC236}">
                  <a16:creationId xmlns:a16="http://schemas.microsoft.com/office/drawing/2014/main" id="{1BF65046-2AE4-4EB9-9713-716CC255988E}"/>
                </a:ext>
              </a:extLst>
            </p:cNvPr>
            <p:cNvSpPr/>
            <p:nvPr/>
          </p:nvSpPr>
          <p:spPr>
            <a:xfrm>
              <a:off x="7553203" y="2692469"/>
              <a:ext cx="47625" cy="28575"/>
            </a:xfrm>
            <a:custGeom>
              <a:avLst/>
              <a:gdLst>
                <a:gd name="connsiteX0" fmla="*/ 30602 w 47625"/>
                <a:gd name="connsiteY0" fmla="*/ 15488 h 28575"/>
                <a:gd name="connsiteX1" fmla="*/ 9647 w 47625"/>
                <a:gd name="connsiteY1" fmla="*/ 25013 h 28575"/>
                <a:gd name="connsiteX2" fmla="*/ 30602 w 47625"/>
                <a:gd name="connsiteY2" fmla="*/ 15488 h 28575"/>
              </a:gdLst>
              <a:ahLst/>
              <a:cxnLst>
                <a:cxn ang="0">
                  <a:pos x="connsiteX0" y="connsiteY0"/>
                </a:cxn>
                <a:cxn ang="0">
                  <a:pos x="connsiteX1" y="connsiteY1"/>
                </a:cxn>
                <a:cxn ang="0">
                  <a:pos x="connsiteX2" y="connsiteY2"/>
                </a:cxn>
              </a:cxnLst>
              <a:rect l="l" t="t" r="r" b="b"/>
              <a:pathLst>
                <a:path w="47625" h="28575">
                  <a:moveTo>
                    <a:pt x="30602" y="15488"/>
                  </a:moveTo>
                  <a:cubicBezTo>
                    <a:pt x="22029" y="11678"/>
                    <a:pt x="22029" y="22155"/>
                    <a:pt x="9647" y="25013"/>
                  </a:cubicBezTo>
                  <a:cubicBezTo>
                    <a:pt x="-8451" y="14535"/>
                    <a:pt x="79179" y="-3562"/>
                    <a:pt x="30602" y="15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4" name="Freeform: Shape 3123">
              <a:extLst>
                <a:ext uri="{FF2B5EF4-FFF2-40B4-BE49-F238E27FC236}">
                  <a16:creationId xmlns:a16="http://schemas.microsoft.com/office/drawing/2014/main" id="{A02E962C-D008-47BD-9B3E-02CF37D02865}"/>
                </a:ext>
              </a:extLst>
            </p:cNvPr>
            <p:cNvSpPr/>
            <p:nvPr/>
          </p:nvSpPr>
          <p:spPr>
            <a:xfrm>
              <a:off x="7585763" y="269700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3811"/>
                    <a:pt x="7567"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5" name="Freeform: Shape 3124">
              <a:extLst>
                <a:ext uri="{FF2B5EF4-FFF2-40B4-BE49-F238E27FC236}">
                  <a16:creationId xmlns:a16="http://schemas.microsoft.com/office/drawing/2014/main" id="{914A25EE-84E2-46E0-9E21-0863A849E33A}"/>
                </a:ext>
              </a:extLst>
            </p:cNvPr>
            <p:cNvSpPr/>
            <p:nvPr/>
          </p:nvSpPr>
          <p:spPr>
            <a:xfrm>
              <a:off x="7583329" y="2707124"/>
              <a:ext cx="9525" cy="9525"/>
            </a:xfrm>
            <a:custGeom>
              <a:avLst/>
              <a:gdLst>
                <a:gd name="connsiteX0" fmla="*/ 8096 w 9525"/>
                <a:gd name="connsiteY0" fmla="*/ 10358 h 9525"/>
                <a:gd name="connsiteX1" fmla="*/ 9049 w 9525"/>
                <a:gd name="connsiteY1" fmla="*/ 7501 h 9525"/>
                <a:gd name="connsiteX2" fmla="*/ 8096 w 9525"/>
                <a:gd name="connsiteY2" fmla="*/ 10358 h 9525"/>
              </a:gdLst>
              <a:ahLst/>
              <a:cxnLst>
                <a:cxn ang="0">
                  <a:pos x="connsiteX0" y="connsiteY0"/>
                </a:cxn>
                <a:cxn ang="0">
                  <a:pos x="connsiteX1" y="connsiteY1"/>
                </a:cxn>
                <a:cxn ang="0">
                  <a:pos x="connsiteX2" y="connsiteY2"/>
                </a:cxn>
              </a:cxnLst>
              <a:rect l="l" t="t" r="r" b="b"/>
              <a:pathLst>
                <a:path w="9525" h="9525">
                  <a:moveTo>
                    <a:pt x="8096" y="10358"/>
                  </a:moveTo>
                  <a:cubicBezTo>
                    <a:pt x="8096" y="9406"/>
                    <a:pt x="9049" y="8454"/>
                    <a:pt x="9049" y="7501"/>
                  </a:cubicBezTo>
                  <a:cubicBezTo>
                    <a:pt x="6191" y="6548"/>
                    <a:pt x="7144" y="7501"/>
                    <a:pt x="8096" y="103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6" name="Freeform: Shape 3125">
              <a:extLst>
                <a:ext uri="{FF2B5EF4-FFF2-40B4-BE49-F238E27FC236}">
                  <a16:creationId xmlns:a16="http://schemas.microsoft.com/office/drawing/2014/main" id="{9501A7BA-14DB-44C1-A500-F2E9BE88978F}"/>
                </a:ext>
              </a:extLst>
            </p:cNvPr>
            <p:cNvSpPr/>
            <p:nvPr/>
          </p:nvSpPr>
          <p:spPr>
            <a:xfrm>
              <a:off x="7558665" y="2697003"/>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10001"/>
                    <a:pt x="7042" y="9049"/>
                    <a:pt x="89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7" name="Freeform: Shape 3126">
              <a:extLst>
                <a:ext uri="{FF2B5EF4-FFF2-40B4-BE49-F238E27FC236}">
                  <a16:creationId xmlns:a16="http://schemas.microsoft.com/office/drawing/2014/main" id="{F8F64E1C-AB69-4774-A267-E4BAD94DB5C7}"/>
                </a:ext>
              </a:extLst>
            </p:cNvPr>
            <p:cNvSpPr/>
            <p:nvPr/>
          </p:nvSpPr>
          <p:spPr>
            <a:xfrm>
              <a:off x="7542371" y="2695393"/>
              <a:ext cx="19050" cy="19050"/>
            </a:xfrm>
            <a:custGeom>
              <a:avLst/>
              <a:gdLst>
                <a:gd name="connsiteX0" fmla="*/ 7144 w 19050"/>
                <a:gd name="connsiteY0" fmla="*/ 13517 h 19050"/>
                <a:gd name="connsiteX1" fmla="*/ 7144 w 19050"/>
                <a:gd name="connsiteY1" fmla="*/ 13517 h 19050"/>
              </a:gdLst>
              <a:ahLst/>
              <a:cxnLst>
                <a:cxn ang="0">
                  <a:pos x="connsiteX0" y="connsiteY0"/>
                </a:cxn>
                <a:cxn ang="0">
                  <a:pos x="connsiteX1" y="connsiteY1"/>
                </a:cxn>
              </a:cxnLst>
              <a:rect l="l" t="t" r="r" b="b"/>
              <a:pathLst>
                <a:path w="19050" h="19050">
                  <a:moveTo>
                    <a:pt x="7144" y="13517"/>
                  </a:moveTo>
                  <a:cubicBezTo>
                    <a:pt x="26194" y="11612"/>
                    <a:pt x="12859" y="182"/>
                    <a:pt x="7144" y="135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8" name="Freeform: Shape 3127">
              <a:extLst>
                <a:ext uri="{FF2B5EF4-FFF2-40B4-BE49-F238E27FC236}">
                  <a16:creationId xmlns:a16="http://schemas.microsoft.com/office/drawing/2014/main" id="{4014773A-BF78-4184-A7EC-E3891F2646CC}"/>
                </a:ext>
              </a:extLst>
            </p:cNvPr>
            <p:cNvSpPr/>
            <p:nvPr/>
          </p:nvSpPr>
          <p:spPr>
            <a:xfrm>
              <a:off x="7457599" y="2695300"/>
              <a:ext cx="85725" cy="19050"/>
            </a:xfrm>
            <a:custGeom>
              <a:avLst/>
              <a:gdLst>
                <a:gd name="connsiteX0" fmla="*/ 79534 w 85725"/>
                <a:gd name="connsiteY0" fmla="*/ 10752 h 19050"/>
                <a:gd name="connsiteX1" fmla="*/ 7144 w 85725"/>
                <a:gd name="connsiteY1" fmla="*/ 10752 h 19050"/>
                <a:gd name="connsiteX2" fmla="*/ 79534 w 85725"/>
                <a:gd name="connsiteY2" fmla="*/ 10752 h 19050"/>
              </a:gdLst>
              <a:ahLst/>
              <a:cxnLst>
                <a:cxn ang="0">
                  <a:pos x="connsiteX0" y="connsiteY0"/>
                </a:cxn>
                <a:cxn ang="0">
                  <a:pos x="connsiteX1" y="connsiteY1"/>
                </a:cxn>
                <a:cxn ang="0">
                  <a:pos x="connsiteX2" y="connsiteY2"/>
                </a:cxn>
              </a:cxnLst>
              <a:rect l="l" t="t" r="r" b="b"/>
              <a:pathLst>
                <a:path w="85725" h="19050">
                  <a:moveTo>
                    <a:pt x="79534" y="10752"/>
                  </a:moveTo>
                  <a:cubicBezTo>
                    <a:pt x="62389" y="9800"/>
                    <a:pt x="25241" y="3132"/>
                    <a:pt x="7144" y="10752"/>
                  </a:cubicBezTo>
                  <a:cubicBezTo>
                    <a:pt x="54769" y="12657"/>
                    <a:pt x="78581" y="23135"/>
                    <a:pt x="79534" y="107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29" name="Freeform: Shape 3128">
              <a:extLst>
                <a:ext uri="{FF2B5EF4-FFF2-40B4-BE49-F238E27FC236}">
                  <a16:creationId xmlns:a16="http://schemas.microsoft.com/office/drawing/2014/main" id="{80EB375E-C4B1-4CB2-9DEB-2DDF2A991842}"/>
                </a:ext>
              </a:extLst>
            </p:cNvPr>
            <p:cNvSpPr/>
            <p:nvPr/>
          </p:nvSpPr>
          <p:spPr>
            <a:xfrm>
              <a:off x="7535704" y="270843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7144"/>
                    <a:pt x="8096"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0" name="Freeform: Shape 3129">
              <a:extLst>
                <a:ext uri="{FF2B5EF4-FFF2-40B4-BE49-F238E27FC236}">
                  <a16:creationId xmlns:a16="http://schemas.microsoft.com/office/drawing/2014/main" id="{12BC25E7-5CB0-424E-B5CA-D39E4DDA2BC4}"/>
                </a:ext>
              </a:extLst>
            </p:cNvPr>
            <p:cNvSpPr/>
            <p:nvPr/>
          </p:nvSpPr>
          <p:spPr>
            <a:xfrm>
              <a:off x="7456252" y="269890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7144"/>
                    <a:pt x="849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1" name="Freeform: Shape 3130">
              <a:extLst>
                <a:ext uri="{FF2B5EF4-FFF2-40B4-BE49-F238E27FC236}">
                  <a16:creationId xmlns:a16="http://schemas.microsoft.com/office/drawing/2014/main" id="{F5C8F3EC-9A89-4C83-8672-26E9D341FF2B}"/>
                </a:ext>
              </a:extLst>
            </p:cNvPr>
            <p:cNvSpPr/>
            <p:nvPr/>
          </p:nvSpPr>
          <p:spPr>
            <a:xfrm>
              <a:off x="7542371" y="2707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2" name="Freeform: Shape 3131">
              <a:extLst>
                <a:ext uri="{FF2B5EF4-FFF2-40B4-BE49-F238E27FC236}">
                  <a16:creationId xmlns:a16="http://schemas.microsoft.com/office/drawing/2014/main" id="{AE64D3D4-FD1E-45D8-8850-4A35B8C55B60}"/>
                </a:ext>
              </a:extLst>
            </p:cNvPr>
            <p:cNvSpPr/>
            <p:nvPr/>
          </p:nvSpPr>
          <p:spPr>
            <a:xfrm>
              <a:off x="7543720" y="269795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9049"/>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3" name="Freeform: Shape 3132">
              <a:extLst>
                <a:ext uri="{FF2B5EF4-FFF2-40B4-BE49-F238E27FC236}">
                  <a16:creationId xmlns:a16="http://schemas.microsoft.com/office/drawing/2014/main" id="{A5154E45-1112-4C70-BD95-8E1445F2ECB0}"/>
                </a:ext>
              </a:extLst>
            </p:cNvPr>
            <p:cNvSpPr/>
            <p:nvPr/>
          </p:nvSpPr>
          <p:spPr>
            <a:xfrm>
              <a:off x="7444264" y="269319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4" name="Freeform: Shape 3133">
              <a:extLst>
                <a:ext uri="{FF2B5EF4-FFF2-40B4-BE49-F238E27FC236}">
                  <a16:creationId xmlns:a16="http://schemas.microsoft.com/office/drawing/2014/main" id="{9E9C3B5E-59DB-439E-92DF-7BD02B9DC1EA}"/>
                </a:ext>
              </a:extLst>
            </p:cNvPr>
            <p:cNvSpPr/>
            <p:nvPr/>
          </p:nvSpPr>
          <p:spPr>
            <a:xfrm>
              <a:off x="7407116" y="268962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5" name="Freeform: Shape 3134">
              <a:extLst>
                <a:ext uri="{FF2B5EF4-FFF2-40B4-BE49-F238E27FC236}">
                  <a16:creationId xmlns:a16="http://schemas.microsoft.com/office/drawing/2014/main" id="{3E62661C-4F16-470B-AC16-4E52F032A94E}"/>
                </a:ext>
              </a:extLst>
            </p:cNvPr>
            <p:cNvSpPr/>
            <p:nvPr/>
          </p:nvSpPr>
          <p:spPr>
            <a:xfrm>
              <a:off x="7316629" y="2687611"/>
              <a:ext cx="142875" cy="19050"/>
            </a:xfrm>
            <a:custGeom>
              <a:avLst/>
              <a:gdLst>
                <a:gd name="connsiteX0" fmla="*/ 7144 w 142875"/>
                <a:gd name="connsiteY0" fmla="*/ 7964 h 19050"/>
                <a:gd name="connsiteX1" fmla="*/ 143351 w 142875"/>
                <a:gd name="connsiteY1" fmla="*/ 10821 h 19050"/>
                <a:gd name="connsiteX2" fmla="*/ 7144 w 142875"/>
                <a:gd name="connsiteY2" fmla="*/ 7964 h 19050"/>
              </a:gdLst>
              <a:ahLst/>
              <a:cxnLst>
                <a:cxn ang="0">
                  <a:pos x="connsiteX0" y="connsiteY0"/>
                </a:cxn>
                <a:cxn ang="0">
                  <a:pos x="connsiteX1" y="connsiteY1"/>
                </a:cxn>
                <a:cxn ang="0">
                  <a:pos x="connsiteX2" y="connsiteY2"/>
                </a:cxn>
              </a:cxnLst>
              <a:rect l="l" t="t" r="r" b="b"/>
              <a:pathLst>
                <a:path w="142875" h="19050">
                  <a:moveTo>
                    <a:pt x="7144" y="7964"/>
                  </a:moveTo>
                  <a:cubicBezTo>
                    <a:pt x="22384" y="2249"/>
                    <a:pt x="143351" y="28919"/>
                    <a:pt x="143351" y="10821"/>
                  </a:cubicBezTo>
                  <a:cubicBezTo>
                    <a:pt x="133826" y="16536"/>
                    <a:pt x="11906" y="20346"/>
                    <a:pt x="7144" y="79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6" name="Freeform: Shape 3135">
              <a:extLst>
                <a:ext uri="{FF2B5EF4-FFF2-40B4-BE49-F238E27FC236}">
                  <a16:creationId xmlns:a16="http://schemas.microsoft.com/office/drawing/2014/main" id="{F9B0C67D-AC8E-47F0-937F-100302E8ED89}"/>
                </a:ext>
              </a:extLst>
            </p:cNvPr>
            <p:cNvSpPr/>
            <p:nvPr/>
          </p:nvSpPr>
          <p:spPr>
            <a:xfrm>
              <a:off x="7353447" y="2688102"/>
              <a:ext cx="9525" cy="9525"/>
            </a:xfrm>
            <a:custGeom>
              <a:avLst/>
              <a:gdLst>
                <a:gd name="connsiteX0" fmla="*/ 10330 w 9525"/>
                <a:gd name="connsiteY0" fmla="*/ 10330 h 9525"/>
                <a:gd name="connsiteX1" fmla="*/ 10330 w 9525"/>
                <a:gd name="connsiteY1" fmla="*/ 10330 h 9525"/>
              </a:gdLst>
              <a:ahLst/>
              <a:cxnLst>
                <a:cxn ang="0">
                  <a:pos x="connsiteX0" y="connsiteY0"/>
                </a:cxn>
                <a:cxn ang="0">
                  <a:pos x="connsiteX1" y="connsiteY1"/>
                </a:cxn>
              </a:cxnLst>
              <a:rect l="l" t="t" r="r" b="b"/>
              <a:pathLst>
                <a:path w="9525" h="9525">
                  <a:moveTo>
                    <a:pt x="10330" y="10330"/>
                  </a:moveTo>
                  <a:cubicBezTo>
                    <a:pt x="3663" y="3663"/>
                    <a:pt x="9378" y="9378"/>
                    <a:pt x="10330" y="1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7" name="Freeform: Shape 3136">
              <a:extLst>
                <a:ext uri="{FF2B5EF4-FFF2-40B4-BE49-F238E27FC236}">
                  <a16:creationId xmlns:a16="http://schemas.microsoft.com/office/drawing/2014/main" id="{074793BF-EE89-4AED-9D74-F1697AB1D6C0}"/>
                </a:ext>
              </a:extLst>
            </p:cNvPr>
            <p:cNvSpPr/>
            <p:nvPr/>
          </p:nvSpPr>
          <p:spPr>
            <a:xfrm>
              <a:off x="7352676" y="2690336"/>
              <a:ext cx="9525" cy="9525"/>
            </a:xfrm>
            <a:custGeom>
              <a:avLst/>
              <a:gdLst>
                <a:gd name="connsiteX0" fmla="*/ 8243 w 9525"/>
                <a:gd name="connsiteY0" fmla="*/ 7144 h 9525"/>
                <a:gd name="connsiteX1" fmla="*/ 8243 w 9525"/>
                <a:gd name="connsiteY1" fmla="*/ 7144 h 9525"/>
              </a:gdLst>
              <a:ahLst/>
              <a:cxnLst>
                <a:cxn ang="0">
                  <a:pos x="connsiteX0" y="connsiteY0"/>
                </a:cxn>
                <a:cxn ang="0">
                  <a:pos x="connsiteX1" y="connsiteY1"/>
                </a:cxn>
              </a:cxnLst>
              <a:rect l="l" t="t" r="r" b="b"/>
              <a:pathLst>
                <a:path w="9525" h="9525">
                  <a:moveTo>
                    <a:pt x="8243" y="7144"/>
                  </a:moveTo>
                  <a:cubicBezTo>
                    <a:pt x="6339" y="9049"/>
                    <a:pt x="7291" y="9049"/>
                    <a:pt x="82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8" name="Freeform: Shape 3137">
              <a:extLst>
                <a:ext uri="{FF2B5EF4-FFF2-40B4-BE49-F238E27FC236}">
                  <a16:creationId xmlns:a16="http://schemas.microsoft.com/office/drawing/2014/main" id="{282803CC-73C6-4377-A4E3-75FB64B1B338}"/>
                </a:ext>
              </a:extLst>
            </p:cNvPr>
            <p:cNvSpPr/>
            <p:nvPr/>
          </p:nvSpPr>
          <p:spPr>
            <a:xfrm>
              <a:off x="7304246" y="2688960"/>
              <a:ext cx="9525" cy="9525"/>
            </a:xfrm>
            <a:custGeom>
              <a:avLst/>
              <a:gdLst>
                <a:gd name="connsiteX0" fmla="*/ 10001 w 9525"/>
                <a:gd name="connsiteY0" fmla="*/ 7567 h 9525"/>
                <a:gd name="connsiteX1" fmla="*/ 7144 w 9525"/>
                <a:gd name="connsiteY1" fmla="*/ 7567 h 9525"/>
                <a:gd name="connsiteX2" fmla="*/ 10001 w 9525"/>
                <a:gd name="connsiteY2" fmla="*/ 7567 h 9525"/>
              </a:gdLst>
              <a:ahLst/>
              <a:cxnLst>
                <a:cxn ang="0">
                  <a:pos x="connsiteX0" y="connsiteY0"/>
                </a:cxn>
                <a:cxn ang="0">
                  <a:pos x="connsiteX1" y="connsiteY1"/>
                </a:cxn>
                <a:cxn ang="0">
                  <a:pos x="connsiteX2" y="connsiteY2"/>
                </a:cxn>
              </a:cxnLst>
              <a:rect l="l" t="t" r="r" b="b"/>
              <a:pathLst>
                <a:path w="9525" h="9525">
                  <a:moveTo>
                    <a:pt x="10001" y="7567"/>
                  </a:moveTo>
                  <a:cubicBezTo>
                    <a:pt x="10001" y="7567"/>
                    <a:pt x="9049" y="6615"/>
                    <a:pt x="7144" y="7567"/>
                  </a:cubicBezTo>
                  <a:cubicBezTo>
                    <a:pt x="9049" y="7567"/>
                    <a:pt x="10001" y="8520"/>
                    <a:pt x="10001"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39" name="Freeform: Shape 3138">
              <a:extLst>
                <a:ext uri="{FF2B5EF4-FFF2-40B4-BE49-F238E27FC236}">
                  <a16:creationId xmlns:a16="http://schemas.microsoft.com/office/drawing/2014/main" id="{8D76C1BD-63D7-4086-B98C-76B2B77F31E1}"/>
                </a:ext>
              </a:extLst>
            </p:cNvPr>
            <p:cNvSpPr/>
            <p:nvPr/>
          </p:nvSpPr>
          <p:spPr>
            <a:xfrm>
              <a:off x="7305199" y="26912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0" name="Freeform: Shape 3139">
              <a:extLst>
                <a:ext uri="{FF2B5EF4-FFF2-40B4-BE49-F238E27FC236}">
                  <a16:creationId xmlns:a16="http://schemas.microsoft.com/office/drawing/2014/main" id="{B161ABCF-429E-49CB-AFF0-DB60B006CF8B}"/>
                </a:ext>
              </a:extLst>
            </p:cNvPr>
            <p:cNvSpPr/>
            <p:nvPr/>
          </p:nvSpPr>
          <p:spPr>
            <a:xfrm>
              <a:off x="7238509" y="2691288"/>
              <a:ext cx="76200" cy="9525"/>
            </a:xfrm>
            <a:custGeom>
              <a:avLst/>
              <a:gdLst>
                <a:gd name="connsiteX0" fmla="*/ 7159 w 76200"/>
                <a:gd name="connsiteY0" fmla="*/ 7144 h 9525"/>
                <a:gd name="connsiteX1" fmla="*/ 72881 w 76200"/>
                <a:gd name="connsiteY1" fmla="*/ 8096 h 9525"/>
                <a:gd name="connsiteX2" fmla="*/ 64309 w 76200"/>
                <a:gd name="connsiteY2" fmla="*/ 10954 h 9525"/>
                <a:gd name="connsiteX3" fmla="*/ 7159 w 76200"/>
                <a:gd name="connsiteY3" fmla="*/ 7144 h 9525"/>
              </a:gdLst>
              <a:ahLst/>
              <a:cxnLst>
                <a:cxn ang="0">
                  <a:pos x="connsiteX0" y="connsiteY0"/>
                </a:cxn>
                <a:cxn ang="0">
                  <a:pos x="connsiteX1" y="connsiteY1"/>
                </a:cxn>
                <a:cxn ang="0">
                  <a:pos x="connsiteX2" y="connsiteY2"/>
                </a:cxn>
                <a:cxn ang="0">
                  <a:pos x="connsiteX3" y="connsiteY3"/>
                </a:cxn>
              </a:cxnLst>
              <a:rect l="l" t="t" r="r" b="b"/>
              <a:pathLst>
                <a:path w="76200" h="9525">
                  <a:moveTo>
                    <a:pt x="7159" y="7144"/>
                  </a:moveTo>
                  <a:cubicBezTo>
                    <a:pt x="6206" y="7144"/>
                    <a:pt x="50022" y="15716"/>
                    <a:pt x="72881" y="8096"/>
                  </a:cubicBezTo>
                  <a:cubicBezTo>
                    <a:pt x="63356" y="9049"/>
                    <a:pt x="60499" y="10001"/>
                    <a:pt x="64309" y="10954"/>
                  </a:cubicBezTo>
                  <a:cubicBezTo>
                    <a:pt x="68119" y="3334"/>
                    <a:pt x="7159" y="10954"/>
                    <a:pt x="71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1" name="Freeform: Shape 3140">
              <a:extLst>
                <a:ext uri="{FF2B5EF4-FFF2-40B4-BE49-F238E27FC236}">
                  <a16:creationId xmlns:a16="http://schemas.microsoft.com/office/drawing/2014/main" id="{3EA6127B-6F55-4FCE-9BC8-5E137EAC3497}"/>
                </a:ext>
              </a:extLst>
            </p:cNvPr>
            <p:cNvSpPr/>
            <p:nvPr/>
          </p:nvSpPr>
          <p:spPr>
            <a:xfrm>
              <a:off x="7222037" y="2694299"/>
              <a:ext cx="9525" cy="9525"/>
            </a:xfrm>
            <a:custGeom>
              <a:avLst/>
              <a:gdLst>
                <a:gd name="connsiteX0" fmla="*/ 9344 w 9525"/>
                <a:gd name="connsiteY0" fmla="*/ 8896 h 9525"/>
                <a:gd name="connsiteX1" fmla="*/ 9344 w 9525"/>
                <a:gd name="connsiteY1" fmla="*/ 8896 h 9525"/>
              </a:gdLst>
              <a:ahLst/>
              <a:cxnLst>
                <a:cxn ang="0">
                  <a:pos x="connsiteX0" y="connsiteY0"/>
                </a:cxn>
                <a:cxn ang="0">
                  <a:pos x="connsiteX1" y="connsiteY1"/>
                </a:cxn>
              </a:cxnLst>
              <a:rect l="l" t="t" r="r" b="b"/>
              <a:pathLst>
                <a:path w="9525" h="9525">
                  <a:moveTo>
                    <a:pt x="9344" y="8896"/>
                  </a:moveTo>
                  <a:cubicBezTo>
                    <a:pt x="7438" y="4133"/>
                    <a:pt x="5533" y="10801"/>
                    <a:pt x="9344" y="88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2" name="Freeform: Shape 3141">
              <a:extLst>
                <a:ext uri="{FF2B5EF4-FFF2-40B4-BE49-F238E27FC236}">
                  <a16:creationId xmlns:a16="http://schemas.microsoft.com/office/drawing/2014/main" id="{3507DEC8-B75B-4ED3-B5D0-43600128E2D8}"/>
                </a:ext>
              </a:extLst>
            </p:cNvPr>
            <p:cNvSpPr/>
            <p:nvPr/>
          </p:nvSpPr>
          <p:spPr>
            <a:xfrm>
              <a:off x="7196614" y="268693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20479" y="-2787"/>
                    <a:pt x="12859" y="16263"/>
                    <a:pt x="7144" y="143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3" name="Freeform: Shape 3142">
              <a:extLst>
                <a:ext uri="{FF2B5EF4-FFF2-40B4-BE49-F238E27FC236}">
                  <a16:creationId xmlns:a16="http://schemas.microsoft.com/office/drawing/2014/main" id="{E8AF5A6A-8695-4906-861D-8AF28F50873D}"/>
                </a:ext>
              </a:extLst>
            </p:cNvPr>
            <p:cNvSpPr/>
            <p:nvPr/>
          </p:nvSpPr>
          <p:spPr>
            <a:xfrm>
              <a:off x="7194709" y="269698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8096" y="8117"/>
                    <a:pt x="7144" y="5259"/>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4" name="Freeform: Shape 3143">
              <a:extLst>
                <a:ext uri="{FF2B5EF4-FFF2-40B4-BE49-F238E27FC236}">
                  <a16:creationId xmlns:a16="http://schemas.microsoft.com/office/drawing/2014/main" id="{9931E56A-C761-4D42-854F-48EDBB089D38}"/>
                </a:ext>
              </a:extLst>
            </p:cNvPr>
            <p:cNvSpPr/>
            <p:nvPr/>
          </p:nvSpPr>
          <p:spPr>
            <a:xfrm>
              <a:off x="7783867" y="2808446"/>
              <a:ext cx="9525" cy="9525"/>
            </a:xfrm>
            <a:custGeom>
              <a:avLst/>
              <a:gdLst>
                <a:gd name="connsiteX0" fmla="*/ 9488 w 9525"/>
                <a:gd name="connsiteY0" fmla="*/ 7144 h 9525"/>
                <a:gd name="connsiteX1" fmla="*/ 9488 w 9525"/>
                <a:gd name="connsiteY1" fmla="*/ 7144 h 9525"/>
              </a:gdLst>
              <a:ahLst/>
              <a:cxnLst>
                <a:cxn ang="0">
                  <a:pos x="connsiteX0" y="connsiteY0"/>
                </a:cxn>
                <a:cxn ang="0">
                  <a:pos x="connsiteX1" y="connsiteY1"/>
                </a:cxn>
              </a:cxnLst>
              <a:rect l="l" t="t" r="r" b="b"/>
              <a:pathLst>
                <a:path w="9525" h="9525">
                  <a:moveTo>
                    <a:pt x="9488" y="7144"/>
                  </a:moveTo>
                  <a:cubicBezTo>
                    <a:pt x="8536" y="7144"/>
                    <a:pt x="4726" y="9049"/>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5" name="Freeform: Shape 3144">
              <a:extLst>
                <a:ext uri="{FF2B5EF4-FFF2-40B4-BE49-F238E27FC236}">
                  <a16:creationId xmlns:a16="http://schemas.microsoft.com/office/drawing/2014/main" id="{952928BD-45C3-4DEC-9CB2-588DD67D8077}"/>
                </a:ext>
              </a:extLst>
            </p:cNvPr>
            <p:cNvSpPr/>
            <p:nvPr/>
          </p:nvSpPr>
          <p:spPr>
            <a:xfrm>
              <a:off x="7775734" y="2798921"/>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7621" y="24289"/>
                    <a:pt x="10954" y="1381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6" name="Freeform: Shape 3145">
              <a:extLst>
                <a:ext uri="{FF2B5EF4-FFF2-40B4-BE49-F238E27FC236}">
                  <a16:creationId xmlns:a16="http://schemas.microsoft.com/office/drawing/2014/main" id="{52549CE8-DE6C-432F-ACDF-5CFE3C3D86DC}"/>
                </a:ext>
              </a:extLst>
            </p:cNvPr>
            <p:cNvSpPr/>
            <p:nvPr/>
          </p:nvSpPr>
          <p:spPr>
            <a:xfrm>
              <a:off x="7772876" y="2804636"/>
              <a:ext cx="9525" cy="19050"/>
            </a:xfrm>
            <a:custGeom>
              <a:avLst/>
              <a:gdLst>
                <a:gd name="connsiteX0" fmla="*/ 8096 w 9525"/>
                <a:gd name="connsiteY0" fmla="*/ 11906 h 19050"/>
                <a:gd name="connsiteX1" fmla="*/ 7144 w 9525"/>
                <a:gd name="connsiteY1" fmla="*/ 7144 h 19050"/>
                <a:gd name="connsiteX2" fmla="*/ 8096 w 9525"/>
                <a:gd name="connsiteY2" fmla="*/ 11906 h 19050"/>
              </a:gdLst>
              <a:ahLst/>
              <a:cxnLst>
                <a:cxn ang="0">
                  <a:pos x="connsiteX0" y="connsiteY0"/>
                </a:cxn>
                <a:cxn ang="0">
                  <a:pos x="connsiteX1" y="connsiteY1"/>
                </a:cxn>
                <a:cxn ang="0">
                  <a:pos x="connsiteX2" y="connsiteY2"/>
                </a:cxn>
              </a:cxnLst>
              <a:rect l="l" t="t" r="r" b="b"/>
              <a:pathLst>
                <a:path w="9525" h="19050">
                  <a:moveTo>
                    <a:pt x="8096" y="11906"/>
                  </a:moveTo>
                  <a:cubicBezTo>
                    <a:pt x="8096" y="10001"/>
                    <a:pt x="8096" y="9049"/>
                    <a:pt x="7144" y="7144"/>
                  </a:cubicBezTo>
                  <a:cubicBezTo>
                    <a:pt x="8096" y="9049"/>
                    <a:pt x="7144" y="10954"/>
                    <a:pt x="8096"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7" name="Freeform: Shape 3146">
              <a:extLst>
                <a:ext uri="{FF2B5EF4-FFF2-40B4-BE49-F238E27FC236}">
                  <a16:creationId xmlns:a16="http://schemas.microsoft.com/office/drawing/2014/main" id="{12A7D72A-784C-4206-8E4F-2D6A040697F2}"/>
                </a:ext>
              </a:extLst>
            </p:cNvPr>
            <p:cNvSpPr/>
            <p:nvPr/>
          </p:nvSpPr>
          <p:spPr>
            <a:xfrm>
              <a:off x="7771448" y="2809927"/>
              <a:ext cx="9525" cy="9525"/>
            </a:xfrm>
            <a:custGeom>
              <a:avLst/>
              <a:gdLst>
                <a:gd name="connsiteX0" fmla="*/ 8572 w 9525"/>
                <a:gd name="connsiteY0" fmla="*/ 7567 h 9525"/>
                <a:gd name="connsiteX1" fmla="*/ 8572 w 9525"/>
                <a:gd name="connsiteY1" fmla="*/ 7567 h 9525"/>
              </a:gdLst>
              <a:ahLst/>
              <a:cxnLst>
                <a:cxn ang="0">
                  <a:pos x="connsiteX0" y="connsiteY0"/>
                </a:cxn>
                <a:cxn ang="0">
                  <a:pos x="connsiteX1" y="connsiteY1"/>
                </a:cxn>
              </a:cxnLst>
              <a:rect l="l" t="t" r="r" b="b"/>
              <a:pathLst>
                <a:path w="9525" h="9525">
                  <a:moveTo>
                    <a:pt x="8572" y="7567"/>
                  </a:moveTo>
                  <a:cubicBezTo>
                    <a:pt x="6668" y="7567"/>
                    <a:pt x="6668" y="6615"/>
                    <a:pt x="8572"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8" name="Freeform: Shape 3147">
              <a:extLst>
                <a:ext uri="{FF2B5EF4-FFF2-40B4-BE49-F238E27FC236}">
                  <a16:creationId xmlns:a16="http://schemas.microsoft.com/office/drawing/2014/main" id="{0B3830C5-B101-4672-BD40-4153F1377371}"/>
                </a:ext>
              </a:extLst>
            </p:cNvPr>
            <p:cNvSpPr/>
            <p:nvPr/>
          </p:nvSpPr>
          <p:spPr>
            <a:xfrm>
              <a:off x="7764833" y="2811303"/>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9049"/>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49" name="Freeform: Shape 3148">
              <a:extLst>
                <a:ext uri="{FF2B5EF4-FFF2-40B4-BE49-F238E27FC236}">
                  <a16:creationId xmlns:a16="http://schemas.microsoft.com/office/drawing/2014/main" id="{8A8DE6D0-098E-4669-B27D-6FAFA563A9BF}"/>
                </a:ext>
              </a:extLst>
            </p:cNvPr>
            <p:cNvSpPr/>
            <p:nvPr/>
          </p:nvSpPr>
          <p:spPr>
            <a:xfrm>
              <a:off x="7761446" y="2802579"/>
              <a:ext cx="19050" cy="19050"/>
            </a:xfrm>
            <a:custGeom>
              <a:avLst/>
              <a:gdLst>
                <a:gd name="connsiteX0" fmla="*/ 7144 w 19050"/>
                <a:gd name="connsiteY0" fmla="*/ 17773 h 19050"/>
                <a:gd name="connsiteX1" fmla="*/ 7144 w 19050"/>
                <a:gd name="connsiteY1" fmla="*/ 17773 h 19050"/>
              </a:gdLst>
              <a:ahLst/>
              <a:cxnLst>
                <a:cxn ang="0">
                  <a:pos x="connsiteX0" y="connsiteY0"/>
                </a:cxn>
                <a:cxn ang="0">
                  <a:pos x="connsiteX1" y="connsiteY1"/>
                </a:cxn>
              </a:cxnLst>
              <a:rect l="l" t="t" r="r" b="b"/>
              <a:pathLst>
                <a:path w="19050" h="19050">
                  <a:moveTo>
                    <a:pt x="7144" y="17773"/>
                  </a:moveTo>
                  <a:cubicBezTo>
                    <a:pt x="10001" y="21583"/>
                    <a:pt x="18574" y="-7945"/>
                    <a:pt x="7144" y="177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0" name="Freeform: Shape 3149">
              <a:extLst>
                <a:ext uri="{FF2B5EF4-FFF2-40B4-BE49-F238E27FC236}">
                  <a16:creationId xmlns:a16="http://schemas.microsoft.com/office/drawing/2014/main" id="{91680E4F-5AD9-4F38-8E50-D4530817782F}"/>
                </a:ext>
              </a:extLst>
            </p:cNvPr>
            <p:cNvSpPr/>
            <p:nvPr/>
          </p:nvSpPr>
          <p:spPr>
            <a:xfrm>
              <a:off x="7765256" y="281088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1" name="Freeform: Shape 3150">
              <a:extLst>
                <a:ext uri="{FF2B5EF4-FFF2-40B4-BE49-F238E27FC236}">
                  <a16:creationId xmlns:a16="http://schemas.microsoft.com/office/drawing/2014/main" id="{1C79C59B-B5F6-422D-93BD-03B611858ED7}"/>
                </a:ext>
              </a:extLst>
            </p:cNvPr>
            <p:cNvSpPr/>
            <p:nvPr/>
          </p:nvSpPr>
          <p:spPr>
            <a:xfrm>
              <a:off x="7769066" y="2808538"/>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7144" y="8956"/>
                    <a:pt x="8096" y="4194"/>
                    <a:pt x="7144" y="9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2" name="Freeform: Shape 3151">
              <a:extLst>
                <a:ext uri="{FF2B5EF4-FFF2-40B4-BE49-F238E27FC236}">
                  <a16:creationId xmlns:a16="http://schemas.microsoft.com/office/drawing/2014/main" id="{78EE4553-BE2F-438B-8412-EFE22BAD7B83}"/>
                </a:ext>
              </a:extLst>
            </p:cNvPr>
            <p:cNvSpPr/>
            <p:nvPr/>
          </p:nvSpPr>
          <p:spPr>
            <a:xfrm>
              <a:off x="7752545" y="2805850"/>
              <a:ext cx="9525" cy="19050"/>
            </a:xfrm>
            <a:custGeom>
              <a:avLst/>
              <a:gdLst>
                <a:gd name="connsiteX0" fmla="*/ 10330 w 9525"/>
                <a:gd name="connsiteY0" fmla="*/ 15454 h 19050"/>
                <a:gd name="connsiteX1" fmla="*/ 10330 w 9525"/>
                <a:gd name="connsiteY1" fmla="*/ 15454 h 19050"/>
              </a:gdLst>
              <a:ahLst/>
              <a:cxnLst>
                <a:cxn ang="0">
                  <a:pos x="connsiteX0" y="connsiteY0"/>
                </a:cxn>
                <a:cxn ang="0">
                  <a:pos x="connsiteX1" y="connsiteY1"/>
                </a:cxn>
              </a:cxnLst>
              <a:rect l="l" t="t" r="r" b="b"/>
              <a:pathLst>
                <a:path w="9525" h="19050">
                  <a:moveTo>
                    <a:pt x="10330" y="15454"/>
                  </a:moveTo>
                  <a:cubicBezTo>
                    <a:pt x="9378" y="2119"/>
                    <a:pt x="3663" y="6881"/>
                    <a:pt x="10330" y="154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3" name="Freeform: Shape 3152">
              <a:extLst>
                <a:ext uri="{FF2B5EF4-FFF2-40B4-BE49-F238E27FC236}">
                  <a16:creationId xmlns:a16="http://schemas.microsoft.com/office/drawing/2014/main" id="{F410FCFC-CA25-41DA-A40B-FC10E92A27E5}"/>
                </a:ext>
              </a:extLst>
            </p:cNvPr>
            <p:cNvSpPr/>
            <p:nvPr/>
          </p:nvSpPr>
          <p:spPr>
            <a:xfrm>
              <a:off x="7748111" y="28008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4" name="Freeform: Shape 3153">
              <a:extLst>
                <a:ext uri="{FF2B5EF4-FFF2-40B4-BE49-F238E27FC236}">
                  <a16:creationId xmlns:a16="http://schemas.microsoft.com/office/drawing/2014/main" id="{69DEBBCA-5B02-4354-A4EE-0CDB204EBF5B}"/>
                </a:ext>
              </a:extLst>
            </p:cNvPr>
            <p:cNvSpPr/>
            <p:nvPr/>
          </p:nvSpPr>
          <p:spPr>
            <a:xfrm>
              <a:off x="7735729" y="2803946"/>
              <a:ext cx="19050" cy="19050"/>
            </a:xfrm>
            <a:custGeom>
              <a:avLst/>
              <a:gdLst>
                <a:gd name="connsiteX0" fmla="*/ 7144 w 19050"/>
                <a:gd name="connsiteY0" fmla="*/ 15454 h 19050"/>
                <a:gd name="connsiteX1" fmla="*/ 7144 w 19050"/>
                <a:gd name="connsiteY1" fmla="*/ 15454 h 19050"/>
              </a:gdLst>
              <a:ahLst/>
              <a:cxnLst>
                <a:cxn ang="0">
                  <a:pos x="connsiteX0" y="connsiteY0"/>
                </a:cxn>
                <a:cxn ang="0">
                  <a:pos x="connsiteX1" y="connsiteY1"/>
                </a:cxn>
              </a:cxnLst>
              <a:rect l="l" t="t" r="r" b="b"/>
              <a:pathLst>
                <a:path w="19050" h="19050">
                  <a:moveTo>
                    <a:pt x="7144" y="15454"/>
                  </a:moveTo>
                  <a:cubicBezTo>
                    <a:pt x="25241" y="6881"/>
                    <a:pt x="16669" y="2119"/>
                    <a:pt x="7144" y="154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5" name="Freeform: Shape 3154">
              <a:extLst>
                <a:ext uri="{FF2B5EF4-FFF2-40B4-BE49-F238E27FC236}">
                  <a16:creationId xmlns:a16="http://schemas.microsoft.com/office/drawing/2014/main" id="{31180F21-4431-4C75-BAB5-7F85362E636D}"/>
                </a:ext>
              </a:extLst>
            </p:cNvPr>
            <p:cNvSpPr/>
            <p:nvPr/>
          </p:nvSpPr>
          <p:spPr>
            <a:xfrm>
              <a:off x="7734646" y="2803166"/>
              <a:ext cx="9525" cy="9525"/>
            </a:xfrm>
            <a:custGeom>
              <a:avLst/>
              <a:gdLst>
                <a:gd name="connsiteX0" fmla="*/ 8227 w 9525"/>
                <a:gd name="connsiteY0" fmla="*/ 9565 h 9525"/>
                <a:gd name="connsiteX1" fmla="*/ 8227 w 9525"/>
                <a:gd name="connsiteY1" fmla="*/ 9565 h 9525"/>
              </a:gdLst>
              <a:ahLst/>
              <a:cxnLst>
                <a:cxn ang="0">
                  <a:pos x="connsiteX0" y="connsiteY0"/>
                </a:cxn>
                <a:cxn ang="0">
                  <a:pos x="connsiteX1" y="connsiteY1"/>
                </a:cxn>
              </a:cxnLst>
              <a:rect l="l" t="t" r="r" b="b"/>
              <a:pathLst>
                <a:path w="9525" h="9525">
                  <a:moveTo>
                    <a:pt x="8227" y="9565"/>
                  </a:moveTo>
                  <a:cubicBezTo>
                    <a:pt x="5369" y="2898"/>
                    <a:pt x="9179" y="12423"/>
                    <a:pt x="8227" y="956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6" name="Freeform: Shape 3155">
              <a:extLst>
                <a:ext uri="{FF2B5EF4-FFF2-40B4-BE49-F238E27FC236}">
                  <a16:creationId xmlns:a16="http://schemas.microsoft.com/office/drawing/2014/main" id="{615FF67D-2431-4155-8947-1BD99BA1836D}"/>
                </a:ext>
              </a:extLst>
            </p:cNvPr>
            <p:cNvSpPr/>
            <p:nvPr/>
          </p:nvSpPr>
          <p:spPr>
            <a:xfrm>
              <a:off x="7725489" y="2807171"/>
              <a:ext cx="9525" cy="19050"/>
            </a:xfrm>
            <a:custGeom>
              <a:avLst/>
              <a:gdLst>
                <a:gd name="connsiteX0" fmla="*/ 10716 w 9525"/>
                <a:gd name="connsiteY0" fmla="*/ 14133 h 19050"/>
                <a:gd name="connsiteX1" fmla="*/ 10716 w 9525"/>
                <a:gd name="connsiteY1" fmla="*/ 14133 h 19050"/>
              </a:gdLst>
              <a:ahLst/>
              <a:cxnLst>
                <a:cxn ang="0">
                  <a:pos x="connsiteX0" y="connsiteY0"/>
                </a:cxn>
                <a:cxn ang="0">
                  <a:pos x="connsiteX1" y="connsiteY1"/>
                </a:cxn>
              </a:cxnLst>
              <a:rect l="l" t="t" r="r" b="b"/>
              <a:pathLst>
                <a:path w="9525" h="19050">
                  <a:moveTo>
                    <a:pt x="10716" y="14133"/>
                  </a:moveTo>
                  <a:cubicBezTo>
                    <a:pt x="5953" y="-2059"/>
                    <a:pt x="5953" y="15086"/>
                    <a:pt x="10716" y="141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7" name="Freeform: Shape 3156">
              <a:extLst>
                <a:ext uri="{FF2B5EF4-FFF2-40B4-BE49-F238E27FC236}">
                  <a16:creationId xmlns:a16="http://schemas.microsoft.com/office/drawing/2014/main" id="{74FFEF8F-6C53-4E0F-BE3F-B8D0167990F0}"/>
                </a:ext>
              </a:extLst>
            </p:cNvPr>
            <p:cNvSpPr/>
            <p:nvPr/>
          </p:nvSpPr>
          <p:spPr>
            <a:xfrm>
              <a:off x="7732871" y="281225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9049"/>
                    <a:pt x="7144" y="8096"/>
                    <a:pt x="7144" y="7144"/>
                  </a:cubicBezTo>
                  <a:cubicBezTo>
                    <a:pt x="8096" y="9049"/>
                    <a:pt x="8096" y="10001"/>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8" name="Freeform: Shape 3157">
              <a:extLst>
                <a:ext uri="{FF2B5EF4-FFF2-40B4-BE49-F238E27FC236}">
                  <a16:creationId xmlns:a16="http://schemas.microsoft.com/office/drawing/2014/main" id="{908448A2-CF18-4AF9-95FE-2E5479C4D561}"/>
                </a:ext>
              </a:extLst>
            </p:cNvPr>
            <p:cNvSpPr/>
            <p:nvPr/>
          </p:nvSpPr>
          <p:spPr>
            <a:xfrm>
              <a:off x="7719536" y="2805826"/>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59" name="Freeform: Shape 3158">
              <a:extLst>
                <a:ext uri="{FF2B5EF4-FFF2-40B4-BE49-F238E27FC236}">
                  <a16:creationId xmlns:a16="http://schemas.microsoft.com/office/drawing/2014/main" id="{7133F5A4-7843-4B4A-BC4F-AD433197F32C}"/>
                </a:ext>
              </a:extLst>
            </p:cNvPr>
            <p:cNvSpPr/>
            <p:nvPr/>
          </p:nvSpPr>
          <p:spPr>
            <a:xfrm>
              <a:off x="7720277" y="2812256"/>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9049"/>
                    <a:pt x="9260" y="8096"/>
                    <a:pt x="926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0" name="Freeform: Shape 3159">
              <a:extLst>
                <a:ext uri="{FF2B5EF4-FFF2-40B4-BE49-F238E27FC236}">
                  <a16:creationId xmlns:a16="http://schemas.microsoft.com/office/drawing/2014/main" id="{F78E09DB-4CA7-46E5-A86A-23F5F9ABA914}"/>
                </a:ext>
              </a:extLst>
            </p:cNvPr>
            <p:cNvSpPr/>
            <p:nvPr/>
          </p:nvSpPr>
          <p:spPr>
            <a:xfrm>
              <a:off x="7635644" y="2797968"/>
              <a:ext cx="95250" cy="28575"/>
            </a:xfrm>
            <a:custGeom>
              <a:avLst/>
              <a:gdLst>
                <a:gd name="connsiteX0" fmla="*/ 7216 w 95250"/>
                <a:gd name="connsiteY0" fmla="*/ 7144 h 28575"/>
                <a:gd name="connsiteX1" fmla="*/ 89131 w 95250"/>
                <a:gd name="connsiteY1" fmla="*/ 12859 h 28575"/>
                <a:gd name="connsiteX2" fmla="*/ 7216 w 95250"/>
                <a:gd name="connsiteY2" fmla="*/ 7144 h 28575"/>
              </a:gdLst>
              <a:ahLst/>
              <a:cxnLst>
                <a:cxn ang="0">
                  <a:pos x="connsiteX0" y="connsiteY0"/>
                </a:cxn>
                <a:cxn ang="0">
                  <a:pos x="connsiteX1" y="connsiteY1"/>
                </a:cxn>
                <a:cxn ang="0">
                  <a:pos x="connsiteX2" y="connsiteY2"/>
                </a:cxn>
              </a:cxnLst>
              <a:rect l="l" t="t" r="r" b="b"/>
              <a:pathLst>
                <a:path w="95250" h="28575">
                  <a:moveTo>
                    <a:pt x="7216" y="7144"/>
                  </a:moveTo>
                  <a:cubicBezTo>
                    <a:pt x="4359" y="44291"/>
                    <a:pt x="87226" y="13811"/>
                    <a:pt x="89131" y="12859"/>
                  </a:cubicBezTo>
                  <a:cubicBezTo>
                    <a:pt x="61509" y="10001"/>
                    <a:pt x="33886" y="8096"/>
                    <a:pt x="721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1" name="Freeform: Shape 3160">
              <a:extLst>
                <a:ext uri="{FF2B5EF4-FFF2-40B4-BE49-F238E27FC236}">
                  <a16:creationId xmlns:a16="http://schemas.microsoft.com/office/drawing/2014/main" id="{BC6E4E64-5EEE-4CD9-BB9F-3A6E042F6462}"/>
                </a:ext>
              </a:extLst>
            </p:cNvPr>
            <p:cNvSpPr/>
            <p:nvPr/>
          </p:nvSpPr>
          <p:spPr>
            <a:xfrm>
              <a:off x="7645241" y="279521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9049"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2" name="Freeform: Shape 3161">
              <a:extLst>
                <a:ext uri="{FF2B5EF4-FFF2-40B4-BE49-F238E27FC236}">
                  <a16:creationId xmlns:a16="http://schemas.microsoft.com/office/drawing/2014/main" id="{1C2F5D07-70F4-4D36-A8E0-6D26CD4E5A8F}"/>
                </a:ext>
              </a:extLst>
            </p:cNvPr>
            <p:cNvSpPr/>
            <p:nvPr/>
          </p:nvSpPr>
          <p:spPr>
            <a:xfrm>
              <a:off x="7635293" y="279796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3" name="Freeform: Shape 3162">
              <a:extLst>
                <a:ext uri="{FF2B5EF4-FFF2-40B4-BE49-F238E27FC236}">
                  <a16:creationId xmlns:a16="http://schemas.microsoft.com/office/drawing/2014/main" id="{79AC09DC-5455-43E8-9AD1-D99DC2AA601E}"/>
                </a:ext>
              </a:extLst>
            </p:cNvPr>
            <p:cNvSpPr/>
            <p:nvPr/>
          </p:nvSpPr>
          <p:spPr>
            <a:xfrm>
              <a:off x="7652015" y="2811409"/>
              <a:ext cx="9525" cy="9525"/>
            </a:xfrm>
            <a:custGeom>
              <a:avLst/>
              <a:gdLst>
                <a:gd name="connsiteX0" fmla="*/ 7990 w 9525"/>
                <a:gd name="connsiteY0" fmla="*/ 7990 h 9525"/>
                <a:gd name="connsiteX1" fmla="*/ 7990 w 9525"/>
                <a:gd name="connsiteY1" fmla="*/ 7990 h 9525"/>
              </a:gdLst>
              <a:ahLst/>
              <a:cxnLst>
                <a:cxn ang="0">
                  <a:pos x="connsiteX0" y="connsiteY0"/>
                </a:cxn>
                <a:cxn ang="0">
                  <a:pos x="connsiteX1" y="connsiteY1"/>
                </a:cxn>
              </a:cxnLst>
              <a:rect l="l" t="t" r="r" b="b"/>
              <a:pathLst>
                <a:path w="9525" h="9525">
                  <a:moveTo>
                    <a:pt x="7990" y="7990"/>
                  </a:moveTo>
                  <a:cubicBezTo>
                    <a:pt x="7990" y="7990"/>
                    <a:pt x="6085" y="6085"/>
                    <a:pt x="7990"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4" name="Freeform: Shape 3163">
              <a:extLst>
                <a:ext uri="{FF2B5EF4-FFF2-40B4-BE49-F238E27FC236}">
                  <a16:creationId xmlns:a16="http://schemas.microsoft.com/office/drawing/2014/main" id="{93A27B2A-6FA4-4FE1-A1C4-75D8FAF4B1D5}"/>
                </a:ext>
              </a:extLst>
            </p:cNvPr>
            <p:cNvSpPr/>
            <p:nvPr/>
          </p:nvSpPr>
          <p:spPr>
            <a:xfrm>
              <a:off x="7657624" y="2797968"/>
              <a:ext cx="9525" cy="9525"/>
            </a:xfrm>
            <a:custGeom>
              <a:avLst/>
              <a:gdLst>
                <a:gd name="connsiteX0" fmla="*/ 7144 w 9525"/>
                <a:gd name="connsiteY0" fmla="*/ 7144 h 9525"/>
                <a:gd name="connsiteX1" fmla="*/ 9049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8096" y="10001"/>
                    <a:pt x="9049" y="10954"/>
                  </a:cubicBezTo>
                  <a:cubicBezTo>
                    <a:pt x="9049" y="9049"/>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5" name="Freeform: Shape 3164">
              <a:extLst>
                <a:ext uri="{FF2B5EF4-FFF2-40B4-BE49-F238E27FC236}">
                  <a16:creationId xmlns:a16="http://schemas.microsoft.com/office/drawing/2014/main" id="{37247290-DB6D-413E-B41A-8C1556AA1930}"/>
                </a:ext>
              </a:extLst>
            </p:cNvPr>
            <p:cNvSpPr/>
            <p:nvPr/>
          </p:nvSpPr>
          <p:spPr>
            <a:xfrm>
              <a:off x="7677001" y="2800826"/>
              <a:ext cx="9525" cy="9525"/>
            </a:xfrm>
            <a:custGeom>
              <a:avLst/>
              <a:gdLst>
                <a:gd name="connsiteX0" fmla="*/ 7769 w 9525"/>
                <a:gd name="connsiteY0" fmla="*/ 10001 h 9525"/>
                <a:gd name="connsiteX1" fmla="*/ 8722 w 9525"/>
                <a:gd name="connsiteY1" fmla="*/ 7144 h 9525"/>
                <a:gd name="connsiteX2" fmla="*/ 7769 w 9525"/>
                <a:gd name="connsiteY2" fmla="*/ 10001 h 9525"/>
              </a:gdLst>
              <a:ahLst/>
              <a:cxnLst>
                <a:cxn ang="0">
                  <a:pos x="connsiteX0" y="connsiteY0"/>
                </a:cxn>
                <a:cxn ang="0">
                  <a:pos x="connsiteX1" y="connsiteY1"/>
                </a:cxn>
                <a:cxn ang="0">
                  <a:pos x="connsiteX2" y="connsiteY2"/>
                </a:cxn>
              </a:cxnLst>
              <a:rect l="l" t="t" r="r" b="b"/>
              <a:pathLst>
                <a:path w="9525" h="9525">
                  <a:moveTo>
                    <a:pt x="7769" y="10001"/>
                  </a:moveTo>
                  <a:cubicBezTo>
                    <a:pt x="8722" y="9049"/>
                    <a:pt x="7769" y="8096"/>
                    <a:pt x="8722" y="7144"/>
                  </a:cubicBezTo>
                  <a:cubicBezTo>
                    <a:pt x="6817" y="7144"/>
                    <a:pt x="6817" y="8096"/>
                    <a:pt x="7769"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6" name="Freeform: Shape 3165">
              <a:extLst>
                <a:ext uri="{FF2B5EF4-FFF2-40B4-BE49-F238E27FC236}">
                  <a16:creationId xmlns:a16="http://schemas.microsoft.com/office/drawing/2014/main" id="{F2E8C48A-0177-4083-979D-CE33D7E9E5B3}"/>
                </a:ext>
              </a:extLst>
            </p:cNvPr>
            <p:cNvSpPr/>
            <p:nvPr/>
          </p:nvSpPr>
          <p:spPr>
            <a:xfrm>
              <a:off x="7637401" y="2796063"/>
              <a:ext cx="9525" cy="9525"/>
            </a:xfrm>
            <a:custGeom>
              <a:avLst/>
              <a:gdLst>
                <a:gd name="connsiteX0" fmla="*/ 11174 w 9525"/>
                <a:gd name="connsiteY0" fmla="*/ 7144 h 9525"/>
                <a:gd name="connsiteX1" fmla="*/ 11174 w 9525"/>
                <a:gd name="connsiteY1" fmla="*/ 7144 h 9525"/>
              </a:gdLst>
              <a:ahLst/>
              <a:cxnLst>
                <a:cxn ang="0">
                  <a:pos x="connsiteX0" y="connsiteY0"/>
                </a:cxn>
                <a:cxn ang="0">
                  <a:pos x="connsiteX1" y="connsiteY1"/>
                </a:cxn>
              </a:cxnLst>
              <a:rect l="l" t="t" r="r" b="b"/>
              <a:pathLst>
                <a:path w="9525" h="9525">
                  <a:moveTo>
                    <a:pt x="11174" y="7144"/>
                  </a:moveTo>
                  <a:cubicBezTo>
                    <a:pt x="10222" y="7144"/>
                    <a:pt x="2602" y="9049"/>
                    <a:pt x="1117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7" name="Freeform: Shape 3166">
              <a:extLst>
                <a:ext uri="{FF2B5EF4-FFF2-40B4-BE49-F238E27FC236}">
                  <a16:creationId xmlns:a16="http://schemas.microsoft.com/office/drawing/2014/main" id="{4D3D2877-4993-4060-8ACE-9EB27003563E}"/>
                </a:ext>
              </a:extLst>
            </p:cNvPr>
            <p:cNvSpPr/>
            <p:nvPr/>
          </p:nvSpPr>
          <p:spPr>
            <a:xfrm>
              <a:off x="7587017" y="2797968"/>
              <a:ext cx="57150" cy="19050"/>
            </a:xfrm>
            <a:custGeom>
              <a:avLst/>
              <a:gdLst>
                <a:gd name="connsiteX0" fmla="*/ 7265 w 57150"/>
                <a:gd name="connsiteY0" fmla="*/ 11906 h 19050"/>
                <a:gd name="connsiteX1" fmla="*/ 52033 w 57150"/>
                <a:gd name="connsiteY1" fmla="*/ 7144 h 19050"/>
                <a:gd name="connsiteX2" fmla="*/ 7265 w 57150"/>
                <a:gd name="connsiteY2" fmla="*/ 11906 h 19050"/>
              </a:gdLst>
              <a:ahLst/>
              <a:cxnLst>
                <a:cxn ang="0">
                  <a:pos x="connsiteX0" y="connsiteY0"/>
                </a:cxn>
                <a:cxn ang="0">
                  <a:pos x="connsiteX1" y="connsiteY1"/>
                </a:cxn>
                <a:cxn ang="0">
                  <a:pos x="connsiteX2" y="connsiteY2"/>
                </a:cxn>
              </a:cxnLst>
              <a:rect l="l" t="t" r="r" b="b"/>
              <a:pathLst>
                <a:path w="57150" h="19050">
                  <a:moveTo>
                    <a:pt x="7265" y="11906"/>
                  </a:moveTo>
                  <a:cubicBezTo>
                    <a:pt x="8218" y="14764"/>
                    <a:pt x="53938" y="26194"/>
                    <a:pt x="52033" y="7144"/>
                  </a:cubicBezTo>
                  <a:cubicBezTo>
                    <a:pt x="52985" y="7144"/>
                    <a:pt x="4408" y="10001"/>
                    <a:pt x="7265"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8" name="Freeform: Shape 3167">
              <a:extLst>
                <a:ext uri="{FF2B5EF4-FFF2-40B4-BE49-F238E27FC236}">
                  <a16:creationId xmlns:a16="http://schemas.microsoft.com/office/drawing/2014/main" id="{17EEE066-ACC0-4F72-88A1-3368FD8FF23C}"/>
                </a:ext>
              </a:extLst>
            </p:cNvPr>
            <p:cNvSpPr/>
            <p:nvPr/>
          </p:nvSpPr>
          <p:spPr>
            <a:xfrm>
              <a:off x="7620476" y="2796063"/>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69" name="Freeform: Shape 3168">
              <a:extLst>
                <a:ext uri="{FF2B5EF4-FFF2-40B4-BE49-F238E27FC236}">
                  <a16:creationId xmlns:a16="http://schemas.microsoft.com/office/drawing/2014/main" id="{22C8D084-969E-42DF-89D2-5EBF040FCF6F}"/>
                </a:ext>
              </a:extLst>
            </p:cNvPr>
            <p:cNvSpPr/>
            <p:nvPr/>
          </p:nvSpPr>
          <p:spPr>
            <a:xfrm>
              <a:off x="7551896" y="2791880"/>
              <a:ext cx="38100" cy="19050"/>
            </a:xfrm>
            <a:custGeom>
              <a:avLst/>
              <a:gdLst>
                <a:gd name="connsiteX0" fmla="*/ 30004 w 38100"/>
                <a:gd name="connsiteY0" fmla="*/ 8470 h 19050"/>
                <a:gd name="connsiteX1" fmla="*/ 7144 w 38100"/>
                <a:gd name="connsiteY1" fmla="*/ 14185 h 19050"/>
                <a:gd name="connsiteX2" fmla="*/ 30004 w 38100"/>
                <a:gd name="connsiteY2" fmla="*/ 8470 h 19050"/>
              </a:gdLst>
              <a:ahLst/>
              <a:cxnLst>
                <a:cxn ang="0">
                  <a:pos x="connsiteX0" y="connsiteY0"/>
                </a:cxn>
                <a:cxn ang="0">
                  <a:pos x="connsiteX1" y="connsiteY1"/>
                </a:cxn>
                <a:cxn ang="0">
                  <a:pos x="connsiteX2" y="connsiteY2"/>
                </a:cxn>
              </a:cxnLst>
              <a:rect l="l" t="t" r="r" b="b"/>
              <a:pathLst>
                <a:path w="38100" h="19050">
                  <a:moveTo>
                    <a:pt x="30004" y="8470"/>
                  </a:moveTo>
                  <a:cubicBezTo>
                    <a:pt x="22384" y="3707"/>
                    <a:pt x="20479" y="13232"/>
                    <a:pt x="7144" y="14185"/>
                  </a:cubicBezTo>
                  <a:cubicBezTo>
                    <a:pt x="14764" y="20852"/>
                    <a:pt x="53816" y="4660"/>
                    <a:pt x="30004" y="847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0" name="Freeform: Shape 3169">
              <a:extLst>
                <a:ext uri="{FF2B5EF4-FFF2-40B4-BE49-F238E27FC236}">
                  <a16:creationId xmlns:a16="http://schemas.microsoft.com/office/drawing/2014/main" id="{CE349456-28F6-4F2D-B1C2-4100780C6F79}"/>
                </a:ext>
              </a:extLst>
            </p:cNvPr>
            <p:cNvSpPr/>
            <p:nvPr/>
          </p:nvSpPr>
          <p:spPr>
            <a:xfrm>
              <a:off x="7583181" y="279225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2859"/>
                    <a:pt x="7291" y="9049"/>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1" name="Freeform: Shape 3170">
              <a:extLst>
                <a:ext uri="{FF2B5EF4-FFF2-40B4-BE49-F238E27FC236}">
                  <a16:creationId xmlns:a16="http://schemas.microsoft.com/office/drawing/2014/main" id="{2DC0291B-EE49-42DB-8607-DF750E211E52}"/>
                </a:ext>
              </a:extLst>
            </p:cNvPr>
            <p:cNvSpPr/>
            <p:nvPr/>
          </p:nvSpPr>
          <p:spPr>
            <a:xfrm>
              <a:off x="7579519" y="2801421"/>
              <a:ext cx="9525" cy="9525"/>
            </a:xfrm>
            <a:custGeom>
              <a:avLst/>
              <a:gdLst>
                <a:gd name="connsiteX0" fmla="*/ 7144 w 9525"/>
                <a:gd name="connsiteY0" fmla="*/ 10359 h 9525"/>
                <a:gd name="connsiteX1" fmla="*/ 8096 w 9525"/>
                <a:gd name="connsiteY1" fmla="*/ 7501 h 9525"/>
                <a:gd name="connsiteX2" fmla="*/ 7144 w 9525"/>
                <a:gd name="connsiteY2" fmla="*/ 10359 h 9525"/>
              </a:gdLst>
              <a:ahLst/>
              <a:cxnLst>
                <a:cxn ang="0">
                  <a:pos x="connsiteX0" y="connsiteY0"/>
                </a:cxn>
                <a:cxn ang="0">
                  <a:pos x="connsiteX1" y="connsiteY1"/>
                </a:cxn>
                <a:cxn ang="0">
                  <a:pos x="connsiteX2" y="connsiteY2"/>
                </a:cxn>
              </a:cxnLst>
              <a:rect l="l" t="t" r="r" b="b"/>
              <a:pathLst>
                <a:path w="9525" h="9525">
                  <a:moveTo>
                    <a:pt x="7144" y="10359"/>
                  </a:moveTo>
                  <a:cubicBezTo>
                    <a:pt x="7144" y="9406"/>
                    <a:pt x="8096" y="8454"/>
                    <a:pt x="8096" y="7501"/>
                  </a:cubicBezTo>
                  <a:cubicBezTo>
                    <a:pt x="7144" y="6548"/>
                    <a:pt x="7144" y="7501"/>
                    <a:pt x="7144" y="103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2" name="Freeform: Shape 3171">
              <a:extLst>
                <a:ext uri="{FF2B5EF4-FFF2-40B4-BE49-F238E27FC236}">
                  <a16:creationId xmlns:a16="http://schemas.microsoft.com/office/drawing/2014/main" id="{CB6A83D7-55C9-4698-AC1B-4A08E1242706}"/>
                </a:ext>
              </a:extLst>
            </p:cNvPr>
            <p:cNvSpPr/>
            <p:nvPr/>
          </p:nvSpPr>
          <p:spPr>
            <a:xfrm>
              <a:off x="7556364" y="2787491"/>
              <a:ext cx="9525" cy="9525"/>
            </a:xfrm>
            <a:custGeom>
              <a:avLst/>
              <a:gdLst>
                <a:gd name="connsiteX0" fmla="*/ 9343 w 9525"/>
                <a:gd name="connsiteY0" fmla="*/ 7144 h 9525"/>
                <a:gd name="connsiteX1" fmla="*/ 9343 w 9525"/>
                <a:gd name="connsiteY1" fmla="*/ 7144 h 9525"/>
              </a:gdLst>
              <a:ahLst/>
              <a:cxnLst>
                <a:cxn ang="0">
                  <a:pos x="connsiteX0" y="connsiteY0"/>
                </a:cxn>
                <a:cxn ang="0">
                  <a:pos x="connsiteX1" y="connsiteY1"/>
                </a:cxn>
              </a:cxnLst>
              <a:rect l="l" t="t" r="r" b="b"/>
              <a:pathLst>
                <a:path w="9525" h="9525">
                  <a:moveTo>
                    <a:pt x="9343" y="7144"/>
                  </a:moveTo>
                  <a:cubicBezTo>
                    <a:pt x="5533" y="9049"/>
                    <a:pt x="7439" y="8096"/>
                    <a:pt x="93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3" name="Freeform: Shape 3172">
              <a:extLst>
                <a:ext uri="{FF2B5EF4-FFF2-40B4-BE49-F238E27FC236}">
                  <a16:creationId xmlns:a16="http://schemas.microsoft.com/office/drawing/2014/main" id="{DD432C7E-C893-4DB2-8A6F-91872514C2F6}"/>
                </a:ext>
              </a:extLst>
            </p:cNvPr>
            <p:cNvSpPr/>
            <p:nvPr/>
          </p:nvSpPr>
          <p:spPr>
            <a:xfrm>
              <a:off x="7537609" y="2792671"/>
              <a:ext cx="19050" cy="19050"/>
            </a:xfrm>
            <a:custGeom>
              <a:avLst/>
              <a:gdLst>
                <a:gd name="connsiteX0" fmla="*/ 7144 w 19050"/>
                <a:gd name="connsiteY0" fmla="*/ 12441 h 19050"/>
                <a:gd name="connsiteX1" fmla="*/ 7144 w 19050"/>
                <a:gd name="connsiteY1" fmla="*/ 12441 h 19050"/>
              </a:gdLst>
              <a:ahLst/>
              <a:cxnLst>
                <a:cxn ang="0">
                  <a:pos x="connsiteX0" y="connsiteY0"/>
                </a:cxn>
                <a:cxn ang="0">
                  <a:pos x="connsiteX1" y="connsiteY1"/>
                </a:cxn>
              </a:cxnLst>
              <a:rect l="l" t="t" r="r" b="b"/>
              <a:pathLst>
                <a:path w="19050" h="19050">
                  <a:moveTo>
                    <a:pt x="7144" y="12441"/>
                  </a:moveTo>
                  <a:cubicBezTo>
                    <a:pt x="26194" y="13394"/>
                    <a:pt x="15716" y="59"/>
                    <a:pt x="7144" y="124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4" name="Freeform: Shape 3173">
              <a:extLst>
                <a:ext uri="{FF2B5EF4-FFF2-40B4-BE49-F238E27FC236}">
                  <a16:creationId xmlns:a16="http://schemas.microsoft.com/office/drawing/2014/main" id="{D4E2AC73-BE55-4957-A292-AAC62221BE77}"/>
                </a:ext>
              </a:extLst>
            </p:cNvPr>
            <p:cNvSpPr/>
            <p:nvPr/>
          </p:nvSpPr>
          <p:spPr>
            <a:xfrm>
              <a:off x="7455694" y="2769393"/>
              <a:ext cx="85725" cy="28575"/>
            </a:xfrm>
            <a:custGeom>
              <a:avLst/>
              <a:gdLst>
                <a:gd name="connsiteX0" fmla="*/ 79534 w 85725"/>
                <a:gd name="connsiteY0" fmla="*/ 20479 h 28575"/>
                <a:gd name="connsiteX1" fmla="*/ 7144 w 85725"/>
                <a:gd name="connsiteY1" fmla="*/ 7144 h 28575"/>
                <a:gd name="connsiteX2" fmla="*/ 79534 w 85725"/>
                <a:gd name="connsiteY2" fmla="*/ 20479 h 28575"/>
              </a:gdLst>
              <a:ahLst/>
              <a:cxnLst>
                <a:cxn ang="0">
                  <a:pos x="connsiteX0" y="connsiteY0"/>
                </a:cxn>
                <a:cxn ang="0">
                  <a:pos x="connsiteX1" y="connsiteY1"/>
                </a:cxn>
                <a:cxn ang="0">
                  <a:pos x="connsiteX2" y="connsiteY2"/>
                </a:cxn>
              </a:cxnLst>
              <a:rect l="l" t="t" r="r" b="b"/>
              <a:pathLst>
                <a:path w="85725" h="28575">
                  <a:moveTo>
                    <a:pt x="79534" y="20479"/>
                  </a:moveTo>
                  <a:cubicBezTo>
                    <a:pt x="56674" y="11906"/>
                    <a:pt x="31909" y="7144"/>
                    <a:pt x="7144" y="7144"/>
                  </a:cubicBezTo>
                  <a:cubicBezTo>
                    <a:pt x="32861" y="13811"/>
                    <a:pt x="77629" y="26194"/>
                    <a:pt x="79534" y="20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5" name="Freeform: Shape 3174">
              <a:extLst>
                <a:ext uri="{FF2B5EF4-FFF2-40B4-BE49-F238E27FC236}">
                  <a16:creationId xmlns:a16="http://schemas.microsoft.com/office/drawing/2014/main" id="{766E9DF0-A49E-4E67-BE83-D04EADC97FB2}"/>
                </a:ext>
              </a:extLst>
            </p:cNvPr>
            <p:cNvSpPr/>
            <p:nvPr/>
          </p:nvSpPr>
          <p:spPr>
            <a:xfrm>
              <a:off x="7531894" y="279439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6" name="Freeform: Shape 3175">
              <a:extLst>
                <a:ext uri="{FF2B5EF4-FFF2-40B4-BE49-F238E27FC236}">
                  <a16:creationId xmlns:a16="http://schemas.microsoft.com/office/drawing/2014/main" id="{7961A007-282C-404F-B482-6AC4698B8FE8}"/>
                </a:ext>
              </a:extLst>
            </p:cNvPr>
            <p:cNvSpPr/>
            <p:nvPr/>
          </p:nvSpPr>
          <p:spPr>
            <a:xfrm>
              <a:off x="7454655" y="2770346"/>
              <a:ext cx="9525" cy="9525"/>
            </a:xfrm>
            <a:custGeom>
              <a:avLst/>
              <a:gdLst>
                <a:gd name="connsiteX0" fmla="*/ 9135 w 9525"/>
                <a:gd name="connsiteY0" fmla="*/ 7144 h 9525"/>
                <a:gd name="connsiteX1" fmla="*/ 8182 w 9525"/>
                <a:gd name="connsiteY1" fmla="*/ 7144 h 9525"/>
                <a:gd name="connsiteX2" fmla="*/ 9135 w 9525"/>
                <a:gd name="connsiteY2" fmla="*/ 7144 h 9525"/>
              </a:gdLst>
              <a:ahLst/>
              <a:cxnLst>
                <a:cxn ang="0">
                  <a:pos x="connsiteX0" y="connsiteY0"/>
                </a:cxn>
                <a:cxn ang="0">
                  <a:pos x="connsiteX1" y="connsiteY1"/>
                </a:cxn>
                <a:cxn ang="0">
                  <a:pos x="connsiteX2" y="connsiteY2"/>
                </a:cxn>
              </a:cxnLst>
              <a:rect l="l" t="t" r="r" b="b"/>
              <a:pathLst>
                <a:path w="9525" h="9525">
                  <a:moveTo>
                    <a:pt x="9135" y="7144"/>
                  </a:moveTo>
                  <a:cubicBezTo>
                    <a:pt x="9135" y="7144"/>
                    <a:pt x="8182" y="7144"/>
                    <a:pt x="8182" y="7144"/>
                  </a:cubicBezTo>
                  <a:cubicBezTo>
                    <a:pt x="6277" y="8096"/>
                    <a:pt x="7230" y="7144"/>
                    <a:pt x="913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7" name="Freeform: Shape 3176">
              <a:extLst>
                <a:ext uri="{FF2B5EF4-FFF2-40B4-BE49-F238E27FC236}">
                  <a16:creationId xmlns:a16="http://schemas.microsoft.com/office/drawing/2014/main" id="{F7D76280-3639-4097-96BB-37A0E032604B}"/>
                </a:ext>
              </a:extLst>
            </p:cNvPr>
            <p:cNvSpPr/>
            <p:nvPr/>
          </p:nvSpPr>
          <p:spPr>
            <a:xfrm>
              <a:off x="7538561" y="279415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8" name="Freeform: Shape 3177">
              <a:extLst>
                <a:ext uri="{FF2B5EF4-FFF2-40B4-BE49-F238E27FC236}">
                  <a16:creationId xmlns:a16="http://schemas.microsoft.com/office/drawing/2014/main" id="{09C7EAC9-9B73-4BB4-A7B0-609FDD9546E8}"/>
                </a:ext>
              </a:extLst>
            </p:cNvPr>
            <p:cNvSpPr/>
            <p:nvPr/>
          </p:nvSpPr>
          <p:spPr>
            <a:xfrm>
              <a:off x="7541815" y="27855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7144"/>
                    <a:pt x="5795" y="8096"/>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79" name="Freeform: Shape 3178">
              <a:extLst>
                <a:ext uri="{FF2B5EF4-FFF2-40B4-BE49-F238E27FC236}">
                  <a16:creationId xmlns:a16="http://schemas.microsoft.com/office/drawing/2014/main" id="{1B41CAF1-404A-4BC5-BE0A-CE39314A930F}"/>
                </a:ext>
              </a:extLst>
            </p:cNvPr>
            <p:cNvSpPr/>
            <p:nvPr/>
          </p:nvSpPr>
          <p:spPr>
            <a:xfrm>
              <a:off x="7443311" y="276272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0" name="Freeform: Shape 3179">
              <a:extLst>
                <a:ext uri="{FF2B5EF4-FFF2-40B4-BE49-F238E27FC236}">
                  <a16:creationId xmlns:a16="http://schemas.microsoft.com/office/drawing/2014/main" id="{BA86CFC7-42A3-4B77-8423-4F58A6100946}"/>
                </a:ext>
              </a:extLst>
            </p:cNvPr>
            <p:cNvSpPr/>
            <p:nvPr/>
          </p:nvSpPr>
          <p:spPr>
            <a:xfrm>
              <a:off x="7406164" y="27532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1" name="Freeform: Shape 3180">
              <a:extLst>
                <a:ext uri="{FF2B5EF4-FFF2-40B4-BE49-F238E27FC236}">
                  <a16:creationId xmlns:a16="http://schemas.microsoft.com/office/drawing/2014/main" id="{D989283D-0111-4BDE-8543-5BF43DDEA0C9}"/>
                </a:ext>
              </a:extLst>
            </p:cNvPr>
            <p:cNvSpPr/>
            <p:nvPr/>
          </p:nvSpPr>
          <p:spPr>
            <a:xfrm>
              <a:off x="7316629" y="2737734"/>
              <a:ext cx="142875" cy="38100"/>
            </a:xfrm>
            <a:custGeom>
              <a:avLst/>
              <a:gdLst>
                <a:gd name="connsiteX0" fmla="*/ 7144 w 142875"/>
                <a:gd name="connsiteY0" fmla="*/ 7370 h 38100"/>
                <a:gd name="connsiteX1" fmla="*/ 142399 w 142875"/>
                <a:gd name="connsiteY1" fmla="*/ 32135 h 38100"/>
                <a:gd name="connsiteX2" fmla="*/ 7144 w 142875"/>
                <a:gd name="connsiteY2" fmla="*/ 7370 h 38100"/>
              </a:gdLst>
              <a:ahLst/>
              <a:cxnLst>
                <a:cxn ang="0">
                  <a:pos x="connsiteX0" y="connsiteY0"/>
                </a:cxn>
                <a:cxn ang="0">
                  <a:pos x="connsiteX1" y="connsiteY1"/>
                </a:cxn>
                <a:cxn ang="0">
                  <a:pos x="connsiteX2" y="connsiteY2"/>
                </a:cxn>
              </a:cxnLst>
              <a:rect l="l" t="t" r="r" b="b"/>
              <a:pathLst>
                <a:path w="142875" h="38100">
                  <a:moveTo>
                    <a:pt x="7144" y="7370"/>
                  </a:moveTo>
                  <a:cubicBezTo>
                    <a:pt x="23336" y="3560"/>
                    <a:pt x="140494" y="49280"/>
                    <a:pt x="142399" y="32135"/>
                  </a:cubicBezTo>
                  <a:cubicBezTo>
                    <a:pt x="131921" y="34993"/>
                    <a:pt x="10001" y="19753"/>
                    <a:pt x="7144" y="737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2" name="Freeform: Shape 3181">
              <a:extLst>
                <a:ext uri="{FF2B5EF4-FFF2-40B4-BE49-F238E27FC236}">
                  <a16:creationId xmlns:a16="http://schemas.microsoft.com/office/drawing/2014/main" id="{FBE938B4-7391-4A97-8AE9-45E2EF04266D}"/>
                </a:ext>
              </a:extLst>
            </p:cNvPr>
            <p:cNvSpPr/>
            <p:nvPr/>
          </p:nvSpPr>
          <p:spPr>
            <a:xfrm>
              <a:off x="7353565" y="2742925"/>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3" name="Freeform: Shape 3182">
              <a:extLst>
                <a:ext uri="{FF2B5EF4-FFF2-40B4-BE49-F238E27FC236}">
                  <a16:creationId xmlns:a16="http://schemas.microsoft.com/office/drawing/2014/main" id="{9E70E646-FDE2-4B78-8489-02B27778AF28}"/>
                </a:ext>
              </a:extLst>
            </p:cNvPr>
            <p:cNvSpPr/>
            <p:nvPr/>
          </p:nvSpPr>
          <p:spPr>
            <a:xfrm>
              <a:off x="7352267" y="274558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4" name="Freeform: Shape 3183">
              <a:extLst>
                <a:ext uri="{FF2B5EF4-FFF2-40B4-BE49-F238E27FC236}">
                  <a16:creationId xmlns:a16="http://schemas.microsoft.com/office/drawing/2014/main" id="{1705B07D-CC2E-455E-83CF-50310ECB9155}"/>
                </a:ext>
              </a:extLst>
            </p:cNvPr>
            <p:cNvSpPr/>
            <p:nvPr/>
          </p:nvSpPr>
          <p:spPr>
            <a:xfrm>
              <a:off x="7304246" y="273605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10001" y="8096"/>
                    <a:pt x="9049" y="7144"/>
                    <a:pt x="7144" y="7144"/>
                  </a:cubicBezTo>
                  <a:cubicBezTo>
                    <a:pt x="8096" y="8096"/>
                    <a:pt x="9049" y="9049"/>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5" name="Freeform: Shape 3184">
              <a:extLst>
                <a:ext uri="{FF2B5EF4-FFF2-40B4-BE49-F238E27FC236}">
                  <a16:creationId xmlns:a16="http://schemas.microsoft.com/office/drawing/2014/main" id="{E483C08E-EBD3-41D7-AE16-EE6AFBBA8743}"/>
                </a:ext>
              </a:extLst>
            </p:cNvPr>
            <p:cNvSpPr/>
            <p:nvPr/>
          </p:nvSpPr>
          <p:spPr>
            <a:xfrm>
              <a:off x="7304246" y="27379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6" name="Freeform: Shape 3185">
              <a:extLst>
                <a:ext uri="{FF2B5EF4-FFF2-40B4-BE49-F238E27FC236}">
                  <a16:creationId xmlns:a16="http://schemas.microsoft.com/office/drawing/2014/main" id="{282B1112-645D-4ADF-A752-EBFC08DF6930}"/>
                </a:ext>
              </a:extLst>
            </p:cNvPr>
            <p:cNvSpPr/>
            <p:nvPr/>
          </p:nvSpPr>
          <p:spPr>
            <a:xfrm>
              <a:off x="7237511" y="2729345"/>
              <a:ext cx="76200" cy="19050"/>
            </a:xfrm>
            <a:custGeom>
              <a:avLst/>
              <a:gdLst>
                <a:gd name="connsiteX0" fmla="*/ 7204 w 76200"/>
                <a:gd name="connsiteY0" fmla="*/ 7187 h 19050"/>
                <a:gd name="connsiteX1" fmla="*/ 72926 w 76200"/>
                <a:gd name="connsiteY1" fmla="*/ 17664 h 19050"/>
                <a:gd name="connsiteX2" fmla="*/ 64354 w 76200"/>
                <a:gd name="connsiteY2" fmla="*/ 18617 h 19050"/>
                <a:gd name="connsiteX3" fmla="*/ 7204 w 76200"/>
                <a:gd name="connsiteY3" fmla="*/ 7187 h 19050"/>
              </a:gdLst>
              <a:ahLst/>
              <a:cxnLst>
                <a:cxn ang="0">
                  <a:pos x="connsiteX0" y="connsiteY0"/>
                </a:cxn>
                <a:cxn ang="0">
                  <a:pos x="connsiteX1" y="connsiteY1"/>
                </a:cxn>
                <a:cxn ang="0">
                  <a:pos x="connsiteX2" y="connsiteY2"/>
                </a:cxn>
                <a:cxn ang="0">
                  <a:pos x="connsiteX3" y="connsiteY3"/>
                </a:cxn>
              </a:cxnLst>
              <a:rect l="l" t="t" r="r" b="b"/>
              <a:pathLst>
                <a:path w="76200" h="19050">
                  <a:moveTo>
                    <a:pt x="7204" y="7187"/>
                  </a:moveTo>
                  <a:cubicBezTo>
                    <a:pt x="5299" y="6234"/>
                    <a:pt x="49114" y="21474"/>
                    <a:pt x="72926" y="17664"/>
                  </a:cubicBezTo>
                  <a:cubicBezTo>
                    <a:pt x="63401" y="17664"/>
                    <a:pt x="60544" y="17664"/>
                    <a:pt x="64354" y="18617"/>
                  </a:cubicBezTo>
                  <a:cubicBezTo>
                    <a:pt x="68164" y="11949"/>
                    <a:pt x="7204" y="10997"/>
                    <a:pt x="7204" y="71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7" name="Freeform: Shape 3186">
              <a:extLst>
                <a:ext uri="{FF2B5EF4-FFF2-40B4-BE49-F238E27FC236}">
                  <a16:creationId xmlns:a16="http://schemas.microsoft.com/office/drawing/2014/main" id="{4DB43B5F-565D-4D35-B185-202D2E811777}"/>
                </a:ext>
              </a:extLst>
            </p:cNvPr>
            <p:cNvSpPr/>
            <p:nvPr/>
          </p:nvSpPr>
          <p:spPr>
            <a:xfrm>
              <a:off x="7221061" y="2730494"/>
              <a:ext cx="9525" cy="9525"/>
            </a:xfrm>
            <a:custGeom>
              <a:avLst/>
              <a:gdLst>
                <a:gd name="connsiteX0" fmla="*/ 8414 w 9525"/>
                <a:gd name="connsiteY0" fmla="*/ 8896 h 9525"/>
                <a:gd name="connsiteX1" fmla="*/ 8414 w 9525"/>
                <a:gd name="connsiteY1" fmla="*/ 8896 h 9525"/>
              </a:gdLst>
              <a:ahLst/>
              <a:cxnLst>
                <a:cxn ang="0">
                  <a:pos x="connsiteX0" y="connsiteY0"/>
                </a:cxn>
                <a:cxn ang="0">
                  <a:pos x="connsiteX1" y="connsiteY1"/>
                </a:cxn>
              </a:cxnLst>
              <a:rect l="l" t="t" r="r" b="b"/>
              <a:pathLst>
                <a:path w="9525" h="9525">
                  <a:moveTo>
                    <a:pt x="8414" y="8896"/>
                  </a:moveTo>
                  <a:cubicBezTo>
                    <a:pt x="8414" y="4133"/>
                    <a:pt x="5556" y="10800"/>
                    <a:pt x="8414" y="88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8" name="Freeform: Shape 3187">
              <a:extLst>
                <a:ext uri="{FF2B5EF4-FFF2-40B4-BE49-F238E27FC236}">
                  <a16:creationId xmlns:a16="http://schemas.microsoft.com/office/drawing/2014/main" id="{67F0171C-2C00-45B1-97B8-C41DF0070FE6}"/>
                </a:ext>
              </a:extLst>
            </p:cNvPr>
            <p:cNvSpPr/>
            <p:nvPr/>
          </p:nvSpPr>
          <p:spPr>
            <a:xfrm>
              <a:off x="7195661" y="2720692"/>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2384" y="-2257"/>
                    <a:pt x="12859" y="15840"/>
                    <a:pt x="7144" y="139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89" name="Freeform: Shape 3188">
              <a:extLst>
                <a:ext uri="{FF2B5EF4-FFF2-40B4-BE49-F238E27FC236}">
                  <a16:creationId xmlns:a16="http://schemas.microsoft.com/office/drawing/2014/main" id="{F59EB872-18FA-4C20-9C40-7D3183346284}"/>
                </a:ext>
              </a:extLst>
            </p:cNvPr>
            <p:cNvSpPr/>
            <p:nvPr/>
          </p:nvSpPr>
          <p:spPr>
            <a:xfrm>
              <a:off x="7192804" y="2730023"/>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0" name="Freeform: Shape 3189">
              <a:extLst>
                <a:ext uri="{FF2B5EF4-FFF2-40B4-BE49-F238E27FC236}">
                  <a16:creationId xmlns:a16="http://schemas.microsoft.com/office/drawing/2014/main" id="{D1FA92B2-B42A-4902-850D-EBF23AC1AE22}"/>
                </a:ext>
              </a:extLst>
            </p:cNvPr>
            <p:cNvSpPr/>
            <p:nvPr/>
          </p:nvSpPr>
          <p:spPr>
            <a:xfrm>
              <a:off x="7778430" y="2768441"/>
              <a:ext cx="9525" cy="9525"/>
            </a:xfrm>
            <a:custGeom>
              <a:avLst/>
              <a:gdLst>
                <a:gd name="connsiteX0" fmla="*/ 10162 w 9525"/>
                <a:gd name="connsiteY0" fmla="*/ 7144 h 9525"/>
                <a:gd name="connsiteX1" fmla="*/ 10162 w 9525"/>
                <a:gd name="connsiteY1" fmla="*/ 7144 h 9525"/>
              </a:gdLst>
              <a:ahLst/>
              <a:cxnLst>
                <a:cxn ang="0">
                  <a:pos x="connsiteX0" y="connsiteY0"/>
                </a:cxn>
                <a:cxn ang="0">
                  <a:pos x="connsiteX1" y="connsiteY1"/>
                </a:cxn>
              </a:cxnLst>
              <a:rect l="l" t="t" r="r" b="b"/>
              <a:pathLst>
                <a:path w="9525" h="9525">
                  <a:moveTo>
                    <a:pt x="10162" y="7144"/>
                  </a:moveTo>
                  <a:cubicBezTo>
                    <a:pt x="8257" y="7144"/>
                    <a:pt x="4447" y="7144"/>
                    <a:pt x="10162"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1" name="Freeform: Shape 3190">
              <a:extLst>
                <a:ext uri="{FF2B5EF4-FFF2-40B4-BE49-F238E27FC236}">
                  <a16:creationId xmlns:a16="http://schemas.microsoft.com/office/drawing/2014/main" id="{228A1B51-B20C-4B96-93F4-1CEB40456E03}"/>
                </a:ext>
              </a:extLst>
            </p:cNvPr>
            <p:cNvSpPr/>
            <p:nvPr/>
          </p:nvSpPr>
          <p:spPr>
            <a:xfrm>
              <a:off x="7774781" y="275510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6194"/>
                    <a:pt x="9049" y="1571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2" name="Freeform: Shape 3191">
              <a:extLst>
                <a:ext uri="{FF2B5EF4-FFF2-40B4-BE49-F238E27FC236}">
                  <a16:creationId xmlns:a16="http://schemas.microsoft.com/office/drawing/2014/main" id="{A50117F2-1FBD-4CB4-883B-91DE71035950}"/>
                </a:ext>
              </a:extLst>
            </p:cNvPr>
            <p:cNvSpPr/>
            <p:nvPr/>
          </p:nvSpPr>
          <p:spPr>
            <a:xfrm>
              <a:off x="7769752" y="2758916"/>
              <a:ext cx="9525" cy="19050"/>
            </a:xfrm>
            <a:custGeom>
              <a:avLst/>
              <a:gdLst>
                <a:gd name="connsiteX0" fmla="*/ 7410 w 9525"/>
                <a:gd name="connsiteY0" fmla="*/ 11906 h 19050"/>
                <a:gd name="connsiteX1" fmla="*/ 8363 w 9525"/>
                <a:gd name="connsiteY1" fmla="*/ 7144 h 19050"/>
                <a:gd name="connsiteX2" fmla="*/ 7410 w 9525"/>
                <a:gd name="connsiteY2" fmla="*/ 11906 h 19050"/>
              </a:gdLst>
              <a:ahLst/>
              <a:cxnLst>
                <a:cxn ang="0">
                  <a:pos x="connsiteX0" y="connsiteY0"/>
                </a:cxn>
                <a:cxn ang="0">
                  <a:pos x="connsiteX1" y="connsiteY1"/>
                </a:cxn>
                <a:cxn ang="0">
                  <a:pos x="connsiteX2" y="connsiteY2"/>
                </a:cxn>
              </a:cxnLst>
              <a:rect l="l" t="t" r="r" b="b"/>
              <a:pathLst>
                <a:path w="9525" h="19050">
                  <a:moveTo>
                    <a:pt x="7410" y="11906"/>
                  </a:moveTo>
                  <a:cubicBezTo>
                    <a:pt x="7410" y="10001"/>
                    <a:pt x="8363" y="9049"/>
                    <a:pt x="8363" y="7144"/>
                  </a:cubicBezTo>
                  <a:cubicBezTo>
                    <a:pt x="8363" y="9049"/>
                    <a:pt x="6458" y="10954"/>
                    <a:pt x="7410"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3" name="Freeform: Shape 3192">
              <a:extLst>
                <a:ext uri="{FF2B5EF4-FFF2-40B4-BE49-F238E27FC236}">
                  <a16:creationId xmlns:a16="http://schemas.microsoft.com/office/drawing/2014/main" id="{C2E71758-5A6F-444F-8E25-F3176D3EF91B}"/>
                </a:ext>
              </a:extLst>
            </p:cNvPr>
            <p:cNvSpPr/>
            <p:nvPr/>
          </p:nvSpPr>
          <p:spPr>
            <a:xfrm>
              <a:off x="7767399" y="2763531"/>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7291"/>
                    <a:pt x="6906" y="6339"/>
                    <a:pt x="7858"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4" name="Freeform: Shape 3193">
              <a:extLst>
                <a:ext uri="{FF2B5EF4-FFF2-40B4-BE49-F238E27FC236}">
                  <a16:creationId xmlns:a16="http://schemas.microsoft.com/office/drawing/2014/main" id="{C14936C5-86D7-450E-A3EB-195D0B514EF2}"/>
                </a:ext>
              </a:extLst>
            </p:cNvPr>
            <p:cNvSpPr/>
            <p:nvPr/>
          </p:nvSpPr>
          <p:spPr>
            <a:xfrm>
              <a:off x="7760732" y="276367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9049"/>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5" name="Freeform: Shape 3194">
              <a:extLst>
                <a:ext uri="{FF2B5EF4-FFF2-40B4-BE49-F238E27FC236}">
                  <a16:creationId xmlns:a16="http://schemas.microsoft.com/office/drawing/2014/main" id="{D004DFCE-AB36-4E45-8396-20BB8C5D88F2}"/>
                </a:ext>
              </a:extLst>
            </p:cNvPr>
            <p:cNvSpPr/>
            <p:nvPr/>
          </p:nvSpPr>
          <p:spPr>
            <a:xfrm>
              <a:off x="7757636" y="2754609"/>
              <a:ext cx="19050" cy="19050"/>
            </a:xfrm>
            <a:custGeom>
              <a:avLst/>
              <a:gdLst>
                <a:gd name="connsiteX0" fmla="*/ 7144 w 19050"/>
                <a:gd name="connsiteY0" fmla="*/ 17166 h 19050"/>
                <a:gd name="connsiteX1" fmla="*/ 7144 w 19050"/>
                <a:gd name="connsiteY1" fmla="*/ 17166 h 19050"/>
              </a:gdLst>
              <a:ahLst/>
              <a:cxnLst>
                <a:cxn ang="0">
                  <a:pos x="connsiteX0" y="connsiteY0"/>
                </a:cxn>
                <a:cxn ang="0">
                  <a:pos x="connsiteX1" y="connsiteY1"/>
                </a:cxn>
              </a:cxnLst>
              <a:rect l="l" t="t" r="r" b="b"/>
              <a:pathLst>
                <a:path w="19050" h="19050">
                  <a:moveTo>
                    <a:pt x="7144" y="17166"/>
                  </a:moveTo>
                  <a:cubicBezTo>
                    <a:pt x="9049" y="21928"/>
                    <a:pt x="22384" y="-7599"/>
                    <a:pt x="7144" y="171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6" name="Freeform: Shape 3195">
              <a:extLst>
                <a:ext uri="{FF2B5EF4-FFF2-40B4-BE49-F238E27FC236}">
                  <a16:creationId xmlns:a16="http://schemas.microsoft.com/office/drawing/2014/main" id="{30A96ECB-CB53-477F-B07F-15858520A3DF}"/>
                </a:ext>
              </a:extLst>
            </p:cNvPr>
            <p:cNvSpPr/>
            <p:nvPr/>
          </p:nvSpPr>
          <p:spPr>
            <a:xfrm>
              <a:off x="7761446" y="2763255"/>
              <a:ext cx="9525" cy="9525"/>
            </a:xfrm>
            <a:custGeom>
              <a:avLst/>
              <a:gdLst>
                <a:gd name="connsiteX0" fmla="*/ 7144 w 9525"/>
                <a:gd name="connsiteY0" fmla="*/ 7567 h 9525"/>
                <a:gd name="connsiteX1" fmla="*/ 8096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8096" y="7567"/>
                    <a:pt x="8096"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7" name="Freeform: Shape 3196">
              <a:extLst>
                <a:ext uri="{FF2B5EF4-FFF2-40B4-BE49-F238E27FC236}">
                  <a16:creationId xmlns:a16="http://schemas.microsoft.com/office/drawing/2014/main" id="{FF7F1134-AC65-4357-9914-D26601708D4E}"/>
                </a:ext>
              </a:extLst>
            </p:cNvPr>
            <p:cNvSpPr/>
            <p:nvPr/>
          </p:nvSpPr>
          <p:spPr>
            <a:xfrm>
              <a:off x="7765256" y="2762286"/>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9049" y="4726"/>
                    <a:pt x="7144"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8" name="Freeform: Shape 3197">
              <a:extLst>
                <a:ext uri="{FF2B5EF4-FFF2-40B4-BE49-F238E27FC236}">
                  <a16:creationId xmlns:a16="http://schemas.microsoft.com/office/drawing/2014/main" id="{E78F5236-138A-41D7-9BC7-E17CD7AE26C0}"/>
                </a:ext>
              </a:extLst>
            </p:cNvPr>
            <p:cNvSpPr/>
            <p:nvPr/>
          </p:nvSpPr>
          <p:spPr>
            <a:xfrm>
              <a:off x="7748628" y="2756000"/>
              <a:ext cx="9525" cy="19050"/>
            </a:xfrm>
            <a:custGeom>
              <a:avLst/>
              <a:gdLst>
                <a:gd name="connsiteX0" fmla="*/ 9485 w 9525"/>
                <a:gd name="connsiteY0" fmla="*/ 15775 h 19050"/>
                <a:gd name="connsiteX1" fmla="*/ 9485 w 9525"/>
                <a:gd name="connsiteY1" fmla="*/ 15775 h 19050"/>
              </a:gdLst>
              <a:ahLst/>
              <a:cxnLst>
                <a:cxn ang="0">
                  <a:pos x="connsiteX0" y="connsiteY0"/>
                </a:cxn>
                <a:cxn ang="0">
                  <a:pos x="connsiteX1" y="connsiteY1"/>
                </a:cxn>
              </a:cxnLst>
              <a:rect l="l" t="t" r="r" b="b"/>
              <a:pathLst>
                <a:path w="9525" h="19050">
                  <a:moveTo>
                    <a:pt x="9485" y="15775"/>
                  </a:moveTo>
                  <a:cubicBezTo>
                    <a:pt x="10437" y="2440"/>
                    <a:pt x="3770" y="6250"/>
                    <a:pt x="9485" y="1577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199" name="Freeform: Shape 3198">
              <a:extLst>
                <a:ext uri="{FF2B5EF4-FFF2-40B4-BE49-F238E27FC236}">
                  <a16:creationId xmlns:a16="http://schemas.microsoft.com/office/drawing/2014/main" id="{7FD80F5E-5021-40F5-88ED-DA502BF43B7A}"/>
                </a:ext>
              </a:extLst>
            </p:cNvPr>
            <p:cNvSpPr/>
            <p:nvPr/>
          </p:nvSpPr>
          <p:spPr>
            <a:xfrm>
              <a:off x="7744301" y="27512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0" name="Freeform: Shape 3199">
              <a:extLst>
                <a:ext uri="{FF2B5EF4-FFF2-40B4-BE49-F238E27FC236}">
                  <a16:creationId xmlns:a16="http://schemas.microsoft.com/office/drawing/2014/main" id="{8A68DE96-677A-434F-B738-11A2B04711CF}"/>
                </a:ext>
              </a:extLst>
            </p:cNvPr>
            <p:cNvSpPr/>
            <p:nvPr/>
          </p:nvSpPr>
          <p:spPr>
            <a:xfrm>
              <a:off x="7731919" y="2754094"/>
              <a:ext cx="19050" cy="19050"/>
            </a:xfrm>
            <a:custGeom>
              <a:avLst/>
              <a:gdLst>
                <a:gd name="connsiteX0" fmla="*/ 7144 w 19050"/>
                <a:gd name="connsiteY0" fmla="*/ 15775 h 19050"/>
                <a:gd name="connsiteX1" fmla="*/ 7144 w 19050"/>
                <a:gd name="connsiteY1" fmla="*/ 15775 h 19050"/>
              </a:gdLst>
              <a:ahLst/>
              <a:cxnLst>
                <a:cxn ang="0">
                  <a:pos x="connsiteX0" y="connsiteY0"/>
                </a:cxn>
                <a:cxn ang="0">
                  <a:pos x="connsiteX1" y="connsiteY1"/>
                </a:cxn>
              </a:cxnLst>
              <a:rect l="l" t="t" r="r" b="b"/>
              <a:pathLst>
                <a:path w="19050" h="19050">
                  <a:moveTo>
                    <a:pt x="7144" y="15775"/>
                  </a:moveTo>
                  <a:cubicBezTo>
                    <a:pt x="26194" y="6250"/>
                    <a:pt x="14764" y="2440"/>
                    <a:pt x="7144" y="1577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1" name="Freeform: Shape 3200">
              <a:extLst>
                <a:ext uri="{FF2B5EF4-FFF2-40B4-BE49-F238E27FC236}">
                  <a16:creationId xmlns:a16="http://schemas.microsoft.com/office/drawing/2014/main" id="{1BEE3D5B-3E3C-40B1-B79B-98912CE7FEAC}"/>
                </a:ext>
              </a:extLst>
            </p:cNvPr>
            <p:cNvSpPr/>
            <p:nvPr/>
          </p:nvSpPr>
          <p:spPr>
            <a:xfrm>
              <a:off x="7729466" y="2754428"/>
              <a:ext cx="9525" cy="9525"/>
            </a:xfrm>
            <a:custGeom>
              <a:avLst/>
              <a:gdLst>
                <a:gd name="connsiteX0" fmla="*/ 8644 w 9525"/>
                <a:gd name="connsiteY0" fmla="*/ 9727 h 9525"/>
                <a:gd name="connsiteX1" fmla="*/ 8644 w 9525"/>
                <a:gd name="connsiteY1" fmla="*/ 9727 h 9525"/>
              </a:gdLst>
              <a:ahLst/>
              <a:cxnLst>
                <a:cxn ang="0">
                  <a:pos x="connsiteX0" y="connsiteY0"/>
                </a:cxn>
                <a:cxn ang="0">
                  <a:pos x="connsiteX1" y="connsiteY1"/>
                </a:cxn>
              </a:cxnLst>
              <a:rect l="l" t="t" r="r" b="b"/>
              <a:pathLst>
                <a:path w="9525" h="9525">
                  <a:moveTo>
                    <a:pt x="8644" y="9727"/>
                  </a:moveTo>
                  <a:cubicBezTo>
                    <a:pt x="4834" y="3059"/>
                    <a:pt x="9597" y="11632"/>
                    <a:pt x="8644" y="97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2" name="Freeform: Shape 3201">
              <a:extLst>
                <a:ext uri="{FF2B5EF4-FFF2-40B4-BE49-F238E27FC236}">
                  <a16:creationId xmlns:a16="http://schemas.microsoft.com/office/drawing/2014/main" id="{37740BA4-5668-4207-8BE5-CA42B3257362}"/>
                </a:ext>
              </a:extLst>
            </p:cNvPr>
            <p:cNvSpPr/>
            <p:nvPr/>
          </p:nvSpPr>
          <p:spPr>
            <a:xfrm>
              <a:off x="7720936" y="2759214"/>
              <a:ext cx="9525" cy="19050"/>
            </a:xfrm>
            <a:custGeom>
              <a:avLst/>
              <a:gdLst>
                <a:gd name="connsiteX0" fmla="*/ 11459 w 9525"/>
                <a:gd name="connsiteY0" fmla="*/ 13513 h 19050"/>
                <a:gd name="connsiteX1" fmla="*/ 11459 w 9525"/>
                <a:gd name="connsiteY1" fmla="*/ 13513 h 19050"/>
              </a:gdLst>
              <a:ahLst/>
              <a:cxnLst>
                <a:cxn ang="0">
                  <a:pos x="connsiteX0" y="connsiteY0"/>
                </a:cxn>
                <a:cxn ang="0">
                  <a:pos x="connsiteX1" y="connsiteY1"/>
                </a:cxn>
              </a:cxnLst>
              <a:rect l="l" t="t" r="r" b="b"/>
              <a:pathLst>
                <a:path w="9525" h="19050">
                  <a:moveTo>
                    <a:pt x="11459" y="13513"/>
                  </a:moveTo>
                  <a:cubicBezTo>
                    <a:pt x="4792" y="-1727"/>
                    <a:pt x="6697" y="15418"/>
                    <a:pt x="11459" y="135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3" name="Freeform: Shape 3202">
              <a:extLst>
                <a:ext uri="{FF2B5EF4-FFF2-40B4-BE49-F238E27FC236}">
                  <a16:creationId xmlns:a16="http://schemas.microsoft.com/office/drawing/2014/main" id="{09039302-B1F8-42D5-92F7-32E9E5283299}"/>
                </a:ext>
              </a:extLst>
            </p:cNvPr>
            <p:cNvSpPr/>
            <p:nvPr/>
          </p:nvSpPr>
          <p:spPr>
            <a:xfrm>
              <a:off x="7729061" y="27636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7144" y="7144"/>
                    <a:pt x="7144" y="7144"/>
                  </a:cubicBezTo>
                  <a:cubicBezTo>
                    <a:pt x="8096" y="8096"/>
                    <a:pt x="8096"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4" name="Freeform: Shape 3203">
              <a:extLst>
                <a:ext uri="{FF2B5EF4-FFF2-40B4-BE49-F238E27FC236}">
                  <a16:creationId xmlns:a16="http://schemas.microsoft.com/office/drawing/2014/main" id="{9AF5363A-1D97-4AD8-9D3E-835CB504CD3F}"/>
                </a:ext>
              </a:extLst>
            </p:cNvPr>
            <p:cNvSpPr/>
            <p:nvPr/>
          </p:nvSpPr>
          <p:spPr>
            <a:xfrm>
              <a:off x="7714774" y="27591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7144"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5" name="Freeform: Shape 3204">
              <a:extLst>
                <a:ext uri="{FF2B5EF4-FFF2-40B4-BE49-F238E27FC236}">
                  <a16:creationId xmlns:a16="http://schemas.microsoft.com/office/drawing/2014/main" id="{02C8CD4D-1E33-4E56-877B-873C6BEA4ED6}"/>
                </a:ext>
              </a:extLst>
            </p:cNvPr>
            <p:cNvSpPr/>
            <p:nvPr/>
          </p:nvSpPr>
          <p:spPr>
            <a:xfrm>
              <a:off x="7716467" y="2764631"/>
              <a:ext cx="9525" cy="9525"/>
            </a:xfrm>
            <a:custGeom>
              <a:avLst/>
              <a:gdLst>
                <a:gd name="connsiteX0" fmla="*/ 9260 w 9525"/>
                <a:gd name="connsiteY0" fmla="*/ 7144 h 9525"/>
                <a:gd name="connsiteX1" fmla="*/ 9260 w 9525"/>
                <a:gd name="connsiteY1" fmla="*/ 7144 h 9525"/>
              </a:gdLst>
              <a:ahLst/>
              <a:cxnLst>
                <a:cxn ang="0">
                  <a:pos x="connsiteX0" y="connsiteY0"/>
                </a:cxn>
                <a:cxn ang="0">
                  <a:pos x="connsiteX1" y="connsiteY1"/>
                </a:cxn>
              </a:cxnLst>
              <a:rect l="l" t="t" r="r" b="b"/>
              <a:pathLst>
                <a:path w="9525" h="9525">
                  <a:moveTo>
                    <a:pt x="9260" y="7144"/>
                  </a:moveTo>
                  <a:cubicBezTo>
                    <a:pt x="4498" y="10001"/>
                    <a:pt x="9260" y="9049"/>
                    <a:pt x="926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6" name="Freeform: Shape 3205">
              <a:extLst>
                <a:ext uri="{FF2B5EF4-FFF2-40B4-BE49-F238E27FC236}">
                  <a16:creationId xmlns:a16="http://schemas.microsoft.com/office/drawing/2014/main" id="{07FCA5C7-66FB-4718-B7FD-030E6308E0E6}"/>
                </a:ext>
              </a:extLst>
            </p:cNvPr>
            <p:cNvSpPr/>
            <p:nvPr/>
          </p:nvSpPr>
          <p:spPr>
            <a:xfrm>
              <a:off x="7633811" y="2757963"/>
              <a:ext cx="85725" cy="38100"/>
            </a:xfrm>
            <a:custGeom>
              <a:avLst/>
              <a:gdLst>
                <a:gd name="connsiteX0" fmla="*/ 7144 w 85725"/>
                <a:gd name="connsiteY0" fmla="*/ 17621 h 38100"/>
                <a:gd name="connsiteX1" fmla="*/ 85249 w 85725"/>
                <a:gd name="connsiteY1" fmla="*/ 7144 h 38100"/>
                <a:gd name="connsiteX2" fmla="*/ 7144 w 85725"/>
                <a:gd name="connsiteY2" fmla="*/ 17621 h 38100"/>
              </a:gdLst>
              <a:ahLst/>
              <a:cxnLst>
                <a:cxn ang="0">
                  <a:pos x="connsiteX0" y="connsiteY0"/>
                </a:cxn>
                <a:cxn ang="0">
                  <a:pos x="connsiteX1" y="connsiteY1"/>
                </a:cxn>
                <a:cxn ang="0">
                  <a:pos x="connsiteX2" y="connsiteY2"/>
                </a:cxn>
              </a:cxnLst>
              <a:rect l="l" t="t" r="r" b="b"/>
              <a:pathLst>
                <a:path w="85725" h="38100">
                  <a:moveTo>
                    <a:pt x="7144" y="17621"/>
                  </a:moveTo>
                  <a:cubicBezTo>
                    <a:pt x="9049" y="55721"/>
                    <a:pt x="84296" y="7144"/>
                    <a:pt x="85249" y="7144"/>
                  </a:cubicBezTo>
                  <a:cubicBezTo>
                    <a:pt x="59531" y="11906"/>
                    <a:pt x="32861" y="15716"/>
                    <a:pt x="7144" y="176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7" name="Freeform: Shape 3206">
              <a:extLst>
                <a:ext uri="{FF2B5EF4-FFF2-40B4-BE49-F238E27FC236}">
                  <a16:creationId xmlns:a16="http://schemas.microsoft.com/office/drawing/2014/main" id="{A7B7A1CD-784D-4B1B-8A41-7D6A2F9F13CB}"/>
                </a:ext>
              </a:extLst>
            </p:cNvPr>
            <p:cNvSpPr/>
            <p:nvPr/>
          </p:nvSpPr>
          <p:spPr>
            <a:xfrm>
              <a:off x="7642384" y="2764336"/>
              <a:ext cx="9525" cy="9525"/>
            </a:xfrm>
            <a:custGeom>
              <a:avLst/>
              <a:gdLst>
                <a:gd name="connsiteX0" fmla="*/ 7144 w 9525"/>
                <a:gd name="connsiteY0" fmla="*/ 9344 h 9525"/>
                <a:gd name="connsiteX1" fmla="*/ 7144 w 9525"/>
                <a:gd name="connsiteY1" fmla="*/ 9344 h 9525"/>
              </a:gdLst>
              <a:ahLst/>
              <a:cxnLst>
                <a:cxn ang="0">
                  <a:pos x="connsiteX0" y="connsiteY0"/>
                </a:cxn>
                <a:cxn ang="0">
                  <a:pos x="connsiteX1" y="connsiteY1"/>
                </a:cxn>
              </a:cxnLst>
              <a:rect l="l" t="t" r="r" b="b"/>
              <a:pathLst>
                <a:path w="9525" h="9525">
                  <a:moveTo>
                    <a:pt x="7144" y="9344"/>
                  </a:moveTo>
                  <a:cubicBezTo>
                    <a:pt x="9049" y="5533"/>
                    <a:pt x="7144" y="7438"/>
                    <a:pt x="7144" y="9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8" name="Freeform: Shape 3207">
              <a:extLst>
                <a:ext uri="{FF2B5EF4-FFF2-40B4-BE49-F238E27FC236}">
                  <a16:creationId xmlns:a16="http://schemas.microsoft.com/office/drawing/2014/main" id="{50906934-0D77-45F8-9EB6-D6A2AF4A42AC}"/>
                </a:ext>
              </a:extLst>
            </p:cNvPr>
            <p:cNvSpPr/>
            <p:nvPr/>
          </p:nvSpPr>
          <p:spPr>
            <a:xfrm>
              <a:off x="7633811"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09" name="Freeform: Shape 3208">
              <a:extLst>
                <a:ext uri="{FF2B5EF4-FFF2-40B4-BE49-F238E27FC236}">
                  <a16:creationId xmlns:a16="http://schemas.microsoft.com/office/drawing/2014/main" id="{182D741B-BEF2-4FD9-B3A9-19082754C1A4}"/>
                </a:ext>
              </a:extLst>
            </p:cNvPr>
            <p:cNvSpPr/>
            <p:nvPr/>
          </p:nvSpPr>
          <p:spPr>
            <a:xfrm>
              <a:off x="7651352" y="2779447"/>
              <a:ext cx="9525" cy="9525"/>
            </a:xfrm>
            <a:custGeom>
              <a:avLst/>
              <a:gdLst>
                <a:gd name="connsiteX0" fmla="*/ 8653 w 9525"/>
                <a:gd name="connsiteY0" fmla="*/ 7567 h 9525"/>
                <a:gd name="connsiteX1" fmla="*/ 8653 w 9525"/>
                <a:gd name="connsiteY1" fmla="*/ 7567 h 9525"/>
              </a:gdLst>
              <a:ahLst/>
              <a:cxnLst>
                <a:cxn ang="0">
                  <a:pos x="connsiteX0" y="connsiteY0"/>
                </a:cxn>
                <a:cxn ang="0">
                  <a:pos x="connsiteX1" y="connsiteY1"/>
                </a:cxn>
              </a:cxnLst>
              <a:rect l="l" t="t" r="r" b="b"/>
              <a:pathLst>
                <a:path w="9525" h="9525">
                  <a:moveTo>
                    <a:pt x="8653" y="7567"/>
                  </a:moveTo>
                  <a:cubicBezTo>
                    <a:pt x="7700" y="7567"/>
                    <a:pt x="5795" y="6615"/>
                    <a:pt x="8653"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0" name="Freeform: Shape 3209">
              <a:extLst>
                <a:ext uri="{FF2B5EF4-FFF2-40B4-BE49-F238E27FC236}">
                  <a16:creationId xmlns:a16="http://schemas.microsoft.com/office/drawing/2014/main" id="{91F7F697-1E57-48E5-B728-F59FD7320245}"/>
                </a:ext>
              </a:extLst>
            </p:cNvPr>
            <p:cNvSpPr/>
            <p:nvPr/>
          </p:nvSpPr>
          <p:spPr>
            <a:xfrm>
              <a:off x="7653814" y="2764631"/>
              <a:ext cx="9525" cy="9525"/>
            </a:xfrm>
            <a:custGeom>
              <a:avLst/>
              <a:gdLst>
                <a:gd name="connsiteX0" fmla="*/ 7144 w 9525"/>
                <a:gd name="connsiteY0" fmla="*/ 7144 h 9525"/>
                <a:gd name="connsiteX1" fmla="*/ 10001 w 9525"/>
                <a:gd name="connsiteY1" fmla="*/ 1095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10001" y="10954"/>
                  </a:cubicBezTo>
                  <a:cubicBezTo>
                    <a:pt x="10001" y="9049"/>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1" name="Freeform: Shape 3210">
              <a:extLst>
                <a:ext uri="{FF2B5EF4-FFF2-40B4-BE49-F238E27FC236}">
                  <a16:creationId xmlns:a16="http://schemas.microsoft.com/office/drawing/2014/main" id="{1D9A980C-75F1-4CCA-B337-C244DF79E0AB}"/>
                </a:ext>
              </a:extLst>
            </p:cNvPr>
            <p:cNvSpPr/>
            <p:nvPr/>
          </p:nvSpPr>
          <p:spPr>
            <a:xfrm>
              <a:off x="7672716" y="2763678"/>
              <a:ext cx="9525" cy="9525"/>
            </a:xfrm>
            <a:custGeom>
              <a:avLst/>
              <a:gdLst>
                <a:gd name="connsiteX0" fmla="*/ 8244 w 9525"/>
                <a:gd name="connsiteY0" fmla="*/ 10001 h 9525"/>
                <a:gd name="connsiteX1" fmla="*/ 8244 w 9525"/>
                <a:gd name="connsiteY1" fmla="*/ 7144 h 9525"/>
                <a:gd name="connsiteX2" fmla="*/ 8244 w 9525"/>
                <a:gd name="connsiteY2" fmla="*/ 10001 h 9525"/>
              </a:gdLst>
              <a:ahLst/>
              <a:cxnLst>
                <a:cxn ang="0">
                  <a:pos x="connsiteX0" y="connsiteY0"/>
                </a:cxn>
                <a:cxn ang="0">
                  <a:pos x="connsiteX1" y="connsiteY1"/>
                </a:cxn>
                <a:cxn ang="0">
                  <a:pos x="connsiteX2" y="connsiteY2"/>
                </a:cxn>
              </a:cxnLst>
              <a:rect l="l" t="t" r="r" b="b"/>
              <a:pathLst>
                <a:path w="9525" h="9525">
                  <a:moveTo>
                    <a:pt x="8244" y="10001"/>
                  </a:moveTo>
                  <a:cubicBezTo>
                    <a:pt x="9196" y="9049"/>
                    <a:pt x="8244" y="8096"/>
                    <a:pt x="8244" y="7144"/>
                  </a:cubicBezTo>
                  <a:cubicBezTo>
                    <a:pt x="7291" y="7144"/>
                    <a:pt x="6339" y="9049"/>
                    <a:pt x="82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2" name="Freeform: Shape 3211">
              <a:extLst>
                <a:ext uri="{FF2B5EF4-FFF2-40B4-BE49-F238E27FC236}">
                  <a16:creationId xmlns:a16="http://schemas.microsoft.com/office/drawing/2014/main" id="{9F752763-295B-43A5-A8D7-4041C6BDA5E5}"/>
                </a:ext>
              </a:extLst>
            </p:cNvPr>
            <p:cNvSpPr/>
            <p:nvPr/>
          </p:nvSpPr>
          <p:spPr>
            <a:xfrm>
              <a:off x="7635257" y="2765583"/>
              <a:ext cx="9525" cy="9525"/>
            </a:xfrm>
            <a:custGeom>
              <a:avLst/>
              <a:gdLst>
                <a:gd name="connsiteX0" fmla="*/ 11413 w 9525"/>
                <a:gd name="connsiteY0" fmla="*/ 7144 h 9525"/>
                <a:gd name="connsiteX1" fmla="*/ 11413 w 9525"/>
                <a:gd name="connsiteY1" fmla="*/ 7144 h 9525"/>
              </a:gdLst>
              <a:ahLst/>
              <a:cxnLst>
                <a:cxn ang="0">
                  <a:pos x="connsiteX0" y="connsiteY0"/>
                </a:cxn>
                <a:cxn ang="0">
                  <a:pos x="connsiteX1" y="connsiteY1"/>
                </a:cxn>
              </a:cxnLst>
              <a:rect l="l" t="t" r="r" b="b"/>
              <a:pathLst>
                <a:path w="9525" h="9525">
                  <a:moveTo>
                    <a:pt x="11413" y="7144"/>
                  </a:moveTo>
                  <a:cubicBezTo>
                    <a:pt x="9509" y="7144"/>
                    <a:pt x="2841" y="10954"/>
                    <a:pt x="1141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3" name="Freeform: Shape 3212">
              <a:extLst>
                <a:ext uri="{FF2B5EF4-FFF2-40B4-BE49-F238E27FC236}">
                  <a16:creationId xmlns:a16="http://schemas.microsoft.com/office/drawing/2014/main" id="{CA69BBA9-AC30-4AEF-AA50-BFA0BE3C84C1}"/>
                </a:ext>
              </a:extLst>
            </p:cNvPr>
            <p:cNvSpPr/>
            <p:nvPr/>
          </p:nvSpPr>
          <p:spPr>
            <a:xfrm>
              <a:off x="7587013" y="2768441"/>
              <a:ext cx="57150" cy="19050"/>
            </a:xfrm>
            <a:custGeom>
              <a:avLst/>
              <a:gdLst>
                <a:gd name="connsiteX0" fmla="*/ 7270 w 57150"/>
                <a:gd name="connsiteY0" fmla="*/ 14764 h 19050"/>
                <a:gd name="connsiteX1" fmla="*/ 51085 w 57150"/>
                <a:gd name="connsiteY1" fmla="*/ 7144 h 19050"/>
                <a:gd name="connsiteX2" fmla="*/ 7270 w 57150"/>
                <a:gd name="connsiteY2" fmla="*/ 14764 h 19050"/>
              </a:gdLst>
              <a:ahLst/>
              <a:cxnLst>
                <a:cxn ang="0">
                  <a:pos x="connsiteX0" y="connsiteY0"/>
                </a:cxn>
                <a:cxn ang="0">
                  <a:pos x="connsiteX1" y="connsiteY1"/>
                </a:cxn>
                <a:cxn ang="0">
                  <a:pos x="connsiteX2" y="connsiteY2"/>
                </a:cxn>
              </a:cxnLst>
              <a:rect l="l" t="t" r="r" b="b"/>
              <a:pathLst>
                <a:path w="57150" h="19050">
                  <a:moveTo>
                    <a:pt x="7270" y="14764"/>
                  </a:moveTo>
                  <a:cubicBezTo>
                    <a:pt x="8222" y="15716"/>
                    <a:pt x="53943" y="27146"/>
                    <a:pt x="51085" y="7144"/>
                  </a:cubicBezTo>
                  <a:cubicBezTo>
                    <a:pt x="51085" y="7144"/>
                    <a:pt x="4412" y="12859"/>
                    <a:pt x="7270" y="147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4" name="Freeform: Shape 3213">
              <a:extLst>
                <a:ext uri="{FF2B5EF4-FFF2-40B4-BE49-F238E27FC236}">
                  <a16:creationId xmlns:a16="http://schemas.microsoft.com/office/drawing/2014/main" id="{EC632F1D-F664-4D33-A499-D091D2852481}"/>
                </a:ext>
              </a:extLst>
            </p:cNvPr>
            <p:cNvSpPr/>
            <p:nvPr/>
          </p:nvSpPr>
          <p:spPr>
            <a:xfrm>
              <a:off x="7619524" y="276748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7144" y="9049"/>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5" name="Freeform: Shape 3214">
              <a:extLst>
                <a:ext uri="{FF2B5EF4-FFF2-40B4-BE49-F238E27FC236}">
                  <a16:creationId xmlns:a16="http://schemas.microsoft.com/office/drawing/2014/main" id="{9E999097-3CF6-4F17-B33A-09A5FF3D7866}"/>
                </a:ext>
              </a:extLst>
            </p:cNvPr>
            <p:cNvSpPr/>
            <p:nvPr/>
          </p:nvSpPr>
          <p:spPr>
            <a:xfrm>
              <a:off x="7555964" y="2764909"/>
              <a:ext cx="28575" cy="9525"/>
            </a:xfrm>
            <a:custGeom>
              <a:avLst/>
              <a:gdLst>
                <a:gd name="connsiteX0" fmla="*/ 25936 w 28575"/>
                <a:gd name="connsiteY0" fmla="*/ 9723 h 9525"/>
                <a:gd name="connsiteX1" fmla="*/ 25936 w 28575"/>
                <a:gd name="connsiteY1" fmla="*/ 9723 h 9525"/>
              </a:gdLst>
              <a:ahLst/>
              <a:cxnLst>
                <a:cxn ang="0">
                  <a:pos x="connsiteX0" y="connsiteY0"/>
                </a:cxn>
                <a:cxn ang="0">
                  <a:pos x="connsiteX1" y="connsiteY1"/>
                </a:cxn>
              </a:cxnLst>
              <a:rect l="l" t="t" r="r" b="b"/>
              <a:pathLst>
                <a:path w="28575" h="9525">
                  <a:moveTo>
                    <a:pt x="25936" y="9723"/>
                  </a:moveTo>
                  <a:cubicBezTo>
                    <a:pt x="13554" y="1151"/>
                    <a:pt x="-9306" y="17343"/>
                    <a:pt x="25936" y="972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6" name="Freeform: Shape 3215">
              <a:extLst>
                <a:ext uri="{FF2B5EF4-FFF2-40B4-BE49-F238E27FC236}">
                  <a16:creationId xmlns:a16="http://schemas.microsoft.com/office/drawing/2014/main" id="{9ADBAFD1-4692-4FE3-9215-E61CF739B78A}"/>
                </a:ext>
              </a:extLst>
            </p:cNvPr>
            <p:cNvSpPr/>
            <p:nvPr/>
          </p:nvSpPr>
          <p:spPr>
            <a:xfrm>
              <a:off x="7583435" y="276653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2859"/>
                    <a:pt x="7990" y="8096"/>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7" name="Freeform: Shape 3216">
              <a:extLst>
                <a:ext uri="{FF2B5EF4-FFF2-40B4-BE49-F238E27FC236}">
                  <a16:creationId xmlns:a16="http://schemas.microsoft.com/office/drawing/2014/main" id="{6E7D437E-8A3F-4B73-892B-C983149EFC8E}"/>
                </a:ext>
              </a:extLst>
            </p:cNvPr>
            <p:cNvSpPr/>
            <p:nvPr/>
          </p:nvSpPr>
          <p:spPr>
            <a:xfrm>
              <a:off x="7579846" y="2774855"/>
              <a:ext cx="9525" cy="9525"/>
            </a:xfrm>
            <a:custGeom>
              <a:avLst/>
              <a:gdLst>
                <a:gd name="connsiteX0" fmla="*/ 7769 w 9525"/>
                <a:gd name="connsiteY0" fmla="*/ 10255 h 9525"/>
                <a:gd name="connsiteX1" fmla="*/ 8722 w 9525"/>
                <a:gd name="connsiteY1" fmla="*/ 7397 h 9525"/>
                <a:gd name="connsiteX2" fmla="*/ 7769 w 9525"/>
                <a:gd name="connsiteY2" fmla="*/ 10255 h 9525"/>
              </a:gdLst>
              <a:ahLst/>
              <a:cxnLst>
                <a:cxn ang="0">
                  <a:pos x="connsiteX0" y="connsiteY0"/>
                </a:cxn>
                <a:cxn ang="0">
                  <a:pos x="connsiteX1" y="connsiteY1"/>
                </a:cxn>
                <a:cxn ang="0">
                  <a:pos x="connsiteX2" y="connsiteY2"/>
                </a:cxn>
              </a:cxnLst>
              <a:rect l="l" t="t" r="r" b="b"/>
              <a:pathLst>
                <a:path w="9525" h="9525">
                  <a:moveTo>
                    <a:pt x="7769" y="10255"/>
                  </a:moveTo>
                  <a:cubicBezTo>
                    <a:pt x="7769" y="9302"/>
                    <a:pt x="8722" y="8350"/>
                    <a:pt x="8722" y="7397"/>
                  </a:cubicBezTo>
                  <a:cubicBezTo>
                    <a:pt x="6817" y="6445"/>
                    <a:pt x="6817" y="8350"/>
                    <a:pt x="7769" y="1025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8" name="Freeform: Shape 3217">
              <a:extLst>
                <a:ext uri="{FF2B5EF4-FFF2-40B4-BE49-F238E27FC236}">
                  <a16:creationId xmlns:a16="http://schemas.microsoft.com/office/drawing/2014/main" id="{02516548-42FF-46C5-A291-348527E88D5A}"/>
                </a:ext>
              </a:extLst>
            </p:cNvPr>
            <p:cNvSpPr/>
            <p:nvPr/>
          </p:nvSpPr>
          <p:spPr>
            <a:xfrm>
              <a:off x="7557713" y="276082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9049"/>
                    <a:pt x="7042" y="9049"/>
                    <a:pt x="89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19" name="Freeform: Shape 3218">
              <a:extLst>
                <a:ext uri="{FF2B5EF4-FFF2-40B4-BE49-F238E27FC236}">
                  <a16:creationId xmlns:a16="http://schemas.microsoft.com/office/drawing/2014/main" id="{8DA7B487-0D1E-4F48-A53F-6F900D80E5C0}"/>
                </a:ext>
              </a:extLst>
            </p:cNvPr>
            <p:cNvSpPr/>
            <p:nvPr/>
          </p:nvSpPr>
          <p:spPr>
            <a:xfrm>
              <a:off x="7539514" y="2766530"/>
              <a:ext cx="19050" cy="19050"/>
            </a:xfrm>
            <a:custGeom>
              <a:avLst/>
              <a:gdLst>
                <a:gd name="connsiteX0" fmla="*/ 7144 w 19050"/>
                <a:gd name="connsiteY0" fmla="*/ 12864 h 19050"/>
                <a:gd name="connsiteX1" fmla="*/ 7144 w 19050"/>
                <a:gd name="connsiteY1" fmla="*/ 12864 h 19050"/>
              </a:gdLst>
              <a:ahLst/>
              <a:cxnLst>
                <a:cxn ang="0">
                  <a:pos x="connsiteX0" y="connsiteY0"/>
                </a:cxn>
                <a:cxn ang="0">
                  <a:pos x="connsiteX1" y="connsiteY1"/>
                </a:cxn>
              </a:cxnLst>
              <a:rect l="l" t="t" r="r" b="b"/>
              <a:pathLst>
                <a:path w="19050" h="19050">
                  <a:moveTo>
                    <a:pt x="7144" y="12864"/>
                  </a:moveTo>
                  <a:cubicBezTo>
                    <a:pt x="25241" y="13817"/>
                    <a:pt x="14764" y="-471"/>
                    <a:pt x="7144" y="128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0" name="Freeform: Shape 3219">
              <a:extLst>
                <a:ext uri="{FF2B5EF4-FFF2-40B4-BE49-F238E27FC236}">
                  <a16:creationId xmlns:a16="http://schemas.microsoft.com/office/drawing/2014/main" id="{250DDD5E-32CE-4B4F-B1A4-9CB5C375B47F}"/>
                </a:ext>
              </a:extLst>
            </p:cNvPr>
            <p:cNvSpPr/>
            <p:nvPr/>
          </p:nvSpPr>
          <p:spPr>
            <a:xfrm>
              <a:off x="7459504" y="2743613"/>
              <a:ext cx="76200" cy="28575"/>
            </a:xfrm>
            <a:custGeom>
              <a:avLst/>
              <a:gdLst>
                <a:gd name="connsiteX0" fmla="*/ 77629 w 76200"/>
                <a:gd name="connsiteY0" fmla="*/ 20541 h 28575"/>
                <a:gd name="connsiteX1" fmla="*/ 7144 w 76200"/>
                <a:gd name="connsiteY1" fmla="*/ 8159 h 28575"/>
                <a:gd name="connsiteX2" fmla="*/ 77629 w 76200"/>
                <a:gd name="connsiteY2" fmla="*/ 20541 h 28575"/>
              </a:gdLst>
              <a:ahLst/>
              <a:cxnLst>
                <a:cxn ang="0">
                  <a:pos x="connsiteX0" y="connsiteY0"/>
                </a:cxn>
                <a:cxn ang="0">
                  <a:pos x="connsiteX1" y="connsiteY1"/>
                </a:cxn>
                <a:cxn ang="0">
                  <a:pos x="connsiteX2" y="connsiteY2"/>
                </a:cxn>
              </a:cxnLst>
              <a:rect l="l" t="t" r="r" b="b"/>
              <a:pathLst>
                <a:path w="76200" h="28575">
                  <a:moveTo>
                    <a:pt x="77629" y="20541"/>
                  </a:moveTo>
                  <a:cubicBezTo>
                    <a:pt x="61436" y="16731"/>
                    <a:pt x="26194" y="3396"/>
                    <a:pt x="7144" y="8159"/>
                  </a:cubicBezTo>
                  <a:cubicBezTo>
                    <a:pt x="52864" y="18636"/>
                    <a:pt x="73819" y="32924"/>
                    <a:pt x="77629" y="205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1" name="Freeform: Shape 3220">
              <a:extLst>
                <a:ext uri="{FF2B5EF4-FFF2-40B4-BE49-F238E27FC236}">
                  <a16:creationId xmlns:a16="http://schemas.microsoft.com/office/drawing/2014/main" id="{ABC00EEE-691B-4C41-B0C2-66DBA00581A5}"/>
                </a:ext>
              </a:extLst>
            </p:cNvPr>
            <p:cNvSpPr/>
            <p:nvPr/>
          </p:nvSpPr>
          <p:spPr>
            <a:xfrm>
              <a:off x="7533799" y="27684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2" name="Freeform: Shape 3221">
              <a:extLst>
                <a:ext uri="{FF2B5EF4-FFF2-40B4-BE49-F238E27FC236}">
                  <a16:creationId xmlns:a16="http://schemas.microsoft.com/office/drawing/2014/main" id="{BC7D5E66-D67C-4CD3-84D0-612808F58CFE}"/>
                </a:ext>
              </a:extLst>
            </p:cNvPr>
            <p:cNvSpPr/>
            <p:nvPr/>
          </p:nvSpPr>
          <p:spPr>
            <a:xfrm>
              <a:off x="7458157" y="2744628"/>
              <a:ext cx="9525" cy="9525"/>
            </a:xfrm>
            <a:custGeom>
              <a:avLst/>
              <a:gdLst>
                <a:gd name="connsiteX0" fmla="*/ 8491 w 9525"/>
                <a:gd name="connsiteY0" fmla="*/ 7144 h 9525"/>
                <a:gd name="connsiteX1" fmla="*/ 7538 w 9525"/>
                <a:gd name="connsiteY1" fmla="*/ 7144 h 9525"/>
                <a:gd name="connsiteX2" fmla="*/ 8491 w 9525"/>
                <a:gd name="connsiteY2" fmla="*/ 7144 h 9525"/>
              </a:gdLst>
              <a:ahLst/>
              <a:cxnLst>
                <a:cxn ang="0">
                  <a:pos x="connsiteX0" y="connsiteY0"/>
                </a:cxn>
                <a:cxn ang="0">
                  <a:pos x="connsiteX1" y="connsiteY1"/>
                </a:cxn>
                <a:cxn ang="0">
                  <a:pos x="connsiteX2" y="connsiteY2"/>
                </a:cxn>
              </a:cxnLst>
              <a:rect l="l" t="t" r="r" b="b"/>
              <a:pathLst>
                <a:path w="9525" h="9525">
                  <a:moveTo>
                    <a:pt x="8491" y="7144"/>
                  </a:moveTo>
                  <a:cubicBezTo>
                    <a:pt x="8491" y="7144"/>
                    <a:pt x="7538" y="7144"/>
                    <a:pt x="7538" y="7144"/>
                  </a:cubicBezTo>
                  <a:cubicBezTo>
                    <a:pt x="6586" y="8096"/>
                    <a:pt x="7538" y="8096"/>
                    <a:pt x="849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3" name="Freeform: Shape 3222">
              <a:extLst>
                <a:ext uri="{FF2B5EF4-FFF2-40B4-BE49-F238E27FC236}">
                  <a16:creationId xmlns:a16="http://schemas.microsoft.com/office/drawing/2014/main" id="{DE09BA8A-2687-4A9F-8F86-9AD919235CFA}"/>
                </a:ext>
              </a:extLst>
            </p:cNvPr>
            <p:cNvSpPr/>
            <p:nvPr/>
          </p:nvSpPr>
          <p:spPr>
            <a:xfrm>
              <a:off x="7540466" y="27674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4" name="Freeform: Shape 3223">
              <a:extLst>
                <a:ext uri="{FF2B5EF4-FFF2-40B4-BE49-F238E27FC236}">
                  <a16:creationId xmlns:a16="http://schemas.microsoft.com/office/drawing/2014/main" id="{C1CF595E-0B7C-4C61-991B-768CC85C24BD}"/>
                </a:ext>
              </a:extLst>
            </p:cNvPr>
            <p:cNvSpPr/>
            <p:nvPr/>
          </p:nvSpPr>
          <p:spPr>
            <a:xfrm>
              <a:off x="7542767" y="275891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1" y="8096"/>
                    <a:pt x="5795" y="9049"/>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5" name="Freeform: Shape 3224">
              <a:extLst>
                <a:ext uri="{FF2B5EF4-FFF2-40B4-BE49-F238E27FC236}">
                  <a16:creationId xmlns:a16="http://schemas.microsoft.com/office/drawing/2014/main" id="{F7048D84-329B-45CD-AC2F-CAB798FFFF11}"/>
                </a:ext>
              </a:extLst>
            </p:cNvPr>
            <p:cNvSpPr/>
            <p:nvPr/>
          </p:nvSpPr>
          <p:spPr>
            <a:xfrm>
              <a:off x="7447121" y="27370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6" name="Freeform: Shape 3225">
              <a:extLst>
                <a:ext uri="{FF2B5EF4-FFF2-40B4-BE49-F238E27FC236}">
                  <a16:creationId xmlns:a16="http://schemas.microsoft.com/office/drawing/2014/main" id="{12AE4D92-39A6-40DB-8601-DCC5ED563A47}"/>
                </a:ext>
              </a:extLst>
            </p:cNvPr>
            <p:cNvSpPr/>
            <p:nvPr/>
          </p:nvSpPr>
          <p:spPr>
            <a:xfrm>
              <a:off x="7410926" y="27293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7" name="Freeform: Shape 3226">
              <a:extLst>
                <a:ext uri="{FF2B5EF4-FFF2-40B4-BE49-F238E27FC236}">
                  <a16:creationId xmlns:a16="http://schemas.microsoft.com/office/drawing/2014/main" id="{176EC5D5-C36F-4D89-A715-4DFA78CA2626}"/>
                </a:ext>
              </a:extLst>
            </p:cNvPr>
            <p:cNvSpPr/>
            <p:nvPr/>
          </p:nvSpPr>
          <p:spPr>
            <a:xfrm>
              <a:off x="7321391" y="2717570"/>
              <a:ext cx="142875" cy="38100"/>
            </a:xfrm>
            <a:custGeom>
              <a:avLst/>
              <a:gdLst>
                <a:gd name="connsiteX0" fmla="*/ 7144 w 142875"/>
                <a:gd name="connsiteY0" fmla="*/ 7532 h 38100"/>
                <a:gd name="connsiteX1" fmla="*/ 140494 w 142875"/>
                <a:gd name="connsiteY1" fmla="*/ 27534 h 38100"/>
                <a:gd name="connsiteX2" fmla="*/ 7144 w 142875"/>
                <a:gd name="connsiteY2" fmla="*/ 7532 h 38100"/>
              </a:gdLst>
              <a:ahLst/>
              <a:cxnLst>
                <a:cxn ang="0">
                  <a:pos x="connsiteX0" y="connsiteY0"/>
                </a:cxn>
                <a:cxn ang="0">
                  <a:pos x="connsiteX1" y="connsiteY1"/>
                </a:cxn>
                <a:cxn ang="0">
                  <a:pos x="connsiteX2" y="connsiteY2"/>
                </a:cxn>
              </a:cxnLst>
              <a:rect l="l" t="t" r="r" b="b"/>
              <a:pathLst>
                <a:path w="142875" h="38100">
                  <a:moveTo>
                    <a:pt x="7144" y="7532"/>
                  </a:moveTo>
                  <a:cubicBezTo>
                    <a:pt x="22384" y="2769"/>
                    <a:pt x="138589" y="43727"/>
                    <a:pt x="140494" y="27534"/>
                  </a:cubicBezTo>
                  <a:cubicBezTo>
                    <a:pt x="130969" y="30392"/>
                    <a:pt x="10001" y="18962"/>
                    <a:pt x="7144" y="753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8" name="Freeform: Shape 3227">
              <a:extLst>
                <a:ext uri="{FF2B5EF4-FFF2-40B4-BE49-F238E27FC236}">
                  <a16:creationId xmlns:a16="http://schemas.microsoft.com/office/drawing/2014/main" id="{2E0A0A87-8D86-4E00-8243-B432464EFF36}"/>
                </a:ext>
              </a:extLst>
            </p:cNvPr>
            <p:cNvSpPr/>
            <p:nvPr/>
          </p:nvSpPr>
          <p:spPr>
            <a:xfrm>
              <a:off x="7358327" y="2721017"/>
              <a:ext cx="9525" cy="9525"/>
            </a:xfrm>
            <a:custGeom>
              <a:avLst/>
              <a:gdLst>
                <a:gd name="connsiteX0" fmla="*/ 9260 w 9525"/>
                <a:gd name="connsiteY0" fmla="*/ 10752 h 9525"/>
                <a:gd name="connsiteX1" fmla="*/ 9260 w 9525"/>
                <a:gd name="connsiteY1" fmla="*/ 10752 h 9525"/>
              </a:gdLst>
              <a:ahLst/>
              <a:cxnLst>
                <a:cxn ang="0">
                  <a:pos x="connsiteX0" y="connsiteY0"/>
                </a:cxn>
                <a:cxn ang="0">
                  <a:pos x="connsiteX1" y="connsiteY1"/>
                </a:cxn>
              </a:cxnLst>
              <a:rect l="l" t="t" r="r" b="b"/>
              <a:pathLst>
                <a:path w="9525" h="9525">
                  <a:moveTo>
                    <a:pt x="9260" y="10752"/>
                  </a:moveTo>
                  <a:cubicBezTo>
                    <a:pt x="4498" y="3132"/>
                    <a:pt x="9260" y="9800"/>
                    <a:pt x="9260" y="107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29" name="Freeform: Shape 3228">
              <a:extLst>
                <a:ext uri="{FF2B5EF4-FFF2-40B4-BE49-F238E27FC236}">
                  <a16:creationId xmlns:a16="http://schemas.microsoft.com/office/drawing/2014/main" id="{C5A0BBF9-6E3A-435B-A7BD-0F3D1537FED4}"/>
                </a:ext>
              </a:extLst>
            </p:cNvPr>
            <p:cNvSpPr/>
            <p:nvPr/>
          </p:nvSpPr>
          <p:spPr>
            <a:xfrm>
              <a:off x="7357030" y="272367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8096"/>
                    <a:pt x="7701" y="8096"/>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0" name="Freeform: Shape 3229">
              <a:extLst>
                <a:ext uri="{FF2B5EF4-FFF2-40B4-BE49-F238E27FC236}">
                  <a16:creationId xmlns:a16="http://schemas.microsoft.com/office/drawing/2014/main" id="{5D7BB919-D0E4-4177-B275-A9ADFE31DEB2}"/>
                </a:ext>
              </a:extLst>
            </p:cNvPr>
            <p:cNvSpPr/>
            <p:nvPr/>
          </p:nvSpPr>
          <p:spPr>
            <a:xfrm>
              <a:off x="7310914" y="2716582"/>
              <a:ext cx="9525" cy="9525"/>
            </a:xfrm>
            <a:custGeom>
              <a:avLst/>
              <a:gdLst>
                <a:gd name="connsiteX0" fmla="*/ 9049 w 9525"/>
                <a:gd name="connsiteY0" fmla="*/ 7567 h 9525"/>
                <a:gd name="connsiteX1" fmla="*/ 7144 w 9525"/>
                <a:gd name="connsiteY1" fmla="*/ 7567 h 9525"/>
                <a:gd name="connsiteX2" fmla="*/ 9049 w 9525"/>
                <a:gd name="connsiteY2" fmla="*/ 7567 h 9525"/>
              </a:gdLst>
              <a:ahLst/>
              <a:cxnLst>
                <a:cxn ang="0">
                  <a:pos x="connsiteX0" y="connsiteY0"/>
                </a:cxn>
                <a:cxn ang="0">
                  <a:pos x="connsiteX1" y="connsiteY1"/>
                </a:cxn>
                <a:cxn ang="0">
                  <a:pos x="connsiteX2" y="connsiteY2"/>
                </a:cxn>
              </a:cxnLst>
              <a:rect l="l" t="t" r="r" b="b"/>
              <a:pathLst>
                <a:path w="9525" h="9525">
                  <a:moveTo>
                    <a:pt x="9049" y="7567"/>
                  </a:moveTo>
                  <a:cubicBezTo>
                    <a:pt x="9049" y="7567"/>
                    <a:pt x="8096" y="6615"/>
                    <a:pt x="7144" y="7567"/>
                  </a:cubicBezTo>
                  <a:cubicBezTo>
                    <a:pt x="7144" y="8520"/>
                    <a:pt x="8096" y="8520"/>
                    <a:pt x="9049"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1" name="Freeform: Shape 3230">
              <a:extLst>
                <a:ext uri="{FF2B5EF4-FFF2-40B4-BE49-F238E27FC236}">
                  <a16:creationId xmlns:a16="http://schemas.microsoft.com/office/drawing/2014/main" id="{B560FAAA-FE0A-442F-AE92-2D7052D0ECCA}"/>
                </a:ext>
              </a:extLst>
            </p:cNvPr>
            <p:cNvSpPr/>
            <p:nvPr/>
          </p:nvSpPr>
          <p:spPr>
            <a:xfrm>
              <a:off x="7309961" y="27189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2" name="Freeform: Shape 3231">
              <a:extLst>
                <a:ext uri="{FF2B5EF4-FFF2-40B4-BE49-F238E27FC236}">
                  <a16:creationId xmlns:a16="http://schemas.microsoft.com/office/drawing/2014/main" id="{445B1560-64A7-44F7-8026-E1F812FF2222}"/>
                </a:ext>
              </a:extLst>
            </p:cNvPr>
            <p:cNvSpPr/>
            <p:nvPr/>
          </p:nvSpPr>
          <p:spPr>
            <a:xfrm>
              <a:off x="7244223" y="2714148"/>
              <a:ext cx="76200" cy="19050"/>
            </a:xfrm>
            <a:custGeom>
              <a:avLst/>
              <a:gdLst>
                <a:gd name="connsiteX0" fmla="*/ 7159 w 76200"/>
                <a:gd name="connsiteY0" fmla="*/ 7144 h 19050"/>
                <a:gd name="connsiteX1" fmla="*/ 71930 w 76200"/>
                <a:gd name="connsiteY1" fmla="*/ 13811 h 19050"/>
                <a:gd name="connsiteX2" fmla="*/ 63357 w 76200"/>
                <a:gd name="connsiteY2" fmla="*/ 15716 h 19050"/>
                <a:gd name="connsiteX3" fmla="*/ 7159 w 76200"/>
                <a:gd name="connsiteY3" fmla="*/ 7144 h 19050"/>
              </a:gdLst>
              <a:ahLst/>
              <a:cxnLst>
                <a:cxn ang="0">
                  <a:pos x="connsiteX0" y="connsiteY0"/>
                </a:cxn>
                <a:cxn ang="0">
                  <a:pos x="connsiteX1" y="connsiteY1"/>
                </a:cxn>
                <a:cxn ang="0">
                  <a:pos x="connsiteX2" y="connsiteY2"/>
                </a:cxn>
                <a:cxn ang="0">
                  <a:pos x="connsiteX3" y="connsiteY3"/>
                </a:cxn>
              </a:cxnLst>
              <a:rect l="l" t="t" r="r" b="b"/>
              <a:pathLst>
                <a:path w="76200" h="19050">
                  <a:moveTo>
                    <a:pt x="7159" y="7144"/>
                  </a:moveTo>
                  <a:cubicBezTo>
                    <a:pt x="6207" y="7144"/>
                    <a:pt x="49070" y="18574"/>
                    <a:pt x="71930" y="13811"/>
                  </a:cubicBezTo>
                  <a:cubicBezTo>
                    <a:pt x="62405" y="14764"/>
                    <a:pt x="59547" y="14764"/>
                    <a:pt x="63357" y="15716"/>
                  </a:cubicBezTo>
                  <a:cubicBezTo>
                    <a:pt x="67167" y="8096"/>
                    <a:pt x="7159" y="10954"/>
                    <a:pt x="71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3" name="Freeform: Shape 3232">
              <a:extLst>
                <a:ext uri="{FF2B5EF4-FFF2-40B4-BE49-F238E27FC236}">
                  <a16:creationId xmlns:a16="http://schemas.microsoft.com/office/drawing/2014/main" id="{E61B2D11-2D98-4CFD-8789-65D666BB9E62}"/>
                </a:ext>
              </a:extLst>
            </p:cNvPr>
            <p:cNvSpPr/>
            <p:nvPr/>
          </p:nvSpPr>
          <p:spPr>
            <a:xfrm>
              <a:off x="7228026" y="2715792"/>
              <a:ext cx="9525" cy="9525"/>
            </a:xfrm>
            <a:custGeom>
              <a:avLst/>
              <a:gdLst>
                <a:gd name="connsiteX0" fmla="*/ 9069 w 9525"/>
                <a:gd name="connsiteY0" fmla="*/ 9310 h 9525"/>
                <a:gd name="connsiteX1" fmla="*/ 9069 w 9525"/>
                <a:gd name="connsiteY1" fmla="*/ 9310 h 9525"/>
              </a:gdLst>
              <a:ahLst/>
              <a:cxnLst>
                <a:cxn ang="0">
                  <a:pos x="connsiteX0" y="connsiteY0"/>
                </a:cxn>
                <a:cxn ang="0">
                  <a:pos x="connsiteX1" y="connsiteY1"/>
                </a:cxn>
              </a:cxnLst>
              <a:rect l="l" t="t" r="r" b="b"/>
              <a:pathLst>
                <a:path w="9525" h="9525">
                  <a:moveTo>
                    <a:pt x="9069" y="9310"/>
                  </a:moveTo>
                  <a:cubicBezTo>
                    <a:pt x="8117" y="3595"/>
                    <a:pt x="5259" y="11215"/>
                    <a:pt x="9069" y="93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4" name="Freeform: Shape 3233">
              <a:extLst>
                <a:ext uri="{FF2B5EF4-FFF2-40B4-BE49-F238E27FC236}">
                  <a16:creationId xmlns:a16="http://schemas.microsoft.com/office/drawing/2014/main" id="{41680C15-772D-4503-8BD3-13187BCA8975}"/>
                </a:ext>
              </a:extLst>
            </p:cNvPr>
            <p:cNvSpPr/>
            <p:nvPr/>
          </p:nvSpPr>
          <p:spPr>
            <a:xfrm>
              <a:off x="7203281" y="2708309"/>
              <a:ext cx="19050" cy="19050"/>
            </a:xfrm>
            <a:custGeom>
              <a:avLst/>
              <a:gdLst>
                <a:gd name="connsiteX0" fmla="*/ 7144 w 19050"/>
                <a:gd name="connsiteY0" fmla="*/ 13935 h 19050"/>
                <a:gd name="connsiteX1" fmla="*/ 7144 w 19050"/>
                <a:gd name="connsiteY1" fmla="*/ 13935 h 19050"/>
              </a:gdLst>
              <a:ahLst/>
              <a:cxnLst>
                <a:cxn ang="0">
                  <a:pos x="connsiteX0" y="connsiteY0"/>
                </a:cxn>
                <a:cxn ang="0">
                  <a:pos x="connsiteX1" y="connsiteY1"/>
                </a:cxn>
              </a:cxnLst>
              <a:rect l="l" t="t" r="r" b="b"/>
              <a:pathLst>
                <a:path w="19050" h="19050">
                  <a:moveTo>
                    <a:pt x="7144" y="13935"/>
                  </a:moveTo>
                  <a:cubicBezTo>
                    <a:pt x="20479" y="-2257"/>
                    <a:pt x="12859" y="15840"/>
                    <a:pt x="7144" y="139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5" name="Freeform: Shape 3234">
              <a:extLst>
                <a:ext uri="{FF2B5EF4-FFF2-40B4-BE49-F238E27FC236}">
                  <a16:creationId xmlns:a16="http://schemas.microsoft.com/office/drawing/2014/main" id="{77C21811-9CE0-45C0-8524-7D9D8A8CA8F0}"/>
                </a:ext>
              </a:extLst>
            </p:cNvPr>
            <p:cNvSpPr/>
            <p:nvPr/>
          </p:nvSpPr>
          <p:spPr>
            <a:xfrm>
              <a:off x="7200424" y="271764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6" name="Freeform: Shape 3235">
              <a:extLst>
                <a:ext uri="{FF2B5EF4-FFF2-40B4-BE49-F238E27FC236}">
                  <a16:creationId xmlns:a16="http://schemas.microsoft.com/office/drawing/2014/main" id="{1E0D12A3-18C8-403E-9A26-7759B5DAE9CD}"/>
                </a:ext>
              </a:extLst>
            </p:cNvPr>
            <p:cNvSpPr/>
            <p:nvPr/>
          </p:nvSpPr>
          <p:spPr>
            <a:xfrm>
              <a:off x="7243286" y="24045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9049"/>
                    <a:pt x="11906" y="1285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7" name="Freeform: Shape 3236">
              <a:extLst>
                <a:ext uri="{FF2B5EF4-FFF2-40B4-BE49-F238E27FC236}">
                  <a16:creationId xmlns:a16="http://schemas.microsoft.com/office/drawing/2014/main" id="{FB6570FA-DD16-4EB1-AC31-CCB8E22374F5}"/>
                </a:ext>
              </a:extLst>
            </p:cNvPr>
            <p:cNvSpPr/>
            <p:nvPr/>
          </p:nvSpPr>
          <p:spPr>
            <a:xfrm>
              <a:off x="7237571" y="2412612"/>
              <a:ext cx="19050" cy="19050"/>
            </a:xfrm>
            <a:custGeom>
              <a:avLst/>
              <a:gdLst>
                <a:gd name="connsiteX0" fmla="*/ 7144 w 19050"/>
                <a:gd name="connsiteY0" fmla="*/ 14358 h 19050"/>
                <a:gd name="connsiteX1" fmla="*/ 7144 w 19050"/>
                <a:gd name="connsiteY1" fmla="*/ 14358 h 19050"/>
              </a:gdLst>
              <a:ahLst/>
              <a:cxnLst>
                <a:cxn ang="0">
                  <a:pos x="connsiteX0" y="connsiteY0"/>
                </a:cxn>
                <a:cxn ang="0">
                  <a:pos x="connsiteX1" y="connsiteY1"/>
                </a:cxn>
              </a:cxnLst>
              <a:rect l="l" t="t" r="r" b="b"/>
              <a:pathLst>
                <a:path w="19050" h="19050">
                  <a:moveTo>
                    <a:pt x="7144" y="14358"/>
                  </a:moveTo>
                  <a:cubicBezTo>
                    <a:pt x="18574" y="2928"/>
                    <a:pt x="14764" y="6738"/>
                    <a:pt x="7144" y="143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8" name="Freeform: Shape 3237">
              <a:extLst>
                <a:ext uri="{FF2B5EF4-FFF2-40B4-BE49-F238E27FC236}">
                  <a16:creationId xmlns:a16="http://schemas.microsoft.com/office/drawing/2014/main" id="{F8C49A64-2533-4755-A047-B71232013626}"/>
                </a:ext>
              </a:extLst>
            </p:cNvPr>
            <p:cNvSpPr/>
            <p:nvPr/>
          </p:nvSpPr>
          <p:spPr>
            <a:xfrm>
              <a:off x="7242334" y="2422683"/>
              <a:ext cx="19050" cy="9525"/>
            </a:xfrm>
            <a:custGeom>
              <a:avLst/>
              <a:gdLst>
                <a:gd name="connsiteX0" fmla="*/ 11906 w 19050"/>
                <a:gd name="connsiteY0" fmla="*/ 7144 h 9525"/>
                <a:gd name="connsiteX1" fmla="*/ 7144 w 19050"/>
                <a:gd name="connsiteY1" fmla="*/ 7144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0001" y="7144"/>
                    <a:pt x="9049" y="7144"/>
                    <a:pt x="7144" y="7144"/>
                  </a:cubicBezTo>
                  <a:cubicBezTo>
                    <a:pt x="9049" y="7144"/>
                    <a:pt x="11906" y="9049"/>
                    <a:pt x="1190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39" name="Freeform: Shape 3238">
              <a:extLst>
                <a:ext uri="{FF2B5EF4-FFF2-40B4-BE49-F238E27FC236}">
                  <a16:creationId xmlns:a16="http://schemas.microsoft.com/office/drawing/2014/main" id="{25BAA425-9262-4BAB-9543-94FAB54E1A66}"/>
                </a:ext>
              </a:extLst>
            </p:cNvPr>
            <p:cNvSpPr/>
            <p:nvPr/>
          </p:nvSpPr>
          <p:spPr>
            <a:xfrm>
              <a:off x="7248578" y="242554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285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0" name="Freeform: Shape 3239">
              <a:extLst>
                <a:ext uri="{FF2B5EF4-FFF2-40B4-BE49-F238E27FC236}">
                  <a16:creationId xmlns:a16="http://schemas.microsoft.com/office/drawing/2014/main" id="{A9B8FBD1-0BB0-49DB-A89E-363208B4AE97}"/>
                </a:ext>
              </a:extLst>
            </p:cNvPr>
            <p:cNvSpPr/>
            <p:nvPr/>
          </p:nvSpPr>
          <p:spPr>
            <a:xfrm>
              <a:off x="7249954" y="243792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8096"/>
                  </a:cubicBezTo>
                  <a:cubicBezTo>
                    <a:pt x="9049"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1" name="Freeform: Shape 3240">
              <a:extLst>
                <a:ext uri="{FF2B5EF4-FFF2-40B4-BE49-F238E27FC236}">
                  <a16:creationId xmlns:a16="http://schemas.microsoft.com/office/drawing/2014/main" id="{880B1FF9-1B41-418B-96F8-4A45E256CBE5}"/>
                </a:ext>
              </a:extLst>
            </p:cNvPr>
            <p:cNvSpPr/>
            <p:nvPr/>
          </p:nvSpPr>
          <p:spPr>
            <a:xfrm>
              <a:off x="7241416" y="2432577"/>
              <a:ext cx="19050" cy="19050"/>
            </a:xfrm>
            <a:custGeom>
              <a:avLst/>
              <a:gdLst>
                <a:gd name="connsiteX0" fmla="*/ 17586 w 19050"/>
                <a:gd name="connsiteY0" fmla="*/ 18205 h 19050"/>
                <a:gd name="connsiteX1" fmla="*/ 17586 w 19050"/>
                <a:gd name="connsiteY1" fmla="*/ 18205 h 19050"/>
              </a:gdLst>
              <a:ahLst/>
              <a:cxnLst>
                <a:cxn ang="0">
                  <a:pos x="connsiteX0" y="connsiteY0"/>
                </a:cxn>
                <a:cxn ang="0">
                  <a:pos x="connsiteX1" y="connsiteY1"/>
                </a:cxn>
              </a:cxnLst>
              <a:rect l="l" t="t" r="r" b="b"/>
              <a:pathLst>
                <a:path w="19050" h="19050">
                  <a:moveTo>
                    <a:pt x="17586" y="18205"/>
                  </a:moveTo>
                  <a:cubicBezTo>
                    <a:pt x="22349" y="14395"/>
                    <a:pt x="-8131" y="-4655"/>
                    <a:pt x="17586" y="182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2" name="Freeform: Shape 3241">
              <a:extLst>
                <a:ext uri="{FF2B5EF4-FFF2-40B4-BE49-F238E27FC236}">
                  <a16:creationId xmlns:a16="http://schemas.microsoft.com/office/drawing/2014/main" id="{272CE68D-2016-4955-A2C6-560376037EE6}"/>
                </a:ext>
              </a:extLst>
            </p:cNvPr>
            <p:cNvSpPr/>
            <p:nvPr/>
          </p:nvSpPr>
          <p:spPr>
            <a:xfrm>
              <a:off x="7249530" y="2436018"/>
              <a:ext cx="9525" cy="9525"/>
            </a:xfrm>
            <a:custGeom>
              <a:avLst/>
              <a:gdLst>
                <a:gd name="connsiteX0" fmla="*/ 7567 w 9525"/>
                <a:gd name="connsiteY0" fmla="*/ 9049 h 9525"/>
                <a:gd name="connsiteX1" fmla="*/ 7567 w 9525"/>
                <a:gd name="connsiteY1" fmla="*/ 7144 h 9525"/>
                <a:gd name="connsiteX2" fmla="*/ 7567 w 9525"/>
                <a:gd name="connsiteY2" fmla="*/ 9049 h 9525"/>
              </a:gdLst>
              <a:ahLst/>
              <a:cxnLst>
                <a:cxn ang="0">
                  <a:pos x="connsiteX0" y="connsiteY0"/>
                </a:cxn>
                <a:cxn ang="0">
                  <a:pos x="connsiteX1" y="connsiteY1"/>
                </a:cxn>
                <a:cxn ang="0">
                  <a:pos x="connsiteX2" y="connsiteY2"/>
                </a:cxn>
              </a:cxnLst>
              <a:rect l="l" t="t" r="r" b="b"/>
              <a:pathLst>
                <a:path w="9525" h="9525">
                  <a:moveTo>
                    <a:pt x="7567" y="9049"/>
                  </a:moveTo>
                  <a:cubicBezTo>
                    <a:pt x="7567" y="8096"/>
                    <a:pt x="7567" y="8096"/>
                    <a:pt x="7567" y="7144"/>
                  </a:cubicBezTo>
                  <a:cubicBezTo>
                    <a:pt x="6615" y="8096"/>
                    <a:pt x="7567" y="8096"/>
                    <a:pt x="7567"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3" name="Freeform: Shape 3242">
              <a:extLst>
                <a:ext uri="{FF2B5EF4-FFF2-40B4-BE49-F238E27FC236}">
                  <a16:creationId xmlns:a16="http://schemas.microsoft.com/office/drawing/2014/main" id="{3CA5A619-9ECF-48C2-B06E-2DED677EC0E3}"/>
                </a:ext>
              </a:extLst>
            </p:cNvPr>
            <p:cNvSpPr/>
            <p:nvPr/>
          </p:nvSpPr>
          <p:spPr>
            <a:xfrm>
              <a:off x="7247609" y="2429747"/>
              <a:ext cx="9525" cy="9525"/>
            </a:xfrm>
            <a:custGeom>
              <a:avLst/>
              <a:gdLst>
                <a:gd name="connsiteX0" fmla="*/ 9488 w 9525"/>
                <a:gd name="connsiteY0" fmla="*/ 8653 h 9525"/>
                <a:gd name="connsiteX1" fmla="*/ 9488 w 9525"/>
                <a:gd name="connsiteY1" fmla="*/ 8653 h 9525"/>
              </a:gdLst>
              <a:ahLst/>
              <a:cxnLst>
                <a:cxn ang="0">
                  <a:pos x="connsiteX0" y="connsiteY0"/>
                </a:cxn>
                <a:cxn ang="0">
                  <a:pos x="connsiteX1" y="connsiteY1"/>
                </a:cxn>
              </a:cxnLst>
              <a:rect l="l" t="t" r="r" b="b"/>
              <a:pathLst>
                <a:path w="9525" h="9525">
                  <a:moveTo>
                    <a:pt x="9488" y="8653"/>
                  </a:moveTo>
                  <a:cubicBezTo>
                    <a:pt x="8536" y="7700"/>
                    <a:pt x="4726" y="5795"/>
                    <a:pt x="9488"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4" name="Freeform: Shape 3243">
              <a:extLst>
                <a:ext uri="{FF2B5EF4-FFF2-40B4-BE49-F238E27FC236}">
                  <a16:creationId xmlns:a16="http://schemas.microsoft.com/office/drawing/2014/main" id="{0042CD3F-5DC2-4B70-ACBD-04B2C41AF3FA}"/>
                </a:ext>
              </a:extLst>
            </p:cNvPr>
            <p:cNvSpPr/>
            <p:nvPr/>
          </p:nvSpPr>
          <p:spPr>
            <a:xfrm>
              <a:off x="7243756" y="2454006"/>
              <a:ext cx="19050" cy="9525"/>
            </a:xfrm>
            <a:custGeom>
              <a:avLst/>
              <a:gdLst>
                <a:gd name="connsiteX0" fmla="*/ 16199 w 19050"/>
                <a:gd name="connsiteY0" fmla="*/ 7253 h 9525"/>
                <a:gd name="connsiteX1" fmla="*/ 16199 w 19050"/>
                <a:gd name="connsiteY1" fmla="*/ 7253 h 9525"/>
              </a:gdLst>
              <a:ahLst/>
              <a:cxnLst>
                <a:cxn ang="0">
                  <a:pos x="connsiteX0" y="connsiteY0"/>
                </a:cxn>
                <a:cxn ang="0">
                  <a:pos x="connsiteX1" y="connsiteY1"/>
                </a:cxn>
              </a:cxnLst>
              <a:rect l="l" t="t" r="r" b="b"/>
              <a:pathLst>
                <a:path w="19050" h="9525">
                  <a:moveTo>
                    <a:pt x="16199" y="7253"/>
                  </a:moveTo>
                  <a:cubicBezTo>
                    <a:pt x="-946" y="6301"/>
                    <a:pt x="10484" y="12016"/>
                    <a:pt x="16199" y="72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5" name="Freeform: Shape 3244">
              <a:extLst>
                <a:ext uri="{FF2B5EF4-FFF2-40B4-BE49-F238E27FC236}">
                  <a16:creationId xmlns:a16="http://schemas.microsoft.com/office/drawing/2014/main" id="{68D3CF3A-36DC-4871-81ED-6C0BA5A7B299}"/>
                </a:ext>
              </a:extLst>
            </p:cNvPr>
            <p:cNvSpPr/>
            <p:nvPr/>
          </p:nvSpPr>
          <p:spPr>
            <a:xfrm>
              <a:off x="7239476" y="246364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8096" y="8096"/>
                  </a:cubicBez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6" name="Freeform: Shape 3245">
              <a:extLst>
                <a:ext uri="{FF2B5EF4-FFF2-40B4-BE49-F238E27FC236}">
                  <a16:creationId xmlns:a16="http://schemas.microsoft.com/office/drawing/2014/main" id="{FF0AC7BA-675F-4BC2-A768-B3E093353825}"/>
                </a:ext>
              </a:extLst>
            </p:cNvPr>
            <p:cNvSpPr/>
            <p:nvPr/>
          </p:nvSpPr>
          <p:spPr>
            <a:xfrm>
              <a:off x="7240503" y="2468143"/>
              <a:ext cx="19050" cy="28575"/>
            </a:xfrm>
            <a:custGeom>
              <a:avLst/>
              <a:gdLst>
                <a:gd name="connsiteX0" fmla="*/ 19452 w 19050"/>
                <a:gd name="connsiteY0" fmla="*/ 24549 h 28575"/>
                <a:gd name="connsiteX1" fmla="*/ 19452 w 19050"/>
                <a:gd name="connsiteY1" fmla="*/ 24549 h 28575"/>
              </a:gdLst>
              <a:ahLst/>
              <a:cxnLst>
                <a:cxn ang="0">
                  <a:pos x="connsiteX0" y="connsiteY0"/>
                </a:cxn>
                <a:cxn ang="0">
                  <a:pos x="connsiteX1" y="connsiteY1"/>
                </a:cxn>
              </a:cxnLst>
              <a:rect l="l" t="t" r="r" b="b"/>
              <a:pathLst>
                <a:path w="19050" h="28575">
                  <a:moveTo>
                    <a:pt x="19452" y="24549"/>
                  </a:moveTo>
                  <a:cubicBezTo>
                    <a:pt x="7069" y="-4026"/>
                    <a:pt x="-551" y="7404"/>
                    <a:pt x="19452" y="245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7" name="Freeform: Shape 3246">
              <a:extLst>
                <a:ext uri="{FF2B5EF4-FFF2-40B4-BE49-F238E27FC236}">
                  <a16:creationId xmlns:a16="http://schemas.microsoft.com/office/drawing/2014/main" id="{A1FABDB8-386D-466E-99B7-8AB987CE60D1}"/>
                </a:ext>
              </a:extLst>
            </p:cNvPr>
            <p:cNvSpPr/>
            <p:nvPr/>
          </p:nvSpPr>
          <p:spPr>
            <a:xfrm>
              <a:off x="7244930" y="2487344"/>
              <a:ext cx="9525" cy="9525"/>
            </a:xfrm>
            <a:custGeom>
              <a:avLst/>
              <a:gdLst>
                <a:gd name="connsiteX0" fmla="*/ 9310 w 9525"/>
                <a:gd name="connsiteY0" fmla="*/ 7253 h 9525"/>
                <a:gd name="connsiteX1" fmla="*/ 9310 w 9525"/>
                <a:gd name="connsiteY1" fmla="*/ 7253 h 9525"/>
              </a:gdLst>
              <a:ahLst/>
              <a:cxnLst>
                <a:cxn ang="0">
                  <a:pos x="connsiteX0" y="connsiteY0"/>
                </a:cxn>
                <a:cxn ang="0">
                  <a:pos x="connsiteX1" y="connsiteY1"/>
                </a:cxn>
              </a:cxnLst>
              <a:rect l="l" t="t" r="r" b="b"/>
              <a:pathLst>
                <a:path w="9525" h="9525">
                  <a:moveTo>
                    <a:pt x="9310" y="7253"/>
                  </a:moveTo>
                  <a:cubicBezTo>
                    <a:pt x="3595" y="12016"/>
                    <a:pt x="11215" y="6301"/>
                    <a:pt x="9310" y="72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8" name="Freeform: Shape 3247">
              <a:extLst>
                <a:ext uri="{FF2B5EF4-FFF2-40B4-BE49-F238E27FC236}">
                  <a16:creationId xmlns:a16="http://schemas.microsoft.com/office/drawing/2014/main" id="{A0D26DC8-3E11-445D-A732-AEE7D782C168}"/>
                </a:ext>
              </a:extLst>
            </p:cNvPr>
            <p:cNvSpPr/>
            <p:nvPr/>
          </p:nvSpPr>
          <p:spPr>
            <a:xfrm>
              <a:off x="7256601" y="2496978"/>
              <a:ext cx="9525" cy="19050"/>
            </a:xfrm>
            <a:custGeom>
              <a:avLst/>
              <a:gdLst>
                <a:gd name="connsiteX0" fmla="*/ 9068 w 9525"/>
                <a:gd name="connsiteY0" fmla="*/ 7144 h 19050"/>
                <a:gd name="connsiteX1" fmla="*/ 9068 w 9525"/>
                <a:gd name="connsiteY1" fmla="*/ 7144 h 19050"/>
              </a:gdLst>
              <a:ahLst/>
              <a:cxnLst>
                <a:cxn ang="0">
                  <a:pos x="connsiteX0" y="connsiteY0"/>
                </a:cxn>
                <a:cxn ang="0">
                  <a:pos x="connsiteX1" y="connsiteY1"/>
                </a:cxn>
              </a:cxnLst>
              <a:rect l="l" t="t" r="r" b="b"/>
              <a:pathLst>
                <a:path w="9525" h="19050">
                  <a:moveTo>
                    <a:pt x="9068" y="7144"/>
                  </a:moveTo>
                  <a:cubicBezTo>
                    <a:pt x="2401" y="16669"/>
                    <a:pt x="15736" y="19526"/>
                    <a:pt x="906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49" name="Freeform: Shape 3248">
              <a:extLst>
                <a:ext uri="{FF2B5EF4-FFF2-40B4-BE49-F238E27FC236}">
                  <a16:creationId xmlns:a16="http://schemas.microsoft.com/office/drawing/2014/main" id="{0254B8B8-DF71-4E1C-B246-256068D81527}"/>
                </a:ext>
              </a:extLst>
            </p:cNvPr>
            <p:cNvSpPr/>
            <p:nvPr/>
          </p:nvSpPr>
          <p:spPr>
            <a:xfrm>
              <a:off x="7254716" y="2487453"/>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9049"/>
                    <a:pt x="8096" y="10001"/>
                    <a:pt x="7144" y="10001"/>
                  </a:cubicBezTo>
                  <a:cubicBezTo>
                    <a:pt x="8096" y="9049"/>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0" name="Freeform: Shape 3249">
              <a:extLst>
                <a:ext uri="{FF2B5EF4-FFF2-40B4-BE49-F238E27FC236}">
                  <a16:creationId xmlns:a16="http://schemas.microsoft.com/office/drawing/2014/main" id="{C4B90656-0E4E-4126-91C4-4090F18B3D43}"/>
                </a:ext>
              </a:extLst>
            </p:cNvPr>
            <p:cNvSpPr/>
            <p:nvPr/>
          </p:nvSpPr>
          <p:spPr>
            <a:xfrm>
              <a:off x="7258526" y="251317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8096"/>
                    <a:pt x="7144" y="7144"/>
                  </a:cubicBezTo>
                  <a:cubicBezTo>
                    <a:pt x="7144" y="7144"/>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1" name="Freeform: Shape 3250">
              <a:extLst>
                <a:ext uri="{FF2B5EF4-FFF2-40B4-BE49-F238E27FC236}">
                  <a16:creationId xmlns:a16="http://schemas.microsoft.com/office/drawing/2014/main" id="{B4F6B2AC-7A60-47F7-84D7-CA26EB1890D8}"/>
                </a:ext>
              </a:extLst>
            </p:cNvPr>
            <p:cNvSpPr/>
            <p:nvPr/>
          </p:nvSpPr>
          <p:spPr>
            <a:xfrm>
              <a:off x="7262336" y="2508324"/>
              <a:ext cx="9525" cy="9525"/>
            </a:xfrm>
            <a:custGeom>
              <a:avLst/>
              <a:gdLst>
                <a:gd name="connsiteX0" fmla="*/ 7144 w 9525"/>
                <a:gd name="connsiteY0" fmla="*/ 7228 h 9525"/>
                <a:gd name="connsiteX1" fmla="*/ 7144 w 9525"/>
                <a:gd name="connsiteY1" fmla="*/ 7228 h 9525"/>
              </a:gdLst>
              <a:ahLst/>
              <a:cxnLst>
                <a:cxn ang="0">
                  <a:pos x="connsiteX0" y="connsiteY0"/>
                </a:cxn>
                <a:cxn ang="0">
                  <a:pos x="connsiteX1" y="connsiteY1"/>
                </a:cxn>
              </a:cxnLst>
              <a:rect l="l" t="t" r="r" b="b"/>
              <a:pathLst>
                <a:path w="9525" h="9525">
                  <a:moveTo>
                    <a:pt x="7144" y="7228"/>
                  </a:moveTo>
                  <a:cubicBezTo>
                    <a:pt x="14764" y="13895"/>
                    <a:pt x="8096" y="6275"/>
                    <a:pt x="7144" y="72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2" name="Freeform: Shape 3251">
              <a:extLst>
                <a:ext uri="{FF2B5EF4-FFF2-40B4-BE49-F238E27FC236}">
                  <a16:creationId xmlns:a16="http://schemas.microsoft.com/office/drawing/2014/main" id="{759DC7DD-76B6-4FF8-8DB1-DCF27ECA18B1}"/>
                </a:ext>
              </a:extLst>
            </p:cNvPr>
            <p:cNvSpPr/>
            <p:nvPr/>
          </p:nvSpPr>
          <p:spPr>
            <a:xfrm>
              <a:off x="7261384" y="2515076"/>
              <a:ext cx="152400" cy="38100"/>
            </a:xfrm>
            <a:custGeom>
              <a:avLst/>
              <a:gdLst>
                <a:gd name="connsiteX0" fmla="*/ 150019 w 152400"/>
                <a:gd name="connsiteY0" fmla="*/ 31909 h 38100"/>
                <a:gd name="connsiteX1" fmla="*/ 10954 w 152400"/>
                <a:gd name="connsiteY1" fmla="*/ 7144 h 38100"/>
                <a:gd name="connsiteX2" fmla="*/ 7144 w 152400"/>
                <a:gd name="connsiteY2" fmla="*/ 12859 h 38100"/>
                <a:gd name="connsiteX3" fmla="*/ 150019 w 152400"/>
                <a:gd name="connsiteY3" fmla="*/ 31909 h 38100"/>
              </a:gdLst>
              <a:ahLst/>
              <a:cxnLst>
                <a:cxn ang="0">
                  <a:pos x="connsiteX0" y="connsiteY0"/>
                </a:cxn>
                <a:cxn ang="0">
                  <a:pos x="connsiteX1" y="connsiteY1"/>
                </a:cxn>
                <a:cxn ang="0">
                  <a:pos x="connsiteX2" y="connsiteY2"/>
                </a:cxn>
                <a:cxn ang="0">
                  <a:pos x="connsiteX3" y="connsiteY3"/>
                </a:cxn>
              </a:cxnLst>
              <a:rect l="l" t="t" r="r" b="b"/>
              <a:pathLst>
                <a:path w="152400" h="38100">
                  <a:moveTo>
                    <a:pt x="150019" y="31909"/>
                  </a:moveTo>
                  <a:cubicBezTo>
                    <a:pt x="146209" y="3334"/>
                    <a:pt x="30004" y="34766"/>
                    <a:pt x="10954" y="7144"/>
                  </a:cubicBezTo>
                  <a:cubicBezTo>
                    <a:pt x="15716" y="15716"/>
                    <a:pt x="13811" y="17621"/>
                    <a:pt x="7144" y="12859"/>
                  </a:cubicBezTo>
                  <a:cubicBezTo>
                    <a:pt x="26194" y="42386"/>
                    <a:pt x="148114" y="31909"/>
                    <a:pt x="150019" y="31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3" name="Freeform: Shape 3252">
              <a:extLst>
                <a:ext uri="{FF2B5EF4-FFF2-40B4-BE49-F238E27FC236}">
                  <a16:creationId xmlns:a16="http://schemas.microsoft.com/office/drawing/2014/main" id="{29ABB11D-B175-4BB4-9B09-3E1F797DEC28}"/>
                </a:ext>
              </a:extLst>
            </p:cNvPr>
            <p:cNvSpPr/>
            <p:nvPr/>
          </p:nvSpPr>
          <p:spPr>
            <a:xfrm>
              <a:off x="7386983" y="2541746"/>
              <a:ext cx="9525" cy="9525"/>
            </a:xfrm>
            <a:custGeom>
              <a:avLst/>
              <a:gdLst>
                <a:gd name="connsiteX0" fmla="*/ 8227 w 9525"/>
                <a:gd name="connsiteY0" fmla="*/ 7144 h 9525"/>
                <a:gd name="connsiteX1" fmla="*/ 8227 w 9525"/>
                <a:gd name="connsiteY1" fmla="*/ 7144 h 9525"/>
              </a:gdLst>
              <a:ahLst/>
              <a:cxnLst>
                <a:cxn ang="0">
                  <a:pos x="connsiteX0" y="connsiteY0"/>
                </a:cxn>
                <a:cxn ang="0">
                  <a:pos x="connsiteX1" y="connsiteY1"/>
                </a:cxn>
              </a:cxnLst>
              <a:rect l="l" t="t" r="r" b="b"/>
              <a:pathLst>
                <a:path w="9525" h="9525">
                  <a:moveTo>
                    <a:pt x="8227" y="7144"/>
                  </a:moveTo>
                  <a:cubicBezTo>
                    <a:pt x="5369" y="10954"/>
                    <a:pt x="9179" y="9049"/>
                    <a:pt x="822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4" name="Freeform: Shape 3253">
              <a:extLst>
                <a:ext uri="{FF2B5EF4-FFF2-40B4-BE49-F238E27FC236}">
                  <a16:creationId xmlns:a16="http://schemas.microsoft.com/office/drawing/2014/main" id="{10A0BB75-741A-4AFD-A19B-289357956433}"/>
                </a:ext>
              </a:extLst>
            </p:cNvPr>
            <p:cNvSpPr/>
            <p:nvPr/>
          </p:nvSpPr>
          <p:spPr>
            <a:xfrm>
              <a:off x="7404259" y="25398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5" name="Freeform: Shape 3254">
              <a:extLst>
                <a:ext uri="{FF2B5EF4-FFF2-40B4-BE49-F238E27FC236}">
                  <a16:creationId xmlns:a16="http://schemas.microsoft.com/office/drawing/2014/main" id="{26AED624-FE02-4153-A2CD-1589F6F982A4}"/>
                </a:ext>
              </a:extLst>
            </p:cNvPr>
            <p:cNvSpPr/>
            <p:nvPr/>
          </p:nvSpPr>
          <p:spPr>
            <a:xfrm>
              <a:off x="7371874" y="25284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6" name="Freeform: Shape 3255">
              <a:extLst>
                <a:ext uri="{FF2B5EF4-FFF2-40B4-BE49-F238E27FC236}">
                  <a16:creationId xmlns:a16="http://schemas.microsoft.com/office/drawing/2014/main" id="{F953E685-BB9A-42EC-A1D5-B1A4A11B7388}"/>
                </a:ext>
              </a:extLst>
            </p:cNvPr>
            <p:cNvSpPr/>
            <p:nvPr/>
          </p:nvSpPr>
          <p:spPr>
            <a:xfrm>
              <a:off x="7364254" y="2538888"/>
              <a:ext cx="9525" cy="9525"/>
            </a:xfrm>
            <a:custGeom>
              <a:avLst/>
              <a:gdLst>
                <a:gd name="connsiteX0" fmla="*/ 10954 w 9525"/>
                <a:gd name="connsiteY0" fmla="*/ 10954 h 9525"/>
                <a:gd name="connsiteX1" fmla="*/ 7144 w 9525"/>
                <a:gd name="connsiteY1" fmla="*/ 7144 h 9525"/>
                <a:gd name="connsiteX2" fmla="*/ 10954 w 9525"/>
                <a:gd name="connsiteY2" fmla="*/ 10954 h 9525"/>
              </a:gdLst>
              <a:ahLst/>
              <a:cxnLst>
                <a:cxn ang="0">
                  <a:pos x="connsiteX0" y="connsiteY0"/>
                </a:cxn>
                <a:cxn ang="0">
                  <a:pos x="connsiteX1" y="connsiteY1"/>
                </a:cxn>
                <a:cxn ang="0">
                  <a:pos x="connsiteX2" y="connsiteY2"/>
                </a:cxn>
              </a:cxnLst>
              <a:rect l="l" t="t" r="r" b="b"/>
              <a:pathLst>
                <a:path w="9525" h="9525">
                  <a:moveTo>
                    <a:pt x="10954" y="10954"/>
                  </a:moveTo>
                  <a:cubicBezTo>
                    <a:pt x="10001" y="10001"/>
                    <a:pt x="8096" y="9049"/>
                    <a:pt x="7144" y="7144"/>
                  </a:cubicBezTo>
                  <a:cubicBezTo>
                    <a:pt x="7144" y="9049"/>
                    <a:pt x="7144" y="10001"/>
                    <a:pt x="1095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7" name="Freeform: Shape 3256">
              <a:extLst>
                <a:ext uri="{FF2B5EF4-FFF2-40B4-BE49-F238E27FC236}">
                  <a16:creationId xmlns:a16="http://schemas.microsoft.com/office/drawing/2014/main" id="{2BF41CEA-761A-413F-A812-6E47CF09567E}"/>
                </a:ext>
              </a:extLst>
            </p:cNvPr>
            <p:cNvSpPr/>
            <p:nvPr/>
          </p:nvSpPr>
          <p:spPr>
            <a:xfrm>
              <a:off x="7332821" y="2538888"/>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10001"/>
                  </a:cubicBezTo>
                  <a:cubicBezTo>
                    <a:pt x="9049" y="10001"/>
                    <a:pt x="10001"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8" name="Freeform: Shape 3257">
              <a:extLst>
                <a:ext uri="{FF2B5EF4-FFF2-40B4-BE49-F238E27FC236}">
                  <a16:creationId xmlns:a16="http://schemas.microsoft.com/office/drawing/2014/main" id="{D587B463-2C07-4B1E-8B66-547C7234E6DA}"/>
                </a:ext>
              </a:extLst>
            </p:cNvPr>
            <p:cNvSpPr/>
            <p:nvPr/>
          </p:nvSpPr>
          <p:spPr>
            <a:xfrm>
              <a:off x="7394734" y="2540773"/>
              <a:ext cx="19050" cy="9525"/>
            </a:xfrm>
            <a:custGeom>
              <a:avLst/>
              <a:gdLst>
                <a:gd name="connsiteX0" fmla="*/ 7144 w 19050"/>
                <a:gd name="connsiteY0" fmla="*/ 9069 h 9525"/>
                <a:gd name="connsiteX1" fmla="*/ 7144 w 19050"/>
                <a:gd name="connsiteY1" fmla="*/ 9069 h 9525"/>
              </a:gdLst>
              <a:ahLst/>
              <a:cxnLst>
                <a:cxn ang="0">
                  <a:pos x="connsiteX0" y="connsiteY0"/>
                </a:cxn>
                <a:cxn ang="0">
                  <a:pos x="connsiteX1" y="connsiteY1"/>
                </a:cxn>
              </a:cxnLst>
              <a:rect l="l" t="t" r="r" b="b"/>
              <a:pathLst>
                <a:path w="19050" h="9525">
                  <a:moveTo>
                    <a:pt x="7144" y="9069"/>
                  </a:moveTo>
                  <a:cubicBezTo>
                    <a:pt x="9049" y="8117"/>
                    <a:pt x="20479" y="5259"/>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59" name="Freeform: Shape 3258">
              <a:extLst>
                <a:ext uri="{FF2B5EF4-FFF2-40B4-BE49-F238E27FC236}">
                  <a16:creationId xmlns:a16="http://schemas.microsoft.com/office/drawing/2014/main" id="{4CE03867-6889-4F30-97D1-AE83BC345993}"/>
                </a:ext>
              </a:extLst>
            </p:cNvPr>
            <p:cNvSpPr/>
            <p:nvPr/>
          </p:nvSpPr>
          <p:spPr>
            <a:xfrm>
              <a:off x="7408069" y="2522854"/>
              <a:ext cx="85725" cy="19050"/>
            </a:xfrm>
            <a:custGeom>
              <a:avLst/>
              <a:gdLst>
                <a:gd name="connsiteX0" fmla="*/ 79534 w 85725"/>
                <a:gd name="connsiteY0" fmla="*/ 10796 h 19050"/>
                <a:gd name="connsiteX1" fmla="*/ 7144 w 85725"/>
                <a:gd name="connsiteY1" fmla="*/ 18416 h 19050"/>
                <a:gd name="connsiteX2" fmla="*/ 79534 w 85725"/>
                <a:gd name="connsiteY2" fmla="*/ 10796 h 19050"/>
              </a:gdLst>
              <a:ahLst/>
              <a:cxnLst>
                <a:cxn ang="0">
                  <a:pos x="connsiteX0" y="connsiteY0"/>
                </a:cxn>
                <a:cxn ang="0">
                  <a:pos x="connsiteX1" y="connsiteY1"/>
                </a:cxn>
                <a:cxn ang="0">
                  <a:pos x="connsiteX2" y="connsiteY2"/>
                </a:cxn>
              </a:cxnLst>
              <a:rect l="l" t="t" r="r" b="b"/>
              <a:pathLst>
                <a:path w="85725" h="19050">
                  <a:moveTo>
                    <a:pt x="79534" y="10796"/>
                  </a:moveTo>
                  <a:cubicBezTo>
                    <a:pt x="69056" y="-634"/>
                    <a:pt x="14764" y="18416"/>
                    <a:pt x="7144" y="18416"/>
                  </a:cubicBezTo>
                  <a:cubicBezTo>
                    <a:pt x="35719" y="25083"/>
                    <a:pt x="77629" y="9843"/>
                    <a:pt x="79534" y="107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0" name="Freeform: Shape 3259">
              <a:extLst>
                <a:ext uri="{FF2B5EF4-FFF2-40B4-BE49-F238E27FC236}">
                  <a16:creationId xmlns:a16="http://schemas.microsoft.com/office/drawing/2014/main" id="{1E9E3FF5-A3F2-42D2-A09A-ACB3F817438B}"/>
                </a:ext>
              </a:extLst>
            </p:cNvPr>
            <p:cNvSpPr/>
            <p:nvPr/>
          </p:nvSpPr>
          <p:spPr>
            <a:xfrm>
              <a:off x="7428071" y="25369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9049" y="7144"/>
                  </a:lnTo>
                  <a:cubicBezTo>
                    <a:pt x="8096"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1" name="Freeform: Shape 3260">
              <a:extLst>
                <a:ext uri="{FF2B5EF4-FFF2-40B4-BE49-F238E27FC236}">
                  <a16:creationId xmlns:a16="http://schemas.microsoft.com/office/drawing/2014/main" id="{43E1EF5E-56DA-404C-BFD4-B9769B882880}"/>
                </a:ext>
              </a:extLst>
            </p:cNvPr>
            <p:cNvSpPr/>
            <p:nvPr/>
          </p:nvSpPr>
          <p:spPr>
            <a:xfrm>
              <a:off x="7493552" y="2522696"/>
              <a:ext cx="57150" cy="19050"/>
            </a:xfrm>
            <a:custGeom>
              <a:avLst/>
              <a:gdLst>
                <a:gd name="connsiteX0" fmla="*/ 17863 w 57150"/>
                <a:gd name="connsiteY0" fmla="*/ 16669 h 19050"/>
                <a:gd name="connsiteX1" fmla="*/ 52153 w 57150"/>
                <a:gd name="connsiteY1" fmla="*/ 7144 h 19050"/>
                <a:gd name="connsiteX2" fmla="*/ 10243 w 57150"/>
                <a:gd name="connsiteY2" fmla="*/ 8096 h 19050"/>
                <a:gd name="connsiteX3" fmla="*/ 17863 w 57150"/>
                <a:gd name="connsiteY3" fmla="*/ 16669 h 19050"/>
              </a:gdLst>
              <a:ahLst/>
              <a:cxnLst>
                <a:cxn ang="0">
                  <a:pos x="connsiteX0" y="connsiteY0"/>
                </a:cxn>
                <a:cxn ang="0">
                  <a:pos x="connsiteX1" y="connsiteY1"/>
                </a:cxn>
                <a:cxn ang="0">
                  <a:pos x="connsiteX2" y="connsiteY2"/>
                </a:cxn>
                <a:cxn ang="0">
                  <a:pos x="connsiteX3" y="connsiteY3"/>
                </a:cxn>
              </a:cxnLst>
              <a:rect l="l" t="t" r="r" b="b"/>
              <a:pathLst>
                <a:path w="57150" h="19050">
                  <a:moveTo>
                    <a:pt x="17863" y="16669"/>
                  </a:moveTo>
                  <a:cubicBezTo>
                    <a:pt x="28341" y="19526"/>
                    <a:pt x="38818" y="9049"/>
                    <a:pt x="52153" y="7144"/>
                  </a:cubicBezTo>
                  <a:cubicBezTo>
                    <a:pt x="60725" y="10001"/>
                    <a:pt x="8338" y="8096"/>
                    <a:pt x="10243" y="8096"/>
                  </a:cubicBezTo>
                  <a:cubicBezTo>
                    <a:pt x="6433" y="22384"/>
                    <a:pt x="3575" y="19526"/>
                    <a:pt x="17863" y="166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2" name="Freeform: Shape 3261">
              <a:extLst>
                <a:ext uri="{FF2B5EF4-FFF2-40B4-BE49-F238E27FC236}">
                  <a16:creationId xmlns:a16="http://schemas.microsoft.com/office/drawing/2014/main" id="{D06F564C-B693-4717-8D7D-7F9E45D2C7BD}"/>
                </a:ext>
              </a:extLst>
            </p:cNvPr>
            <p:cNvSpPr/>
            <p:nvPr/>
          </p:nvSpPr>
          <p:spPr>
            <a:xfrm>
              <a:off x="7488079" y="2532844"/>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9049" y="3663"/>
                    <a:pt x="8096" y="9378"/>
                    <a:pt x="7144" y="1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3" name="Freeform: Shape 3262">
              <a:extLst>
                <a:ext uri="{FF2B5EF4-FFF2-40B4-BE49-F238E27FC236}">
                  <a16:creationId xmlns:a16="http://schemas.microsoft.com/office/drawing/2014/main" id="{2AED6D7B-34DE-4B3A-A4C4-FA10F6F274A4}"/>
                </a:ext>
              </a:extLst>
            </p:cNvPr>
            <p:cNvSpPr/>
            <p:nvPr/>
          </p:nvSpPr>
          <p:spPr>
            <a:xfrm>
              <a:off x="7489984" y="2522696"/>
              <a:ext cx="9525" cy="9525"/>
            </a:xfrm>
            <a:custGeom>
              <a:avLst/>
              <a:gdLst>
                <a:gd name="connsiteX0" fmla="*/ 8096 w 9525"/>
                <a:gd name="connsiteY0" fmla="*/ 7144 h 9525"/>
                <a:gd name="connsiteX1" fmla="*/ 7144 w 9525"/>
                <a:gd name="connsiteY1" fmla="*/ 10001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9049"/>
                    <a:pt x="7144" y="10001"/>
                  </a:cubicBezTo>
                  <a:cubicBezTo>
                    <a:pt x="10954" y="11906"/>
                    <a:pt x="10954" y="10001"/>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4" name="Freeform: Shape 3263">
              <a:extLst>
                <a:ext uri="{FF2B5EF4-FFF2-40B4-BE49-F238E27FC236}">
                  <a16:creationId xmlns:a16="http://schemas.microsoft.com/office/drawing/2014/main" id="{D7ABFCB6-BDE1-4FCE-98CA-70DF55756B29}"/>
                </a:ext>
              </a:extLst>
            </p:cNvPr>
            <p:cNvSpPr/>
            <p:nvPr/>
          </p:nvSpPr>
          <p:spPr>
            <a:xfrm>
              <a:off x="7530941" y="2534105"/>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9049" y="8117"/>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5" name="Freeform: Shape 3264">
              <a:extLst>
                <a:ext uri="{FF2B5EF4-FFF2-40B4-BE49-F238E27FC236}">
                  <a16:creationId xmlns:a16="http://schemas.microsoft.com/office/drawing/2014/main" id="{58843065-2E5B-45D3-95DF-C4A5BF240AD7}"/>
                </a:ext>
              </a:extLst>
            </p:cNvPr>
            <p:cNvSpPr/>
            <p:nvPr/>
          </p:nvSpPr>
          <p:spPr>
            <a:xfrm>
              <a:off x="7545641" y="2520791"/>
              <a:ext cx="28575" cy="19050"/>
            </a:xfrm>
            <a:custGeom>
              <a:avLst/>
              <a:gdLst>
                <a:gd name="connsiteX0" fmla="*/ 21971 w 28575"/>
                <a:gd name="connsiteY0" fmla="*/ 7144 h 19050"/>
                <a:gd name="connsiteX1" fmla="*/ 21971 w 28575"/>
                <a:gd name="connsiteY1" fmla="*/ 7144 h 19050"/>
              </a:gdLst>
              <a:ahLst/>
              <a:cxnLst>
                <a:cxn ang="0">
                  <a:pos x="connsiteX0" y="connsiteY0"/>
                </a:cxn>
                <a:cxn ang="0">
                  <a:pos x="connsiteX1" y="connsiteY1"/>
                </a:cxn>
              </a:cxnLst>
              <a:rect l="l" t="t" r="r" b="b"/>
              <a:pathLst>
                <a:path w="28575" h="19050">
                  <a:moveTo>
                    <a:pt x="21971" y="7144"/>
                  </a:moveTo>
                  <a:cubicBezTo>
                    <a:pt x="-6604" y="10001"/>
                    <a:pt x="13399" y="21431"/>
                    <a:pt x="2197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6" name="Freeform: Shape 3265">
              <a:extLst>
                <a:ext uri="{FF2B5EF4-FFF2-40B4-BE49-F238E27FC236}">
                  <a16:creationId xmlns:a16="http://schemas.microsoft.com/office/drawing/2014/main" id="{82B1B5B4-A626-4ED6-A214-2E8C1CAA84BE}"/>
                </a:ext>
              </a:extLst>
            </p:cNvPr>
            <p:cNvSpPr/>
            <p:nvPr/>
          </p:nvSpPr>
          <p:spPr>
            <a:xfrm>
              <a:off x="7562778" y="2488406"/>
              <a:ext cx="114300" cy="57150"/>
            </a:xfrm>
            <a:custGeom>
              <a:avLst/>
              <a:gdLst>
                <a:gd name="connsiteX0" fmla="*/ 24837 w 114300"/>
                <a:gd name="connsiteY0" fmla="*/ 51911 h 57150"/>
                <a:gd name="connsiteX1" fmla="*/ 109610 w 114300"/>
                <a:gd name="connsiteY1" fmla="*/ 52864 h 57150"/>
                <a:gd name="connsiteX2" fmla="*/ 83892 w 114300"/>
                <a:gd name="connsiteY2" fmla="*/ 7144 h 57150"/>
                <a:gd name="connsiteX3" fmla="*/ 98180 w 114300"/>
                <a:gd name="connsiteY3" fmla="*/ 47149 h 57150"/>
                <a:gd name="connsiteX4" fmla="*/ 97228 w 114300"/>
                <a:gd name="connsiteY4" fmla="*/ 47149 h 57150"/>
                <a:gd name="connsiteX5" fmla="*/ 13407 w 114300"/>
                <a:gd name="connsiteY5" fmla="*/ 42386 h 57150"/>
                <a:gd name="connsiteX6" fmla="*/ 24837 w 114300"/>
                <a:gd name="connsiteY6" fmla="*/ 5191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57150">
                  <a:moveTo>
                    <a:pt x="24837" y="51911"/>
                  </a:moveTo>
                  <a:cubicBezTo>
                    <a:pt x="54365" y="52864"/>
                    <a:pt x="65795" y="50006"/>
                    <a:pt x="109610" y="52864"/>
                  </a:cubicBezTo>
                  <a:cubicBezTo>
                    <a:pt x="111515" y="50959"/>
                    <a:pt x="87703" y="10954"/>
                    <a:pt x="83892" y="7144"/>
                  </a:cubicBezTo>
                  <a:cubicBezTo>
                    <a:pt x="85797" y="10954"/>
                    <a:pt x="88655" y="37624"/>
                    <a:pt x="98180" y="47149"/>
                  </a:cubicBezTo>
                  <a:cubicBezTo>
                    <a:pt x="87703" y="40481"/>
                    <a:pt x="87703" y="40481"/>
                    <a:pt x="97228" y="47149"/>
                  </a:cubicBezTo>
                  <a:cubicBezTo>
                    <a:pt x="89607" y="50006"/>
                    <a:pt x="12455" y="42386"/>
                    <a:pt x="13407" y="42386"/>
                  </a:cubicBezTo>
                  <a:cubicBezTo>
                    <a:pt x="-5643" y="54769"/>
                    <a:pt x="24837" y="51911"/>
                    <a:pt x="24837" y="519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7" name="Freeform: Shape 3266">
              <a:extLst>
                <a:ext uri="{FF2B5EF4-FFF2-40B4-BE49-F238E27FC236}">
                  <a16:creationId xmlns:a16="http://schemas.microsoft.com/office/drawing/2014/main" id="{A89D1B52-DC75-4D96-8331-9C368B861049}"/>
                </a:ext>
              </a:extLst>
            </p:cNvPr>
            <p:cNvSpPr/>
            <p:nvPr/>
          </p:nvSpPr>
          <p:spPr>
            <a:xfrm>
              <a:off x="7569994" y="252269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8096"/>
                    <a:pt x="7144" y="8096"/>
                  </a:cubicBez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8" name="Freeform: Shape 3267">
              <a:extLst>
                <a:ext uri="{FF2B5EF4-FFF2-40B4-BE49-F238E27FC236}">
                  <a16:creationId xmlns:a16="http://schemas.microsoft.com/office/drawing/2014/main" id="{DC0BA81D-780F-45C5-A297-12096B57FC0A}"/>
                </a:ext>
              </a:extLst>
            </p:cNvPr>
            <p:cNvSpPr/>
            <p:nvPr/>
          </p:nvSpPr>
          <p:spPr>
            <a:xfrm>
              <a:off x="7638488" y="2487453"/>
              <a:ext cx="9525" cy="9525"/>
            </a:xfrm>
            <a:custGeom>
              <a:avLst/>
              <a:gdLst>
                <a:gd name="connsiteX0" fmla="*/ 9135 w 9525"/>
                <a:gd name="connsiteY0" fmla="*/ 9049 h 9525"/>
                <a:gd name="connsiteX1" fmla="*/ 8182 w 9525"/>
                <a:gd name="connsiteY1" fmla="*/ 7144 h 9525"/>
                <a:gd name="connsiteX2" fmla="*/ 9135 w 9525"/>
                <a:gd name="connsiteY2" fmla="*/ 9049 h 9525"/>
              </a:gdLst>
              <a:ahLst/>
              <a:cxnLst>
                <a:cxn ang="0">
                  <a:pos x="connsiteX0" y="connsiteY0"/>
                </a:cxn>
                <a:cxn ang="0">
                  <a:pos x="connsiteX1" y="connsiteY1"/>
                </a:cxn>
                <a:cxn ang="0">
                  <a:pos x="connsiteX2" y="connsiteY2"/>
                </a:cxn>
              </a:cxnLst>
              <a:rect l="l" t="t" r="r" b="b"/>
              <a:pathLst>
                <a:path w="9525" h="9525">
                  <a:moveTo>
                    <a:pt x="9135" y="9049"/>
                  </a:moveTo>
                  <a:cubicBezTo>
                    <a:pt x="9135" y="8096"/>
                    <a:pt x="8182" y="8096"/>
                    <a:pt x="8182" y="7144"/>
                  </a:cubicBezTo>
                  <a:cubicBezTo>
                    <a:pt x="6277" y="7144"/>
                    <a:pt x="7230" y="7144"/>
                    <a:pt x="9135"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69" name="Freeform: Shape 3268">
              <a:extLst>
                <a:ext uri="{FF2B5EF4-FFF2-40B4-BE49-F238E27FC236}">
                  <a16:creationId xmlns:a16="http://schemas.microsoft.com/office/drawing/2014/main" id="{AE8F6B9E-D8A9-4E93-BF73-E129F1E18EC5}"/>
                </a:ext>
              </a:extLst>
            </p:cNvPr>
            <p:cNvSpPr/>
            <p:nvPr/>
          </p:nvSpPr>
          <p:spPr>
            <a:xfrm>
              <a:off x="7560469" y="252555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0" name="Freeform: Shape 3269">
              <a:extLst>
                <a:ext uri="{FF2B5EF4-FFF2-40B4-BE49-F238E27FC236}">
                  <a16:creationId xmlns:a16="http://schemas.microsoft.com/office/drawing/2014/main" id="{162FDBD2-F6DE-41DF-AC91-4FE4A616CB40}"/>
                </a:ext>
              </a:extLst>
            </p:cNvPr>
            <p:cNvSpPr/>
            <p:nvPr/>
          </p:nvSpPr>
          <p:spPr>
            <a:xfrm>
              <a:off x="7555706" y="253370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095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1" name="Freeform: Shape 3270">
              <a:extLst>
                <a:ext uri="{FF2B5EF4-FFF2-40B4-BE49-F238E27FC236}">
                  <a16:creationId xmlns:a16="http://schemas.microsoft.com/office/drawing/2014/main" id="{38CFDE9A-B458-4F8B-9F11-C3B3977B99A4}"/>
                </a:ext>
              </a:extLst>
            </p:cNvPr>
            <p:cNvSpPr/>
            <p:nvPr/>
          </p:nvSpPr>
          <p:spPr>
            <a:xfrm>
              <a:off x="7630001" y="246745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8096" y="8096"/>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2" name="Freeform: Shape 3271">
              <a:extLst>
                <a:ext uri="{FF2B5EF4-FFF2-40B4-BE49-F238E27FC236}">
                  <a16:creationId xmlns:a16="http://schemas.microsoft.com/office/drawing/2014/main" id="{3512C653-B769-48CE-9FBA-AB70EE711881}"/>
                </a:ext>
              </a:extLst>
            </p:cNvPr>
            <p:cNvSpPr/>
            <p:nvPr/>
          </p:nvSpPr>
          <p:spPr>
            <a:xfrm>
              <a:off x="7606189" y="241125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3" name="Freeform: Shape 3272">
              <a:extLst>
                <a:ext uri="{FF2B5EF4-FFF2-40B4-BE49-F238E27FC236}">
                  <a16:creationId xmlns:a16="http://schemas.microsoft.com/office/drawing/2014/main" id="{3F31611E-FA52-4832-AB05-ADBA9995414B}"/>
                </a:ext>
              </a:extLst>
            </p:cNvPr>
            <p:cNvSpPr/>
            <p:nvPr/>
          </p:nvSpPr>
          <p:spPr>
            <a:xfrm>
              <a:off x="7444760" y="2389178"/>
              <a:ext cx="219075" cy="104775"/>
            </a:xfrm>
            <a:custGeom>
              <a:avLst/>
              <a:gdLst>
                <a:gd name="connsiteX0" fmla="*/ 15220 w 219075"/>
                <a:gd name="connsiteY0" fmla="*/ 17789 h 104775"/>
                <a:gd name="connsiteX1" fmla="*/ 128568 w 219075"/>
                <a:gd name="connsiteY1" fmla="*/ 15884 h 104775"/>
                <a:gd name="connsiteX2" fmla="*/ 180003 w 219075"/>
                <a:gd name="connsiteY2" fmla="*/ 58746 h 104775"/>
                <a:gd name="connsiteX3" fmla="*/ 164763 w 219075"/>
                <a:gd name="connsiteY3" fmla="*/ 54936 h 104775"/>
                <a:gd name="connsiteX4" fmla="*/ 196195 w 219075"/>
                <a:gd name="connsiteY4" fmla="*/ 104466 h 104775"/>
                <a:gd name="connsiteX5" fmla="*/ 15220 w 219075"/>
                <a:gd name="connsiteY5" fmla="*/ 17789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75" h="104775">
                  <a:moveTo>
                    <a:pt x="15220" y="17789"/>
                  </a:moveTo>
                  <a:cubicBezTo>
                    <a:pt x="-27642" y="30171"/>
                    <a:pt x="113328" y="18741"/>
                    <a:pt x="128568" y="15884"/>
                  </a:cubicBezTo>
                  <a:cubicBezTo>
                    <a:pt x="131425" y="21599"/>
                    <a:pt x="160000" y="30171"/>
                    <a:pt x="180003" y="58746"/>
                  </a:cubicBezTo>
                  <a:cubicBezTo>
                    <a:pt x="175240" y="64461"/>
                    <a:pt x="170478" y="62556"/>
                    <a:pt x="164763" y="54936"/>
                  </a:cubicBezTo>
                  <a:cubicBezTo>
                    <a:pt x="178098" y="65414"/>
                    <a:pt x="173335" y="93989"/>
                    <a:pt x="196195" y="104466"/>
                  </a:cubicBezTo>
                  <a:cubicBezTo>
                    <a:pt x="287635" y="82559"/>
                    <a:pt x="-16212" y="-26979"/>
                    <a:pt x="15220" y="177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4" name="Freeform: Shape 3273">
              <a:extLst>
                <a:ext uri="{FF2B5EF4-FFF2-40B4-BE49-F238E27FC236}">
                  <a16:creationId xmlns:a16="http://schemas.microsoft.com/office/drawing/2014/main" id="{7E82D0E4-4F18-40FE-9363-11EB218C85B7}"/>
                </a:ext>
              </a:extLst>
            </p:cNvPr>
            <p:cNvSpPr/>
            <p:nvPr/>
          </p:nvSpPr>
          <p:spPr>
            <a:xfrm>
              <a:off x="7514106" y="2398431"/>
              <a:ext cx="9525" cy="9525"/>
            </a:xfrm>
            <a:custGeom>
              <a:avLst/>
              <a:gdLst>
                <a:gd name="connsiteX0" fmla="*/ 11597 w 9525"/>
                <a:gd name="connsiteY0" fmla="*/ 9488 h 9525"/>
                <a:gd name="connsiteX1" fmla="*/ 11597 w 9525"/>
                <a:gd name="connsiteY1" fmla="*/ 9488 h 9525"/>
              </a:gdLst>
              <a:ahLst/>
              <a:cxnLst>
                <a:cxn ang="0">
                  <a:pos x="connsiteX0" y="connsiteY0"/>
                </a:cxn>
                <a:cxn ang="0">
                  <a:pos x="connsiteX1" y="connsiteY1"/>
                </a:cxn>
              </a:cxnLst>
              <a:rect l="l" t="t" r="r" b="b"/>
              <a:pathLst>
                <a:path w="9525" h="9525">
                  <a:moveTo>
                    <a:pt x="11597" y="9488"/>
                  </a:moveTo>
                  <a:cubicBezTo>
                    <a:pt x="2072" y="4726"/>
                    <a:pt x="10644" y="8536"/>
                    <a:pt x="11597"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5" name="Freeform: Shape 3274">
              <a:extLst>
                <a:ext uri="{FF2B5EF4-FFF2-40B4-BE49-F238E27FC236}">
                  <a16:creationId xmlns:a16="http://schemas.microsoft.com/office/drawing/2014/main" id="{B833E90B-321B-4418-B47D-A1E4BF26DFD5}"/>
                </a:ext>
              </a:extLst>
            </p:cNvPr>
            <p:cNvSpPr/>
            <p:nvPr/>
          </p:nvSpPr>
          <p:spPr>
            <a:xfrm>
              <a:off x="7512823" y="24007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8096"/>
                    <a:pt x="8117" y="8096"/>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6" name="Freeform: Shape 3275">
              <a:extLst>
                <a:ext uri="{FF2B5EF4-FFF2-40B4-BE49-F238E27FC236}">
                  <a16:creationId xmlns:a16="http://schemas.microsoft.com/office/drawing/2014/main" id="{3E5A7659-DA7D-4C7E-BBBB-81296212E028}"/>
                </a:ext>
              </a:extLst>
            </p:cNvPr>
            <p:cNvSpPr/>
            <p:nvPr/>
          </p:nvSpPr>
          <p:spPr>
            <a:xfrm>
              <a:off x="7434739" y="2400352"/>
              <a:ext cx="9525" cy="9525"/>
            </a:xfrm>
            <a:custGeom>
              <a:avLst/>
              <a:gdLst>
                <a:gd name="connsiteX0" fmla="*/ 10954 w 9525"/>
                <a:gd name="connsiteY0" fmla="*/ 7567 h 9525"/>
                <a:gd name="connsiteX1" fmla="*/ 7144 w 9525"/>
                <a:gd name="connsiteY1" fmla="*/ 7567 h 9525"/>
                <a:gd name="connsiteX2" fmla="*/ 10954 w 9525"/>
                <a:gd name="connsiteY2" fmla="*/ 7567 h 9525"/>
              </a:gdLst>
              <a:ahLst/>
              <a:cxnLst>
                <a:cxn ang="0">
                  <a:pos x="connsiteX0" y="connsiteY0"/>
                </a:cxn>
                <a:cxn ang="0">
                  <a:pos x="connsiteX1" y="connsiteY1"/>
                </a:cxn>
                <a:cxn ang="0">
                  <a:pos x="connsiteX2" y="connsiteY2"/>
                </a:cxn>
              </a:cxnLst>
              <a:rect l="l" t="t" r="r" b="b"/>
              <a:pathLst>
                <a:path w="9525" h="9525">
                  <a:moveTo>
                    <a:pt x="10954" y="7567"/>
                  </a:moveTo>
                  <a:cubicBezTo>
                    <a:pt x="10001" y="7567"/>
                    <a:pt x="8096" y="6615"/>
                    <a:pt x="7144" y="7567"/>
                  </a:cubicBezTo>
                  <a:cubicBezTo>
                    <a:pt x="8096" y="8520"/>
                    <a:pt x="10001" y="8520"/>
                    <a:pt x="1095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7" name="Freeform: Shape 3276">
              <a:extLst>
                <a:ext uri="{FF2B5EF4-FFF2-40B4-BE49-F238E27FC236}">
                  <a16:creationId xmlns:a16="http://schemas.microsoft.com/office/drawing/2014/main" id="{D44B598D-5173-4E8D-BCE3-87973DCBCAC7}"/>
                </a:ext>
              </a:extLst>
            </p:cNvPr>
            <p:cNvSpPr/>
            <p:nvPr/>
          </p:nvSpPr>
          <p:spPr>
            <a:xfrm>
              <a:off x="7433786" y="24026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1000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8" name="Freeform: Shape 3277">
              <a:extLst>
                <a:ext uri="{FF2B5EF4-FFF2-40B4-BE49-F238E27FC236}">
                  <a16:creationId xmlns:a16="http://schemas.microsoft.com/office/drawing/2014/main" id="{B29B23A1-CDE0-4203-A5E1-329B92FB9328}"/>
                </a:ext>
              </a:extLst>
            </p:cNvPr>
            <p:cNvSpPr/>
            <p:nvPr/>
          </p:nvSpPr>
          <p:spPr>
            <a:xfrm>
              <a:off x="7324311" y="2404586"/>
              <a:ext cx="114300" cy="9525"/>
            </a:xfrm>
            <a:custGeom>
              <a:avLst/>
              <a:gdLst>
                <a:gd name="connsiteX0" fmla="*/ 8034 w 114300"/>
                <a:gd name="connsiteY0" fmla="*/ 10001 h 9525"/>
                <a:gd name="connsiteX1" fmla="*/ 115667 w 114300"/>
                <a:gd name="connsiteY1" fmla="*/ 7144 h 9525"/>
                <a:gd name="connsiteX2" fmla="*/ 102332 w 114300"/>
                <a:gd name="connsiteY2" fmla="*/ 10001 h 9525"/>
                <a:gd name="connsiteX3" fmla="*/ 8034 w 114300"/>
                <a:gd name="connsiteY3" fmla="*/ 10001 h 9525"/>
              </a:gdLst>
              <a:ahLst/>
              <a:cxnLst>
                <a:cxn ang="0">
                  <a:pos x="connsiteX0" y="connsiteY0"/>
                </a:cxn>
                <a:cxn ang="0">
                  <a:pos x="connsiteX1" y="connsiteY1"/>
                </a:cxn>
                <a:cxn ang="0">
                  <a:pos x="connsiteX2" y="connsiteY2"/>
                </a:cxn>
                <a:cxn ang="0">
                  <a:pos x="connsiteX3" y="connsiteY3"/>
                </a:cxn>
              </a:cxnLst>
              <a:rect l="l" t="t" r="r" b="b"/>
              <a:pathLst>
                <a:path w="114300" h="9525">
                  <a:moveTo>
                    <a:pt x="8034" y="10001"/>
                  </a:moveTo>
                  <a:cubicBezTo>
                    <a:pt x="-2443" y="8096"/>
                    <a:pt x="82329" y="15716"/>
                    <a:pt x="115667" y="7144"/>
                  </a:cubicBezTo>
                  <a:cubicBezTo>
                    <a:pt x="100427" y="9049"/>
                    <a:pt x="96617" y="10001"/>
                    <a:pt x="102332" y="10001"/>
                  </a:cubicBezTo>
                  <a:cubicBezTo>
                    <a:pt x="106142" y="4286"/>
                    <a:pt x="8987" y="12859"/>
                    <a:pt x="803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79" name="Freeform: Shape 3278">
              <a:extLst>
                <a:ext uri="{FF2B5EF4-FFF2-40B4-BE49-F238E27FC236}">
                  <a16:creationId xmlns:a16="http://schemas.microsoft.com/office/drawing/2014/main" id="{4CF27A61-2B86-472A-B728-568C04651D24}"/>
                </a:ext>
              </a:extLst>
            </p:cNvPr>
            <p:cNvSpPr/>
            <p:nvPr/>
          </p:nvSpPr>
          <p:spPr>
            <a:xfrm>
              <a:off x="7299762" y="2411676"/>
              <a:ext cx="9525" cy="9525"/>
            </a:xfrm>
            <a:custGeom>
              <a:avLst/>
              <a:gdLst>
                <a:gd name="connsiteX0" fmla="*/ 9723 w 9525"/>
                <a:gd name="connsiteY0" fmla="*/ 8627 h 9525"/>
                <a:gd name="connsiteX1" fmla="*/ 9723 w 9525"/>
                <a:gd name="connsiteY1" fmla="*/ 8627 h 9525"/>
              </a:gdLst>
              <a:ahLst/>
              <a:cxnLst>
                <a:cxn ang="0">
                  <a:pos x="connsiteX0" y="connsiteY0"/>
                </a:cxn>
                <a:cxn ang="0">
                  <a:pos x="connsiteX1" y="connsiteY1"/>
                </a:cxn>
              </a:cxnLst>
              <a:rect l="l" t="t" r="r" b="b"/>
              <a:pathLst>
                <a:path w="9525" h="9525">
                  <a:moveTo>
                    <a:pt x="9723" y="8627"/>
                  </a:moveTo>
                  <a:cubicBezTo>
                    <a:pt x="17343" y="3864"/>
                    <a:pt x="1151" y="12436"/>
                    <a:pt x="9723" y="86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0" name="Freeform: Shape 3279">
              <a:extLst>
                <a:ext uri="{FF2B5EF4-FFF2-40B4-BE49-F238E27FC236}">
                  <a16:creationId xmlns:a16="http://schemas.microsoft.com/office/drawing/2014/main" id="{B12CF5CB-D07F-4A3F-8BAE-B76C7EDCFB8F}"/>
                </a:ext>
              </a:extLst>
            </p:cNvPr>
            <p:cNvSpPr/>
            <p:nvPr/>
          </p:nvSpPr>
          <p:spPr>
            <a:xfrm>
              <a:off x="7236648" y="2408006"/>
              <a:ext cx="66675" cy="19050"/>
            </a:xfrm>
            <a:custGeom>
              <a:avLst/>
              <a:gdLst>
                <a:gd name="connsiteX0" fmla="*/ 27117 w 66675"/>
                <a:gd name="connsiteY0" fmla="*/ 12296 h 19050"/>
                <a:gd name="connsiteX1" fmla="*/ 67121 w 66675"/>
                <a:gd name="connsiteY1" fmla="*/ 10391 h 19050"/>
                <a:gd name="connsiteX2" fmla="*/ 60454 w 66675"/>
                <a:gd name="connsiteY2" fmla="*/ 8486 h 19050"/>
                <a:gd name="connsiteX3" fmla="*/ 27117 w 66675"/>
                <a:gd name="connsiteY3" fmla="*/ 12296 h 19050"/>
              </a:gdLst>
              <a:ahLst/>
              <a:cxnLst>
                <a:cxn ang="0">
                  <a:pos x="connsiteX0" y="connsiteY0"/>
                </a:cxn>
                <a:cxn ang="0">
                  <a:pos x="connsiteX1" y="connsiteY1"/>
                </a:cxn>
                <a:cxn ang="0">
                  <a:pos x="connsiteX2" y="connsiteY2"/>
                </a:cxn>
                <a:cxn ang="0">
                  <a:pos x="connsiteX3" y="connsiteY3"/>
                </a:cxn>
              </a:cxnLst>
              <a:rect l="l" t="t" r="r" b="b"/>
              <a:pathLst>
                <a:path w="66675" h="19050">
                  <a:moveTo>
                    <a:pt x="27117" y="12296"/>
                  </a:moveTo>
                  <a:cubicBezTo>
                    <a:pt x="15687" y="22774"/>
                    <a:pt x="68074" y="13249"/>
                    <a:pt x="67121" y="10391"/>
                  </a:cubicBezTo>
                  <a:cubicBezTo>
                    <a:pt x="68074" y="12296"/>
                    <a:pt x="60454" y="7534"/>
                    <a:pt x="60454" y="8486"/>
                  </a:cubicBezTo>
                  <a:cubicBezTo>
                    <a:pt x="55692" y="5629"/>
                    <a:pt x="-30986" y="7534"/>
                    <a:pt x="27117" y="122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1" name="Freeform: Shape 3280">
              <a:extLst>
                <a:ext uri="{FF2B5EF4-FFF2-40B4-BE49-F238E27FC236}">
                  <a16:creationId xmlns:a16="http://schemas.microsoft.com/office/drawing/2014/main" id="{D4B3E9A2-E334-4B54-9366-BFF4BB3E7AA1}"/>
                </a:ext>
              </a:extLst>
            </p:cNvPr>
            <p:cNvSpPr/>
            <p:nvPr/>
          </p:nvSpPr>
          <p:spPr>
            <a:xfrm>
              <a:off x="7254441" y="2415698"/>
              <a:ext cx="9525" cy="9525"/>
            </a:xfrm>
            <a:custGeom>
              <a:avLst/>
              <a:gdLst>
                <a:gd name="connsiteX0" fmla="*/ 7419 w 9525"/>
                <a:gd name="connsiteY0" fmla="*/ 8414 h 9525"/>
                <a:gd name="connsiteX1" fmla="*/ 7419 w 9525"/>
                <a:gd name="connsiteY1" fmla="*/ 8414 h 9525"/>
              </a:gdLst>
              <a:ahLst/>
              <a:cxnLst>
                <a:cxn ang="0">
                  <a:pos x="connsiteX0" y="connsiteY0"/>
                </a:cxn>
                <a:cxn ang="0">
                  <a:pos x="connsiteX1" y="connsiteY1"/>
                </a:cxn>
              </a:cxnLst>
              <a:rect l="l" t="t" r="r" b="b"/>
              <a:pathLst>
                <a:path w="9525" h="9525">
                  <a:moveTo>
                    <a:pt x="7419" y="8414"/>
                  </a:moveTo>
                  <a:cubicBezTo>
                    <a:pt x="8371" y="8414"/>
                    <a:pt x="6466" y="5556"/>
                    <a:pt x="7419"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2" name="Freeform: Shape 3281">
              <a:extLst>
                <a:ext uri="{FF2B5EF4-FFF2-40B4-BE49-F238E27FC236}">
                  <a16:creationId xmlns:a16="http://schemas.microsoft.com/office/drawing/2014/main" id="{5867E760-C79F-496A-AF32-00555E0F9B56}"/>
                </a:ext>
              </a:extLst>
            </p:cNvPr>
            <p:cNvSpPr/>
            <p:nvPr/>
          </p:nvSpPr>
          <p:spPr>
            <a:xfrm>
              <a:off x="7598131" y="2441792"/>
              <a:ext cx="19050" cy="9525"/>
            </a:xfrm>
            <a:custGeom>
              <a:avLst/>
              <a:gdLst>
                <a:gd name="connsiteX0" fmla="*/ 7581 w 19050"/>
                <a:gd name="connsiteY0" fmla="*/ 11847 h 9525"/>
                <a:gd name="connsiteX1" fmla="*/ 7581 w 19050"/>
                <a:gd name="connsiteY1" fmla="*/ 11847 h 9525"/>
              </a:gdLst>
              <a:ahLst/>
              <a:cxnLst>
                <a:cxn ang="0">
                  <a:pos x="connsiteX0" y="connsiteY0"/>
                </a:cxn>
                <a:cxn ang="0">
                  <a:pos x="connsiteX1" y="connsiteY1"/>
                </a:cxn>
              </a:cxnLst>
              <a:rect l="l" t="t" r="r" b="b"/>
              <a:pathLst>
                <a:path w="19050" h="9525">
                  <a:moveTo>
                    <a:pt x="7581" y="11847"/>
                  </a:moveTo>
                  <a:cubicBezTo>
                    <a:pt x="26631" y="4227"/>
                    <a:pt x="3771" y="7085"/>
                    <a:pt x="7581" y="118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3" name="Freeform: Shape 3282">
              <a:extLst>
                <a:ext uri="{FF2B5EF4-FFF2-40B4-BE49-F238E27FC236}">
                  <a16:creationId xmlns:a16="http://schemas.microsoft.com/office/drawing/2014/main" id="{699606CC-81EE-42F8-B793-99505D938346}"/>
                </a:ext>
              </a:extLst>
            </p:cNvPr>
            <p:cNvSpPr/>
            <p:nvPr/>
          </p:nvSpPr>
          <p:spPr>
            <a:xfrm>
              <a:off x="7593489" y="24350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35719"/>
                    <a:pt x="8414"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4" name="Freeform: Shape 3283">
              <a:extLst>
                <a:ext uri="{FF2B5EF4-FFF2-40B4-BE49-F238E27FC236}">
                  <a16:creationId xmlns:a16="http://schemas.microsoft.com/office/drawing/2014/main" id="{9382D3A1-0488-4815-ABF9-7262FD997DAE}"/>
                </a:ext>
              </a:extLst>
            </p:cNvPr>
            <p:cNvSpPr/>
            <p:nvPr/>
          </p:nvSpPr>
          <p:spPr>
            <a:xfrm>
              <a:off x="7597616" y="24464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5" name="Freeform: Shape 3284">
              <a:extLst>
                <a:ext uri="{FF2B5EF4-FFF2-40B4-BE49-F238E27FC236}">
                  <a16:creationId xmlns:a16="http://schemas.microsoft.com/office/drawing/2014/main" id="{B2B0AE56-FEF5-4DFF-9A89-7120022EBF3F}"/>
                </a:ext>
              </a:extLst>
            </p:cNvPr>
            <p:cNvSpPr/>
            <p:nvPr/>
          </p:nvSpPr>
          <p:spPr>
            <a:xfrm>
              <a:off x="7389264" y="2494943"/>
              <a:ext cx="19050" cy="9525"/>
            </a:xfrm>
            <a:custGeom>
              <a:avLst/>
              <a:gdLst>
                <a:gd name="connsiteX0" fmla="*/ 8804 w 19050"/>
                <a:gd name="connsiteY0" fmla="*/ 8227 h 9525"/>
                <a:gd name="connsiteX1" fmla="*/ 8804 w 19050"/>
                <a:gd name="connsiteY1" fmla="*/ 8227 h 9525"/>
              </a:gdLst>
              <a:ahLst/>
              <a:cxnLst>
                <a:cxn ang="0">
                  <a:pos x="connsiteX0" y="connsiteY0"/>
                </a:cxn>
                <a:cxn ang="0">
                  <a:pos x="connsiteX1" y="connsiteY1"/>
                </a:cxn>
              </a:cxnLst>
              <a:rect l="l" t="t" r="r" b="b"/>
              <a:pathLst>
                <a:path w="19050" h="9525">
                  <a:moveTo>
                    <a:pt x="8804" y="8227"/>
                  </a:moveTo>
                  <a:cubicBezTo>
                    <a:pt x="23091" y="5369"/>
                    <a:pt x="1184" y="9179"/>
                    <a:pt x="8804" y="8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6" name="Freeform: Shape 3285">
              <a:extLst>
                <a:ext uri="{FF2B5EF4-FFF2-40B4-BE49-F238E27FC236}">
                  <a16:creationId xmlns:a16="http://schemas.microsoft.com/office/drawing/2014/main" id="{916106C4-8382-4CCD-8FBC-56204349D73C}"/>
                </a:ext>
              </a:extLst>
            </p:cNvPr>
            <p:cNvSpPr/>
            <p:nvPr/>
          </p:nvSpPr>
          <p:spPr>
            <a:xfrm>
              <a:off x="7255669" y="24874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8096" y="8096"/>
                    <a:pt x="8096" y="7144"/>
                  </a:cubicBezTo>
                  <a:cubicBezTo>
                    <a:pt x="8096"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7" name="Freeform: Shape 3286">
              <a:extLst>
                <a:ext uri="{FF2B5EF4-FFF2-40B4-BE49-F238E27FC236}">
                  <a16:creationId xmlns:a16="http://schemas.microsoft.com/office/drawing/2014/main" id="{ED66A3BB-5146-4CD4-A68E-C14D766C7593}"/>
                </a:ext>
              </a:extLst>
            </p:cNvPr>
            <p:cNvSpPr/>
            <p:nvPr/>
          </p:nvSpPr>
          <p:spPr>
            <a:xfrm>
              <a:off x="7386161" y="2503646"/>
              <a:ext cx="9525" cy="9525"/>
            </a:xfrm>
            <a:custGeom>
              <a:avLst/>
              <a:gdLst>
                <a:gd name="connsiteX0" fmla="*/ 8096 w 9525"/>
                <a:gd name="connsiteY0" fmla="*/ 7144 h 9525"/>
                <a:gd name="connsiteX1" fmla="*/ 7144 w 9525"/>
                <a:gd name="connsiteY1" fmla="*/ 1095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10954"/>
                  </a:lnTo>
                  <a:cubicBezTo>
                    <a:pt x="7144" y="10001"/>
                    <a:pt x="7144"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8" name="Freeform: Shape 3287">
              <a:extLst>
                <a:ext uri="{FF2B5EF4-FFF2-40B4-BE49-F238E27FC236}">
                  <a16:creationId xmlns:a16="http://schemas.microsoft.com/office/drawing/2014/main" id="{757467BB-FFFC-43AF-95EC-808A43D32769}"/>
                </a:ext>
              </a:extLst>
            </p:cNvPr>
            <p:cNvSpPr/>
            <p:nvPr/>
          </p:nvSpPr>
          <p:spPr>
            <a:xfrm>
              <a:off x="7394840" y="2442285"/>
              <a:ext cx="9525" cy="9525"/>
            </a:xfrm>
            <a:custGeom>
              <a:avLst/>
              <a:gdLst>
                <a:gd name="connsiteX0" fmla="*/ 7990 w 9525"/>
                <a:gd name="connsiteY0" fmla="*/ 7545 h 9525"/>
                <a:gd name="connsiteX1" fmla="*/ 7990 w 9525"/>
                <a:gd name="connsiteY1" fmla="*/ 7545 h 9525"/>
              </a:gdLst>
              <a:ahLst/>
              <a:cxnLst>
                <a:cxn ang="0">
                  <a:pos x="connsiteX0" y="connsiteY0"/>
                </a:cxn>
                <a:cxn ang="0">
                  <a:pos x="connsiteX1" y="connsiteY1"/>
                </a:cxn>
              </a:cxnLst>
              <a:rect l="l" t="t" r="r" b="b"/>
              <a:pathLst>
                <a:path w="9525" h="9525">
                  <a:moveTo>
                    <a:pt x="7990" y="7545"/>
                  </a:moveTo>
                  <a:cubicBezTo>
                    <a:pt x="7990" y="5640"/>
                    <a:pt x="6085" y="11355"/>
                    <a:pt x="7990" y="75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89" name="Freeform: Shape 3288">
              <a:extLst>
                <a:ext uri="{FF2B5EF4-FFF2-40B4-BE49-F238E27FC236}">
                  <a16:creationId xmlns:a16="http://schemas.microsoft.com/office/drawing/2014/main" id="{670716DF-0EFA-4CA3-9F80-2A58B83089FB}"/>
                </a:ext>
              </a:extLst>
            </p:cNvPr>
            <p:cNvSpPr/>
            <p:nvPr/>
          </p:nvSpPr>
          <p:spPr>
            <a:xfrm>
              <a:off x="7356634" y="25188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0" name="Freeform: Shape 3289">
              <a:extLst>
                <a:ext uri="{FF2B5EF4-FFF2-40B4-BE49-F238E27FC236}">
                  <a16:creationId xmlns:a16="http://schemas.microsoft.com/office/drawing/2014/main" id="{408DBE05-3F7E-4640-BAFE-53428EED64DF}"/>
                </a:ext>
              </a:extLst>
            </p:cNvPr>
            <p:cNvSpPr/>
            <p:nvPr/>
          </p:nvSpPr>
          <p:spPr>
            <a:xfrm>
              <a:off x="7408063" y="2419826"/>
              <a:ext cx="19050" cy="19050"/>
            </a:xfrm>
            <a:custGeom>
              <a:avLst/>
              <a:gdLst>
                <a:gd name="connsiteX0" fmla="*/ 12865 w 19050"/>
                <a:gd name="connsiteY0" fmla="*/ 7144 h 19050"/>
                <a:gd name="connsiteX1" fmla="*/ 12865 w 19050"/>
                <a:gd name="connsiteY1" fmla="*/ 7144 h 19050"/>
              </a:gdLst>
              <a:ahLst/>
              <a:cxnLst>
                <a:cxn ang="0">
                  <a:pos x="connsiteX0" y="connsiteY0"/>
                </a:cxn>
                <a:cxn ang="0">
                  <a:pos x="connsiteX1" y="connsiteY1"/>
                </a:cxn>
              </a:cxnLst>
              <a:rect l="l" t="t" r="r" b="b"/>
              <a:pathLst>
                <a:path w="19050" h="19050">
                  <a:moveTo>
                    <a:pt x="12865" y="7144"/>
                  </a:moveTo>
                  <a:cubicBezTo>
                    <a:pt x="11912" y="9049"/>
                    <a:pt x="482" y="29051"/>
                    <a:pt x="1286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1" name="Freeform: Shape 3290">
              <a:extLst>
                <a:ext uri="{FF2B5EF4-FFF2-40B4-BE49-F238E27FC236}">
                  <a16:creationId xmlns:a16="http://schemas.microsoft.com/office/drawing/2014/main" id="{AD2BEE97-3F6B-42C5-A4DA-4B3160E63616}"/>
                </a:ext>
              </a:extLst>
            </p:cNvPr>
            <p:cNvSpPr/>
            <p:nvPr/>
          </p:nvSpPr>
          <p:spPr>
            <a:xfrm>
              <a:off x="7296626" y="2458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2" name="Freeform: Shape 3291">
              <a:extLst>
                <a:ext uri="{FF2B5EF4-FFF2-40B4-BE49-F238E27FC236}">
                  <a16:creationId xmlns:a16="http://schemas.microsoft.com/office/drawing/2014/main" id="{36F8AEF6-A058-4B09-A0AF-97069B0F3F7D}"/>
                </a:ext>
              </a:extLst>
            </p:cNvPr>
            <p:cNvSpPr/>
            <p:nvPr/>
          </p:nvSpPr>
          <p:spPr>
            <a:xfrm>
              <a:off x="7296626" y="245697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3" name="Freeform: Shape 3292">
              <a:extLst>
                <a:ext uri="{FF2B5EF4-FFF2-40B4-BE49-F238E27FC236}">
                  <a16:creationId xmlns:a16="http://schemas.microsoft.com/office/drawing/2014/main" id="{187CA93B-F9AD-4D89-BCC8-73F8BC328C24}"/>
                </a:ext>
              </a:extLst>
            </p:cNvPr>
            <p:cNvSpPr/>
            <p:nvPr/>
          </p:nvSpPr>
          <p:spPr>
            <a:xfrm>
              <a:off x="7387114" y="24998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666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4" name="Freeform: Shape 3293">
              <a:extLst>
                <a:ext uri="{FF2B5EF4-FFF2-40B4-BE49-F238E27FC236}">
                  <a16:creationId xmlns:a16="http://schemas.microsoft.com/office/drawing/2014/main" id="{BA3D0167-0CB4-4A47-BBA8-2447A36F34F1}"/>
                </a:ext>
              </a:extLst>
            </p:cNvPr>
            <p:cNvSpPr/>
            <p:nvPr/>
          </p:nvSpPr>
          <p:spPr>
            <a:xfrm>
              <a:off x="7389971" y="2484972"/>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10001" y="8672"/>
                    <a:pt x="11906" y="3910"/>
                    <a:pt x="7144" y="105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5" name="Freeform: Shape 3294">
              <a:extLst>
                <a:ext uri="{FF2B5EF4-FFF2-40B4-BE49-F238E27FC236}">
                  <a16:creationId xmlns:a16="http://schemas.microsoft.com/office/drawing/2014/main" id="{EC99E1EE-3C21-4E83-AC83-377CE43B9AFE}"/>
                </a:ext>
              </a:extLst>
            </p:cNvPr>
            <p:cNvSpPr/>
            <p:nvPr/>
          </p:nvSpPr>
          <p:spPr>
            <a:xfrm>
              <a:off x="7358022" y="2521743"/>
              <a:ext cx="38100" cy="9525"/>
            </a:xfrm>
            <a:custGeom>
              <a:avLst/>
              <a:gdLst>
                <a:gd name="connsiteX0" fmla="*/ 9566 w 38100"/>
                <a:gd name="connsiteY0" fmla="*/ 7144 h 9525"/>
                <a:gd name="connsiteX1" fmla="*/ 9566 w 38100"/>
                <a:gd name="connsiteY1" fmla="*/ 7144 h 9525"/>
              </a:gdLst>
              <a:ahLst/>
              <a:cxnLst>
                <a:cxn ang="0">
                  <a:pos x="connsiteX0" y="connsiteY0"/>
                </a:cxn>
                <a:cxn ang="0">
                  <a:pos x="connsiteX1" y="connsiteY1"/>
                </a:cxn>
              </a:cxnLst>
              <a:rect l="l" t="t" r="r" b="b"/>
              <a:pathLst>
                <a:path w="38100" h="9525">
                  <a:moveTo>
                    <a:pt x="9566" y="7144"/>
                  </a:moveTo>
                  <a:cubicBezTo>
                    <a:pt x="-6627" y="10001"/>
                    <a:pt x="65763" y="10954"/>
                    <a:pt x="956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6" name="Freeform: Shape 3295">
              <a:extLst>
                <a:ext uri="{FF2B5EF4-FFF2-40B4-BE49-F238E27FC236}">
                  <a16:creationId xmlns:a16="http://schemas.microsoft.com/office/drawing/2014/main" id="{BA8DBBD1-731F-49ED-8577-171AE16257A3}"/>
                </a:ext>
              </a:extLst>
            </p:cNvPr>
            <p:cNvSpPr/>
            <p:nvPr/>
          </p:nvSpPr>
          <p:spPr>
            <a:xfrm>
              <a:off x="7372826" y="250893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5"/>
                    <a:pt x="7144" y="7567"/>
                  </a:cubicBezTo>
                  <a:cubicBezTo>
                    <a:pt x="7144" y="7567"/>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7" name="Freeform: Shape 3296">
              <a:extLst>
                <a:ext uri="{FF2B5EF4-FFF2-40B4-BE49-F238E27FC236}">
                  <a16:creationId xmlns:a16="http://schemas.microsoft.com/office/drawing/2014/main" id="{DC0ADA7C-B6EF-4EE4-A2C2-1D70A925EC89}"/>
                </a:ext>
              </a:extLst>
            </p:cNvPr>
            <p:cNvSpPr/>
            <p:nvPr/>
          </p:nvSpPr>
          <p:spPr>
            <a:xfrm>
              <a:off x="7365206" y="251436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8" name="Freeform: Shape 3297">
              <a:extLst>
                <a:ext uri="{FF2B5EF4-FFF2-40B4-BE49-F238E27FC236}">
                  <a16:creationId xmlns:a16="http://schemas.microsoft.com/office/drawing/2014/main" id="{5731CF7A-FDAD-4898-879A-C9128C613F6E}"/>
                </a:ext>
              </a:extLst>
            </p:cNvPr>
            <p:cNvSpPr/>
            <p:nvPr/>
          </p:nvSpPr>
          <p:spPr>
            <a:xfrm>
              <a:off x="7386161" y="248872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9049" y="3969"/>
                    <a:pt x="7144" y="9684"/>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299" name="Freeform: Shape 3298">
              <a:extLst>
                <a:ext uri="{FF2B5EF4-FFF2-40B4-BE49-F238E27FC236}">
                  <a16:creationId xmlns:a16="http://schemas.microsoft.com/office/drawing/2014/main" id="{2509462B-46CC-42B7-B835-6E993C57A3BC}"/>
                </a:ext>
              </a:extLst>
            </p:cNvPr>
            <p:cNvSpPr/>
            <p:nvPr/>
          </p:nvSpPr>
          <p:spPr>
            <a:xfrm>
              <a:off x="7387114" y="24979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0" name="Freeform: Shape 3299">
              <a:extLst>
                <a:ext uri="{FF2B5EF4-FFF2-40B4-BE49-F238E27FC236}">
                  <a16:creationId xmlns:a16="http://schemas.microsoft.com/office/drawing/2014/main" id="{343FFE0C-CC84-4EFC-89A5-081CA3FD1AB2}"/>
                </a:ext>
              </a:extLst>
            </p:cNvPr>
            <p:cNvSpPr/>
            <p:nvPr/>
          </p:nvSpPr>
          <p:spPr>
            <a:xfrm>
              <a:off x="7341394" y="24884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1" name="Freeform: Shape 3300">
              <a:extLst>
                <a:ext uri="{FF2B5EF4-FFF2-40B4-BE49-F238E27FC236}">
                  <a16:creationId xmlns:a16="http://schemas.microsoft.com/office/drawing/2014/main" id="{3C14CB89-5F06-49E6-BBF8-B1515C1E8938}"/>
                </a:ext>
              </a:extLst>
            </p:cNvPr>
            <p:cNvSpPr/>
            <p:nvPr/>
          </p:nvSpPr>
          <p:spPr>
            <a:xfrm>
              <a:off x="7355681" y="2506955"/>
              <a:ext cx="28575" cy="19050"/>
            </a:xfrm>
            <a:custGeom>
              <a:avLst/>
              <a:gdLst>
                <a:gd name="connsiteX0" fmla="*/ 7144 w 28575"/>
                <a:gd name="connsiteY0" fmla="*/ 15264 h 19050"/>
                <a:gd name="connsiteX1" fmla="*/ 7144 w 28575"/>
                <a:gd name="connsiteY1" fmla="*/ 15264 h 19050"/>
              </a:gdLst>
              <a:ahLst/>
              <a:cxnLst>
                <a:cxn ang="0">
                  <a:pos x="connsiteX0" y="connsiteY0"/>
                </a:cxn>
                <a:cxn ang="0">
                  <a:pos x="connsiteX1" y="connsiteY1"/>
                </a:cxn>
              </a:cxnLst>
              <a:rect l="l" t="t" r="r" b="b"/>
              <a:pathLst>
                <a:path w="28575" h="19050">
                  <a:moveTo>
                    <a:pt x="7144" y="15264"/>
                  </a:moveTo>
                  <a:cubicBezTo>
                    <a:pt x="26194" y="11454"/>
                    <a:pt x="26194" y="-928"/>
                    <a:pt x="7144" y="152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2" name="Freeform: Shape 3301">
              <a:extLst>
                <a:ext uri="{FF2B5EF4-FFF2-40B4-BE49-F238E27FC236}">
                  <a16:creationId xmlns:a16="http://schemas.microsoft.com/office/drawing/2014/main" id="{ED4386A8-EFE8-430F-852F-675DA0BAF942}"/>
                </a:ext>
              </a:extLst>
            </p:cNvPr>
            <p:cNvSpPr/>
            <p:nvPr/>
          </p:nvSpPr>
          <p:spPr>
            <a:xfrm>
              <a:off x="7383304" y="24922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3" name="Freeform: Shape 3302">
              <a:extLst>
                <a:ext uri="{FF2B5EF4-FFF2-40B4-BE49-F238E27FC236}">
                  <a16:creationId xmlns:a16="http://schemas.microsoft.com/office/drawing/2014/main" id="{73B940C8-D1E7-4B7B-B90D-5E138B59A469}"/>
                </a:ext>
              </a:extLst>
            </p:cNvPr>
            <p:cNvSpPr/>
            <p:nvPr/>
          </p:nvSpPr>
          <p:spPr>
            <a:xfrm>
              <a:off x="7385716" y="2518669"/>
              <a:ext cx="28575" cy="19050"/>
            </a:xfrm>
            <a:custGeom>
              <a:avLst/>
              <a:gdLst>
                <a:gd name="connsiteX0" fmla="*/ 26640 w 28575"/>
                <a:gd name="connsiteY0" fmla="*/ 11170 h 19050"/>
                <a:gd name="connsiteX1" fmla="*/ 7590 w 28575"/>
                <a:gd name="connsiteY1" fmla="*/ 8313 h 19050"/>
                <a:gd name="connsiteX2" fmla="*/ 26640 w 28575"/>
                <a:gd name="connsiteY2" fmla="*/ 11170 h 19050"/>
                <a:gd name="connsiteX3" fmla="*/ 24734 w 28575"/>
                <a:gd name="connsiteY3" fmla="*/ 13075 h 19050"/>
                <a:gd name="connsiteX4" fmla="*/ 23782 w 28575"/>
                <a:gd name="connsiteY4" fmla="*/ 12123 h 19050"/>
                <a:gd name="connsiteX5" fmla="*/ 24734 w 28575"/>
                <a:gd name="connsiteY5" fmla="*/ 13075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26640" y="11170"/>
                  </a:moveTo>
                  <a:cubicBezTo>
                    <a:pt x="9494" y="11170"/>
                    <a:pt x="5684" y="20695"/>
                    <a:pt x="7590" y="8313"/>
                  </a:cubicBezTo>
                  <a:cubicBezTo>
                    <a:pt x="13304" y="9265"/>
                    <a:pt x="26640" y="3550"/>
                    <a:pt x="26640" y="11170"/>
                  </a:cubicBezTo>
                  <a:close/>
                  <a:moveTo>
                    <a:pt x="24734" y="13075"/>
                  </a:moveTo>
                  <a:lnTo>
                    <a:pt x="23782" y="12123"/>
                  </a:lnTo>
                  <a:cubicBezTo>
                    <a:pt x="23782" y="13075"/>
                    <a:pt x="24734" y="13075"/>
                    <a:pt x="24734" y="1307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4" name="Freeform: Shape 3303">
              <a:extLst>
                <a:ext uri="{FF2B5EF4-FFF2-40B4-BE49-F238E27FC236}">
                  <a16:creationId xmlns:a16="http://schemas.microsoft.com/office/drawing/2014/main" id="{BC70641F-17E4-4BE3-BF38-3954F61AC399}"/>
                </a:ext>
              </a:extLst>
            </p:cNvPr>
            <p:cNvSpPr/>
            <p:nvPr/>
          </p:nvSpPr>
          <p:spPr>
            <a:xfrm>
              <a:off x="7573804"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5" name="Freeform: Shape 3304">
              <a:extLst>
                <a:ext uri="{FF2B5EF4-FFF2-40B4-BE49-F238E27FC236}">
                  <a16:creationId xmlns:a16="http://schemas.microsoft.com/office/drawing/2014/main" id="{E46B6D91-FFCD-46D8-8FE0-451E582760F5}"/>
                </a:ext>
              </a:extLst>
            </p:cNvPr>
            <p:cNvSpPr/>
            <p:nvPr/>
          </p:nvSpPr>
          <p:spPr>
            <a:xfrm>
              <a:off x="7452836" y="24445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6" name="Freeform: Shape 3305">
              <a:extLst>
                <a:ext uri="{FF2B5EF4-FFF2-40B4-BE49-F238E27FC236}">
                  <a16:creationId xmlns:a16="http://schemas.microsoft.com/office/drawing/2014/main" id="{3A79DAC0-3FDE-4887-8F63-A45926490BE5}"/>
                </a:ext>
              </a:extLst>
            </p:cNvPr>
            <p:cNvSpPr/>
            <p:nvPr/>
          </p:nvSpPr>
          <p:spPr>
            <a:xfrm>
              <a:off x="7468076" y="24207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7" name="Freeform: Shape 3306">
              <a:extLst>
                <a:ext uri="{FF2B5EF4-FFF2-40B4-BE49-F238E27FC236}">
                  <a16:creationId xmlns:a16="http://schemas.microsoft.com/office/drawing/2014/main" id="{D6B5E226-3BA0-44DE-828F-F54BFF167E5C}"/>
                </a:ext>
              </a:extLst>
            </p:cNvPr>
            <p:cNvSpPr/>
            <p:nvPr/>
          </p:nvSpPr>
          <p:spPr>
            <a:xfrm>
              <a:off x="7562903" y="243601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8" name="Freeform: Shape 3307">
              <a:extLst>
                <a:ext uri="{FF2B5EF4-FFF2-40B4-BE49-F238E27FC236}">
                  <a16:creationId xmlns:a16="http://schemas.microsoft.com/office/drawing/2014/main" id="{3C3C14C0-2E85-4923-8717-B257D74F2A8C}"/>
                </a:ext>
              </a:extLst>
            </p:cNvPr>
            <p:cNvSpPr/>
            <p:nvPr/>
          </p:nvSpPr>
          <p:spPr>
            <a:xfrm>
              <a:off x="7502366" y="2434113"/>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8096"/>
                  </a:cubicBez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09" name="Freeform: Shape 3308">
              <a:extLst>
                <a:ext uri="{FF2B5EF4-FFF2-40B4-BE49-F238E27FC236}">
                  <a16:creationId xmlns:a16="http://schemas.microsoft.com/office/drawing/2014/main" id="{734CC7E4-0689-4ED3-B7A9-2587828D460D}"/>
                </a:ext>
              </a:extLst>
            </p:cNvPr>
            <p:cNvSpPr/>
            <p:nvPr/>
          </p:nvSpPr>
          <p:spPr>
            <a:xfrm>
              <a:off x="7468076" y="242321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0" name="Freeform: Shape 3309">
              <a:extLst>
                <a:ext uri="{FF2B5EF4-FFF2-40B4-BE49-F238E27FC236}">
                  <a16:creationId xmlns:a16="http://schemas.microsoft.com/office/drawing/2014/main" id="{BEF93866-BEF7-4AE0-AF31-D46603D21694}"/>
                </a:ext>
              </a:extLst>
            </p:cNvPr>
            <p:cNvSpPr/>
            <p:nvPr/>
          </p:nvSpPr>
          <p:spPr>
            <a:xfrm>
              <a:off x="7445216" y="24255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1" name="Freeform: Shape 3310">
              <a:extLst>
                <a:ext uri="{FF2B5EF4-FFF2-40B4-BE49-F238E27FC236}">
                  <a16:creationId xmlns:a16="http://schemas.microsoft.com/office/drawing/2014/main" id="{BDB90308-C89A-4DBC-A0D8-4382040641CD}"/>
                </a:ext>
              </a:extLst>
            </p:cNvPr>
            <p:cNvSpPr/>
            <p:nvPr/>
          </p:nvSpPr>
          <p:spPr>
            <a:xfrm>
              <a:off x="7446698" y="244459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lnTo>
                    <a:pt x="7567"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2" name="Freeform: Shape 3311">
              <a:extLst>
                <a:ext uri="{FF2B5EF4-FFF2-40B4-BE49-F238E27FC236}">
                  <a16:creationId xmlns:a16="http://schemas.microsoft.com/office/drawing/2014/main" id="{997C790C-259F-4135-B1AC-8FEA27D400E2}"/>
                </a:ext>
              </a:extLst>
            </p:cNvPr>
            <p:cNvSpPr/>
            <p:nvPr/>
          </p:nvSpPr>
          <p:spPr>
            <a:xfrm>
              <a:off x="7420451" y="243220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3" name="Freeform: Shape 3312">
              <a:extLst>
                <a:ext uri="{FF2B5EF4-FFF2-40B4-BE49-F238E27FC236}">
                  <a16:creationId xmlns:a16="http://schemas.microsoft.com/office/drawing/2014/main" id="{01F93846-7DFC-408E-9A9C-756755AB6020}"/>
                </a:ext>
              </a:extLst>
            </p:cNvPr>
            <p:cNvSpPr/>
            <p:nvPr/>
          </p:nvSpPr>
          <p:spPr>
            <a:xfrm>
              <a:off x="7444264" y="24398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4" name="Freeform: Shape 3313">
              <a:extLst>
                <a:ext uri="{FF2B5EF4-FFF2-40B4-BE49-F238E27FC236}">
                  <a16:creationId xmlns:a16="http://schemas.microsoft.com/office/drawing/2014/main" id="{15796123-A995-47E5-8D28-D92C5D5E032C}"/>
                </a:ext>
              </a:extLst>
            </p:cNvPr>
            <p:cNvSpPr/>
            <p:nvPr/>
          </p:nvSpPr>
          <p:spPr>
            <a:xfrm>
              <a:off x="7581001" y="245506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5" name="Freeform: Shape 3314">
              <a:extLst>
                <a:ext uri="{FF2B5EF4-FFF2-40B4-BE49-F238E27FC236}">
                  <a16:creationId xmlns:a16="http://schemas.microsoft.com/office/drawing/2014/main" id="{2F860F66-A8A0-4118-B149-9972A9900D12}"/>
                </a:ext>
              </a:extLst>
            </p:cNvPr>
            <p:cNvSpPr/>
            <p:nvPr/>
          </p:nvSpPr>
          <p:spPr>
            <a:xfrm>
              <a:off x="7584281" y="244459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6" name="Freeform: Shape 3315">
              <a:extLst>
                <a:ext uri="{FF2B5EF4-FFF2-40B4-BE49-F238E27FC236}">
                  <a16:creationId xmlns:a16="http://schemas.microsoft.com/office/drawing/2014/main" id="{CFED59C6-9C21-470C-807C-A0054D81989E}"/>
                </a:ext>
              </a:extLst>
            </p:cNvPr>
            <p:cNvSpPr/>
            <p:nvPr/>
          </p:nvSpPr>
          <p:spPr>
            <a:xfrm>
              <a:off x="7518559" y="2442160"/>
              <a:ext cx="9525" cy="9525"/>
            </a:xfrm>
            <a:custGeom>
              <a:avLst/>
              <a:gdLst>
                <a:gd name="connsiteX0" fmla="*/ 7144 w 9525"/>
                <a:gd name="connsiteY0" fmla="*/ 7670 h 9525"/>
                <a:gd name="connsiteX1" fmla="*/ 8096 w 9525"/>
                <a:gd name="connsiteY1" fmla="*/ 10527 h 9525"/>
                <a:gd name="connsiteX2" fmla="*/ 7144 w 9525"/>
                <a:gd name="connsiteY2" fmla="*/ 7670 h 9525"/>
              </a:gdLst>
              <a:ahLst/>
              <a:cxnLst>
                <a:cxn ang="0">
                  <a:pos x="connsiteX0" y="connsiteY0"/>
                </a:cxn>
                <a:cxn ang="0">
                  <a:pos x="connsiteX1" y="connsiteY1"/>
                </a:cxn>
                <a:cxn ang="0">
                  <a:pos x="connsiteX2" y="connsiteY2"/>
                </a:cxn>
              </a:cxnLst>
              <a:rect l="l" t="t" r="r" b="b"/>
              <a:pathLst>
                <a:path w="9525" h="9525">
                  <a:moveTo>
                    <a:pt x="7144" y="7670"/>
                  </a:moveTo>
                  <a:cubicBezTo>
                    <a:pt x="7144" y="8622"/>
                    <a:pt x="8096" y="9575"/>
                    <a:pt x="8096" y="10527"/>
                  </a:cubicBezTo>
                  <a:cubicBezTo>
                    <a:pt x="9049" y="9575"/>
                    <a:pt x="8096" y="5765"/>
                    <a:pt x="7144" y="767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7" name="Freeform: Shape 3316">
              <a:extLst>
                <a:ext uri="{FF2B5EF4-FFF2-40B4-BE49-F238E27FC236}">
                  <a16:creationId xmlns:a16="http://schemas.microsoft.com/office/drawing/2014/main" id="{F9F134E9-15A2-4F61-BAFF-3FA38BCE0787}"/>
                </a:ext>
              </a:extLst>
            </p:cNvPr>
            <p:cNvSpPr/>
            <p:nvPr/>
          </p:nvSpPr>
          <p:spPr>
            <a:xfrm>
              <a:off x="7576661" y="249316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7144"/>
                    <a:pt x="8096" y="7144"/>
                  </a:cubicBez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8" name="Freeform: Shape 3317">
              <a:extLst>
                <a:ext uri="{FF2B5EF4-FFF2-40B4-BE49-F238E27FC236}">
                  <a16:creationId xmlns:a16="http://schemas.microsoft.com/office/drawing/2014/main" id="{3A66BFDE-A7C9-49B9-A0B0-8BAA217425ED}"/>
                </a:ext>
              </a:extLst>
            </p:cNvPr>
            <p:cNvSpPr/>
            <p:nvPr/>
          </p:nvSpPr>
          <p:spPr>
            <a:xfrm>
              <a:off x="7576661" y="249126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19" name="Freeform: Shape 3318">
              <a:extLst>
                <a:ext uri="{FF2B5EF4-FFF2-40B4-BE49-F238E27FC236}">
                  <a16:creationId xmlns:a16="http://schemas.microsoft.com/office/drawing/2014/main" id="{204CBCAD-4924-40B8-B5F3-7AA5D329041C}"/>
                </a:ext>
              </a:extLst>
            </p:cNvPr>
            <p:cNvSpPr/>
            <p:nvPr/>
          </p:nvSpPr>
          <p:spPr>
            <a:xfrm>
              <a:off x="7519088" y="2496264"/>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6615" y="6906"/>
                    <a:pt x="7567" y="7858"/>
                  </a:cubicBezTo>
                  <a:cubicBezTo>
                    <a:pt x="6615" y="7858"/>
                    <a:pt x="7567" y="7858"/>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0" name="Freeform: Shape 3319">
              <a:extLst>
                <a:ext uri="{FF2B5EF4-FFF2-40B4-BE49-F238E27FC236}">
                  <a16:creationId xmlns:a16="http://schemas.microsoft.com/office/drawing/2014/main" id="{FDB53FCA-E365-4451-BB0A-EC4074BD8B66}"/>
                </a:ext>
              </a:extLst>
            </p:cNvPr>
            <p:cNvSpPr/>
            <p:nvPr/>
          </p:nvSpPr>
          <p:spPr>
            <a:xfrm>
              <a:off x="7585722" y="2430169"/>
              <a:ext cx="9525" cy="28575"/>
            </a:xfrm>
            <a:custGeom>
              <a:avLst/>
              <a:gdLst>
                <a:gd name="connsiteX0" fmla="*/ 7608 w 9525"/>
                <a:gd name="connsiteY0" fmla="*/ 23471 h 28575"/>
                <a:gd name="connsiteX1" fmla="*/ 7608 w 9525"/>
                <a:gd name="connsiteY1" fmla="*/ 23471 h 28575"/>
              </a:gdLst>
              <a:ahLst/>
              <a:cxnLst>
                <a:cxn ang="0">
                  <a:pos x="connsiteX0" y="connsiteY0"/>
                </a:cxn>
                <a:cxn ang="0">
                  <a:pos x="connsiteX1" y="connsiteY1"/>
                </a:cxn>
              </a:cxnLst>
              <a:rect l="l" t="t" r="r" b="b"/>
              <a:pathLst>
                <a:path w="9525" h="28575">
                  <a:moveTo>
                    <a:pt x="7608" y="23471"/>
                  </a:moveTo>
                  <a:cubicBezTo>
                    <a:pt x="10465" y="-6057"/>
                    <a:pt x="5703" y="11088"/>
                    <a:pt x="7608" y="234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1" name="Freeform: Shape 3320">
              <a:extLst>
                <a:ext uri="{FF2B5EF4-FFF2-40B4-BE49-F238E27FC236}">
                  <a16:creationId xmlns:a16="http://schemas.microsoft.com/office/drawing/2014/main" id="{94DE2BC8-C8EA-4B34-852D-C0A48F71A447}"/>
                </a:ext>
              </a:extLst>
            </p:cNvPr>
            <p:cNvSpPr/>
            <p:nvPr/>
          </p:nvSpPr>
          <p:spPr>
            <a:xfrm>
              <a:off x="7582376" y="24822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2" name="Freeform: Shape 3321">
              <a:extLst>
                <a:ext uri="{FF2B5EF4-FFF2-40B4-BE49-F238E27FC236}">
                  <a16:creationId xmlns:a16="http://schemas.microsoft.com/office/drawing/2014/main" id="{DCDE507F-601C-4E3F-9A25-A5A86A338CC3}"/>
                </a:ext>
              </a:extLst>
            </p:cNvPr>
            <p:cNvSpPr/>
            <p:nvPr/>
          </p:nvSpPr>
          <p:spPr>
            <a:xfrm>
              <a:off x="7421404" y="251602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3" name="Freeform: Shape 3322">
              <a:extLst>
                <a:ext uri="{FF2B5EF4-FFF2-40B4-BE49-F238E27FC236}">
                  <a16:creationId xmlns:a16="http://schemas.microsoft.com/office/drawing/2014/main" id="{BDBC5522-3092-4F22-AA27-DACA1CF5137D}"/>
                </a:ext>
              </a:extLst>
            </p:cNvPr>
            <p:cNvSpPr/>
            <p:nvPr/>
          </p:nvSpPr>
          <p:spPr>
            <a:xfrm>
              <a:off x="7580471" y="2462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4" name="Freeform: Shape 3323">
              <a:extLst>
                <a:ext uri="{FF2B5EF4-FFF2-40B4-BE49-F238E27FC236}">
                  <a16:creationId xmlns:a16="http://schemas.microsoft.com/office/drawing/2014/main" id="{319B32F8-7F18-4D98-AA8C-B9458F309878}"/>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5" name="Freeform: Shape 3324">
              <a:extLst>
                <a:ext uri="{FF2B5EF4-FFF2-40B4-BE49-F238E27FC236}">
                  <a16:creationId xmlns:a16="http://schemas.microsoft.com/office/drawing/2014/main" id="{E4CBC4BA-6936-454F-BE38-714E67A887D4}"/>
                </a:ext>
              </a:extLst>
            </p:cNvPr>
            <p:cNvSpPr/>
            <p:nvPr/>
          </p:nvSpPr>
          <p:spPr>
            <a:xfrm>
              <a:off x="7430929" y="24264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6" name="Freeform: Shape 3325">
              <a:extLst>
                <a:ext uri="{FF2B5EF4-FFF2-40B4-BE49-F238E27FC236}">
                  <a16:creationId xmlns:a16="http://schemas.microsoft.com/office/drawing/2014/main" id="{AC01BD13-CD86-4005-A9CC-73C7BF3FFE33}"/>
                </a:ext>
              </a:extLst>
            </p:cNvPr>
            <p:cNvSpPr/>
            <p:nvPr/>
          </p:nvSpPr>
          <p:spPr>
            <a:xfrm>
              <a:off x="7429976" y="2516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7" name="Freeform: Shape 3326">
              <a:extLst>
                <a:ext uri="{FF2B5EF4-FFF2-40B4-BE49-F238E27FC236}">
                  <a16:creationId xmlns:a16="http://schemas.microsoft.com/office/drawing/2014/main" id="{6D61870B-46F5-4FEA-854B-E963AE5E1EC7}"/>
                </a:ext>
              </a:extLst>
            </p:cNvPr>
            <p:cNvSpPr/>
            <p:nvPr/>
          </p:nvSpPr>
          <p:spPr>
            <a:xfrm>
              <a:off x="7470934" y="249888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8" name="Freeform: Shape 3327">
              <a:extLst>
                <a:ext uri="{FF2B5EF4-FFF2-40B4-BE49-F238E27FC236}">
                  <a16:creationId xmlns:a16="http://schemas.microsoft.com/office/drawing/2014/main" id="{549CD8A5-2D6D-4112-BD4F-B2A240F16733}"/>
                </a:ext>
              </a:extLst>
            </p:cNvPr>
            <p:cNvSpPr/>
            <p:nvPr/>
          </p:nvSpPr>
          <p:spPr>
            <a:xfrm>
              <a:off x="7462361" y="2494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29" name="Freeform: Shape 3328">
              <a:extLst>
                <a:ext uri="{FF2B5EF4-FFF2-40B4-BE49-F238E27FC236}">
                  <a16:creationId xmlns:a16="http://schemas.microsoft.com/office/drawing/2014/main" id="{1D814983-D244-486D-9062-D2331C696253}"/>
                </a:ext>
              </a:extLst>
            </p:cNvPr>
            <p:cNvSpPr/>
            <p:nvPr/>
          </p:nvSpPr>
          <p:spPr>
            <a:xfrm>
              <a:off x="7514034" y="242458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cubicBezTo>
                    <a:pt x="6906" y="7144"/>
                    <a:pt x="7858"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0" name="Freeform: Shape 3329">
              <a:extLst>
                <a:ext uri="{FF2B5EF4-FFF2-40B4-BE49-F238E27FC236}">
                  <a16:creationId xmlns:a16="http://schemas.microsoft.com/office/drawing/2014/main" id="{B73C5BF8-F01C-403F-9AD7-69BBB117F14A}"/>
                </a:ext>
              </a:extLst>
            </p:cNvPr>
            <p:cNvSpPr/>
            <p:nvPr/>
          </p:nvSpPr>
          <p:spPr>
            <a:xfrm>
              <a:off x="7429976" y="25169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1" name="Freeform: Shape 3330">
              <a:extLst>
                <a:ext uri="{FF2B5EF4-FFF2-40B4-BE49-F238E27FC236}">
                  <a16:creationId xmlns:a16="http://schemas.microsoft.com/office/drawing/2014/main" id="{FB999596-55BC-463B-8FC1-4632457F657F}"/>
                </a:ext>
              </a:extLst>
            </p:cNvPr>
            <p:cNvSpPr/>
            <p:nvPr/>
          </p:nvSpPr>
          <p:spPr>
            <a:xfrm>
              <a:off x="7481411" y="24779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2" name="Freeform: Shape 3331">
              <a:extLst>
                <a:ext uri="{FF2B5EF4-FFF2-40B4-BE49-F238E27FC236}">
                  <a16:creationId xmlns:a16="http://schemas.microsoft.com/office/drawing/2014/main" id="{935E2A58-339B-42A2-9502-678DE04F7585}"/>
                </a:ext>
              </a:extLst>
            </p:cNvPr>
            <p:cNvSpPr/>
            <p:nvPr/>
          </p:nvSpPr>
          <p:spPr>
            <a:xfrm>
              <a:off x="7484297" y="2471605"/>
              <a:ext cx="9525" cy="19050"/>
            </a:xfrm>
            <a:custGeom>
              <a:avLst/>
              <a:gdLst>
                <a:gd name="connsiteX0" fmla="*/ 9020 w 9525"/>
                <a:gd name="connsiteY0" fmla="*/ 16325 h 19050"/>
                <a:gd name="connsiteX1" fmla="*/ 9020 w 9525"/>
                <a:gd name="connsiteY1" fmla="*/ 16325 h 19050"/>
              </a:gdLst>
              <a:ahLst/>
              <a:cxnLst>
                <a:cxn ang="0">
                  <a:pos x="connsiteX0" y="connsiteY0"/>
                </a:cxn>
                <a:cxn ang="0">
                  <a:pos x="connsiteX1" y="connsiteY1"/>
                </a:cxn>
              </a:cxnLst>
              <a:rect l="l" t="t" r="r" b="b"/>
              <a:pathLst>
                <a:path w="9525" h="19050">
                  <a:moveTo>
                    <a:pt x="9020" y="16325"/>
                  </a:moveTo>
                  <a:cubicBezTo>
                    <a:pt x="12830" y="-6535"/>
                    <a:pt x="3305" y="21087"/>
                    <a:pt x="9020" y="1632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3" name="Freeform: Shape 3332">
              <a:extLst>
                <a:ext uri="{FF2B5EF4-FFF2-40B4-BE49-F238E27FC236}">
                  <a16:creationId xmlns:a16="http://schemas.microsoft.com/office/drawing/2014/main" id="{5D78A689-1AFF-4222-9064-A5408D593EA8}"/>
                </a:ext>
              </a:extLst>
            </p:cNvPr>
            <p:cNvSpPr/>
            <p:nvPr/>
          </p:nvSpPr>
          <p:spPr>
            <a:xfrm>
              <a:off x="7485751" y="248173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7567" y="8096"/>
                    <a:pt x="7567" y="8096"/>
                  </a:cubicBezTo>
                  <a:cubicBezTo>
                    <a:pt x="6615"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4" name="Freeform: Shape 3333">
              <a:extLst>
                <a:ext uri="{FF2B5EF4-FFF2-40B4-BE49-F238E27FC236}">
                  <a16:creationId xmlns:a16="http://schemas.microsoft.com/office/drawing/2014/main" id="{F753D050-F1E1-4C5C-8290-4402AF98F3A8}"/>
                </a:ext>
              </a:extLst>
            </p:cNvPr>
            <p:cNvSpPr/>
            <p:nvPr/>
          </p:nvSpPr>
          <p:spPr>
            <a:xfrm>
              <a:off x="7501414" y="248673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6906"/>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5" name="Freeform: Shape 3334">
              <a:extLst>
                <a:ext uri="{FF2B5EF4-FFF2-40B4-BE49-F238E27FC236}">
                  <a16:creationId xmlns:a16="http://schemas.microsoft.com/office/drawing/2014/main" id="{ED3E7141-2880-4566-A2EB-806991F233BD}"/>
                </a:ext>
              </a:extLst>
            </p:cNvPr>
            <p:cNvSpPr/>
            <p:nvPr/>
          </p:nvSpPr>
          <p:spPr>
            <a:xfrm>
              <a:off x="7394734" y="248554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000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6" name="Freeform: Shape 3335">
              <a:extLst>
                <a:ext uri="{FF2B5EF4-FFF2-40B4-BE49-F238E27FC236}">
                  <a16:creationId xmlns:a16="http://schemas.microsoft.com/office/drawing/2014/main" id="{05AD9F0A-3BA9-40FD-BB53-7C0CC69B9EE1}"/>
                </a:ext>
              </a:extLst>
            </p:cNvPr>
            <p:cNvSpPr/>
            <p:nvPr/>
          </p:nvSpPr>
          <p:spPr>
            <a:xfrm>
              <a:off x="7536233" y="2463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6466"/>
                    <a:pt x="7567" y="8371"/>
                    <a:pt x="7567"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7" name="Freeform: Shape 3336">
              <a:extLst>
                <a:ext uri="{FF2B5EF4-FFF2-40B4-BE49-F238E27FC236}">
                  <a16:creationId xmlns:a16="http://schemas.microsoft.com/office/drawing/2014/main" id="{F83CD921-05BC-46C8-AC4A-E0CD2D68631A}"/>
                </a:ext>
              </a:extLst>
            </p:cNvPr>
            <p:cNvSpPr/>
            <p:nvPr/>
          </p:nvSpPr>
          <p:spPr>
            <a:xfrm>
              <a:off x="7487126" y="247126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8" name="Freeform: Shape 3337">
              <a:extLst>
                <a:ext uri="{FF2B5EF4-FFF2-40B4-BE49-F238E27FC236}">
                  <a16:creationId xmlns:a16="http://schemas.microsoft.com/office/drawing/2014/main" id="{66693EB4-3D1D-4948-B266-BB96334385A7}"/>
                </a:ext>
              </a:extLst>
            </p:cNvPr>
            <p:cNvSpPr/>
            <p:nvPr/>
          </p:nvSpPr>
          <p:spPr>
            <a:xfrm>
              <a:off x="7538561" y="2471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1906"/>
                    <a:pt x="9049"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39" name="Freeform: Shape 3338">
              <a:extLst>
                <a:ext uri="{FF2B5EF4-FFF2-40B4-BE49-F238E27FC236}">
                  <a16:creationId xmlns:a16="http://schemas.microsoft.com/office/drawing/2014/main" id="{C6ECF7EB-FE87-4E5D-9F93-B784B9B0EB3D}"/>
                </a:ext>
              </a:extLst>
            </p:cNvPr>
            <p:cNvSpPr/>
            <p:nvPr/>
          </p:nvSpPr>
          <p:spPr>
            <a:xfrm>
              <a:off x="7540466" y="24722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0" name="Freeform: Shape 3339">
              <a:extLst>
                <a:ext uri="{FF2B5EF4-FFF2-40B4-BE49-F238E27FC236}">
                  <a16:creationId xmlns:a16="http://schemas.microsoft.com/office/drawing/2014/main" id="{3BE5F5B7-490A-4A89-B9EE-C8E1A6657E9B}"/>
                </a:ext>
              </a:extLst>
            </p:cNvPr>
            <p:cNvSpPr/>
            <p:nvPr/>
          </p:nvSpPr>
          <p:spPr>
            <a:xfrm>
              <a:off x="7246144" y="2403977"/>
              <a:ext cx="352425" cy="133350"/>
            </a:xfrm>
            <a:custGeom>
              <a:avLst/>
              <a:gdLst>
                <a:gd name="connsiteX0" fmla="*/ 154781 w 352425"/>
                <a:gd name="connsiteY0" fmla="*/ 87762 h 133350"/>
                <a:gd name="connsiteX1" fmla="*/ 7144 w 352425"/>
                <a:gd name="connsiteY1" fmla="*/ 94430 h 133350"/>
                <a:gd name="connsiteX2" fmla="*/ 164306 w 352425"/>
                <a:gd name="connsiteY2" fmla="*/ 36327 h 133350"/>
                <a:gd name="connsiteX3" fmla="*/ 141446 w 352425"/>
                <a:gd name="connsiteY3" fmla="*/ 43947 h 133350"/>
                <a:gd name="connsiteX4" fmla="*/ 190976 w 352425"/>
                <a:gd name="connsiteY4" fmla="*/ 47757 h 133350"/>
                <a:gd name="connsiteX5" fmla="*/ 219551 w 352425"/>
                <a:gd name="connsiteY5" fmla="*/ 37280 h 133350"/>
                <a:gd name="connsiteX6" fmla="*/ 204311 w 352425"/>
                <a:gd name="connsiteY6" fmla="*/ 26802 h 133350"/>
                <a:gd name="connsiteX7" fmla="*/ 222409 w 352425"/>
                <a:gd name="connsiteY7" fmla="*/ 58235 h 133350"/>
                <a:gd name="connsiteX8" fmla="*/ 221456 w 352425"/>
                <a:gd name="connsiteY8" fmla="*/ 50615 h 133350"/>
                <a:gd name="connsiteX9" fmla="*/ 233839 w 352425"/>
                <a:gd name="connsiteY9" fmla="*/ 26802 h 133350"/>
                <a:gd name="connsiteX10" fmla="*/ 228124 w 352425"/>
                <a:gd name="connsiteY10" fmla="*/ 46805 h 133350"/>
                <a:gd name="connsiteX11" fmla="*/ 243364 w 352425"/>
                <a:gd name="connsiteY11" fmla="*/ 26802 h 133350"/>
                <a:gd name="connsiteX12" fmla="*/ 241459 w 352425"/>
                <a:gd name="connsiteY12" fmla="*/ 52520 h 133350"/>
                <a:gd name="connsiteX13" fmla="*/ 265271 w 352425"/>
                <a:gd name="connsiteY13" fmla="*/ 40137 h 133350"/>
                <a:gd name="connsiteX14" fmla="*/ 272891 w 352425"/>
                <a:gd name="connsiteY14" fmla="*/ 28707 h 133350"/>
                <a:gd name="connsiteX15" fmla="*/ 319564 w 352425"/>
                <a:gd name="connsiteY15" fmla="*/ 36327 h 133350"/>
                <a:gd name="connsiteX16" fmla="*/ 319564 w 352425"/>
                <a:gd name="connsiteY16" fmla="*/ 26802 h 133350"/>
                <a:gd name="connsiteX17" fmla="*/ 325279 w 352425"/>
                <a:gd name="connsiteY17" fmla="*/ 30612 h 133350"/>
                <a:gd name="connsiteX18" fmla="*/ 348139 w 352425"/>
                <a:gd name="connsiteY18" fmla="*/ 79190 h 133350"/>
                <a:gd name="connsiteX19" fmla="*/ 227171 w 352425"/>
                <a:gd name="connsiteY19" fmla="*/ 121100 h 133350"/>
                <a:gd name="connsiteX20" fmla="*/ 228124 w 352425"/>
                <a:gd name="connsiteY20" fmla="*/ 88715 h 133350"/>
                <a:gd name="connsiteX21" fmla="*/ 173831 w 352425"/>
                <a:gd name="connsiteY21" fmla="*/ 126815 h 133350"/>
                <a:gd name="connsiteX22" fmla="*/ 154781 w 352425"/>
                <a:gd name="connsiteY22" fmla="*/ 87762 h 133350"/>
                <a:gd name="connsiteX23" fmla="*/ 20479 w 352425"/>
                <a:gd name="connsiteY23" fmla="*/ 85857 h 133350"/>
                <a:gd name="connsiteX24" fmla="*/ 20479 w 352425"/>
                <a:gd name="connsiteY24" fmla="*/ 83952 h 133350"/>
                <a:gd name="connsiteX25" fmla="*/ 20479 w 352425"/>
                <a:gd name="connsiteY25" fmla="*/ 85857 h 133350"/>
                <a:gd name="connsiteX26" fmla="*/ 194786 w 352425"/>
                <a:gd name="connsiteY26" fmla="*/ 70617 h 133350"/>
                <a:gd name="connsiteX27" fmla="*/ 194786 w 352425"/>
                <a:gd name="connsiteY27" fmla="*/ 70617 h 133350"/>
                <a:gd name="connsiteX28" fmla="*/ 196691 w 352425"/>
                <a:gd name="connsiteY28" fmla="*/ 86810 h 133350"/>
                <a:gd name="connsiteX29" fmla="*/ 196691 w 352425"/>
                <a:gd name="connsiteY29" fmla="*/ 86810 h 133350"/>
                <a:gd name="connsiteX30" fmla="*/ 198596 w 352425"/>
                <a:gd name="connsiteY30" fmla="*/ 82047 h 133350"/>
                <a:gd name="connsiteX31" fmla="*/ 198596 w 352425"/>
                <a:gd name="connsiteY31" fmla="*/ 82047 h 133350"/>
                <a:gd name="connsiteX32" fmla="*/ 198596 w 352425"/>
                <a:gd name="connsiteY32" fmla="*/ 82047 h 133350"/>
                <a:gd name="connsiteX33" fmla="*/ 168116 w 352425"/>
                <a:gd name="connsiteY33" fmla="*/ 80142 h 133350"/>
                <a:gd name="connsiteX34" fmla="*/ 168116 w 352425"/>
                <a:gd name="connsiteY34" fmla="*/ 80142 h 133350"/>
                <a:gd name="connsiteX35" fmla="*/ 170974 w 352425"/>
                <a:gd name="connsiteY35" fmla="*/ 84905 h 133350"/>
                <a:gd name="connsiteX36" fmla="*/ 170974 w 352425"/>
                <a:gd name="connsiteY36" fmla="*/ 84905 h 133350"/>
                <a:gd name="connsiteX37" fmla="*/ 181451 w 352425"/>
                <a:gd name="connsiteY37" fmla="*/ 96335 h 133350"/>
                <a:gd name="connsiteX38" fmla="*/ 181451 w 352425"/>
                <a:gd name="connsiteY38" fmla="*/ 96335 h 133350"/>
                <a:gd name="connsiteX39" fmla="*/ 315754 w 352425"/>
                <a:gd name="connsiteY39" fmla="*/ 72522 h 133350"/>
                <a:gd name="connsiteX40" fmla="*/ 315754 w 352425"/>
                <a:gd name="connsiteY40" fmla="*/ 72522 h 133350"/>
                <a:gd name="connsiteX41" fmla="*/ 290036 w 352425"/>
                <a:gd name="connsiteY41" fmla="*/ 66807 h 133350"/>
                <a:gd name="connsiteX42" fmla="*/ 290036 w 352425"/>
                <a:gd name="connsiteY42" fmla="*/ 66807 h 133350"/>
                <a:gd name="connsiteX43" fmla="*/ 224314 w 352425"/>
                <a:gd name="connsiteY43" fmla="*/ 68712 h 133350"/>
                <a:gd name="connsiteX44" fmla="*/ 224314 w 352425"/>
                <a:gd name="connsiteY44" fmla="*/ 68712 h 133350"/>
                <a:gd name="connsiteX45" fmla="*/ 216694 w 352425"/>
                <a:gd name="connsiteY45" fmla="*/ 73475 h 133350"/>
                <a:gd name="connsiteX46" fmla="*/ 216694 w 352425"/>
                <a:gd name="connsiteY46" fmla="*/ 73475 h 133350"/>
                <a:gd name="connsiteX47" fmla="*/ 175736 w 352425"/>
                <a:gd name="connsiteY47" fmla="*/ 40137 h 133350"/>
                <a:gd name="connsiteX48" fmla="*/ 175736 w 352425"/>
                <a:gd name="connsiteY48" fmla="*/ 40137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52425" h="133350">
                  <a:moveTo>
                    <a:pt x="154781" y="87762"/>
                  </a:moveTo>
                  <a:cubicBezTo>
                    <a:pt x="137636" y="94430"/>
                    <a:pt x="19526" y="101097"/>
                    <a:pt x="7144" y="94430"/>
                  </a:cubicBezTo>
                  <a:cubicBezTo>
                    <a:pt x="53816" y="35375"/>
                    <a:pt x="123349" y="93477"/>
                    <a:pt x="164306" y="36327"/>
                  </a:cubicBezTo>
                  <a:cubicBezTo>
                    <a:pt x="175736" y="20135"/>
                    <a:pt x="144304" y="42042"/>
                    <a:pt x="141446" y="43947"/>
                  </a:cubicBezTo>
                  <a:cubicBezTo>
                    <a:pt x="144304" y="-15108"/>
                    <a:pt x="170974" y="64902"/>
                    <a:pt x="190976" y="47757"/>
                  </a:cubicBezTo>
                  <a:cubicBezTo>
                    <a:pt x="191929" y="68712"/>
                    <a:pt x="190976" y="-44635"/>
                    <a:pt x="219551" y="37280"/>
                  </a:cubicBezTo>
                  <a:cubicBezTo>
                    <a:pt x="219551" y="37280"/>
                    <a:pt x="200501" y="28707"/>
                    <a:pt x="204311" y="26802"/>
                  </a:cubicBezTo>
                  <a:cubicBezTo>
                    <a:pt x="195739" y="51567"/>
                    <a:pt x="201454" y="62045"/>
                    <a:pt x="222409" y="58235"/>
                  </a:cubicBezTo>
                  <a:cubicBezTo>
                    <a:pt x="217646" y="62045"/>
                    <a:pt x="250984" y="22040"/>
                    <a:pt x="221456" y="50615"/>
                  </a:cubicBezTo>
                  <a:cubicBezTo>
                    <a:pt x="228124" y="38232"/>
                    <a:pt x="209074" y="34422"/>
                    <a:pt x="233839" y="26802"/>
                  </a:cubicBezTo>
                  <a:cubicBezTo>
                    <a:pt x="231934" y="40137"/>
                    <a:pt x="234791" y="37280"/>
                    <a:pt x="228124" y="46805"/>
                  </a:cubicBezTo>
                  <a:cubicBezTo>
                    <a:pt x="236696" y="42042"/>
                    <a:pt x="242411" y="35375"/>
                    <a:pt x="243364" y="26802"/>
                  </a:cubicBezTo>
                  <a:cubicBezTo>
                    <a:pt x="243364" y="21087"/>
                    <a:pt x="238601" y="51567"/>
                    <a:pt x="241459" y="52520"/>
                  </a:cubicBezTo>
                  <a:cubicBezTo>
                    <a:pt x="239554" y="42042"/>
                    <a:pt x="251936" y="11562"/>
                    <a:pt x="265271" y="40137"/>
                  </a:cubicBezTo>
                  <a:cubicBezTo>
                    <a:pt x="267176" y="41090"/>
                    <a:pt x="250031" y="37280"/>
                    <a:pt x="272891" y="28707"/>
                  </a:cubicBezTo>
                  <a:cubicBezTo>
                    <a:pt x="249079" y="71570"/>
                    <a:pt x="320516" y="21087"/>
                    <a:pt x="319564" y="36327"/>
                  </a:cubicBezTo>
                  <a:cubicBezTo>
                    <a:pt x="286226" y="24897"/>
                    <a:pt x="346234" y="79190"/>
                    <a:pt x="319564" y="26802"/>
                  </a:cubicBezTo>
                  <a:cubicBezTo>
                    <a:pt x="333851" y="21087"/>
                    <a:pt x="312896" y="78237"/>
                    <a:pt x="325279" y="30612"/>
                  </a:cubicBezTo>
                  <a:cubicBezTo>
                    <a:pt x="385286" y="62045"/>
                    <a:pt x="290036" y="61092"/>
                    <a:pt x="348139" y="79190"/>
                  </a:cubicBezTo>
                  <a:cubicBezTo>
                    <a:pt x="343376" y="101097"/>
                    <a:pt x="229076" y="121100"/>
                    <a:pt x="227171" y="121100"/>
                  </a:cubicBezTo>
                  <a:cubicBezTo>
                    <a:pt x="235744" y="113480"/>
                    <a:pt x="235744" y="103002"/>
                    <a:pt x="228124" y="88715"/>
                  </a:cubicBezTo>
                  <a:cubicBezTo>
                    <a:pt x="210979" y="130625"/>
                    <a:pt x="185261" y="93477"/>
                    <a:pt x="173831" y="126815"/>
                  </a:cubicBezTo>
                  <a:cubicBezTo>
                    <a:pt x="175736" y="117290"/>
                    <a:pt x="181451" y="106812"/>
                    <a:pt x="154781" y="87762"/>
                  </a:cubicBezTo>
                  <a:close/>
                  <a:moveTo>
                    <a:pt x="20479" y="85857"/>
                  </a:moveTo>
                  <a:cubicBezTo>
                    <a:pt x="20479" y="85857"/>
                    <a:pt x="20479" y="84905"/>
                    <a:pt x="20479" y="83952"/>
                  </a:cubicBezTo>
                  <a:cubicBezTo>
                    <a:pt x="21431" y="84905"/>
                    <a:pt x="21431" y="85857"/>
                    <a:pt x="20479" y="85857"/>
                  </a:cubicBezTo>
                  <a:close/>
                  <a:moveTo>
                    <a:pt x="194786" y="70617"/>
                  </a:moveTo>
                  <a:cubicBezTo>
                    <a:pt x="191929" y="70617"/>
                    <a:pt x="177641" y="103002"/>
                    <a:pt x="194786" y="70617"/>
                  </a:cubicBezTo>
                  <a:close/>
                  <a:moveTo>
                    <a:pt x="196691" y="86810"/>
                  </a:moveTo>
                  <a:cubicBezTo>
                    <a:pt x="197644" y="87762"/>
                    <a:pt x="197644" y="80142"/>
                    <a:pt x="196691" y="86810"/>
                  </a:cubicBezTo>
                  <a:close/>
                  <a:moveTo>
                    <a:pt x="198596" y="82047"/>
                  </a:moveTo>
                  <a:cubicBezTo>
                    <a:pt x="197644" y="82047"/>
                    <a:pt x="197644" y="82047"/>
                    <a:pt x="198596" y="82047"/>
                  </a:cubicBezTo>
                  <a:lnTo>
                    <a:pt x="198596" y="82047"/>
                  </a:lnTo>
                  <a:close/>
                  <a:moveTo>
                    <a:pt x="168116" y="80142"/>
                  </a:moveTo>
                  <a:cubicBezTo>
                    <a:pt x="167164" y="79190"/>
                    <a:pt x="166211" y="80142"/>
                    <a:pt x="168116" y="80142"/>
                  </a:cubicBezTo>
                  <a:close/>
                  <a:moveTo>
                    <a:pt x="170974" y="84905"/>
                  </a:moveTo>
                  <a:cubicBezTo>
                    <a:pt x="170974" y="76332"/>
                    <a:pt x="170021" y="83000"/>
                    <a:pt x="170974" y="84905"/>
                  </a:cubicBezTo>
                  <a:close/>
                  <a:moveTo>
                    <a:pt x="181451" y="96335"/>
                  </a:moveTo>
                  <a:cubicBezTo>
                    <a:pt x="185261" y="70617"/>
                    <a:pt x="182404" y="94430"/>
                    <a:pt x="181451" y="96335"/>
                  </a:cubicBezTo>
                  <a:close/>
                  <a:moveTo>
                    <a:pt x="315754" y="72522"/>
                  </a:moveTo>
                  <a:cubicBezTo>
                    <a:pt x="314801" y="67760"/>
                    <a:pt x="310991" y="81095"/>
                    <a:pt x="315754" y="72522"/>
                  </a:cubicBezTo>
                  <a:close/>
                  <a:moveTo>
                    <a:pt x="290036" y="66807"/>
                  </a:moveTo>
                  <a:cubicBezTo>
                    <a:pt x="262414" y="114432"/>
                    <a:pt x="327184" y="61092"/>
                    <a:pt x="290036" y="66807"/>
                  </a:cubicBezTo>
                  <a:close/>
                  <a:moveTo>
                    <a:pt x="224314" y="68712"/>
                  </a:moveTo>
                  <a:cubicBezTo>
                    <a:pt x="247174" y="178250"/>
                    <a:pt x="304324" y="12515"/>
                    <a:pt x="224314" y="68712"/>
                  </a:cubicBezTo>
                  <a:close/>
                  <a:moveTo>
                    <a:pt x="216694" y="73475"/>
                  </a:moveTo>
                  <a:cubicBezTo>
                    <a:pt x="182404" y="120147"/>
                    <a:pt x="216694" y="67760"/>
                    <a:pt x="216694" y="73475"/>
                  </a:cubicBezTo>
                  <a:close/>
                  <a:moveTo>
                    <a:pt x="175736" y="40137"/>
                  </a:moveTo>
                  <a:cubicBezTo>
                    <a:pt x="175736" y="40137"/>
                    <a:pt x="175736" y="40137"/>
                    <a:pt x="175736" y="401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1" name="Freeform: Shape 3340">
              <a:extLst>
                <a:ext uri="{FF2B5EF4-FFF2-40B4-BE49-F238E27FC236}">
                  <a16:creationId xmlns:a16="http://schemas.microsoft.com/office/drawing/2014/main" id="{7D4D3257-AC2E-433A-842E-76DF0B04C270}"/>
                </a:ext>
              </a:extLst>
            </p:cNvPr>
            <p:cNvSpPr/>
            <p:nvPr/>
          </p:nvSpPr>
          <p:spPr>
            <a:xfrm>
              <a:off x="7582182" y="2451258"/>
              <a:ext cx="9525" cy="9525"/>
            </a:xfrm>
            <a:custGeom>
              <a:avLst/>
              <a:gdLst>
                <a:gd name="connsiteX0" fmla="*/ 7338 w 9525"/>
                <a:gd name="connsiteY0" fmla="*/ 10954 h 9525"/>
                <a:gd name="connsiteX1" fmla="*/ 9243 w 9525"/>
                <a:gd name="connsiteY1" fmla="*/ 7144 h 9525"/>
                <a:gd name="connsiteX2" fmla="*/ 7338 w 9525"/>
                <a:gd name="connsiteY2" fmla="*/ 10954 h 9525"/>
              </a:gdLst>
              <a:ahLst/>
              <a:cxnLst>
                <a:cxn ang="0">
                  <a:pos x="connsiteX0" y="connsiteY0"/>
                </a:cxn>
                <a:cxn ang="0">
                  <a:pos x="connsiteX1" y="connsiteY1"/>
                </a:cxn>
                <a:cxn ang="0">
                  <a:pos x="connsiteX2" y="connsiteY2"/>
                </a:cxn>
              </a:cxnLst>
              <a:rect l="l" t="t" r="r" b="b"/>
              <a:pathLst>
                <a:path w="9525" h="9525">
                  <a:moveTo>
                    <a:pt x="7338" y="10954"/>
                  </a:moveTo>
                  <a:cubicBezTo>
                    <a:pt x="8291" y="10001"/>
                    <a:pt x="9243" y="10001"/>
                    <a:pt x="9243" y="7144"/>
                  </a:cubicBezTo>
                  <a:cubicBezTo>
                    <a:pt x="9243" y="10954"/>
                    <a:pt x="6386" y="8096"/>
                    <a:pt x="7338"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2" name="Freeform: Shape 3341">
              <a:extLst>
                <a:ext uri="{FF2B5EF4-FFF2-40B4-BE49-F238E27FC236}">
                  <a16:creationId xmlns:a16="http://schemas.microsoft.com/office/drawing/2014/main" id="{ABF17710-38C9-487C-BF10-42ADAA931BC3}"/>
                </a:ext>
              </a:extLst>
            </p:cNvPr>
            <p:cNvSpPr/>
            <p:nvPr/>
          </p:nvSpPr>
          <p:spPr>
            <a:xfrm>
              <a:off x="7583858" y="2456679"/>
              <a:ext cx="9525" cy="9525"/>
            </a:xfrm>
            <a:custGeom>
              <a:avLst/>
              <a:gdLst>
                <a:gd name="connsiteX0" fmla="*/ 7567 w 9525"/>
                <a:gd name="connsiteY0" fmla="*/ 9343 h 9525"/>
                <a:gd name="connsiteX1" fmla="*/ 7567 w 9525"/>
                <a:gd name="connsiteY1" fmla="*/ 9343 h 9525"/>
              </a:gdLst>
              <a:ahLst/>
              <a:cxnLst>
                <a:cxn ang="0">
                  <a:pos x="connsiteX0" y="connsiteY0"/>
                </a:cxn>
                <a:cxn ang="0">
                  <a:pos x="connsiteX1" y="connsiteY1"/>
                </a:cxn>
              </a:cxnLst>
              <a:rect l="l" t="t" r="r" b="b"/>
              <a:pathLst>
                <a:path w="9525" h="9525">
                  <a:moveTo>
                    <a:pt x="7567" y="9343"/>
                  </a:moveTo>
                  <a:cubicBezTo>
                    <a:pt x="7567" y="5533"/>
                    <a:pt x="6615" y="7438"/>
                    <a:pt x="7567" y="93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3" name="Freeform: Shape 3342">
              <a:extLst>
                <a:ext uri="{FF2B5EF4-FFF2-40B4-BE49-F238E27FC236}">
                  <a16:creationId xmlns:a16="http://schemas.microsoft.com/office/drawing/2014/main" id="{71F37E2A-A5A0-49FA-A30F-615E52A33CC6}"/>
                </a:ext>
              </a:extLst>
            </p:cNvPr>
            <p:cNvSpPr/>
            <p:nvPr/>
          </p:nvSpPr>
          <p:spPr>
            <a:xfrm>
              <a:off x="7585033" y="2479784"/>
              <a:ext cx="9525" cy="9525"/>
            </a:xfrm>
            <a:custGeom>
              <a:avLst/>
              <a:gdLst>
                <a:gd name="connsiteX0" fmla="*/ 7344 w 9525"/>
                <a:gd name="connsiteY0" fmla="*/ 8146 h 9525"/>
                <a:gd name="connsiteX1" fmla="*/ 7344 w 9525"/>
                <a:gd name="connsiteY1" fmla="*/ 8146 h 9525"/>
              </a:gdLst>
              <a:ahLst/>
              <a:cxnLst>
                <a:cxn ang="0">
                  <a:pos x="connsiteX0" y="connsiteY0"/>
                </a:cxn>
                <a:cxn ang="0">
                  <a:pos x="connsiteX1" y="connsiteY1"/>
                </a:cxn>
              </a:cxnLst>
              <a:rect l="l" t="t" r="r" b="b"/>
              <a:pathLst>
                <a:path w="9525" h="9525">
                  <a:moveTo>
                    <a:pt x="7344" y="8146"/>
                  </a:moveTo>
                  <a:cubicBezTo>
                    <a:pt x="9249" y="3383"/>
                    <a:pt x="6392" y="17671"/>
                    <a:pt x="7344" y="81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4" name="Freeform: Shape 3343">
              <a:extLst>
                <a:ext uri="{FF2B5EF4-FFF2-40B4-BE49-F238E27FC236}">
                  <a16:creationId xmlns:a16="http://schemas.microsoft.com/office/drawing/2014/main" id="{E2961C06-E4DE-48A4-9A3B-5FC8F67805A9}"/>
                </a:ext>
              </a:extLst>
            </p:cNvPr>
            <p:cNvSpPr/>
            <p:nvPr/>
          </p:nvSpPr>
          <p:spPr>
            <a:xfrm>
              <a:off x="7583329" y="2489064"/>
              <a:ext cx="9525" cy="9525"/>
            </a:xfrm>
            <a:custGeom>
              <a:avLst/>
              <a:gdLst>
                <a:gd name="connsiteX0" fmla="*/ 7144 w 9525"/>
                <a:gd name="connsiteY0" fmla="*/ 9343 h 9525"/>
                <a:gd name="connsiteX1" fmla="*/ 7144 w 9525"/>
                <a:gd name="connsiteY1" fmla="*/ 9343 h 9525"/>
              </a:gdLst>
              <a:ahLst/>
              <a:cxnLst>
                <a:cxn ang="0">
                  <a:pos x="connsiteX0" y="connsiteY0"/>
                </a:cxn>
                <a:cxn ang="0">
                  <a:pos x="connsiteX1" y="connsiteY1"/>
                </a:cxn>
              </a:cxnLst>
              <a:rect l="l" t="t" r="r" b="b"/>
              <a:pathLst>
                <a:path w="9525" h="9525">
                  <a:moveTo>
                    <a:pt x="7144" y="9343"/>
                  </a:moveTo>
                  <a:cubicBezTo>
                    <a:pt x="10001" y="5533"/>
                    <a:pt x="8096" y="7439"/>
                    <a:pt x="7144" y="93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5" name="Freeform: Shape 3344">
              <a:extLst>
                <a:ext uri="{FF2B5EF4-FFF2-40B4-BE49-F238E27FC236}">
                  <a16:creationId xmlns:a16="http://schemas.microsoft.com/office/drawing/2014/main" id="{D96A1481-2D94-4A76-8AD3-1D589C4B3E30}"/>
                </a:ext>
              </a:extLst>
            </p:cNvPr>
            <p:cNvSpPr/>
            <p:nvPr/>
          </p:nvSpPr>
          <p:spPr>
            <a:xfrm>
              <a:off x="7549039" y="2422398"/>
              <a:ext cx="9525" cy="9525"/>
            </a:xfrm>
            <a:custGeom>
              <a:avLst/>
              <a:gdLst>
                <a:gd name="connsiteX0" fmla="*/ 9049 w 9525"/>
                <a:gd name="connsiteY0" fmla="*/ 8381 h 9525"/>
                <a:gd name="connsiteX1" fmla="*/ 7144 w 9525"/>
                <a:gd name="connsiteY1" fmla="*/ 9334 h 9525"/>
                <a:gd name="connsiteX2" fmla="*/ 9049 w 9525"/>
                <a:gd name="connsiteY2" fmla="*/ 8381 h 9525"/>
              </a:gdLst>
              <a:ahLst/>
              <a:cxnLst>
                <a:cxn ang="0">
                  <a:pos x="connsiteX0" y="connsiteY0"/>
                </a:cxn>
                <a:cxn ang="0">
                  <a:pos x="connsiteX1" y="connsiteY1"/>
                </a:cxn>
                <a:cxn ang="0">
                  <a:pos x="connsiteX2" y="connsiteY2"/>
                </a:cxn>
              </a:cxnLst>
              <a:rect l="l" t="t" r="r" b="b"/>
              <a:pathLst>
                <a:path w="9525" h="9525">
                  <a:moveTo>
                    <a:pt x="9049" y="8381"/>
                  </a:moveTo>
                  <a:cubicBezTo>
                    <a:pt x="9049" y="5524"/>
                    <a:pt x="8096" y="8381"/>
                    <a:pt x="7144" y="9334"/>
                  </a:cubicBezTo>
                  <a:cubicBezTo>
                    <a:pt x="8096" y="9334"/>
                    <a:pt x="9049" y="9334"/>
                    <a:pt x="9049" y="83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6" name="Freeform: Shape 3345">
              <a:extLst>
                <a:ext uri="{FF2B5EF4-FFF2-40B4-BE49-F238E27FC236}">
                  <a16:creationId xmlns:a16="http://schemas.microsoft.com/office/drawing/2014/main" id="{C82804E1-67C2-4A14-A645-454FB00F6811}"/>
                </a:ext>
              </a:extLst>
            </p:cNvPr>
            <p:cNvSpPr/>
            <p:nvPr/>
          </p:nvSpPr>
          <p:spPr>
            <a:xfrm>
              <a:off x="7279481" y="2432208"/>
              <a:ext cx="19050" cy="9525"/>
            </a:xfrm>
            <a:custGeom>
              <a:avLst/>
              <a:gdLst>
                <a:gd name="connsiteX0" fmla="*/ 17621 w 19050"/>
                <a:gd name="connsiteY0" fmla="*/ 7144 h 9525"/>
                <a:gd name="connsiteX1" fmla="*/ 7144 w 19050"/>
                <a:gd name="connsiteY1" fmla="*/ 10001 h 9525"/>
                <a:gd name="connsiteX2" fmla="*/ 17621 w 19050"/>
                <a:gd name="connsiteY2" fmla="*/ 7144 h 9525"/>
              </a:gdLst>
              <a:ahLst/>
              <a:cxnLst>
                <a:cxn ang="0">
                  <a:pos x="connsiteX0" y="connsiteY0"/>
                </a:cxn>
                <a:cxn ang="0">
                  <a:pos x="connsiteX1" y="connsiteY1"/>
                </a:cxn>
                <a:cxn ang="0">
                  <a:pos x="connsiteX2" y="connsiteY2"/>
                </a:cxn>
              </a:cxnLst>
              <a:rect l="l" t="t" r="r" b="b"/>
              <a:pathLst>
                <a:path w="19050" h="9525">
                  <a:moveTo>
                    <a:pt x="17621" y="7144"/>
                  </a:moveTo>
                  <a:lnTo>
                    <a:pt x="7144" y="10001"/>
                  </a:lnTo>
                  <a:cubicBezTo>
                    <a:pt x="10954" y="8096"/>
                    <a:pt x="13811" y="8096"/>
                    <a:pt x="1762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7" name="Freeform: Shape 3346">
              <a:extLst>
                <a:ext uri="{FF2B5EF4-FFF2-40B4-BE49-F238E27FC236}">
                  <a16:creationId xmlns:a16="http://schemas.microsoft.com/office/drawing/2014/main" id="{C1AAF66F-DFEA-4BC6-B9D2-1C4376D5C304}"/>
                </a:ext>
              </a:extLst>
            </p:cNvPr>
            <p:cNvSpPr/>
            <p:nvPr/>
          </p:nvSpPr>
          <p:spPr>
            <a:xfrm>
              <a:off x="7517606" y="2436340"/>
              <a:ext cx="19050" cy="19050"/>
            </a:xfrm>
            <a:custGeom>
              <a:avLst/>
              <a:gdLst>
                <a:gd name="connsiteX0" fmla="*/ 7144 w 19050"/>
                <a:gd name="connsiteY0" fmla="*/ 14442 h 19050"/>
                <a:gd name="connsiteX1" fmla="*/ 7144 w 19050"/>
                <a:gd name="connsiteY1" fmla="*/ 14442 h 19050"/>
              </a:gdLst>
              <a:ahLst/>
              <a:cxnLst>
                <a:cxn ang="0">
                  <a:pos x="connsiteX0" y="connsiteY0"/>
                </a:cxn>
                <a:cxn ang="0">
                  <a:pos x="connsiteX1" y="connsiteY1"/>
                </a:cxn>
              </a:cxnLst>
              <a:rect l="l" t="t" r="r" b="b"/>
              <a:pathLst>
                <a:path w="19050" h="19050">
                  <a:moveTo>
                    <a:pt x="7144" y="14442"/>
                  </a:moveTo>
                  <a:cubicBezTo>
                    <a:pt x="17621" y="2059"/>
                    <a:pt x="9049" y="7774"/>
                    <a:pt x="7144" y="144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8" name="Freeform: Shape 3347">
              <a:extLst>
                <a:ext uri="{FF2B5EF4-FFF2-40B4-BE49-F238E27FC236}">
                  <a16:creationId xmlns:a16="http://schemas.microsoft.com/office/drawing/2014/main" id="{2D263A81-1835-411A-AF5F-16D8A111BC95}"/>
                </a:ext>
              </a:extLst>
            </p:cNvPr>
            <p:cNvSpPr/>
            <p:nvPr/>
          </p:nvSpPr>
          <p:spPr>
            <a:xfrm>
              <a:off x="7515701" y="2423636"/>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10954" y="22384"/>
                    <a:pt x="7144" y="1381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49" name="Freeform: Shape 3348">
              <a:extLst>
                <a:ext uri="{FF2B5EF4-FFF2-40B4-BE49-F238E27FC236}">
                  <a16:creationId xmlns:a16="http://schemas.microsoft.com/office/drawing/2014/main" id="{C55E5035-D43C-4635-AD0C-69F33038D35F}"/>
                </a:ext>
              </a:extLst>
            </p:cNvPr>
            <p:cNvSpPr/>
            <p:nvPr/>
          </p:nvSpPr>
          <p:spPr>
            <a:xfrm>
              <a:off x="7538138" y="249888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0" name="Freeform: Shape 3349">
              <a:extLst>
                <a:ext uri="{FF2B5EF4-FFF2-40B4-BE49-F238E27FC236}">
                  <a16:creationId xmlns:a16="http://schemas.microsoft.com/office/drawing/2014/main" id="{46605DE1-4A25-45D1-AA6C-7FAB432C3E02}"/>
                </a:ext>
              </a:extLst>
            </p:cNvPr>
            <p:cNvSpPr/>
            <p:nvPr/>
          </p:nvSpPr>
          <p:spPr>
            <a:xfrm>
              <a:off x="7502762" y="2427006"/>
              <a:ext cx="9525" cy="9525"/>
            </a:xfrm>
            <a:custGeom>
              <a:avLst/>
              <a:gdLst>
                <a:gd name="connsiteX0" fmla="*/ 8653 w 9525"/>
                <a:gd name="connsiteY0" fmla="*/ 9488 h 9525"/>
                <a:gd name="connsiteX1" fmla="*/ 8653 w 9525"/>
                <a:gd name="connsiteY1" fmla="*/ 9488 h 9525"/>
              </a:gdLst>
              <a:ahLst/>
              <a:cxnLst>
                <a:cxn ang="0">
                  <a:pos x="connsiteX0" y="connsiteY0"/>
                </a:cxn>
                <a:cxn ang="0">
                  <a:pos x="connsiteX1" y="connsiteY1"/>
                </a:cxn>
              </a:cxnLst>
              <a:rect l="l" t="t" r="r" b="b"/>
              <a:pathLst>
                <a:path w="9525" h="9525">
                  <a:moveTo>
                    <a:pt x="8653" y="9488"/>
                  </a:moveTo>
                  <a:cubicBezTo>
                    <a:pt x="7700" y="8536"/>
                    <a:pt x="5795" y="4726"/>
                    <a:pt x="8653"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1" name="Freeform: Shape 3350">
              <a:extLst>
                <a:ext uri="{FF2B5EF4-FFF2-40B4-BE49-F238E27FC236}">
                  <a16:creationId xmlns:a16="http://schemas.microsoft.com/office/drawing/2014/main" id="{5AD3DEE5-E344-4F47-A07A-93E94687EA0D}"/>
                </a:ext>
              </a:extLst>
            </p:cNvPr>
            <p:cNvSpPr/>
            <p:nvPr/>
          </p:nvSpPr>
          <p:spPr>
            <a:xfrm>
              <a:off x="7504271" y="242744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2" name="Freeform: Shape 3351">
              <a:extLst>
                <a:ext uri="{FF2B5EF4-FFF2-40B4-BE49-F238E27FC236}">
                  <a16:creationId xmlns:a16="http://schemas.microsoft.com/office/drawing/2014/main" id="{583F633F-B88B-47C6-B8D3-952848ED3831}"/>
                </a:ext>
              </a:extLst>
            </p:cNvPr>
            <p:cNvSpPr/>
            <p:nvPr/>
          </p:nvSpPr>
          <p:spPr>
            <a:xfrm>
              <a:off x="7538561" y="25084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3" name="Freeform: Shape 3352">
              <a:extLst>
                <a:ext uri="{FF2B5EF4-FFF2-40B4-BE49-F238E27FC236}">
                  <a16:creationId xmlns:a16="http://schemas.microsoft.com/office/drawing/2014/main" id="{7A7B6322-AC2D-48B2-8FF2-33208C18707D}"/>
                </a:ext>
              </a:extLst>
            </p:cNvPr>
            <p:cNvSpPr/>
            <p:nvPr/>
          </p:nvSpPr>
          <p:spPr>
            <a:xfrm>
              <a:off x="7524007" y="2483491"/>
              <a:ext cx="9525" cy="9525"/>
            </a:xfrm>
            <a:custGeom>
              <a:avLst/>
              <a:gdLst>
                <a:gd name="connsiteX0" fmla="*/ 7410 w 9525"/>
                <a:gd name="connsiteY0" fmla="*/ 9201 h 9525"/>
                <a:gd name="connsiteX1" fmla="*/ 8363 w 9525"/>
                <a:gd name="connsiteY1" fmla="*/ 7296 h 9525"/>
                <a:gd name="connsiteX2" fmla="*/ 7410 w 9525"/>
                <a:gd name="connsiteY2" fmla="*/ 9201 h 9525"/>
              </a:gdLst>
              <a:ahLst/>
              <a:cxnLst>
                <a:cxn ang="0">
                  <a:pos x="connsiteX0" y="connsiteY0"/>
                </a:cxn>
                <a:cxn ang="0">
                  <a:pos x="connsiteX1" y="connsiteY1"/>
                </a:cxn>
                <a:cxn ang="0">
                  <a:pos x="connsiteX2" y="connsiteY2"/>
                </a:cxn>
              </a:cxnLst>
              <a:rect l="l" t="t" r="r" b="b"/>
              <a:pathLst>
                <a:path w="9525" h="9525">
                  <a:moveTo>
                    <a:pt x="7410" y="9201"/>
                  </a:moveTo>
                  <a:lnTo>
                    <a:pt x="8363" y="7296"/>
                  </a:lnTo>
                  <a:cubicBezTo>
                    <a:pt x="8363" y="7296"/>
                    <a:pt x="6458" y="6344"/>
                    <a:pt x="7410" y="9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4" name="Freeform: Shape 3353">
              <a:extLst>
                <a:ext uri="{FF2B5EF4-FFF2-40B4-BE49-F238E27FC236}">
                  <a16:creationId xmlns:a16="http://schemas.microsoft.com/office/drawing/2014/main" id="{596C7095-AB27-404D-803A-2BA8610D4833}"/>
                </a:ext>
              </a:extLst>
            </p:cNvPr>
            <p:cNvSpPr/>
            <p:nvPr/>
          </p:nvSpPr>
          <p:spPr>
            <a:xfrm>
              <a:off x="7494599" y="242839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1906"/>
                    <a:pt x="7291" y="9049"/>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5" name="Freeform: Shape 3354">
              <a:extLst>
                <a:ext uri="{FF2B5EF4-FFF2-40B4-BE49-F238E27FC236}">
                  <a16:creationId xmlns:a16="http://schemas.microsoft.com/office/drawing/2014/main" id="{BA1935F8-407B-47F7-9CBB-937EBCF7B20B}"/>
                </a:ext>
              </a:extLst>
            </p:cNvPr>
            <p:cNvSpPr/>
            <p:nvPr/>
          </p:nvSpPr>
          <p:spPr>
            <a:xfrm>
              <a:off x="7516935" y="2498883"/>
              <a:ext cx="9525" cy="9525"/>
            </a:xfrm>
            <a:custGeom>
              <a:avLst/>
              <a:gdLst>
                <a:gd name="connsiteX0" fmla="*/ 7815 w 9525"/>
                <a:gd name="connsiteY0" fmla="*/ 7144 h 9525"/>
                <a:gd name="connsiteX1" fmla="*/ 7815 w 9525"/>
                <a:gd name="connsiteY1" fmla="*/ 10954 h 9525"/>
                <a:gd name="connsiteX2" fmla="*/ 7815 w 9525"/>
                <a:gd name="connsiteY2" fmla="*/ 7144 h 9525"/>
              </a:gdLst>
              <a:ahLst/>
              <a:cxnLst>
                <a:cxn ang="0">
                  <a:pos x="connsiteX0" y="connsiteY0"/>
                </a:cxn>
                <a:cxn ang="0">
                  <a:pos x="connsiteX1" y="connsiteY1"/>
                </a:cxn>
                <a:cxn ang="0">
                  <a:pos x="connsiteX2" y="connsiteY2"/>
                </a:cxn>
              </a:cxnLst>
              <a:rect l="l" t="t" r="r" b="b"/>
              <a:pathLst>
                <a:path w="9525" h="9525">
                  <a:moveTo>
                    <a:pt x="7815" y="7144"/>
                  </a:moveTo>
                  <a:cubicBezTo>
                    <a:pt x="8767" y="10954"/>
                    <a:pt x="5909" y="8096"/>
                    <a:pt x="7815" y="10954"/>
                  </a:cubicBezTo>
                  <a:cubicBezTo>
                    <a:pt x="8767" y="10954"/>
                    <a:pt x="8767" y="9049"/>
                    <a:pt x="781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6" name="Freeform: Shape 3355">
              <a:extLst>
                <a:ext uri="{FF2B5EF4-FFF2-40B4-BE49-F238E27FC236}">
                  <a16:creationId xmlns:a16="http://schemas.microsoft.com/office/drawing/2014/main" id="{58B8EC4B-A813-4180-A7F8-212F9D143381}"/>
                </a:ext>
              </a:extLst>
            </p:cNvPr>
            <p:cNvSpPr/>
            <p:nvPr/>
          </p:nvSpPr>
          <p:spPr>
            <a:xfrm>
              <a:off x="7497842" y="247697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8096"/>
                    <a:pt x="7858" y="7144"/>
                  </a:cubicBezTo>
                  <a:cubicBezTo>
                    <a:pt x="6906" y="8096"/>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7" name="Freeform: Shape 3356">
              <a:extLst>
                <a:ext uri="{FF2B5EF4-FFF2-40B4-BE49-F238E27FC236}">
                  <a16:creationId xmlns:a16="http://schemas.microsoft.com/office/drawing/2014/main" id="{AAE6B6DD-8AA3-48F4-9A8E-6C7F63287590}"/>
                </a:ext>
              </a:extLst>
            </p:cNvPr>
            <p:cNvSpPr/>
            <p:nvPr/>
          </p:nvSpPr>
          <p:spPr>
            <a:xfrm>
              <a:off x="7498556" y="2476552"/>
              <a:ext cx="9525" cy="9525"/>
            </a:xfrm>
            <a:custGeom>
              <a:avLst/>
              <a:gdLst>
                <a:gd name="connsiteX0" fmla="*/ 7144 w 9525"/>
                <a:gd name="connsiteY0" fmla="*/ 7567 h 9525"/>
                <a:gd name="connsiteX1" fmla="*/ 9049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8520"/>
                    <a:pt x="9049"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8" name="Freeform: Shape 3357">
              <a:extLst>
                <a:ext uri="{FF2B5EF4-FFF2-40B4-BE49-F238E27FC236}">
                  <a16:creationId xmlns:a16="http://schemas.microsoft.com/office/drawing/2014/main" id="{DD43AB2F-C54D-4B1B-8006-9680F50E7C26}"/>
                </a:ext>
              </a:extLst>
            </p:cNvPr>
            <p:cNvSpPr/>
            <p:nvPr/>
          </p:nvSpPr>
          <p:spPr>
            <a:xfrm>
              <a:off x="7491688" y="2476368"/>
              <a:ext cx="9525" cy="9525"/>
            </a:xfrm>
            <a:custGeom>
              <a:avLst/>
              <a:gdLst>
                <a:gd name="connsiteX0" fmla="*/ 7344 w 9525"/>
                <a:gd name="connsiteY0" fmla="*/ 9657 h 9525"/>
                <a:gd name="connsiteX1" fmla="*/ 7344 w 9525"/>
                <a:gd name="connsiteY1" fmla="*/ 9657 h 9525"/>
              </a:gdLst>
              <a:ahLst/>
              <a:cxnLst>
                <a:cxn ang="0">
                  <a:pos x="connsiteX0" y="connsiteY0"/>
                </a:cxn>
                <a:cxn ang="0">
                  <a:pos x="connsiteX1" y="connsiteY1"/>
                </a:cxn>
              </a:cxnLst>
              <a:rect l="l" t="t" r="r" b="b"/>
              <a:pathLst>
                <a:path w="9525" h="9525">
                  <a:moveTo>
                    <a:pt x="7344" y="9657"/>
                  </a:moveTo>
                  <a:cubicBezTo>
                    <a:pt x="9249" y="5847"/>
                    <a:pt x="6392" y="6799"/>
                    <a:pt x="7344" y="96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59" name="Freeform: Shape 3358">
              <a:extLst>
                <a:ext uri="{FF2B5EF4-FFF2-40B4-BE49-F238E27FC236}">
                  <a16:creationId xmlns:a16="http://schemas.microsoft.com/office/drawing/2014/main" id="{0B4E3090-4513-4460-9B28-754F3092EA5C}"/>
                </a:ext>
              </a:extLst>
            </p:cNvPr>
            <p:cNvSpPr/>
            <p:nvPr/>
          </p:nvSpPr>
          <p:spPr>
            <a:xfrm>
              <a:off x="7462361" y="2420683"/>
              <a:ext cx="9525" cy="9525"/>
            </a:xfrm>
            <a:custGeom>
              <a:avLst/>
              <a:gdLst>
                <a:gd name="connsiteX0" fmla="*/ 7144 w 9525"/>
                <a:gd name="connsiteY0" fmla="*/ 7239 h 9525"/>
                <a:gd name="connsiteX1" fmla="*/ 7144 w 9525"/>
                <a:gd name="connsiteY1" fmla="*/ 7239 h 9525"/>
              </a:gdLst>
              <a:ahLst/>
              <a:cxnLst>
                <a:cxn ang="0">
                  <a:pos x="connsiteX0" y="connsiteY0"/>
                </a:cxn>
                <a:cxn ang="0">
                  <a:pos x="connsiteX1" y="connsiteY1"/>
                </a:cxn>
              </a:cxnLst>
              <a:rect l="l" t="t" r="r" b="b"/>
              <a:pathLst>
                <a:path w="9525" h="9525">
                  <a:moveTo>
                    <a:pt x="7144" y="7239"/>
                  </a:moveTo>
                  <a:cubicBezTo>
                    <a:pt x="15716" y="12954"/>
                    <a:pt x="9049" y="6286"/>
                    <a:pt x="7144" y="72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0" name="Freeform: Shape 3359">
              <a:extLst>
                <a:ext uri="{FF2B5EF4-FFF2-40B4-BE49-F238E27FC236}">
                  <a16:creationId xmlns:a16="http://schemas.microsoft.com/office/drawing/2014/main" id="{94218D6F-679D-4542-8E44-83A64BDBB12B}"/>
                </a:ext>
              </a:extLst>
            </p:cNvPr>
            <p:cNvSpPr/>
            <p:nvPr/>
          </p:nvSpPr>
          <p:spPr>
            <a:xfrm>
              <a:off x="7467124" y="242006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1" name="Freeform: Shape 3360">
              <a:extLst>
                <a:ext uri="{FF2B5EF4-FFF2-40B4-BE49-F238E27FC236}">
                  <a16:creationId xmlns:a16="http://schemas.microsoft.com/office/drawing/2014/main" id="{5C893FF4-E3E2-4DC7-967B-A5EAD36D4346}"/>
                </a:ext>
              </a:extLst>
            </p:cNvPr>
            <p:cNvSpPr/>
            <p:nvPr/>
          </p:nvSpPr>
          <p:spPr>
            <a:xfrm>
              <a:off x="7502895" y="2508408"/>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7621"/>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2" name="Freeform: Shape 3361">
              <a:extLst>
                <a:ext uri="{FF2B5EF4-FFF2-40B4-BE49-F238E27FC236}">
                  <a16:creationId xmlns:a16="http://schemas.microsoft.com/office/drawing/2014/main" id="{139B1C47-3C9F-4AFF-B44B-4D9F0BFB1003}"/>
                </a:ext>
              </a:extLst>
            </p:cNvPr>
            <p:cNvSpPr/>
            <p:nvPr/>
          </p:nvSpPr>
          <p:spPr>
            <a:xfrm>
              <a:off x="7459237" y="2418873"/>
              <a:ext cx="9525" cy="9525"/>
            </a:xfrm>
            <a:custGeom>
              <a:avLst/>
              <a:gdLst>
                <a:gd name="connsiteX0" fmla="*/ 7410 w 9525"/>
                <a:gd name="connsiteY0" fmla="*/ 8096 h 9525"/>
                <a:gd name="connsiteX1" fmla="*/ 8363 w 9525"/>
                <a:gd name="connsiteY1" fmla="*/ 9049 h 9525"/>
                <a:gd name="connsiteX2" fmla="*/ 7410 w 9525"/>
                <a:gd name="connsiteY2" fmla="*/ 8096 h 9525"/>
              </a:gdLst>
              <a:ahLst/>
              <a:cxnLst>
                <a:cxn ang="0">
                  <a:pos x="connsiteX0" y="connsiteY0"/>
                </a:cxn>
                <a:cxn ang="0">
                  <a:pos x="connsiteX1" y="connsiteY1"/>
                </a:cxn>
                <a:cxn ang="0">
                  <a:pos x="connsiteX2" y="connsiteY2"/>
                </a:cxn>
              </a:cxnLst>
              <a:rect l="l" t="t" r="r" b="b"/>
              <a:pathLst>
                <a:path w="9525" h="9525">
                  <a:moveTo>
                    <a:pt x="7410" y="8096"/>
                  </a:moveTo>
                  <a:cubicBezTo>
                    <a:pt x="7410" y="8096"/>
                    <a:pt x="8363" y="8096"/>
                    <a:pt x="8363" y="9049"/>
                  </a:cubicBezTo>
                  <a:cubicBezTo>
                    <a:pt x="8363" y="6191"/>
                    <a:pt x="6458" y="7144"/>
                    <a:pt x="7410"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3" name="Freeform: Shape 3362">
              <a:extLst>
                <a:ext uri="{FF2B5EF4-FFF2-40B4-BE49-F238E27FC236}">
                  <a16:creationId xmlns:a16="http://schemas.microsoft.com/office/drawing/2014/main" id="{0997F14D-E951-4DC5-9C52-8925D9AEFD79}"/>
                </a:ext>
              </a:extLst>
            </p:cNvPr>
            <p:cNvSpPr/>
            <p:nvPr/>
          </p:nvSpPr>
          <p:spPr>
            <a:xfrm>
              <a:off x="7469981" y="2472223"/>
              <a:ext cx="9525" cy="9525"/>
            </a:xfrm>
            <a:custGeom>
              <a:avLst/>
              <a:gdLst>
                <a:gd name="connsiteX0" fmla="*/ 7144 w 9525"/>
                <a:gd name="connsiteY0" fmla="*/ 9039 h 9525"/>
                <a:gd name="connsiteX1" fmla="*/ 9049 w 9525"/>
                <a:gd name="connsiteY1" fmla="*/ 9991 h 9525"/>
                <a:gd name="connsiteX2" fmla="*/ 7144 w 9525"/>
                <a:gd name="connsiteY2" fmla="*/ 9039 h 9525"/>
              </a:gdLst>
              <a:ahLst/>
              <a:cxnLst>
                <a:cxn ang="0">
                  <a:pos x="connsiteX0" y="connsiteY0"/>
                </a:cxn>
                <a:cxn ang="0">
                  <a:pos x="connsiteX1" y="connsiteY1"/>
                </a:cxn>
                <a:cxn ang="0">
                  <a:pos x="connsiteX2" y="connsiteY2"/>
                </a:cxn>
              </a:cxnLst>
              <a:rect l="l" t="t" r="r" b="b"/>
              <a:pathLst>
                <a:path w="9525" h="9525">
                  <a:moveTo>
                    <a:pt x="7144" y="9039"/>
                  </a:moveTo>
                  <a:cubicBezTo>
                    <a:pt x="7144" y="10944"/>
                    <a:pt x="9049" y="9991"/>
                    <a:pt x="9049" y="9991"/>
                  </a:cubicBezTo>
                  <a:cubicBezTo>
                    <a:pt x="9049" y="9991"/>
                    <a:pt x="8096" y="4276"/>
                    <a:pt x="7144" y="90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4" name="Freeform: Shape 3363">
              <a:extLst>
                <a:ext uri="{FF2B5EF4-FFF2-40B4-BE49-F238E27FC236}">
                  <a16:creationId xmlns:a16="http://schemas.microsoft.com/office/drawing/2014/main" id="{AF1D527A-630A-437B-AED8-BCD15DDA79B4}"/>
                </a:ext>
              </a:extLst>
            </p:cNvPr>
            <p:cNvSpPr/>
            <p:nvPr/>
          </p:nvSpPr>
          <p:spPr>
            <a:xfrm>
              <a:off x="7454741" y="2430814"/>
              <a:ext cx="9525" cy="19050"/>
            </a:xfrm>
            <a:custGeom>
              <a:avLst/>
              <a:gdLst>
                <a:gd name="connsiteX0" fmla="*/ 7144 w 9525"/>
                <a:gd name="connsiteY0" fmla="*/ 7585 h 19050"/>
                <a:gd name="connsiteX1" fmla="*/ 8096 w 9525"/>
                <a:gd name="connsiteY1" fmla="*/ 12348 h 19050"/>
                <a:gd name="connsiteX2" fmla="*/ 7144 w 9525"/>
                <a:gd name="connsiteY2" fmla="*/ 7585 h 19050"/>
              </a:gdLst>
              <a:ahLst/>
              <a:cxnLst>
                <a:cxn ang="0">
                  <a:pos x="connsiteX0" y="connsiteY0"/>
                </a:cxn>
                <a:cxn ang="0">
                  <a:pos x="connsiteX1" y="connsiteY1"/>
                </a:cxn>
                <a:cxn ang="0">
                  <a:pos x="connsiteX2" y="connsiteY2"/>
                </a:cxn>
              </a:cxnLst>
              <a:rect l="l" t="t" r="r" b="b"/>
              <a:pathLst>
                <a:path w="9525" h="19050">
                  <a:moveTo>
                    <a:pt x="7144" y="7585"/>
                  </a:moveTo>
                  <a:cubicBezTo>
                    <a:pt x="7144" y="7585"/>
                    <a:pt x="8096" y="9490"/>
                    <a:pt x="8096" y="12348"/>
                  </a:cubicBezTo>
                  <a:cubicBezTo>
                    <a:pt x="8096" y="10443"/>
                    <a:pt x="9049" y="5680"/>
                    <a:pt x="7144" y="75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5" name="Freeform: Shape 3364">
              <a:extLst>
                <a:ext uri="{FF2B5EF4-FFF2-40B4-BE49-F238E27FC236}">
                  <a16:creationId xmlns:a16="http://schemas.microsoft.com/office/drawing/2014/main" id="{89F5B927-89DC-424B-8BDD-C5A113076321}"/>
                </a:ext>
              </a:extLst>
            </p:cNvPr>
            <p:cNvSpPr/>
            <p:nvPr/>
          </p:nvSpPr>
          <p:spPr>
            <a:xfrm>
              <a:off x="7466995" y="2473166"/>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6320" y="7144"/>
                    <a:pt x="11083"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6" name="Freeform: Shape 3365">
              <a:extLst>
                <a:ext uri="{FF2B5EF4-FFF2-40B4-BE49-F238E27FC236}">
                  <a16:creationId xmlns:a16="http://schemas.microsoft.com/office/drawing/2014/main" id="{F4709EE3-CA2D-4509-A783-81D160CE4940}"/>
                </a:ext>
              </a:extLst>
            </p:cNvPr>
            <p:cNvSpPr/>
            <p:nvPr/>
          </p:nvSpPr>
          <p:spPr>
            <a:xfrm>
              <a:off x="7474744" y="2505406"/>
              <a:ext cx="9525" cy="19050"/>
            </a:xfrm>
            <a:custGeom>
              <a:avLst/>
              <a:gdLst>
                <a:gd name="connsiteX0" fmla="*/ 7144 w 9525"/>
                <a:gd name="connsiteY0" fmla="*/ 15861 h 19050"/>
                <a:gd name="connsiteX1" fmla="*/ 7144 w 9525"/>
                <a:gd name="connsiteY1" fmla="*/ 15861 h 19050"/>
              </a:gdLst>
              <a:ahLst/>
              <a:cxnLst>
                <a:cxn ang="0">
                  <a:pos x="connsiteX0" y="connsiteY0"/>
                </a:cxn>
                <a:cxn ang="0">
                  <a:pos x="connsiteX1" y="connsiteY1"/>
                </a:cxn>
              </a:cxnLst>
              <a:rect l="l" t="t" r="r" b="b"/>
              <a:pathLst>
                <a:path w="9525" h="19050">
                  <a:moveTo>
                    <a:pt x="7144" y="15861"/>
                  </a:moveTo>
                  <a:cubicBezTo>
                    <a:pt x="8096" y="13003"/>
                    <a:pt x="8096" y="-2237"/>
                    <a:pt x="7144" y="1586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7" name="Freeform: Shape 3366">
              <a:extLst>
                <a:ext uri="{FF2B5EF4-FFF2-40B4-BE49-F238E27FC236}">
                  <a16:creationId xmlns:a16="http://schemas.microsoft.com/office/drawing/2014/main" id="{5DBBD15D-6D53-430F-BD74-6A89469647FE}"/>
                </a:ext>
              </a:extLst>
            </p:cNvPr>
            <p:cNvSpPr/>
            <p:nvPr/>
          </p:nvSpPr>
          <p:spPr>
            <a:xfrm>
              <a:off x="7471886" y="25074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8" name="Freeform: Shape 3367">
              <a:extLst>
                <a:ext uri="{FF2B5EF4-FFF2-40B4-BE49-F238E27FC236}">
                  <a16:creationId xmlns:a16="http://schemas.microsoft.com/office/drawing/2014/main" id="{182E680C-7BA9-479D-A945-6D4771459348}"/>
                </a:ext>
              </a:extLst>
            </p:cNvPr>
            <p:cNvSpPr/>
            <p:nvPr/>
          </p:nvSpPr>
          <p:spPr>
            <a:xfrm>
              <a:off x="7449026" y="2486501"/>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69" name="Freeform: Shape 3368">
              <a:extLst>
                <a:ext uri="{FF2B5EF4-FFF2-40B4-BE49-F238E27FC236}">
                  <a16:creationId xmlns:a16="http://schemas.microsoft.com/office/drawing/2014/main" id="{091CFA3E-D488-457F-8DEC-88C3E0D4E21D}"/>
                </a:ext>
              </a:extLst>
            </p:cNvPr>
            <p:cNvSpPr/>
            <p:nvPr/>
          </p:nvSpPr>
          <p:spPr>
            <a:xfrm>
              <a:off x="7462925" y="2506018"/>
              <a:ext cx="9525" cy="19050"/>
            </a:xfrm>
            <a:custGeom>
              <a:avLst/>
              <a:gdLst>
                <a:gd name="connsiteX0" fmla="*/ 8485 w 9525"/>
                <a:gd name="connsiteY0" fmla="*/ 11439 h 19050"/>
                <a:gd name="connsiteX1" fmla="*/ 8485 w 9525"/>
                <a:gd name="connsiteY1" fmla="*/ 11439 h 19050"/>
              </a:gdLst>
              <a:ahLst/>
              <a:cxnLst>
                <a:cxn ang="0">
                  <a:pos x="connsiteX0" y="connsiteY0"/>
                </a:cxn>
                <a:cxn ang="0">
                  <a:pos x="connsiteX1" y="connsiteY1"/>
                </a:cxn>
              </a:cxnLst>
              <a:rect l="l" t="t" r="r" b="b"/>
              <a:pathLst>
                <a:path w="9525" h="19050">
                  <a:moveTo>
                    <a:pt x="8485" y="11439"/>
                  </a:moveTo>
                  <a:cubicBezTo>
                    <a:pt x="4675" y="-1896"/>
                    <a:pt x="10390" y="20964"/>
                    <a:pt x="8485" y="114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0" name="Freeform: Shape 3369">
              <a:extLst>
                <a:ext uri="{FF2B5EF4-FFF2-40B4-BE49-F238E27FC236}">
                  <a16:creationId xmlns:a16="http://schemas.microsoft.com/office/drawing/2014/main" id="{D43A90B3-4D94-45F2-8A3C-53FC4122117C}"/>
                </a:ext>
              </a:extLst>
            </p:cNvPr>
            <p:cNvSpPr/>
            <p:nvPr/>
          </p:nvSpPr>
          <p:spPr>
            <a:xfrm>
              <a:off x="7433786" y="2418635"/>
              <a:ext cx="9525" cy="9525"/>
            </a:xfrm>
            <a:custGeom>
              <a:avLst/>
              <a:gdLst>
                <a:gd name="connsiteX0" fmla="*/ 7144 w 9525"/>
                <a:gd name="connsiteY0" fmla="*/ 9287 h 9525"/>
                <a:gd name="connsiteX1" fmla="*/ 7144 w 9525"/>
                <a:gd name="connsiteY1" fmla="*/ 9287 h 9525"/>
              </a:gdLst>
              <a:ahLst/>
              <a:cxnLst>
                <a:cxn ang="0">
                  <a:pos x="connsiteX0" y="connsiteY0"/>
                </a:cxn>
                <a:cxn ang="0">
                  <a:pos x="connsiteX1" y="connsiteY1"/>
                </a:cxn>
              </a:cxnLst>
              <a:rect l="l" t="t" r="r" b="b"/>
              <a:pathLst>
                <a:path w="9525" h="9525">
                  <a:moveTo>
                    <a:pt x="7144" y="9287"/>
                  </a:moveTo>
                  <a:cubicBezTo>
                    <a:pt x="8096" y="6429"/>
                    <a:pt x="8096" y="6429"/>
                    <a:pt x="7144" y="92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1" name="Freeform: Shape 3370">
              <a:extLst>
                <a:ext uri="{FF2B5EF4-FFF2-40B4-BE49-F238E27FC236}">
                  <a16:creationId xmlns:a16="http://schemas.microsoft.com/office/drawing/2014/main" id="{0605C183-919E-4E7A-A370-721F3EBC8095}"/>
                </a:ext>
              </a:extLst>
            </p:cNvPr>
            <p:cNvSpPr/>
            <p:nvPr/>
          </p:nvSpPr>
          <p:spPr>
            <a:xfrm>
              <a:off x="7433786" y="24188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2" name="Freeform: Shape 3371">
              <a:extLst>
                <a:ext uri="{FF2B5EF4-FFF2-40B4-BE49-F238E27FC236}">
                  <a16:creationId xmlns:a16="http://schemas.microsoft.com/office/drawing/2014/main" id="{B9345E3B-A3D0-48A1-AB7C-DDBEFCE308F8}"/>
                </a:ext>
              </a:extLst>
            </p:cNvPr>
            <p:cNvSpPr/>
            <p:nvPr/>
          </p:nvSpPr>
          <p:spPr>
            <a:xfrm>
              <a:off x="7452836" y="2482691"/>
              <a:ext cx="9525" cy="9525"/>
            </a:xfrm>
            <a:custGeom>
              <a:avLst/>
              <a:gdLst>
                <a:gd name="connsiteX0" fmla="*/ 7144 w 9525"/>
                <a:gd name="connsiteY0" fmla="*/ 9049 h 9525"/>
                <a:gd name="connsiteX1" fmla="*/ 9049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9049"/>
                    <a:pt x="9049" y="8096"/>
                  </a:cubicBezTo>
                  <a:cubicBezTo>
                    <a:pt x="9049" y="7144"/>
                    <a:pt x="7144" y="6191"/>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3" name="Freeform: Shape 3372">
              <a:extLst>
                <a:ext uri="{FF2B5EF4-FFF2-40B4-BE49-F238E27FC236}">
                  <a16:creationId xmlns:a16="http://schemas.microsoft.com/office/drawing/2014/main" id="{7EB7C510-8E1F-4BC1-BFBF-89227A57B995}"/>
                </a:ext>
              </a:extLst>
            </p:cNvPr>
            <p:cNvSpPr/>
            <p:nvPr/>
          </p:nvSpPr>
          <p:spPr>
            <a:xfrm>
              <a:off x="7428071" y="24271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10001" y="5556"/>
                    <a:pt x="7144" y="8414"/>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4" name="Freeform: Shape 3373">
              <a:extLst>
                <a:ext uri="{FF2B5EF4-FFF2-40B4-BE49-F238E27FC236}">
                  <a16:creationId xmlns:a16="http://schemas.microsoft.com/office/drawing/2014/main" id="{8336BC3C-7836-4341-998A-70F1FC6ACC56}"/>
                </a:ext>
              </a:extLst>
            </p:cNvPr>
            <p:cNvSpPr/>
            <p:nvPr/>
          </p:nvSpPr>
          <p:spPr>
            <a:xfrm>
              <a:off x="7418699" y="2420314"/>
              <a:ext cx="9525" cy="9525"/>
            </a:xfrm>
            <a:custGeom>
              <a:avLst/>
              <a:gdLst>
                <a:gd name="connsiteX0" fmla="*/ 8896 w 9525"/>
                <a:gd name="connsiteY0" fmla="*/ 7608 h 9525"/>
                <a:gd name="connsiteX1" fmla="*/ 8896 w 9525"/>
                <a:gd name="connsiteY1" fmla="*/ 7608 h 9525"/>
              </a:gdLst>
              <a:ahLst/>
              <a:cxnLst>
                <a:cxn ang="0">
                  <a:pos x="connsiteX0" y="connsiteY0"/>
                </a:cxn>
                <a:cxn ang="0">
                  <a:pos x="connsiteX1" y="connsiteY1"/>
                </a:cxn>
              </a:cxnLst>
              <a:rect l="l" t="t" r="r" b="b"/>
              <a:pathLst>
                <a:path w="9525" h="9525">
                  <a:moveTo>
                    <a:pt x="8896" y="7608"/>
                  </a:moveTo>
                  <a:cubicBezTo>
                    <a:pt x="10801" y="5703"/>
                    <a:pt x="4133" y="10465"/>
                    <a:pt x="8896" y="76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5" name="Freeform: Shape 3374">
              <a:extLst>
                <a:ext uri="{FF2B5EF4-FFF2-40B4-BE49-F238E27FC236}">
                  <a16:creationId xmlns:a16="http://schemas.microsoft.com/office/drawing/2014/main" id="{31B99E3D-0EDE-44C2-9AA2-78314FBEA879}"/>
                </a:ext>
              </a:extLst>
            </p:cNvPr>
            <p:cNvSpPr/>
            <p:nvPr/>
          </p:nvSpPr>
          <p:spPr>
            <a:xfrm>
              <a:off x="7431881" y="2512853"/>
              <a:ext cx="9525" cy="19050"/>
            </a:xfrm>
            <a:custGeom>
              <a:avLst/>
              <a:gdLst>
                <a:gd name="connsiteX0" fmla="*/ 7144 w 9525"/>
                <a:gd name="connsiteY0" fmla="*/ 12224 h 19050"/>
                <a:gd name="connsiteX1" fmla="*/ 7144 w 9525"/>
                <a:gd name="connsiteY1" fmla="*/ 12224 h 19050"/>
              </a:gdLst>
              <a:ahLst/>
              <a:cxnLst>
                <a:cxn ang="0">
                  <a:pos x="connsiteX0" y="connsiteY0"/>
                </a:cxn>
                <a:cxn ang="0">
                  <a:pos x="connsiteX1" y="connsiteY1"/>
                </a:cxn>
              </a:cxnLst>
              <a:rect l="l" t="t" r="r" b="b"/>
              <a:pathLst>
                <a:path w="9525" h="19050">
                  <a:moveTo>
                    <a:pt x="7144" y="12224"/>
                  </a:moveTo>
                  <a:cubicBezTo>
                    <a:pt x="7144" y="12224"/>
                    <a:pt x="9049" y="794"/>
                    <a:pt x="7144" y="122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6" name="Freeform: Shape 3375">
              <a:extLst>
                <a:ext uri="{FF2B5EF4-FFF2-40B4-BE49-F238E27FC236}">
                  <a16:creationId xmlns:a16="http://schemas.microsoft.com/office/drawing/2014/main" id="{C95749A4-E160-4384-BCA3-AF0478278A48}"/>
                </a:ext>
              </a:extLst>
            </p:cNvPr>
            <p:cNvSpPr/>
            <p:nvPr/>
          </p:nvSpPr>
          <p:spPr>
            <a:xfrm>
              <a:off x="7364254" y="2424146"/>
              <a:ext cx="9525" cy="9525"/>
            </a:xfrm>
            <a:custGeom>
              <a:avLst/>
              <a:gdLst>
                <a:gd name="connsiteX0" fmla="*/ 7144 w 9525"/>
                <a:gd name="connsiteY0" fmla="*/ 10443 h 9525"/>
                <a:gd name="connsiteX1" fmla="*/ 7144 w 9525"/>
                <a:gd name="connsiteY1" fmla="*/ 10443 h 9525"/>
              </a:gdLst>
              <a:ahLst/>
              <a:cxnLst>
                <a:cxn ang="0">
                  <a:pos x="connsiteX0" y="connsiteY0"/>
                </a:cxn>
                <a:cxn ang="0">
                  <a:pos x="connsiteX1" y="connsiteY1"/>
                </a:cxn>
              </a:cxnLst>
              <a:rect l="l" t="t" r="r" b="b"/>
              <a:pathLst>
                <a:path w="9525" h="9525">
                  <a:moveTo>
                    <a:pt x="7144" y="10443"/>
                  </a:moveTo>
                  <a:cubicBezTo>
                    <a:pt x="9049" y="4728"/>
                    <a:pt x="7144" y="7586"/>
                    <a:pt x="7144" y="104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7" name="Freeform: Shape 3376">
              <a:extLst>
                <a:ext uri="{FF2B5EF4-FFF2-40B4-BE49-F238E27FC236}">
                  <a16:creationId xmlns:a16="http://schemas.microsoft.com/office/drawing/2014/main" id="{41B5A859-4778-4C7B-B7B5-79FBDEF50582}"/>
                </a:ext>
              </a:extLst>
            </p:cNvPr>
            <p:cNvSpPr/>
            <p:nvPr/>
          </p:nvSpPr>
          <p:spPr>
            <a:xfrm>
              <a:off x="7371874" y="24341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8" name="Freeform: Shape 3377">
              <a:extLst>
                <a:ext uri="{FF2B5EF4-FFF2-40B4-BE49-F238E27FC236}">
                  <a16:creationId xmlns:a16="http://schemas.microsoft.com/office/drawing/2014/main" id="{B26C99C6-7E0F-453C-A7B8-6889AC126AF6}"/>
                </a:ext>
              </a:extLst>
            </p:cNvPr>
            <p:cNvSpPr/>
            <p:nvPr/>
          </p:nvSpPr>
          <p:spPr>
            <a:xfrm>
              <a:off x="7333774" y="2421016"/>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9049" y="7858"/>
                  </a:ln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79" name="Freeform: Shape 3378">
              <a:extLst>
                <a:ext uri="{FF2B5EF4-FFF2-40B4-BE49-F238E27FC236}">
                  <a16:creationId xmlns:a16="http://schemas.microsoft.com/office/drawing/2014/main" id="{E1128526-DEFE-447E-9B2A-9BB4AFA22F64}"/>
                </a:ext>
              </a:extLst>
            </p:cNvPr>
            <p:cNvSpPr/>
            <p:nvPr/>
          </p:nvSpPr>
          <p:spPr>
            <a:xfrm>
              <a:off x="7377568" y="2420737"/>
              <a:ext cx="9525" cy="9525"/>
            </a:xfrm>
            <a:custGeom>
              <a:avLst/>
              <a:gdLst>
                <a:gd name="connsiteX0" fmla="*/ 9069 w 9525"/>
                <a:gd name="connsiteY0" fmla="*/ 10995 h 9525"/>
                <a:gd name="connsiteX1" fmla="*/ 9069 w 9525"/>
                <a:gd name="connsiteY1" fmla="*/ 10995 h 9525"/>
              </a:gdLst>
              <a:ahLst/>
              <a:cxnLst>
                <a:cxn ang="0">
                  <a:pos x="connsiteX0" y="connsiteY0"/>
                </a:cxn>
                <a:cxn ang="0">
                  <a:pos x="connsiteX1" y="connsiteY1"/>
                </a:cxn>
              </a:cxnLst>
              <a:rect l="l" t="t" r="r" b="b"/>
              <a:pathLst>
                <a:path w="9525" h="9525">
                  <a:moveTo>
                    <a:pt x="9069" y="10995"/>
                  </a:moveTo>
                  <a:cubicBezTo>
                    <a:pt x="5259" y="3375"/>
                    <a:pt x="8117" y="9090"/>
                    <a:pt x="9069" y="109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0" name="Freeform: Shape 3379">
              <a:extLst>
                <a:ext uri="{FF2B5EF4-FFF2-40B4-BE49-F238E27FC236}">
                  <a16:creationId xmlns:a16="http://schemas.microsoft.com/office/drawing/2014/main" id="{08FF447D-B849-4F98-B2F6-53AFD926EB0A}"/>
                </a:ext>
              </a:extLst>
            </p:cNvPr>
            <p:cNvSpPr/>
            <p:nvPr/>
          </p:nvSpPr>
          <p:spPr>
            <a:xfrm>
              <a:off x="7375483" y="2417921"/>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3811"/>
                    <a:pt x="9249" y="8096"/>
                    <a:pt x="73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1" name="Freeform: Shape 3380">
              <a:extLst>
                <a:ext uri="{FF2B5EF4-FFF2-40B4-BE49-F238E27FC236}">
                  <a16:creationId xmlns:a16="http://schemas.microsoft.com/office/drawing/2014/main" id="{6685AAF2-C5FB-4B6B-B540-53143455AE6D}"/>
                </a:ext>
              </a:extLst>
            </p:cNvPr>
            <p:cNvSpPr/>
            <p:nvPr/>
          </p:nvSpPr>
          <p:spPr>
            <a:xfrm>
              <a:off x="7374711" y="2500788"/>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9049"/>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2" name="Freeform: Shape 3381">
              <a:extLst>
                <a:ext uri="{FF2B5EF4-FFF2-40B4-BE49-F238E27FC236}">
                  <a16:creationId xmlns:a16="http://schemas.microsoft.com/office/drawing/2014/main" id="{0EE39905-B662-4568-AEAC-79C07B1581B7}"/>
                </a:ext>
              </a:extLst>
            </p:cNvPr>
            <p:cNvSpPr/>
            <p:nvPr/>
          </p:nvSpPr>
          <p:spPr>
            <a:xfrm>
              <a:off x="7367111" y="2492745"/>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9472"/>
                    <a:pt x="9049" y="8520"/>
                    <a:pt x="10001" y="7567"/>
                  </a:cubicBezTo>
                  <a:cubicBezTo>
                    <a:pt x="8096"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3" name="Freeform: Shape 3382">
              <a:extLst>
                <a:ext uri="{FF2B5EF4-FFF2-40B4-BE49-F238E27FC236}">
                  <a16:creationId xmlns:a16="http://schemas.microsoft.com/office/drawing/2014/main" id="{C8378C7F-8350-4546-859D-F07A495F3A24}"/>
                </a:ext>
              </a:extLst>
            </p:cNvPr>
            <p:cNvSpPr/>
            <p:nvPr/>
          </p:nvSpPr>
          <p:spPr>
            <a:xfrm>
              <a:off x="7367507" y="2518886"/>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0" y="8096"/>
                    <a:pt x="5796" y="10001"/>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4" name="Freeform: Shape 3383">
              <a:extLst>
                <a:ext uri="{FF2B5EF4-FFF2-40B4-BE49-F238E27FC236}">
                  <a16:creationId xmlns:a16="http://schemas.microsoft.com/office/drawing/2014/main" id="{5B868D7F-5A90-409D-821A-FB7999911C17}"/>
                </a:ext>
              </a:extLst>
            </p:cNvPr>
            <p:cNvSpPr/>
            <p:nvPr/>
          </p:nvSpPr>
          <p:spPr>
            <a:xfrm>
              <a:off x="7321920" y="243697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8096"/>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5" name="Freeform: Shape 3384">
              <a:extLst>
                <a:ext uri="{FF2B5EF4-FFF2-40B4-BE49-F238E27FC236}">
                  <a16:creationId xmlns:a16="http://schemas.microsoft.com/office/drawing/2014/main" id="{218D3011-C38F-414B-86F0-A703F7B49639}"/>
                </a:ext>
              </a:extLst>
            </p:cNvPr>
            <p:cNvSpPr/>
            <p:nvPr/>
          </p:nvSpPr>
          <p:spPr>
            <a:xfrm>
              <a:off x="7312819" y="2422230"/>
              <a:ext cx="28575" cy="19050"/>
            </a:xfrm>
            <a:custGeom>
              <a:avLst/>
              <a:gdLst>
                <a:gd name="connsiteX0" fmla="*/ 29051 w 28575"/>
                <a:gd name="connsiteY0" fmla="*/ 18074 h 19050"/>
                <a:gd name="connsiteX1" fmla="*/ 7144 w 28575"/>
                <a:gd name="connsiteY1" fmla="*/ 19979 h 19050"/>
                <a:gd name="connsiteX2" fmla="*/ 29051 w 28575"/>
                <a:gd name="connsiteY2" fmla="*/ 18074 h 19050"/>
              </a:gdLst>
              <a:ahLst/>
              <a:cxnLst>
                <a:cxn ang="0">
                  <a:pos x="connsiteX0" y="connsiteY0"/>
                </a:cxn>
                <a:cxn ang="0">
                  <a:pos x="connsiteX1" y="connsiteY1"/>
                </a:cxn>
                <a:cxn ang="0">
                  <a:pos x="connsiteX2" y="connsiteY2"/>
                </a:cxn>
              </a:cxnLst>
              <a:rect l="l" t="t" r="r" b="b"/>
              <a:pathLst>
                <a:path w="28575" h="19050">
                  <a:moveTo>
                    <a:pt x="29051" y="18074"/>
                  </a:moveTo>
                  <a:cubicBezTo>
                    <a:pt x="28099" y="16169"/>
                    <a:pt x="17621" y="-6691"/>
                    <a:pt x="7144" y="19979"/>
                  </a:cubicBezTo>
                  <a:cubicBezTo>
                    <a:pt x="13811" y="19979"/>
                    <a:pt x="26194" y="20932"/>
                    <a:pt x="29051" y="180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6" name="Freeform: Shape 3385">
              <a:extLst>
                <a:ext uri="{FF2B5EF4-FFF2-40B4-BE49-F238E27FC236}">
                  <a16:creationId xmlns:a16="http://schemas.microsoft.com/office/drawing/2014/main" id="{95407FB7-1F45-4AB5-A69F-1F933AFA19B7}"/>
                </a:ext>
              </a:extLst>
            </p:cNvPr>
            <p:cNvSpPr/>
            <p:nvPr/>
          </p:nvSpPr>
          <p:spPr>
            <a:xfrm>
              <a:off x="7290911" y="24360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7" name="Freeform: Shape 3386">
              <a:extLst>
                <a:ext uri="{FF2B5EF4-FFF2-40B4-BE49-F238E27FC236}">
                  <a16:creationId xmlns:a16="http://schemas.microsoft.com/office/drawing/2014/main" id="{CD3B45DD-D1D3-4B9F-8BE0-0CE25631988D}"/>
                </a:ext>
              </a:extLst>
            </p:cNvPr>
            <p:cNvSpPr/>
            <p:nvPr/>
          </p:nvSpPr>
          <p:spPr>
            <a:xfrm>
              <a:off x="7292102" y="2432028"/>
              <a:ext cx="9525" cy="19050"/>
            </a:xfrm>
            <a:custGeom>
              <a:avLst/>
              <a:gdLst>
                <a:gd name="connsiteX0" fmla="*/ 7858 w 9525"/>
                <a:gd name="connsiteY0" fmla="*/ 12086 h 19050"/>
                <a:gd name="connsiteX1" fmla="*/ 7858 w 9525"/>
                <a:gd name="connsiteY1" fmla="*/ 12086 h 19050"/>
              </a:gdLst>
              <a:ahLst/>
              <a:cxnLst>
                <a:cxn ang="0">
                  <a:pos x="connsiteX0" y="connsiteY0"/>
                </a:cxn>
                <a:cxn ang="0">
                  <a:pos x="connsiteX1" y="connsiteY1"/>
                </a:cxn>
              </a:cxnLst>
              <a:rect l="l" t="t" r="r" b="b"/>
              <a:pathLst>
                <a:path w="9525" h="19050">
                  <a:moveTo>
                    <a:pt x="7858" y="12086"/>
                  </a:moveTo>
                  <a:cubicBezTo>
                    <a:pt x="6906" y="2561"/>
                    <a:pt x="6906" y="9229"/>
                    <a:pt x="7858" y="1208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8" name="Freeform: Shape 3387">
              <a:extLst>
                <a:ext uri="{FF2B5EF4-FFF2-40B4-BE49-F238E27FC236}">
                  <a16:creationId xmlns:a16="http://schemas.microsoft.com/office/drawing/2014/main" id="{11D4EBC0-D301-4280-BF48-E77A83DC163B}"/>
                </a:ext>
              </a:extLst>
            </p:cNvPr>
            <p:cNvSpPr/>
            <p:nvPr/>
          </p:nvSpPr>
          <p:spPr>
            <a:xfrm>
              <a:off x="7295379" y="2428398"/>
              <a:ext cx="9525" cy="19050"/>
            </a:xfrm>
            <a:custGeom>
              <a:avLst/>
              <a:gdLst>
                <a:gd name="connsiteX0" fmla="*/ 9343 w 9525"/>
                <a:gd name="connsiteY0" fmla="*/ 7144 h 19050"/>
                <a:gd name="connsiteX1" fmla="*/ 9343 w 9525"/>
                <a:gd name="connsiteY1" fmla="*/ 7144 h 19050"/>
              </a:gdLst>
              <a:ahLst/>
              <a:cxnLst>
                <a:cxn ang="0">
                  <a:pos x="connsiteX0" y="connsiteY0"/>
                </a:cxn>
                <a:cxn ang="0">
                  <a:pos x="connsiteX1" y="connsiteY1"/>
                </a:cxn>
              </a:cxnLst>
              <a:rect l="l" t="t" r="r" b="b"/>
              <a:pathLst>
                <a:path w="9525" h="19050">
                  <a:moveTo>
                    <a:pt x="9343" y="7144"/>
                  </a:moveTo>
                  <a:cubicBezTo>
                    <a:pt x="7439" y="8096"/>
                    <a:pt x="5533" y="28099"/>
                    <a:pt x="934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89" name="Freeform: Shape 3388">
              <a:extLst>
                <a:ext uri="{FF2B5EF4-FFF2-40B4-BE49-F238E27FC236}">
                  <a16:creationId xmlns:a16="http://schemas.microsoft.com/office/drawing/2014/main" id="{C0D8D37D-CA21-4312-B34C-35DB1FD7D041}"/>
                </a:ext>
              </a:extLst>
            </p:cNvPr>
            <p:cNvSpPr/>
            <p:nvPr/>
          </p:nvSpPr>
          <p:spPr>
            <a:xfrm>
              <a:off x="7309961" y="24303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7144"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0" name="Freeform: Shape 3389">
              <a:extLst>
                <a:ext uri="{FF2B5EF4-FFF2-40B4-BE49-F238E27FC236}">
                  <a16:creationId xmlns:a16="http://schemas.microsoft.com/office/drawing/2014/main" id="{06D01536-48BF-4616-A28F-6FA828D57176}"/>
                </a:ext>
              </a:extLst>
            </p:cNvPr>
            <p:cNvSpPr/>
            <p:nvPr/>
          </p:nvSpPr>
          <p:spPr>
            <a:xfrm>
              <a:off x="7307508" y="2432124"/>
              <a:ext cx="9525" cy="9525"/>
            </a:xfrm>
            <a:custGeom>
              <a:avLst/>
              <a:gdLst>
                <a:gd name="connsiteX0" fmla="*/ 8644 w 9525"/>
                <a:gd name="connsiteY0" fmla="*/ 7228 h 9525"/>
                <a:gd name="connsiteX1" fmla="*/ 8644 w 9525"/>
                <a:gd name="connsiteY1" fmla="*/ 7228 h 9525"/>
              </a:gdLst>
              <a:ahLst/>
              <a:cxnLst>
                <a:cxn ang="0">
                  <a:pos x="connsiteX0" y="connsiteY0"/>
                </a:cxn>
                <a:cxn ang="0">
                  <a:pos x="connsiteX1" y="connsiteY1"/>
                </a:cxn>
              </a:cxnLst>
              <a:rect l="l" t="t" r="r" b="b"/>
              <a:pathLst>
                <a:path w="9525" h="9525">
                  <a:moveTo>
                    <a:pt x="8644" y="7228"/>
                  </a:moveTo>
                  <a:cubicBezTo>
                    <a:pt x="9597" y="6275"/>
                    <a:pt x="4834" y="13895"/>
                    <a:pt x="8644" y="722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1" name="Freeform: Shape 3390">
              <a:extLst>
                <a:ext uri="{FF2B5EF4-FFF2-40B4-BE49-F238E27FC236}">
                  <a16:creationId xmlns:a16="http://schemas.microsoft.com/office/drawing/2014/main" id="{54BFBCDA-D15F-4B13-8AAB-55B0DB257539}"/>
                </a:ext>
              </a:extLst>
            </p:cNvPr>
            <p:cNvSpPr/>
            <p:nvPr/>
          </p:nvSpPr>
          <p:spPr>
            <a:xfrm>
              <a:off x="7303294" y="2429351"/>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8096"/>
                    <a:pt x="8096" y="7144"/>
                    <a:pt x="7144" y="7144"/>
                  </a:cubicBezTo>
                  <a:lnTo>
                    <a:pt x="9049"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2" name="Freeform: Shape 3391">
              <a:extLst>
                <a:ext uri="{FF2B5EF4-FFF2-40B4-BE49-F238E27FC236}">
                  <a16:creationId xmlns:a16="http://schemas.microsoft.com/office/drawing/2014/main" id="{09EB0E21-3CCC-4812-90D4-18036672A289}"/>
                </a:ext>
              </a:extLst>
            </p:cNvPr>
            <p:cNvSpPr/>
            <p:nvPr/>
          </p:nvSpPr>
          <p:spPr>
            <a:xfrm>
              <a:off x="7304881" y="243040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3" name="Freeform: Shape 3392">
              <a:extLst>
                <a:ext uri="{FF2B5EF4-FFF2-40B4-BE49-F238E27FC236}">
                  <a16:creationId xmlns:a16="http://schemas.microsoft.com/office/drawing/2014/main" id="{19E1C1A3-5390-41A0-A07C-9EC51E6E4E5F}"/>
                </a:ext>
              </a:extLst>
            </p:cNvPr>
            <p:cNvSpPr/>
            <p:nvPr/>
          </p:nvSpPr>
          <p:spPr>
            <a:xfrm>
              <a:off x="7307210" y="2426709"/>
              <a:ext cx="9525" cy="19050"/>
            </a:xfrm>
            <a:custGeom>
              <a:avLst/>
              <a:gdLst>
                <a:gd name="connsiteX0" fmla="*/ 7990 w 9525"/>
                <a:gd name="connsiteY0" fmla="*/ 12643 h 19050"/>
                <a:gd name="connsiteX1" fmla="*/ 7990 w 9525"/>
                <a:gd name="connsiteY1" fmla="*/ 12643 h 19050"/>
              </a:gdLst>
              <a:ahLst/>
              <a:cxnLst>
                <a:cxn ang="0">
                  <a:pos x="connsiteX0" y="connsiteY0"/>
                </a:cxn>
                <a:cxn ang="0">
                  <a:pos x="connsiteX1" y="connsiteY1"/>
                </a:cxn>
              </a:cxnLst>
              <a:rect l="l" t="t" r="r" b="b"/>
              <a:pathLst>
                <a:path w="9525" h="19050">
                  <a:moveTo>
                    <a:pt x="7990" y="12643"/>
                  </a:moveTo>
                  <a:cubicBezTo>
                    <a:pt x="7990" y="3118"/>
                    <a:pt x="6085" y="7881"/>
                    <a:pt x="7990" y="126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4" name="Freeform: Shape 3393">
              <a:extLst>
                <a:ext uri="{FF2B5EF4-FFF2-40B4-BE49-F238E27FC236}">
                  <a16:creationId xmlns:a16="http://schemas.microsoft.com/office/drawing/2014/main" id="{5F991E9C-4C36-4F33-8BB1-32D98756E41B}"/>
                </a:ext>
              </a:extLst>
            </p:cNvPr>
            <p:cNvSpPr/>
            <p:nvPr/>
          </p:nvSpPr>
          <p:spPr>
            <a:xfrm>
              <a:off x="7356486" y="251412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6339" y="10954"/>
                    <a:pt x="7291" y="8096"/>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5" name="Freeform: Shape 3394">
              <a:extLst>
                <a:ext uri="{FF2B5EF4-FFF2-40B4-BE49-F238E27FC236}">
                  <a16:creationId xmlns:a16="http://schemas.microsoft.com/office/drawing/2014/main" id="{B063FC92-3202-44E7-9166-62D409503D73}"/>
                </a:ext>
              </a:extLst>
            </p:cNvPr>
            <p:cNvSpPr/>
            <p:nvPr/>
          </p:nvSpPr>
          <p:spPr>
            <a:xfrm>
              <a:off x="7349014" y="251126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9049"/>
                  </a:cubicBez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6" name="Freeform: Shape 3395">
              <a:extLst>
                <a:ext uri="{FF2B5EF4-FFF2-40B4-BE49-F238E27FC236}">
                  <a16:creationId xmlns:a16="http://schemas.microsoft.com/office/drawing/2014/main" id="{82811557-EB48-474C-8357-6BEAD152B74A}"/>
                </a:ext>
              </a:extLst>
            </p:cNvPr>
            <p:cNvSpPr/>
            <p:nvPr/>
          </p:nvSpPr>
          <p:spPr>
            <a:xfrm>
              <a:off x="7342751" y="2515142"/>
              <a:ext cx="9525" cy="28575"/>
            </a:xfrm>
            <a:custGeom>
              <a:avLst/>
              <a:gdLst>
                <a:gd name="connsiteX0" fmla="*/ 8644 w 9525"/>
                <a:gd name="connsiteY0" fmla="*/ 24223 h 28575"/>
                <a:gd name="connsiteX1" fmla="*/ 8644 w 9525"/>
                <a:gd name="connsiteY1" fmla="*/ 24223 h 28575"/>
              </a:gdLst>
              <a:ahLst/>
              <a:cxnLst>
                <a:cxn ang="0">
                  <a:pos x="connsiteX0" y="connsiteY0"/>
                </a:cxn>
                <a:cxn ang="0">
                  <a:pos x="connsiteX1" y="connsiteY1"/>
                </a:cxn>
              </a:cxnLst>
              <a:rect l="l" t="t" r="r" b="b"/>
              <a:pathLst>
                <a:path w="9525" h="28575">
                  <a:moveTo>
                    <a:pt x="8644" y="24223"/>
                  </a:moveTo>
                  <a:cubicBezTo>
                    <a:pt x="4834" y="16603"/>
                    <a:pt x="9597" y="-10067"/>
                    <a:pt x="8644" y="2422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7" name="Freeform: Shape 3396">
              <a:extLst>
                <a:ext uri="{FF2B5EF4-FFF2-40B4-BE49-F238E27FC236}">
                  <a16:creationId xmlns:a16="http://schemas.microsoft.com/office/drawing/2014/main" id="{90E96836-27C7-4B7A-947A-BF45ABA057F9}"/>
                </a:ext>
              </a:extLst>
            </p:cNvPr>
            <p:cNvSpPr/>
            <p:nvPr/>
          </p:nvSpPr>
          <p:spPr>
            <a:xfrm>
              <a:off x="7347109" y="2538233"/>
              <a:ext cx="9525" cy="9525"/>
            </a:xfrm>
            <a:custGeom>
              <a:avLst/>
              <a:gdLst>
                <a:gd name="connsiteX0" fmla="*/ 7144 w 9525"/>
                <a:gd name="connsiteY0" fmla="*/ 8751 h 9525"/>
                <a:gd name="connsiteX1" fmla="*/ 8096 w 9525"/>
                <a:gd name="connsiteY1" fmla="*/ 7799 h 9525"/>
                <a:gd name="connsiteX2" fmla="*/ 7144 w 9525"/>
                <a:gd name="connsiteY2" fmla="*/ 8751 h 9525"/>
              </a:gdLst>
              <a:ahLst/>
              <a:cxnLst>
                <a:cxn ang="0">
                  <a:pos x="connsiteX0" y="connsiteY0"/>
                </a:cxn>
                <a:cxn ang="0">
                  <a:pos x="connsiteX1" y="connsiteY1"/>
                </a:cxn>
                <a:cxn ang="0">
                  <a:pos x="connsiteX2" y="connsiteY2"/>
                </a:cxn>
              </a:cxnLst>
              <a:rect l="l" t="t" r="r" b="b"/>
              <a:pathLst>
                <a:path w="9525" h="9525">
                  <a:moveTo>
                    <a:pt x="7144" y="8751"/>
                  </a:moveTo>
                  <a:cubicBezTo>
                    <a:pt x="8096" y="8751"/>
                    <a:pt x="8096" y="8751"/>
                    <a:pt x="8096" y="7799"/>
                  </a:cubicBezTo>
                  <a:cubicBezTo>
                    <a:pt x="8096" y="5894"/>
                    <a:pt x="7144" y="8751"/>
                    <a:pt x="7144" y="87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8" name="Freeform: Shape 3397">
              <a:extLst>
                <a:ext uri="{FF2B5EF4-FFF2-40B4-BE49-F238E27FC236}">
                  <a16:creationId xmlns:a16="http://schemas.microsoft.com/office/drawing/2014/main" id="{D3C65C5F-2A96-49EA-A549-9B884298C3BD}"/>
                </a:ext>
              </a:extLst>
            </p:cNvPr>
            <p:cNvSpPr/>
            <p:nvPr/>
          </p:nvSpPr>
          <p:spPr>
            <a:xfrm>
              <a:off x="7329540" y="248459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5716"/>
                    <a:pt x="7567" y="10001"/>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399" name="Freeform: Shape 3398">
              <a:extLst>
                <a:ext uri="{FF2B5EF4-FFF2-40B4-BE49-F238E27FC236}">
                  <a16:creationId xmlns:a16="http://schemas.microsoft.com/office/drawing/2014/main" id="{40638C57-6DA7-4BF8-BC70-CE23FB1159B5}"/>
                </a:ext>
              </a:extLst>
            </p:cNvPr>
            <p:cNvSpPr/>
            <p:nvPr/>
          </p:nvSpPr>
          <p:spPr>
            <a:xfrm>
              <a:off x="7331154" y="248745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8096"/>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0" name="Freeform: Shape 3399">
              <a:extLst>
                <a:ext uri="{FF2B5EF4-FFF2-40B4-BE49-F238E27FC236}">
                  <a16:creationId xmlns:a16="http://schemas.microsoft.com/office/drawing/2014/main" id="{5B52AFD6-A87D-407B-87DC-D5F7521F5BAB}"/>
                </a:ext>
              </a:extLst>
            </p:cNvPr>
            <p:cNvSpPr/>
            <p:nvPr/>
          </p:nvSpPr>
          <p:spPr>
            <a:xfrm>
              <a:off x="7329964" y="24845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1" name="Freeform: Shape 3400">
              <a:extLst>
                <a:ext uri="{FF2B5EF4-FFF2-40B4-BE49-F238E27FC236}">
                  <a16:creationId xmlns:a16="http://schemas.microsoft.com/office/drawing/2014/main" id="{414BA78B-21E4-47BC-BF71-93B3120C88ED}"/>
                </a:ext>
              </a:extLst>
            </p:cNvPr>
            <p:cNvSpPr/>
            <p:nvPr/>
          </p:nvSpPr>
          <p:spPr>
            <a:xfrm>
              <a:off x="7299484" y="2427298"/>
              <a:ext cx="9525" cy="9525"/>
            </a:xfrm>
            <a:custGeom>
              <a:avLst/>
              <a:gdLst>
                <a:gd name="connsiteX0" fmla="*/ 8096 w 9525"/>
                <a:gd name="connsiteY0" fmla="*/ 8244 h 9525"/>
                <a:gd name="connsiteX1" fmla="*/ 7144 w 9525"/>
                <a:gd name="connsiteY1" fmla="*/ 8244 h 9525"/>
                <a:gd name="connsiteX2" fmla="*/ 8096 w 9525"/>
                <a:gd name="connsiteY2" fmla="*/ 8244 h 9525"/>
              </a:gdLst>
              <a:ahLst/>
              <a:cxnLst>
                <a:cxn ang="0">
                  <a:pos x="connsiteX0" y="connsiteY0"/>
                </a:cxn>
                <a:cxn ang="0">
                  <a:pos x="connsiteX1" y="connsiteY1"/>
                </a:cxn>
                <a:cxn ang="0">
                  <a:pos x="connsiteX2" y="connsiteY2"/>
                </a:cxn>
              </a:cxnLst>
              <a:rect l="l" t="t" r="r" b="b"/>
              <a:pathLst>
                <a:path w="9525" h="9525">
                  <a:moveTo>
                    <a:pt x="8096" y="8244"/>
                  </a:moveTo>
                  <a:cubicBezTo>
                    <a:pt x="8096" y="6339"/>
                    <a:pt x="7144" y="7291"/>
                    <a:pt x="7144" y="8244"/>
                  </a:cubicBezTo>
                  <a:cubicBezTo>
                    <a:pt x="7144" y="8244"/>
                    <a:pt x="7144" y="9196"/>
                    <a:pt x="8096"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2" name="Freeform: Shape 3401">
              <a:extLst>
                <a:ext uri="{FF2B5EF4-FFF2-40B4-BE49-F238E27FC236}">
                  <a16:creationId xmlns:a16="http://schemas.microsoft.com/office/drawing/2014/main" id="{AEB5755F-DD4F-4830-BBBB-674946EA38F3}"/>
                </a:ext>
              </a:extLst>
            </p:cNvPr>
            <p:cNvSpPr/>
            <p:nvPr/>
          </p:nvSpPr>
          <p:spPr>
            <a:xfrm>
              <a:off x="7265194" y="24350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3" name="Freeform: Shape 3402">
              <a:extLst>
                <a:ext uri="{FF2B5EF4-FFF2-40B4-BE49-F238E27FC236}">
                  <a16:creationId xmlns:a16="http://schemas.microsoft.com/office/drawing/2014/main" id="{C1548561-DC94-474C-B21C-C6D0C2345039}"/>
                </a:ext>
              </a:extLst>
            </p:cNvPr>
            <p:cNvSpPr/>
            <p:nvPr/>
          </p:nvSpPr>
          <p:spPr>
            <a:xfrm>
              <a:off x="7253764" y="249126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4" name="Freeform: Shape 3403">
              <a:extLst>
                <a:ext uri="{FF2B5EF4-FFF2-40B4-BE49-F238E27FC236}">
                  <a16:creationId xmlns:a16="http://schemas.microsoft.com/office/drawing/2014/main" id="{43DBF3D7-4006-4B43-8D5C-31DC61ECA5DC}"/>
                </a:ext>
              </a:extLst>
            </p:cNvPr>
            <p:cNvSpPr/>
            <p:nvPr/>
          </p:nvSpPr>
          <p:spPr>
            <a:xfrm>
              <a:off x="7253049" y="249221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0001"/>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5" name="Freeform: Shape 3404">
              <a:extLst>
                <a:ext uri="{FF2B5EF4-FFF2-40B4-BE49-F238E27FC236}">
                  <a16:creationId xmlns:a16="http://schemas.microsoft.com/office/drawing/2014/main" id="{F1110BC0-B05B-4807-85DA-2BFDA53C4A30}"/>
                </a:ext>
              </a:extLst>
            </p:cNvPr>
            <p:cNvSpPr/>
            <p:nvPr/>
          </p:nvSpPr>
          <p:spPr>
            <a:xfrm>
              <a:off x="6925021" y="1983471"/>
              <a:ext cx="9525" cy="9525"/>
            </a:xfrm>
            <a:custGeom>
              <a:avLst/>
              <a:gdLst>
                <a:gd name="connsiteX0" fmla="*/ 8227 w 9525"/>
                <a:gd name="connsiteY0" fmla="*/ 7253 h 9525"/>
                <a:gd name="connsiteX1" fmla="*/ 8227 w 9525"/>
                <a:gd name="connsiteY1" fmla="*/ 7253 h 9525"/>
              </a:gdLst>
              <a:ahLst/>
              <a:cxnLst>
                <a:cxn ang="0">
                  <a:pos x="connsiteX0" y="connsiteY0"/>
                </a:cxn>
                <a:cxn ang="0">
                  <a:pos x="connsiteX1" y="connsiteY1"/>
                </a:cxn>
              </a:cxnLst>
              <a:rect l="l" t="t" r="r" b="b"/>
              <a:pathLst>
                <a:path w="9525" h="9525">
                  <a:moveTo>
                    <a:pt x="8227" y="7253"/>
                  </a:moveTo>
                  <a:cubicBezTo>
                    <a:pt x="9179" y="6301"/>
                    <a:pt x="5369" y="12016"/>
                    <a:pt x="8227" y="72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6" name="Freeform: Shape 3405">
              <a:extLst>
                <a:ext uri="{FF2B5EF4-FFF2-40B4-BE49-F238E27FC236}">
                  <a16:creationId xmlns:a16="http://schemas.microsoft.com/office/drawing/2014/main" id="{A0811E9C-E09C-42F1-BABD-800B9BBADB77}"/>
                </a:ext>
              </a:extLst>
            </p:cNvPr>
            <p:cNvSpPr/>
            <p:nvPr/>
          </p:nvSpPr>
          <p:spPr>
            <a:xfrm>
              <a:off x="6918484" y="1975008"/>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8574" y="26194"/>
                    <a:pt x="10001"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7" name="Freeform: Shape 3406">
              <a:extLst>
                <a:ext uri="{FF2B5EF4-FFF2-40B4-BE49-F238E27FC236}">
                  <a16:creationId xmlns:a16="http://schemas.microsoft.com/office/drawing/2014/main" id="{1DA8AADC-9CEF-447D-A430-74D8939C0D34}"/>
                </a:ext>
              </a:extLst>
            </p:cNvPr>
            <p:cNvSpPr/>
            <p:nvPr/>
          </p:nvSpPr>
          <p:spPr>
            <a:xfrm>
              <a:off x="6919436" y="1979771"/>
              <a:ext cx="9525" cy="9525"/>
            </a:xfrm>
            <a:custGeom>
              <a:avLst/>
              <a:gdLst>
                <a:gd name="connsiteX0" fmla="*/ 8096 w 9525"/>
                <a:gd name="connsiteY0" fmla="*/ 10954 h 9525"/>
                <a:gd name="connsiteX1" fmla="*/ 7144 w 9525"/>
                <a:gd name="connsiteY1" fmla="*/ 7144 h 9525"/>
                <a:gd name="connsiteX2" fmla="*/ 8096 w 9525"/>
                <a:gd name="connsiteY2" fmla="*/ 10954 h 9525"/>
              </a:gdLst>
              <a:ahLst/>
              <a:cxnLst>
                <a:cxn ang="0">
                  <a:pos x="connsiteX0" y="connsiteY0"/>
                </a:cxn>
                <a:cxn ang="0">
                  <a:pos x="connsiteX1" y="connsiteY1"/>
                </a:cxn>
                <a:cxn ang="0">
                  <a:pos x="connsiteX2" y="connsiteY2"/>
                </a:cxn>
              </a:cxnLst>
              <a:rect l="l" t="t" r="r" b="b"/>
              <a:pathLst>
                <a:path w="9525" h="9525">
                  <a:moveTo>
                    <a:pt x="8096" y="10954"/>
                  </a:moveTo>
                  <a:cubicBezTo>
                    <a:pt x="8096" y="9049"/>
                    <a:pt x="7144" y="8096"/>
                    <a:pt x="7144" y="7144"/>
                  </a:cubicBezTo>
                  <a:cubicBezTo>
                    <a:pt x="7144" y="8096"/>
                    <a:pt x="7144" y="10001"/>
                    <a:pt x="8096"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8" name="Freeform: Shape 3407">
              <a:extLst>
                <a:ext uri="{FF2B5EF4-FFF2-40B4-BE49-F238E27FC236}">
                  <a16:creationId xmlns:a16="http://schemas.microsoft.com/office/drawing/2014/main" id="{702716BF-081A-4EED-856F-0BDE24A5B58B}"/>
                </a:ext>
              </a:extLst>
            </p:cNvPr>
            <p:cNvSpPr/>
            <p:nvPr/>
          </p:nvSpPr>
          <p:spPr>
            <a:xfrm>
              <a:off x="6918166" y="198453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09" name="Freeform: Shape 3408">
              <a:extLst>
                <a:ext uri="{FF2B5EF4-FFF2-40B4-BE49-F238E27FC236}">
                  <a16:creationId xmlns:a16="http://schemas.microsoft.com/office/drawing/2014/main" id="{018C6160-A8CB-4D68-8092-6CE7FB67F559}"/>
                </a:ext>
              </a:extLst>
            </p:cNvPr>
            <p:cNvSpPr/>
            <p:nvPr/>
          </p:nvSpPr>
          <p:spPr>
            <a:xfrm>
              <a:off x="6916579" y="19864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0" name="Freeform: Shape 3409">
              <a:extLst>
                <a:ext uri="{FF2B5EF4-FFF2-40B4-BE49-F238E27FC236}">
                  <a16:creationId xmlns:a16="http://schemas.microsoft.com/office/drawing/2014/main" id="{76EB3B44-71E2-47E7-88E2-B37E8E0337D3}"/>
                </a:ext>
              </a:extLst>
            </p:cNvPr>
            <p:cNvSpPr/>
            <p:nvPr/>
          </p:nvSpPr>
          <p:spPr>
            <a:xfrm>
              <a:off x="6913332" y="1977218"/>
              <a:ext cx="9525" cy="19050"/>
            </a:xfrm>
            <a:custGeom>
              <a:avLst/>
              <a:gdLst>
                <a:gd name="connsiteX0" fmla="*/ 8485 w 9525"/>
                <a:gd name="connsiteY0" fmla="*/ 17316 h 19050"/>
                <a:gd name="connsiteX1" fmla="*/ 8485 w 9525"/>
                <a:gd name="connsiteY1" fmla="*/ 17316 h 19050"/>
              </a:gdLst>
              <a:ahLst/>
              <a:cxnLst>
                <a:cxn ang="0">
                  <a:pos x="connsiteX0" y="connsiteY0"/>
                </a:cxn>
                <a:cxn ang="0">
                  <a:pos x="connsiteX1" y="connsiteY1"/>
                </a:cxn>
              </a:cxnLst>
              <a:rect l="l" t="t" r="r" b="b"/>
              <a:pathLst>
                <a:path w="9525" h="19050">
                  <a:moveTo>
                    <a:pt x="8485" y="17316"/>
                  </a:moveTo>
                  <a:cubicBezTo>
                    <a:pt x="10390" y="19221"/>
                    <a:pt x="4675" y="-6496"/>
                    <a:pt x="8485" y="173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1" name="Freeform: Shape 3410">
              <a:extLst>
                <a:ext uri="{FF2B5EF4-FFF2-40B4-BE49-F238E27FC236}">
                  <a16:creationId xmlns:a16="http://schemas.microsoft.com/office/drawing/2014/main" id="{D8EF24E9-BABA-4E42-8618-8E35AE5556AC}"/>
                </a:ext>
              </a:extLst>
            </p:cNvPr>
            <p:cNvSpPr/>
            <p:nvPr/>
          </p:nvSpPr>
          <p:spPr>
            <a:xfrm>
              <a:off x="6916579" y="1985338"/>
              <a:ext cx="9525" cy="9525"/>
            </a:xfrm>
            <a:custGeom>
              <a:avLst/>
              <a:gdLst>
                <a:gd name="connsiteX0" fmla="*/ 7144 w 9525"/>
                <a:gd name="connsiteY0" fmla="*/ 8244 h 9525"/>
                <a:gd name="connsiteX1" fmla="*/ 714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7144" y="7291"/>
                    <a:pt x="7144" y="7291"/>
                    <a:pt x="7144" y="8244"/>
                  </a:cubicBezTo>
                  <a:cubicBezTo>
                    <a:pt x="7144" y="6339"/>
                    <a:pt x="7144"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2" name="Freeform: Shape 3411">
              <a:extLst>
                <a:ext uri="{FF2B5EF4-FFF2-40B4-BE49-F238E27FC236}">
                  <a16:creationId xmlns:a16="http://schemas.microsoft.com/office/drawing/2014/main" id="{3F7FF7BF-C372-4792-887C-CA1FD82318D6}"/>
                </a:ext>
              </a:extLst>
            </p:cNvPr>
            <p:cNvSpPr/>
            <p:nvPr/>
          </p:nvSpPr>
          <p:spPr>
            <a:xfrm>
              <a:off x="6917637" y="1982721"/>
              <a:ext cx="9525" cy="9525"/>
            </a:xfrm>
            <a:custGeom>
              <a:avLst/>
              <a:gdLst>
                <a:gd name="connsiteX0" fmla="*/ 7990 w 9525"/>
                <a:gd name="connsiteY0" fmla="*/ 9909 h 9525"/>
                <a:gd name="connsiteX1" fmla="*/ 7990 w 9525"/>
                <a:gd name="connsiteY1" fmla="*/ 9909 h 9525"/>
              </a:gdLst>
              <a:ahLst/>
              <a:cxnLst>
                <a:cxn ang="0">
                  <a:pos x="connsiteX0" y="connsiteY0"/>
                </a:cxn>
                <a:cxn ang="0">
                  <a:pos x="connsiteX1" y="connsiteY1"/>
                </a:cxn>
              </a:cxnLst>
              <a:rect l="l" t="t" r="r" b="b"/>
              <a:pathLst>
                <a:path w="9525" h="9525">
                  <a:moveTo>
                    <a:pt x="7990" y="9909"/>
                  </a:moveTo>
                  <a:cubicBezTo>
                    <a:pt x="7990" y="8956"/>
                    <a:pt x="6085" y="4194"/>
                    <a:pt x="7990" y="9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3" name="Freeform: Shape 3412">
              <a:extLst>
                <a:ext uri="{FF2B5EF4-FFF2-40B4-BE49-F238E27FC236}">
                  <a16:creationId xmlns:a16="http://schemas.microsoft.com/office/drawing/2014/main" id="{813D0966-C8EE-48BF-B603-6FD80A67F402}"/>
                </a:ext>
              </a:extLst>
            </p:cNvPr>
            <p:cNvSpPr/>
            <p:nvPr/>
          </p:nvSpPr>
          <p:spPr>
            <a:xfrm>
              <a:off x="6906865" y="1981421"/>
              <a:ext cx="19050" cy="19050"/>
            </a:xfrm>
            <a:custGeom>
              <a:avLst/>
              <a:gdLst>
                <a:gd name="connsiteX0" fmla="*/ 13047 w 19050"/>
                <a:gd name="connsiteY0" fmla="*/ 15018 h 19050"/>
                <a:gd name="connsiteX1" fmla="*/ 13047 w 19050"/>
                <a:gd name="connsiteY1" fmla="*/ 15018 h 19050"/>
              </a:gdLst>
              <a:ahLst/>
              <a:cxnLst>
                <a:cxn ang="0">
                  <a:pos x="connsiteX0" y="connsiteY0"/>
                </a:cxn>
                <a:cxn ang="0">
                  <a:pos x="connsiteX1" y="connsiteY1"/>
                </a:cxn>
              </a:cxnLst>
              <a:rect l="l" t="t" r="r" b="b"/>
              <a:pathLst>
                <a:path w="19050" h="19050">
                  <a:moveTo>
                    <a:pt x="13047" y="15018"/>
                  </a:moveTo>
                  <a:cubicBezTo>
                    <a:pt x="8285" y="5493"/>
                    <a:pt x="2570" y="3588"/>
                    <a:pt x="13047" y="150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4" name="Freeform: Shape 3413">
              <a:extLst>
                <a:ext uri="{FF2B5EF4-FFF2-40B4-BE49-F238E27FC236}">
                  <a16:creationId xmlns:a16="http://schemas.microsoft.com/office/drawing/2014/main" id="{21FCC0C1-955D-4993-8E99-AC7BF21FC4C6}"/>
                </a:ext>
              </a:extLst>
            </p:cNvPr>
            <p:cNvSpPr/>
            <p:nvPr/>
          </p:nvSpPr>
          <p:spPr>
            <a:xfrm>
              <a:off x="6903244" y="197786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8096"/>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5" name="Freeform: Shape 3414">
              <a:extLst>
                <a:ext uri="{FF2B5EF4-FFF2-40B4-BE49-F238E27FC236}">
                  <a16:creationId xmlns:a16="http://schemas.microsoft.com/office/drawing/2014/main" id="{2BCC5D6E-35FF-49BD-9CD5-75188A7EE410}"/>
                </a:ext>
              </a:extLst>
            </p:cNvPr>
            <p:cNvSpPr/>
            <p:nvPr/>
          </p:nvSpPr>
          <p:spPr>
            <a:xfrm>
              <a:off x="6901890" y="1982374"/>
              <a:ext cx="9525" cy="19050"/>
            </a:xfrm>
            <a:custGeom>
              <a:avLst/>
              <a:gdLst>
                <a:gd name="connsiteX0" fmla="*/ 7544 w 9525"/>
                <a:gd name="connsiteY0" fmla="*/ 15018 h 19050"/>
                <a:gd name="connsiteX1" fmla="*/ 7544 w 9525"/>
                <a:gd name="connsiteY1" fmla="*/ 15018 h 19050"/>
              </a:gdLst>
              <a:ahLst/>
              <a:cxnLst>
                <a:cxn ang="0">
                  <a:pos x="connsiteX0" y="connsiteY0"/>
                </a:cxn>
                <a:cxn ang="0">
                  <a:pos x="connsiteX1" y="connsiteY1"/>
                </a:cxn>
              </a:cxnLst>
              <a:rect l="l" t="t" r="r" b="b"/>
              <a:pathLst>
                <a:path w="9525" h="19050">
                  <a:moveTo>
                    <a:pt x="7544" y="15018"/>
                  </a:moveTo>
                  <a:cubicBezTo>
                    <a:pt x="11354" y="5493"/>
                    <a:pt x="5640" y="3588"/>
                    <a:pt x="7544" y="150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6" name="Freeform: Shape 3415">
              <a:extLst>
                <a:ext uri="{FF2B5EF4-FFF2-40B4-BE49-F238E27FC236}">
                  <a16:creationId xmlns:a16="http://schemas.microsoft.com/office/drawing/2014/main" id="{B198C806-AAB0-4C37-BCC6-7CDBE3787CA8}"/>
                </a:ext>
              </a:extLst>
            </p:cNvPr>
            <p:cNvSpPr/>
            <p:nvPr/>
          </p:nvSpPr>
          <p:spPr>
            <a:xfrm>
              <a:off x="6896729" y="1982926"/>
              <a:ext cx="9525" cy="9525"/>
            </a:xfrm>
            <a:custGeom>
              <a:avLst/>
              <a:gdLst>
                <a:gd name="connsiteX0" fmla="*/ 8896 w 9525"/>
                <a:gd name="connsiteY0" fmla="*/ 8751 h 9525"/>
                <a:gd name="connsiteX1" fmla="*/ 8896 w 9525"/>
                <a:gd name="connsiteY1" fmla="*/ 8751 h 9525"/>
              </a:gdLst>
              <a:ahLst/>
              <a:cxnLst>
                <a:cxn ang="0">
                  <a:pos x="connsiteX0" y="connsiteY0"/>
                </a:cxn>
                <a:cxn ang="0">
                  <a:pos x="connsiteX1" y="connsiteY1"/>
                </a:cxn>
              </a:cxnLst>
              <a:rect l="l" t="t" r="r" b="b"/>
              <a:pathLst>
                <a:path w="9525" h="9525">
                  <a:moveTo>
                    <a:pt x="8896" y="8751"/>
                  </a:moveTo>
                  <a:cubicBezTo>
                    <a:pt x="4133" y="3989"/>
                    <a:pt x="10801" y="11608"/>
                    <a:pt x="8896" y="87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7" name="Freeform: Shape 3416">
              <a:extLst>
                <a:ext uri="{FF2B5EF4-FFF2-40B4-BE49-F238E27FC236}">
                  <a16:creationId xmlns:a16="http://schemas.microsoft.com/office/drawing/2014/main" id="{68EE746C-2274-4DC7-AAB6-02C28B343346}"/>
                </a:ext>
              </a:extLst>
            </p:cNvPr>
            <p:cNvSpPr/>
            <p:nvPr/>
          </p:nvSpPr>
          <p:spPr>
            <a:xfrm>
              <a:off x="6895088" y="1987602"/>
              <a:ext cx="19050" cy="19050"/>
            </a:xfrm>
            <a:custGeom>
              <a:avLst/>
              <a:gdLst>
                <a:gd name="connsiteX0" fmla="*/ 12442 w 19050"/>
                <a:gd name="connsiteY0" fmla="*/ 12647 h 19050"/>
                <a:gd name="connsiteX1" fmla="*/ 12442 w 19050"/>
                <a:gd name="connsiteY1" fmla="*/ 12647 h 19050"/>
              </a:gdLst>
              <a:ahLst/>
              <a:cxnLst>
                <a:cxn ang="0">
                  <a:pos x="connsiteX0" y="connsiteY0"/>
                </a:cxn>
                <a:cxn ang="0">
                  <a:pos x="connsiteX1" y="connsiteY1"/>
                </a:cxn>
              </a:cxnLst>
              <a:rect l="l" t="t" r="r" b="b"/>
              <a:pathLst>
                <a:path w="19050" h="19050">
                  <a:moveTo>
                    <a:pt x="12442" y="12647"/>
                  </a:moveTo>
                  <a:cubicBezTo>
                    <a:pt x="1012" y="265"/>
                    <a:pt x="11490" y="12647"/>
                    <a:pt x="12442" y="126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8" name="Freeform: Shape 3417">
              <a:extLst>
                <a:ext uri="{FF2B5EF4-FFF2-40B4-BE49-F238E27FC236}">
                  <a16:creationId xmlns:a16="http://schemas.microsoft.com/office/drawing/2014/main" id="{D918BDA0-C019-4ACD-BD10-6BCED245CAA0}"/>
                </a:ext>
              </a:extLst>
            </p:cNvPr>
            <p:cNvSpPr/>
            <p:nvPr/>
          </p:nvSpPr>
          <p:spPr>
            <a:xfrm>
              <a:off x="6901339" y="199120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7144"/>
                  </a:cubicBezTo>
                  <a:cubicBezTo>
                    <a:pt x="8096" y="8096"/>
                    <a:pt x="9049"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19" name="Freeform: Shape 3418">
              <a:extLst>
                <a:ext uri="{FF2B5EF4-FFF2-40B4-BE49-F238E27FC236}">
                  <a16:creationId xmlns:a16="http://schemas.microsoft.com/office/drawing/2014/main" id="{6F41F792-7243-44CB-AF04-97B2C07E467A}"/>
                </a:ext>
              </a:extLst>
            </p:cNvPr>
            <p:cNvSpPr/>
            <p:nvPr/>
          </p:nvSpPr>
          <p:spPr>
            <a:xfrm>
              <a:off x="6891814" y="19892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0" name="Freeform: Shape 3419">
              <a:extLst>
                <a:ext uri="{FF2B5EF4-FFF2-40B4-BE49-F238E27FC236}">
                  <a16:creationId xmlns:a16="http://schemas.microsoft.com/office/drawing/2014/main" id="{D9B84FDE-FC85-463F-9309-6A5FB165C4BD}"/>
                </a:ext>
              </a:extLst>
            </p:cNvPr>
            <p:cNvSpPr/>
            <p:nvPr/>
          </p:nvSpPr>
          <p:spPr>
            <a:xfrm>
              <a:off x="6896301" y="1994058"/>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9049"/>
                    <a:pt x="8371" y="9049"/>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1" name="Freeform: Shape 3420">
              <a:extLst>
                <a:ext uri="{FF2B5EF4-FFF2-40B4-BE49-F238E27FC236}">
                  <a16:creationId xmlns:a16="http://schemas.microsoft.com/office/drawing/2014/main" id="{26C2F19D-8B57-4281-B9CD-230163BF9695}"/>
                </a:ext>
              </a:extLst>
            </p:cNvPr>
            <p:cNvSpPr/>
            <p:nvPr/>
          </p:nvSpPr>
          <p:spPr>
            <a:xfrm>
              <a:off x="6859429" y="1988343"/>
              <a:ext cx="47625" cy="47625"/>
            </a:xfrm>
            <a:custGeom>
              <a:avLst/>
              <a:gdLst>
                <a:gd name="connsiteX0" fmla="*/ 7144 w 47625"/>
                <a:gd name="connsiteY0" fmla="*/ 38576 h 47625"/>
                <a:gd name="connsiteX1" fmla="*/ 36671 w 47625"/>
                <a:gd name="connsiteY1" fmla="*/ 12859 h 47625"/>
                <a:gd name="connsiteX2" fmla="*/ 36671 w 47625"/>
                <a:gd name="connsiteY2" fmla="*/ 7144 h 47625"/>
                <a:gd name="connsiteX3" fmla="*/ 7144 w 47625"/>
                <a:gd name="connsiteY3" fmla="*/ 38576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38576"/>
                  </a:moveTo>
                  <a:cubicBezTo>
                    <a:pt x="23336" y="50959"/>
                    <a:pt x="38576" y="20479"/>
                    <a:pt x="36671" y="12859"/>
                  </a:cubicBezTo>
                  <a:cubicBezTo>
                    <a:pt x="47149" y="26194"/>
                    <a:pt x="38576" y="9049"/>
                    <a:pt x="36671" y="7144"/>
                  </a:cubicBezTo>
                  <a:cubicBezTo>
                    <a:pt x="21431" y="9049"/>
                    <a:pt x="12859" y="36671"/>
                    <a:pt x="7144" y="3857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2" name="Freeform: Shape 3421">
              <a:extLst>
                <a:ext uri="{FF2B5EF4-FFF2-40B4-BE49-F238E27FC236}">
                  <a16:creationId xmlns:a16="http://schemas.microsoft.com/office/drawing/2014/main" id="{7B58F9EA-DDE1-4E66-8B5C-F6B0F0E60B5F}"/>
                </a:ext>
              </a:extLst>
            </p:cNvPr>
            <p:cNvSpPr/>
            <p:nvPr/>
          </p:nvSpPr>
          <p:spPr>
            <a:xfrm>
              <a:off x="6859281" y="2013504"/>
              <a:ext cx="9525" cy="9525"/>
            </a:xfrm>
            <a:custGeom>
              <a:avLst/>
              <a:gdLst>
                <a:gd name="connsiteX0" fmla="*/ 8244 w 9525"/>
                <a:gd name="connsiteY0" fmla="*/ 8653 h 9525"/>
                <a:gd name="connsiteX1" fmla="*/ 8244 w 9525"/>
                <a:gd name="connsiteY1" fmla="*/ 8653 h 9525"/>
              </a:gdLst>
              <a:ahLst/>
              <a:cxnLst>
                <a:cxn ang="0">
                  <a:pos x="connsiteX0" y="connsiteY0"/>
                </a:cxn>
                <a:cxn ang="0">
                  <a:pos x="connsiteX1" y="connsiteY1"/>
                </a:cxn>
              </a:cxnLst>
              <a:rect l="l" t="t" r="r" b="b"/>
              <a:pathLst>
                <a:path w="9525" h="9525">
                  <a:moveTo>
                    <a:pt x="8244" y="8653"/>
                  </a:moveTo>
                  <a:cubicBezTo>
                    <a:pt x="6339" y="5795"/>
                    <a:pt x="7291" y="7700"/>
                    <a:pt x="82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3" name="Freeform: Shape 3422">
              <a:extLst>
                <a:ext uri="{FF2B5EF4-FFF2-40B4-BE49-F238E27FC236}">
                  <a16:creationId xmlns:a16="http://schemas.microsoft.com/office/drawing/2014/main" id="{3A7F4A77-410A-402D-B748-F1C1A56E7B80}"/>
                </a:ext>
              </a:extLst>
            </p:cNvPr>
            <p:cNvSpPr/>
            <p:nvPr/>
          </p:nvSpPr>
          <p:spPr>
            <a:xfrm>
              <a:off x="6859005" y="20197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4" name="Freeform: Shape 3423">
              <a:extLst>
                <a:ext uri="{FF2B5EF4-FFF2-40B4-BE49-F238E27FC236}">
                  <a16:creationId xmlns:a16="http://schemas.microsoft.com/office/drawing/2014/main" id="{F1EEE9DB-6522-4190-9913-C5454C501F46}"/>
                </a:ext>
              </a:extLst>
            </p:cNvPr>
            <p:cNvSpPr/>
            <p:nvPr/>
          </p:nvSpPr>
          <p:spPr>
            <a:xfrm>
              <a:off x="6873569" y="2019776"/>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5" name="Freeform: Shape 3424">
              <a:extLst>
                <a:ext uri="{FF2B5EF4-FFF2-40B4-BE49-F238E27FC236}">
                  <a16:creationId xmlns:a16="http://schemas.microsoft.com/office/drawing/2014/main" id="{48BA6CE5-7DB0-454D-A24F-A8FEFF63C620}"/>
                </a:ext>
              </a:extLst>
            </p:cNvPr>
            <p:cNvSpPr/>
            <p:nvPr/>
          </p:nvSpPr>
          <p:spPr>
            <a:xfrm>
              <a:off x="6864191" y="2008904"/>
              <a:ext cx="9525" cy="9525"/>
            </a:xfrm>
            <a:custGeom>
              <a:avLst/>
              <a:gdLst>
                <a:gd name="connsiteX0" fmla="*/ 7144 w 9525"/>
                <a:gd name="connsiteY0" fmla="*/ 7538 h 9525"/>
                <a:gd name="connsiteX1" fmla="*/ 10954 w 9525"/>
                <a:gd name="connsiteY1" fmla="*/ 8491 h 9525"/>
                <a:gd name="connsiteX2" fmla="*/ 7144 w 9525"/>
                <a:gd name="connsiteY2" fmla="*/ 7538 h 9525"/>
              </a:gdLst>
              <a:ahLst/>
              <a:cxnLst>
                <a:cxn ang="0">
                  <a:pos x="connsiteX0" y="connsiteY0"/>
                </a:cxn>
                <a:cxn ang="0">
                  <a:pos x="connsiteX1" y="connsiteY1"/>
                </a:cxn>
                <a:cxn ang="0">
                  <a:pos x="connsiteX2" y="connsiteY2"/>
                </a:cxn>
              </a:cxnLst>
              <a:rect l="l" t="t" r="r" b="b"/>
              <a:pathLst>
                <a:path w="9525" h="9525">
                  <a:moveTo>
                    <a:pt x="7144" y="7538"/>
                  </a:moveTo>
                  <a:cubicBezTo>
                    <a:pt x="8096" y="8491"/>
                    <a:pt x="9049" y="8491"/>
                    <a:pt x="10954" y="8491"/>
                  </a:cubicBezTo>
                  <a:cubicBezTo>
                    <a:pt x="9049" y="7538"/>
                    <a:pt x="8096" y="6586"/>
                    <a:pt x="7144" y="753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6" name="Freeform: Shape 3425">
              <a:extLst>
                <a:ext uri="{FF2B5EF4-FFF2-40B4-BE49-F238E27FC236}">
                  <a16:creationId xmlns:a16="http://schemas.microsoft.com/office/drawing/2014/main" id="{13981127-6320-445D-9083-9FA5E4A056D6}"/>
                </a:ext>
              </a:extLst>
            </p:cNvPr>
            <p:cNvSpPr/>
            <p:nvPr/>
          </p:nvSpPr>
          <p:spPr>
            <a:xfrm>
              <a:off x="6871811" y="2001678"/>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cubicBezTo>
                    <a:pt x="9049" y="8096"/>
                    <a:pt x="8096" y="8096"/>
                    <a:pt x="7144" y="7144"/>
                  </a:cubicBezTo>
                  <a:cubicBezTo>
                    <a:pt x="7144" y="7144"/>
                    <a:pt x="8096" y="8096"/>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7" name="Freeform: Shape 3426">
              <a:extLst>
                <a:ext uri="{FF2B5EF4-FFF2-40B4-BE49-F238E27FC236}">
                  <a16:creationId xmlns:a16="http://schemas.microsoft.com/office/drawing/2014/main" id="{E0855DCA-D373-4926-9DB3-20A87741D0C4}"/>
                </a:ext>
              </a:extLst>
            </p:cNvPr>
            <p:cNvSpPr/>
            <p:nvPr/>
          </p:nvSpPr>
          <p:spPr>
            <a:xfrm>
              <a:off x="6858476" y="20159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1285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8" name="Freeform: Shape 3427">
              <a:extLst>
                <a:ext uri="{FF2B5EF4-FFF2-40B4-BE49-F238E27FC236}">
                  <a16:creationId xmlns:a16="http://schemas.microsoft.com/office/drawing/2014/main" id="{3E5899D3-A9E8-4371-AF49-238201EF5A4C}"/>
                </a:ext>
              </a:extLst>
            </p:cNvPr>
            <p:cNvSpPr/>
            <p:nvPr/>
          </p:nvSpPr>
          <p:spPr>
            <a:xfrm>
              <a:off x="6852076" y="2021681"/>
              <a:ext cx="28575" cy="38100"/>
            </a:xfrm>
            <a:custGeom>
              <a:avLst/>
              <a:gdLst>
                <a:gd name="connsiteX0" fmla="*/ 11639 w 28575"/>
                <a:gd name="connsiteY0" fmla="*/ 31909 h 38100"/>
                <a:gd name="connsiteX1" fmla="*/ 22117 w 28575"/>
                <a:gd name="connsiteY1" fmla="*/ 18574 h 38100"/>
                <a:gd name="connsiteX2" fmla="*/ 14496 w 28575"/>
                <a:gd name="connsiteY2" fmla="*/ 7144 h 38100"/>
                <a:gd name="connsiteX3" fmla="*/ 12592 w 28575"/>
                <a:gd name="connsiteY3" fmla="*/ 10001 h 38100"/>
                <a:gd name="connsiteX4" fmla="*/ 10686 w 28575"/>
                <a:gd name="connsiteY4" fmla="*/ 10954 h 38100"/>
                <a:gd name="connsiteX5" fmla="*/ 11639 w 28575"/>
                <a:gd name="connsiteY5" fmla="*/ 31909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38100">
                  <a:moveTo>
                    <a:pt x="11639" y="31909"/>
                  </a:moveTo>
                  <a:cubicBezTo>
                    <a:pt x="17354" y="33814"/>
                    <a:pt x="8781" y="12859"/>
                    <a:pt x="22117" y="18574"/>
                  </a:cubicBezTo>
                  <a:cubicBezTo>
                    <a:pt x="24021" y="11906"/>
                    <a:pt x="18306" y="10001"/>
                    <a:pt x="14496" y="7144"/>
                  </a:cubicBezTo>
                  <a:cubicBezTo>
                    <a:pt x="16401" y="11906"/>
                    <a:pt x="16401" y="12859"/>
                    <a:pt x="12592" y="10001"/>
                  </a:cubicBezTo>
                  <a:cubicBezTo>
                    <a:pt x="14496" y="12859"/>
                    <a:pt x="14496" y="12859"/>
                    <a:pt x="10686" y="10954"/>
                  </a:cubicBezTo>
                  <a:cubicBezTo>
                    <a:pt x="10686" y="10001"/>
                    <a:pt x="2114" y="34766"/>
                    <a:pt x="11639" y="31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29" name="Freeform: Shape 3428">
              <a:extLst>
                <a:ext uri="{FF2B5EF4-FFF2-40B4-BE49-F238E27FC236}">
                  <a16:creationId xmlns:a16="http://schemas.microsoft.com/office/drawing/2014/main" id="{8ECA018E-0B4A-49C9-B9B2-D4D5E4F80749}"/>
                </a:ext>
              </a:extLst>
            </p:cNvPr>
            <p:cNvSpPr/>
            <p:nvPr/>
          </p:nvSpPr>
          <p:spPr>
            <a:xfrm>
              <a:off x="6854666" y="2025491"/>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0" name="Freeform: Shape 3429">
              <a:extLst>
                <a:ext uri="{FF2B5EF4-FFF2-40B4-BE49-F238E27FC236}">
                  <a16:creationId xmlns:a16="http://schemas.microsoft.com/office/drawing/2014/main" id="{54D6CC7F-E1DB-4E4B-BAF1-F35DC37D225C}"/>
                </a:ext>
              </a:extLst>
            </p:cNvPr>
            <p:cNvSpPr/>
            <p:nvPr/>
          </p:nvSpPr>
          <p:spPr>
            <a:xfrm>
              <a:off x="6845141" y="2042588"/>
              <a:ext cx="19050" cy="28575"/>
            </a:xfrm>
            <a:custGeom>
              <a:avLst/>
              <a:gdLst>
                <a:gd name="connsiteX0" fmla="*/ 9049 w 19050"/>
                <a:gd name="connsiteY0" fmla="*/ 12907 h 28575"/>
                <a:gd name="connsiteX1" fmla="*/ 7144 w 19050"/>
                <a:gd name="connsiteY1" fmla="*/ 23384 h 28575"/>
                <a:gd name="connsiteX2" fmla="*/ 9049 w 19050"/>
                <a:gd name="connsiteY2" fmla="*/ 12907 h 28575"/>
              </a:gdLst>
              <a:ahLst/>
              <a:cxnLst>
                <a:cxn ang="0">
                  <a:pos x="connsiteX0" y="connsiteY0"/>
                </a:cxn>
                <a:cxn ang="0">
                  <a:pos x="connsiteX1" y="connsiteY1"/>
                </a:cxn>
                <a:cxn ang="0">
                  <a:pos x="connsiteX2" y="connsiteY2"/>
                </a:cxn>
              </a:cxnLst>
              <a:rect l="l" t="t" r="r" b="b"/>
              <a:pathLst>
                <a:path w="19050" h="28575">
                  <a:moveTo>
                    <a:pt x="9049" y="12907"/>
                  </a:moveTo>
                  <a:cubicBezTo>
                    <a:pt x="8096" y="12907"/>
                    <a:pt x="8096" y="24337"/>
                    <a:pt x="7144" y="23384"/>
                  </a:cubicBezTo>
                  <a:cubicBezTo>
                    <a:pt x="23336" y="25289"/>
                    <a:pt x="6191" y="-5191"/>
                    <a:pt x="9049" y="129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1" name="Freeform: Shape 3430">
              <a:extLst>
                <a:ext uri="{FF2B5EF4-FFF2-40B4-BE49-F238E27FC236}">
                  <a16:creationId xmlns:a16="http://schemas.microsoft.com/office/drawing/2014/main" id="{B586D318-6651-4D55-A8F9-E59B309DB82A}"/>
                </a:ext>
              </a:extLst>
            </p:cNvPr>
            <p:cNvSpPr/>
            <p:nvPr/>
          </p:nvSpPr>
          <p:spPr>
            <a:xfrm>
              <a:off x="6847046" y="20435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1095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2" name="Freeform: Shape 3431">
              <a:extLst>
                <a:ext uri="{FF2B5EF4-FFF2-40B4-BE49-F238E27FC236}">
                  <a16:creationId xmlns:a16="http://schemas.microsoft.com/office/drawing/2014/main" id="{BC96931D-4A47-404E-8334-DC0FF29F1875}"/>
                </a:ext>
              </a:extLst>
            </p:cNvPr>
            <p:cNvSpPr/>
            <p:nvPr/>
          </p:nvSpPr>
          <p:spPr>
            <a:xfrm>
              <a:off x="6854413" y="2049303"/>
              <a:ext cx="9525" cy="9525"/>
            </a:xfrm>
            <a:custGeom>
              <a:avLst/>
              <a:gdLst>
                <a:gd name="connsiteX0" fmla="*/ 10255 w 9525"/>
                <a:gd name="connsiteY0" fmla="*/ 9049 h 9525"/>
                <a:gd name="connsiteX1" fmla="*/ 7397 w 9525"/>
                <a:gd name="connsiteY1" fmla="*/ 7144 h 9525"/>
                <a:gd name="connsiteX2" fmla="*/ 10255 w 9525"/>
                <a:gd name="connsiteY2" fmla="*/ 9049 h 9525"/>
              </a:gdLst>
              <a:ahLst/>
              <a:cxnLst>
                <a:cxn ang="0">
                  <a:pos x="connsiteX0" y="connsiteY0"/>
                </a:cxn>
                <a:cxn ang="0">
                  <a:pos x="connsiteX1" y="connsiteY1"/>
                </a:cxn>
                <a:cxn ang="0">
                  <a:pos x="connsiteX2" y="connsiteY2"/>
                </a:cxn>
              </a:cxnLst>
              <a:rect l="l" t="t" r="r" b="b"/>
              <a:pathLst>
                <a:path w="9525" h="9525">
                  <a:moveTo>
                    <a:pt x="10255" y="9049"/>
                  </a:moveTo>
                  <a:cubicBezTo>
                    <a:pt x="9302" y="8096"/>
                    <a:pt x="9302" y="8096"/>
                    <a:pt x="7397" y="7144"/>
                  </a:cubicBezTo>
                  <a:cubicBezTo>
                    <a:pt x="6445" y="7144"/>
                    <a:pt x="8350" y="8096"/>
                    <a:pt x="10255"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3" name="Freeform: Shape 3432">
              <a:extLst>
                <a:ext uri="{FF2B5EF4-FFF2-40B4-BE49-F238E27FC236}">
                  <a16:creationId xmlns:a16="http://schemas.microsoft.com/office/drawing/2014/main" id="{48EAC28E-8033-4DE4-B306-CE07BA63C523}"/>
                </a:ext>
              </a:extLst>
            </p:cNvPr>
            <p:cNvSpPr/>
            <p:nvPr/>
          </p:nvSpPr>
          <p:spPr>
            <a:xfrm>
              <a:off x="6840379" y="205406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9049"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4" name="Freeform: Shape 3433">
              <a:extLst>
                <a:ext uri="{FF2B5EF4-FFF2-40B4-BE49-F238E27FC236}">
                  <a16:creationId xmlns:a16="http://schemas.microsoft.com/office/drawing/2014/main" id="{07F1062E-B4CA-48BE-A7DD-CBFD76831A17}"/>
                </a:ext>
              </a:extLst>
            </p:cNvPr>
            <p:cNvSpPr/>
            <p:nvPr/>
          </p:nvSpPr>
          <p:spPr>
            <a:xfrm>
              <a:off x="6844690" y="2061767"/>
              <a:ext cx="9525" cy="19050"/>
            </a:xfrm>
            <a:custGeom>
              <a:avLst/>
              <a:gdLst>
                <a:gd name="connsiteX0" fmla="*/ 11405 w 9525"/>
                <a:gd name="connsiteY0" fmla="*/ 14683 h 19050"/>
                <a:gd name="connsiteX1" fmla="*/ 11405 w 9525"/>
                <a:gd name="connsiteY1" fmla="*/ 14683 h 19050"/>
              </a:gdLst>
              <a:ahLst/>
              <a:cxnLst>
                <a:cxn ang="0">
                  <a:pos x="connsiteX0" y="connsiteY0"/>
                </a:cxn>
                <a:cxn ang="0">
                  <a:pos x="connsiteX1" y="connsiteY1"/>
                </a:cxn>
              </a:cxnLst>
              <a:rect l="l" t="t" r="r" b="b"/>
              <a:pathLst>
                <a:path w="9525" h="19050">
                  <a:moveTo>
                    <a:pt x="11405" y="14683"/>
                  </a:moveTo>
                  <a:cubicBezTo>
                    <a:pt x="13310" y="3253"/>
                    <a:pt x="928" y="6110"/>
                    <a:pt x="11405" y="1468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5" name="Freeform: Shape 3434">
              <a:extLst>
                <a:ext uri="{FF2B5EF4-FFF2-40B4-BE49-F238E27FC236}">
                  <a16:creationId xmlns:a16="http://schemas.microsoft.com/office/drawing/2014/main" id="{746CDACC-9804-4B4F-BDF2-495584A604C5}"/>
                </a:ext>
              </a:extLst>
            </p:cNvPr>
            <p:cNvSpPr/>
            <p:nvPr/>
          </p:nvSpPr>
          <p:spPr>
            <a:xfrm>
              <a:off x="6820376" y="2068353"/>
              <a:ext cx="28575" cy="47625"/>
            </a:xfrm>
            <a:custGeom>
              <a:avLst/>
              <a:gdLst>
                <a:gd name="connsiteX0" fmla="*/ 22384 w 28575"/>
                <a:gd name="connsiteY0" fmla="*/ 7144 h 47625"/>
                <a:gd name="connsiteX1" fmla="*/ 7144 w 28575"/>
                <a:gd name="connsiteY1" fmla="*/ 34766 h 47625"/>
                <a:gd name="connsiteX2" fmla="*/ 11906 w 28575"/>
                <a:gd name="connsiteY2" fmla="*/ 41434 h 47625"/>
                <a:gd name="connsiteX3" fmla="*/ 22384 w 28575"/>
                <a:gd name="connsiteY3" fmla="*/ 7144 h 47625"/>
              </a:gdLst>
              <a:ahLst/>
              <a:cxnLst>
                <a:cxn ang="0">
                  <a:pos x="connsiteX0" y="connsiteY0"/>
                </a:cxn>
                <a:cxn ang="0">
                  <a:pos x="connsiteX1" y="connsiteY1"/>
                </a:cxn>
                <a:cxn ang="0">
                  <a:pos x="connsiteX2" y="connsiteY2"/>
                </a:cxn>
                <a:cxn ang="0">
                  <a:pos x="connsiteX3" y="connsiteY3"/>
                </a:cxn>
              </a:cxnLst>
              <a:rect l="l" t="t" r="r" b="b"/>
              <a:pathLst>
                <a:path w="28575" h="47625">
                  <a:moveTo>
                    <a:pt x="22384" y="7144"/>
                  </a:moveTo>
                  <a:cubicBezTo>
                    <a:pt x="20479" y="10001"/>
                    <a:pt x="13811" y="37624"/>
                    <a:pt x="7144" y="34766"/>
                  </a:cubicBezTo>
                  <a:cubicBezTo>
                    <a:pt x="13811" y="36671"/>
                    <a:pt x="15716" y="39529"/>
                    <a:pt x="11906" y="41434"/>
                  </a:cubicBezTo>
                  <a:cubicBezTo>
                    <a:pt x="19526" y="17621"/>
                    <a:pt x="33814" y="14764"/>
                    <a:pt x="2238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6" name="Freeform: Shape 3435">
              <a:extLst>
                <a:ext uri="{FF2B5EF4-FFF2-40B4-BE49-F238E27FC236}">
                  <a16:creationId xmlns:a16="http://schemas.microsoft.com/office/drawing/2014/main" id="{1101C2FA-E8F2-4F62-A7C9-93AA2CABBBFC}"/>
                </a:ext>
              </a:extLst>
            </p:cNvPr>
            <p:cNvSpPr/>
            <p:nvPr/>
          </p:nvSpPr>
          <p:spPr>
            <a:xfrm>
              <a:off x="6845379" y="2070496"/>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cubicBezTo>
                    <a:pt x="7858" y="6906"/>
                    <a:pt x="6906" y="6906"/>
                    <a:pt x="7858" y="7858"/>
                  </a:cubicBez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7" name="Freeform: Shape 3436">
              <a:extLst>
                <a:ext uri="{FF2B5EF4-FFF2-40B4-BE49-F238E27FC236}">
                  <a16:creationId xmlns:a16="http://schemas.microsoft.com/office/drawing/2014/main" id="{E78F12C4-508E-4D3D-A59D-C5CE75C12CE2}"/>
                </a:ext>
              </a:extLst>
            </p:cNvPr>
            <p:cNvSpPr/>
            <p:nvPr/>
          </p:nvSpPr>
          <p:spPr>
            <a:xfrm>
              <a:off x="6824186" y="21026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8" name="Freeform: Shape 3437">
              <a:extLst>
                <a:ext uri="{FF2B5EF4-FFF2-40B4-BE49-F238E27FC236}">
                  <a16:creationId xmlns:a16="http://schemas.microsoft.com/office/drawing/2014/main" id="{4738B3C5-EFDA-4ED3-A55C-C120BF39D960}"/>
                </a:ext>
              </a:extLst>
            </p:cNvPr>
            <p:cNvSpPr/>
            <p:nvPr/>
          </p:nvSpPr>
          <p:spPr>
            <a:xfrm>
              <a:off x="6845141" y="20674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39" name="Freeform: Shape 3438">
              <a:extLst>
                <a:ext uri="{FF2B5EF4-FFF2-40B4-BE49-F238E27FC236}">
                  <a16:creationId xmlns:a16="http://schemas.microsoft.com/office/drawing/2014/main" id="{C5BA3DBF-0628-4CFF-8326-1050A8CE2A86}"/>
                </a:ext>
              </a:extLst>
            </p:cNvPr>
            <p:cNvSpPr/>
            <p:nvPr/>
          </p:nvSpPr>
          <p:spPr>
            <a:xfrm>
              <a:off x="6837521" y="20616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0" name="Freeform: Shape 3439">
              <a:extLst>
                <a:ext uri="{FF2B5EF4-FFF2-40B4-BE49-F238E27FC236}">
                  <a16:creationId xmlns:a16="http://schemas.microsoft.com/office/drawing/2014/main" id="{AEA88D3B-42B8-4D6E-8A66-5A33BBD25B90}"/>
                </a:ext>
              </a:extLst>
            </p:cNvPr>
            <p:cNvSpPr/>
            <p:nvPr/>
          </p:nvSpPr>
          <p:spPr>
            <a:xfrm>
              <a:off x="6817519" y="210835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8096"/>
                  </a:ln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1" name="Freeform: Shape 3440">
              <a:extLst>
                <a:ext uri="{FF2B5EF4-FFF2-40B4-BE49-F238E27FC236}">
                  <a16:creationId xmlns:a16="http://schemas.microsoft.com/office/drawing/2014/main" id="{C64D8422-DDED-4D5D-967B-57C91818D55E}"/>
                </a:ext>
              </a:extLst>
            </p:cNvPr>
            <p:cNvSpPr/>
            <p:nvPr/>
          </p:nvSpPr>
          <p:spPr>
            <a:xfrm>
              <a:off x="6812042" y="2126456"/>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2" name="Freeform: Shape 3441">
              <a:extLst>
                <a:ext uri="{FF2B5EF4-FFF2-40B4-BE49-F238E27FC236}">
                  <a16:creationId xmlns:a16="http://schemas.microsoft.com/office/drawing/2014/main" id="{7F29E8DA-E8D7-48AE-8678-E8A70E4131B0}"/>
                </a:ext>
              </a:extLst>
            </p:cNvPr>
            <p:cNvSpPr/>
            <p:nvPr/>
          </p:nvSpPr>
          <p:spPr>
            <a:xfrm>
              <a:off x="6810851" y="2103596"/>
              <a:ext cx="28575" cy="85725"/>
            </a:xfrm>
            <a:custGeom>
              <a:avLst/>
              <a:gdLst>
                <a:gd name="connsiteX0" fmla="*/ 8096 w 28575"/>
                <a:gd name="connsiteY0" fmla="*/ 74771 h 85725"/>
                <a:gd name="connsiteX1" fmla="*/ 7144 w 28575"/>
                <a:gd name="connsiteY1" fmla="*/ 40481 h 85725"/>
                <a:gd name="connsiteX2" fmla="*/ 10954 w 28575"/>
                <a:gd name="connsiteY2" fmla="*/ 20479 h 85725"/>
                <a:gd name="connsiteX3" fmla="*/ 13811 w 28575"/>
                <a:gd name="connsiteY3" fmla="*/ 7144 h 85725"/>
                <a:gd name="connsiteX4" fmla="*/ 23336 w 28575"/>
                <a:gd name="connsiteY4" fmla="*/ 14764 h 85725"/>
                <a:gd name="connsiteX5" fmla="*/ 8096 w 28575"/>
                <a:gd name="connsiteY5" fmla="*/ 74771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85725">
                  <a:moveTo>
                    <a:pt x="8096" y="74771"/>
                  </a:moveTo>
                  <a:cubicBezTo>
                    <a:pt x="28099" y="95726"/>
                    <a:pt x="10001" y="45244"/>
                    <a:pt x="7144" y="40481"/>
                  </a:cubicBezTo>
                  <a:cubicBezTo>
                    <a:pt x="30004" y="39529"/>
                    <a:pt x="13811" y="36671"/>
                    <a:pt x="10954" y="20479"/>
                  </a:cubicBezTo>
                  <a:cubicBezTo>
                    <a:pt x="18574" y="19526"/>
                    <a:pt x="35719" y="11906"/>
                    <a:pt x="13811" y="7144"/>
                  </a:cubicBezTo>
                  <a:cubicBezTo>
                    <a:pt x="17621" y="11906"/>
                    <a:pt x="18574" y="14764"/>
                    <a:pt x="23336" y="14764"/>
                  </a:cubicBezTo>
                  <a:cubicBezTo>
                    <a:pt x="5239" y="476"/>
                    <a:pt x="11906" y="73819"/>
                    <a:pt x="8096" y="747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3" name="Freeform: Shape 3442">
              <a:extLst>
                <a:ext uri="{FF2B5EF4-FFF2-40B4-BE49-F238E27FC236}">
                  <a16:creationId xmlns:a16="http://schemas.microsoft.com/office/drawing/2014/main" id="{1CBA5F9A-1261-47BE-B333-079982656300}"/>
                </a:ext>
              </a:extLst>
            </p:cNvPr>
            <p:cNvSpPr/>
            <p:nvPr/>
          </p:nvSpPr>
          <p:spPr>
            <a:xfrm>
              <a:off x="6809793" y="2152173"/>
              <a:ext cx="9525" cy="9525"/>
            </a:xfrm>
            <a:custGeom>
              <a:avLst/>
              <a:gdLst>
                <a:gd name="connsiteX0" fmla="*/ 10107 w 9525"/>
                <a:gd name="connsiteY0" fmla="*/ 7144 h 9525"/>
                <a:gd name="connsiteX1" fmla="*/ 10107 w 9525"/>
                <a:gd name="connsiteY1" fmla="*/ 7144 h 9525"/>
              </a:gdLst>
              <a:ahLst/>
              <a:cxnLst>
                <a:cxn ang="0">
                  <a:pos x="connsiteX0" y="connsiteY0"/>
                </a:cxn>
                <a:cxn ang="0">
                  <a:pos x="connsiteX1" y="connsiteY1"/>
                </a:cxn>
              </a:cxnLst>
              <a:rect l="l" t="t" r="r" b="b"/>
              <a:pathLst>
                <a:path w="9525" h="9525">
                  <a:moveTo>
                    <a:pt x="10107" y="7144"/>
                  </a:moveTo>
                  <a:cubicBezTo>
                    <a:pt x="3440" y="10001"/>
                    <a:pt x="10107" y="7144"/>
                    <a:pt x="1010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4" name="Freeform: Shape 3443">
              <a:extLst>
                <a:ext uri="{FF2B5EF4-FFF2-40B4-BE49-F238E27FC236}">
                  <a16:creationId xmlns:a16="http://schemas.microsoft.com/office/drawing/2014/main" id="{23724D40-5BFB-430E-B43A-6A15AC3F582B}"/>
                </a:ext>
              </a:extLst>
            </p:cNvPr>
            <p:cNvSpPr/>
            <p:nvPr/>
          </p:nvSpPr>
          <p:spPr>
            <a:xfrm>
              <a:off x="6812756" y="21531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5" name="Freeform: Shape 3444">
              <a:extLst>
                <a:ext uri="{FF2B5EF4-FFF2-40B4-BE49-F238E27FC236}">
                  <a16:creationId xmlns:a16="http://schemas.microsoft.com/office/drawing/2014/main" id="{EB6D82EB-6B52-4CE2-8D08-75466D8CC136}"/>
                </a:ext>
              </a:extLst>
            </p:cNvPr>
            <p:cNvSpPr/>
            <p:nvPr/>
          </p:nvSpPr>
          <p:spPr>
            <a:xfrm>
              <a:off x="6812333" y="2175986"/>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8096"/>
                  </a:cubicBezTo>
                  <a:cubicBezTo>
                    <a:pt x="8520" y="8096"/>
                    <a:pt x="8520"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6" name="Freeform: Shape 3445">
              <a:extLst>
                <a:ext uri="{FF2B5EF4-FFF2-40B4-BE49-F238E27FC236}">
                  <a16:creationId xmlns:a16="http://schemas.microsoft.com/office/drawing/2014/main" id="{CAF418C4-5735-45E7-80EE-CA9905C31B5A}"/>
                </a:ext>
              </a:extLst>
            </p:cNvPr>
            <p:cNvSpPr/>
            <p:nvPr/>
          </p:nvSpPr>
          <p:spPr>
            <a:xfrm>
              <a:off x="6814661" y="217651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9049"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7" name="Freeform: Shape 3446">
              <a:extLst>
                <a:ext uri="{FF2B5EF4-FFF2-40B4-BE49-F238E27FC236}">
                  <a16:creationId xmlns:a16="http://schemas.microsoft.com/office/drawing/2014/main" id="{E91838EB-E7D6-4C6A-AE8E-26F5AA5F6DCA}"/>
                </a:ext>
              </a:extLst>
            </p:cNvPr>
            <p:cNvSpPr/>
            <p:nvPr/>
          </p:nvSpPr>
          <p:spPr>
            <a:xfrm>
              <a:off x="6812756" y="2177891"/>
              <a:ext cx="19050" cy="38100"/>
            </a:xfrm>
            <a:custGeom>
              <a:avLst/>
              <a:gdLst>
                <a:gd name="connsiteX0" fmla="*/ 14764 w 19050"/>
                <a:gd name="connsiteY0" fmla="*/ 38576 h 38100"/>
                <a:gd name="connsiteX1" fmla="*/ 10954 w 19050"/>
                <a:gd name="connsiteY1" fmla="*/ 7144 h 38100"/>
                <a:gd name="connsiteX2" fmla="*/ 13811 w 19050"/>
                <a:gd name="connsiteY2" fmla="*/ 10954 h 38100"/>
                <a:gd name="connsiteX3" fmla="*/ 7144 w 19050"/>
                <a:gd name="connsiteY3" fmla="*/ 15716 h 38100"/>
                <a:gd name="connsiteX4" fmla="*/ 14764 w 19050"/>
                <a:gd name="connsiteY4" fmla="*/ 3857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38100">
                  <a:moveTo>
                    <a:pt x="14764" y="38576"/>
                  </a:moveTo>
                  <a:cubicBezTo>
                    <a:pt x="14764" y="34766"/>
                    <a:pt x="22384" y="20479"/>
                    <a:pt x="10954" y="7144"/>
                  </a:cubicBezTo>
                  <a:cubicBezTo>
                    <a:pt x="12859" y="11906"/>
                    <a:pt x="13811" y="12859"/>
                    <a:pt x="13811" y="10954"/>
                  </a:cubicBezTo>
                  <a:cubicBezTo>
                    <a:pt x="18574" y="11906"/>
                    <a:pt x="8096" y="15716"/>
                    <a:pt x="7144" y="15716"/>
                  </a:cubicBezTo>
                  <a:cubicBezTo>
                    <a:pt x="20479" y="10954"/>
                    <a:pt x="11906" y="38576"/>
                    <a:pt x="14764" y="3857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8" name="Freeform: Shape 3447">
              <a:extLst>
                <a:ext uri="{FF2B5EF4-FFF2-40B4-BE49-F238E27FC236}">
                  <a16:creationId xmlns:a16="http://schemas.microsoft.com/office/drawing/2014/main" id="{9C1A1BD4-42E9-4185-8B9E-B5529635B906}"/>
                </a:ext>
              </a:extLst>
            </p:cNvPr>
            <p:cNvSpPr/>
            <p:nvPr/>
          </p:nvSpPr>
          <p:spPr>
            <a:xfrm>
              <a:off x="6822608" y="2215590"/>
              <a:ext cx="19050" cy="9525"/>
            </a:xfrm>
            <a:custGeom>
              <a:avLst/>
              <a:gdLst>
                <a:gd name="connsiteX0" fmla="*/ 10627 w 19050"/>
                <a:gd name="connsiteY0" fmla="*/ 7545 h 9525"/>
                <a:gd name="connsiteX1" fmla="*/ 10627 w 19050"/>
                <a:gd name="connsiteY1" fmla="*/ 7545 h 9525"/>
              </a:gdLst>
              <a:ahLst/>
              <a:cxnLst>
                <a:cxn ang="0">
                  <a:pos x="connsiteX0" y="connsiteY0"/>
                </a:cxn>
                <a:cxn ang="0">
                  <a:pos x="connsiteX1" y="connsiteY1"/>
                </a:cxn>
              </a:cxnLst>
              <a:rect l="l" t="t" r="r" b="b"/>
              <a:pathLst>
                <a:path w="19050" h="9525">
                  <a:moveTo>
                    <a:pt x="10627" y="7545"/>
                  </a:moveTo>
                  <a:cubicBezTo>
                    <a:pt x="149" y="5640"/>
                    <a:pt x="17295" y="11355"/>
                    <a:pt x="10627" y="75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49" name="Freeform: Shape 3448">
              <a:extLst>
                <a:ext uri="{FF2B5EF4-FFF2-40B4-BE49-F238E27FC236}">
                  <a16:creationId xmlns:a16="http://schemas.microsoft.com/office/drawing/2014/main" id="{B91E3B25-3C00-4919-9E1D-4A9F65DC2A46}"/>
                </a:ext>
              </a:extLst>
            </p:cNvPr>
            <p:cNvSpPr/>
            <p:nvPr/>
          </p:nvSpPr>
          <p:spPr>
            <a:xfrm>
              <a:off x="6821329" y="2222552"/>
              <a:ext cx="19050" cy="19050"/>
            </a:xfrm>
            <a:custGeom>
              <a:avLst/>
              <a:gdLst>
                <a:gd name="connsiteX0" fmla="*/ 12859 w 19050"/>
                <a:gd name="connsiteY0" fmla="*/ 13917 h 19050"/>
                <a:gd name="connsiteX1" fmla="*/ 7144 w 19050"/>
                <a:gd name="connsiteY1" fmla="*/ 11060 h 19050"/>
                <a:gd name="connsiteX2" fmla="*/ 12859 w 19050"/>
                <a:gd name="connsiteY2" fmla="*/ 13917 h 19050"/>
              </a:gdLst>
              <a:ahLst/>
              <a:cxnLst>
                <a:cxn ang="0">
                  <a:pos x="connsiteX0" y="connsiteY0"/>
                </a:cxn>
                <a:cxn ang="0">
                  <a:pos x="connsiteX1" y="connsiteY1"/>
                </a:cxn>
                <a:cxn ang="0">
                  <a:pos x="connsiteX2" y="connsiteY2"/>
                </a:cxn>
              </a:cxnLst>
              <a:rect l="l" t="t" r="r" b="b"/>
              <a:pathLst>
                <a:path w="19050" h="19050">
                  <a:moveTo>
                    <a:pt x="12859" y="13917"/>
                  </a:moveTo>
                  <a:cubicBezTo>
                    <a:pt x="-1429" y="10107"/>
                    <a:pt x="27146" y="2487"/>
                    <a:pt x="7144" y="11060"/>
                  </a:cubicBezTo>
                  <a:cubicBezTo>
                    <a:pt x="10954" y="17727"/>
                    <a:pt x="10954" y="23442"/>
                    <a:pt x="12859" y="139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50" name="Freeform: Shape 3449">
              <a:extLst>
                <a:ext uri="{FF2B5EF4-FFF2-40B4-BE49-F238E27FC236}">
                  <a16:creationId xmlns:a16="http://schemas.microsoft.com/office/drawing/2014/main" id="{71954AFA-EF61-498A-9A89-B3FCCBCB2FD2}"/>
                </a:ext>
              </a:extLst>
            </p:cNvPr>
            <p:cNvSpPr/>
            <p:nvPr/>
          </p:nvSpPr>
          <p:spPr>
            <a:xfrm>
              <a:off x="6830007" y="2229855"/>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7990" y="6615"/>
                    <a:pt x="6086" y="7567"/>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3451" name="Group 3450">
            <a:extLst>
              <a:ext uri="{FF2B5EF4-FFF2-40B4-BE49-F238E27FC236}">
                <a16:creationId xmlns:a16="http://schemas.microsoft.com/office/drawing/2014/main" id="{DE92F49A-0E43-4FD7-B0FF-44202B22FED4}"/>
              </a:ext>
            </a:extLst>
          </p:cNvPr>
          <p:cNvGrpSpPr/>
          <p:nvPr/>
        </p:nvGrpSpPr>
        <p:grpSpPr>
          <a:xfrm rot="19843082" flipH="1">
            <a:off x="3570203" y="2169021"/>
            <a:ext cx="163140" cy="405702"/>
            <a:chOff x="7012781" y="5504021"/>
            <a:chExt cx="479108" cy="1191464"/>
          </a:xfrm>
        </p:grpSpPr>
        <p:sp>
          <p:nvSpPr>
            <p:cNvPr id="3452" name="Freeform: Shape 3451">
              <a:extLst>
                <a:ext uri="{FF2B5EF4-FFF2-40B4-BE49-F238E27FC236}">
                  <a16:creationId xmlns:a16="http://schemas.microsoft.com/office/drawing/2014/main" id="{C4D5A7EF-C9FF-4667-B995-10D7C660A70D}"/>
                </a:ext>
              </a:extLst>
            </p:cNvPr>
            <p:cNvSpPr/>
            <p:nvPr/>
          </p:nvSpPr>
          <p:spPr>
            <a:xfrm>
              <a:off x="7174559" y="5661183"/>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1095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53" name="Freeform: Shape 3452">
              <a:extLst>
                <a:ext uri="{FF2B5EF4-FFF2-40B4-BE49-F238E27FC236}">
                  <a16:creationId xmlns:a16="http://schemas.microsoft.com/office/drawing/2014/main" id="{96F2309D-F30B-47B0-8834-6BDE1725BBFA}"/>
                </a:ext>
              </a:extLst>
            </p:cNvPr>
            <p:cNvSpPr/>
            <p:nvPr/>
          </p:nvSpPr>
          <p:spPr>
            <a:xfrm>
              <a:off x="7170896" y="566975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8096"/>
                    <a:pt x="13811"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54" name="Freeform: Shape 3453">
              <a:extLst>
                <a:ext uri="{FF2B5EF4-FFF2-40B4-BE49-F238E27FC236}">
                  <a16:creationId xmlns:a16="http://schemas.microsoft.com/office/drawing/2014/main" id="{F0522518-3781-41C1-9784-5A520BB3E331}"/>
                </a:ext>
              </a:extLst>
            </p:cNvPr>
            <p:cNvSpPr/>
            <p:nvPr/>
          </p:nvSpPr>
          <p:spPr>
            <a:xfrm>
              <a:off x="7175659" y="58031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55" name="Freeform: Shape 3454">
              <a:extLst>
                <a:ext uri="{FF2B5EF4-FFF2-40B4-BE49-F238E27FC236}">
                  <a16:creationId xmlns:a16="http://schemas.microsoft.com/office/drawing/2014/main" id="{6437ADCD-B27B-42DF-9AF4-E407EF478107}"/>
                </a:ext>
              </a:extLst>
            </p:cNvPr>
            <p:cNvSpPr/>
            <p:nvPr/>
          </p:nvSpPr>
          <p:spPr>
            <a:xfrm>
              <a:off x="7180951" y="586787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56" name="Freeform: Shape 3455">
              <a:extLst>
                <a:ext uri="{FF2B5EF4-FFF2-40B4-BE49-F238E27FC236}">
                  <a16:creationId xmlns:a16="http://schemas.microsoft.com/office/drawing/2014/main" id="{3988B0FB-5A03-441F-9039-CFE83C051C3B}"/>
                </a:ext>
              </a:extLst>
            </p:cNvPr>
            <p:cNvSpPr/>
            <p:nvPr/>
          </p:nvSpPr>
          <p:spPr>
            <a:xfrm>
              <a:off x="7178516" y="58793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57" name="Freeform: Shape 3456">
              <a:extLst>
                <a:ext uri="{FF2B5EF4-FFF2-40B4-BE49-F238E27FC236}">
                  <a16:creationId xmlns:a16="http://schemas.microsoft.com/office/drawing/2014/main" id="{5A2AD21C-6903-4C1D-977F-C3136EFDE7DD}"/>
                </a:ext>
              </a:extLst>
            </p:cNvPr>
            <p:cNvSpPr/>
            <p:nvPr/>
          </p:nvSpPr>
          <p:spPr>
            <a:xfrm>
              <a:off x="7174706" y="580310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9049"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58" name="Freeform: Shape 3457">
              <a:extLst>
                <a:ext uri="{FF2B5EF4-FFF2-40B4-BE49-F238E27FC236}">
                  <a16:creationId xmlns:a16="http://schemas.microsoft.com/office/drawing/2014/main" id="{9053FD86-ABA7-4E46-BE3E-B1ADAC9A6DC4}"/>
                </a:ext>
              </a:extLst>
            </p:cNvPr>
            <p:cNvSpPr/>
            <p:nvPr/>
          </p:nvSpPr>
          <p:spPr>
            <a:xfrm>
              <a:off x="7179321" y="5681991"/>
              <a:ext cx="9525" cy="9525"/>
            </a:xfrm>
            <a:custGeom>
              <a:avLst/>
              <a:gdLst>
                <a:gd name="connsiteX0" fmla="*/ 8244 w 9525"/>
                <a:gd name="connsiteY0" fmla="*/ 8244 h 9525"/>
                <a:gd name="connsiteX1" fmla="*/ 8244 w 9525"/>
                <a:gd name="connsiteY1" fmla="*/ 8244 h 9525"/>
              </a:gdLst>
              <a:ahLst/>
              <a:cxnLst>
                <a:cxn ang="0">
                  <a:pos x="connsiteX0" y="connsiteY0"/>
                </a:cxn>
                <a:cxn ang="0">
                  <a:pos x="connsiteX1" y="connsiteY1"/>
                </a:cxn>
              </a:cxnLst>
              <a:rect l="l" t="t" r="r" b="b"/>
              <a:pathLst>
                <a:path w="9525" h="9525">
                  <a:moveTo>
                    <a:pt x="8244" y="8244"/>
                  </a:moveTo>
                  <a:cubicBezTo>
                    <a:pt x="7291" y="6339"/>
                    <a:pt x="6339" y="7291"/>
                    <a:pt x="82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59" name="Freeform: Shape 3458">
              <a:extLst>
                <a:ext uri="{FF2B5EF4-FFF2-40B4-BE49-F238E27FC236}">
                  <a16:creationId xmlns:a16="http://schemas.microsoft.com/office/drawing/2014/main" id="{0A9EEBFF-3A50-432F-A9E8-A5957FE29F0D}"/>
                </a:ext>
              </a:extLst>
            </p:cNvPr>
            <p:cNvSpPr/>
            <p:nvPr/>
          </p:nvSpPr>
          <p:spPr>
            <a:xfrm>
              <a:off x="7168674" y="5773684"/>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0" name="Freeform: Shape 3459">
              <a:extLst>
                <a:ext uri="{FF2B5EF4-FFF2-40B4-BE49-F238E27FC236}">
                  <a16:creationId xmlns:a16="http://schemas.microsoft.com/office/drawing/2014/main" id="{C8D7F9D6-2E5E-4EB3-BC48-2D2AF0D2A255}"/>
                </a:ext>
              </a:extLst>
            </p:cNvPr>
            <p:cNvSpPr/>
            <p:nvPr/>
          </p:nvSpPr>
          <p:spPr>
            <a:xfrm>
              <a:off x="7167086" y="5752223"/>
              <a:ext cx="9525" cy="9525"/>
            </a:xfrm>
            <a:custGeom>
              <a:avLst/>
              <a:gdLst>
                <a:gd name="connsiteX0" fmla="*/ 7144 w 9525"/>
                <a:gd name="connsiteY0" fmla="*/ 7545 h 9525"/>
                <a:gd name="connsiteX1" fmla="*/ 7144 w 9525"/>
                <a:gd name="connsiteY1" fmla="*/ 7545 h 9525"/>
              </a:gdLst>
              <a:ahLst/>
              <a:cxnLst>
                <a:cxn ang="0">
                  <a:pos x="connsiteX0" y="connsiteY0"/>
                </a:cxn>
                <a:cxn ang="0">
                  <a:pos x="connsiteX1" y="connsiteY1"/>
                </a:cxn>
              </a:cxnLst>
              <a:rect l="l" t="t" r="r" b="b"/>
              <a:pathLst>
                <a:path w="9525" h="9525">
                  <a:moveTo>
                    <a:pt x="7144" y="7545"/>
                  </a:moveTo>
                  <a:cubicBezTo>
                    <a:pt x="7144" y="11354"/>
                    <a:pt x="14764" y="5639"/>
                    <a:pt x="7144" y="75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1" name="Freeform: Shape 3460">
              <a:extLst>
                <a:ext uri="{FF2B5EF4-FFF2-40B4-BE49-F238E27FC236}">
                  <a16:creationId xmlns:a16="http://schemas.microsoft.com/office/drawing/2014/main" id="{3A8C523D-B64D-4D75-87E3-F1578F2BC3E0}"/>
                </a:ext>
              </a:extLst>
            </p:cNvPr>
            <p:cNvSpPr/>
            <p:nvPr/>
          </p:nvSpPr>
          <p:spPr>
            <a:xfrm>
              <a:off x="7168991" y="56888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2" name="Freeform: Shape 3461">
              <a:extLst>
                <a:ext uri="{FF2B5EF4-FFF2-40B4-BE49-F238E27FC236}">
                  <a16:creationId xmlns:a16="http://schemas.microsoft.com/office/drawing/2014/main" id="{8296B014-8E55-49C7-944F-1C4EF5DA3CFE}"/>
                </a:ext>
              </a:extLst>
            </p:cNvPr>
            <p:cNvSpPr/>
            <p:nvPr/>
          </p:nvSpPr>
          <p:spPr>
            <a:xfrm>
              <a:off x="7169944" y="579072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3" name="Freeform: Shape 3462">
              <a:extLst>
                <a:ext uri="{FF2B5EF4-FFF2-40B4-BE49-F238E27FC236}">
                  <a16:creationId xmlns:a16="http://schemas.microsoft.com/office/drawing/2014/main" id="{5C2F0258-64F3-4EDD-A4B6-D60162F005AF}"/>
                </a:ext>
              </a:extLst>
            </p:cNvPr>
            <p:cNvSpPr/>
            <p:nvPr/>
          </p:nvSpPr>
          <p:spPr>
            <a:xfrm>
              <a:off x="7194709" y="56754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4" name="Freeform: Shape 3463">
              <a:extLst>
                <a:ext uri="{FF2B5EF4-FFF2-40B4-BE49-F238E27FC236}">
                  <a16:creationId xmlns:a16="http://schemas.microsoft.com/office/drawing/2014/main" id="{82AFEA70-D8FB-4EA4-9844-C5E0EFE66129}"/>
                </a:ext>
              </a:extLst>
            </p:cNvPr>
            <p:cNvSpPr/>
            <p:nvPr/>
          </p:nvSpPr>
          <p:spPr>
            <a:xfrm>
              <a:off x="7168991" y="565949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9049"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5" name="Freeform: Shape 3464">
              <a:extLst>
                <a:ext uri="{FF2B5EF4-FFF2-40B4-BE49-F238E27FC236}">
                  <a16:creationId xmlns:a16="http://schemas.microsoft.com/office/drawing/2014/main" id="{DEF7F31D-A47A-4514-A562-CD9FF4D24A5C}"/>
                </a:ext>
              </a:extLst>
            </p:cNvPr>
            <p:cNvSpPr/>
            <p:nvPr/>
          </p:nvSpPr>
          <p:spPr>
            <a:xfrm>
              <a:off x="7177564" y="589983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4"/>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6" name="Freeform: Shape 3465">
              <a:extLst>
                <a:ext uri="{FF2B5EF4-FFF2-40B4-BE49-F238E27FC236}">
                  <a16:creationId xmlns:a16="http://schemas.microsoft.com/office/drawing/2014/main" id="{F6A089EE-8937-43C8-9CCB-B162D07030EF}"/>
                </a:ext>
              </a:extLst>
            </p:cNvPr>
            <p:cNvSpPr/>
            <p:nvPr/>
          </p:nvSpPr>
          <p:spPr>
            <a:xfrm>
              <a:off x="7246144" y="5931299"/>
              <a:ext cx="19050" cy="9525"/>
            </a:xfrm>
            <a:custGeom>
              <a:avLst/>
              <a:gdLst>
                <a:gd name="connsiteX0" fmla="*/ 12859 w 19050"/>
                <a:gd name="connsiteY0" fmla="*/ 9443 h 9525"/>
                <a:gd name="connsiteX1" fmla="*/ 7144 w 19050"/>
                <a:gd name="connsiteY1" fmla="*/ 7538 h 9525"/>
                <a:gd name="connsiteX2" fmla="*/ 12859 w 19050"/>
                <a:gd name="connsiteY2" fmla="*/ 9443 h 9525"/>
              </a:gdLst>
              <a:ahLst/>
              <a:cxnLst>
                <a:cxn ang="0">
                  <a:pos x="connsiteX0" y="connsiteY0"/>
                </a:cxn>
                <a:cxn ang="0">
                  <a:pos x="connsiteX1" y="connsiteY1"/>
                </a:cxn>
                <a:cxn ang="0">
                  <a:pos x="connsiteX2" y="connsiteY2"/>
                </a:cxn>
              </a:cxnLst>
              <a:rect l="l" t="t" r="r" b="b"/>
              <a:pathLst>
                <a:path w="19050" h="9525">
                  <a:moveTo>
                    <a:pt x="12859" y="9443"/>
                  </a:moveTo>
                  <a:cubicBezTo>
                    <a:pt x="10001" y="11349"/>
                    <a:pt x="10001" y="5633"/>
                    <a:pt x="7144" y="7538"/>
                  </a:cubicBezTo>
                  <a:cubicBezTo>
                    <a:pt x="8096" y="8491"/>
                    <a:pt x="10954" y="12301"/>
                    <a:pt x="12859" y="94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7" name="Freeform: Shape 3466">
              <a:extLst>
                <a:ext uri="{FF2B5EF4-FFF2-40B4-BE49-F238E27FC236}">
                  <a16:creationId xmlns:a16="http://schemas.microsoft.com/office/drawing/2014/main" id="{B92EEC1B-FA03-48EA-9C42-30222CDF5ED1}"/>
                </a:ext>
              </a:extLst>
            </p:cNvPr>
            <p:cNvSpPr/>
            <p:nvPr/>
          </p:nvSpPr>
          <p:spPr>
            <a:xfrm>
              <a:off x="7179469" y="56840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8" name="Freeform: Shape 3467">
              <a:extLst>
                <a:ext uri="{FF2B5EF4-FFF2-40B4-BE49-F238E27FC236}">
                  <a16:creationId xmlns:a16="http://schemas.microsoft.com/office/drawing/2014/main" id="{384FCCF6-CF51-4E68-A4D9-4A80E816FC81}"/>
                </a:ext>
              </a:extLst>
            </p:cNvPr>
            <p:cNvSpPr/>
            <p:nvPr/>
          </p:nvSpPr>
          <p:spPr>
            <a:xfrm>
              <a:off x="7245720" y="593264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69" name="Freeform: Shape 3468">
              <a:extLst>
                <a:ext uri="{FF2B5EF4-FFF2-40B4-BE49-F238E27FC236}">
                  <a16:creationId xmlns:a16="http://schemas.microsoft.com/office/drawing/2014/main" id="{0E26D746-C6C3-4ED1-BF79-12B75AC515DF}"/>
                </a:ext>
              </a:extLst>
            </p:cNvPr>
            <p:cNvSpPr/>
            <p:nvPr/>
          </p:nvSpPr>
          <p:spPr>
            <a:xfrm>
              <a:off x="7185184" y="594598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8096" y="7144"/>
                  </a:cubicBezTo>
                  <a:cubicBezTo>
                    <a:pt x="8096"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0" name="Freeform: Shape 3469">
              <a:extLst>
                <a:ext uri="{FF2B5EF4-FFF2-40B4-BE49-F238E27FC236}">
                  <a16:creationId xmlns:a16="http://schemas.microsoft.com/office/drawing/2014/main" id="{98378CE6-BDDE-46DB-9520-14A6375394CA}"/>
                </a:ext>
              </a:extLst>
            </p:cNvPr>
            <p:cNvSpPr/>
            <p:nvPr/>
          </p:nvSpPr>
          <p:spPr>
            <a:xfrm>
              <a:off x="7185184" y="59116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1" name="Freeform: Shape 3470">
              <a:extLst>
                <a:ext uri="{FF2B5EF4-FFF2-40B4-BE49-F238E27FC236}">
                  <a16:creationId xmlns:a16="http://schemas.microsoft.com/office/drawing/2014/main" id="{FDC84FD7-C04C-4F5A-A91A-368638FAD8EA}"/>
                </a:ext>
              </a:extLst>
            </p:cNvPr>
            <p:cNvSpPr/>
            <p:nvPr/>
          </p:nvSpPr>
          <p:spPr>
            <a:xfrm>
              <a:off x="7191180" y="5963764"/>
              <a:ext cx="9525" cy="9525"/>
            </a:xfrm>
            <a:custGeom>
              <a:avLst/>
              <a:gdLst>
                <a:gd name="connsiteX0" fmla="*/ 7814 w 9525"/>
                <a:gd name="connsiteY0" fmla="*/ 7458 h 9525"/>
                <a:gd name="connsiteX1" fmla="*/ 7814 w 9525"/>
                <a:gd name="connsiteY1" fmla="*/ 7458 h 9525"/>
              </a:gdLst>
              <a:ahLst/>
              <a:cxnLst>
                <a:cxn ang="0">
                  <a:pos x="connsiteX0" y="connsiteY0"/>
                </a:cxn>
                <a:cxn ang="0">
                  <a:pos x="connsiteX1" y="connsiteY1"/>
                </a:cxn>
              </a:cxnLst>
              <a:rect l="l" t="t" r="r" b="b"/>
              <a:pathLst>
                <a:path w="9525" h="9525">
                  <a:moveTo>
                    <a:pt x="7814" y="7458"/>
                  </a:moveTo>
                  <a:cubicBezTo>
                    <a:pt x="5910" y="13173"/>
                    <a:pt x="8767" y="5553"/>
                    <a:pt x="7814" y="74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2" name="Freeform: Shape 3471">
              <a:extLst>
                <a:ext uri="{FF2B5EF4-FFF2-40B4-BE49-F238E27FC236}">
                  <a16:creationId xmlns:a16="http://schemas.microsoft.com/office/drawing/2014/main" id="{7D292C22-AE5F-4FB0-996C-D6B33CCF9AE8}"/>
                </a:ext>
              </a:extLst>
            </p:cNvPr>
            <p:cNvSpPr/>
            <p:nvPr/>
          </p:nvSpPr>
          <p:spPr>
            <a:xfrm>
              <a:off x="7194709" y="5982572"/>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7701"/>
                    <a:pt x="8096"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3" name="Freeform: Shape 3472">
              <a:extLst>
                <a:ext uri="{FF2B5EF4-FFF2-40B4-BE49-F238E27FC236}">
                  <a16:creationId xmlns:a16="http://schemas.microsoft.com/office/drawing/2014/main" id="{E9D471FD-D353-4465-AAC7-7C428D14D2C6}"/>
                </a:ext>
              </a:extLst>
            </p:cNvPr>
            <p:cNvSpPr/>
            <p:nvPr/>
          </p:nvSpPr>
          <p:spPr>
            <a:xfrm>
              <a:off x="7250550" y="5671661"/>
              <a:ext cx="9525" cy="9525"/>
            </a:xfrm>
            <a:custGeom>
              <a:avLst/>
              <a:gdLst>
                <a:gd name="connsiteX0" fmla="*/ 8453 w 9525"/>
                <a:gd name="connsiteY0" fmla="*/ 10001 h 9525"/>
                <a:gd name="connsiteX1" fmla="*/ 7500 w 9525"/>
                <a:gd name="connsiteY1" fmla="*/ 7144 h 9525"/>
                <a:gd name="connsiteX2" fmla="*/ 8453 w 9525"/>
                <a:gd name="connsiteY2" fmla="*/ 10001 h 9525"/>
              </a:gdLst>
              <a:ahLst/>
              <a:cxnLst>
                <a:cxn ang="0">
                  <a:pos x="connsiteX0" y="connsiteY0"/>
                </a:cxn>
                <a:cxn ang="0">
                  <a:pos x="connsiteX1" y="connsiteY1"/>
                </a:cxn>
                <a:cxn ang="0">
                  <a:pos x="connsiteX2" y="connsiteY2"/>
                </a:cxn>
              </a:cxnLst>
              <a:rect l="l" t="t" r="r" b="b"/>
              <a:pathLst>
                <a:path w="9525" h="9525">
                  <a:moveTo>
                    <a:pt x="8453" y="10001"/>
                  </a:moveTo>
                  <a:cubicBezTo>
                    <a:pt x="8453" y="9049"/>
                    <a:pt x="7500" y="8096"/>
                    <a:pt x="7500" y="7144"/>
                  </a:cubicBezTo>
                  <a:cubicBezTo>
                    <a:pt x="8453" y="9049"/>
                    <a:pt x="5595" y="10001"/>
                    <a:pt x="8453"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4" name="Freeform: Shape 3473">
              <a:extLst>
                <a:ext uri="{FF2B5EF4-FFF2-40B4-BE49-F238E27FC236}">
                  <a16:creationId xmlns:a16="http://schemas.microsoft.com/office/drawing/2014/main" id="{387321E5-814E-486D-92C2-CBC2F2C28012}"/>
                </a:ext>
              </a:extLst>
            </p:cNvPr>
            <p:cNvSpPr/>
            <p:nvPr/>
          </p:nvSpPr>
          <p:spPr>
            <a:xfrm>
              <a:off x="7178516" y="56830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5" name="Freeform: Shape 3474">
              <a:extLst>
                <a:ext uri="{FF2B5EF4-FFF2-40B4-BE49-F238E27FC236}">
                  <a16:creationId xmlns:a16="http://schemas.microsoft.com/office/drawing/2014/main" id="{4F4EB82F-6BDB-42AF-B51B-A21CDE4E0220}"/>
                </a:ext>
              </a:extLst>
            </p:cNvPr>
            <p:cNvSpPr/>
            <p:nvPr/>
          </p:nvSpPr>
          <p:spPr>
            <a:xfrm>
              <a:off x="7214711" y="5962173"/>
              <a:ext cx="9525" cy="9525"/>
            </a:xfrm>
            <a:custGeom>
              <a:avLst/>
              <a:gdLst>
                <a:gd name="connsiteX0" fmla="*/ 7144 w 9525"/>
                <a:gd name="connsiteY0" fmla="*/ 7144 h 9525"/>
                <a:gd name="connsiteX1" fmla="*/ 7144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10001"/>
                  </a:ln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6" name="Freeform: Shape 3475">
              <a:extLst>
                <a:ext uri="{FF2B5EF4-FFF2-40B4-BE49-F238E27FC236}">
                  <a16:creationId xmlns:a16="http://schemas.microsoft.com/office/drawing/2014/main" id="{C6EC6DCE-FFFF-45BA-B53F-8335F8A8D8F0}"/>
                </a:ext>
              </a:extLst>
            </p:cNvPr>
            <p:cNvSpPr/>
            <p:nvPr/>
          </p:nvSpPr>
          <p:spPr>
            <a:xfrm>
              <a:off x="7250192" y="580501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7" name="Freeform: Shape 3476">
              <a:extLst>
                <a:ext uri="{FF2B5EF4-FFF2-40B4-BE49-F238E27FC236}">
                  <a16:creationId xmlns:a16="http://schemas.microsoft.com/office/drawing/2014/main" id="{187DD7A7-68E2-40F5-B483-8D1CE8211B5F}"/>
                </a:ext>
              </a:extLst>
            </p:cNvPr>
            <p:cNvSpPr/>
            <p:nvPr/>
          </p:nvSpPr>
          <p:spPr>
            <a:xfrm>
              <a:off x="7214155" y="597360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7701" y="8096"/>
                    <a:pt x="5795" y="11906"/>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8" name="Freeform: Shape 3477">
              <a:extLst>
                <a:ext uri="{FF2B5EF4-FFF2-40B4-BE49-F238E27FC236}">
                  <a16:creationId xmlns:a16="http://schemas.microsoft.com/office/drawing/2014/main" id="{6AC256A4-D56C-49D3-8856-16A3248D6571}"/>
                </a:ext>
              </a:extLst>
            </p:cNvPr>
            <p:cNvSpPr/>
            <p:nvPr/>
          </p:nvSpPr>
          <p:spPr>
            <a:xfrm>
              <a:off x="7250906" y="567166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79" name="Freeform: Shape 3478">
              <a:extLst>
                <a:ext uri="{FF2B5EF4-FFF2-40B4-BE49-F238E27FC236}">
                  <a16:creationId xmlns:a16="http://schemas.microsoft.com/office/drawing/2014/main" id="{A0B5ACA6-29DE-4A41-B943-53E0B855B016}"/>
                </a:ext>
              </a:extLst>
            </p:cNvPr>
            <p:cNvSpPr/>
            <p:nvPr/>
          </p:nvSpPr>
          <p:spPr>
            <a:xfrm>
              <a:off x="7168039" y="5653563"/>
              <a:ext cx="123825" cy="361950"/>
            </a:xfrm>
            <a:custGeom>
              <a:avLst/>
              <a:gdLst>
                <a:gd name="connsiteX0" fmla="*/ 70961 w 123825"/>
                <a:gd name="connsiteY0" fmla="*/ 31909 h 361950"/>
                <a:gd name="connsiteX1" fmla="*/ 92869 w 123825"/>
                <a:gd name="connsiteY1" fmla="*/ 20479 h 361950"/>
                <a:gd name="connsiteX2" fmla="*/ 92869 w 123825"/>
                <a:gd name="connsiteY2" fmla="*/ 21431 h 361950"/>
                <a:gd name="connsiteX3" fmla="*/ 90964 w 123825"/>
                <a:gd name="connsiteY3" fmla="*/ 25241 h 361950"/>
                <a:gd name="connsiteX4" fmla="*/ 96679 w 123825"/>
                <a:gd name="connsiteY4" fmla="*/ 22384 h 361950"/>
                <a:gd name="connsiteX5" fmla="*/ 92869 w 123825"/>
                <a:gd name="connsiteY5" fmla="*/ 30956 h 361950"/>
                <a:gd name="connsiteX6" fmla="*/ 97631 w 123825"/>
                <a:gd name="connsiteY6" fmla="*/ 25241 h 361950"/>
                <a:gd name="connsiteX7" fmla="*/ 101441 w 123825"/>
                <a:gd name="connsiteY7" fmla="*/ 26194 h 361950"/>
                <a:gd name="connsiteX8" fmla="*/ 101441 w 123825"/>
                <a:gd name="connsiteY8" fmla="*/ 30956 h 361950"/>
                <a:gd name="connsiteX9" fmla="*/ 90964 w 123825"/>
                <a:gd name="connsiteY9" fmla="*/ 194786 h 361950"/>
                <a:gd name="connsiteX10" fmla="*/ 90964 w 123825"/>
                <a:gd name="connsiteY10" fmla="*/ 195739 h 361950"/>
                <a:gd name="connsiteX11" fmla="*/ 81439 w 123825"/>
                <a:gd name="connsiteY11" fmla="*/ 242411 h 361950"/>
                <a:gd name="connsiteX12" fmla="*/ 56674 w 123825"/>
                <a:gd name="connsiteY12" fmla="*/ 336709 h 361950"/>
                <a:gd name="connsiteX13" fmla="*/ 53816 w 123825"/>
                <a:gd name="connsiteY13" fmla="*/ 337661 h 361950"/>
                <a:gd name="connsiteX14" fmla="*/ 53816 w 123825"/>
                <a:gd name="connsiteY14" fmla="*/ 336709 h 361950"/>
                <a:gd name="connsiteX15" fmla="*/ 44291 w 123825"/>
                <a:gd name="connsiteY15" fmla="*/ 283369 h 361950"/>
                <a:gd name="connsiteX16" fmla="*/ 50006 w 123825"/>
                <a:gd name="connsiteY16" fmla="*/ 289084 h 361950"/>
                <a:gd name="connsiteX17" fmla="*/ 43339 w 123825"/>
                <a:gd name="connsiteY17" fmla="*/ 262414 h 361950"/>
                <a:gd name="connsiteX18" fmla="*/ 33814 w 123825"/>
                <a:gd name="connsiteY18" fmla="*/ 258604 h 361950"/>
                <a:gd name="connsiteX19" fmla="*/ 42386 w 123825"/>
                <a:gd name="connsiteY19" fmla="*/ 255747 h 361950"/>
                <a:gd name="connsiteX20" fmla="*/ 31909 w 123825"/>
                <a:gd name="connsiteY20" fmla="*/ 190976 h 361950"/>
                <a:gd name="connsiteX21" fmla="*/ 16669 w 123825"/>
                <a:gd name="connsiteY21" fmla="*/ 126206 h 361950"/>
                <a:gd name="connsiteX22" fmla="*/ 22384 w 123825"/>
                <a:gd name="connsiteY22" fmla="*/ 108109 h 361950"/>
                <a:gd name="connsiteX23" fmla="*/ 14764 w 123825"/>
                <a:gd name="connsiteY23" fmla="*/ 100489 h 361950"/>
                <a:gd name="connsiteX24" fmla="*/ 12859 w 123825"/>
                <a:gd name="connsiteY24" fmla="*/ 26194 h 361950"/>
                <a:gd name="connsiteX25" fmla="*/ 14764 w 123825"/>
                <a:gd name="connsiteY25" fmla="*/ 27147 h 361950"/>
                <a:gd name="connsiteX26" fmla="*/ 14764 w 123825"/>
                <a:gd name="connsiteY26" fmla="*/ 53816 h 361950"/>
                <a:gd name="connsiteX27" fmla="*/ 7144 w 123825"/>
                <a:gd name="connsiteY27" fmla="*/ 85249 h 361950"/>
                <a:gd name="connsiteX28" fmla="*/ 20479 w 123825"/>
                <a:gd name="connsiteY28" fmla="*/ 138589 h 361950"/>
                <a:gd name="connsiteX29" fmla="*/ 15716 w 123825"/>
                <a:gd name="connsiteY29" fmla="*/ 155734 h 361950"/>
                <a:gd name="connsiteX30" fmla="*/ 24289 w 123825"/>
                <a:gd name="connsiteY30" fmla="*/ 219551 h 361950"/>
                <a:gd name="connsiteX31" fmla="*/ 16669 w 123825"/>
                <a:gd name="connsiteY31" fmla="*/ 220504 h 361950"/>
                <a:gd name="connsiteX32" fmla="*/ 15716 w 123825"/>
                <a:gd name="connsiteY32" fmla="*/ 225266 h 361950"/>
                <a:gd name="connsiteX33" fmla="*/ 23336 w 123825"/>
                <a:gd name="connsiteY33" fmla="*/ 237649 h 361950"/>
                <a:gd name="connsiteX34" fmla="*/ 14764 w 123825"/>
                <a:gd name="connsiteY34" fmla="*/ 247174 h 361950"/>
                <a:gd name="connsiteX35" fmla="*/ 23336 w 123825"/>
                <a:gd name="connsiteY35" fmla="*/ 250984 h 361950"/>
                <a:gd name="connsiteX36" fmla="*/ 17621 w 123825"/>
                <a:gd name="connsiteY36" fmla="*/ 254794 h 361950"/>
                <a:gd name="connsiteX37" fmla="*/ 28099 w 123825"/>
                <a:gd name="connsiteY37" fmla="*/ 267176 h 361950"/>
                <a:gd name="connsiteX38" fmla="*/ 27146 w 123825"/>
                <a:gd name="connsiteY38" fmla="*/ 282416 h 361950"/>
                <a:gd name="connsiteX39" fmla="*/ 30956 w 123825"/>
                <a:gd name="connsiteY39" fmla="*/ 276701 h 361950"/>
                <a:gd name="connsiteX40" fmla="*/ 35719 w 123825"/>
                <a:gd name="connsiteY40" fmla="*/ 313849 h 361950"/>
                <a:gd name="connsiteX41" fmla="*/ 38576 w 123825"/>
                <a:gd name="connsiteY41" fmla="*/ 363379 h 361950"/>
                <a:gd name="connsiteX42" fmla="*/ 42386 w 123825"/>
                <a:gd name="connsiteY42" fmla="*/ 363379 h 361950"/>
                <a:gd name="connsiteX43" fmla="*/ 73819 w 123825"/>
                <a:gd name="connsiteY43" fmla="*/ 352901 h 361950"/>
                <a:gd name="connsiteX44" fmla="*/ 76676 w 123825"/>
                <a:gd name="connsiteY44" fmla="*/ 321469 h 361950"/>
                <a:gd name="connsiteX45" fmla="*/ 80486 w 123825"/>
                <a:gd name="connsiteY45" fmla="*/ 325279 h 361950"/>
                <a:gd name="connsiteX46" fmla="*/ 98584 w 123825"/>
                <a:gd name="connsiteY46" fmla="*/ 281464 h 361950"/>
                <a:gd name="connsiteX47" fmla="*/ 93821 w 123825"/>
                <a:gd name="connsiteY47" fmla="*/ 279559 h 361950"/>
                <a:gd name="connsiteX48" fmla="*/ 120491 w 123825"/>
                <a:gd name="connsiteY48" fmla="*/ 139541 h 361950"/>
                <a:gd name="connsiteX49" fmla="*/ 117634 w 123825"/>
                <a:gd name="connsiteY49" fmla="*/ 46197 h 361950"/>
                <a:gd name="connsiteX50" fmla="*/ 125254 w 123825"/>
                <a:gd name="connsiteY50" fmla="*/ 51911 h 361950"/>
                <a:gd name="connsiteX51" fmla="*/ 119539 w 123825"/>
                <a:gd name="connsiteY51" fmla="*/ 34766 h 361950"/>
                <a:gd name="connsiteX52" fmla="*/ 119539 w 123825"/>
                <a:gd name="connsiteY52" fmla="*/ 39529 h 361950"/>
                <a:gd name="connsiteX53" fmla="*/ 114776 w 123825"/>
                <a:gd name="connsiteY53" fmla="*/ 33814 h 361950"/>
                <a:gd name="connsiteX54" fmla="*/ 121444 w 123825"/>
                <a:gd name="connsiteY54" fmla="*/ 8097 h 361950"/>
                <a:gd name="connsiteX55" fmla="*/ 15716 w 123825"/>
                <a:gd name="connsiteY55" fmla="*/ 7144 h 361950"/>
                <a:gd name="connsiteX56" fmla="*/ 13811 w 123825"/>
                <a:gd name="connsiteY56" fmla="*/ 29051 h 361950"/>
                <a:gd name="connsiteX57" fmla="*/ 15716 w 123825"/>
                <a:gd name="connsiteY57" fmla="*/ 29051 h 361950"/>
                <a:gd name="connsiteX58" fmla="*/ 63341 w 123825"/>
                <a:gd name="connsiteY58" fmla="*/ 24289 h 361950"/>
                <a:gd name="connsiteX59" fmla="*/ 70961 w 123825"/>
                <a:gd name="connsiteY59" fmla="*/ 31909 h 361950"/>
                <a:gd name="connsiteX60" fmla="*/ 101441 w 123825"/>
                <a:gd name="connsiteY60" fmla="*/ 41434 h 361950"/>
                <a:gd name="connsiteX61" fmla="*/ 101441 w 123825"/>
                <a:gd name="connsiteY61" fmla="*/ 41434 h 361950"/>
                <a:gd name="connsiteX62" fmla="*/ 100489 w 123825"/>
                <a:gd name="connsiteY62" fmla="*/ 47149 h 361950"/>
                <a:gd name="connsiteX63" fmla="*/ 100489 w 123825"/>
                <a:gd name="connsiteY63" fmla="*/ 47149 h 361950"/>
                <a:gd name="connsiteX64" fmla="*/ 121444 w 123825"/>
                <a:gd name="connsiteY64" fmla="*/ 36672 h 361950"/>
                <a:gd name="connsiteX65" fmla="*/ 121444 w 123825"/>
                <a:gd name="connsiteY65" fmla="*/ 36672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23825" h="361950">
                  <a:moveTo>
                    <a:pt x="70961" y="31909"/>
                  </a:moveTo>
                  <a:cubicBezTo>
                    <a:pt x="70009" y="31909"/>
                    <a:pt x="93821" y="24289"/>
                    <a:pt x="92869" y="20479"/>
                  </a:cubicBezTo>
                  <a:cubicBezTo>
                    <a:pt x="90964" y="22384"/>
                    <a:pt x="90964" y="22384"/>
                    <a:pt x="92869" y="21431"/>
                  </a:cubicBezTo>
                  <a:cubicBezTo>
                    <a:pt x="92869" y="23336"/>
                    <a:pt x="91916" y="24289"/>
                    <a:pt x="90964" y="25241"/>
                  </a:cubicBezTo>
                  <a:cubicBezTo>
                    <a:pt x="91916" y="25241"/>
                    <a:pt x="95726" y="21431"/>
                    <a:pt x="96679" y="22384"/>
                  </a:cubicBezTo>
                  <a:cubicBezTo>
                    <a:pt x="94774" y="29051"/>
                    <a:pt x="92869" y="23336"/>
                    <a:pt x="92869" y="30956"/>
                  </a:cubicBezTo>
                  <a:cubicBezTo>
                    <a:pt x="95726" y="30004"/>
                    <a:pt x="96679" y="28099"/>
                    <a:pt x="97631" y="25241"/>
                  </a:cubicBezTo>
                  <a:cubicBezTo>
                    <a:pt x="96679" y="26194"/>
                    <a:pt x="91916" y="30956"/>
                    <a:pt x="101441" y="26194"/>
                  </a:cubicBezTo>
                  <a:cubicBezTo>
                    <a:pt x="95726" y="29051"/>
                    <a:pt x="101441" y="30004"/>
                    <a:pt x="101441" y="30956"/>
                  </a:cubicBezTo>
                  <a:cubicBezTo>
                    <a:pt x="87154" y="70009"/>
                    <a:pt x="86201" y="166211"/>
                    <a:pt x="90964" y="194786"/>
                  </a:cubicBezTo>
                  <a:cubicBezTo>
                    <a:pt x="86201" y="194786"/>
                    <a:pt x="86201" y="195739"/>
                    <a:pt x="90964" y="195739"/>
                  </a:cubicBezTo>
                  <a:cubicBezTo>
                    <a:pt x="90011" y="197644"/>
                    <a:pt x="70009" y="233839"/>
                    <a:pt x="81439" y="242411"/>
                  </a:cubicBezTo>
                  <a:cubicBezTo>
                    <a:pt x="83344" y="251936"/>
                    <a:pt x="43339" y="334804"/>
                    <a:pt x="56674" y="336709"/>
                  </a:cubicBezTo>
                  <a:cubicBezTo>
                    <a:pt x="58579" y="329089"/>
                    <a:pt x="52864" y="338614"/>
                    <a:pt x="53816" y="337661"/>
                  </a:cubicBezTo>
                  <a:cubicBezTo>
                    <a:pt x="54769" y="335756"/>
                    <a:pt x="58579" y="330994"/>
                    <a:pt x="53816" y="336709"/>
                  </a:cubicBezTo>
                  <a:cubicBezTo>
                    <a:pt x="56674" y="326231"/>
                    <a:pt x="50006" y="303372"/>
                    <a:pt x="44291" y="283369"/>
                  </a:cubicBezTo>
                  <a:cubicBezTo>
                    <a:pt x="46196" y="285274"/>
                    <a:pt x="48101" y="287179"/>
                    <a:pt x="50006" y="289084"/>
                  </a:cubicBezTo>
                  <a:cubicBezTo>
                    <a:pt x="49054" y="288131"/>
                    <a:pt x="40481" y="258604"/>
                    <a:pt x="43339" y="262414"/>
                  </a:cubicBezTo>
                  <a:cubicBezTo>
                    <a:pt x="43339" y="261461"/>
                    <a:pt x="36671" y="258604"/>
                    <a:pt x="33814" y="258604"/>
                  </a:cubicBezTo>
                  <a:cubicBezTo>
                    <a:pt x="36671" y="256699"/>
                    <a:pt x="39529" y="255747"/>
                    <a:pt x="42386" y="255747"/>
                  </a:cubicBezTo>
                  <a:cubicBezTo>
                    <a:pt x="34766" y="246222"/>
                    <a:pt x="24289" y="195739"/>
                    <a:pt x="31909" y="190976"/>
                  </a:cubicBezTo>
                  <a:cubicBezTo>
                    <a:pt x="27146" y="169069"/>
                    <a:pt x="18574" y="140494"/>
                    <a:pt x="16669" y="126206"/>
                  </a:cubicBezTo>
                  <a:cubicBezTo>
                    <a:pt x="15716" y="125254"/>
                    <a:pt x="17621" y="113824"/>
                    <a:pt x="22384" y="108109"/>
                  </a:cubicBezTo>
                  <a:cubicBezTo>
                    <a:pt x="21431" y="111919"/>
                    <a:pt x="13811" y="100489"/>
                    <a:pt x="14764" y="100489"/>
                  </a:cubicBezTo>
                  <a:cubicBezTo>
                    <a:pt x="21431" y="104299"/>
                    <a:pt x="13811" y="27147"/>
                    <a:pt x="12859" y="26194"/>
                  </a:cubicBezTo>
                  <a:cubicBezTo>
                    <a:pt x="10954" y="28099"/>
                    <a:pt x="11906" y="28099"/>
                    <a:pt x="14764" y="27147"/>
                  </a:cubicBezTo>
                  <a:cubicBezTo>
                    <a:pt x="18574" y="30004"/>
                    <a:pt x="476" y="42386"/>
                    <a:pt x="14764" y="53816"/>
                  </a:cubicBezTo>
                  <a:cubicBezTo>
                    <a:pt x="11906" y="54769"/>
                    <a:pt x="10001" y="84297"/>
                    <a:pt x="7144" y="85249"/>
                  </a:cubicBezTo>
                  <a:cubicBezTo>
                    <a:pt x="14764" y="95726"/>
                    <a:pt x="12859" y="125254"/>
                    <a:pt x="20479" y="138589"/>
                  </a:cubicBezTo>
                  <a:cubicBezTo>
                    <a:pt x="7144" y="141447"/>
                    <a:pt x="15716" y="144304"/>
                    <a:pt x="15716" y="155734"/>
                  </a:cubicBezTo>
                  <a:cubicBezTo>
                    <a:pt x="18574" y="191929"/>
                    <a:pt x="10954" y="194786"/>
                    <a:pt x="24289" y="219551"/>
                  </a:cubicBezTo>
                  <a:cubicBezTo>
                    <a:pt x="24289" y="228124"/>
                    <a:pt x="17621" y="219551"/>
                    <a:pt x="16669" y="220504"/>
                  </a:cubicBezTo>
                  <a:cubicBezTo>
                    <a:pt x="19526" y="220504"/>
                    <a:pt x="18574" y="222409"/>
                    <a:pt x="15716" y="225266"/>
                  </a:cubicBezTo>
                  <a:cubicBezTo>
                    <a:pt x="14764" y="224314"/>
                    <a:pt x="22384" y="233839"/>
                    <a:pt x="23336" y="237649"/>
                  </a:cubicBezTo>
                  <a:cubicBezTo>
                    <a:pt x="20479" y="241459"/>
                    <a:pt x="14764" y="244316"/>
                    <a:pt x="14764" y="247174"/>
                  </a:cubicBezTo>
                  <a:cubicBezTo>
                    <a:pt x="19526" y="252889"/>
                    <a:pt x="14764" y="245269"/>
                    <a:pt x="23336" y="250984"/>
                  </a:cubicBezTo>
                  <a:cubicBezTo>
                    <a:pt x="21431" y="252889"/>
                    <a:pt x="17621" y="255747"/>
                    <a:pt x="17621" y="254794"/>
                  </a:cubicBezTo>
                  <a:cubicBezTo>
                    <a:pt x="14764" y="259556"/>
                    <a:pt x="26194" y="264319"/>
                    <a:pt x="28099" y="267176"/>
                  </a:cubicBezTo>
                  <a:cubicBezTo>
                    <a:pt x="22384" y="268129"/>
                    <a:pt x="22384" y="279559"/>
                    <a:pt x="27146" y="282416"/>
                  </a:cubicBezTo>
                  <a:cubicBezTo>
                    <a:pt x="30004" y="276701"/>
                    <a:pt x="23336" y="280511"/>
                    <a:pt x="30956" y="276701"/>
                  </a:cubicBezTo>
                  <a:cubicBezTo>
                    <a:pt x="17621" y="287179"/>
                    <a:pt x="35719" y="302419"/>
                    <a:pt x="35719" y="313849"/>
                  </a:cubicBezTo>
                  <a:cubicBezTo>
                    <a:pt x="36671" y="314801"/>
                    <a:pt x="32861" y="351949"/>
                    <a:pt x="38576" y="363379"/>
                  </a:cubicBezTo>
                  <a:cubicBezTo>
                    <a:pt x="44291" y="362426"/>
                    <a:pt x="45244" y="362426"/>
                    <a:pt x="42386" y="363379"/>
                  </a:cubicBezTo>
                  <a:cubicBezTo>
                    <a:pt x="49054" y="368141"/>
                    <a:pt x="70009" y="350997"/>
                    <a:pt x="73819" y="352901"/>
                  </a:cubicBezTo>
                  <a:cubicBezTo>
                    <a:pt x="74771" y="353854"/>
                    <a:pt x="76676" y="324326"/>
                    <a:pt x="76676" y="321469"/>
                  </a:cubicBezTo>
                  <a:cubicBezTo>
                    <a:pt x="89059" y="331947"/>
                    <a:pt x="77629" y="327184"/>
                    <a:pt x="80486" y="325279"/>
                  </a:cubicBezTo>
                  <a:cubicBezTo>
                    <a:pt x="70961" y="315754"/>
                    <a:pt x="94774" y="285274"/>
                    <a:pt x="98584" y="281464"/>
                  </a:cubicBezTo>
                  <a:cubicBezTo>
                    <a:pt x="97631" y="277654"/>
                    <a:pt x="96679" y="276701"/>
                    <a:pt x="93821" y="279559"/>
                  </a:cubicBezTo>
                  <a:cubicBezTo>
                    <a:pt x="87154" y="262414"/>
                    <a:pt x="112871" y="156686"/>
                    <a:pt x="120491" y="139541"/>
                  </a:cubicBezTo>
                  <a:cubicBezTo>
                    <a:pt x="122396" y="128111"/>
                    <a:pt x="106204" y="55722"/>
                    <a:pt x="117634" y="46197"/>
                  </a:cubicBezTo>
                  <a:cubicBezTo>
                    <a:pt x="114776" y="46197"/>
                    <a:pt x="126206" y="51911"/>
                    <a:pt x="125254" y="51911"/>
                  </a:cubicBezTo>
                  <a:cubicBezTo>
                    <a:pt x="122396" y="48101"/>
                    <a:pt x="121444" y="32861"/>
                    <a:pt x="119539" y="34766"/>
                  </a:cubicBezTo>
                  <a:cubicBezTo>
                    <a:pt x="119539" y="33814"/>
                    <a:pt x="119539" y="42386"/>
                    <a:pt x="119539" y="39529"/>
                  </a:cubicBezTo>
                  <a:cubicBezTo>
                    <a:pt x="119539" y="35719"/>
                    <a:pt x="117634" y="33814"/>
                    <a:pt x="114776" y="33814"/>
                  </a:cubicBezTo>
                  <a:cubicBezTo>
                    <a:pt x="137636" y="23336"/>
                    <a:pt x="112871" y="12859"/>
                    <a:pt x="121444" y="8097"/>
                  </a:cubicBezTo>
                  <a:cubicBezTo>
                    <a:pt x="90011" y="16669"/>
                    <a:pt x="40481" y="8097"/>
                    <a:pt x="15716" y="7144"/>
                  </a:cubicBezTo>
                  <a:cubicBezTo>
                    <a:pt x="10001" y="9049"/>
                    <a:pt x="10001" y="26194"/>
                    <a:pt x="13811" y="29051"/>
                  </a:cubicBezTo>
                  <a:cubicBezTo>
                    <a:pt x="22384" y="25241"/>
                    <a:pt x="14764" y="28099"/>
                    <a:pt x="15716" y="29051"/>
                  </a:cubicBezTo>
                  <a:cubicBezTo>
                    <a:pt x="13811" y="26194"/>
                    <a:pt x="55721" y="35719"/>
                    <a:pt x="63341" y="24289"/>
                  </a:cubicBezTo>
                  <a:cubicBezTo>
                    <a:pt x="66199" y="32861"/>
                    <a:pt x="63341" y="22384"/>
                    <a:pt x="70961" y="31909"/>
                  </a:cubicBezTo>
                  <a:close/>
                  <a:moveTo>
                    <a:pt x="101441" y="41434"/>
                  </a:moveTo>
                  <a:cubicBezTo>
                    <a:pt x="101441" y="41434"/>
                    <a:pt x="100489" y="38576"/>
                    <a:pt x="101441" y="41434"/>
                  </a:cubicBezTo>
                  <a:close/>
                  <a:moveTo>
                    <a:pt x="100489" y="47149"/>
                  </a:moveTo>
                  <a:cubicBezTo>
                    <a:pt x="101441" y="44291"/>
                    <a:pt x="103346" y="44291"/>
                    <a:pt x="100489" y="47149"/>
                  </a:cubicBezTo>
                  <a:close/>
                  <a:moveTo>
                    <a:pt x="121444" y="36672"/>
                  </a:moveTo>
                  <a:cubicBezTo>
                    <a:pt x="122396" y="39529"/>
                    <a:pt x="117634" y="34766"/>
                    <a:pt x="121444" y="366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0" name="Freeform: Shape 3479">
              <a:extLst>
                <a:ext uri="{FF2B5EF4-FFF2-40B4-BE49-F238E27FC236}">
                  <a16:creationId xmlns:a16="http://schemas.microsoft.com/office/drawing/2014/main" id="{E4DCA8FC-F57F-4471-AA2E-D7DCCE262D76}"/>
                </a:ext>
              </a:extLst>
            </p:cNvPr>
            <p:cNvSpPr/>
            <p:nvPr/>
          </p:nvSpPr>
          <p:spPr>
            <a:xfrm>
              <a:off x="7278105" y="56811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1" name="Freeform: Shape 3480">
              <a:extLst>
                <a:ext uri="{FF2B5EF4-FFF2-40B4-BE49-F238E27FC236}">
                  <a16:creationId xmlns:a16="http://schemas.microsoft.com/office/drawing/2014/main" id="{53AD668B-CEEC-47D2-9CDD-80891D0F2F3D}"/>
                </a:ext>
              </a:extLst>
            </p:cNvPr>
            <p:cNvSpPr/>
            <p:nvPr/>
          </p:nvSpPr>
          <p:spPr>
            <a:xfrm>
              <a:off x="7176336" y="5802153"/>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7144"/>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2" name="Freeform: Shape 3481">
              <a:extLst>
                <a:ext uri="{FF2B5EF4-FFF2-40B4-BE49-F238E27FC236}">
                  <a16:creationId xmlns:a16="http://schemas.microsoft.com/office/drawing/2014/main" id="{B09DE9D4-1304-400A-BED6-048D40827E6F}"/>
                </a:ext>
              </a:extLst>
            </p:cNvPr>
            <p:cNvSpPr/>
            <p:nvPr/>
          </p:nvSpPr>
          <p:spPr>
            <a:xfrm>
              <a:off x="7249954" y="579887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3" name="Freeform: Shape 3482">
              <a:extLst>
                <a:ext uri="{FF2B5EF4-FFF2-40B4-BE49-F238E27FC236}">
                  <a16:creationId xmlns:a16="http://schemas.microsoft.com/office/drawing/2014/main" id="{537A369E-C0FC-4266-95C4-3B0A03F0BF5A}"/>
                </a:ext>
              </a:extLst>
            </p:cNvPr>
            <p:cNvSpPr/>
            <p:nvPr/>
          </p:nvSpPr>
          <p:spPr>
            <a:xfrm>
              <a:off x="7183279" y="577029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4" name="Freeform: Shape 3483">
              <a:extLst>
                <a:ext uri="{FF2B5EF4-FFF2-40B4-BE49-F238E27FC236}">
                  <a16:creationId xmlns:a16="http://schemas.microsoft.com/office/drawing/2014/main" id="{D1ABBB58-8322-4503-BD74-2EB55E8C2E56}"/>
                </a:ext>
              </a:extLst>
            </p:cNvPr>
            <p:cNvSpPr/>
            <p:nvPr/>
          </p:nvSpPr>
          <p:spPr>
            <a:xfrm>
              <a:off x="7182326" y="5755481"/>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5" name="Freeform: Shape 3484">
              <a:extLst>
                <a:ext uri="{FF2B5EF4-FFF2-40B4-BE49-F238E27FC236}">
                  <a16:creationId xmlns:a16="http://schemas.microsoft.com/office/drawing/2014/main" id="{74B9D81E-CBAE-4A40-A706-05377BF79A0D}"/>
                </a:ext>
              </a:extLst>
            </p:cNvPr>
            <p:cNvSpPr/>
            <p:nvPr/>
          </p:nvSpPr>
          <p:spPr>
            <a:xfrm>
              <a:off x="7181056" y="5746908"/>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8414" y="7144"/>
                    <a:pt x="5556"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6" name="Freeform: Shape 3485">
              <a:extLst>
                <a:ext uri="{FF2B5EF4-FFF2-40B4-BE49-F238E27FC236}">
                  <a16:creationId xmlns:a16="http://schemas.microsoft.com/office/drawing/2014/main" id="{57343C22-1E76-4C5C-9BE7-CDA4BFEE0266}"/>
                </a:ext>
              </a:extLst>
            </p:cNvPr>
            <p:cNvSpPr/>
            <p:nvPr/>
          </p:nvSpPr>
          <p:spPr>
            <a:xfrm>
              <a:off x="7204234" y="59088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8096"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7" name="Freeform: Shape 3486">
              <a:extLst>
                <a:ext uri="{FF2B5EF4-FFF2-40B4-BE49-F238E27FC236}">
                  <a16:creationId xmlns:a16="http://schemas.microsoft.com/office/drawing/2014/main" id="{B6ED0421-E9EE-4CA8-925C-A2DA1A3AC64B}"/>
                </a:ext>
              </a:extLst>
            </p:cNvPr>
            <p:cNvSpPr/>
            <p:nvPr/>
          </p:nvSpPr>
          <p:spPr>
            <a:xfrm>
              <a:off x="7190899" y="5861208"/>
              <a:ext cx="9525" cy="9525"/>
            </a:xfrm>
            <a:custGeom>
              <a:avLst/>
              <a:gdLst>
                <a:gd name="connsiteX0" fmla="*/ 7144 w 9525"/>
                <a:gd name="connsiteY0" fmla="*/ 7144 h 9525"/>
                <a:gd name="connsiteX1" fmla="*/ 9049 w 9525"/>
                <a:gd name="connsiteY1" fmla="*/ 8097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7"/>
                    <a:pt x="9049" y="8097"/>
                  </a:cubicBezTo>
                  <a:cubicBezTo>
                    <a:pt x="9049"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8" name="Freeform: Shape 3487">
              <a:extLst>
                <a:ext uri="{FF2B5EF4-FFF2-40B4-BE49-F238E27FC236}">
                  <a16:creationId xmlns:a16="http://schemas.microsoft.com/office/drawing/2014/main" id="{7EE8517A-704B-458B-8D37-EF12789BF6A5}"/>
                </a:ext>
              </a:extLst>
            </p:cNvPr>
            <p:cNvSpPr/>
            <p:nvPr/>
          </p:nvSpPr>
          <p:spPr>
            <a:xfrm>
              <a:off x="7214288" y="596217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89" name="Freeform: Shape 3488">
              <a:extLst>
                <a:ext uri="{FF2B5EF4-FFF2-40B4-BE49-F238E27FC236}">
                  <a16:creationId xmlns:a16="http://schemas.microsoft.com/office/drawing/2014/main" id="{84D88D95-A456-480E-AC6A-8999CA06E010}"/>
                </a:ext>
              </a:extLst>
            </p:cNvPr>
            <p:cNvSpPr/>
            <p:nvPr/>
          </p:nvSpPr>
          <p:spPr>
            <a:xfrm>
              <a:off x="7192804" y="5863113"/>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7"/>
                    <a:pt x="7144" y="7144"/>
                    <a:pt x="7144" y="7144"/>
                  </a:cubicBezTo>
                  <a:cubicBezTo>
                    <a:pt x="7144" y="7144"/>
                    <a:pt x="7144" y="8097"/>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0" name="Freeform: Shape 3489">
              <a:extLst>
                <a:ext uri="{FF2B5EF4-FFF2-40B4-BE49-F238E27FC236}">
                  <a16:creationId xmlns:a16="http://schemas.microsoft.com/office/drawing/2014/main" id="{76E5EC04-76CE-4DE9-92B7-517A5F8BD20E}"/>
                </a:ext>
              </a:extLst>
            </p:cNvPr>
            <p:cNvSpPr/>
            <p:nvPr/>
          </p:nvSpPr>
          <p:spPr>
            <a:xfrm>
              <a:off x="7179469" y="567314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1" name="Freeform: Shape 3490">
              <a:extLst>
                <a:ext uri="{FF2B5EF4-FFF2-40B4-BE49-F238E27FC236}">
                  <a16:creationId xmlns:a16="http://schemas.microsoft.com/office/drawing/2014/main" id="{203030D3-857E-4016-AF93-FB9DCAB50CC4}"/>
                </a:ext>
              </a:extLst>
            </p:cNvPr>
            <p:cNvSpPr/>
            <p:nvPr/>
          </p:nvSpPr>
          <p:spPr>
            <a:xfrm>
              <a:off x="7178516" y="56735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2" name="Freeform: Shape 3491">
              <a:extLst>
                <a:ext uri="{FF2B5EF4-FFF2-40B4-BE49-F238E27FC236}">
                  <a16:creationId xmlns:a16="http://schemas.microsoft.com/office/drawing/2014/main" id="{392E28A9-D95D-4200-882E-8C86E5F3F4CC}"/>
                </a:ext>
              </a:extLst>
            </p:cNvPr>
            <p:cNvSpPr/>
            <p:nvPr/>
          </p:nvSpPr>
          <p:spPr>
            <a:xfrm>
              <a:off x="7177564" y="5671661"/>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3" name="Freeform: Shape 3492">
              <a:extLst>
                <a:ext uri="{FF2B5EF4-FFF2-40B4-BE49-F238E27FC236}">
                  <a16:creationId xmlns:a16="http://schemas.microsoft.com/office/drawing/2014/main" id="{C0C795E1-C932-426F-9873-7BFABB839B67}"/>
                </a:ext>
              </a:extLst>
            </p:cNvPr>
            <p:cNvSpPr/>
            <p:nvPr/>
          </p:nvSpPr>
          <p:spPr>
            <a:xfrm>
              <a:off x="7179469" y="568785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4" name="Freeform: Shape 3493">
              <a:extLst>
                <a:ext uri="{FF2B5EF4-FFF2-40B4-BE49-F238E27FC236}">
                  <a16:creationId xmlns:a16="http://schemas.microsoft.com/office/drawing/2014/main" id="{50784419-6F2D-4FAF-A7B5-7D023F772400}"/>
                </a:ext>
              </a:extLst>
            </p:cNvPr>
            <p:cNvSpPr/>
            <p:nvPr/>
          </p:nvSpPr>
          <p:spPr>
            <a:xfrm>
              <a:off x="7180421" y="5686583"/>
              <a:ext cx="9525" cy="19050"/>
            </a:xfrm>
            <a:custGeom>
              <a:avLst/>
              <a:gdLst>
                <a:gd name="connsiteX0" fmla="*/ 7144 w 9525"/>
                <a:gd name="connsiteY0" fmla="*/ 12224 h 19050"/>
                <a:gd name="connsiteX1" fmla="*/ 7144 w 9525"/>
                <a:gd name="connsiteY1" fmla="*/ 12224 h 19050"/>
              </a:gdLst>
              <a:ahLst/>
              <a:cxnLst>
                <a:cxn ang="0">
                  <a:pos x="connsiteX0" y="connsiteY0"/>
                </a:cxn>
                <a:cxn ang="0">
                  <a:pos x="connsiteX1" y="connsiteY1"/>
                </a:cxn>
              </a:cxnLst>
              <a:rect l="l" t="t" r="r" b="b"/>
              <a:pathLst>
                <a:path w="9525" h="19050">
                  <a:moveTo>
                    <a:pt x="7144" y="12224"/>
                  </a:moveTo>
                  <a:cubicBezTo>
                    <a:pt x="8096" y="794"/>
                    <a:pt x="7144" y="12224"/>
                    <a:pt x="7144" y="122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5" name="Freeform: Shape 3494">
              <a:extLst>
                <a:ext uri="{FF2B5EF4-FFF2-40B4-BE49-F238E27FC236}">
                  <a16:creationId xmlns:a16="http://schemas.microsoft.com/office/drawing/2014/main" id="{04C29410-9976-4370-ADFE-B566C0FF31C0}"/>
                </a:ext>
              </a:extLst>
            </p:cNvPr>
            <p:cNvSpPr/>
            <p:nvPr/>
          </p:nvSpPr>
          <p:spPr>
            <a:xfrm>
              <a:off x="7167721" y="5734902"/>
              <a:ext cx="9525" cy="9525"/>
            </a:xfrm>
            <a:custGeom>
              <a:avLst/>
              <a:gdLst>
                <a:gd name="connsiteX0" fmla="*/ 8414 w 9525"/>
                <a:gd name="connsiteY0" fmla="*/ 10578 h 9525"/>
                <a:gd name="connsiteX1" fmla="*/ 8414 w 9525"/>
                <a:gd name="connsiteY1" fmla="*/ 10578 h 9525"/>
              </a:gdLst>
              <a:ahLst/>
              <a:cxnLst>
                <a:cxn ang="0">
                  <a:pos x="connsiteX0" y="connsiteY0"/>
                </a:cxn>
                <a:cxn ang="0">
                  <a:pos x="connsiteX1" y="connsiteY1"/>
                </a:cxn>
              </a:cxnLst>
              <a:rect l="l" t="t" r="r" b="b"/>
              <a:pathLst>
                <a:path w="9525" h="9525">
                  <a:moveTo>
                    <a:pt x="8414" y="10578"/>
                  </a:moveTo>
                  <a:cubicBezTo>
                    <a:pt x="5556" y="3910"/>
                    <a:pt x="8414" y="8672"/>
                    <a:pt x="8414" y="1057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6" name="Freeform: Shape 3495">
              <a:extLst>
                <a:ext uri="{FF2B5EF4-FFF2-40B4-BE49-F238E27FC236}">
                  <a16:creationId xmlns:a16="http://schemas.microsoft.com/office/drawing/2014/main" id="{8489B1DD-2393-4ACD-81F5-E14CF889397F}"/>
                </a:ext>
              </a:extLst>
            </p:cNvPr>
            <p:cNvSpPr/>
            <p:nvPr/>
          </p:nvSpPr>
          <p:spPr>
            <a:xfrm>
              <a:off x="7167086" y="5748919"/>
              <a:ext cx="9525" cy="9525"/>
            </a:xfrm>
            <a:custGeom>
              <a:avLst/>
              <a:gdLst>
                <a:gd name="connsiteX0" fmla="*/ 9049 w 9525"/>
                <a:gd name="connsiteY0" fmla="*/ 7990 h 9525"/>
                <a:gd name="connsiteX1" fmla="*/ 7144 w 9525"/>
                <a:gd name="connsiteY1" fmla="*/ 7990 h 9525"/>
                <a:gd name="connsiteX2" fmla="*/ 9049 w 9525"/>
                <a:gd name="connsiteY2" fmla="*/ 7990 h 9525"/>
              </a:gdLst>
              <a:ahLst/>
              <a:cxnLst>
                <a:cxn ang="0">
                  <a:pos x="connsiteX0" y="connsiteY0"/>
                </a:cxn>
                <a:cxn ang="0">
                  <a:pos x="connsiteX1" y="connsiteY1"/>
                </a:cxn>
                <a:cxn ang="0">
                  <a:pos x="connsiteX2" y="connsiteY2"/>
                </a:cxn>
              </a:cxnLst>
              <a:rect l="l" t="t" r="r" b="b"/>
              <a:pathLst>
                <a:path w="9525" h="9525">
                  <a:moveTo>
                    <a:pt x="9049" y="7990"/>
                  </a:moveTo>
                  <a:cubicBezTo>
                    <a:pt x="8096" y="6085"/>
                    <a:pt x="7144" y="7990"/>
                    <a:pt x="7144" y="7990"/>
                  </a:cubicBezTo>
                  <a:cubicBezTo>
                    <a:pt x="7144" y="8943"/>
                    <a:pt x="8096" y="8943"/>
                    <a:pt x="9049"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7" name="Freeform: Shape 3496">
              <a:extLst>
                <a:ext uri="{FF2B5EF4-FFF2-40B4-BE49-F238E27FC236}">
                  <a16:creationId xmlns:a16="http://schemas.microsoft.com/office/drawing/2014/main" id="{507F65B7-231E-4A8E-991E-E901F2475574}"/>
                </a:ext>
              </a:extLst>
            </p:cNvPr>
            <p:cNvSpPr/>
            <p:nvPr/>
          </p:nvSpPr>
          <p:spPr>
            <a:xfrm>
              <a:off x="7173754" y="5826918"/>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8096"/>
                    <a:pt x="8096"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8" name="Freeform: Shape 3497">
              <a:extLst>
                <a:ext uri="{FF2B5EF4-FFF2-40B4-BE49-F238E27FC236}">
                  <a16:creationId xmlns:a16="http://schemas.microsoft.com/office/drawing/2014/main" id="{931E5E9D-C6F7-4D95-A5A7-4AA08FB6E994}"/>
                </a:ext>
              </a:extLst>
            </p:cNvPr>
            <p:cNvSpPr/>
            <p:nvPr/>
          </p:nvSpPr>
          <p:spPr>
            <a:xfrm>
              <a:off x="7190899" y="5838110"/>
              <a:ext cx="9525" cy="9525"/>
            </a:xfrm>
            <a:custGeom>
              <a:avLst/>
              <a:gdLst>
                <a:gd name="connsiteX0" fmla="*/ 7144 w 9525"/>
                <a:gd name="connsiteY0" fmla="*/ 9287 h 9525"/>
                <a:gd name="connsiteX1" fmla="*/ 7144 w 9525"/>
                <a:gd name="connsiteY1" fmla="*/ 9287 h 9525"/>
              </a:gdLst>
              <a:ahLst/>
              <a:cxnLst>
                <a:cxn ang="0">
                  <a:pos x="connsiteX0" y="connsiteY0"/>
                </a:cxn>
                <a:cxn ang="0">
                  <a:pos x="connsiteX1" y="connsiteY1"/>
                </a:cxn>
              </a:cxnLst>
              <a:rect l="l" t="t" r="r" b="b"/>
              <a:pathLst>
                <a:path w="9525" h="9525">
                  <a:moveTo>
                    <a:pt x="7144" y="9287"/>
                  </a:moveTo>
                  <a:cubicBezTo>
                    <a:pt x="8096" y="6429"/>
                    <a:pt x="8096" y="6429"/>
                    <a:pt x="7144" y="928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499" name="Freeform: Shape 3498">
              <a:extLst>
                <a:ext uri="{FF2B5EF4-FFF2-40B4-BE49-F238E27FC236}">
                  <a16:creationId xmlns:a16="http://schemas.microsoft.com/office/drawing/2014/main" id="{64FA3D97-A485-4853-A282-CA11A53C88DD}"/>
                </a:ext>
              </a:extLst>
            </p:cNvPr>
            <p:cNvSpPr/>
            <p:nvPr/>
          </p:nvSpPr>
          <p:spPr>
            <a:xfrm>
              <a:off x="7173553" y="5850130"/>
              <a:ext cx="9525" cy="9525"/>
            </a:xfrm>
            <a:custGeom>
              <a:avLst/>
              <a:gdLst>
                <a:gd name="connsiteX0" fmla="*/ 7344 w 9525"/>
                <a:gd name="connsiteY0" fmla="*/ 7745 h 9525"/>
                <a:gd name="connsiteX1" fmla="*/ 7344 w 9525"/>
                <a:gd name="connsiteY1" fmla="*/ 7745 h 9525"/>
              </a:gdLst>
              <a:ahLst/>
              <a:cxnLst>
                <a:cxn ang="0">
                  <a:pos x="connsiteX0" y="connsiteY0"/>
                </a:cxn>
                <a:cxn ang="0">
                  <a:pos x="connsiteX1" y="connsiteY1"/>
                </a:cxn>
              </a:cxnLst>
              <a:rect l="l" t="t" r="r" b="b"/>
              <a:pathLst>
                <a:path w="9525" h="9525">
                  <a:moveTo>
                    <a:pt x="7344" y="7745"/>
                  </a:moveTo>
                  <a:cubicBezTo>
                    <a:pt x="6392" y="4887"/>
                    <a:pt x="9249" y="13460"/>
                    <a:pt x="7344" y="77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0" name="Freeform: Shape 3499">
              <a:extLst>
                <a:ext uri="{FF2B5EF4-FFF2-40B4-BE49-F238E27FC236}">
                  <a16:creationId xmlns:a16="http://schemas.microsoft.com/office/drawing/2014/main" id="{7203BAFA-E0D6-4159-B7CB-ADD06B1A4463}"/>
                </a:ext>
              </a:extLst>
            </p:cNvPr>
            <p:cNvSpPr/>
            <p:nvPr/>
          </p:nvSpPr>
          <p:spPr>
            <a:xfrm>
              <a:off x="7190746" y="5978693"/>
              <a:ext cx="9525" cy="9525"/>
            </a:xfrm>
            <a:custGeom>
              <a:avLst/>
              <a:gdLst>
                <a:gd name="connsiteX0" fmla="*/ 7297 w 9525"/>
                <a:gd name="connsiteY0" fmla="*/ 8722 h 9525"/>
                <a:gd name="connsiteX1" fmla="*/ 10154 w 9525"/>
                <a:gd name="connsiteY1" fmla="*/ 7769 h 9525"/>
                <a:gd name="connsiteX2" fmla="*/ 7297 w 9525"/>
                <a:gd name="connsiteY2" fmla="*/ 8722 h 9525"/>
              </a:gdLst>
              <a:ahLst/>
              <a:cxnLst>
                <a:cxn ang="0">
                  <a:pos x="connsiteX0" y="connsiteY0"/>
                </a:cxn>
                <a:cxn ang="0">
                  <a:pos x="connsiteX1" y="connsiteY1"/>
                </a:cxn>
                <a:cxn ang="0">
                  <a:pos x="connsiteX2" y="connsiteY2"/>
                </a:cxn>
              </a:cxnLst>
              <a:rect l="l" t="t" r="r" b="b"/>
              <a:pathLst>
                <a:path w="9525" h="9525">
                  <a:moveTo>
                    <a:pt x="7297" y="8722"/>
                  </a:moveTo>
                  <a:lnTo>
                    <a:pt x="10154" y="7769"/>
                  </a:lnTo>
                  <a:cubicBezTo>
                    <a:pt x="10154" y="6817"/>
                    <a:pt x="6344" y="6817"/>
                    <a:pt x="7297" y="87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1" name="Freeform: Shape 3500">
              <a:extLst>
                <a:ext uri="{FF2B5EF4-FFF2-40B4-BE49-F238E27FC236}">
                  <a16:creationId xmlns:a16="http://schemas.microsoft.com/office/drawing/2014/main" id="{1E649D9A-20FB-46ED-85EB-E6F00E91234C}"/>
                </a:ext>
              </a:extLst>
            </p:cNvPr>
            <p:cNvSpPr/>
            <p:nvPr/>
          </p:nvSpPr>
          <p:spPr>
            <a:xfrm>
              <a:off x="7236619" y="5979318"/>
              <a:ext cx="9525" cy="9525"/>
            </a:xfrm>
            <a:custGeom>
              <a:avLst/>
              <a:gdLst>
                <a:gd name="connsiteX0" fmla="*/ 7144 w 9525"/>
                <a:gd name="connsiteY0" fmla="*/ 10001 h 9525"/>
                <a:gd name="connsiteX1" fmla="*/ 9049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9049" y="10001"/>
                    <a:pt x="10001" y="8096"/>
                    <a:pt x="9049" y="7144"/>
                  </a:cubicBezTo>
                  <a:cubicBezTo>
                    <a:pt x="9049"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2" name="Freeform: Shape 3501">
              <a:extLst>
                <a:ext uri="{FF2B5EF4-FFF2-40B4-BE49-F238E27FC236}">
                  <a16:creationId xmlns:a16="http://schemas.microsoft.com/office/drawing/2014/main" id="{CA4A7803-5896-49BA-9C91-466B8B2FA3A7}"/>
                </a:ext>
              </a:extLst>
            </p:cNvPr>
            <p:cNvSpPr/>
            <p:nvPr/>
          </p:nvSpPr>
          <p:spPr>
            <a:xfrm>
              <a:off x="7273637" y="5815488"/>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11083" y="9049"/>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3" name="Freeform: Shape 3502">
              <a:extLst>
                <a:ext uri="{FF2B5EF4-FFF2-40B4-BE49-F238E27FC236}">
                  <a16:creationId xmlns:a16="http://schemas.microsoft.com/office/drawing/2014/main" id="{1225E235-B405-403B-9D5C-17CB77B48603}"/>
                </a:ext>
              </a:extLst>
            </p:cNvPr>
            <p:cNvSpPr/>
            <p:nvPr/>
          </p:nvSpPr>
          <p:spPr>
            <a:xfrm>
              <a:off x="7252097" y="589168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1476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4" name="Freeform: Shape 3503">
              <a:extLst>
                <a:ext uri="{FF2B5EF4-FFF2-40B4-BE49-F238E27FC236}">
                  <a16:creationId xmlns:a16="http://schemas.microsoft.com/office/drawing/2014/main" id="{BF3013E8-74E1-4C67-B1FA-05BA9DD0194D}"/>
                </a:ext>
              </a:extLst>
            </p:cNvPr>
            <p:cNvSpPr/>
            <p:nvPr/>
          </p:nvSpPr>
          <p:spPr>
            <a:xfrm>
              <a:off x="7248063" y="5898386"/>
              <a:ext cx="19050" cy="19050"/>
            </a:xfrm>
            <a:custGeom>
              <a:avLst/>
              <a:gdLst>
                <a:gd name="connsiteX0" fmla="*/ 8081 w 19050"/>
                <a:gd name="connsiteY0" fmla="*/ 14733 h 19050"/>
                <a:gd name="connsiteX1" fmla="*/ 10939 w 19050"/>
                <a:gd name="connsiteY1" fmla="*/ 9018 h 19050"/>
                <a:gd name="connsiteX2" fmla="*/ 8081 w 19050"/>
                <a:gd name="connsiteY2" fmla="*/ 14733 h 19050"/>
              </a:gdLst>
              <a:ahLst/>
              <a:cxnLst>
                <a:cxn ang="0">
                  <a:pos x="connsiteX0" y="connsiteY0"/>
                </a:cxn>
                <a:cxn ang="0">
                  <a:pos x="connsiteX1" y="connsiteY1"/>
                </a:cxn>
                <a:cxn ang="0">
                  <a:pos x="connsiteX2" y="connsiteY2"/>
                </a:cxn>
              </a:cxnLst>
              <a:rect l="l" t="t" r="r" b="b"/>
              <a:pathLst>
                <a:path w="19050" h="19050">
                  <a:moveTo>
                    <a:pt x="8081" y="14733"/>
                  </a:moveTo>
                  <a:cubicBezTo>
                    <a:pt x="22369" y="29021"/>
                    <a:pt x="8081" y="9018"/>
                    <a:pt x="10939" y="9018"/>
                  </a:cubicBezTo>
                  <a:cubicBezTo>
                    <a:pt x="-491" y="2351"/>
                    <a:pt x="18559" y="15686"/>
                    <a:pt x="8081" y="147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5" name="Freeform: Shape 3504">
              <a:extLst>
                <a:ext uri="{FF2B5EF4-FFF2-40B4-BE49-F238E27FC236}">
                  <a16:creationId xmlns:a16="http://schemas.microsoft.com/office/drawing/2014/main" id="{C8E3F784-8D1C-4FFC-8C40-9F958C43E5FB}"/>
                </a:ext>
              </a:extLst>
            </p:cNvPr>
            <p:cNvSpPr/>
            <p:nvPr/>
          </p:nvSpPr>
          <p:spPr>
            <a:xfrm>
              <a:off x="7302341" y="6096476"/>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lnTo>
                    <a:pt x="7144" y="7144"/>
                  </a:lnTo>
                  <a:cubicBezTo>
                    <a:pt x="7144" y="7144"/>
                    <a:pt x="7144" y="7144"/>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6" name="Freeform: Shape 3505">
              <a:extLst>
                <a:ext uri="{FF2B5EF4-FFF2-40B4-BE49-F238E27FC236}">
                  <a16:creationId xmlns:a16="http://schemas.microsoft.com/office/drawing/2014/main" id="{833AD68D-756E-4299-AEEA-4A49C4BA18B1}"/>
                </a:ext>
              </a:extLst>
            </p:cNvPr>
            <p:cNvSpPr/>
            <p:nvPr/>
          </p:nvSpPr>
          <p:spPr>
            <a:xfrm>
              <a:off x="7330916" y="6212681"/>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7" name="Freeform: Shape 3506">
              <a:extLst>
                <a:ext uri="{FF2B5EF4-FFF2-40B4-BE49-F238E27FC236}">
                  <a16:creationId xmlns:a16="http://schemas.microsoft.com/office/drawing/2014/main" id="{616C437C-5935-4779-9FA0-B70A9164167D}"/>
                </a:ext>
              </a:extLst>
            </p:cNvPr>
            <p:cNvSpPr/>
            <p:nvPr/>
          </p:nvSpPr>
          <p:spPr>
            <a:xfrm>
              <a:off x="7333774" y="623363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8" name="Freeform: Shape 3507">
              <a:extLst>
                <a:ext uri="{FF2B5EF4-FFF2-40B4-BE49-F238E27FC236}">
                  <a16:creationId xmlns:a16="http://schemas.microsoft.com/office/drawing/2014/main" id="{DE1DAC3C-CE5E-4BAE-9DE0-D605238E4A30}"/>
                </a:ext>
              </a:extLst>
            </p:cNvPr>
            <p:cNvSpPr/>
            <p:nvPr/>
          </p:nvSpPr>
          <p:spPr>
            <a:xfrm>
              <a:off x="7302341" y="6097428"/>
              <a:ext cx="9525" cy="9525"/>
            </a:xfrm>
            <a:custGeom>
              <a:avLst/>
              <a:gdLst>
                <a:gd name="connsiteX0" fmla="*/ 7144 w 9525"/>
                <a:gd name="connsiteY0" fmla="*/ 7144 h 9525"/>
                <a:gd name="connsiteX1" fmla="*/ 7144 w 9525"/>
                <a:gd name="connsiteY1" fmla="*/ 10953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10953"/>
                  </a:lnTo>
                  <a:cubicBezTo>
                    <a:pt x="8096" y="10001"/>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09" name="Freeform: Shape 3508">
              <a:extLst>
                <a:ext uri="{FF2B5EF4-FFF2-40B4-BE49-F238E27FC236}">
                  <a16:creationId xmlns:a16="http://schemas.microsoft.com/office/drawing/2014/main" id="{9A552371-C587-4624-8935-E0FAA253F11C}"/>
                </a:ext>
              </a:extLst>
            </p:cNvPr>
            <p:cNvSpPr/>
            <p:nvPr/>
          </p:nvSpPr>
          <p:spPr>
            <a:xfrm>
              <a:off x="7260960" y="5929231"/>
              <a:ext cx="9525" cy="9525"/>
            </a:xfrm>
            <a:custGeom>
              <a:avLst/>
              <a:gdLst>
                <a:gd name="connsiteX0" fmla="*/ 7567 w 9525"/>
                <a:gd name="connsiteY0" fmla="*/ 8653 h 9525"/>
                <a:gd name="connsiteX1" fmla="*/ 7567 w 9525"/>
                <a:gd name="connsiteY1" fmla="*/ 8653 h 9525"/>
              </a:gdLst>
              <a:ahLst/>
              <a:cxnLst>
                <a:cxn ang="0">
                  <a:pos x="connsiteX0" y="connsiteY0"/>
                </a:cxn>
                <a:cxn ang="0">
                  <a:pos x="connsiteX1" y="connsiteY1"/>
                </a:cxn>
              </a:cxnLst>
              <a:rect l="l" t="t" r="r" b="b"/>
              <a:pathLst>
                <a:path w="9525" h="9525">
                  <a:moveTo>
                    <a:pt x="7567" y="8653"/>
                  </a:moveTo>
                  <a:cubicBezTo>
                    <a:pt x="6615" y="5795"/>
                    <a:pt x="7567" y="7700"/>
                    <a:pt x="7567"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0" name="Freeform: Shape 3509">
              <a:extLst>
                <a:ext uri="{FF2B5EF4-FFF2-40B4-BE49-F238E27FC236}">
                  <a16:creationId xmlns:a16="http://schemas.microsoft.com/office/drawing/2014/main" id="{EAEB9FC9-43FA-4307-B591-D85CE295E2ED}"/>
                </a:ext>
              </a:extLst>
            </p:cNvPr>
            <p:cNvSpPr/>
            <p:nvPr/>
          </p:nvSpPr>
          <p:spPr>
            <a:xfrm>
              <a:off x="7284223" y="6045020"/>
              <a:ext cx="9525" cy="9525"/>
            </a:xfrm>
            <a:custGeom>
              <a:avLst/>
              <a:gdLst>
                <a:gd name="connsiteX0" fmla="*/ 9069 w 9525"/>
                <a:gd name="connsiteY0" fmla="*/ 9069 h 9525"/>
                <a:gd name="connsiteX1" fmla="*/ 9069 w 9525"/>
                <a:gd name="connsiteY1" fmla="*/ 9069 h 9525"/>
              </a:gdLst>
              <a:ahLst/>
              <a:cxnLst>
                <a:cxn ang="0">
                  <a:pos x="connsiteX0" y="connsiteY0"/>
                </a:cxn>
                <a:cxn ang="0">
                  <a:pos x="connsiteX1" y="connsiteY1"/>
                </a:cxn>
              </a:cxnLst>
              <a:rect l="l" t="t" r="r" b="b"/>
              <a:pathLst>
                <a:path w="9525" h="9525">
                  <a:moveTo>
                    <a:pt x="9069" y="9069"/>
                  </a:moveTo>
                  <a:cubicBezTo>
                    <a:pt x="8117" y="8117"/>
                    <a:pt x="5259" y="5259"/>
                    <a:pt x="9069"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1" name="Freeform: Shape 3510">
              <a:extLst>
                <a:ext uri="{FF2B5EF4-FFF2-40B4-BE49-F238E27FC236}">
                  <a16:creationId xmlns:a16="http://schemas.microsoft.com/office/drawing/2014/main" id="{7889FCD8-44A4-4AA4-9F67-FC794E09194A}"/>
                </a:ext>
              </a:extLst>
            </p:cNvPr>
            <p:cNvSpPr/>
            <p:nvPr/>
          </p:nvSpPr>
          <p:spPr>
            <a:xfrm>
              <a:off x="7274719" y="6005743"/>
              <a:ext cx="9525" cy="9525"/>
            </a:xfrm>
            <a:custGeom>
              <a:avLst/>
              <a:gdLst>
                <a:gd name="connsiteX0" fmla="*/ 7144 w 9525"/>
                <a:gd name="connsiteY0" fmla="*/ 8342 h 9525"/>
                <a:gd name="connsiteX1" fmla="*/ 7144 w 9525"/>
                <a:gd name="connsiteY1" fmla="*/ 8342 h 9525"/>
              </a:gdLst>
              <a:ahLst/>
              <a:cxnLst>
                <a:cxn ang="0">
                  <a:pos x="connsiteX0" y="connsiteY0"/>
                </a:cxn>
                <a:cxn ang="0">
                  <a:pos x="connsiteX1" y="connsiteY1"/>
                </a:cxn>
              </a:cxnLst>
              <a:rect l="l" t="t" r="r" b="b"/>
              <a:pathLst>
                <a:path w="9525" h="9525">
                  <a:moveTo>
                    <a:pt x="7144" y="8342"/>
                  </a:moveTo>
                  <a:cubicBezTo>
                    <a:pt x="8096" y="15009"/>
                    <a:pt x="13811" y="3579"/>
                    <a:pt x="7144" y="834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2" name="Freeform: Shape 3511">
              <a:extLst>
                <a:ext uri="{FF2B5EF4-FFF2-40B4-BE49-F238E27FC236}">
                  <a16:creationId xmlns:a16="http://schemas.microsoft.com/office/drawing/2014/main" id="{84D1523C-434F-423D-A045-F796E82313FE}"/>
                </a:ext>
              </a:extLst>
            </p:cNvPr>
            <p:cNvSpPr/>
            <p:nvPr/>
          </p:nvSpPr>
          <p:spPr>
            <a:xfrm>
              <a:off x="7250906" y="594121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8096" y="7144"/>
                    <a:pt x="8096" y="7144"/>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3" name="Freeform: Shape 3512">
              <a:extLst>
                <a:ext uri="{FF2B5EF4-FFF2-40B4-BE49-F238E27FC236}">
                  <a16:creationId xmlns:a16="http://schemas.microsoft.com/office/drawing/2014/main" id="{934770EC-DBA1-44AB-998C-5FFF5E10C4B2}"/>
                </a:ext>
              </a:extLst>
            </p:cNvPr>
            <p:cNvSpPr/>
            <p:nvPr/>
          </p:nvSpPr>
          <p:spPr>
            <a:xfrm>
              <a:off x="7292393" y="607456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8096"/>
                    <a:pt x="7567" y="7144"/>
                  </a:cubicBezTo>
                  <a:cubicBezTo>
                    <a:pt x="7567" y="8096"/>
                    <a:pt x="7567"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4" name="Freeform: Shape 3513">
              <a:extLst>
                <a:ext uri="{FF2B5EF4-FFF2-40B4-BE49-F238E27FC236}">
                  <a16:creationId xmlns:a16="http://schemas.microsoft.com/office/drawing/2014/main" id="{F6085E93-94F9-4E37-AA84-94F199448BC7}"/>
                </a:ext>
              </a:extLst>
            </p:cNvPr>
            <p:cNvSpPr/>
            <p:nvPr/>
          </p:nvSpPr>
          <p:spPr>
            <a:xfrm>
              <a:off x="7270909" y="58393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5" name="Freeform: Shape 3514">
              <a:extLst>
                <a:ext uri="{FF2B5EF4-FFF2-40B4-BE49-F238E27FC236}">
                  <a16:creationId xmlns:a16="http://schemas.microsoft.com/office/drawing/2014/main" id="{3FF42673-9546-420F-9C0A-4A8FF3B226D3}"/>
                </a:ext>
              </a:extLst>
            </p:cNvPr>
            <p:cNvSpPr/>
            <p:nvPr/>
          </p:nvSpPr>
          <p:spPr>
            <a:xfrm>
              <a:off x="7275671" y="57897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7"/>
                    <a:pt x="1095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6" name="Freeform: Shape 3515">
              <a:extLst>
                <a:ext uri="{FF2B5EF4-FFF2-40B4-BE49-F238E27FC236}">
                  <a16:creationId xmlns:a16="http://schemas.microsoft.com/office/drawing/2014/main" id="{8F8BB3DF-FEE3-40DF-8DFA-CD2A0736A05F}"/>
                </a:ext>
              </a:extLst>
            </p:cNvPr>
            <p:cNvSpPr/>
            <p:nvPr/>
          </p:nvSpPr>
          <p:spPr>
            <a:xfrm>
              <a:off x="7340018" y="6271312"/>
              <a:ext cx="9525" cy="9525"/>
            </a:xfrm>
            <a:custGeom>
              <a:avLst/>
              <a:gdLst>
                <a:gd name="connsiteX0" fmla="*/ 7567 w 9525"/>
                <a:gd name="connsiteY0" fmla="*/ 7567 h 9525"/>
                <a:gd name="connsiteX1" fmla="*/ 7567 w 9525"/>
                <a:gd name="connsiteY1" fmla="*/ 7567 h 9525"/>
                <a:gd name="connsiteX2" fmla="*/ 7567 w 9525"/>
                <a:gd name="connsiteY2" fmla="*/ 7567 h 9525"/>
              </a:gdLst>
              <a:ahLst/>
              <a:cxnLst>
                <a:cxn ang="0">
                  <a:pos x="connsiteX0" y="connsiteY0"/>
                </a:cxn>
                <a:cxn ang="0">
                  <a:pos x="connsiteX1" y="connsiteY1"/>
                </a:cxn>
                <a:cxn ang="0">
                  <a:pos x="connsiteX2" y="connsiteY2"/>
                </a:cxn>
              </a:cxnLst>
              <a:rect l="l" t="t" r="r" b="b"/>
              <a:pathLst>
                <a:path w="9525" h="9525">
                  <a:moveTo>
                    <a:pt x="7567" y="7567"/>
                  </a:moveTo>
                  <a:cubicBezTo>
                    <a:pt x="7567" y="7567"/>
                    <a:pt x="7567" y="7567"/>
                    <a:pt x="7567" y="7567"/>
                  </a:cubicBezTo>
                  <a:cubicBezTo>
                    <a:pt x="6615" y="6614"/>
                    <a:pt x="7567" y="7567"/>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7" name="Freeform: Shape 3516">
              <a:extLst>
                <a:ext uri="{FF2B5EF4-FFF2-40B4-BE49-F238E27FC236}">
                  <a16:creationId xmlns:a16="http://schemas.microsoft.com/office/drawing/2014/main" id="{6CC3AAF3-8BCE-44E8-A58E-0E4B542A6B76}"/>
                </a:ext>
              </a:extLst>
            </p:cNvPr>
            <p:cNvSpPr/>
            <p:nvPr/>
          </p:nvSpPr>
          <p:spPr>
            <a:xfrm>
              <a:off x="7453789" y="6438988"/>
              <a:ext cx="19050" cy="9525"/>
            </a:xfrm>
            <a:custGeom>
              <a:avLst/>
              <a:gdLst>
                <a:gd name="connsiteX0" fmla="*/ 12859 w 19050"/>
                <a:gd name="connsiteY0" fmla="*/ 8485 h 9525"/>
                <a:gd name="connsiteX1" fmla="*/ 7144 w 19050"/>
                <a:gd name="connsiteY1" fmla="*/ 9437 h 9525"/>
                <a:gd name="connsiteX2" fmla="*/ 12859 w 19050"/>
                <a:gd name="connsiteY2" fmla="*/ 8485 h 9525"/>
              </a:gdLst>
              <a:ahLst/>
              <a:cxnLst>
                <a:cxn ang="0">
                  <a:pos x="connsiteX0" y="connsiteY0"/>
                </a:cxn>
                <a:cxn ang="0">
                  <a:pos x="connsiteX1" y="connsiteY1"/>
                </a:cxn>
                <a:cxn ang="0">
                  <a:pos x="connsiteX2" y="connsiteY2"/>
                </a:cxn>
              </a:cxnLst>
              <a:rect l="l" t="t" r="r" b="b"/>
              <a:pathLst>
                <a:path w="19050" h="9525">
                  <a:moveTo>
                    <a:pt x="12859" y="8485"/>
                  </a:moveTo>
                  <a:cubicBezTo>
                    <a:pt x="11906" y="13247"/>
                    <a:pt x="8096" y="2769"/>
                    <a:pt x="7144" y="9437"/>
                  </a:cubicBezTo>
                  <a:cubicBezTo>
                    <a:pt x="8096" y="8485"/>
                    <a:pt x="12859" y="14199"/>
                    <a:pt x="12859" y="8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8" name="Freeform: Shape 3517">
              <a:extLst>
                <a:ext uri="{FF2B5EF4-FFF2-40B4-BE49-F238E27FC236}">
                  <a16:creationId xmlns:a16="http://schemas.microsoft.com/office/drawing/2014/main" id="{A7813810-BF1A-466C-A267-5CFE39710F06}"/>
                </a:ext>
              </a:extLst>
            </p:cNvPr>
            <p:cNvSpPr/>
            <p:nvPr/>
          </p:nvSpPr>
          <p:spPr>
            <a:xfrm>
              <a:off x="7261384" y="593169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19" name="Freeform: Shape 3518">
              <a:extLst>
                <a:ext uri="{FF2B5EF4-FFF2-40B4-BE49-F238E27FC236}">
                  <a16:creationId xmlns:a16="http://schemas.microsoft.com/office/drawing/2014/main" id="{04551D34-DC67-4B2A-A37E-39A5E5D035B5}"/>
                </a:ext>
              </a:extLst>
            </p:cNvPr>
            <p:cNvSpPr/>
            <p:nvPr/>
          </p:nvSpPr>
          <p:spPr>
            <a:xfrm>
              <a:off x="7453789" y="64412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0" name="Freeform: Shape 3519">
              <a:extLst>
                <a:ext uri="{FF2B5EF4-FFF2-40B4-BE49-F238E27FC236}">
                  <a16:creationId xmlns:a16="http://schemas.microsoft.com/office/drawing/2014/main" id="{E463FFE3-517B-4C4E-A554-69E9E2753EDB}"/>
                </a:ext>
              </a:extLst>
            </p:cNvPr>
            <p:cNvSpPr/>
            <p:nvPr/>
          </p:nvSpPr>
          <p:spPr>
            <a:xfrm>
              <a:off x="7368064" y="6391751"/>
              <a:ext cx="9525" cy="9525"/>
            </a:xfrm>
            <a:custGeom>
              <a:avLst/>
              <a:gdLst>
                <a:gd name="connsiteX0" fmla="*/ 7144 w 9525"/>
                <a:gd name="connsiteY0" fmla="*/ 8097 h 9525"/>
                <a:gd name="connsiteX1" fmla="*/ 8096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cubicBezTo>
                    <a:pt x="7144" y="8097"/>
                    <a:pt x="8096" y="7144"/>
                    <a:pt x="8096" y="7144"/>
                  </a:cubicBezTo>
                  <a:cubicBezTo>
                    <a:pt x="8096" y="7144"/>
                    <a:pt x="7144" y="8097"/>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1" name="Freeform: Shape 3520">
              <a:extLst>
                <a:ext uri="{FF2B5EF4-FFF2-40B4-BE49-F238E27FC236}">
                  <a16:creationId xmlns:a16="http://schemas.microsoft.com/office/drawing/2014/main" id="{3FBF533B-C12F-4235-B32F-0159148AF8D0}"/>
                </a:ext>
              </a:extLst>
            </p:cNvPr>
            <p:cNvSpPr/>
            <p:nvPr/>
          </p:nvSpPr>
          <p:spPr>
            <a:xfrm>
              <a:off x="7351871" y="629173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2" name="Freeform: Shape 3521">
              <a:extLst>
                <a:ext uri="{FF2B5EF4-FFF2-40B4-BE49-F238E27FC236}">
                  <a16:creationId xmlns:a16="http://schemas.microsoft.com/office/drawing/2014/main" id="{E07B7411-D13E-4998-904F-04F16242F1AE}"/>
                </a:ext>
              </a:extLst>
            </p:cNvPr>
            <p:cNvSpPr/>
            <p:nvPr/>
          </p:nvSpPr>
          <p:spPr>
            <a:xfrm>
              <a:off x="7380446" y="6423724"/>
              <a:ext cx="9525" cy="9525"/>
            </a:xfrm>
            <a:custGeom>
              <a:avLst/>
              <a:gdLst>
                <a:gd name="connsiteX0" fmla="*/ 7144 w 9525"/>
                <a:gd name="connsiteY0" fmla="*/ 7555 h 9525"/>
                <a:gd name="connsiteX1" fmla="*/ 7144 w 9525"/>
                <a:gd name="connsiteY1" fmla="*/ 7555 h 9525"/>
              </a:gdLst>
              <a:ahLst/>
              <a:cxnLst>
                <a:cxn ang="0">
                  <a:pos x="connsiteX0" y="connsiteY0"/>
                </a:cxn>
                <a:cxn ang="0">
                  <a:pos x="connsiteX1" y="connsiteY1"/>
                </a:cxn>
              </a:cxnLst>
              <a:rect l="l" t="t" r="r" b="b"/>
              <a:pathLst>
                <a:path w="9525" h="9525">
                  <a:moveTo>
                    <a:pt x="7144" y="7555"/>
                  </a:moveTo>
                  <a:cubicBezTo>
                    <a:pt x="8096" y="18032"/>
                    <a:pt x="8096" y="4698"/>
                    <a:pt x="7144" y="755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3" name="Freeform: Shape 3522">
              <a:extLst>
                <a:ext uri="{FF2B5EF4-FFF2-40B4-BE49-F238E27FC236}">
                  <a16:creationId xmlns:a16="http://schemas.microsoft.com/office/drawing/2014/main" id="{33F6B035-110C-4F23-845C-F91A69C00A21}"/>
                </a:ext>
              </a:extLst>
            </p:cNvPr>
            <p:cNvSpPr/>
            <p:nvPr/>
          </p:nvSpPr>
          <p:spPr>
            <a:xfrm>
              <a:off x="7389971" y="6456081"/>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7144" y="8536"/>
                    <a:pt x="7144" y="4726"/>
                    <a:pt x="7144"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4" name="Freeform: Shape 3523">
              <a:extLst>
                <a:ext uri="{FF2B5EF4-FFF2-40B4-BE49-F238E27FC236}">
                  <a16:creationId xmlns:a16="http://schemas.microsoft.com/office/drawing/2014/main" id="{76039A6A-9B2A-47D7-863B-70C2E4D2006B}"/>
                </a:ext>
              </a:extLst>
            </p:cNvPr>
            <p:cNvSpPr/>
            <p:nvPr/>
          </p:nvSpPr>
          <p:spPr>
            <a:xfrm>
              <a:off x="7291490" y="5940257"/>
              <a:ext cx="9525" cy="9525"/>
            </a:xfrm>
            <a:custGeom>
              <a:avLst/>
              <a:gdLst>
                <a:gd name="connsiteX0" fmla="*/ 7517 w 9525"/>
                <a:gd name="connsiteY0" fmla="*/ 10010 h 9525"/>
                <a:gd name="connsiteX1" fmla="*/ 9422 w 9525"/>
                <a:gd name="connsiteY1" fmla="*/ 8105 h 9525"/>
                <a:gd name="connsiteX2" fmla="*/ 7517 w 9525"/>
                <a:gd name="connsiteY2" fmla="*/ 10010 h 9525"/>
              </a:gdLst>
              <a:ahLst/>
              <a:cxnLst>
                <a:cxn ang="0">
                  <a:pos x="connsiteX0" y="connsiteY0"/>
                </a:cxn>
                <a:cxn ang="0">
                  <a:pos x="connsiteX1" y="connsiteY1"/>
                </a:cxn>
                <a:cxn ang="0">
                  <a:pos x="connsiteX2" y="connsiteY2"/>
                </a:cxn>
              </a:cxnLst>
              <a:rect l="l" t="t" r="r" b="b"/>
              <a:pathLst>
                <a:path w="9525" h="9525">
                  <a:moveTo>
                    <a:pt x="7517" y="10010"/>
                  </a:moveTo>
                  <a:cubicBezTo>
                    <a:pt x="8470" y="9057"/>
                    <a:pt x="8470" y="8105"/>
                    <a:pt x="9422" y="8105"/>
                  </a:cubicBezTo>
                  <a:cubicBezTo>
                    <a:pt x="7517" y="9057"/>
                    <a:pt x="6565" y="4295"/>
                    <a:pt x="7517" y="100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5" name="Freeform: Shape 3524">
              <a:extLst>
                <a:ext uri="{FF2B5EF4-FFF2-40B4-BE49-F238E27FC236}">
                  <a16:creationId xmlns:a16="http://schemas.microsoft.com/office/drawing/2014/main" id="{BBD9AAE3-7FFD-4990-932E-1A67D1D4FCE1}"/>
                </a:ext>
              </a:extLst>
            </p:cNvPr>
            <p:cNvSpPr/>
            <p:nvPr/>
          </p:nvSpPr>
          <p:spPr>
            <a:xfrm>
              <a:off x="7260431" y="59316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6" name="Freeform: Shape 3525">
              <a:extLst>
                <a:ext uri="{FF2B5EF4-FFF2-40B4-BE49-F238E27FC236}">
                  <a16:creationId xmlns:a16="http://schemas.microsoft.com/office/drawing/2014/main" id="{849ADA94-88AF-4026-958D-CE598133E5B8}"/>
                </a:ext>
              </a:extLst>
            </p:cNvPr>
            <p:cNvSpPr/>
            <p:nvPr/>
          </p:nvSpPr>
          <p:spPr>
            <a:xfrm>
              <a:off x="7403306" y="6420326"/>
              <a:ext cx="9525" cy="19050"/>
            </a:xfrm>
            <a:custGeom>
              <a:avLst/>
              <a:gdLst>
                <a:gd name="connsiteX0" fmla="*/ 7144 w 9525"/>
                <a:gd name="connsiteY0" fmla="*/ 7144 h 19050"/>
                <a:gd name="connsiteX1" fmla="*/ 8096 w 9525"/>
                <a:gd name="connsiteY1" fmla="*/ 12859 h 19050"/>
                <a:gd name="connsiteX2" fmla="*/ 7144 w 9525"/>
                <a:gd name="connsiteY2" fmla="*/ 7144 h 19050"/>
              </a:gdLst>
              <a:ahLst/>
              <a:cxnLst>
                <a:cxn ang="0">
                  <a:pos x="connsiteX0" y="connsiteY0"/>
                </a:cxn>
                <a:cxn ang="0">
                  <a:pos x="connsiteX1" y="connsiteY1"/>
                </a:cxn>
                <a:cxn ang="0">
                  <a:pos x="connsiteX2" y="connsiteY2"/>
                </a:cxn>
              </a:cxnLst>
              <a:rect l="l" t="t" r="r" b="b"/>
              <a:pathLst>
                <a:path w="9525" h="19050">
                  <a:moveTo>
                    <a:pt x="7144" y="7144"/>
                  </a:moveTo>
                  <a:lnTo>
                    <a:pt x="8096" y="12859"/>
                  </a:lnTo>
                  <a:cubicBezTo>
                    <a:pt x="8096" y="1095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7" name="Freeform: Shape 3526">
              <a:extLst>
                <a:ext uri="{FF2B5EF4-FFF2-40B4-BE49-F238E27FC236}">
                  <a16:creationId xmlns:a16="http://schemas.microsoft.com/office/drawing/2014/main" id="{FEB63F7E-B417-4D0D-AC0D-148A9FD14FF8}"/>
                </a:ext>
              </a:extLst>
            </p:cNvPr>
            <p:cNvSpPr/>
            <p:nvPr/>
          </p:nvSpPr>
          <p:spPr>
            <a:xfrm>
              <a:off x="7369969" y="618124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8" name="Freeform: Shape 3527">
              <a:extLst>
                <a:ext uri="{FF2B5EF4-FFF2-40B4-BE49-F238E27FC236}">
                  <a16:creationId xmlns:a16="http://schemas.microsoft.com/office/drawing/2014/main" id="{BF2A2145-EBDA-4A11-906B-418473D3DBF0}"/>
                </a:ext>
              </a:extLst>
            </p:cNvPr>
            <p:cNvSpPr/>
            <p:nvPr/>
          </p:nvSpPr>
          <p:spPr>
            <a:xfrm>
              <a:off x="7407921" y="6441281"/>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8096"/>
                    <a:pt x="6339" y="16669"/>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29" name="Freeform: Shape 3528">
              <a:extLst>
                <a:ext uri="{FF2B5EF4-FFF2-40B4-BE49-F238E27FC236}">
                  <a16:creationId xmlns:a16="http://schemas.microsoft.com/office/drawing/2014/main" id="{68A0AEDD-1EDD-47F5-8D51-CA433A477B54}"/>
                </a:ext>
              </a:extLst>
            </p:cNvPr>
            <p:cNvSpPr/>
            <p:nvPr/>
          </p:nvSpPr>
          <p:spPr>
            <a:xfrm>
              <a:off x="7293769" y="59412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0" name="Freeform: Shape 3529">
              <a:extLst>
                <a:ext uri="{FF2B5EF4-FFF2-40B4-BE49-F238E27FC236}">
                  <a16:creationId xmlns:a16="http://schemas.microsoft.com/office/drawing/2014/main" id="{844E81F1-B951-4AEB-B38F-31F1C2D59F35}"/>
                </a:ext>
              </a:extLst>
            </p:cNvPr>
            <p:cNvSpPr/>
            <p:nvPr/>
          </p:nvSpPr>
          <p:spPr>
            <a:xfrm>
              <a:off x="7249384" y="5793700"/>
              <a:ext cx="228600" cy="752475"/>
            </a:xfrm>
            <a:custGeom>
              <a:avLst/>
              <a:gdLst>
                <a:gd name="connsiteX0" fmla="*/ 38194 w 228600"/>
                <a:gd name="connsiteY0" fmla="*/ 120372 h 752475"/>
                <a:gd name="connsiteX1" fmla="*/ 57244 w 228600"/>
                <a:gd name="connsiteY1" fmla="*/ 158472 h 752475"/>
                <a:gd name="connsiteX2" fmla="*/ 56291 w 228600"/>
                <a:gd name="connsiteY2" fmla="*/ 158472 h 752475"/>
                <a:gd name="connsiteX3" fmla="*/ 57244 w 228600"/>
                <a:gd name="connsiteY3" fmla="*/ 168949 h 752475"/>
                <a:gd name="connsiteX4" fmla="*/ 52481 w 228600"/>
                <a:gd name="connsiteY4" fmla="*/ 160377 h 752475"/>
                <a:gd name="connsiteX5" fmla="*/ 47719 w 228600"/>
                <a:gd name="connsiteY5" fmla="*/ 162282 h 752475"/>
                <a:gd name="connsiteX6" fmla="*/ 77246 w 228600"/>
                <a:gd name="connsiteY6" fmla="*/ 208955 h 752475"/>
                <a:gd name="connsiteX7" fmla="*/ 102011 w 228600"/>
                <a:gd name="connsiteY7" fmla="*/ 303252 h 752475"/>
                <a:gd name="connsiteX8" fmla="*/ 108679 w 228600"/>
                <a:gd name="connsiteY8" fmla="*/ 313730 h 752475"/>
                <a:gd name="connsiteX9" fmla="*/ 148684 w 228600"/>
                <a:gd name="connsiteY9" fmla="*/ 458510 h 752475"/>
                <a:gd name="connsiteX10" fmla="*/ 149636 w 228600"/>
                <a:gd name="connsiteY10" fmla="*/ 460414 h 752475"/>
                <a:gd name="connsiteX11" fmla="*/ 177259 w 228600"/>
                <a:gd name="connsiteY11" fmla="*/ 584239 h 752475"/>
                <a:gd name="connsiteX12" fmla="*/ 207738 w 228600"/>
                <a:gd name="connsiteY12" fmla="*/ 712827 h 752475"/>
                <a:gd name="connsiteX13" fmla="*/ 182973 w 228600"/>
                <a:gd name="connsiteY13" fmla="*/ 722352 h 752475"/>
                <a:gd name="connsiteX14" fmla="*/ 134396 w 228600"/>
                <a:gd name="connsiteY14" fmla="*/ 537567 h 752475"/>
                <a:gd name="connsiteX15" fmla="*/ 145826 w 228600"/>
                <a:gd name="connsiteY15" fmla="*/ 585192 h 752475"/>
                <a:gd name="connsiteX16" fmla="*/ 126776 w 228600"/>
                <a:gd name="connsiteY16" fmla="*/ 498514 h 752475"/>
                <a:gd name="connsiteX17" fmla="*/ 115346 w 228600"/>
                <a:gd name="connsiteY17" fmla="*/ 491847 h 752475"/>
                <a:gd name="connsiteX18" fmla="*/ 103916 w 228600"/>
                <a:gd name="connsiteY18" fmla="*/ 428030 h 752475"/>
                <a:gd name="connsiteX19" fmla="*/ 101059 w 228600"/>
                <a:gd name="connsiteY19" fmla="*/ 420410 h 752475"/>
                <a:gd name="connsiteX20" fmla="*/ 83913 w 228600"/>
                <a:gd name="connsiteY20" fmla="*/ 367069 h 752475"/>
                <a:gd name="connsiteX21" fmla="*/ 88676 w 228600"/>
                <a:gd name="connsiteY21" fmla="*/ 369927 h 752475"/>
                <a:gd name="connsiteX22" fmla="*/ 58196 w 228600"/>
                <a:gd name="connsiteY22" fmla="*/ 265152 h 752475"/>
                <a:gd name="connsiteX23" fmla="*/ 47719 w 228600"/>
                <a:gd name="connsiteY23" fmla="*/ 254674 h 752475"/>
                <a:gd name="connsiteX24" fmla="*/ 42004 w 228600"/>
                <a:gd name="connsiteY24" fmla="*/ 229910 h 752475"/>
                <a:gd name="connsiteX25" fmla="*/ 35336 w 228600"/>
                <a:gd name="connsiteY25" fmla="*/ 208955 h 752475"/>
                <a:gd name="connsiteX26" fmla="*/ 9619 w 228600"/>
                <a:gd name="connsiteY26" fmla="*/ 156567 h 752475"/>
                <a:gd name="connsiteX27" fmla="*/ 7713 w 228600"/>
                <a:gd name="connsiteY27" fmla="*/ 125135 h 752475"/>
                <a:gd name="connsiteX28" fmla="*/ 9619 w 228600"/>
                <a:gd name="connsiteY28" fmla="*/ 127992 h 752475"/>
                <a:gd name="connsiteX29" fmla="*/ 27716 w 228600"/>
                <a:gd name="connsiteY29" fmla="*/ 176569 h 752475"/>
                <a:gd name="connsiteX30" fmla="*/ 55338 w 228600"/>
                <a:gd name="connsiteY30" fmla="*/ 277535 h 752475"/>
                <a:gd name="connsiteX31" fmla="*/ 48671 w 228600"/>
                <a:gd name="connsiteY31" fmla="*/ 281344 h 752475"/>
                <a:gd name="connsiteX32" fmla="*/ 57244 w 228600"/>
                <a:gd name="connsiteY32" fmla="*/ 308967 h 752475"/>
                <a:gd name="connsiteX33" fmla="*/ 67721 w 228600"/>
                <a:gd name="connsiteY33" fmla="*/ 357544 h 752475"/>
                <a:gd name="connsiteX34" fmla="*/ 76294 w 228600"/>
                <a:gd name="connsiteY34" fmla="*/ 403264 h 752475"/>
                <a:gd name="connsiteX35" fmla="*/ 80104 w 228600"/>
                <a:gd name="connsiteY35" fmla="*/ 399455 h 752475"/>
                <a:gd name="connsiteX36" fmla="*/ 90581 w 228600"/>
                <a:gd name="connsiteY36" fmla="*/ 424219 h 752475"/>
                <a:gd name="connsiteX37" fmla="*/ 82961 w 228600"/>
                <a:gd name="connsiteY37" fmla="*/ 426124 h 752475"/>
                <a:gd name="connsiteX38" fmla="*/ 89629 w 228600"/>
                <a:gd name="connsiteY38" fmla="*/ 472797 h 752475"/>
                <a:gd name="connsiteX39" fmla="*/ 99154 w 228600"/>
                <a:gd name="connsiteY39" fmla="*/ 487085 h 752475"/>
                <a:gd name="connsiteX40" fmla="*/ 94391 w 228600"/>
                <a:gd name="connsiteY40" fmla="*/ 483274 h 752475"/>
                <a:gd name="connsiteX41" fmla="*/ 113441 w 228600"/>
                <a:gd name="connsiteY41" fmla="*/ 537567 h 752475"/>
                <a:gd name="connsiteX42" fmla="*/ 109631 w 228600"/>
                <a:gd name="connsiteY42" fmla="*/ 528994 h 752475"/>
                <a:gd name="connsiteX43" fmla="*/ 115346 w 228600"/>
                <a:gd name="connsiteY43" fmla="*/ 527089 h 752475"/>
                <a:gd name="connsiteX44" fmla="*/ 136301 w 228600"/>
                <a:gd name="connsiteY44" fmla="*/ 631864 h 752475"/>
                <a:gd name="connsiteX45" fmla="*/ 130586 w 228600"/>
                <a:gd name="connsiteY45" fmla="*/ 629960 h 752475"/>
                <a:gd name="connsiteX46" fmla="*/ 155351 w 228600"/>
                <a:gd name="connsiteY46" fmla="*/ 697587 h 752475"/>
                <a:gd name="connsiteX47" fmla="*/ 164876 w 228600"/>
                <a:gd name="connsiteY47" fmla="*/ 746164 h 752475"/>
                <a:gd name="connsiteX48" fmla="*/ 176306 w 228600"/>
                <a:gd name="connsiteY48" fmla="*/ 747117 h 752475"/>
                <a:gd name="connsiteX49" fmla="*/ 169638 w 228600"/>
                <a:gd name="connsiteY49" fmla="*/ 749974 h 752475"/>
                <a:gd name="connsiteX50" fmla="*/ 223931 w 228600"/>
                <a:gd name="connsiteY50" fmla="*/ 726162 h 752475"/>
                <a:gd name="connsiteX51" fmla="*/ 211548 w 228600"/>
                <a:gd name="connsiteY51" fmla="*/ 736639 h 752475"/>
                <a:gd name="connsiteX52" fmla="*/ 225836 w 228600"/>
                <a:gd name="connsiteY52" fmla="*/ 729019 h 752475"/>
                <a:gd name="connsiteX53" fmla="*/ 209644 w 228600"/>
                <a:gd name="connsiteY53" fmla="*/ 643294 h 752475"/>
                <a:gd name="connsiteX54" fmla="*/ 155351 w 228600"/>
                <a:gd name="connsiteY54" fmla="*/ 424219 h 752475"/>
                <a:gd name="connsiteX55" fmla="*/ 140111 w 228600"/>
                <a:gd name="connsiteY55" fmla="*/ 352782 h 752475"/>
                <a:gd name="connsiteX56" fmla="*/ 101059 w 228600"/>
                <a:gd name="connsiteY56" fmla="*/ 238482 h 752475"/>
                <a:gd name="connsiteX57" fmla="*/ 109631 w 228600"/>
                <a:gd name="connsiteY57" fmla="*/ 246102 h 752475"/>
                <a:gd name="connsiteX58" fmla="*/ 96296 w 228600"/>
                <a:gd name="connsiteY58" fmla="*/ 216574 h 752475"/>
                <a:gd name="connsiteX59" fmla="*/ 97248 w 228600"/>
                <a:gd name="connsiteY59" fmla="*/ 227052 h 752475"/>
                <a:gd name="connsiteX60" fmla="*/ 85819 w 228600"/>
                <a:gd name="connsiteY60" fmla="*/ 185142 h 752475"/>
                <a:gd name="connsiteX61" fmla="*/ 40098 w 228600"/>
                <a:gd name="connsiteY61" fmla="*/ 41314 h 752475"/>
                <a:gd name="connsiteX62" fmla="*/ 19144 w 228600"/>
                <a:gd name="connsiteY62" fmla="*/ 17502 h 752475"/>
                <a:gd name="connsiteX63" fmla="*/ 40098 w 228600"/>
                <a:gd name="connsiteY63" fmla="*/ 102274 h 752475"/>
                <a:gd name="connsiteX64" fmla="*/ 31526 w 228600"/>
                <a:gd name="connsiteY64" fmla="*/ 102274 h 752475"/>
                <a:gd name="connsiteX65" fmla="*/ 38194 w 228600"/>
                <a:gd name="connsiteY65" fmla="*/ 120372 h 752475"/>
                <a:gd name="connsiteX66" fmla="*/ 87723 w 228600"/>
                <a:gd name="connsiteY66" fmla="*/ 235624 h 752475"/>
                <a:gd name="connsiteX67" fmla="*/ 87723 w 228600"/>
                <a:gd name="connsiteY67" fmla="*/ 235624 h 752475"/>
                <a:gd name="connsiteX68" fmla="*/ 90581 w 228600"/>
                <a:gd name="connsiteY68" fmla="*/ 246102 h 752475"/>
                <a:gd name="connsiteX69" fmla="*/ 90581 w 228600"/>
                <a:gd name="connsiteY69" fmla="*/ 246102 h 752475"/>
                <a:gd name="connsiteX70" fmla="*/ 103916 w 228600"/>
                <a:gd name="connsiteY70" fmla="*/ 219432 h 752475"/>
                <a:gd name="connsiteX71" fmla="*/ 103916 w 228600"/>
                <a:gd name="connsiteY71" fmla="*/ 219432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28600" h="752475">
                  <a:moveTo>
                    <a:pt x="38194" y="120372"/>
                  </a:moveTo>
                  <a:cubicBezTo>
                    <a:pt x="38194" y="121324"/>
                    <a:pt x="54386" y="160377"/>
                    <a:pt x="57244" y="158472"/>
                  </a:cubicBezTo>
                  <a:cubicBezTo>
                    <a:pt x="54386" y="155614"/>
                    <a:pt x="54386" y="155614"/>
                    <a:pt x="56291" y="158472"/>
                  </a:cubicBezTo>
                  <a:cubicBezTo>
                    <a:pt x="45813" y="167997"/>
                    <a:pt x="62006" y="110847"/>
                    <a:pt x="57244" y="168949"/>
                  </a:cubicBezTo>
                  <a:cubicBezTo>
                    <a:pt x="53434" y="170855"/>
                    <a:pt x="51529" y="159424"/>
                    <a:pt x="52481" y="160377"/>
                  </a:cubicBezTo>
                  <a:cubicBezTo>
                    <a:pt x="50576" y="161330"/>
                    <a:pt x="48671" y="161330"/>
                    <a:pt x="47719" y="162282"/>
                  </a:cubicBezTo>
                  <a:cubicBezTo>
                    <a:pt x="48671" y="182285"/>
                    <a:pt x="78198" y="193714"/>
                    <a:pt x="77246" y="208955"/>
                  </a:cubicBezTo>
                  <a:cubicBezTo>
                    <a:pt x="77246" y="208955"/>
                    <a:pt x="95344" y="286107"/>
                    <a:pt x="102011" y="303252"/>
                  </a:cubicBezTo>
                  <a:cubicBezTo>
                    <a:pt x="104869" y="306110"/>
                    <a:pt x="106773" y="309919"/>
                    <a:pt x="108679" y="313730"/>
                  </a:cubicBezTo>
                  <a:cubicBezTo>
                    <a:pt x="111536" y="375642"/>
                    <a:pt x="130586" y="413742"/>
                    <a:pt x="148684" y="458510"/>
                  </a:cubicBezTo>
                  <a:cubicBezTo>
                    <a:pt x="142969" y="463272"/>
                    <a:pt x="146779" y="457557"/>
                    <a:pt x="149636" y="460414"/>
                  </a:cubicBezTo>
                  <a:cubicBezTo>
                    <a:pt x="151541" y="468987"/>
                    <a:pt x="162019" y="577572"/>
                    <a:pt x="177259" y="584239"/>
                  </a:cubicBezTo>
                  <a:cubicBezTo>
                    <a:pt x="185831" y="600432"/>
                    <a:pt x="210596" y="706160"/>
                    <a:pt x="207738" y="712827"/>
                  </a:cubicBezTo>
                  <a:cubicBezTo>
                    <a:pt x="203929" y="712827"/>
                    <a:pt x="179163" y="715685"/>
                    <a:pt x="182973" y="722352"/>
                  </a:cubicBezTo>
                  <a:cubicBezTo>
                    <a:pt x="184879" y="721399"/>
                    <a:pt x="142016" y="557569"/>
                    <a:pt x="134396" y="537567"/>
                  </a:cubicBezTo>
                  <a:cubicBezTo>
                    <a:pt x="137254" y="541377"/>
                    <a:pt x="142969" y="582335"/>
                    <a:pt x="145826" y="585192"/>
                  </a:cubicBezTo>
                  <a:cubicBezTo>
                    <a:pt x="144873" y="584239"/>
                    <a:pt x="122013" y="492799"/>
                    <a:pt x="126776" y="498514"/>
                  </a:cubicBezTo>
                  <a:cubicBezTo>
                    <a:pt x="126776" y="497562"/>
                    <a:pt x="119156" y="490894"/>
                    <a:pt x="115346" y="491847"/>
                  </a:cubicBezTo>
                  <a:cubicBezTo>
                    <a:pt x="125823" y="493752"/>
                    <a:pt x="103916" y="427077"/>
                    <a:pt x="103916" y="428030"/>
                  </a:cubicBezTo>
                  <a:cubicBezTo>
                    <a:pt x="102963" y="425172"/>
                    <a:pt x="102011" y="423267"/>
                    <a:pt x="101059" y="420410"/>
                  </a:cubicBezTo>
                  <a:cubicBezTo>
                    <a:pt x="97248" y="417552"/>
                    <a:pt x="85819" y="387072"/>
                    <a:pt x="83913" y="367069"/>
                  </a:cubicBezTo>
                  <a:cubicBezTo>
                    <a:pt x="85819" y="368022"/>
                    <a:pt x="87723" y="368974"/>
                    <a:pt x="88676" y="369927"/>
                  </a:cubicBezTo>
                  <a:cubicBezTo>
                    <a:pt x="75341" y="331827"/>
                    <a:pt x="68673" y="301347"/>
                    <a:pt x="58196" y="265152"/>
                  </a:cubicBezTo>
                  <a:cubicBezTo>
                    <a:pt x="53434" y="260389"/>
                    <a:pt x="49623" y="258485"/>
                    <a:pt x="47719" y="254674"/>
                  </a:cubicBezTo>
                  <a:cubicBezTo>
                    <a:pt x="49623" y="257532"/>
                    <a:pt x="42004" y="230862"/>
                    <a:pt x="42004" y="229910"/>
                  </a:cubicBezTo>
                  <a:cubicBezTo>
                    <a:pt x="47719" y="236577"/>
                    <a:pt x="44861" y="216574"/>
                    <a:pt x="35336" y="208955"/>
                  </a:cubicBezTo>
                  <a:cubicBezTo>
                    <a:pt x="48671" y="220385"/>
                    <a:pt x="9619" y="156567"/>
                    <a:pt x="9619" y="156567"/>
                  </a:cubicBezTo>
                  <a:cubicBezTo>
                    <a:pt x="12476" y="150852"/>
                    <a:pt x="19144" y="127992"/>
                    <a:pt x="7713" y="125135"/>
                  </a:cubicBezTo>
                  <a:cubicBezTo>
                    <a:pt x="6761" y="127992"/>
                    <a:pt x="6761" y="128944"/>
                    <a:pt x="9619" y="127992"/>
                  </a:cubicBezTo>
                  <a:cubicBezTo>
                    <a:pt x="18191" y="137517"/>
                    <a:pt x="10571" y="158472"/>
                    <a:pt x="27716" y="176569"/>
                  </a:cubicBezTo>
                  <a:cubicBezTo>
                    <a:pt x="25811" y="205144"/>
                    <a:pt x="42004" y="253722"/>
                    <a:pt x="55338" y="277535"/>
                  </a:cubicBezTo>
                  <a:cubicBezTo>
                    <a:pt x="49623" y="280392"/>
                    <a:pt x="50576" y="282297"/>
                    <a:pt x="48671" y="281344"/>
                  </a:cubicBezTo>
                  <a:cubicBezTo>
                    <a:pt x="50576" y="293727"/>
                    <a:pt x="51529" y="299442"/>
                    <a:pt x="57244" y="308967"/>
                  </a:cubicBezTo>
                  <a:cubicBezTo>
                    <a:pt x="61054" y="323255"/>
                    <a:pt x="67721" y="357544"/>
                    <a:pt x="67721" y="357544"/>
                  </a:cubicBezTo>
                  <a:cubicBezTo>
                    <a:pt x="68673" y="369927"/>
                    <a:pt x="82961" y="388977"/>
                    <a:pt x="76294" y="403264"/>
                  </a:cubicBezTo>
                  <a:cubicBezTo>
                    <a:pt x="77246" y="402312"/>
                    <a:pt x="78198" y="400407"/>
                    <a:pt x="80104" y="399455"/>
                  </a:cubicBezTo>
                  <a:cubicBezTo>
                    <a:pt x="82961" y="417552"/>
                    <a:pt x="83913" y="411837"/>
                    <a:pt x="90581" y="424219"/>
                  </a:cubicBezTo>
                  <a:cubicBezTo>
                    <a:pt x="92486" y="435649"/>
                    <a:pt x="82961" y="425172"/>
                    <a:pt x="82961" y="426124"/>
                  </a:cubicBezTo>
                  <a:cubicBezTo>
                    <a:pt x="90581" y="440412"/>
                    <a:pt x="95344" y="461367"/>
                    <a:pt x="89629" y="472797"/>
                  </a:cubicBezTo>
                  <a:cubicBezTo>
                    <a:pt x="89629" y="472797"/>
                    <a:pt x="103916" y="484227"/>
                    <a:pt x="99154" y="487085"/>
                  </a:cubicBezTo>
                  <a:cubicBezTo>
                    <a:pt x="98201" y="485180"/>
                    <a:pt x="96296" y="483274"/>
                    <a:pt x="94391" y="483274"/>
                  </a:cubicBezTo>
                  <a:cubicBezTo>
                    <a:pt x="105821" y="500419"/>
                    <a:pt x="99154" y="523280"/>
                    <a:pt x="113441" y="537567"/>
                  </a:cubicBezTo>
                  <a:cubicBezTo>
                    <a:pt x="112488" y="534710"/>
                    <a:pt x="110584" y="531852"/>
                    <a:pt x="109631" y="528994"/>
                  </a:cubicBezTo>
                  <a:cubicBezTo>
                    <a:pt x="116298" y="527089"/>
                    <a:pt x="108679" y="535662"/>
                    <a:pt x="115346" y="527089"/>
                  </a:cubicBezTo>
                  <a:cubicBezTo>
                    <a:pt x="103916" y="549949"/>
                    <a:pt x="132491" y="606147"/>
                    <a:pt x="136301" y="631864"/>
                  </a:cubicBezTo>
                  <a:cubicBezTo>
                    <a:pt x="134396" y="631864"/>
                    <a:pt x="131538" y="631864"/>
                    <a:pt x="130586" y="629960"/>
                  </a:cubicBezTo>
                  <a:cubicBezTo>
                    <a:pt x="136301" y="650914"/>
                    <a:pt x="156304" y="675680"/>
                    <a:pt x="155351" y="697587"/>
                  </a:cubicBezTo>
                  <a:cubicBezTo>
                    <a:pt x="147731" y="713780"/>
                    <a:pt x="169638" y="729972"/>
                    <a:pt x="164876" y="746164"/>
                  </a:cubicBezTo>
                  <a:cubicBezTo>
                    <a:pt x="165829" y="748069"/>
                    <a:pt x="175354" y="734735"/>
                    <a:pt x="176306" y="747117"/>
                  </a:cubicBezTo>
                  <a:cubicBezTo>
                    <a:pt x="174401" y="748069"/>
                    <a:pt x="171544" y="749022"/>
                    <a:pt x="169638" y="749974"/>
                  </a:cubicBezTo>
                  <a:cubicBezTo>
                    <a:pt x="171544" y="752832"/>
                    <a:pt x="218216" y="729019"/>
                    <a:pt x="223931" y="726162"/>
                  </a:cubicBezTo>
                  <a:cubicBezTo>
                    <a:pt x="221073" y="730924"/>
                    <a:pt x="217263" y="734735"/>
                    <a:pt x="211548" y="736639"/>
                  </a:cubicBezTo>
                  <a:cubicBezTo>
                    <a:pt x="217263" y="735687"/>
                    <a:pt x="222026" y="732830"/>
                    <a:pt x="225836" y="729019"/>
                  </a:cubicBezTo>
                  <a:cubicBezTo>
                    <a:pt x="229646" y="726162"/>
                    <a:pt x="211548" y="640437"/>
                    <a:pt x="209644" y="643294"/>
                  </a:cubicBezTo>
                  <a:cubicBezTo>
                    <a:pt x="202976" y="634722"/>
                    <a:pt x="162971" y="422314"/>
                    <a:pt x="155351" y="424219"/>
                  </a:cubicBezTo>
                  <a:cubicBezTo>
                    <a:pt x="150588" y="407074"/>
                    <a:pt x="141063" y="369927"/>
                    <a:pt x="140111" y="352782"/>
                  </a:cubicBezTo>
                  <a:cubicBezTo>
                    <a:pt x="132491" y="322302"/>
                    <a:pt x="91534" y="269914"/>
                    <a:pt x="101059" y="238482"/>
                  </a:cubicBezTo>
                  <a:cubicBezTo>
                    <a:pt x="108679" y="267057"/>
                    <a:pt x="99154" y="239435"/>
                    <a:pt x="109631" y="246102"/>
                  </a:cubicBezTo>
                  <a:cubicBezTo>
                    <a:pt x="108679" y="245149"/>
                    <a:pt x="96296" y="216574"/>
                    <a:pt x="96296" y="216574"/>
                  </a:cubicBezTo>
                  <a:cubicBezTo>
                    <a:pt x="93438" y="215622"/>
                    <a:pt x="98201" y="228005"/>
                    <a:pt x="97248" y="227052"/>
                  </a:cubicBezTo>
                  <a:cubicBezTo>
                    <a:pt x="88676" y="220385"/>
                    <a:pt x="89629" y="187047"/>
                    <a:pt x="85819" y="185142"/>
                  </a:cubicBezTo>
                  <a:cubicBezTo>
                    <a:pt x="61054" y="147994"/>
                    <a:pt x="53434" y="82272"/>
                    <a:pt x="40098" y="41314"/>
                  </a:cubicBezTo>
                  <a:cubicBezTo>
                    <a:pt x="33431" y="19407"/>
                    <a:pt x="27716" y="-8215"/>
                    <a:pt x="19144" y="17502"/>
                  </a:cubicBezTo>
                  <a:cubicBezTo>
                    <a:pt x="16286" y="22264"/>
                    <a:pt x="28669" y="93702"/>
                    <a:pt x="40098" y="102274"/>
                  </a:cubicBezTo>
                  <a:cubicBezTo>
                    <a:pt x="37241" y="104180"/>
                    <a:pt x="34384" y="104180"/>
                    <a:pt x="31526" y="102274"/>
                  </a:cubicBezTo>
                  <a:cubicBezTo>
                    <a:pt x="49623" y="95607"/>
                    <a:pt x="36288" y="123230"/>
                    <a:pt x="38194" y="120372"/>
                  </a:cubicBezTo>
                  <a:close/>
                  <a:moveTo>
                    <a:pt x="87723" y="235624"/>
                  </a:moveTo>
                  <a:cubicBezTo>
                    <a:pt x="86771" y="234672"/>
                    <a:pt x="85819" y="229910"/>
                    <a:pt x="87723" y="235624"/>
                  </a:cubicBezTo>
                  <a:close/>
                  <a:moveTo>
                    <a:pt x="90581" y="246102"/>
                  </a:moveTo>
                  <a:cubicBezTo>
                    <a:pt x="88676" y="238482"/>
                    <a:pt x="91534" y="241339"/>
                    <a:pt x="90581" y="246102"/>
                  </a:cubicBezTo>
                  <a:close/>
                  <a:moveTo>
                    <a:pt x="103916" y="219432"/>
                  </a:moveTo>
                  <a:cubicBezTo>
                    <a:pt x="106773" y="225147"/>
                    <a:pt x="99154" y="217527"/>
                    <a:pt x="103916" y="21943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1" name="Freeform: Shape 3530">
              <a:extLst>
                <a:ext uri="{FF2B5EF4-FFF2-40B4-BE49-F238E27FC236}">
                  <a16:creationId xmlns:a16="http://schemas.microsoft.com/office/drawing/2014/main" id="{EBCE6E2B-4A0C-4C45-8A9E-93D7E807FC2E}"/>
                </a:ext>
              </a:extLst>
            </p:cNvPr>
            <p:cNvSpPr/>
            <p:nvPr/>
          </p:nvSpPr>
          <p:spPr>
            <a:xfrm>
              <a:off x="7340679" y="6003808"/>
              <a:ext cx="9525" cy="9525"/>
            </a:xfrm>
            <a:custGeom>
              <a:avLst/>
              <a:gdLst>
                <a:gd name="connsiteX0" fmla="*/ 7858 w 9525"/>
                <a:gd name="connsiteY0" fmla="*/ 7419 h 9525"/>
                <a:gd name="connsiteX1" fmla="*/ 7858 w 9525"/>
                <a:gd name="connsiteY1" fmla="*/ 7419 h 9525"/>
              </a:gdLst>
              <a:ahLst/>
              <a:cxnLst>
                <a:cxn ang="0">
                  <a:pos x="connsiteX0" y="connsiteY0"/>
                </a:cxn>
                <a:cxn ang="0">
                  <a:pos x="connsiteX1" y="connsiteY1"/>
                </a:cxn>
              </a:cxnLst>
              <a:rect l="l" t="t" r="r" b="b"/>
              <a:pathLst>
                <a:path w="9525" h="9525">
                  <a:moveTo>
                    <a:pt x="7858" y="7419"/>
                  </a:moveTo>
                  <a:cubicBezTo>
                    <a:pt x="6906" y="6466"/>
                    <a:pt x="6906" y="8371"/>
                    <a:pt x="7858"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2" name="Freeform: Shape 3531">
              <a:extLst>
                <a:ext uri="{FF2B5EF4-FFF2-40B4-BE49-F238E27FC236}">
                  <a16:creationId xmlns:a16="http://schemas.microsoft.com/office/drawing/2014/main" id="{95E8B519-DE73-4B1D-8A41-2F289D396CBE}"/>
                </a:ext>
              </a:extLst>
            </p:cNvPr>
            <p:cNvSpPr/>
            <p:nvPr/>
          </p:nvSpPr>
          <p:spPr>
            <a:xfrm>
              <a:off x="7302341" y="609510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3" name="Freeform: Shape 3532">
              <a:extLst>
                <a:ext uri="{FF2B5EF4-FFF2-40B4-BE49-F238E27FC236}">
                  <a16:creationId xmlns:a16="http://schemas.microsoft.com/office/drawing/2014/main" id="{5BDED93D-F8C0-4E5C-A544-E099FEB58A84}"/>
                </a:ext>
              </a:extLst>
            </p:cNvPr>
            <p:cNvSpPr/>
            <p:nvPr/>
          </p:nvSpPr>
          <p:spPr>
            <a:xfrm>
              <a:off x="7366159" y="617130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4" name="Freeform: Shape 3533">
              <a:extLst>
                <a:ext uri="{FF2B5EF4-FFF2-40B4-BE49-F238E27FC236}">
                  <a16:creationId xmlns:a16="http://schemas.microsoft.com/office/drawing/2014/main" id="{2F212105-91DA-41FB-B4A4-20FDAC01FFDE}"/>
                </a:ext>
              </a:extLst>
            </p:cNvPr>
            <p:cNvSpPr/>
            <p:nvPr/>
          </p:nvSpPr>
          <p:spPr>
            <a:xfrm>
              <a:off x="7296626" y="6036997"/>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7567"/>
                    <a:pt x="7144" y="7567"/>
                  </a:cubicBezTo>
                  <a:cubicBezTo>
                    <a:pt x="8096"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5" name="Freeform: Shape 3534">
              <a:extLst>
                <a:ext uri="{FF2B5EF4-FFF2-40B4-BE49-F238E27FC236}">
                  <a16:creationId xmlns:a16="http://schemas.microsoft.com/office/drawing/2014/main" id="{8E312063-3669-4F67-9237-B5B8EFEBDC77}"/>
                </a:ext>
              </a:extLst>
            </p:cNvPr>
            <p:cNvSpPr/>
            <p:nvPr/>
          </p:nvSpPr>
          <p:spPr>
            <a:xfrm>
              <a:off x="7290911" y="6009798"/>
              <a:ext cx="9525" cy="9525"/>
            </a:xfrm>
            <a:custGeom>
              <a:avLst/>
              <a:gdLst>
                <a:gd name="connsiteX0" fmla="*/ 7144 w 9525"/>
                <a:gd name="connsiteY0" fmla="*/ 10953 h 9525"/>
                <a:gd name="connsiteX1" fmla="*/ 7144 w 9525"/>
                <a:gd name="connsiteY1" fmla="*/ 7144 h 9525"/>
                <a:gd name="connsiteX2" fmla="*/ 7144 w 9525"/>
                <a:gd name="connsiteY2" fmla="*/ 10953 h 9525"/>
              </a:gdLst>
              <a:ahLst/>
              <a:cxnLst>
                <a:cxn ang="0">
                  <a:pos x="connsiteX0" y="connsiteY0"/>
                </a:cxn>
                <a:cxn ang="0">
                  <a:pos x="connsiteX1" y="connsiteY1"/>
                </a:cxn>
                <a:cxn ang="0">
                  <a:pos x="connsiteX2" y="connsiteY2"/>
                </a:cxn>
              </a:cxnLst>
              <a:rect l="l" t="t" r="r" b="b"/>
              <a:pathLst>
                <a:path w="9525" h="9525">
                  <a:moveTo>
                    <a:pt x="7144" y="10953"/>
                  </a:moveTo>
                  <a:lnTo>
                    <a:pt x="7144" y="7144"/>
                  </a:lnTo>
                  <a:cubicBezTo>
                    <a:pt x="7144" y="9049"/>
                    <a:pt x="7144" y="10001"/>
                    <a:pt x="7144" y="109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6" name="Freeform: Shape 3535">
              <a:extLst>
                <a:ext uri="{FF2B5EF4-FFF2-40B4-BE49-F238E27FC236}">
                  <a16:creationId xmlns:a16="http://schemas.microsoft.com/office/drawing/2014/main" id="{0D906C39-1BEA-4042-9B23-45FCFA41E0DE}"/>
                </a:ext>
              </a:extLst>
            </p:cNvPr>
            <p:cNvSpPr/>
            <p:nvPr/>
          </p:nvSpPr>
          <p:spPr>
            <a:xfrm>
              <a:off x="7286128" y="5995511"/>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7" name="Freeform: Shape 3536">
              <a:extLst>
                <a:ext uri="{FF2B5EF4-FFF2-40B4-BE49-F238E27FC236}">
                  <a16:creationId xmlns:a16="http://schemas.microsoft.com/office/drawing/2014/main" id="{30D059F6-7FC6-44E8-AA99-C7C13DC269AF}"/>
                </a:ext>
              </a:extLst>
            </p:cNvPr>
            <p:cNvSpPr/>
            <p:nvPr/>
          </p:nvSpPr>
          <p:spPr>
            <a:xfrm>
              <a:off x="7369969" y="62850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7"/>
                    <a:pt x="7144" y="8097"/>
                    <a:pt x="7144" y="7144"/>
                  </a:cubicBezTo>
                  <a:cubicBezTo>
                    <a:pt x="8096" y="10002"/>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8" name="Freeform: Shape 3537">
              <a:extLst>
                <a:ext uri="{FF2B5EF4-FFF2-40B4-BE49-F238E27FC236}">
                  <a16:creationId xmlns:a16="http://schemas.microsoft.com/office/drawing/2014/main" id="{A57D9DC8-1289-4BB9-A124-DDBD609C38AB}"/>
                </a:ext>
              </a:extLst>
            </p:cNvPr>
            <p:cNvSpPr/>
            <p:nvPr/>
          </p:nvSpPr>
          <p:spPr>
            <a:xfrm>
              <a:off x="7339489" y="6200298"/>
              <a:ext cx="9525" cy="9525"/>
            </a:xfrm>
            <a:custGeom>
              <a:avLst/>
              <a:gdLst>
                <a:gd name="connsiteX0" fmla="*/ 7144 w 9525"/>
                <a:gd name="connsiteY0" fmla="*/ 7144 h 9525"/>
                <a:gd name="connsiteX1" fmla="*/ 9049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9049"/>
                    <a:pt x="9049" y="10001"/>
                  </a:cubicBezTo>
                  <a:cubicBezTo>
                    <a:pt x="9049" y="8096"/>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39" name="Freeform: Shape 3538">
              <a:extLst>
                <a:ext uri="{FF2B5EF4-FFF2-40B4-BE49-F238E27FC236}">
                  <a16:creationId xmlns:a16="http://schemas.microsoft.com/office/drawing/2014/main" id="{09A83598-1876-4870-A2CB-973EB06569D4}"/>
                </a:ext>
              </a:extLst>
            </p:cNvPr>
            <p:cNvSpPr/>
            <p:nvPr/>
          </p:nvSpPr>
          <p:spPr>
            <a:xfrm>
              <a:off x="7402354" y="64193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0" name="Freeform: Shape 3539">
              <a:extLst>
                <a:ext uri="{FF2B5EF4-FFF2-40B4-BE49-F238E27FC236}">
                  <a16:creationId xmlns:a16="http://schemas.microsoft.com/office/drawing/2014/main" id="{2090FB5B-2086-4918-8427-C0DEE4B54161}"/>
                </a:ext>
              </a:extLst>
            </p:cNvPr>
            <p:cNvSpPr/>
            <p:nvPr/>
          </p:nvSpPr>
          <p:spPr>
            <a:xfrm>
              <a:off x="7342346" y="6203156"/>
              <a:ext cx="9525" cy="9525"/>
            </a:xfrm>
            <a:custGeom>
              <a:avLst/>
              <a:gdLst>
                <a:gd name="connsiteX0" fmla="*/ 8096 w 9525"/>
                <a:gd name="connsiteY0" fmla="*/ 10954 h 9525"/>
                <a:gd name="connsiteX1" fmla="*/ 7144 w 9525"/>
                <a:gd name="connsiteY1" fmla="*/ 7144 h 9525"/>
                <a:gd name="connsiteX2" fmla="*/ 8096 w 9525"/>
                <a:gd name="connsiteY2" fmla="*/ 10954 h 9525"/>
              </a:gdLst>
              <a:ahLst/>
              <a:cxnLst>
                <a:cxn ang="0">
                  <a:pos x="connsiteX0" y="connsiteY0"/>
                </a:cxn>
                <a:cxn ang="0">
                  <a:pos x="connsiteX1" y="connsiteY1"/>
                </a:cxn>
                <a:cxn ang="0">
                  <a:pos x="connsiteX2" y="connsiteY2"/>
                </a:cxn>
              </a:cxnLst>
              <a:rect l="l" t="t" r="r" b="b"/>
              <a:pathLst>
                <a:path w="9525" h="9525">
                  <a:moveTo>
                    <a:pt x="8096" y="10954"/>
                  </a:moveTo>
                  <a:cubicBezTo>
                    <a:pt x="8096" y="9049"/>
                    <a:pt x="8096" y="8096"/>
                    <a:pt x="7144" y="7144"/>
                  </a:cubicBezTo>
                  <a:cubicBezTo>
                    <a:pt x="7144" y="8096"/>
                    <a:pt x="7144" y="10001"/>
                    <a:pt x="8096"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1" name="Freeform: Shape 3540">
              <a:extLst>
                <a:ext uri="{FF2B5EF4-FFF2-40B4-BE49-F238E27FC236}">
                  <a16:creationId xmlns:a16="http://schemas.microsoft.com/office/drawing/2014/main" id="{4EE2508C-6363-4B34-A0FC-4DC3736BAC18}"/>
                </a:ext>
              </a:extLst>
            </p:cNvPr>
            <p:cNvSpPr/>
            <p:nvPr/>
          </p:nvSpPr>
          <p:spPr>
            <a:xfrm>
              <a:off x="7258764" y="5913448"/>
              <a:ext cx="9525" cy="9525"/>
            </a:xfrm>
            <a:custGeom>
              <a:avLst/>
              <a:gdLst>
                <a:gd name="connsiteX0" fmla="*/ 7858 w 9525"/>
                <a:gd name="connsiteY0" fmla="*/ 8244 h 9525"/>
                <a:gd name="connsiteX1" fmla="*/ 7858 w 9525"/>
                <a:gd name="connsiteY1" fmla="*/ 8244 h 9525"/>
              </a:gdLst>
              <a:ahLst/>
              <a:cxnLst>
                <a:cxn ang="0">
                  <a:pos x="connsiteX0" y="connsiteY0"/>
                </a:cxn>
                <a:cxn ang="0">
                  <a:pos x="connsiteX1" y="connsiteY1"/>
                </a:cxn>
              </a:cxnLst>
              <a:rect l="l" t="t" r="r" b="b"/>
              <a:pathLst>
                <a:path w="9525" h="9525">
                  <a:moveTo>
                    <a:pt x="7858" y="8244"/>
                  </a:moveTo>
                  <a:cubicBezTo>
                    <a:pt x="6906" y="7291"/>
                    <a:pt x="6906" y="6339"/>
                    <a:pt x="7858"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2" name="Freeform: Shape 3541">
              <a:extLst>
                <a:ext uri="{FF2B5EF4-FFF2-40B4-BE49-F238E27FC236}">
                  <a16:creationId xmlns:a16="http://schemas.microsoft.com/office/drawing/2014/main" id="{669C331C-F7FE-4083-904E-7CE21A569D1F}"/>
                </a:ext>
              </a:extLst>
            </p:cNvPr>
            <p:cNvSpPr/>
            <p:nvPr/>
          </p:nvSpPr>
          <p:spPr>
            <a:xfrm>
              <a:off x="7258526" y="591317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3" name="Freeform: Shape 3542">
              <a:extLst>
                <a:ext uri="{FF2B5EF4-FFF2-40B4-BE49-F238E27FC236}">
                  <a16:creationId xmlns:a16="http://schemas.microsoft.com/office/drawing/2014/main" id="{66B572CB-4C56-4A32-B89E-DCBAD6DF6EDB}"/>
                </a:ext>
              </a:extLst>
            </p:cNvPr>
            <p:cNvSpPr/>
            <p:nvPr/>
          </p:nvSpPr>
          <p:spPr>
            <a:xfrm>
              <a:off x="7256621" y="5910738"/>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9049"/>
                  </a:lnTo>
                  <a:cubicBezTo>
                    <a:pt x="8096" y="8097"/>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4" name="Freeform: Shape 3543">
              <a:extLst>
                <a:ext uri="{FF2B5EF4-FFF2-40B4-BE49-F238E27FC236}">
                  <a16:creationId xmlns:a16="http://schemas.microsoft.com/office/drawing/2014/main" id="{5035A86F-E43A-4C4F-858B-079DDBF4DA63}"/>
                </a:ext>
              </a:extLst>
            </p:cNvPr>
            <p:cNvSpPr/>
            <p:nvPr/>
          </p:nvSpPr>
          <p:spPr>
            <a:xfrm>
              <a:off x="7262336" y="5939313"/>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5" name="Freeform: Shape 3544">
              <a:extLst>
                <a:ext uri="{FF2B5EF4-FFF2-40B4-BE49-F238E27FC236}">
                  <a16:creationId xmlns:a16="http://schemas.microsoft.com/office/drawing/2014/main" id="{9EA94610-9087-4698-B40C-48C2DFF33631}"/>
                </a:ext>
              </a:extLst>
            </p:cNvPr>
            <p:cNvSpPr/>
            <p:nvPr/>
          </p:nvSpPr>
          <p:spPr>
            <a:xfrm>
              <a:off x="7263818" y="5938043"/>
              <a:ext cx="9525" cy="19050"/>
            </a:xfrm>
            <a:custGeom>
              <a:avLst/>
              <a:gdLst>
                <a:gd name="connsiteX0" fmla="*/ 7567 w 9525"/>
                <a:gd name="connsiteY0" fmla="*/ 16034 h 19050"/>
                <a:gd name="connsiteX1" fmla="*/ 7567 w 9525"/>
                <a:gd name="connsiteY1" fmla="*/ 16034 h 19050"/>
              </a:gdLst>
              <a:ahLst/>
              <a:cxnLst>
                <a:cxn ang="0">
                  <a:pos x="connsiteX0" y="connsiteY0"/>
                </a:cxn>
                <a:cxn ang="0">
                  <a:pos x="connsiteX1" y="connsiteY1"/>
                </a:cxn>
              </a:cxnLst>
              <a:rect l="l" t="t" r="r" b="b"/>
              <a:pathLst>
                <a:path w="9525" h="19050">
                  <a:moveTo>
                    <a:pt x="7567" y="16034"/>
                  </a:moveTo>
                  <a:cubicBezTo>
                    <a:pt x="6615" y="-3969"/>
                    <a:pt x="7567" y="16034"/>
                    <a:pt x="7567" y="160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6" name="Freeform: Shape 3545">
              <a:extLst>
                <a:ext uri="{FF2B5EF4-FFF2-40B4-BE49-F238E27FC236}">
                  <a16:creationId xmlns:a16="http://schemas.microsoft.com/office/drawing/2014/main" id="{6F4C1D60-F884-409B-AD32-C664229B0685}"/>
                </a:ext>
              </a:extLst>
            </p:cNvPr>
            <p:cNvSpPr/>
            <p:nvPr/>
          </p:nvSpPr>
          <p:spPr>
            <a:xfrm>
              <a:off x="7268144" y="5974912"/>
              <a:ext cx="9525" cy="19050"/>
            </a:xfrm>
            <a:custGeom>
              <a:avLst/>
              <a:gdLst>
                <a:gd name="connsiteX0" fmla="*/ 9909 w 9525"/>
                <a:gd name="connsiteY0" fmla="*/ 13455 h 19050"/>
                <a:gd name="connsiteX1" fmla="*/ 9909 w 9525"/>
                <a:gd name="connsiteY1" fmla="*/ 13455 h 19050"/>
              </a:gdLst>
              <a:ahLst/>
              <a:cxnLst>
                <a:cxn ang="0">
                  <a:pos x="connsiteX0" y="connsiteY0"/>
                </a:cxn>
                <a:cxn ang="0">
                  <a:pos x="connsiteX1" y="connsiteY1"/>
                </a:cxn>
              </a:cxnLst>
              <a:rect l="l" t="t" r="r" b="b"/>
              <a:pathLst>
                <a:path w="9525" h="19050">
                  <a:moveTo>
                    <a:pt x="9909" y="13455"/>
                  </a:moveTo>
                  <a:cubicBezTo>
                    <a:pt x="4194" y="2025"/>
                    <a:pt x="8956" y="8692"/>
                    <a:pt x="9909" y="1345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7" name="Freeform: Shape 3546">
              <a:extLst>
                <a:ext uri="{FF2B5EF4-FFF2-40B4-BE49-F238E27FC236}">
                  <a16:creationId xmlns:a16="http://schemas.microsoft.com/office/drawing/2014/main" id="{5AF5B364-0BEB-4069-9117-DFD5D8072E4D}"/>
                </a:ext>
              </a:extLst>
            </p:cNvPr>
            <p:cNvSpPr/>
            <p:nvPr/>
          </p:nvSpPr>
          <p:spPr>
            <a:xfrm>
              <a:off x="7272814" y="5999956"/>
              <a:ext cx="9525" cy="9525"/>
            </a:xfrm>
            <a:custGeom>
              <a:avLst/>
              <a:gdLst>
                <a:gd name="connsiteX0" fmla="*/ 9049 w 9525"/>
                <a:gd name="connsiteY0" fmla="*/ 8414 h 9525"/>
                <a:gd name="connsiteX1" fmla="*/ 7144 w 9525"/>
                <a:gd name="connsiteY1" fmla="*/ 8414 h 9525"/>
                <a:gd name="connsiteX2" fmla="*/ 9049 w 9525"/>
                <a:gd name="connsiteY2" fmla="*/ 8414 h 9525"/>
              </a:gdLst>
              <a:ahLst/>
              <a:cxnLst>
                <a:cxn ang="0">
                  <a:pos x="connsiteX0" y="connsiteY0"/>
                </a:cxn>
                <a:cxn ang="0">
                  <a:pos x="connsiteX1" y="connsiteY1"/>
                </a:cxn>
                <a:cxn ang="0">
                  <a:pos x="connsiteX2" y="connsiteY2"/>
                </a:cxn>
              </a:cxnLst>
              <a:rect l="l" t="t" r="r" b="b"/>
              <a:pathLst>
                <a:path w="9525" h="9525">
                  <a:moveTo>
                    <a:pt x="9049" y="8414"/>
                  </a:moveTo>
                  <a:cubicBezTo>
                    <a:pt x="8096" y="5556"/>
                    <a:pt x="7144" y="8414"/>
                    <a:pt x="7144" y="8414"/>
                  </a:cubicBezTo>
                  <a:cubicBezTo>
                    <a:pt x="8096" y="10319"/>
                    <a:pt x="9049" y="11271"/>
                    <a:pt x="9049"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8" name="Freeform: Shape 3547">
              <a:extLst>
                <a:ext uri="{FF2B5EF4-FFF2-40B4-BE49-F238E27FC236}">
                  <a16:creationId xmlns:a16="http://schemas.microsoft.com/office/drawing/2014/main" id="{BEB5418F-C45D-495F-9148-B99631BEAF44}"/>
                </a:ext>
              </a:extLst>
            </p:cNvPr>
            <p:cNvSpPr/>
            <p:nvPr/>
          </p:nvSpPr>
          <p:spPr>
            <a:xfrm>
              <a:off x="7309009" y="6139338"/>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9049" y="10001"/>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49" name="Freeform: Shape 3548">
              <a:extLst>
                <a:ext uri="{FF2B5EF4-FFF2-40B4-BE49-F238E27FC236}">
                  <a16:creationId xmlns:a16="http://schemas.microsoft.com/office/drawing/2014/main" id="{172F72A3-0FC6-40EB-8915-7D1895096E7D}"/>
                </a:ext>
              </a:extLst>
            </p:cNvPr>
            <p:cNvSpPr/>
            <p:nvPr/>
          </p:nvSpPr>
          <p:spPr>
            <a:xfrm>
              <a:off x="7331445" y="6158493"/>
              <a:ext cx="9525" cy="9525"/>
            </a:xfrm>
            <a:custGeom>
              <a:avLst/>
              <a:gdLst>
                <a:gd name="connsiteX0" fmla="*/ 7567 w 9525"/>
                <a:gd name="connsiteY0" fmla="*/ 10849 h 9525"/>
                <a:gd name="connsiteX1" fmla="*/ 7567 w 9525"/>
                <a:gd name="connsiteY1" fmla="*/ 10849 h 9525"/>
              </a:gdLst>
              <a:ahLst/>
              <a:cxnLst>
                <a:cxn ang="0">
                  <a:pos x="connsiteX0" y="connsiteY0"/>
                </a:cxn>
                <a:cxn ang="0">
                  <a:pos x="connsiteX1" y="connsiteY1"/>
                </a:cxn>
              </a:cxnLst>
              <a:rect l="l" t="t" r="r" b="b"/>
              <a:pathLst>
                <a:path w="9525" h="9525">
                  <a:moveTo>
                    <a:pt x="7567" y="10849"/>
                  </a:moveTo>
                  <a:cubicBezTo>
                    <a:pt x="7567" y="7991"/>
                    <a:pt x="6615" y="4181"/>
                    <a:pt x="7567" y="108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0" name="Freeform: Shape 3549">
              <a:extLst>
                <a:ext uri="{FF2B5EF4-FFF2-40B4-BE49-F238E27FC236}">
                  <a16:creationId xmlns:a16="http://schemas.microsoft.com/office/drawing/2014/main" id="{BCEC8056-4D1C-4B59-A0A2-6EC4F2E6022B}"/>
                </a:ext>
              </a:extLst>
            </p:cNvPr>
            <p:cNvSpPr/>
            <p:nvPr/>
          </p:nvSpPr>
          <p:spPr>
            <a:xfrm>
              <a:off x="7318133" y="6181536"/>
              <a:ext cx="9525" cy="9525"/>
            </a:xfrm>
            <a:custGeom>
              <a:avLst/>
              <a:gdLst>
                <a:gd name="connsiteX0" fmla="*/ 7545 w 9525"/>
                <a:gd name="connsiteY0" fmla="*/ 7808 h 9525"/>
                <a:gd name="connsiteX1" fmla="*/ 7545 w 9525"/>
                <a:gd name="connsiteY1" fmla="*/ 7808 h 9525"/>
              </a:gdLst>
              <a:ahLst/>
              <a:cxnLst>
                <a:cxn ang="0">
                  <a:pos x="connsiteX0" y="connsiteY0"/>
                </a:cxn>
                <a:cxn ang="0">
                  <a:pos x="connsiteX1" y="connsiteY1"/>
                </a:cxn>
              </a:cxnLst>
              <a:rect l="l" t="t" r="r" b="b"/>
              <a:pathLst>
                <a:path w="9525" h="9525">
                  <a:moveTo>
                    <a:pt x="7545" y="7808"/>
                  </a:moveTo>
                  <a:cubicBezTo>
                    <a:pt x="5639" y="3998"/>
                    <a:pt x="11355" y="18286"/>
                    <a:pt x="7545" y="78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1" name="Freeform: Shape 3550">
              <a:extLst>
                <a:ext uri="{FF2B5EF4-FFF2-40B4-BE49-F238E27FC236}">
                  <a16:creationId xmlns:a16="http://schemas.microsoft.com/office/drawing/2014/main" id="{AB674B89-DA8F-4508-ACF2-B036AFF907BC}"/>
                </a:ext>
              </a:extLst>
            </p:cNvPr>
            <p:cNvSpPr/>
            <p:nvPr/>
          </p:nvSpPr>
          <p:spPr>
            <a:xfrm>
              <a:off x="7385635" y="6450236"/>
              <a:ext cx="9525" cy="9525"/>
            </a:xfrm>
            <a:custGeom>
              <a:avLst/>
              <a:gdLst>
                <a:gd name="connsiteX0" fmla="*/ 7670 w 9525"/>
                <a:gd name="connsiteY0" fmla="*/ 9618 h 9525"/>
                <a:gd name="connsiteX1" fmla="*/ 10527 w 9525"/>
                <a:gd name="connsiteY1" fmla="*/ 7713 h 9525"/>
                <a:gd name="connsiteX2" fmla="*/ 7670 w 9525"/>
                <a:gd name="connsiteY2" fmla="*/ 9618 h 9525"/>
              </a:gdLst>
              <a:ahLst/>
              <a:cxnLst>
                <a:cxn ang="0">
                  <a:pos x="connsiteX0" y="connsiteY0"/>
                </a:cxn>
                <a:cxn ang="0">
                  <a:pos x="connsiteX1" y="connsiteY1"/>
                </a:cxn>
                <a:cxn ang="0">
                  <a:pos x="connsiteX2" y="connsiteY2"/>
                </a:cxn>
              </a:cxnLst>
              <a:rect l="l" t="t" r="r" b="b"/>
              <a:pathLst>
                <a:path w="9525" h="9525">
                  <a:moveTo>
                    <a:pt x="7670" y="9618"/>
                  </a:moveTo>
                  <a:lnTo>
                    <a:pt x="10527" y="7713"/>
                  </a:lnTo>
                  <a:cubicBezTo>
                    <a:pt x="9575" y="6761"/>
                    <a:pt x="5765" y="6761"/>
                    <a:pt x="7670" y="96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2" name="Freeform: Shape 3551">
              <a:extLst>
                <a:ext uri="{FF2B5EF4-FFF2-40B4-BE49-F238E27FC236}">
                  <a16:creationId xmlns:a16="http://schemas.microsoft.com/office/drawing/2014/main" id="{74F015E6-F945-46E8-A2A6-0BA65F53A111}"/>
                </a:ext>
              </a:extLst>
            </p:cNvPr>
            <p:cNvSpPr/>
            <p:nvPr/>
          </p:nvSpPr>
          <p:spPr>
            <a:xfrm>
              <a:off x="7444264" y="6522243"/>
              <a:ext cx="19050" cy="9525"/>
            </a:xfrm>
            <a:custGeom>
              <a:avLst/>
              <a:gdLst>
                <a:gd name="connsiteX0" fmla="*/ 7144 w 19050"/>
                <a:gd name="connsiteY0" fmla="*/ 8096 h 9525"/>
                <a:gd name="connsiteX1" fmla="*/ 12859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cubicBezTo>
                    <a:pt x="9049" y="9049"/>
                    <a:pt x="11906" y="9049"/>
                    <a:pt x="12859" y="7144"/>
                  </a:cubicBezTo>
                  <a:cubicBezTo>
                    <a:pt x="10954"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3" name="Freeform: Shape 3552">
              <a:extLst>
                <a:ext uri="{FF2B5EF4-FFF2-40B4-BE49-F238E27FC236}">
                  <a16:creationId xmlns:a16="http://schemas.microsoft.com/office/drawing/2014/main" id="{24187465-1039-4A8C-BE8E-FF28E7C7533E}"/>
                </a:ext>
              </a:extLst>
            </p:cNvPr>
            <p:cNvSpPr/>
            <p:nvPr/>
          </p:nvSpPr>
          <p:spPr>
            <a:xfrm>
              <a:off x="7397882" y="6191302"/>
              <a:ext cx="9525" cy="9525"/>
            </a:xfrm>
            <a:custGeom>
              <a:avLst/>
              <a:gdLst>
                <a:gd name="connsiteX0" fmla="*/ 7805 w 9525"/>
                <a:gd name="connsiteY0" fmla="*/ 7567 h 9525"/>
                <a:gd name="connsiteX1" fmla="*/ 7805 w 9525"/>
                <a:gd name="connsiteY1" fmla="*/ 7567 h 9525"/>
              </a:gdLst>
              <a:ahLst/>
              <a:cxnLst>
                <a:cxn ang="0">
                  <a:pos x="connsiteX0" y="connsiteY0"/>
                </a:cxn>
                <a:cxn ang="0">
                  <a:pos x="connsiteX1" y="connsiteY1"/>
                </a:cxn>
              </a:cxnLst>
              <a:rect l="l" t="t" r="r" b="b"/>
              <a:pathLst>
                <a:path w="9525" h="9525">
                  <a:moveTo>
                    <a:pt x="7805" y="7567"/>
                  </a:moveTo>
                  <a:cubicBezTo>
                    <a:pt x="12568" y="7567"/>
                    <a:pt x="4948" y="6615"/>
                    <a:pt x="7805"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4" name="Freeform: Shape 3553">
              <a:extLst>
                <a:ext uri="{FF2B5EF4-FFF2-40B4-BE49-F238E27FC236}">
                  <a16:creationId xmlns:a16="http://schemas.microsoft.com/office/drawing/2014/main" id="{466483B2-33CD-4FB5-AA15-14D7B4B66D44}"/>
                </a:ext>
              </a:extLst>
            </p:cNvPr>
            <p:cNvSpPr/>
            <p:nvPr/>
          </p:nvSpPr>
          <p:spPr>
            <a:xfrm>
              <a:off x="7419710" y="6514623"/>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5027" y="8096"/>
                    <a:pt x="883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5" name="Freeform: Shape 3554">
              <a:extLst>
                <a:ext uri="{FF2B5EF4-FFF2-40B4-BE49-F238E27FC236}">
                  <a16:creationId xmlns:a16="http://schemas.microsoft.com/office/drawing/2014/main" id="{59AD69FF-E850-4452-9A35-4FB7F7DFCC07}"/>
                </a:ext>
              </a:extLst>
            </p:cNvPr>
            <p:cNvSpPr/>
            <p:nvPr/>
          </p:nvSpPr>
          <p:spPr>
            <a:xfrm>
              <a:off x="7416641" y="6519238"/>
              <a:ext cx="19050" cy="9525"/>
            </a:xfrm>
            <a:custGeom>
              <a:avLst/>
              <a:gdLst>
                <a:gd name="connsiteX0" fmla="*/ 7144 w 19050"/>
                <a:gd name="connsiteY0" fmla="*/ 8244 h 9525"/>
                <a:gd name="connsiteX1" fmla="*/ 7144 w 19050"/>
                <a:gd name="connsiteY1" fmla="*/ 8244 h 9525"/>
              </a:gdLst>
              <a:ahLst/>
              <a:cxnLst>
                <a:cxn ang="0">
                  <a:pos x="connsiteX0" y="connsiteY0"/>
                </a:cxn>
                <a:cxn ang="0">
                  <a:pos x="connsiteX1" y="connsiteY1"/>
                </a:cxn>
              </a:cxnLst>
              <a:rect l="l" t="t" r="r" b="b"/>
              <a:pathLst>
                <a:path w="19050" h="9525">
                  <a:moveTo>
                    <a:pt x="7144" y="8244"/>
                  </a:moveTo>
                  <a:cubicBezTo>
                    <a:pt x="15716" y="7291"/>
                    <a:pt x="10954" y="6338"/>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6" name="Freeform: Shape 3555">
              <a:extLst>
                <a:ext uri="{FF2B5EF4-FFF2-40B4-BE49-F238E27FC236}">
                  <a16:creationId xmlns:a16="http://schemas.microsoft.com/office/drawing/2014/main" id="{43D7B6DF-01FC-417E-9E9E-A700ABE15BAF}"/>
                </a:ext>
              </a:extLst>
            </p:cNvPr>
            <p:cNvSpPr/>
            <p:nvPr/>
          </p:nvSpPr>
          <p:spPr>
            <a:xfrm>
              <a:off x="7427119" y="65651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7" name="Freeform: Shape 3556">
              <a:extLst>
                <a:ext uri="{FF2B5EF4-FFF2-40B4-BE49-F238E27FC236}">
                  <a16:creationId xmlns:a16="http://schemas.microsoft.com/office/drawing/2014/main" id="{5D472A6E-6B91-49D3-8A4D-B1C47BDEFD9C}"/>
                </a:ext>
              </a:extLst>
            </p:cNvPr>
            <p:cNvSpPr/>
            <p:nvPr/>
          </p:nvSpPr>
          <p:spPr>
            <a:xfrm>
              <a:off x="7437596" y="659749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8" name="Freeform: Shape 3557">
              <a:extLst>
                <a:ext uri="{FF2B5EF4-FFF2-40B4-BE49-F238E27FC236}">
                  <a16:creationId xmlns:a16="http://schemas.microsoft.com/office/drawing/2014/main" id="{E659B028-4EEC-422F-A7A3-79526A7132F6}"/>
                </a:ext>
              </a:extLst>
            </p:cNvPr>
            <p:cNvSpPr/>
            <p:nvPr/>
          </p:nvSpPr>
          <p:spPr>
            <a:xfrm>
              <a:off x="7437596" y="660945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6614"/>
                    <a:pt x="7144" y="7567"/>
                  </a:cubicBezTo>
                  <a:cubicBezTo>
                    <a:pt x="7144" y="7567"/>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59" name="Freeform: Shape 3558">
              <a:extLst>
                <a:ext uri="{FF2B5EF4-FFF2-40B4-BE49-F238E27FC236}">
                  <a16:creationId xmlns:a16="http://schemas.microsoft.com/office/drawing/2014/main" id="{45543CA2-B89B-4FF0-832D-6F0EFC1FD5F5}"/>
                </a:ext>
              </a:extLst>
            </p:cNvPr>
            <p:cNvSpPr/>
            <p:nvPr/>
          </p:nvSpPr>
          <p:spPr>
            <a:xfrm>
              <a:off x="7426166" y="656510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9049" y="8096"/>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0" name="Freeform: Shape 3559">
              <a:extLst>
                <a:ext uri="{FF2B5EF4-FFF2-40B4-BE49-F238E27FC236}">
                  <a16:creationId xmlns:a16="http://schemas.microsoft.com/office/drawing/2014/main" id="{399DDFD9-F81E-459A-B868-F988C572F4D9}"/>
                </a:ext>
              </a:extLst>
            </p:cNvPr>
            <p:cNvSpPr/>
            <p:nvPr/>
          </p:nvSpPr>
          <p:spPr>
            <a:xfrm>
              <a:off x="7425452" y="652319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1" name="Freeform: Shape 3560">
              <a:extLst>
                <a:ext uri="{FF2B5EF4-FFF2-40B4-BE49-F238E27FC236}">
                  <a16:creationId xmlns:a16="http://schemas.microsoft.com/office/drawing/2014/main" id="{48FFAD3B-4282-404F-AB8C-57CE88D5B579}"/>
                </a:ext>
              </a:extLst>
            </p:cNvPr>
            <p:cNvSpPr/>
            <p:nvPr/>
          </p:nvSpPr>
          <p:spPr>
            <a:xfrm>
              <a:off x="7418758" y="655367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2" name="Freeform: Shape 3561">
              <a:extLst>
                <a:ext uri="{FF2B5EF4-FFF2-40B4-BE49-F238E27FC236}">
                  <a16:creationId xmlns:a16="http://schemas.microsoft.com/office/drawing/2014/main" id="{2E05810A-31A1-4A6D-94E1-5FC1528A2937}"/>
                </a:ext>
              </a:extLst>
            </p:cNvPr>
            <p:cNvSpPr/>
            <p:nvPr/>
          </p:nvSpPr>
          <p:spPr>
            <a:xfrm>
              <a:off x="7416641" y="6544020"/>
              <a:ext cx="9525" cy="9525"/>
            </a:xfrm>
            <a:custGeom>
              <a:avLst/>
              <a:gdLst>
                <a:gd name="connsiteX0" fmla="*/ 7144 w 9525"/>
                <a:gd name="connsiteY0" fmla="*/ 8227 h 9525"/>
                <a:gd name="connsiteX1" fmla="*/ 7144 w 9525"/>
                <a:gd name="connsiteY1" fmla="*/ 8227 h 9525"/>
              </a:gdLst>
              <a:ahLst/>
              <a:cxnLst>
                <a:cxn ang="0">
                  <a:pos x="connsiteX0" y="connsiteY0"/>
                </a:cxn>
                <a:cxn ang="0">
                  <a:pos x="connsiteX1" y="connsiteY1"/>
                </a:cxn>
              </a:cxnLst>
              <a:rect l="l" t="t" r="r" b="b"/>
              <a:pathLst>
                <a:path w="9525" h="9525">
                  <a:moveTo>
                    <a:pt x="7144" y="8227"/>
                  </a:moveTo>
                  <a:cubicBezTo>
                    <a:pt x="7144" y="9179"/>
                    <a:pt x="13811" y="5369"/>
                    <a:pt x="7144" y="8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3" name="Freeform: Shape 3562">
              <a:extLst>
                <a:ext uri="{FF2B5EF4-FFF2-40B4-BE49-F238E27FC236}">
                  <a16:creationId xmlns:a16="http://schemas.microsoft.com/office/drawing/2014/main" id="{43415336-91B9-4DBE-AD68-94572F843458}"/>
                </a:ext>
              </a:extLst>
            </p:cNvPr>
            <p:cNvSpPr/>
            <p:nvPr/>
          </p:nvSpPr>
          <p:spPr>
            <a:xfrm>
              <a:off x="7415689" y="65289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4" name="Freeform: Shape 3563">
              <a:extLst>
                <a:ext uri="{FF2B5EF4-FFF2-40B4-BE49-F238E27FC236}">
                  <a16:creationId xmlns:a16="http://schemas.microsoft.com/office/drawing/2014/main" id="{0C6DFDC4-4D87-4E58-A296-7CCBA5EC0890}"/>
                </a:ext>
              </a:extLst>
            </p:cNvPr>
            <p:cNvSpPr/>
            <p:nvPr/>
          </p:nvSpPr>
          <p:spPr>
            <a:xfrm>
              <a:off x="7421642" y="656034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8096"/>
                    <a:pt x="6906" y="8096"/>
                    <a:pt x="7858" y="7144"/>
                  </a:cubicBezTo>
                  <a:cubicBezTo>
                    <a:pt x="6906" y="8096"/>
                    <a:pt x="7858"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5" name="Freeform: Shape 3564">
              <a:extLst>
                <a:ext uri="{FF2B5EF4-FFF2-40B4-BE49-F238E27FC236}">
                  <a16:creationId xmlns:a16="http://schemas.microsoft.com/office/drawing/2014/main" id="{C9F3F346-52B8-4EBC-B953-F94DFE328547}"/>
                </a:ext>
              </a:extLst>
            </p:cNvPr>
            <p:cNvSpPr/>
            <p:nvPr/>
          </p:nvSpPr>
          <p:spPr>
            <a:xfrm>
              <a:off x="7453789" y="651867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7858"/>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6" name="Freeform: Shape 3565">
              <a:extLst>
                <a:ext uri="{FF2B5EF4-FFF2-40B4-BE49-F238E27FC236}">
                  <a16:creationId xmlns:a16="http://schemas.microsoft.com/office/drawing/2014/main" id="{4C632EB6-1FE5-41EC-BA5F-DEBA66F4814B}"/>
                </a:ext>
              </a:extLst>
            </p:cNvPr>
            <p:cNvSpPr/>
            <p:nvPr/>
          </p:nvSpPr>
          <p:spPr>
            <a:xfrm>
              <a:off x="7467124" y="65070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1095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7" name="Freeform: Shape 3566">
              <a:extLst>
                <a:ext uri="{FF2B5EF4-FFF2-40B4-BE49-F238E27FC236}">
                  <a16:creationId xmlns:a16="http://schemas.microsoft.com/office/drawing/2014/main" id="{44AAB35B-D3AE-41AC-9A91-9CAB2EA17DC1}"/>
                </a:ext>
              </a:extLst>
            </p:cNvPr>
            <p:cNvSpPr/>
            <p:nvPr/>
          </p:nvSpPr>
          <p:spPr>
            <a:xfrm>
              <a:off x="7441406" y="66308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8" name="Freeform: Shape 3567">
              <a:extLst>
                <a:ext uri="{FF2B5EF4-FFF2-40B4-BE49-F238E27FC236}">
                  <a16:creationId xmlns:a16="http://schemas.microsoft.com/office/drawing/2014/main" id="{4FF6D372-5983-4DCD-B339-FC36812515D9}"/>
                </a:ext>
              </a:extLst>
            </p:cNvPr>
            <p:cNvSpPr/>
            <p:nvPr/>
          </p:nvSpPr>
          <p:spPr>
            <a:xfrm>
              <a:off x="7471886" y="6662261"/>
              <a:ext cx="9525" cy="19050"/>
            </a:xfrm>
            <a:custGeom>
              <a:avLst/>
              <a:gdLst>
                <a:gd name="connsiteX0" fmla="*/ 9049 w 9525"/>
                <a:gd name="connsiteY0" fmla="*/ 11906 h 19050"/>
                <a:gd name="connsiteX1" fmla="*/ 7144 w 9525"/>
                <a:gd name="connsiteY1" fmla="*/ 7144 h 19050"/>
                <a:gd name="connsiteX2" fmla="*/ 9049 w 9525"/>
                <a:gd name="connsiteY2" fmla="*/ 11906 h 19050"/>
              </a:gdLst>
              <a:ahLst/>
              <a:cxnLst>
                <a:cxn ang="0">
                  <a:pos x="connsiteX0" y="connsiteY0"/>
                </a:cxn>
                <a:cxn ang="0">
                  <a:pos x="connsiteX1" y="connsiteY1"/>
                </a:cxn>
                <a:cxn ang="0">
                  <a:pos x="connsiteX2" y="connsiteY2"/>
                </a:cxn>
              </a:cxnLst>
              <a:rect l="l" t="t" r="r" b="b"/>
              <a:pathLst>
                <a:path w="9525" h="19050">
                  <a:moveTo>
                    <a:pt x="9049" y="11906"/>
                  </a:moveTo>
                  <a:cubicBezTo>
                    <a:pt x="8096" y="10001"/>
                    <a:pt x="8096" y="8096"/>
                    <a:pt x="7144" y="7144"/>
                  </a:cubicBezTo>
                  <a:cubicBezTo>
                    <a:pt x="8096" y="8096"/>
                    <a:pt x="8096" y="11906"/>
                    <a:pt x="9049"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69" name="Freeform: Shape 3568">
              <a:extLst>
                <a:ext uri="{FF2B5EF4-FFF2-40B4-BE49-F238E27FC236}">
                  <a16:creationId xmlns:a16="http://schemas.microsoft.com/office/drawing/2014/main" id="{B2CBB748-974D-47BF-B9E5-0112E071F134}"/>
                </a:ext>
              </a:extLst>
            </p:cNvPr>
            <p:cNvSpPr/>
            <p:nvPr/>
          </p:nvSpPr>
          <p:spPr>
            <a:xfrm>
              <a:off x="7426166" y="652319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7"/>
                    <a:pt x="7144" y="7144"/>
                  </a:cubicBezTo>
                  <a:cubicBezTo>
                    <a:pt x="7144"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0" name="Freeform: Shape 3569">
              <a:extLst>
                <a:ext uri="{FF2B5EF4-FFF2-40B4-BE49-F238E27FC236}">
                  <a16:creationId xmlns:a16="http://schemas.microsoft.com/office/drawing/2014/main" id="{D5C70D9A-ED66-4759-BAB1-B3B5EFA5ACC5}"/>
                </a:ext>
              </a:extLst>
            </p:cNvPr>
            <p:cNvSpPr/>
            <p:nvPr/>
          </p:nvSpPr>
          <p:spPr>
            <a:xfrm>
              <a:off x="7471886" y="6662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1" name="Freeform: Shape 3570">
              <a:extLst>
                <a:ext uri="{FF2B5EF4-FFF2-40B4-BE49-F238E27FC236}">
                  <a16:creationId xmlns:a16="http://schemas.microsoft.com/office/drawing/2014/main" id="{6C6FF330-6E2D-43AD-8B03-93E821A546F8}"/>
                </a:ext>
              </a:extLst>
            </p:cNvPr>
            <p:cNvSpPr/>
            <p:nvPr/>
          </p:nvSpPr>
          <p:spPr>
            <a:xfrm>
              <a:off x="7454741" y="6656546"/>
              <a:ext cx="9525" cy="9525"/>
            </a:xfrm>
            <a:custGeom>
              <a:avLst/>
              <a:gdLst>
                <a:gd name="connsiteX0" fmla="*/ 7144 w 9525"/>
                <a:gd name="connsiteY0" fmla="*/ 10954 h 9525"/>
                <a:gd name="connsiteX1" fmla="*/ 7144 w 9525"/>
                <a:gd name="connsiteY1" fmla="*/ 7144 h 9525"/>
                <a:gd name="connsiteX2" fmla="*/ 7144 w 9525"/>
                <a:gd name="connsiteY2" fmla="*/ 10954 h 9525"/>
              </a:gdLst>
              <a:ahLst/>
              <a:cxnLst>
                <a:cxn ang="0">
                  <a:pos x="connsiteX0" y="connsiteY0"/>
                </a:cxn>
                <a:cxn ang="0">
                  <a:pos x="connsiteX1" y="connsiteY1"/>
                </a:cxn>
                <a:cxn ang="0">
                  <a:pos x="connsiteX2" y="connsiteY2"/>
                </a:cxn>
              </a:cxnLst>
              <a:rect l="l" t="t" r="r" b="b"/>
              <a:pathLst>
                <a:path w="9525" h="9525">
                  <a:moveTo>
                    <a:pt x="7144" y="10954"/>
                  </a:moveTo>
                  <a:cubicBezTo>
                    <a:pt x="7144" y="9049"/>
                    <a:pt x="7144" y="8097"/>
                    <a:pt x="7144" y="7144"/>
                  </a:cubicBezTo>
                  <a:cubicBezTo>
                    <a:pt x="7144" y="8097"/>
                    <a:pt x="7144" y="9049"/>
                    <a:pt x="7144"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2" name="Freeform: Shape 3571">
              <a:extLst>
                <a:ext uri="{FF2B5EF4-FFF2-40B4-BE49-F238E27FC236}">
                  <a16:creationId xmlns:a16="http://schemas.microsoft.com/office/drawing/2014/main" id="{FBC0890E-9C29-4627-B3F2-95A47B666750}"/>
                </a:ext>
              </a:extLst>
            </p:cNvPr>
            <p:cNvSpPr/>
            <p:nvPr/>
          </p:nvSpPr>
          <p:spPr>
            <a:xfrm>
              <a:off x="7446169" y="662606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3" name="Freeform: Shape 3572">
              <a:extLst>
                <a:ext uri="{FF2B5EF4-FFF2-40B4-BE49-F238E27FC236}">
                  <a16:creationId xmlns:a16="http://schemas.microsoft.com/office/drawing/2014/main" id="{FABFE30E-948A-49A2-AFFE-1531D2C40B4E}"/>
                </a:ext>
              </a:extLst>
            </p:cNvPr>
            <p:cNvSpPr/>
            <p:nvPr/>
          </p:nvSpPr>
          <p:spPr>
            <a:xfrm>
              <a:off x="7456646" y="66517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2"/>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4" name="Freeform: Shape 3573">
              <a:extLst>
                <a:ext uri="{FF2B5EF4-FFF2-40B4-BE49-F238E27FC236}">
                  <a16:creationId xmlns:a16="http://schemas.microsoft.com/office/drawing/2014/main" id="{F67926A3-38CA-4E5D-A2C4-4BC5E6F62C3E}"/>
                </a:ext>
              </a:extLst>
            </p:cNvPr>
            <p:cNvSpPr/>
            <p:nvPr/>
          </p:nvSpPr>
          <p:spPr>
            <a:xfrm>
              <a:off x="7459504" y="6654084"/>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5795"/>
                    <a:pt x="7144" y="7701"/>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5" name="Freeform: Shape 3574">
              <a:extLst>
                <a:ext uri="{FF2B5EF4-FFF2-40B4-BE49-F238E27FC236}">
                  <a16:creationId xmlns:a16="http://schemas.microsoft.com/office/drawing/2014/main" id="{517FE289-8C8F-4772-8952-FA2D4578B204}"/>
                </a:ext>
              </a:extLst>
            </p:cNvPr>
            <p:cNvSpPr/>
            <p:nvPr/>
          </p:nvSpPr>
          <p:spPr>
            <a:xfrm>
              <a:off x="7455694" y="6543304"/>
              <a:ext cx="9525" cy="9525"/>
            </a:xfrm>
            <a:custGeom>
              <a:avLst/>
              <a:gdLst>
                <a:gd name="connsiteX0" fmla="*/ 7144 w 9525"/>
                <a:gd name="connsiteY0" fmla="*/ 7990 h 9525"/>
                <a:gd name="connsiteX1" fmla="*/ 10001 w 9525"/>
                <a:gd name="connsiteY1" fmla="*/ 7990 h 9525"/>
                <a:gd name="connsiteX2" fmla="*/ 7144 w 9525"/>
                <a:gd name="connsiteY2" fmla="*/ 7990 h 9525"/>
              </a:gdLst>
              <a:ahLst/>
              <a:cxnLst>
                <a:cxn ang="0">
                  <a:pos x="connsiteX0" y="connsiteY0"/>
                </a:cxn>
                <a:cxn ang="0">
                  <a:pos x="connsiteX1" y="connsiteY1"/>
                </a:cxn>
                <a:cxn ang="0">
                  <a:pos x="connsiteX2" y="connsiteY2"/>
                </a:cxn>
              </a:cxnLst>
              <a:rect l="l" t="t" r="r" b="b"/>
              <a:pathLst>
                <a:path w="9525" h="9525">
                  <a:moveTo>
                    <a:pt x="7144" y="7990"/>
                  </a:moveTo>
                  <a:cubicBezTo>
                    <a:pt x="8096" y="7990"/>
                    <a:pt x="9049" y="7990"/>
                    <a:pt x="10001" y="7990"/>
                  </a:cubicBezTo>
                  <a:cubicBezTo>
                    <a:pt x="7144" y="7990"/>
                    <a:pt x="7144"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6" name="Freeform: Shape 3575">
              <a:extLst>
                <a:ext uri="{FF2B5EF4-FFF2-40B4-BE49-F238E27FC236}">
                  <a16:creationId xmlns:a16="http://schemas.microsoft.com/office/drawing/2014/main" id="{ACC70D7B-FCF1-4060-85A1-89228EC5139F}"/>
                </a:ext>
              </a:extLst>
            </p:cNvPr>
            <p:cNvSpPr/>
            <p:nvPr/>
          </p:nvSpPr>
          <p:spPr>
            <a:xfrm>
              <a:off x="7424261" y="652372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954" y="6614"/>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7" name="Freeform: Shape 3576">
              <a:extLst>
                <a:ext uri="{FF2B5EF4-FFF2-40B4-BE49-F238E27FC236}">
                  <a16:creationId xmlns:a16="http://schemas.microsoft.com/office/drawing/2014/main" id="{4D73D462-95B8-4F70-BA54-F0772E479249}"/>
                </a:ext>
              </a:extLst>
            </p:cNvPr>
            <p:cNvSpPr/>
            <p:nvPr/>
          </p:nvSpPr>
          <p:spPr>
            <a:xfrm>
              <a:off x="7451884" y="657748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8096" y="8097"/>
                    <a:pt x="8096"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8" name="Freeform: Shape 3577">
              <a:extLst>
                <a:ext uri="{FF2B5EF4-FFF2-40B4-BE49-F238E27FC236}">
                  <a16:creationId xmlns:a16="http://schemas.microsoft.com/office/drawing/2014/main" id="{E1BB7AB1-1990-42F4-9752-84DEEAD4AE28}"/>
                </a:ext>
              </a:extLst>
            </p:cNvPr>
            <p:cNvSpPr/>
            <p:nvPr/>
          </p:nvSpPr>
          <p:spPr>
            <a:xfrm>
              <a:off x="7456646" y="657897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79" name="Freeform: Shape 3578">
              <a:extLst>
                <a:ext uri="{FF2B5EF4-FFF2-40B4-BE49-F238E27FC236}">
                  <a16:creationId xmlns:a16="http://schemas.microsoft.com/office/drawing/2014/main" id="{10E96E0F-EDF6-4B60-9E0B-7F23DB173380}"/>
                </a:ext>
              </a:extLst>
            </p:cNvPr>
            <p:cNvSpPr/>
            <p:nvPr/>
          </p:nvSpPr>
          <p:spPr>
            <a:xfrm>
              <a:off x="7452836" y="657844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9049" y="25241"/>
                    <a:pt x="7144"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0" name="Freeform: Shape 3579">
              <a:extLst>
                <a:ext uri="{FF2B5EF4-FFF2-40B4-BE49-F238E27FC236}">
                  <a16:creationId xmlns:a16="http://schemas.microsoft.com/office/drawing/2014/main" id="{1F1922F9-A399-40E4-999B-3BD6A7FCB985}"/>
                </a:ext>
              </a:extLst>
            </p:cNvPr>
            <p:cNvSpPr/>
            <p:nvPr/>
          </p:nvSpPr>
          <p:spPr>
            <a:xfrm>
              <a:off x="7457599" y="654319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1" name="Freeform: Shape 3580">
              <a:extLst>
                <a:ext uri="{FF2B5EF4-FFF2-40B4-BE49-F238E27FC236}">
                  <a16:creationId xmlns:a16="http://schemas.microsoft.com/office/drawing/2014/main" id="{89F3E665-D763-4D37-BA3C-271C8DD1E7F0}"/>
                </a:ext>
              </a:extLst>
            </p:cNvPr>
            <p:cNvSpPr/>
            <p:nvPr/>
          </p:nvSpPr>
          <p:spPr>
            <a:xfrm>
              <a:off x="7412831" y="6504125"/>
              <a:ext cx="76200" cy="171450"/>
            </a:xfrm>
            <a:custGeom>
              <a:avLst/>
              <a:gdLst>
                <a:gd name="connsiteX0" fmla="*/ 45244 w 76200"/>
                <a:gd name="connsiteY0" fmla="*/ 37644 h 171450"/>
                <a:gd name="connsiteX1" fmla="*/ 57626 w 76200"/>
                <a:gd name="connsiteY1" fmla="*/ 47169 h 171450"/>
                <a:gd name="connsiteX2" fmla="*/ 56674 w 76200"/>
                <a:gd name="connsiteY2" fmla="*/ 47169 h 171450"/>
                <a:gd name="connsiteX3" fmla="*/ 55721 w 76200"/>
                <a:gd name="connsiteY3" fmla="*/ 50026 h 171450"/>
                <a:gd name="connsiteX4" fmla="*/ 47149 w 76200"/>
                <a:gd name="connsiteY4" fmla="*/ 48122 h 171450"/>
                <a:gd name="connsiteX5" fmla="*/ 48101 w 76200"/>
                <a:gd name="connsiteY5" fmla="*/ 72887 h 171450"/>
                <a:gd name="connsiteX6" fmla="*/ 54769 w 76200"/>
                <a:gd name="connsiteY6" fmla="*/ 79554 h 171450"/>
                <a:gd name="connsiteX7" fmla="*/ 49054 w 76200"/>
                <a:gd name="connsiteY7" fmla="*/ 77649 h 171450"/>
                <a:gd name="connsiteX8" fmla="*/ 53816 w 76200"/>
                <a:gd name="connsiteY8" fmla="*/ 86222 h 171450"/>
                <a:gd name="connsiteX9" fmla="*/ 50959 w 76200"/>
                <a:gd name="connsiteY9" fmla="*/ 81459 h 171450"/>
                <a:gd name="connsiteX10" fmla="*/ 49054 w 76200"/>
                <a:gd name="connsiteY10" fmla="*/ 78601 h 171450"/>
                <a:gd name="connsiteX11" fmla="*/ 51911 w 76200"/>
                <a:gd name="connsiteY11" fmla="*/ 85269 h 171450"/>
                <a:gd name="connsiteX12" fmla="*/ 51911 w 76200"/>
                <a:gd name="connsiteY12" fmla="*/ 84317 h 171450"/>
                <a:gd name="connsiteX13" fmla="*/ 48101 w 76200"/>
                <a:gd name="connsiteY13" fmla="*/ 76697 h 171450"/>
                <a:gd name="connsiteX14" fmla="*/ 54769 w 76200"/>
                <a:gd name="connsiteY14" fmla="*/ 95747 h 171450"/>
                <a:gd name="connsiteX15" fmla="*/ 50959 w 76200"/>
                <a:gd name="connsiteY15" fmla="*/ 86222 h 171450"/>
                <a:gd name="connsiteX16" fmla="*/ 54769 w 76200"/>
                <a:gd name="connsiteY16" fmla="*/ 97651 h 171450"/>
                <a:gd name="connsiteX17" fmla="*/ 50006 w 76200"/>
                <a:gd name="connsiteY17" fmla="*/ 83364 h 171450"/>
                <a:gd name="connsiteX18" fmla="*/ 48101 w 76200"/>
                <a:gd name="connsiteY18" fmla="*/ 78601 h 171450"/>
                <a:gd name="connsiteX19" fmla="*/ 47149 w 76200"/>
                <a:gd name="connsiteY19" fmla="*/ 75744 h 171450"/>
                <a:gd name="connsiteX20" fmla="*/ 47149 w 76200"/>
                <a:gd name="connsiteY20" fmla="*/ 76697 h 171450"/>
                <a:gd name="connsiteX21" fmla="*/ 53816 w 76200"/>
                <a:gd name="connsiteY21" fmla="*/ 97651 h 171450"/>
                <a:gd name="connsiteX22" fmla="*/ 54769 w 76200"/>
                <a:gd name="connsiteY22" fmla="*/ 104319 h 171450"/>
                <a:gd name="connsiteX23" fmla="*/ 50006 w 76200"/>
                <a:gd name="connsiteY23" fmla="*/ 88126 h 171450"/>
                <a:gd name="connsiteX24" fmla="*/ 55721 w 76200"/>
                <a:gd name="connsiteY24" fmla="*/ 110987 h 171450"/>
                <a:gd name="connsiteX25" fmla="*/ 49054 w 76200"/>
                <a:gd name="connsiteY25" fmla="*/ 86222 h 171450"/>
                <a:gd name="connsiteX26" fmla="*/ 50006 w 76200"/>
                <a:gd name="connsiteY26" fmla="*/ 91937 h 171450"/>
                <a:gd name="connsiteX27" fmla="*/ 52864 w 76200"/>
                <a:gd name="connsiteY27" fmla="*/ 106224 h 171450"/>
                <a:gd name="connsiteX28" fmla="*/ 51911 w 76200"/>
                <a:gd name="connsiteY28" fmla="*/ 101462 h 171450"/>
                <a:gd name="connsiteX29" fmla="*/ 47149 w 76200"/>
                <a:gd name="connsiteY29" fmla="*/ 78601 h 171450"/>
                <a:gd name="connsiteX30" fmla="*/ 47149 w 76200"/>
                <a:gd name="connsiteY30" fmla="*/ 80507 h 171450"/>
                <a:gd name="connsiteX31" fmla="*/ 50959 w 76200"/>
                <a:gd name="connsiteY31" fmla="*/ 99557 h 171450"/>
                <a:gd name="connsiteX32" fmla="*/ 45244 w 76200"/>
                <a:gd name="connsiteY32" fmla="*/ 70029 h 171450"/>
                <a:gd name="connsiteX33" fmla="*/ 50006 w 76200"/>
                <a:gd name="connsiteY33" fmla="*/ 101462 h 171450"/>
                <a:gd name="connsiteX34" fmla="*/ 46196 w 76200"/>
                <a:gd name="connsiteY34" fmla="*/ 78601 h 171450"/>
                <a:gd name="connsiteX35" fmla="*/ 47149 w 76200"/>
                <a:gd name="connsiteY35" fmla="*/ 87174 h 171450"/>
                <a:gd name="connsiteX36" fmla="*/ 47149 w 76200"/>
                <a:gd name="connsiteY36" fmla="*/ 92889 h 171450"/>
                <a:gd name="connsiteX37" fmla="*/ 47149 w 76200"/>
                <a:gd name="connsiteY37" fmla="*/ 92889 h 171450"/>
                <a:gd name="connsiteX38" fmla="*/ 46196 w 76200"/>
                <a:gd name="connsiteY38" fmla="*/ 85269 h 171450"/>
                <a:gd name="connsiteX39" fmla="*/ 45244 w 76200"/>
                <a:gd name="connsiteY39" fmla="*/ 78601 h 171450"/>
                <a:gd name="connsiteX40" fmla="*/ 46196 w 76200"/>
                <a:gd name="connsiteY40" fmla="*/ 90984 h 171450"/>
                <a:gd name="connsiteX41" fmla="*/ 46196 w 76200"/>
                <a:gd name="connsiteY41" fmla="*/ 97651 h 171450"/>
                <a:gd name="connsiteX42" fmla="*/ 44291 w 76200"/>
                <a:gd name="connsiteY42" fmla="*/ 78601 h 171450"/>
                <a:gd name="connsiteX43" fmla="*/ 44291 w 76200"/>
                <a:gd name="connsiteY43" fmla="*/ 87174 h 171450"/>
                <a:gd name="connsiteX44" fmla="*/ 44291 w 76200"/>
                <a:gd name="connsiteY44" fmla="*/ 80507 h 171450"/>
                <a:gd name="connsiteX45" fmla="*/ 43339 w 76200"/>
                <a:gd name="connsiteY45" fmla="*/ 93842 h 171450"/>
                <a:gd name="connsiteX46" fmla="*/ 43339 w 76200"/>
                <a:gd name="connsiteY46" fmla="*/ 79554 h 171450"/>
                <a:gd name="connsiteX47" fmla="*/ 42386 w 76200"/>
                <a:gd name="connsiteY47" fmla="*/ 90984 h 171450"/>
                <a:gd name="connsiteX48" fmla="*/ 42386 w 76200"/>
                <a:gd name="connsiteY48" fmla="*/ 84317 h 171450"/>
                <a:gd name="connsiteX49" fmla="*/ 39529 w 76200"/>
                <a:gd name="connsiteY49" fmla="*/ 102414 h 171450"/>
                <a:gd name="connsiteX50" fmla="*/ 41434 w 76200"/>
                <a:gd name="connsiteY50" fmla="*/ 82412 h 171450"/>
                <a:gd name="connsiteX51" fmla="*/ 41434 w 76200"/>
                <a:gd name="connsiteY51" fmla="*/ 82412 h 171450"/>
                <a:gd name="connsiteX52" fmla="*/ 41434 w 76200"/>
                <a:gd name="connsiteY52" fmla="*/ 83364 h 171450"/>
                <a:gd name="connsiteX53" fmla="*/ 38576 w 76200"/>
                <a:gd name="connsiteY53" fmla="*/ 88126 h 171450"/>
                <a:gd name="connsiteX54" fmla="*/ 40481 w 76200"/>
                <a:gd name="connsiteY54" fmla="*/ 79554 h 171450"/>
                <a:gd name="connsiteX55" fmla="*/ 34766 w 76200"/>
                <a:gd name="connsiteY55" fmla="*/ 88126 h 171450"/>
                <a:gd name="connsiteX56" fmla="*/ 37624 w 76200"/>
                <a:gd name="connsiteY56" fmla="*/ 79554 h 171450"/>
                <a:gd name="connsiteX57" fmla="*/ 36671 w 76200"/>
                <a:gd name="connsiteY57" fmla="*/ 78601 h 171450"/>
                <a:gd name="connsiteX58" fmla="*/ 19526 w 76200"/>
                <a:gd name="connsiteY58" fmla="*/ 50979 h 171450"/>
                <a:gd name="connsiteX59" fmla="*/ 18574 w 76200"/>
                <a:gd name="connsiteY59" fmla="*/ 47169 h 171450"/>
                <a:gd name="connsiteX60" fmla="*/ 23336 w 76200"/>
                <a:gd name="connsiteY60" fmla="*/ 41454 h 171450"/>
                <a:gd name="connsiteX61" fmla="*/ 15716 w 76200"/>
                <a:gd name="connsiteY61" fmla="*/ 40501 h 171450"/>
                <a:gd name="connsiteX62" fmla="*/ 23336 w 76200"/>
                <a:gd name="connsiteY62" fmla="*/ 33834 h 171450"/>
                <a:gd name="connsiteX63" fmla="*/ 10001 w 76200"/>
                <a:gd name="connsiteY63" fmla="*/ 29072 h 171450"/>
                <a:gd name="connsiteX64" fmla="*/ 16669 w 76200"/>
                <a:gd name="connsiteY64" fmla="*/ 23357 h 171450"/>
                <a:gd name="connsiteX65" fmla="*/ 15716 w 76200"/>
                <a:gd name="connsiteY65" fmla="*/ 21451 h 171450"/>
                <a:gd name="connsiteX66" fmla="*/ 12859 w 76200"/>
                <a:gd name="connsiteY66" fmla="*/ 20499 h 171450"/>
                <a:gd name="connsiteX67" fmla="*/ 13811 w 76200"/>
                <a:gd name="connsiteY67" fmla="*/ 31929 h 171450"/>
                <a:gd name="connsiteX68" fmla="*/ 7144 w 76200"/>
                <a:gd name="connsiteY68" fmla="*/ 35739 h 171450"/>
                <a:gd name="connsiteX69" fmla="*/ 15716 w 76200"/>
                <a:gd name="connsiteY69" fmla="*/ 51932 h 171450"/>
                <a:gd name="connsiteX70" fmla="*/ 23336 w 76200"/>
                <a:gd name="connsiteY70" fmla="*/ 54789 h 171450"/>
                <a:gd name="connsiteX71" fmla="*/ 13811 w 76200"/>
                <a:gd name="connsiteY71" fmla="*/ 60504 h 171450"/>
                <a:gd name="connsiteX72" fmla="*/ 19526 w 76200"/>
                <a:gd name="connsiteY72" fmla="*/ 64314 h 171450"/>
                <a:gd name="connsiteX73" fmla="*/ 26194 w 76200"/>
                <a:gd name="connsiteY73" fmla="*/ 88126 h 171450"/>
                <a:gd name="connsiteX74" fmla="*/ 31909 w 76200"/>
                <a:gd name="connsiteY74" fmla="*/ 91937 h 171450"/>
                <a:gd name="connsiteX75" fmla="*/ 27146 w 76200"/>
                <a:gd name="connsiteY75" fmla="*/ 106224 h 171450"/>
                <a:gd name="connsiteX76" fmla="*/ 30004 w 76200"/>
                <a:gd name="connsiteY76" fmla="*/ 110034 h 171450"/>
                <a:gd name="connsiteX77" fmla="*/ 33814 w 76200"/>
                <a:gd name="connsiteY77" fmla="*/ 105272 h 171450"/>
                <a:gd name="connsiteX78" fmla="*/ 31909 w 76200"/>
                <a:gd name="connsiteY78" fmla="*/ 128132 h 171450"/>
                <a:gd name="connsiteX79" fmla="*/ 34766 w 76200"/>
                <a:gd name="connsiteY79" fmla="*/ 115749 h 171450"/>
                <a:gd name="connsiteX80" fmla="*/ 34766 w 76200"/>
                <a:gd name="connsiteY80" fmla="*/ 130989 h 171450"/>
                <a:gd name="connsiteX81" fmla="*/ 35719 w 76200"/>
                <a:gd name="connsiteY81" fmla="*/ 134799 h 171450"/>
                <a:gd name="connsiteX82" fmla="*/ 39529 w 76200"/>
                <a:gd name="connsiteY82" fmla="*/ 120512 h 171450"/>
                <a:gd name="connsiteX83" fmla="*/ 41434 w 76200"/>
                <a:gd name="connsiteY83" fmla="*/ 148134 h 171450"/>
                <a:gd name="connsiteX84" fmla="*/ 41434 w 76200"/>
                <a:gd name="connsiteY84" fmla="*/ 123369 h 171450"/>
                <a:gd name="connsiteX85" fmla="*/ 45244 w 76200"/>
                <a:gd name="connsiteY85" fmla="*/ 147182 h 171450"/>
                <a:gd name="connsiteX86" fmla="*/ 45244 w 76200"/>
                <a:gd name="connsiteY86" fmla="*/ 140514 h 171450"/>
                <a:gd name="connsiteX87" fmla="*/ 46196 w 76200"/>
                <a:gd name="connsiteY87" fmla="*/ 154801 h 171450"/>
                <a:gd name="connsiteX88" fmla="*/ 46196 w 76200"/>
                <a:gd name="connsiteY88" fmla="*/ 144324 h 171450"/>
                <a:gd name="connsiteX89" fmla="*/ 47149 w 76200"/>
                <a:gd name="connsiteY89" fmla="*/ 152897 h 171450"/>
                <a:gd name="connsiteX90" fmla="*/ 48101 w 76200"/>
                <a:gd name="connsiteY90" fmla="*/ 139562 h 171450"/>
                <a:gd name="connsiteX91" fmla="*/ 49054 w 76200"/>
                <a:gd name="connsiteY91" fmla="*/ 143372 h 171450"/>
                <a:gd name="connsiteX92" fmla="*/ 49054 w 76200"/>
                <a:gd name="connsiteY92" fmla="*/ 136704 h 171450"/>
                <a:gd name="connsiteX93" fmla="*/ 51911 w 76200"/>
                <a:gd name="connsiteY93" fmla="*/ 152897 h 171450"/>
                <a:gd name="connsiteX94" fmla="*/ 53816 w 76200"/>
                <a:gd name="connsiteY94" fmla="*/ 148134 h 171450"/>
                <a:gd name="connsiteX95" fmla="*/ 54769 w 76200"/>
                <a:gd name="connsiteY95" fmla="*/ 160517 h 171450"/>
                <a:gd name="connsiteX96" fmla="*/ 56674 w 76200"/>
                <a:gd name="connsiteY96" fmla="*/ 155754 h 171450"/>
                <a:gd name="connsiteX97" fmla="*/ 56674 w 76200"/>
                <a:gd name="connsiteY97" fmla="*/ 154801 h 171450"/>
                <a:gd name="connsiteX98" fmla="*/ 58579 w 76200"/>
                <a:gd name="connsiteY98" fmla="*/ 161469 h 171450"/>
                <a:gd name="connsiteX99" fmla="*/ 62389 w 76200"/>
                <a:gd name="connsiteY99" fmla="*/ 169089 h 171450"/>
                <a:gd name="connsiteX100" fmla="*/ 63341 w 76200"/>
                <a:gd name="connsiteY100" fmla="*/ 161469 h 171450"/>
                <a:gd name="connsiteX101" fmla="*/ 67151 w 76200"/>
                <a:gd name="connsiteY101" fmla="*/ 170042 h 171450"/>
                <a:gd name="connsiteX102" fmla="*/ 68104 w 76200"/>
                <a:gd name="connsiteY102" fmla="*/ 168137 h 171450"/>
                <a:gd name="connsiteX103" fmla="*/ 67151 w 76200"/>
                <a:gd name="connsiteY103" fmla="*/ 160517 h 171450"/>
                <a:gd name="connsiteX104" fmla="*/ 70009 w 76200"/>
                <a:gd name="connsiteY104" fmla="*/ 161469 h 171450"/>
                <a:gd name="connsiteX105" fmla="*/ 70009 w 76200"/>
                <a:gd name="connsiteY105" fmla="*/ 160517 h 171450"/>
                <a:gd name="connsiteX106" fmla="*/ 67151 w 76200"/>
                <a:gd name="connsiteY106" fmla="*/ 147182 h 171450"/>
                <a:gd name="connsiteX107" fmla="*/ 73819 w 76200"/>
                <a:gd name="connsiteY107" fmla="*/ 163374 h 171450"/>
                <a:gd name="connsiteX108" fmla="*/ 70009 w 76200"/>
                <a:gd name="connsiteY108" fmla="*/ 146229 h 171450"/>
                <a:gd name="connsiteX109" fmla="*/ 70009 w 76200"/>
                <a:gd name="connsiteY109" fmla="*/ 132894 h 171450"/>
                <a:gd name="connsiteX110" fmla="*/ 74771 w 76200"/>
                <a:gd name="connsiteY110" fmla="*/ 141467 h 171450"/>
                <a:gd name="connsiteX111" fmla="*/ 70009 w 76200"/>
                <a:gd name="connsiteY111" fmla="*/ 112892 h 171450"/>
                <a:gd name="connsiteX112" fmla="*/ 75724 w 76200"/>
                <a:gd name="connsiteY112" fmla="*/ 113844 h 171450"/>
                <a:gd name="connsiteX113" fmla="*/ 67151 w 76200"/>
                <a:gd name="connsiteY113" fmla="*/ 98604 h 171450"/>
                <a:gd name="connsiteX114" fmla="*/ 66199 w 76200"/>
                <a:gd name="connsiteY114" fmla="*/ 64314 h 171450"/>
                <a:gd name="connsiteX115" fmla="*/ 73819 w 76200"/>
                <a:gd name="connsiteY115" fmla="*/ 66219 h 171450"/>
                <a:gd name="connsiteX116" fmla="*/ 67151 w 76200"/>
                <a:gd name="connsiteY116" fmla="*/ 59551 h 171450"/>
                <a:gd name="connsiteX117" fmla="*/ 68104 w 76200"/>
                <a:gd name="connsiteY117" fmla="*/ 61457 h 171450"/>
                <a:gd name="connsiteX118" fmla="*/ 62389 w 76200"/>
                <a:gd name="connsiteY118" fmla="*/ 59551 h 171450"/>
                <a:gd name="connsiteX119" fmla="*/ 68104 w 76200"/>
                <a:gd name="connsiteY119" fmla="*/ 9069 h 171450"/>
                <a:gd name="connsiteX120" fmla="*/ 46196 w 76200"/>
                <a:gd name="connsiteY120" fmla="*/ 9069 h 171450"/>
                <a:gd name="connsiteX121" fmla="*/ 46196 w 76200"/>
                <a:gd name="connsiteY121" fmla="*/ 10022 h 171450"/>
                <a:gd name="connsiteX122" fmla="*/ 45244 w 76200"/>
                <a:gd name="connsiteY122" fmla="*/ 11926 h 171450"/>
                <a:gd name="connsiteX123" fmla="*/ 50959 w 76200"/>
                <a:gd name="connsiteY123" fmla="*/ 13832 h 171450"/>
                <a:gd name="connsiteX124" fmla="*/ 43339 w 76200"/>
                <a:gd name="connsiteY124" fmla="*/ 23357 h 171450"/>
                <a:gd name="connsiteX125" fmla="*/ 51911 w 76200"/>
                <a:gd name="connsiteY125" fmla="*/ 30976 h 171450"/>
                <a:gd name="connsiteX126" fmla="*/ 45244 w 76200"/>
                <a:gd name="connsiteY126" fmla="*/ 37644 h 171450"/>
                <a:gd name="connsiteX127" fmla="*/ 54769 w 76200"/>
                <a:gd name="connsiteY127" fmla="*/ 67172 h 171450"/>
                <a:gd name="connsiteX128" fmla="*/ 54769 w 76200"/>
                <a:gd name="connsiteY128" fmla="*/ 67172 h 171450"/>
                <a:gd name="connsiteX129" fmla="*/ 54769 w 76200"/>
                <a:gd name="connsiteY129" fmla="*/ 69076 h 171450"/>
                <a:gd name="connsiteX130" fmla="*/ 54769 w 76200"/>
                <a:gd name="connsiteY130" fmla="*/ 69076 h 171450"/>
                <a:gd name="connsiteX131" fmla="*/ 74771 w 76200"/>
                <a:gd name="connsiteY131" fmla="*/ 63362 h 171450"/>
                <a:gd name="connsiteX132" fmla="*/ 74771 w 76200"/>
                <a:gd name="connsiteY132" fmla="*/ 63362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76200" h="171450">
                  <a:moveTo>
                    <a:pt x="45244" y="37644"/>
                  </a:moveTo>
                  <a:cubicBezTo>
                    <a:pt x="45244" y="34787"/>
                    <a:pt x="51911" y="48122"/>
                    <a:pt x="57626" y="47169"/>
                  </a:cubicBezTo>
                  <a:cubicBezTo>
                    <a:pt x="55721" y="46217"/>
                    <a:pt x="55721" y="46217"/>
                    <a:pt x="56674" y="47169"/>
                  </a:cubicBezTo>
                  <a:cubicBezTo>
                    <a:pt x="51911" y="45264"/>
                    <a:pt x="51911" y="46217"/>
                    <a:pt x="55721" y="50026"/>
                  </a:cubicBezTo>
                  <a:cubicBezTo>
                    <a:pt x="49054" y="50979"/>
                    <a:pt x="54769" y="47169"/>
                    <a:pt x="47149" y="48122"/>
                  </a:cubicBezTo>
                  <a:cubicBezTo>
                    <a:pt x="47149" y="47169"/>
                    <a:pt x="58579" y="72887"/>
                    <a:pt x="48101" y="72887"/>
                  </a:cubicBezTo>
                  <a:cubicBezTo>
                    <a:pt x="50959" y="74792"/>
                    <a:pt x="49054" y="76697"/>
                    <a:pt x="54769" y="79554"/>
                  </a:cubicBezTo>
                  <a:cubicBezTo>
                    <a:pt x="50006" y="82412"/>
                    <a:pt x="57626" y="89079"/>
                    <a:pt x="49054" y="77649"/>
                  </a:cubicBezTo>
                  <a:cubicBezTo>
                    <a:pt x="58579" y="90984"/>
                    <a:pt x="46196" y="74792"/>
                    <a:pt x="53816" y="86222"/>
                  </a:cubicBezTo>
                  <a:cubicBezTo>
                    <a:pt x="53816" y="86222"/>
                    <a:pt x="47149" y="75744"/>
                    <a:pt x="50959" y="81459"/>
                  </a:cubicBezTo>
                  <a:cubicBezTo>
                    <a:pt x="57626" y="92889"/>
                    <a:pt x="49054" y="78601"/>
                    <a:pt x="49054" y="78601"/>
                  </a:cubicBezTo>
                  <a:cubicBezTo>
                    <a:pt x="50006" y="80507"/>
                    <a:pt x="50959" y="83364"/>
                    <a:pt x="51911" y="85269"/>
                  </a:cubicBezTo>
                  <a:cubicBezTo>
                    <a:pt x="51911" y="85269"/>
                    <a:pt x="44291" y="69076"/>
                    <a:pt x="51911" y="84317"/>
                  </a:cubicBezTo>
                  <a:cubicBezTo>
                    <a:pt x="50006" y="82412"/>
                    <a:pt x="49054" y="79554"/>
                    <a:pt x="48101" y="76697"/>
                  </a:cubicBezTo>
                  <a:cubicBezTo>
                    <a:pt x="50959" y="82412"/>
                    <a:pt x="52864" y="90032"/>
                    <a:pt x="54769" y="95747"/>
                  </a:cubicBezTo>
                  <a:cubicBezTo>
                    <a:pt x="53816" y="92889"/>
                    <a:pt x="52864" y="89079"/>
                    <a:pt x="50959" y="86222"/>
                  </a:cubicBezTo>
                  <a:cubicBezTo>
                    <a:pt x="51911" y="90032"/>
                    <a:pt x="53816" y="93842"/>
                    <a:pt x="54769" y="97651"/>
                  </a:cubicBezTo>
                  <a:cubicBezTo>
                    <a:pt x="52864" y="92889"/>
                    <a:pt x="50959" y="88126"/>
                    <a:pt x="50006" y="83364"/>
                  </a:cubicBezTo>
                  <a:cubicBezTo>
                    <a:pt x="50959" y="87174"/>
                    <a:pt x="53816" y="94794"/>
                    <a:pt x="48101" y="78601"/>
                  </a:cubicBezTo>
                  <a:cubicBezTo>
                    <a:pt x="49054" y="80507"/>
                    <a:pt x="48101" y="79554"/>
                    <a:pt x="47149" y="75744"/>
                  </a:cubicBezTo>
                  <a:cubicBezTo>
                    <a:pt x="49054" y="80507"/>
                    <a:pt x="49054" y="80507"/>
                    <a:pt x="47149" y="76697"/>
                  </a:cubicBezTo>
                  <a:cubicBezTo>
                    <a:pt x="49054" y="83364"/>
                    <a:pt x="50959" y="90984"/>
                    <a:pt x="53816" y="97651"/>
                  </a:cubicBezTo>
                  <a:cubicBezTo>
                    <a:pt x="50959" y="90984"/>
                    <a:pt x="46196" y="70982"/>
                    <a:pt x="54769" y="104319"/>
                  </a:cubicBezTo>
                  <a:cubicBezTo>
                    <a:pt x="52864" y="98604"/>
                    <a:pt x="51911" y="93842"/>
                    <a:pt x="50006" y="88126"/>
                  </a:cubicBezTo>
                  <a:cubicBezTo>
                    <a:pt x="51911" y="95747"/>
                    <a:pt x="53816" y="103367"/>
                    <a:pt x="55721" y="110987"/>
                  </a:cubicBezTo>
                  <a:cubicBezTo>
                    <a:pt x="52864" y="97651"/>
                    <a:pt x="52864" y="103367"/>
                    <a:pt x="49054" y="86222"/>
                  </a:cubicBezTo>
                  <a:cubicBezTo>
                    <a:pt x="50959" y="93842"/>
                    <a:pt x="50959" y="95747"/>
                    <a:pt x="50006" y="91937"/>
                  </a:cubicBezTo>
                  <a:cubicBezTo>
                    <a:pt x="50959" y="96699"/>
                    <a:pt x="51911" y="101462"/>
                    <a:pt x="52864" y="106224"/>
                  </a:cubicBezTo>
                  <a:cubicBezTo>
                    <a:pt x="44291" y="70029"/>
                    <a:pt x="50959" y="97651"/>
                    <a:pt x="51911" y="101462"/>
                  </a:cubicBezTo>
                  <a:cubicBezTo>
                    <a:pt x="39529" y="45264"/>
                    <a:pt x="53816" y="113844"/>
                    <a:pt x="47149" y="78601"/>
                  </a:cubicBezTo>
                  <a:cubicBezTo>
                    <a:pt x="48101" y="82412"/>
                    <a:pt x="51911" y="101462"/>
                    <a:pt x="47149" y="80507"/>
                  </a:cubicBezTo>
                  <a:cubicBezTo>
                    <a:pt x="48101" y="87174"/>
                    <a:pt x="50006" y="92889"/>
                    <a:pt x="50959" y="99557"/>
                  </a:cubicBezTo>
                  <a:cubicBezTo>
                    <a:pt x="49054" y="90032"/>
                    <a:pt x="47149" y="80507"/>
                    <a:pt x="45244" y="70029"/>
                  </a:cubicBezTo>
                  <a:cubicBezTo>
                    <a:pt x="47149" y="80507"/>
                    <a:pt x="49054" y="90984"/>
                    <a:pt x="50006" y="101462"/>
                  </a:cubicBezTo>
                  <a:cubicBezTo>
                    <a:pt x="49054" y="93842"/>
                    <a:pt x="47149" y="86222"/>
                    <a:pt x="46196" y="78601"/>
                  </a:cubicBezTo>
                  <a:cubicBezTo>
                    <a:pt x="49054" y="82412"/>
                    <a:pt x="49054" y="85269"/>
                    <a:pt x="47149" y="87174"/>
                  </a:cubicBezTo>
                  <a:cubicBezTo>
                    <a:pt x="46196" y="85269"/>
                    <a:pt x="46196" y="87174"/>
                    <a:pt x="47149" y="92889"/>
                  </a:cubicBezTo>
                  <a:cubicBezTo>
                    <a:pt x="47149" y="89079"/>
                    <a:pt x="43339" y="66219"/>
                    <a:pt x="47149" y="92889"/>
                  </a:cubicBezTo>
                  <a:cubicBezTo>
                    <a:pt x="44291" y="70029"/>
                    <a:pt x="45244" y="79554"/>
                    <a:pt x="46196" y="85269"/>
                  </a:cubicBezTo>
                  <a:cubicBezTo>
                    <a:pt x="46196" y="83364"/>
                    <a:pt x="45244" y="80507"/>
                    <a:pt x="45244" y="78601"/>
                  </a:cubicBezTo>
                  <a:cubicBezTo>
                    <a:pt x="46196" y="87174"/>
                    <a:pt x="45244" y="87174"/>
                    <a:pt x="46196" y="90984"/>
                  </a:cubicBezTo>
                  <a:cubicBezTo>
                    <a:pt x="45244" y="87174"/>
                    <a:pt x="46196" y="89079"/>
                    <a:pt x="46196" y="97651"/>
                  </a:cubicBezTo>
                  <a:cubicBezTo>
                    <a:pt x="42386" y="55742"/>
                    <a:pt x="47149" y="118607"/>
                    <a:pt x="44291" y="78601"/>
                  </a:cubicBezTo>
                  <a:cubicBezTo>
                    <a:pt x="46196" y="114797"/>
                    <a:pt x="44291" y="73839"/>
                    <a:pt x="44291" y="87174"/>
                  </a:cubicBezTo>
                  <a:cubicBezTo>
                    <a:pt x="44291" y="91937"/>
                    <a:pt x="44291" y="90032"/>
                    <a:pt x="44291" y="80507"/>
                  </a:cubicBezTo>
                  <a:cubicBezTo>
                    <a:pt x="44291" y="85269"/>
                    <a:pt x="44291" y="89079"/>
                    <a:pt x="43339" y="93842"/>
                  </a:cubicBezTo>
                  <a:cubicBezTo>
                    <a:pt x="43339" y="89079"/>
                    <a:pt x="43339" y="84317"/>
                    <a:pt x="43339" y="79554"/>
                  </a:cubicBezTo>
                  <a:cubicBezTo>
                    <a:pt x="44291" y="83364"/>
                    <a:pt x="43339" y="87174"/>
                    <a:pt x="42386" y="90984"/>
                  </a:cubicBezTo>
                  <a:cubicBezTo>
                    <a:pt x="42386" y="70982"/>
                    <a:pt x="40481" y="92889"/>
                    <a:pt x="42386" y="84317"/>
                  </a:cubicBezTo>
                  <a:cubicBezTo>
                    <a:pt x="40481" y="89079"/>
                    <a:pt x="42386" y="88126"/>
                    <a:pt x="39529" y="102414"/>
                  </a:cubicBezTo>
                  <a:cubicBezTo>
                    <a:pt x="40481" y="95747"/>
                    <a:pt x="40481" y="89079"/>
                    <a:pt x="41434" y="82412"/>
                  </a:cubicBezTo>
                  <a:cubicBezTo>
                    <a:pt x="40481" y="90032"/>
                    <a:pt x="40481" y="90032"/>
                    <a:pt x="41434" y="82412"/>
                  </a:cubicBezTo>
                  <a:cubicBezTo>
                    <a:pt x="39529" y="90032"/>
                    <a:pt x="39529" y="90032"/>
                    <a:pt x="41434" y="83364"/>
                  </a:cubicBezTo>
                  <a:cubicBezTo>
                    <a:pt x="38576" y="94794"/>
                    <a:pt x="42386" y="81459"/>
                    <a:pt x="38576" y="88126"/>
                  </a:cubicBezTo>
                  <a:cubicBezTo>
                    <a:pt x="38576" y="89079"/>
                    <a:pt x="39529" y="80507"/>
                    <a:pt x="40481" y="79554"/>
                  </a:cubicBezTo>
                  <a:cubicBezTo>
                    <a:pt x="38576" y="81459"/>
                    <a:pt x="34766" y="84317"/>
                    <a:pt x="34766" y="88126"/>
                  </a:cubicBezTo>
                  <a:cubicBezTo>
                    <a:pt x="34766" y="88126"/>
                    <a:pt x="38576" y="78601"/>
                    <a:pt x="37624" y="79554"/>
                  </a:cubicBezTo>
                  <a:cubicBezTo>
                    <a:pt x="36671" y="80507"/>
                    <a:pt x="31909" y="84317"/>
                    <a:pt x="36671" y="78601"/>
                  </a:cubicBezTo>
                  <a:cubicBezTo>
                    <a:pt x="38576" y="80507"/>
                    <a:pt x="21431" y="54789"/>
                    <a:pt x="19526" y="50979"/>
                  </a:cubicBezTo>
                  <a:cubicBezTo>
                    <a:pt x="29051" y="52884"/>
                    <a:pt x="18574" y="46217"/>
                    <a:pt x="18574" y="47169"/>
                  </a:cubicBezTo>
                  <a:cubicBezTo>
                    <a:pt x="21431" y="46217"/>
                    <a:pt x="18574" y="47169"/>
                    <a:pt x="23336" y="41454"/>
                  </a:cubicBezTo>
                  <a:cubicBezTo>
                    <a:pt x="24289" y="42407"/>
                    <a:pt x="14764" y="40501"/>
                    <a:pt x="15716" y="40501"/>
                  </a:cubicBezTo>
                  <a:cubicBezTo>
                    <a:pt x="24289" y="40501"/>
                    <a:pt x="20479" y="34787"/>
                    <a:pt x="23336" y="33834"/>
                  </a:cubicBezTo>
                  <a:cubicBezTo>
                    <a:pt x="20479" y="31929"/>
                    <a:pt x="15716" y="30976"/>
                    <a:pt x="10001" y="29072"/>
                  </a:cubicBezTo>
                  <a:cubicBezTo>
                    <a:pt x="13811" y="25262"/>
                    <a:pt x="12859" y="23357"/>
                    <a:pt x="16669" y="23357"/>
                  </a:cubicBezTo>
                  <a:cubicBezTo>
                    <a:pt x="10954" y="22404"/>
                    <a:pt x="10954" y="22404"/>
                    <a:pt x="15716" y="21451"/>
                  </a:cubicBezTo>
                  <a:cubicBezTo>
                    <a:pt x="18574" y="22404"/>
                    <a:pt x="3334" y="19547"/>
                    <a:pt x="12859" y="20499"/>
                  </a:cubicBezTo>
                  <a:cubicBezTo>
                    <a:pt x="12859" y="20499"/>
                    <a:pt x="476" y="31929"/>
                    <a:pt x="13811" y="31929"/>
                  </a:cubicBezTo>
                  <a:cubicBezTo>
                    <a:pt x="11906" y="32882"/>
                    <a:pt x="9049" y="34787"/>
                    <a:pt x="7144" y="35739"/>
                  </a:cubicBezTo>
                  <a:cubicBezTo>
                    <a:pt x="11906" y="39549"/>
                    <a:pt x="6191" y="47169"/>
                    <a:pt x="15716" y="51932"/>
                  </a:cubicBezTo>
                  <a:cubicBezTo>
                    <a:pt x="5239" y="55742"/>
                    <a:pt x="19526" y="53837"/>
                    <a:pt x="23336" y="54789"/>
                  </a:cubicBezTo>
                  <a:cubicBezTo>
                    <a:pt x="15716" y="57647"/>
                    <a:pt x="21431" y="56694"/>
                    <a:pt x="13811" y="60504"/>
                  </a:cubicBezTo>
                  <a:cubicBezTo>
                    <a:pt x="12859" y="61457"/>
                    <a:pt x="19526" y="62409"/>
                    <a:pt x="19526" y="64314"/>
                  </a:cubicBezTo>
                  <a:cubicBezTo>
                    <a:pt x="21431" y="73839"/>
                    <a:pt x="21431" y="90984"/>
                    <a:pt x="26194" y="88126"/>
                  </a:cubicBezTo>
                  <a:cubicBezTo>
                    <a:pt x="27146" y="107176"/>
                    <a:pt x="21431" y="92889"/>
                    <a:pt x="31909" y="91937"/>
                  </a:cubicBezTo>
                  <a:cubicBezTo>
                    <a:pt x="31909" y="92889"/>
                    <a:pt x="27146" y="105272"/>
                    <a:pt x="27146" y="106224"/>
                  </a:cubicBezTo>
                  <a:cubicBezTo>
                    <a:pt x="29051" y="100509"/>
                    <a:pt x="30004" y="101462"/>
                    <a:pt x="30004" y="110034"/>
                  </a:cubicBezTo>
                  <a:cubicBezTo>
                    <a:pt x="30004" y="110034"/>
                    <a:pt x="32861" y="105272"/>
                    <a:pt x="33814" y="105272"/>
                  </a:cubicBezTo>
                  <a:cubicBezTo>
                    <a:pt x="32861" y="112892"/>
                    <a:pt x="30004" y="122417"/>
                    <a:pt x="31909" y="128132"/>
                  </a:cubicBezTo>
                  <a:cubicBezTo>
                    <a:pt x="36671" y="111939"/>
                    <a:pt x="22384" y="146229"/>
                    <a:pt x="34766" y="115749"/>
                  </a:cubicBezTo>
                  <a:cubicBezTo>
                    <a:pt x="34766" y="119559"/>
                    <a:pt x="34766" y="128132"/>
                    <a:pt x="34766" y="130989"/>
                  </a:cubicBezTo>
                  <a:cubicBezTo>
                    <a:pt x="36671" y="124322"/>
                    <a:pt x="37624" y="126226"/>
                    <a:pt x="35719" y="134799"/>
                  </a:cubicBezTo>
                  <a:cubicBezTo>
                    <a:pt x="35719" y="133847"/>
                    <a:pt x="36671" y="122417"/>
                    <a:pt x="39529" y="120512"/>
                  </a:cubicBezTo>
                  <a:cubicBezTo>
                    <a:pt x="38576" y="128132"/>
                    <a:pt x="44291" y="141467"/>
                    <a:pt x="41434" y="148134"/>
                  </a:cubicBezTo>
                  <a:cubicBezTo>
                    <a:pt x="41434" y="136704"/>
                    <a:pt x="41434" y="134799"/>
                    <a:pt x="41434" y="123369"/>
                  </a:cubicBezTo>
                  <a:cubicBezTo>
                    <a:pt x="41434" y="130989"/>
                    <a:pt x="44291" y="141467"/>
                    <a:pt x="45244" y="147182"/>
                  </a:cubicBezTo>
                  <a:cubicBezTo>
                    <a:pt x="44291" y="145276"/>
                    <a:pt x="44291" y="142419"/>
                    <a:pt x="45244" y="140514"/>
                  </a:cubicBezTo>
                  <a:cubicBezTo>
                    <a:pt x="47149" y="145276"/>
                    <a:pt x="48101" y="150039"/>
                    <a:pt x="46196" y="154801"/>
                  </a:cubicBezTo>
                  <a:cubicBezTo>
                    <a:pt x="47149" y="150992"/>
                    <a:pt x="47149" y="147182"/>
                    <a:pt x="46196" y="144324"/>
                  </a:cubicBezTo>
                  <a:cubicBezTo>
                    <a:pt x="46196" y="147182"/>
                    <a:pt x="46196" y="150039"/>
                    <a:pt x="47149" y="152897"/>
                  </a:cubicBezTo>
                  <a:cubicBezTo>
                    <a:pt x="47149" y="148134"/>
                    <a:pt x="48101" y="144324"/>
                    <a:pt x="48101" y="139562"/>
                  </a:cubicBezTo>
                  <a:cubicBezTo>
                    <a:pt x="48101" y="155754"/>
                    <a:pt x="51911" y="154801"/>
                    <a:pt x="49054" y="143372"/>
                  </a:cubicBezTo>
                  <a:cubicBezTo>
                    <a:pt x="49054" y="149087"/>
                    <a:pt x="49054" y="147182"/>
                    <a:pt x="49054" y="136704"/>
                  </a:cubicBezTo>
                  <a:cubicBezTo>
                    <a:pt x="49054" y="143372"/>
                    <a:pt x="50959" y="146229"/>
                    <a:pt x="51911" y="152897"/>
                  </a:cubicBezTo>
                  <a:cubicBezTo>
                    <a:pt x="51911" y="151944"/>
                    <a:pt x="54769" y="152897"/>
                    <a:pt x="53816" y="148134"/>
                  </a:cubicBezTo>
                  <a:cubicBezTo>
                    <a:pt x="53816" y="152897"/>
                    <a:pt x="54769" y="156707"/>
                    <a:pt x="54769" y="160517"/>
                  </a:cubicBezTo>
                  <a:cubicBezTo>
                    <a:pt x="54769" y="161469"/>
                    <a:pt x="57626" y="154801"/>
                    <a:pt x="56674" y="155754"/>
                  </a:cubicBezTo>
                  <a:cubicBezTo>
                    <a:pt x="56674" y="162422"/>
                    <a:pt x="56674" y="162422"/>
                    <a:pt x="56674" y="154801"/>
                  </a:cubicBezTo>
                  <a:cubicBezTo>
                    <a:pt x="58579" y="168137"/>
                    <a:pt x="57626" y="160517"/>
                    <a:pt x="58579" y="161469"/>
                  </a:cubicBezTo>
                  <a:cubicBezTo>
                    <a:pt x="58579" y="165279"/>
                    <a:pt x="60484" y="166232"/>
                    <a:pt x="62389" y="169089"/>
                  </a:cubicBezTo>
                  <a:cubicBezTo>
                    <a:pt x="63341" y="166232"/>
                    <a:pt x="65246" y="165279"/>
                    <a:pt x="63341" y="161469"/>
                  </a:cubicBezTo>
                  <a:cubicBezTo>
                    <a:pt x="65246" y="163374"/>
                    <a:pt x="66199" y="167184"/>
                    <a:pt x="67151" y="170042"/>
                  </a:cubicBezTo>
                  <a:cubicBezTo>
                    <a:pt x="63341" y="160517"/>
                    <a:pt x="68104" y="168137"/>
                    <a:pt x="68104" y="168137"/>
                  </a:cubicBezTo>
                  <a:cubicBezTo>
                    <a:pt x="69056" y="165279"/>
                    <a:pt x="68104" y="163374"/>
                    <a:pt x="67151" y="160517"/>
                  </a:cubicBezTo>
                  <a:cubicBezTo>
                    <a:pt x="69056" y="165279"/>
                    <a:pt x="66199" y="157659"/>
                    <a:pt x="70009" y="161469"/>
                  </a:cubicBezTo>
                  <a:cubicBezTo>
                    <a:pt x="69056" y="155754"/>
                    <a:pt x="69056" y="155754"/>
                    <a:pt x="70009" y="160517"/>
                  </a:cubicBezTo>
                  <a:cubicBezTo>
                    <a:pt x="70009" y="155754"/>
                    <a:pt x="69056" y="150992"/>
                    <a:pt x="67151" y="147182"/>
                  </a:cubicBezTo>
                  <a:cubicBezTo>
                    <a:pt x="69056" y="152897"/>
                    <a:pt x="71914" y="158612"/>
                    <a:pt x="73819" y="163374"/>
                  </a:cubicBezTo>
                  <a:cubicBezTo>
                    <a:pt x="72866" y="157659"/>
                    <a:pt x="71914" y="151944"/>
                    <a:pt x="70009" y="146229"/>
                  </a:cubicBezTo>
                  <a:cubicBezTo>
                    <a:pt x="75724" y="160517"/>
                    <a:pt x="70961" y="137657"/>
                    <a:pt x="70009" y="132894"/>
                  </a:cubicBezTo>
                  <a:cubicBezTo>
                    <a:pt x="70009" y="133847"/>
                    <a:pt x="74771" y="141467"/>
                    <a:pt x="74771" y="141467"/>
                  </a:cubicBezTo>
                  <a:cubicBezTo>
                    <a:pt x="76676" y="139562"/>
                    <a:pt x="70961" y="114797"/>
                    <a:pt x="70009" y="112892"/>
                  </a:cubicBezTo>
                  <a:cubicBezTo>
                    <a:pt x="74771" y="111939"/>
                    <a:pt x="71914" y="113844"/>
                    <a:pt x="75724" y="113844"/>
                  </a:cubicBezTo>
                  <a:cubicBezTo>
                    <a:pt x="72866" y="108129"/>
                    <a:pt x="70009" y="103367"/>
                    <a:pt x="67151" y="98604"/>
                  </a:cubicBezTo>
                  <a:cubicBezTo>
                    <a:pt x="78581" y="92889"/>
                    <a:pt x="58579" y="68124"/>
                    <a:pt x="66199" y="64314"/>
                  </a:cubicBezTo>
                  <a:cubicBezTo>
                    <a:pt x="67151" y="64314"/>
                    <a:pt x="70961" y="65267"/>
                    <a:pt x="73819" y="66219"/>
                  </a:cubicBezTo>
                  <a:cubicBezTo>
                    <a:pt x="68104" y="63362"/>
                    <a:pt x="70961" y="57647"/>
                    <a:pt x="67151" y="59551"/>
                  </a:cubicBezTo>
                  <a:cubicBezTo>
                    <a:pt x="68104" y="59551"/>
                    <a:pt x="68104" y="61457"/>
                    <a:pt x="68104" y="61457"/>
                  </a:cubicBezTo>
                  <a:cubicBezTo>
                    <a:pt x="67151" y="59551"/>
                    <a:pt x="65246" y="58599"/>
                    <a:pt x="62389" y="59551"/>
                  </a:cubicBezTo>
                  <a:cubicBezTo>
                    <a:pt x="66199" y="58599"/>
                    <a:pt x="67151" y="13832"/>
                    <a:pt x="68104" y="9069"/>
                  </a:cubicBezTo>
                  <a:cubicBezTo>
                    <a:pt x="65246" y="5259"/>
                    <a:pt x="46196" y="8117"/>
                    <a:pt x="46196" y="9069"/>
                  </a:cubicBezTo>
                  <a:cubicBezTo>
                    <a:pt x="51911" y="13832"/>
                    <a:pt x="47149" y="10022"/>
                    <a:pt x="46196" y="10022"/>
                  </a:cubicBezTo>
                  <a:cubicBezTo>
                    <a:pt x="48101" y="11926"/>
                    <a:pt x="47149" y="11926"/>
                    <a:pt x="45244" y="11926"/>
                  </a:cubicBezTo>
                  <a:cubicBezTo>
                    <a:pt x="45244" y="13832"/>
                    <a:pt x="48101" y="11926"/>
                    <a:pt x="50959" y="13832"/>
                  </a:cubicBezTo>
                  <a:cubicBezTo>
                    <a:pt x="43339" y="16689"/>
                    <a:pt x="53816" y="23357"/>
                    <a:pt x="43339" y="23357"/>
                  </a:cubicBezTo>
                  <a:cubicBezTo>
                    <a:pt x="53816" y="25262"/>
                    <a:pt x="39529" y="27167"/>
                    <a:pt x="51911" y="30976"/>
                  </a:cubicBezTo>
                  <a:cubicBezTo>
                    <a:pt x="39529" y="37644"/>
                    <a:pt x="58579" y="34787"/>
                    <a:pt x="45244" y="37644"/>
                  </a:cubicBezTo>
                  <a:close/>
                  <a:moveTo>
                    <a:pt x="54769" y="67172"/>
                  </a:moveTo>
                  <a:cubicBezTo>
                    <a:pt x="54769" y="67172"/>
                    <a:pt x="53816" y="65267"/>
                    <a:pt x="54769" y="67172"/>
                  </a:cubicBezTo>
                  <a:close/>
                  <a:moveTo>
                    <a:pt x="54769" y="69076"/>
                  </a:moveTo>
                  <a:cubicBezTo>
                    <a:pt x="55721" y="68124"/>
                    <a:pt x="58579" y="68124"/>
                    <a:pt x="54769" y="69076"/>
                  </a:cubicBezTo>
                  <a:close/>
                  <a:moveTo>
                    <a:pt x="74771" y="63362"/>
                  </a:moveTo>
                  <a:cubicBezTo>
                    <a:pt x="74771" y="64314"/>
                    <a:pt x="70961" y="63362"/>
                    <a:pt x="74771" y="633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2" name="Freeform: Shape 3581">
              <a:extLst>
                <a:ext uri="{FF2B5EF4-FFF2-40B4-BE49-F238E27FC236}">
                  <a16:creationId xmlns:a16="http://schemas.microsoft.com/office/drawing/2014/main" id="{D1ADBBAC-EFEA-42E0-84DF-466825ED1BBF}"/>
                </a:ext>
              </a:extLst>
            </p:cNvPr>
            <p:cNvSpPr/>
            <p:nvPr/>
          </p:nvSpPr>
          <p:spPr>
            <a:xfrm>
              <a:off x="7475549" y="6559920"/>
              <a:ext cx="9525" cy="9525"/>
            </a:xfrm>
            <a:custGeom>
              <a:avLst/>
              <a:gdLst>
                <a:gd name="connsiteX0" fmla="*/ 8244 w 9525"/>
                <a:gd name="connsiteY0" fmla="*/ 7567 h 9525"/>
                <a:gd name="connsiteX1" fmla="*/ 8244 w 9525"/>
                <a:gd name="connsiteY1" fmla="*/ 7567 h 9525"/>
              </a:gdLst>
              <a:ahLst/>
              <a:cxnLst>
                <a:cxn ang="0">
                  <a:pos x="connsiteX0" y="connsiteY0"/>
                </a:cxn>
                <a:cxn ang="0">
                  <a:pos x="connsiteX1" y="connsiteY1"/>
                </a:cxn>
              </a:cxnLst>
              <a:rect l="l" t="t" r="r" b="b"/>
              <a:pathLst>
                <a:path w="9525" h="9525">
                  <a:moveTo>
                    <a:pt x="8244" y="7567"/>
                  </a:moveTo>
                  <a:cubicBezTo>
                    <a:pt x="7291" y="6615"/>
                    <a:pt x="6339" y="7567"/>
                    <a:pt x="82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3" name="Freeform: Shape 3582">
              <a:extLst>
                <a:ext uri="{FF2B5EF4-FFF2-40B4-BE49-F238E27FC236}">
                  <a16:creationId xmlns:a16="http://schemas.microsoft.com/office/drawing/2014/main" id="{9B064244-3812-4B1E-823A-2DB468BA5CB8}"/>
                </a:ext>
              </a:extLst>
            </p:cNvPr>
            <p:cNvSpPr/>
            <p:nvPr/>
          </p:nvSpPr>
          <p:spPr>
            <a:xfrm>
              <a:off x="7427648" y="656415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4" name="Freeform: Shape 3583">
              <a:extLst>
                <a:ext uri="{FF2B5EF4-FFF2-40B4-BE49-F238E27FC236}">
                  <a16:creationId xmlns:a16="http://schemas.microsoft.com/office/drawing/2014/main" id="{7517A51E-0725-4676-A0FC-35E80DBB4E52}"/>
                </a:ext>
              </a:extLst>
            </p:cNvPr>
            <p:cNvSpPr/>
            <p:nvPr/>
          </p:nvSpPr>
          <p:spPr>
            <a:xfrm>
              <a:off x="7455694" y="65765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5" name="Freeform: Shape 3584">
              <a:extLst>
                <a:ext uri="{FF2B5EF4-FFF2-40B4-BE49-F238E27FC236}">
                  <a16:creationId xmlns:a16="http://schemas.microsoft.com/office/drawing/2014/main" id="{50A318C9-5B23-4511-9EE7-C2AEA951090D}"/>
                </a:ext>
              </a:extLst>
            </p:cNvPr>
            <p:cNvSpPr/>
            <p:nvPr/>
          </p:nvSpPr>
          <p:spPr>
            <a:xfrm>
              <a:off x="7431881" y="654796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6" name="Freeform: Shape 3585">
              <a:extLst>
                <a:ext uri="{FF2B5EF4-FFF2-40B4-BE49-F238E27FC236}">
                  <a16:creationId xmlns:a16="http://schemas.microsoft.com/office/drawing/2014/main" id="{D21E5A94-E9E0-4490-912C-486AAEDDD337}"/>
                </a:ext>
              </a:extLst>
            </p:cNvPr>
            <p:cNvSpPr/>
            <p:nvPr/>
          </p:nvSpPr>
          <p:spPr>
            <a:xfrm>
              <a:off x="7430929" y="654129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7" name="Freeform: Shape 3586">
              <a:extLst>
                <a:ext uri="{FF2B5EF4-FFF2-40B4-BE49-F238E27FC236}">
                  <a16:creationId xmlns:a16="http://schemas.microsoft.com/office/drawing/2014/main" id="{C1CCD533-82A4-428D-9F43-874E7D8E0ED8}"/>
                </a:ext>
              </a:extLst>
            </p:cNvPr>
            <p:cNvSpPr/>
            <p:nvPr/>
          </p:nvSpPr>
          <p:spPr>
            <a:xfrm>
              <a:off x="7429003" y="653843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7144"/>
                    <a:pt x="5259"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8" name="Freeform: Shape 3587">
              <a:extLst>
                <a:ext uri="{FF2B5EF4-FFF2-40B4-BE49-F238E27FC236}">
                  <a16:creationId xmlns:a16="http://schemas.microsoft.com/office/drawing/2014/main" id="{8857B8CC-48A2-4BB7-B717-53DE9CB45BC6}"/>
                </a:ext>
              </a:extLst>
            </p:cNvPr>
            <p:cNvSpPr/>
            <p:nvPr/>
          </p:nvSpPr>
          <p:spPr>
            <a:xfrm>
              <a:off x="7450931" y="6581536"/>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7858"/>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89" name="Freeform: Shape 3588">
              <a:extLst>
                <a:ext uri="{FF2B5EF4-FFF2-40B4-BE49-F238E27FC236}">
                  <a16:creationId xmlns:a16="http://schemas.microsoft.com/office/drawing/2014/main" id="{A6BC8F9A-23E8-4EBB-BB74-D58E53B1E1C0}"/>
                </a:ext>
              </a:extLst>
            </p:cNvPr>
            <p:cNvSpPr/>
            <p:nvPr/>
          </p:nvSpPr>
          <p:spPr>
            <a:xfrm>
              <a:off x="7443311" y="6581625"/>
              <a:ext cx="9525" cy="9525"/>
            </a:xfrm>
            <a:custGeom>
              <a:avLst/>
              <a:gdLst>
                <a:gd name="connsiteX0" fmla="*/ 7144 w 9525"/>
                <a:gd name="connsiteY0" fmla="*/ 8722 h 9525"/>
                <a:gd name="connsiteX1" fmla="*/ 8096 w 9525"/>
                <a:gd name="connsiteY1" fmla="*/ 7769 h 9525"/>
                <a:gd name="connsiteX2" fmla="*/ 7144 w 9525"/>
                <a:gd name="connsiteY2" fmla="*/ 8722 h 9525"/>
              </a:gdLst>
              <a:ahLst/>
              <a:cxnLst>
                <a:cxn ang="0">
                  <a:pos x="connsiteX0" y="connsiteY0"/>
                </a:cxn>
                <a:cxn ang="0">
                  <a:pos x="connsiteX1" y="connsiteY1"/>
                </a:cxn>
                <a:cxn ang="0">
                  <a:pos x="connsiteX2" y="connsiteY2"/>
                </a:cxn>
              </a:cxnLst>
              <a:rect l="l" t="t" r="r" b="b"/>
              <a:pathLst>
                <a:path w="9525" h="9525">
                  <a:moveTo>
                    <a:pt x="7144" y="8722"/>
                  </a:moveTo>
                  <a:cubicBezTo>
                    <a:pt x="7144" y="8722"/>
                    <a:pt x="8096" y="7769"/>
                    <a:pt x="8096" y="7769"/>
                  </a:cubicBezTo>
                  <a:cubicBezTo>
                    <a:pt x="8096" y="6817"/>
                    <a:pt x="8096" y="6817"/>
                    <a:pt x="7144" y="87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0" name="Freeform: Shape 3589">
              <a:extLst>
                <a:ext uri="{FF2B5EF4-FFF2-40B4-BE49-F238E27FC236}">
                  <a16:creationId xmlns:a16="http://schemas.microsoft.com/office/drawing/2014/main" id="{DDC09AD3-7F9A-494A-8102-B4EC7EFF0354}"/>
                </a:ext>
              </a:extLst>
            </p:cNvPr>
            <p:cNvSpPr/>
            <p:nvPr/>
          </p:nvSpPr>
          <p:spPr>
            <a:xfrm>
              <a:off x="7451884" y="657748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1" name="Freeform: Shape 3590">
              <a:extLst>
                <a:ext uri="{FF2B5EF4-FFF2-40B4-BE49-F238E27FC236}">
                  <a16:creationId xmlns:a16="http://schemas.microsoft.com/office/drawing/2014/main" id="{827635B3-9FB8-4241-A7D9-75D70063ADFB}"/>
                </a:ext>
              </a:extLst>
            </p:cNvPr>
            <p:cNvSpPr/>
            <p:nvPr/>
          </p:nvSpPr>
          <p:spPr>
            <a:xfrm>
              <a:off x="7444502" y="6581827"/>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7858" y="7567"/>
                    <a:pt x="7858" y="6615"/>
                    <a:pt x="7858" y="7567"/>
                  </a:cubicBezTo>
                  <a:cubicBezTo>
                    <a:pt x="6906" y="7567"/>
                    <a:pt x="6906" y="8520"/>
                    <a:pt x="785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2" name="Freeform: Shape 3591">
              <a:extLst>
                <a:ext uri="{FF2B5EF4-FFF2-40B4-BE49-F238E27FC236}">
                  <a16:creationId xmlns:a16="http://schemas.microsoft.com/office/drawing/2014/main" id="{FAC9750F-1BCC-40C7-92A6-D4D7C80998C7}"/>
                </a:ext>
              </a:extLst>
            </p:cNvPr>
            <p:cNvSpPr/>
            <p:nvPr/>
          </p:nvSpPr>
          <p:spPr>
            <a:xfrm>
              <a:off x="7424790" y="651896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4"/>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3" name="Freeform: Shape 3592">
              <a:extLst>
                <a:ext uri="{FF2B5EF4-FFF2-40B4-BE49-F238E27FC236}">
                  <a16:creationId xmlns:a16="http://schemas.microsoft.com/office/drawing/2014/main" id="{BEA2DAA7-F9FE-41FE-9924-843DD4E8E8E5}"/>
                </a:ext>
              </a:extLst>
            </p:cNvPr>
            <p:cNvSpPr/>
            <p:nvPr/>
          </p:nvSpPr>
          <p:spPr>
            <a:xfrm>
              <a:off x="7424261" y="65193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4" name="Freeform: Shape 3593">
              <a:extLst>
                <a:ext uri="{FF2B5EF4-FFF2-40B4-BE49-F238E27FC236}">
                  <a16:creationId xmlns:a16="http://schemas.microsoft.com/office/drawing/2014/main" id="{B1D07015-F45E-4507-B785-AE1FE7F52A7B}"/>
                </a:ext>
              </a:extLst>
            </p:cNvPr>
            <p:cNvSpPr/>
            <p:nvPr/>
          </p:nvSpPr>
          <p:spPr>
            <a:xfrm>
              <a:off x="7423309" y="65189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8096" y="7567"/>
                    <a:pt x="8096"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5" name="Freeform: Shape 3594">
              <a:extLst>
                <a:ext uri="{FF2B5EF4-FFF2-40B4-BE49-F238E27FC236}">
                  <a16:creationId xmlns:a16="http://schemas.microsoft.com/office/drawing/2014/main" id="{975CAF2A-2C45-4D49-A4EA-59D1F8FBDE00}"/>
                </a:ext>
              </a:extLst>
            </p:cNvPr>
            <p:cNvSpPr/>
            <p:nvPr/>
          </p:nvSpPr>
          <p:spPr>
            <a:xfrm>
              <a:off x="7426166" y="652510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6" name="Freeform: Shape 3595">
              <a:extLst>
                <a:ext uri="{FF2B5EF4-FFF2-40B4-BE49-F238E27FC236}">
                  <a16:creationId xmlns:a16="http://schemas.microsoft.com/office/drawing/2014/main" id="{6EFB7A35-923E-4A39-9EF9-93BE0137A671}"/>
                </a:ext>
              </a:extLst>
            </p:cNvPr>
            <p:cNvSpPr/>
            <p:nvPr/>
          </p:nvSpPr>
          <p:spPr>
            <a:xfrm>
              <a:off x="7427119" y="6524466"/>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8096" y="3969"/>
                    <a:pt x="7144" y="9684"/>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7" name="Freeform: Shape 3596">
              <a:extLst>
                <a:ext uri="{FF2B5EF4-FFF2-40B4-BE49-F238E27FC236}">
                  <a16:creationId xmlns:a16="http://schemas.microsoft.com/office/drawing/2014/main" id="{B8B502D4-21D1-4292-A2BD-B570B0D8215E}"/>
                </a:ext>
              </a:extLst>
            </p:cNvPr>
            <p:cNvSpPr/>
            <p:nvPr/>
          </p:nvSpPr>
          <p:spPr>
            <a:xfrm>
              <a:off x="7415900" y="6537336"/>
              <a:ext cx="9525" cy="9525"/>
            </a:xfrm>
            <a:custGeom>
              <a:avLst/>
              <a:gdLst>
                <a:gd name="connsiteX0" fmla="*/ 8837 w 9525"/>
                <a:gd name="connsiteY0" fmla="*/ 8244 h 9525"/>
                <a:gd name="connsiteX1" fmla="*/ 8837 w 9525"/>
                <a:gd name="connsiteY1" fmla="*/ 8244 h 9525"/>
              </a:gdLst>
              <a:ahLst/>
              <a:cxnLst>
                <a:cxn ang="0">
                  <a:pos x="connsiteX0" y="connsiteY0"/>
                </a:cxn>
                <a:cxn ang="0">
                  <a:pos x="connsiteX1" y="connsiteY1"/>
                </a:cxn>
              </a:cxnLst>
              <a:rect l="l" t="t" r="r" b="b"/>
              <a:pathLst>
                <a:path w="9525" h="9525">
                  <a:moveTo>
                    <a:pt x="8837" y="8244"/>
                  </a:moveTo>
                  <a:cubicBezTo>
                    <a:pt x="5027" y="6339"/>
                    <a:pt x="8837" y="7291"/>
                    <a:pt x="8837"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8" name="Freeform: Shape 3597">
              <a:extLst>
                <a:ext uri="{FF2B5EF4-FFF2-40B4-BE49-F238E27FC236}">
                  <a16:creationId xmlns:a16="http://schemas.microsoft.com/office/drawing/2014/main" id="{9B1229AC-8658-4BCA-A333-DADC6D3E9B4A}"/>
                </a:ext>
              </a:extLst>
            </p:cNvPr>
            <p:cNvSpPr/>
            <p:nvPr/>
          </p:nvSpPr>
          <p:spPr>
            <a:xfrm>
              <a:off x="7415689" y="6542932"/>
              <a:ext cx="9525" cy="9525"/>
            </a:xfrm>
            <a:custGeom>
              <a:avLst/>
              <a:gdLst>
                <a:gd name="connsiteX0" fmla="*/ 9049 w 9525"/>
                <a:gd name="connsiteY0" fmla="*/ 7411 h 9525"/>
                <a:gd name="connsiteX1" fmla="*/ 7144 w 9525"/>
                <a:gd name="connsiteY1" fmla="*/ 8363 h 9525"/>
                <a:gd name="connsiteX2" fmla="*/ 9049 w 9525"/>
                <a:gd name="connsiteY2" fmla="*/ 7411 h 9525"/>
              </a:gdLst>
              <a:ahLst/>
              <a:cxnLst>
                <a:cxn ang="0">
                  <a:pos x="connsiteX0" y="connsiteY0"/>
                </a:cxn>
                <a:cxn ang="0">
                  <a:pos x="connsiteX1" y="connsiteY1"/>
                </a:cxn>
                <a:cxn ang="0">
                  <a:pos x="connsiteX2" y="connsiteY2"/>
                </a:cxn>
              </a:cxnLst>
              <a:rect l="l" t="t" r="r" b="b"/>
              <a:pathLst>
                <a:path w="9525" h="9525">
                  <a:moveTo>
                    <a:pt x="9049" y="7411"/>
                  </a:moveTo>
                  <a:cubicBezTo>
                    <a:pt x="8096" y="6458"/>
                    <a:pt x="7144" y="8363"/>
                    <a:pt x="7144" y="8363"/>
                  </a:cubicBezTo>
                  <a:cubicBezTo>
                    <a:pt x="8096" y="8363"/>
                    <a:pt x="8096" y="8363"/>
                    <a:pt x="9049" y="74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599" name="Freeform: Shape 3598">
              <a:extLst>
                <a:ext uri="{FF2B5EF4-FFF2-40B4-BE49-F238E27FC236}">
                  <a16:creationId xmlns:a16="http://schemas.microsoft.com/office/drawing/2014/main" id="{D28F52A1-0921-4D2F-A3A0-764288705CC7}"/>
                </a:ext>
              </a:extLst>
            </p:cNvPr>
            <p:cNvSpPr/>
            <p:nvPr/>
          </p:nvSpPr>
          <p:spPr>
            <a:xfrm>
              <a:off x="7426166" y="6575583"/>
              <a:ext cx="9525" cy="9525"/>
            </a:xfrm>
            <a:custGeom>
              <a:avLst/>
              <a:gdLst>
                <a:gd name="connsiteX0" fmla="*/ 10001 w 9525"/>
                <a:gd name="connsiteY0" fmla="*/ 7144 h 9525"/>
                <a:gd name="connsiteX1" fmla="*/ 7144 w 9525"/>
                <a:gd name="connsiteY1" fmla="*/ 8097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8097"/>
                  </a:lnTo>
                  <a:cubicBezTo>
                    <a:pt x="8096" y="8097"/>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0" name="Freeform: Shape 3599">
              <a:extLst>
                <a:ext uri="{FF2B5EF4-FFF2-40B4-BE49-F238E27FC236}">
                  <a16:creationId xmlns:a16="http://schemas.microsoft.com/office/drawing/2014/main" id="{5DED7D5F-0592-4AA0-8380-7CC3AC732CB2}"/>
                </a:ext>
              </a:extLst>
            </p:cNvPr>
            <p:cNvSpPr/>
            <p:nvPr/>
          </p:nvSpPr>
          <p:spPr>
            <a:xfrm>
              <a:off x="7443111" y="6573663"/>
              <a:ext cx="9525" cy="9525"/>
            </a:xfrm>
            <a:custGeom>
              <a:avLst/>
              <a:gdLst>
                <a:gd name="connsiteX0" fmla="*/ 7344 w 9525"/>
                <a:gd name="connsiteY0" fmla="*/ 9064 h 9525"/>
                <a:gd name="connsiteX1" fmla="*/ 7344 w 9525"/>
                <a:gd name="connsiteY1" fmla="*/ 9064 h 9525"/>
              </a:gdLst>
              <a:ahLst/>
              <a:cxnLst>
                <a:cxn ang="0">
                  <a:pos x="connsiteX0" y="connsiteY0"/>
                </a:cxn>
                <a:cxn ang="0">
                  <a:pos x="connsiteX1" y="connsiteY1"/>
                </a:cxn>
              </a:cxnLst>
              <a:rect l="l" t="t" r="r" b="b"/>
              <a:pathLst>
                <a:path w="9525" h="9525">
                  <a:moveTo>
                    <a:pt x="7344" y="9064"/>
                  </a:moveTo>
                  <a:cubicBezTo>
                    <a:pt x="9249" y="4301"/>
                    <a:pt x="6392" y="10017"/>
                    <a:pt x="7344"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1" name="Freeform: Shape 3600">
              <a:extLst>
                <a:ext uri="{FF2B5EF4-FFF2-40B4-BE49-F238E27FC236}">
                  <a16:creationId xmlns:a16="http://schemas.microsoft.com/office/drawing/2014/main" id="{4B45F1C1-264D-40CA-A9FF-A858C592DB65}"/>
                </a:ext>
              </a:extLst>
            </p:cNvPr>
            <p:cNvSpPr/>
            <p:nvPr/>
          </p:nvSpPr>
          <p:spPr>
            <a:xfrm>
              <a:off x="7429776" y="6591226"/>
              <a:ext cx="9525" cy="9525"/>
            </a:xfrm>
            <a:custGeom>
              <a:avLst/>
              <a:gdLst>
                <a:gd name="connsiteX0" fmla="*/ 7344 w 9525"/>
                <a:gd name="connsiteY0" fmla="*/ 7694 h 9525"/>
                <a:gd name="connsiteX1" fmla="*/ 7344 w 9525"/>
                <a:gd name="connsiteY1" fmla="*/ 7694 h 9525"/>
              </a:gdLst>
              <a:ahLst/>
              <a:cxnLst>
                <a:cxn ang="0">
                  <a:pos x="connsiteX0" y="connsiteY0"/>
                </a:cxn>
                <a:cxn ang="0">
                  <a:pos x="connsiteX1" y="connsiteY1"/>
                </a:cxn>
              </a:cxnLst>
              <a:rect l="l" t="t" r="r" b="b"/>
              <a:pathLst>
                <a:path w="9525" h="9525">
                  <a:moveTo>
                    <a:pt x="7344" y="7694"/>
                  </a:moveTo>
                  <a:cubicBezTo>
                    <a:pt x="6392" y="5789"/>
                    <a:pt x="9249" y="9599"/>
                    <a:pt x="7344"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2" name="Freeform: Shape 3601">
              <a:extLst>
                <a:ext uri="{FF2B5EF4-FFF2-40B4-BE49-F238E27FC236}">
                  <a16:creationId xmlns:a16="http://schemas.microsoft.com/office/drawing/2014/main" id="{63C766F9-284B-4031-8B10-96095FBE3591}"/>
                </a:ext>
              </a:extLst>
            </p:cNvPr>
            <p:cNvSpPr/>
            <p:nvPr/>
          </p:nvSpPr>
          <p:spPr>
            <a:xfrm>
              <a:off x="7459504" y="6652736"/>
              <a:ext cx="9525" cy="19050"/>
            </a:xfrm>
            <a:custGeom>
              <a:avLst/>
              <a:gdLst>
                <a:gd name="connsiteX0" fmla="*/ 7144 w 9525"/>
                <a:gd name="connsiteY0" fmla="*/ 14764 h 19050"/>
                <a:gd name="connsiteX1" fmla="*/ 7144 w 9525"/>
                <a:gd name="connsiteY1" fmla="*/ 7144 h 19050"/>
                <a:gd name="connsiteX2" fmla="*/ 7144 w 9525"/>
                <a:gd name="connsiteY2" fmla="*/ 14764 h 19050"/>
              </a:gdLst>
              <a:ahLst/>
              <a:cxnLst>
                <a:cxn ang="0">
                  <a:pos x="connsiteX0" y="connsiteY0"/>
                </a:cxn>
                <a:cxn ang="0">
                  <a:pos x="connsiteX1" y="connsiteY1"/>
                </a:cxn>
                <a:cxn ang="0">
                  <a:pos x="connsiteX2" y="connsiteY2"/>
                </a:cxn>
              </a:cxnLst>
              <a:rect l="l" t="t" r="r" b="b"/>
              <a:pathLst>
                <a:path w="9525" h="19050">
                  <a:moveTo>
                    <a:pt x="7144" y="14764"/>
                  </a:moveTo>
                  <a:lnTo>
                    <a:pt x="7144" y="7144"/>
                  </a:lnTo>
                  <a:cubicBezTo>
                    <a:pt x="7144" y="9049"/>
                    <a:pt x="7144" y="16669"/>
                    <a:pt x="7144" y="147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3" name="Freeform: Shape 3602">
              <a:extLst>
                <a:ext uri="{FF2B5EF4-FFF2-40B4-BE49-F238E27FC236}">
                  <a16:creationId xmlns:a16="http://schemas.microsoft.com/office/drawing/2014/main" id="{6EE82599-DCE4-4A75-9B0B-4627793C118C}"/>
                </a:ext>
              </a:extLst>
            </p:cNvPr>
            <p:cNvSpPr/>
            <p:nvPr/>
          </p:nvSpPr>
          <p:spPr>
            <a:xfrm>
              <a:off x="7467124" y="6665118"/>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9049"/>
                    <a:pt x="7144" y="10001"/>
                    <a:pt x="8096" y="9049"/>
                  </a:cubicBez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4" name="Freeform: Shape 3603">
              <a:extLst>
                <a:ext uri="{FF2B5EF4-FFF2-40B4-BE49-F238E27FC236}">
                  <a16:creationId xmlns:a16="http://schemas.microsoft.com/office/drawing/2014/main" id="{A4FE2FCD-B3E2-4A21-A29F-489BB48BE31A}"/>
                </a:ext>
              </a:extLst>
            </p:cNvPr>
            <p:cNvSpPr/>
            <p:nvPr/>
          </p:nvSpPr>
          <p:spPr>
            <a:xfrm>
              <a:off x="7482364" y="6634570"/>
              <a:ext cx="9525" cy="9525"/>
            </a:xfrm>
            <a:custGeom>
              <a:avLst/>
              <a:gdLst>
                <a:gd name="connsiteX0" fmla="*/ 7144 w 9525"/>
                <a:gd name="connsiteY0" fmla="*/ 7212 h 9525"/>
                <a:gd name="connsiteX1" fmla="*/ 7144 w 9525"/>
                <a:gd name="connsiteY1" fmla="*/ 7212 h 9525"/>
              </a:gdLst>
              <a:ahLst/>
              <a:cxnLst>
                <a:cxn ang="0">
                  <a:pos x="connsiteX0" y="connsiteY0"/>
                </a:cxn>
                <a:cxn ang="0">
                  <a:pos x="connsiteX1" y="connsiteY1"/>
                </a:cxn>
              </a:cxnLst>
              <a:rect l="l" t="t" r="r" b="b"/>
              <a:pathLst>
                <a:path w="9525" h="9525">
                  <a:moveTo>
                    <a:pt x="7144" y="7212"/>
                  </a:moveTo>
                  <a:cubicBezTo>
                    <a:pt x="10954" y="15784"/>
                    <a:pt x="7144" y="6259"/>
                    <a:pt x="7144" y="721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5" name="Freeform: Shape 3604">
              <a:extLst>
                <a:ext uri="{FF2B5EF4-FFF2-40B4-BE49-F238E27FC236}">
                  <a16:creationId xmlns:a16="http://schemas.microsoft.com/office/drawing/2014/main" id="{183F80FC-653A-439D-99F7-DEFE25DE9EC0}"/>
                </a:ext>
              </a:extLst>
            </p:cNvPr>
            <p:cNvSpPr/>
            <p:nvPr/>
          </p:nvSpPr>
          <p:spPr>
            <a:xfrm>
              <a:off x="7196593" y="5894451"/>
              <a:ext cx="9525" cy="9525"/>
            </a:xfrm>
            <a:custGeom>
              <a:avLst/>
              <a:gdLst>
                <a:gd name="connsiteX0" fmla="*/ 9069 w 9525"/>
                <a:gd name="connsiteY0" fmla="*/ 7239 h 9525"/>
                <a:gd name="connsiteX1" fmla="*/ 9069 w 9525"/>
                <a:gd name="connsiteY1" fmla="*/ 7239 h 9525"/>
              </a:gdLst>
              <a:ahLst/>
              <a:cxnLst>
                <a:cxn ang="0">
                  <a:pos x="connsiteX0" y="connsiteY0"/>
                </a:cxn>
                <a:cxn ang="0">
                  <a:pos x="connsiteX1" y="connsiteY1"/>
                </a:cxn>
              </a:cxnLst>
              <a:rect l="l" t="t" r="r" b="b"/>
              <a:pathLst>
                <a:path w="9525" h="9525">
                  <a:moveTo>
                    <a:pt x="9069" y="7239"/>
                  </a:moveTo>
                  <a:cubicBezTo>
                    <a:pt x="8117" y="6286"/>
                    <a:pt x="5259" y="12954"/>
                    <a:pt x="9069" y="72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6" name="Freeform: Shape 3605">
              <a:extLst>
                <a:ext uri="{FF2B5EF4-FFF2-40B4-BE49-F238E27FC236}">
                  <a16:creationId xmlns:a16="http://schemas.microsoft.com/office/drawing/2014/main" id="{CBE01717-EF34-4CAE-8E3C-F2EEA3FD1055}"/>
                </a:ext>
              </a:extLst>
            </p:cNvPr>
            <p:cNvSpPr/>
            <p:nvPr/>
          </p:nvSpPr>
          <p:spPr>
            <a:xfrm>
              <a:off x="7189946" y="5898970"/>
              <a:ext cx="19050" cy="19050"/>
            </a:xfrm>
            <a:custGeom>
              <a:avLst/>
              <a:gdLst>
                <a:gd name="connsiteX0" fmla="*/ 7144 w 19050"/>
                <a:gd name="connsiteY0" fmla="*/ 14149 h 19050"/>
                <a:gd name="connsiteX1" fmla="*/ 11906 w 19050"/>
                <a:gd name="connsiteY1" fmla="*/ 10340 h 19050"/>
                <a:gd name="connsiteX2" fmla="*/ 7144 w 19050"/>
                <a:gd name="connsiteY2" fmla="*/ 14149 h 19050"/>
              </a:gdLst>
              <a:ahLst/>
              <a:cxnLst>
                <a:cxn ang="0">
                  <a:pos x="connsiteX0" y="connsiteY0"/>
                </a:cxn>
                <a:cxn ang="0">
                  <a:pos x="connsiteX1" y="connsiteY1"/>
                </a:cxn>
                <a:cxn ang="0">
                  <a:pos x="connsiteX2" y="connsiteY2"/>
                </a:cxn>
              </a:cxnLst>
              <a:rect l="l" t="t" r="r" b="b"/>
              <a:pathLst>
                <a:path w="19050" h="19050">
                  <a:moveTo>
                    <a:pt x="7144" y="14149"/>
                  </a:moveTo>
                  <a:cubicBezTo>
                    <a:pt x="15716" y="32247"/>
                    <a:pt x="9049" y="8435"/>
                    <a:pt x="11906" y="10340"/>
                  </a:cubicBezTo>
                  <a:cubicBezTo>
                    <a:pt x="3334" y="-138"/>
                    <a:pt x="16669" y="18912"/>
                    <a:pt x="7144" y="141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7" name="Freeform: Shape 3606">
              <a:extLst>
                <a:ext uri="{FF2B5EF4-FFF2-40B4-BE49-F238E27FC236}">
                  <a16:creationId xmlns:a16="http://schemas.microsoft.com/office/drawing/2014/main" id="{9DA29EC4-F13A-4C65-B1CA-23BB03C54E2C}"/>
                </a:ext>
              </a:extLst>
            </p:cNvPr>
            <p:cNvSpPr/>
            <p:nvPr/>
          </p:nvSpPr>
          <p:spPr>
            <a:xfrm>
              <a:off x="7149941" y="609552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8" name="Freeform: Shape 3607">
              <a:extLst>
                <a:ext uri="{FF2B5EF4-FFF2-40B4-BE49-F238E27FC236}">
                  <a16:creationId xmlns:a16="http://schemas.microsoft.com/office/drawing/2014/main" id="{332C22D2-D79A-41C9-AF00-32C4D2BBC23A}"/>
                </a:ext>
              </a:extLst>
            </p:cNvPr>
            <p:cNvSpPr/>
            <p:nvPr/>
          </p:nvSpPr>
          <p:spPr>
            <a:xfrm>
              <a:off x="7126367" y="6212681"/>
              <a:ext cx="9525" cy="9525"/>
            </a:xfrm>
            <a:custGeom>
              <a:avLst/>
              <a:gdLst>
                <a:gd name="connsiteX0" fmla="*/ 7858 w 9525"/>
                <a:gd name="connsiteY0" fmla="*/ 9049 h 9525"/>
                <a:gd name="connsiteX1" fmla="*/ 7858 w 9525"/>
                <a:gd name="connsiteY1" fmla="*/ 7144 h 9525"/>
                <a:gd name="connsiteX2" fmla="*/ 7858 w 9525"/>
                <a:gd name="connsiteY2" fmla="*/ 9049 h 9525"/>
              </a:gdLst>
              <a:ahLst/>
              <a:cxnLst>
                <a:cxn ang="0">
                  <a:pos x="connsiteX0" y="connsiteY0"/>
                </a:cxn>
                <a:cxn ang="0">
                  <a:pos x="connsiteX1" y="connsiteY1"/>
                </a:cxn>
                <a:cxn ang="0">
                  <a:pos x="connsiteX2" y="connsiteY2"/>
                </a:cxn>
              </a:cxnLst>
              <a:rect l="l" t="t" r="r" b="b"/>
              <a:pathLst>
                <a:path w="9525" h="9525">
                  <a:moveTo>
                    <a:pt x="7858" y="9049"/>
                  </a:moveTo>
                  <a:cubicBezTo>
                    <a:pt x="7858" y="8096"/>
                    <a:pt x="7858" y="8096"/>
                    <a:pt x="7858" y="7144"/>
                  </a:cubicBezTo>
                  <a:cubicBezTo>
                    <a:pt x="6906" y="9049"/>
                    <a:pt x="6906" y="9049"/>
                    <a:pt x="7858"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09" name="Freeform: Shape 3608">
              <a:extLst>
                <a:ext uri="{FF2B5EF4-FFF2-40B4-BE49-F238E27FC236}">
                  <a16:creationId xmlns:a16="http://schemas.microsoft.com/office/drawing/2014/main" id="{0A7E73E1-4FDA-4D00-A2FA-AB73C55D12E0}"/>
                </a:ext>
              </a:extLst>
            </p:cNvPr>
            <p:cNvSpPr/>
            <p:nvPr/>
          </p:nvSpPr>
          <p:spPr>
            <a:xfrm>
              <a:off x="7119461" y="623363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0" name="Freeform: Shape 3609">
              <a:extLst>
                <a:ext uri="{FF2B5EF4-FFF2-40B4-BE49-F238E27FC236}">
                  <a16:creationId xmlns:a16="http://schemas.microsoft.com/office/drawing/2014/main" id="{2B7D6FD6-5FC5-439A-AB67-C05E2CDE4FD8}"/>
                </a:ext>
              </a:extLst>
            </p:cNvPr>
            <p:cNvSpPr/>
            <p:nvPr/>
          </p:nvSpPr>
          <p:spPr>
            <a:xfrm>
              <a:off x="7148036" y="6096476"/>
              <a:ext cx="9525" cy="9525"/>
            </a:xfrm>
            <a:custGeom>
              <a:avLst/>
              <a:gdLst>
                <a:gd name="connsiteX0" fmla="*/ 9049 w 9525"/>
                <a:gd name="connsiteY0" fmla="*/ 7144 h 9525"/>
                <a:gd name="connsiteX1" fmla="*/ 7144 w 9525"/>
                <a:gd name="connsiteY1" fmla="*/ 10001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10001"/>
                  </a:lnTo>
                  <a:cubicBezTo>
                    <a:pt x="9049" y="10954"/>
                    <a:pt x="9049"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1" name="Freeform: Shape 3610">
              <a:extLst>
                <a:ext uri="{FF2B5EF4-FFF2-40B4-BE49-F238E27FC236}">
                  <a16:creationId xmlns:a16="http://schemas.microsoft.com/office/drawing/2014/main" id="{1C01D678-36EB-4A9E-8B0D-53CE318D2C8E}"/>
                </a:ext>
              </a:extLst>
            </p:cNvPr>
            <p:cNvSpPr/>
            <p:nvPr/>
          </p:nvSpPr>
          <p:spPr>
            <a:xfrm>
              <a:off x="7192804" y="5932089"/>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7144" y="5796"/>
                    <a:pt x="7144" y="7700"/>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2" name="Freeform: Shape 3611">
              <a:extLst>
                <a:ext uri="{FF2B5EF4-FFF2-40B4-BE49-F238E27FC236}">
                  <a16:creationId xmlns:a16="http://schemas.microsoft.com/office/drawing/2014/main" id="{7AA11B51-3E39-4EDA-9737-F40AF0959B56}"/>
                </a:ext>
              </a:extLst>
            </p:cNvPr>
            <p:cNvSpPr/>
            <p:nvPr/>
          </p:nvSpPr>
          <p:spPr>
            <a:xfrm>
              <a:off x="7156185" y="6041744"/>
              <a:ext cx="9525" cy="9525"/>
            </a:xfrm>
            <a:custGeom>
              <a:avLst/>
              <a:gdLst>
                <a:gd name="connsiteX0" fmla="*/ 7567 w 9525"/>
                <a:gd name="connsiteY0" fmla="*/ 9488 h 9525"/>
                <a:gd name="connsiteX1" fmla="*/ 7567 w 9525"/>
                <a:gd name="connsiteY1" fmla="*/ 9488 h 9525"/>
              </a:gdLst>
              <a:ahLst/>
              <a:cxnLst>
                <a:cxn ang="0">
                  <a:pos x="connsiteX0" y="connsiteY0"/>
                </a:cxn>
                <a:cxn ang="0">
                  <a:pos x="connsiteX1" y="connsiteY1"/>
                </a:cxn>
              </a:cxnLst>
              <a:rect l="l" t="t" r="r" b="b"/>
              <a:pathLst>
                <a:path w="9525" h="9525">
                  <a:moveTo>
                    <a:pt x="7567" y="9488"/>
                  </a:moveTo>
                  <a:cubicBezTo>
                    <a:pt x="7567" y="8536"/>
                    <a:pt x="6615" y="4726"/>
                    <a:pt x="7567"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3" name="Freeform: Shape 3612">
              <a:extLst>
                <a:ext uri="{FF2B5EF4-FFF2-40B4-BE49-F238E27FC236}">
                  <a16:creationId xmlns:a16="http://schemas.microsoft.com/office/drawing/2014/main" id="{605F425E-7A54-4969-A6D3-D9BDD8125EE7}"/>
                </a:ext>
              </a:extLst>
            </p:cNvPr>
            <p:cNvSpPr/>
            <p:nvPr/>
          </p:nvSpPr>
          <p:spPr>
            <a:xfrm>
              <a:off x="7163039" y="6003769"/>
              <a:ext cx="9525" cy="9525"/>
            </a:xfrm>
            <a:custGeom>
              <a:avLst/>
              <a:gdLst>
                <a:gd name="connsiteX0" fmla="*/ 7380 w 9525"/>
                <a:gd name="connsiteY0" fmla="*/ 7458 h 9525"/>
                <a:gd name="connsiteX1" fmla="*/ 7380 w 9525"/>
                <a:gd name="connsiteY1" fmla="*/ 7458 h 9525"/>
              </a:gdLst>
              <a:ahLst/>
              <a:cxnLst>
                <a:cxn ang="0">
                  <a:pos x="connsiteX0" y="connsiteY0"/>
                </a:cxn>
                <a:cxn ang="0">
                  <a:pos x="connsiteX1" y="connsiteY1"/>
                </a:cxn>
              </a:cxnLst>
              <a:rect l="l" t="t" r="r" b="b"/>
              <a:pathLst>
                <a:path w="9525" h="9525">
                  <a:moveTo>
                    <a:pt x="7380" y="7458"/>
                  </a:moveTo>
                  <a:cubicBezTo>
                    <a:pt x="5476" y="13173"/>
                    <a:pt x="15953" y="5553"/>
                    <a:pt x="7380" y="74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4" name="Freeform: Shape 3613">
              <a:extLst>
                <a:ext uri="{FF2B5EF4-FFF2-40B4-BE49-F238E27FC236}">
                  <a16:creationId xmlns:a16="http://schemas.microsoft.com/office/drawing/2014/main" id="{8869C2AE-384F-4E10-A350-F9FA29C30C33}"/>
                </a:ext>
              </a:extLst>
            </p:cNvPr>
            <p:cNvSpPr/>
            <p:nvPr/>
          </p:nvSpPr>
          <p:spPr>
            <a:xfrm>
              <a:off x="7179707" y="5940266"/>
              <a:ext cx="9525" cy="9525"/>
            </a:xfrm>
            <a:custGeom>
              <a:avLst/>
              <a:gdLst>
                <a:gd name="connsiteX0" fmla="*/ 7858 w 9525"/>
                <a:gd name="connsiteY0" fmla="*/ 8096 h 9525"/>
                <a:gd name="connsiteX1" fmla="*/ 7858 w 9525"/>
                <a:gd name="connsiteY1" fmla="*/ 7144 h 9525"/>
                <a:gd name="connsiteX2" fmla="*/ 7858 w 9525"/>
                <a:gd name="connsiteY2" fmla="*/ 8096 h 9525"/>
              </a:gdLst>
              <a:ahLst/>
              <a:cxnLst>
                <a:cxn ang="0">
                  <a:pos x="connsiteX0" y="connsiteY0"/>
                </a:cxn>
                <a:cxn ang="0">
                  <a:pos x="connsiteX1" y="connsiteY1"/>
                </a:cxn>
                <a:cxn ang="0">
                  <a:pos x="connsiteX2" y="connsiteY2"/>
                </a:cxn>
              </a:cxnLst>
              <a:rect l="l" t="t" r="r" b="b"/>
              <a:pathLst>
                <a:path w="9525" h="9525">
                  <a:moveTo>
                    <a:pt x="7858" y="8096"/>
                  </a:moveTo>
                  <a:lnTo>
                    <a:pt x="7858" y="7144"/>
                  </a:lnTo>
                  <a:cubicBezTo>
                    <a:pt x="6906" y="7144"/>
                    <a:pt x="6906" y="7144"/>
                    <a:pt x="7858"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5" name="Freeform: Shape 3614">
              <a:extLst>
                <a:ext uri="{FF2B5EF4-FFF2-40B4-BE49-F238E27FC236}">
                  <a16:creationId xmlns:a16="http://schemas.microsoft.com/office/drawing/2014/main" id="{18812CD5-26EC-42E9-95DB-6DE68D1FE799}"/>
                </a:ext>
              </a:extLst>
            </p:cNvPr>
            <p:cNvSpPr/>
            <p:nvPr/>
          </p:nvSpPr>
          <p:spPr>
            <a:xfrm>
              <a:off x="7149941" y="607266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6" name="Freeform: Shape 3615">
              <a:extLst>
                <a:ext uri="{FF2B5EF4-FFF2-40B4-BE49-F238E27FC236}">
                  <a16:creationId xmlns:a16="http://schemas.microsoft.com/office/drawing/2014/main" id="{A3F479AC-8B68-430D-9D58-AB7295C68B73}"/>
                </a:ext>
              </a:extLst>
            </p:cNvPr>
            <p:cNvSpPr/>
            <p:nvPr/>
          </p:nvSpPr>
          <p:spPr>
            <a:xfrm>
              <a:off x="7140416" y="583382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7144"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7" name="Freeform: Shape 3616">
              <a:extLst>
                <a:ext uri="{FF2B5EF4-FFF2-40B4-BE49-F238E27FC236}">
                  <a16:creationId xmlns:a16="http://schemas.microsoft.com/office/drawing/2014/main" id="{A70FC90C-A5CC-42D2-84FC-6CF2356EFC36}"/>
                </a:ext>
              </a:extLst>
            </p:cNvPr>
            <p:cNvSpPr/>
            <p:nvPr/>
          </p:nvSpPr>
          <p:spPr>
            <a:xfrm>
              <a:off x="7163276" y="57907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001"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8" name="Freeform: Shape 3617">
              <a:extLst>
                <a:ext uri="{FF2B5EF4-FFF2-40B4-BE49-F238E27FC236}">
                  <a16:creationId xmlns:a16="http://schemas.microsoft.com/office/drawing/2014/main" id="{8ED8CA7E-731A-4926-A5B5-8F504782B502}"/>
                </a:ext>
              </a:extLst>
            </p:cNvPr>
            <p:cNvSpPr/>
            <p:nvPr/>
          </p:nvSpPr>
          <p:spPr>
            <a:xfrm>
              <a:off x="7108984" y="627006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19" name="Freeform: Shape 3618">
              <a:extLst>
                <a:ext uri="{FF2B5EF4-FFF2-40B4-BE49-F238E27FC236}">
                  <a16:creationId xmlns:a16="http://schemas.microsoft.com/office/drawing/2014/main" id="{07233E0D-2529-40F1-8F5F-7C2B87668417}"/>
                </a:ext>
              </a:extLst>
            </p:cNvPr>
            <p:cNvSpPr/>
            <p:nvPr/>
          </p:nvSpPr>
          <p:spPr>
            <a:xfrm>
              <a:off x="7049929" y="6455254"/>
              <a:ext cx="19050" cy="19050"/>
            </a:xfrm>
            <a:custGeom>
              <a:avLst/>
              <a:gdLst>
                <a:gd name="connsiteX0" fmla="*/ 12859 w 19050"/>
                <a:gd name="connsiteY0" fmla="*/ 10316 h 19050"/>
                <a:gd name="connsiteX1" fmla="*/ 7144 w 19050"/>
                <a:gd name="connsiteY1" fmla="*/ 8410 h 19050"/>
                <a:gd name="connsiteX2" fmla="*/ 12859 w 19050"/>
                <a:gd name="connsiteY2" fmla="*/ 10316 h 19050"/>
              </a:gdLst>
              <a:ahLst/>
              <a:cxnLst>
                <a:cxn ang="0">
                  <a:pos x="connsiteX0" y="connsiteY0"/>
                </a:cxn>
                <a:cxn ang="0">
                  <a:pos x="connsiteX1" y="connsiteY1"/>
                </a:cxn>
                <a:cxn ang="0">
                  <a:pos x="connsiteX2" y="connsiteY2"/>
                </a:cxn>
              </a:cxnLst>
              <a:rect l="l" t="t" r="r" b="b"/>
              <a:pathLst>
                <a:path w="19050" h="19050">
                  <a:moveTo>
                    <a:pt x="12859" y="10316"/>
                  </a:moveTo>
                  <a:cubicBezTo>
                    <a:pt x="10001" y="14126"/>
                    <a:pt x="10954" y="3648"/>
                    <a:pt x="7144" y="8410"/>
                  </a:cubicBezTo>
                  <a:cubicBezTo>
                    <a:pt x="8096" y="8410"/>
                    <a:pt x="10001" y="15078"/>
                    <a:pt x="12859" y="103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0" name="Freeform: Shape 3619">
              <a:extLst>
                <a:ext uri="{FF2B5EF4-FFF2-40B4-BE49-F238E27FC236}">
                  <a16:creationId xmlns:a16="http://schemas.microsoft.com/office/drawing/2014/main" id="{82313AAE-ECA4-4AC9-AFC2-F3EC9144F841}"/>
                </a:ext>
              </a:extLst>
            </p:cNvPr>
            <p:cNvSpPr/>
            <p:nvPr/>
          </p:nvSpPr>
          <p:spPr>
            <a:xfrm>
              <a:off x="7192804" y="5935503"/>
              <a:ext cx="9525" cy="9525"/>
            </a:xfrm>
            <a:custGeom>
              <a:avLst/>
              <a:gdLst>
                <a:gd name="connsiteX0" fmla="*/ 7144 w 9525"/>
                <a:gd name="connsiteY0" fmla="*/ 7144 h 9525"/>
                <a:gd name="connsiteX1" fmla="*/ 7144 w 9525"/>
                <a:gd name="connsiteY1" fmla="*/ 9048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8"/>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1" name="Freeform: Shape 3620">
              <a:extLst>
                <a:ext uri="{FF2B5EF4-FFF2-40B4-BE49-F238E27FC236}">
                  <a16:creationId xmlns:a16="http://schemas.microsoft.com/office/drawing/2014/main" id="{6438BC8E-D773-4B12-B1DB-449BB0622758}"/>
                </a:ext>
              </a:extLst>
            </p:cNvPr>
            <p:cNvSpPr/>
            <p:nvPr/>
          </p:nvSpPr>
          <p:spPr>
            <a:xfrm>
              <a:off x="7048553" y="645652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7"/>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2" name="Freeform: Shape 3621">
              <a:extLst>
                <a:ext uri="{FF2B5EF4-FFF2-40B4-BE49-F238E27FC236}">
                  <a16:creationId xmlns:a16="http://schemas.microsoft.com/office/drawing/2014/main" id="{C296E823-DA65-400A-B4D3-54175CBE2158}"/>
                </a:ext>
              </a:extLst>
            </p:cNvPr>
            <p:cNvSpPr/>
            <p:nvPr/>
          </p:nvSpPr>
          <p:spPr>
            <a:xfrm>
              <a:off x="7095649" y="639365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8096" y="7144"/>
                  </a:cubicBezTo>
                  <a:cubicBezTo>
                    <a:pt x="8096"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3" name="Freeform: Shape 3622">
              <a:extLst>
                <a:ext uri="{FF2B5EF4-FFF2-40B4-BE49-F238E27FC236}">
                  <a16:creationId xmlns:a16="http://schemas.microsoft.com/office/drawing/2014/main" id="{E89007B2-5362-4E72-9946-B867AF2E2AFE}"/>
                </a:ext>
              </a:extLst>
            </p:cNvPr>
            <p:cNvSpPr/>
            <p:nvPr/>
          </p:nvSpPr>
          <p:spPr>
            <a:xfrm>
              <a:off x="7109936" y="6293643"/>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8096"/>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4" name="Freeform: Shape 3623">
              <a:extLst>
                <a:ext uri="{FF2B5EF4-FFF2-40B4-BE49-F238E27FC236}">
                  <a16:creationId xmlns:a16="http://schemas.microsoft.com/office/drawing/2014/main" id="{134E94E1-F06E-4C8B-A068-F27BCD32B086}"/>
                </a:ext>
              </a:extLst>
            </p:cNvPr>
            <p:cNvSpPr/>
            <p:nvPr/>
          </p:nvSpPr>
          <p:spPr>
            <a:xfrm>
              <a:off x="7091992" y="6427506"/>
              <a:ext cx="9525" cy="9525"/>
            </a:xfrm>
            <a:custGeom>
              <a:avLst/>
              <a:gdLst>
                <a:gd name="connsiteX0" fmla="*/ 8896 w 9525"/>
                <a:gd name="connsiteY0" fmla="*/ 7583 h 9525"/>
                <a:gd name="connsiteX1" fmla="*/ 8896 w 9525"/>
                <a:gd name="connsiteY1" fmla="*/ 7583 h 9525"/>
              </a:gdLst>
              <a:ahLst/>
              <a:cxnLst>
                <a:cxn ang="0">
                  <a:pos x="connsiteX0" y="connsiteY0"/>
                </a:cxn>
                <a:cxn ang="0">
                  <a:pos x="connsiteX1" y="connsiteY1"/>
                </a:cxn>
              </a:cxnLst>
              <a:rect l="l" t="t" r="r" b="b"/>
              <a:pathLst>
                <a:path w="9525" h="9525">
                  <a:moveTo>
                    <a:pt x="8896" y="7583"/>
                  </a:moveTo>
                  <a:cubicBezTo>
                    <a:pt x="4133" y="17108"/>
                    <a:pt x="10801" y="4726"/>
                    <a:pt x="8896" y="758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5" name="Freeform: Shape 3624">
              <a:extLst>
                <a:ext uri="{FF2B5EF4-FFF2-40B4-BE49-F238E27FC236}">
                  <a16:creationId xmlns:a16="http://schemas.microsoft.com/office/drawing/2014/main" id="{DF536B02-FAB7-4403-A365-84CA1D20CCA3}"/>
                </a:ext>
              </a:extLst>
            </p:cNvPr>
            <p:cNvSpPr/>
            <p:nvPr/>
          </p:nvSpPr>
          <p:spPr>
            <a:xfrm>
              <a:off x="7087076" y="6460966"/>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9049"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6" name="Freeform: Shape 3625">
              <a:extLst>
                <a:ext uri="{FF2B5EF4-FFF2-40B4-BE49-F238E27FC236}">
                  <a16:creationId xmlns:a16="http://schemas.microsoft.com/office/drawing/2014/main" id="{D2CF02AD-9ED3-4FBE-9AEC-4FD0AE7FB5AE}"/>
                </a:ext>
              </a:extLst>
            </p:cNvPr>
            <p:cNvSpPr/>
            <p:nvPr/>
          </p:nvSpPr>
          <p:spPr>
            <a:xfrm>
              <a:off x="7122319" y="5935548"/>
              <a:ext cx="9525" cy="9525"/>
            </a:xfrm>
            <a:custGeom>
              <a:avLst/>
              <a:gdLst>
                <a:gd name="connsiteX0" fmla="*/ 7144 w 9525"/>
                <a:gd name="connsiteY0" fmla="*/ 9957 h 9525"/>
                <a:gd name="connsiteX1" fmla="*/ 10001 w 9525"/>
                <a:gd name="connsiteY1" fmla="*/ 9004 h 9525"/>
                <a:gd name="connsiteX2" fmla="*/ 7144 w 9525"/>
                <a:gd name="connsiteY2" fmla="*/ 9957 h 9525"/>
              </a:gdLst>
              <a:ahLst/>
              <a:cxnLst>
                <a:cxn ang="0">
                  <a:pos x="connsiteX0" y="connsiteY0"/>
                </a:cxn>
                <a:cxn ang="0">
                  <a:pos x="connsiteX1" y="connsiteY1"/>
                </a:cxn>
                <a:cxn ang="0">
                  <a:pos x="connsiteX2" y="connsiteY2"/>
                </a:cxn>
              </a:cxnLst>
              <a:rect l="l" t="t" r="r" b="b"/>
              <a:pathLst>
                <a:path w="9525" h="9525">
                  <a:moveTo>
                    <a:pt x="7144" y="9957"/>
                  </a:moveTo>
                  <a:cubicBezTo>
                    <a:pt x="8096" y="9004"/>
                    <a:pt x="9049" y="9004"/>
                    <a:pt x="10001" y="9004"/>
                  </a:cubicBezTo>
                  <a:cubicBezTo>
                    <a:pt x="8096" y="9004"/>
                    <a:pt x="8096" y="4242"/>
                    <a:pt x="7144" y="99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7" name="Freeform: Shape 3626">
              <a:extLst>
                <a:ext uri="{FF2B5EF4-FFF2-40B4-BE49-F238E27FC236}">
                  <a16:creationId xmlns:a16="http://schemas.microsoft.com/office/drawing/2014/main" id="{85E171A9-6ACA-461F-90F6-EA0186BDCC25}"/>
                </a:ext>
              </a:extLst>
            </p:cNvPr>
            <p:cNvSpPr/>
            <p:nvPr/>
          </p:nvSpPr>
          <p:spPr>
            <a:xfrm>
              <a:off x="7191851" y="59335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9049"/>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8" name="Freeform: Shape 3627">
              <a:extLst>
                <a:ext uri="{FF2B5EF4-FFF2-40B4-BE49-F238E27FC236}">
                  <a16:creationId xmlns:a16="http://schemas.microsoft.com/office/drawing/2014/main" id="{A9E68D83-F339-4EA8-BC8F-034B808608E8}"/>
                </a:ext>
              </a:extLst>
            </p:cNvPr>
            <p:cNvSpPr/>
            <p:nvPr/>
          </p:nvSpPr>
          <p:spPr>
            <a:xfrm>
              <a:off x="7114699" y="6433661"/>
              <a:ext cx="9525" cy="19050"/>
            </a:xfrm>
            <a:custGeom>
              <a:avLst/>
              <a:gdLst>
                <a:gd name="connsiteX0" fmla="*/ 8096 w 9525"/>
                <a:gd name="connsiteY0" fmla="*/ 7144 h 19050"/>
                <a:gd name="connsiteX1" fmla="*/ 7144 w 9525"/>
                <a:gd name="connsiteY1" fmla="*/ 12859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lnTo>
                    <a:pt x="7144" y="12859"/>
                  </a:lnTo>
                  <a:cubicBezTo>
                    <a:pt x="7144" y="10953"/>
                    <a:pt x="7144"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29" name="Freeform: Shape 3628">
              <a:extLst>
                <a:ext uri="{FF2B5EF4-FFF2-40B4-BE49-F238E27FC236}">
                  <a16:creationId xmlns:a16="http://schemas.microsoft.com/office/drawing/2014/main" id="{8AA9E20E-B2E7-4CDA-A713-B8AB8D4D0B50}"/>
                </a:ext>
              </a:extLst>
            </p:cNvPr>
            <p:cNvSpPr/>
            <p:nvPr/>
          </p:nvSpPr>
          <p:spPr>
            <a:xfrm>
              <a:off x="7075646" y="6184106"/>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0" name="Freeform: Shape 3629">
              <a:extLst>
                <a:ext uri="{FF2B5EF4-FFF2-40B4-BE49-F238E27FC236}">
                  <a16:creationId xmlns:a16="http://schemas.microsoft.com/office/drawing/2014/main" id="{F80FE04B-609F-4510-9A68-0BF7DF6C80A8}"/>
                </a:ext>
              </a:extLst>
            </p:cNvPr>
            <p:cNvSpPr/>
            <p:nvPr/>
          </p:nvSpPr>
          <p:spPr>
            <a:xfrm>
              <a:off x="7109076" y="6455568"/>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6" y="7144"/>
                    <a:pt x="4194" y="14764"/>
                    <a:pt x="990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1" name="Freeform: Shape 3630">
              <a:extLst>
                <a:ext uri="{FF2B5EF4-FFF2-40B4-BE49-F238E27FC236}">
                  <a16:creationId xmlns:a16="http://schemas.microsoft.com/office/drawing/2014/main" id="{510D44EC-5647-4442-B864-70B93104BF26}"/>
                </a:ext>
              </a:extLst>
            </p:cNvPr>
            <p:cNvSpPr/>
            <p:nvPr/>
          </p:nvSpPr>
          <p:spPr>
            <a:xfrm>
              <a:off x="7125176" y="59374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2" name="Freeform: Shape 3631">
              <a:extLst>
                <a:ext uri="{FF2B5EF4-FFF2-40B4-BE49-F238E27FC236}">
                  <a16:creationId xmlns:a16="http://schemas.microsoft.com/office/drawing/2014/main" id="{25E3610E-1B1B-4981-B2B5-0D80F67C1B66}"/>
                </a:ext>
              </a:extLst>
            </p:cNvPr>
            <p:cNvSpPr/>
            <p:nvPr/>
          </p:nvSpPr>
          <p:spPr>
            <a:xfrm>
              <a:off x="7024896" y="5789541"/>
              <a:ext cx="180975" cy="771525"/>
            </a:xfrm>
            <a:custGeom>
              <a:avLst/>
              <a:gdLst>
                <a:gd name="connsiteX0" fmla="*/ 107424 w 180975"/>
                <a:gd name="connsiteY0" fmla="*/ 117863 h 771525"/>
                <a:gd name="connsiteX1" fmla="*/ 111235 w 180975"/>
                <a:gd name="connsiteY1" fmla="*/ 160726 h 771525"/>
                <a:gd name="connsiteX2" fmla="*/ 110282 w 180975"/>
                <a:gd name="connsiteY2" fmla="*/ 160726 h 771525"/>
                <a:gd name="connsiteX3" fmla="*/ 107424 w 180975"/>
                <a:gd name="connsiteY3" fmla="*/ 171203 h 771525"/>
                <a:gd name="connsiteX4" fmla="*/ 106472 w 180975"/>
                <a:gd name="connsiteY4" fmla="*/ 161678 h 771525"/>
                <a:gd name="connsiteX5" fmla="*/ 100757 w 180975"/>
                <a:gd name="connsiteY5" fmla="*/ 160726 h 771525"/>
                <a:gd name="connsiteX6" fmla="*/ 95995 w 180975"/>
                <a:gd name="connsiteY6" fmla="*/ 212161 h 771525"/>
                <a:gd name="connsiteX7" fmla="*/ 75992 w 180975"/>
                <a:gd name="connsiteY7" fmla="*/ 307411 h 771525"/>
                <a:gd name="connsiteX8" fmla="*/ 76945 w 180975"/>
                <a:gd name="connsiteY8" fmla="*/ 319793 h 771525"/>
                <a:gd name="connsiteX9" fmla="*/ 48370 w 180975"/>
                <a:gd name="connsiteY9" fmla="*/ 467431 h 771525"/>
                <a:gd name="connsiteX10" fmla="*/ 48370 w 180975"/>
                <a:gd name="connsiteY10" fmla="*/ 469336 h 771525"/>
                <a:gd name="connsiteX11" fmla="*/ 32177 w 180975"/>
                <a:gd name="connsiteY11" fmla="*/ 595066 h 771525"/>
                <a:gd name="connsiteX12" fmla="*/ 57895 w 180975"/>
                <a:gd name="connsiteY12" fmla="*/ 764611 h 771525"/>
                <a:gd name="connsiteX13" fmla="*/ 101710 w 180975"/>
                <a:gd name="connsiteY13" fmla="*/ 589351 h 771525"/>
                <a:gd name="connsiteX14" fmla="*/ 104567 w 180975"/>
                <a:gd name="connsiteY14" fmla="*/ 601733 h 771525"/>
                <a:gd name="connsiteX15" fmla="*/ 111235 w 180975"/>
                <a:gd name="connsiteY15" fmla="*/ 513151 h 771525"/>
                <a:gd name="connsiteX16" fmla="*/ 104567 w 180975"/>
                <a:gd name="connsiteY16" fmla="*/ 501721 h 771525"/>
                <a:gd name="connsiteX17" fmla="*/ 121712 w 180975"/>
                <a:gd name="connsiteY17" fmla="*/ 439808 h 771525"/>
                <a:gd name="connsiteX18" fmla="*/ 122664 w 180975"/>
                <a:gd name="connsiteY18" fmla="*/ 431236 h 771525"/>
                <a:gd name="connsiteX19" fmla="*/ 130285 w 180975"/>
                <a:gd name="connsiteY19" fmla="*/ 375991 h 771525"/>
                <a:gd name="connsiteX20" fmla="*/ 134095 w 180975"/>
                <a:gd name="connsiteY20" fmla="*/ 379801 h 771525"/>
                <a:gd name="connsiteX21" fmla="*/ 152192 w 180975"/>
                <a:gd name="connsiteY21" fmla="*/ 272168 h 771525"/>
                <a:gd name="connsiteX22" fmla="*/ 147429 w 180975"/>
                <a:gd name="connsiteY22" fmla="*/ 258833 h 771525"/>
                <a:gd name="connsiteX23" fmla="*/ 153145 w 180975"/>
                <a:gd name="connsiteY23" fmla="*/ 234068 h 771525"/>
                <a:gd name="connsiteX24" fmla="*/ 156002 w 180975"/>
                <a:gd name="connsiteY24" fmla="*/ 212161 h 771525"/>
                <a:gd name="connsiteX25" fmla="*/ 164574 w 180975"/>
                <a:gd name="connsiteY25" fmla="*/ 159773 h 771525"/>
                <a:gd name="connsiteX26" fmla="*/ 174099 w 180975"/>
                <a:gd name="connsiteY26" fmla="*/ 130246 h 771525"/>
                <a:gd name="connsiteX27" fmla="*/ 175052 w 180975"/>
                <a:gd name="connsiteY27" fmla="*/ 133103 h 771525"/>
                <a:gd name="connsiteX28" fmla="*/ 163622 w 180975"/>
                <a:gd name="connsiteY28" fmla="*/ 179776 h 771525"/>
                <a:gd name="connsiteX29" fmla="*/ 145524 w 180975"/>
                <a:gd name="connsiteY29" fmla="*/ 282646 h 771525"/>
                <a:gd name="connsiteX30" fmla="*/ 137904 w 180975"/>
                <a:gd name="connsiteY30" fmla="*/ 282646 h 771525"/>
                <a:gd name="connsiteX31" fmla="*/ 134095 w 180975"/>
                <a:gd name="connsiteY31" fmla="*/ 311221 h 771525"/>
                <a:gd name="connsiteX32" fmla="*/ 122664 w 180975"/>
                <a:gd name="connsiteY32" fmla="*/ 359798 h 771525"/>
                <a:gd name="connsiteX33" fmla="*/ 111235 w 180975"/>
                <a:gd name="connsiteY33" fmla="*/ 404566 h 771525"/>
                <a:gd name="connsiteX34" fmla="*/ 115997 w 180975"/>
                <a:gd name="connsiteY34" fmla="*/ 402661 h 771525"/>
                <a:gd name="connsiteX35" fmla="*/ 115045 w 180975"/>
                <a:gd name="connsiteY35" fmla="*/ 430283 h 771525"/>
                <a:gd name="connsiteX36" fmla="*/ 107424 w 180975"/>
                <a:gd name="connsiteY36" fmla="*/ 428378 h 771525"/>
                <a:gd name="connsiteX37" fmla="*/ 94089 w 180975"/>
                <a:gd name="connsiteY37" fmla="*/ 473146 h 771525"/>
                <a:gd name="connsiteX38" fmla="*/ 96947 w 180975"/>
                <a:gd name="connsiteY38" fmla="*/ 490291 h 771525"/>
                <a:gd name="connsiteX39" fmla="*/ 94089 w 180975"/>
                <a:gd name="connsiteY39" fmla="*/ 484576 h 771525"/>
                <a:gd name="connsiteX40" fmla="*/ 88374 w 180975"/>
                <a:gd name="connsiteY40" fmla="*/ 541726 h 771525"/>
                <a:gd name="connsiteX41" fmla="*/ 88374 w 180975"/>
                <a:gd name="connsiteY41" fmla="*/ 532201 h 771525"/>
                <a:gd name="connsiteX42" fmla="*/ 94089 w 180975"/>
                <a:gd name="connsiteY42" fmla="*/ 533153 h 771525"/>
                <a:gd name="connsiteX43" fmla="*/ 81707 w 180975"/>
                <a:gd name="connsiteY43" fmla="*/ 639833 h 771525"/>
                <a:gd name="connsiteX44" fmla="*/ 76945 w 180975"/>
                <a:gd name="connsiteY44" fmla="*/ 635071 h 771525"/>
                <a:gd name="connsiteX45" fmla="*/ 70277 w 180975"/>
                <a:gd name="connsiteY45" fmla="*/ 706508 h 771525"/>
                <a:gd name="connsiteX46" fmla="*/ 63610 w 180975"/>
                <a:gd name="connsiteY46" fmla="*/ 748419 h 771525"/>
                <a:gd name="connsiteX47" fmla="*/ 18842 w 180975"/>
                <a:gd name="connsiteY47" fmla="*/ 736988 h 771525"/>
                <a:gd name="connsiteX48" fmla="*/ 26462 w 180975"/>
                <a:gd name="connsiteY48" fmla="*/ 734131 h 771525"/>
                <a:gd name="connsiteX49" fmla="*/ 39797 w 180975"/>
                <a:gd name="connsiteY49" fmla="*/ 662694 h 771525"/>
                <a:gd name="connsiteX50" fmla="*/ 75039 w 180975"/>
                <a:gd name="connsiteY50" fmla="*/ 438856 h 771525"/>
                <a:gd name="connsiteX51" fmla="*/ 93137 w 180975"/>
                <a:gd name="connsiteY51" fmla="*/ 368371 h 771525"/>
                <a:gd name="connsiteX52" fmla="*/ 109329 w 180975"/>
                <a:gd name="connsiteY52" fmla="*/ 249308 h 771525"/>
                <a:gd name="connsiteX53" fmla="*/ 114092 w 180975"/>
                <a:gd name="connsiteY53" fmla="*/ 259786 h 771525"/>
                <a:gd name="connsiteX54" fmla="*/ 117902 w 180975"/>
                <a:gd name="connsiteY54" fmla="*/ 229306 h 771525"/>
                <a:gd name="connsiteX55" fmla="*/ 112187 w 180975"/>
                <a:gd name="connsiteY55" fmla="*/ 237878 h 771525"/>
                <a:gd name="connsiteX56" fmla="*/ 120760 w 180975"/>
                <a:gd name="connsiteY56" fmla="*/ 195016 h 771525"/>
                <a:gd name="connsiteX57" fmla="*/ 144572 w 180975"/>
                <a:gd name="connsiteY57" fmla="*/ 44521 h 771525"/>
                <a:gd name="connsiteX58" fmla="*/ 134095 w 180975"/>
                <a:gd name="connsiteY58" fmla="*/ 14041 h 771525"/>
                <a:gd name="connsiteX59" fmla="*/ 122664 w 180975"/>
                <a:gd name="connsiteY59" fmla="*/ 100718 h 771525"/>
                <a:gd name="connsiteX60" fmla="*/ 115045 w 180975"/>
                <a:gd name="connsiteY60" fmla="*/ 97861 h 771525"/>
                <a:gd name="connsiteX61" fmla="*/ 107424 w 180975"/>
                <a:gd name="connsiteY61" fmla="*/ 117863 h 771525"/>
                <a:gd name="connsiteX62" fmla="*/ 93137 w 180975"/>
                <a:gd name="connsiteY62" fmla="*/ 240736 h 771525"/>
                <a:gd name="connsiteX63" fmla="*/ 93137 w 180975"/>
                <a:gd name="connsiteY63" fmla="*/ 240736 h 771525"/>
                <a:gd name="connsiteX64" fmla="*/ 91232 w 180975"/>
                <a:gd name="connsiteY64" fmla="*/ 251213 h 771525"/>
                <a:gd name="connsiteX65" fmla="*/ 91232 w 180975"/>
                <a:gd name="connsiteY65" fmla="*/ 251213 h 771525"/>
                <a:gd name="connsiteX66" fmla="*/ 115045 w 180975"/>
                <a:gd name="connsiteY66" fmla="*/ 233116 h 771525"/>
                <a:gd name="connsiteX67" fmla="*/ 115045 w 180975"/>
                <a:gd name="connsiteY67" fmla="*/ 233116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80975" h="771525">
                  <a:moveTo>
                    <a:pt x="107424" y="117863"/>
                  </a:moveTo>
                  <a:cubicBezTo>
                    <a:pt x="107424" y="118816"/>
                    <a:pt x="107424" y="160726"/>
                    <a:pt x="111235" y="160726"/>
                  </a:cubicBezTo>
                  <a:cubicBezTo>
                    <a:pt x="110282" y="156916"/>
                    <a:pt x="109329" y="156916"/>
                    <a:pt x="110282" y="160726"/>
                  </a:cubicBezTo>
                  <a:cubicBezTo>
                    <a:pt x="96947" y="165488"/>
                    <a:pt x="133142" y="117863"/>
                    <a:pt x="107424" y="171203"/>
                  </a:cubicBezTo>
                  <a:cubicBezTo>
                    <a:pt x="102662" y="171203"/>
                    <a:pt x="105520" y="160726"/>
                    <a:pt x="106472" y="161678"/>
                  </a:cubicBezTo>
                  <a:cubicBezTo>
                    <a:pt x="104567" y="161678"/>
                    <a:pt x="102662" y="161678"/>
                    <a:pt x="100757" y="160726"/>
                  </a:cubicBezTo>
                  <a:cubicBezTo>
                    <a:pt x="94089" y="179776"/>
                    <a:pt x="103614" y="199778"/>
                    <a:pt x="95995" y="212161"/>
                  </a:cubicBezTo>
                  <a:cubicBezTo>
                    <a:pt x="95995" y="212161"/>
                    <a:pt x="77897" y="289313"/>
                    <a:pt x="75992" y="307411"/>
                  </a:cubicBezTo>
                  <a:cubicBezTo>
                    <a:pt x="76945" y="311221"/>
                    <a:pt x="76945" y="315983"/>
                    <a:pt x="76945" y="319793"/>
                  </a:cubicBezTo>
                  <a:cubicBezTo>
                    <a:pt x="51227" y="376943"/>
                    <a:pt x="51227" y="418853"/>
                    <a:pt x="48370" y="467431"/>
                  </a:cubicBezTo>
                  <a:cubicBezTo>
                    <a:pt x="41702" y="469336"/>
                    <a:pt x="47417" y="466478"/>
                    <a:pt x="48370" y="469336"/>
                  </a:cubicBezTo>
                  <a:cubicBezTo>
                    <a:pt x="45512" y="477908"/>
                    <a:pt x="20747" y="582683"/>
                    <a:pt x="32177" y="595066"/>
                  </a:cubicBezTo>
                  <a:cubicBezTo>
                    <a:pt x="33129" y="634119"/>
                    <a:pt x="-39261" y="806521"/>
                    <a:pt x="57895" y="764611"/>
                  </a:cubicBezTo>
                  <a:cubicBezTo>
                    <a:pt x="92185" y="750323"/>
                    <a:pt x="97899" y="639833"/>
                    <a:pt x="101710" y="589351"/>
                  </a:cubicBezTo>
                  <a:cubicBezTo>
                    <a:pt x="102662" y="593161"/>
                    <a:pt x="103614" y="597923"/>
                    <a:pt x="104567" y="601733"/>
                  </a:cubicBezTo>
                  <a:cubicBezTo>
                    <a:pt x="104567" y="599828"/>
                    <a:pt x="109329" y="505531"/>
                    <a:pt x="111235" y="513151"/>
                  </a:cubicBezTo>
                  <a:cubicBezTo>
                    <a:pt x="111235" y="512198"/>
                    <a:pt x="107424" y="503626"/>
                    <a:pt x="104567" y="501721"/>
                  </a:cubicBezTo>
                  <a:cubicBezTo>
                    <a:pt x="113139" y="508388"/>
                    <a:pt x="121712" y="437903"/>
                    <a:pt x="121712" y="439808"/>
                  </a:cubicBezTo>
                  <a:cubicBezTo>
                    <a:pt x="121712" y="436951"/>
                    <a:pt x="122664" y="434093"/>
                    <a:pt x="122664" y="431236"/>
                  </a:cubicBezTo>
                  <a:cubicBezTo>
                    <a:pt x="120760" y="427426"/>
                    <a:pt x="122664" y="395041"/>
                    <a:pt x="130285" y="375991"/>
                  </a:cubicBezTo>
                  <a:cubicBezTo>
                    <a:pt x="131237" y="376943"/>
                    <a:pt x="132189" y="378848"/>
                    <a:pt x="134095" y="379801"/>
                  </a:cubicBezTo>
                  <a:cubicBezTo>
                    <a:pt x="138857" y="339796"/>
                    <a:pt x="144572" y="309316"/>
                    <a:pt x="152192" y="272168"/>
                  </a:cubicBezTo>
                  <a:cubicBezTo>
                    <a:pt x="150287" y="265501"/>
                    <a:pt x="146477" y="262643"/>
                    <a:pt x="147429" y="258833"/>
                  </a:cubicBezTo>
                  <a:cubicBezTo>
                    <a:pt x="148382" y="262643"/>
                    <a:pt x="153145" y="235021"/>
                    <a:pt x="153145" y="234068"/>
                  </a:cubicBezTo>
                  <a:cubicBezTo>
                    <a:pt x="155049" y="242641"/>
                    <a:pt x="160764" y="222638"/>
                    <a:pt x="156002" y="212161"/>
                  </a:cubicBezTo>
                  <a:cubicBezTo>
                    <a:pt x="163622" y="228353"/>
                    <a:pt x="164574" y="159773"/>
                    <a:pt x="164574" y="159773"/>
                  </a:cubicBezTo>
                  <a:cubicBezTo>
                    <a:pt x="169337" y="155011"/>
                    <a:pt x="183624" y="135961"/>
                    <a:pt x="174099" y="130246"/>
                  </a:cubicBezTo>
                  <a:cubicBezTo>
                    <a:pt x="172195" y="132151"/>
                    <a:pt x="172195" y="133103"/>
                    <a:pt x="175052" y="133103"/>
                  </a:cubicBezTo>
                  <a:cubicBezTo>
                    <a:pt x="179814" y="145486"/>
                    <a:pt x="156002" y="155963"/>
                    <a:pt x="163622" y="179776"/>
                  </a:cubicBezTo>
                  <a:cubicBezTo>
                    <a:pt x="149335" y="204541"/>
                    <a:pt x="142667" y="255976"/>
                    <a:pt x="145524" y="282646"/>
                  </a:cubicBezTo>
                  <a:cubicBezTo>
                    <a:pt x="139810" y="282646"/>
                    <a:pt x="138857" y="284551"/>
                    <a:pt x="137904" y="282646"/>
                  </a:cubicBezTo>
                  <a:cubicBezTo>
                    <a:pt x="134095" y="294076"/>
                    <a:pt x="133142" y="299791"/>
                    <a:pt x="134095" y="311221"/>
                  </a:cubicBezTo>
                  <a:cubicBezTo>
                    <a:pt x="132189" y="325508"/>
                    <a:pt x="122664" y="359798"/>
                    <a:pt x="122664" y="359798"/>
                  </a:cubicBezTo>
                  <a:cubicBezTo>
                    <a:pt x="117902" y="372181"/>
                    <a:pt x="123617" y="395041"/>
                    <a:pt x="111235" y="404566"/>
                  </a:cubicBezTo>
                  <a:cubicBezTo>
                    <a:pt x="113139" y="403613"/>
                    <a:pt x="114092" y="402661"/>
                    <a:pt x="115997" y="402661"/>
                  </a:cubicBezTo>
                  <a:cubicBezTo>
                    <a:pt x="111235" y="420758"/>
                    <a:pt x="114092" y="415043"/>
                    <a:pt x="115045" y="430283"/>
                  </a:cubicBezTo>
                  <a:cubicBezTo>
                    <a:pt x="112187" y="441713"/>
                    <a:pt x="108377" y="428378"/>
                    <a:pt x="107424" y="428378"/>
                  </a:cubicBezTo>
                  <a:cubicBezTo>
                    <a:pt x="108377" y="444571"/>
                    <a:pt x="103614" y="466478"/>
                    <a:pt x="94089" y="473146"/>
                  </a:cubicBezTo>
                  <a:cubicBezTo>
                    <a:pt x="94089" y="473146"/>
                    <a:pt x="101710" y="490291"/>
                    <a:pt x="96947" y="490291"/>
                  </a:cubicBezTo>
                  <a:cubicBezTo>
                    <a:pt x="96947" y="487433"/>
                    <a:pt x="95995" y="485528"/>
                    <a:pt x="94089" y="484576"/>
                  </a:cubicBezTo>
                  <a:cubicBezTo>
                    <a:pt x="96947" y="504578"/>
                    <a:pt x="81707" y="522676"/>
                    <a:pt x="88374" y="541726"/>
                  </a:cubicBezTo>
                  <a:cubicBezTo>
                    <a:pt x="88374" y="538869"/>
                    <a:pt x="88374" y="535058"/>
                    <a:pt x="88374" y="532201"/>
                  </a:cubicBezTo>
                  <a:cubicBezTo>
                    <a:pt x="95042" y="533153"/>
                    <a:pt x="84564" y="536963"/>
                    <a:pt x="94089" y="533153"/>
                  </a:cubicBezTo>
                  <a:cubicBezTo>
                    <a:pt x="74087" y="548394"/>
                    <a:pt x="88374" y="614116"/>
                    <a:pt x="81707" y="639833"/>
                  </a:cubicBezTo>
                  <a:cubicBezTo>
                    <a:pt x="79802" y="638881"/>
                    <a:pt x="77897" y="637928"/>
                    <a:pt x="76945" y="635071"/>
                  </a:cubicBezTo>
                  <a:cubicBezTo>
                    <a:pt x="73135" y="656026"/>
                    <a:pt x="79802" y="687458"/>
                    <a:pt x="70277" y="706508"/>
                  </a:cubicBezTo>
                  <a:cubicBezTo>
                    <a:pt x="56942" y="716986"/>
                    <a:pt x="62657" y="742703"/>
                    <a:pt x="63610" y="748419"/>
                  </a:cubicBezTo>
                  <a:cubicBezTo>
                    <a:pt x="69324" y="741751"/>
                    <a:pt x="24557" y="736988"/>
                    <a:pt x="18842" y="736988"/>
                  </a:cubicBezTo>
                  <a:cubicBezTo>
                    <a:pt x="39797" y="731273"/>
                    <a:pt x="26462" y="734131"/>
                    <a:pt x="26462" y="734131"/>
                  </a:cubicBezTo>
                  <a:cubicBezTo>
                    <a:pt x="17889" y="738894"/>
                    <a:pt x="46464" y="656978"/>
                    <a:pt x="39797" y="662694"/>
                  </a:cubicBezTo>
                  <a:cubicBezTo>
                    <a:pt x="37892" y="652216"/>
                    <a:pt x="81707" y="441713"/>
                    <a:pt x="75039" y="438856"/>
                  </a:cubicBezTo>
                  <a:cubicBezTo>
                    <a:pt x="77897" y="421711"/>
                    <a:pt x="86470" y="383611"/>
                    <a:pt x="93137" y="368371"/>
                  </a:cubicBezTo>
                  <a:cubicBezTo>
                    <a:pt x="99804" y="337891"/>
                    <a:pt x="86470" y="272168"/>
                    <a:pt x="109329" y="249308"/>
                  </a:cubicBezTo>
                  <a:cubicBezTo>
                    <a:pt x="103614" y="277883"/>
                    <a:pt x="107424" y="249308"/>
                    <a:pt x="114092" y="259786"/>
                  </a:cubicBezTo>
                  <a:cubicBezTo>
                    <a:pt x="109329" y="242641"/>
                    <a:pt x="114092" y="244546"/>
                    <a:pt x="117902" y="229306"/>
                  </a:cubicBezTo>
                  <a:cubicBezTo>
                    <a:pt x="112187" y="228353"/>
                    <a:pt x="113139" y="231211"/>
                    <a:pt x="112187" y="237878"/>
                  </a:cubicBezTo>
                  <a:cubicBezTo>
                    <a:pt x="107424" y="227401"/>
                    <a:pt x="122664" y="198826"/>
                    <a:pt x="120760" y="195016"/>
                  </a:cubicBezTo>
                  <a:cubicBezTo>
                    <a:pt x="115045" y="150248"/>
                    <a:pt x="141714" y="88336"/>
                    <a:pt x="144572" y="44521"/>
                  </a:cubicBezTo>
                  <a:cubicBezTo>
                    <a:pt x="146477" y="21661"/>
                    <a:pt x="151239" y="-5962"/>
                    <a:pt x="134095" y="14041"/>
                  </a:cubicBezTo>
                  <a:cubicBezTo>
                    <a:pt x="129332" y="17851"/>
                    <a:pt x="115045" y="88336"/>
                    <a:pt x="122664" y="100718"/>
                  </a:cubicBezTo>
                  <a:cubicBezTo>
                    <a:pt x="119807" y="100718"/>
                    <a:pt x="116949" y="99766"/>
                    <a:pt x="115045" y="97861"/>
                  </a:cubicBezTo>
                  <a:cubicBezTo>
                    <a:pt x="126474" y="99766"/>
                    <a:pt x="105520" y="120721"/>
                    <a:pt x="107424" y="117863"/>
                  </a:cubicBezTo>
                  <a:close/>
                  <a:moveTo>
                    <a:pt x="93137" y="240736"/>
                  </a:moveTo>
                  <a:cubicBezTo>
                    <a:pt x="93137" y="239783"/>
                    <a:pt x="94089" y="235021"/>
                    <a:pt x="93137" y="240736"/>
                  </a:cubicBezTo>
                  <a:close/>
                  <a:moveTo>
                    <a:pt x="91232" y="251213"/>
                  </a:moveTo>
                  <a:cubicBezTo>
                    <a:pt x="93137" y="244546"/>
                    <a:pt x="94089" y="247403"/>
                    <a:pt x="91232" y="251213"/>
                  </a:cubicBezTo>
                  <a:close/>
                  <a:moveTo>
                    <a:pt x="115045" y="233116"/>
                  </a:moveTo>
                  <a:cubicBezTo>
                    <a:pt x="115045" y="240736"/>
                    <a:pt x="111235" y="229306"/>
                    <a:pt x="115045" y="2331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3" name="Freeform: Shape 3632">
              <a:extLst>
                <a:ext uri="{FF2B5EF4-FFF2-40B4-BE49-F238E27FC236}">
                  <a16:creationId xmlns:a16="http://schemas.microsoft.com/office/drawing/2014/main" id="{34996E24-AFBE-4A1E-8F5B-6B1EE4F66A90}"/>
                </a:ext>
              </a:extLst>
            </p:cNvPr>
            <p:cNvSpPr/>
            <p:nvPr/>
          </p:nvSpPr>
          <p:spPr>
            <a:xfrm>
              <a:off x="7128563" y="601170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4" name="Freeform: Shape 3633">
              <a:extLst>
                <a:ext uri="{FF2B5EF4-FFF2-40B4-BE49-F238E27FC236}">
                  <a16:creationId xmlns:a16="http://schemas.microsoft.com/office/drawing/2014/main" id="{E0F98424-EFBF-4961-A800-BD6B68E5B675}"/>
                </a:ext>
              </a:extLst>
            </p:cNvPr>
            <p:cNvSpPr/>
            <p:nvPr/>
          </p:nvSpPr>
          <p:spPr>
            <a:xfrm>
              <a:off x="7150894" y="609510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5" name="Freeform: Shape 3634">
              <a:extLst>
                <a:ext uri="{FF2B5EF4-FFF2-40B4-BE49-F238E27FC236}">
                  <a16:creationId xmlns:a16="http://schemas.microsoft.com/office/drawing/2014/main" id="{CBF03CFC-9F26-47F0-B6B2-6A90737787E9}"/>
                </a:ext>
              </a:extLst>
            </p:cNvPr>
            <p:cNvSpPr/>
            <p:nvPr/>
          </p:nvSpPr>
          <p:spPr>
            <a:xfrm>
              <a:off x="7076599" y="6172914"/>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6" name="Freeform: Shape 3635">
              <a:extLst>
                <a:ext uri="{FF2B5EF4-FFF2-40B4-BE49-F238E27FC236}">
                  <a16:creationId xmlns:a16="http://schemas.microsoft.com/office/drawing/2014/main" id="{42D4270F-7762-4471-9397-99D1F406070E}"/>
                </a:ext>
              </a:extLst>
            </p:cNvPr>
            <p:cNvSpPr/>
            <p:nvPr/>
          </p:nvSpPr>
          <p:spPr>
            <a:xfrm>
              <a:off x="7170896" y="6040517"/>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7" name="Freeform: Shape 3636">
              <a:extLst>
                <a:ext uri="{FF2B5EF4-FFF2-40B4-BE49-F238E27FC236}">
                  <a16:creationId xmlns:a16="http://schemas.microsoft.com/office/drawing/2014/main" id="{0EE83A5F-9712-443B-9D01-EF70E4C2E24D}"/>
                </a:ext>
              </a:extLst>
            </p:cNvPr>
            <p:cNvSpPr/>
            <p:nvPr/>
          </p:nvSpPr>
          <p:spPr>
            <a:xfrm>
              <a:off x="7175659" y="6013608"/>
              <a:ext cx="9525" cy="9525"/>
            </a:xfrm>
            <a:custGeom>
              <a:avLst/>
              <a:gdLst>
                <a:gd name="connsiteX0" fmla="*/ 7144 w 9525"/>
                <a:gd name="connsiteY0" fmla="*/ 10002 h 9525"/>
                <a:gd name="connsiteX1" fmla="*/ 9049 w 9525"/>
                <a:gd name="connsiteY1" fmla="*/ 7144 h 9525"/>
                <a:gd name="connsiteX2" fmla="*/ 7144 w 9525"/>
                <a:gd name="connsiteY2" fmla="*/ 10002 h 9525"/>
              </a:gdLst>
              <a:ahLst/>
              <a:cxnLst>
                <a:cxn ang="0">
                  <a:pos x="connsiteX0" y="connsiteY0"/>
                </a:cxn>
                <a:cxn ang="0">
                  <a:pos x="connsiteX1" y="connsiteY1"/>
                </a:cxn>
                <a:cxn ang="0">
                  <a:pos x="connsiteX2" y="connsiteY2"/>
                </a:cxn>
              </a:cxnLst>
              <a:rect l="l" t="t" r="r" b="b"/>
              <a:pathLst>
                <a:path w="9525" h="9525">
                  <a:moveTo>
                    <a:pt x="7144" y="10002"/>
                  </a:moveTo>
                  <a:lnTo>
                    <a:pt x="9049" y="7144"/>
                  </a:lnTo>
                  <a:cubicBezTo>
                    <a:pt x="8096" y="8097"/>
                    <a:pt x="7144" y="9049"/>
                    <a:pt x="7144" y="1000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8" name="Freeform: Shape 3637">
              <a:extLst>
                <a:ext uri="{FF2B5EF4-FFF2-40B4-BE49-F238E27FC236}">
                  <a16:creationId xmlns:a16="http://schemas.microsoft.com/office/drawing/2014/main" id="{C6FF435F-6164-429B-8902-CDB4D03503B0}"/>
                </a:ext>
              </a:extLst>
            </p:cNvPr>
            <p:cNvSpPr/>
            <p:nvPr/>
          </p:nvSpPr>
          <p:spPr>
            <a:xfrm>
              <a:off x="7179151" y="5997522"/>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39" name="Freeform: Shape 3638">
              <a:extLst>
                <a:ext uri="{FF2B5EF4-FFF2-40B4-BE49-F238E27FC236}">
                  <a16:creationId xmlns:a16="http://schemas.microsoft.com/office/drawing/2014/main" id="{329FCF9C-404E-400C-B0CE-02A149529734}"/>
                </a:ext>
              </a:extLst>
            </p:cNvPr>
            <p:cNvSpPr/>
            <p:nvPr/>
          </p:nvSpPr>
          <p:spPr>
            <a:xfrm>
              <a:off x="7129939" y="6295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1000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0" name="Freeform: Shape 3639">
              <a:extLst>
                <a:ext uri="{FF2B5EF4-FFF2-40B4-BE49-F238E27FC236}">
                  <a16:creationId xmlns:a16="http://schemas.microsoft.com/office/drawing/2014/main" id="{3E3BF65C-8451-4DB9-9E4A-FE1B5F0AFD19}"/>
                </a:ext>
              </a:extLst>
            </p:cNvPr>
            <p:cNvSpPr/>
            <p:nvPr/>
          </p:nvSpPr>
          <p:spPr>
            <a:xfrm>
              <a:off x="7139464" y="6206013"/>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7"/>
                    <a:pt x="8096" y="9049"/>
                    <a:pt x="8096" y="10001"/>
                  </a:cubicBezTo>
                  <a:cubicBezTo>
                    <a:pt x="8096" y="9049"/>
                    <a:pt x="9049"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1" name="Freeform: Shape 3640">
              <a:extLst>
                <a:ext uri="{FF2B5EF4-FFF2-40B4-BE49-F238E27FC236}">
                  <a16:creationId xmlns:a16="http://schemas.microsoft.com/office/drawing/2014/main" id="{E54A287E-E29F-49A9-92C1-BE2E86277E3D}"/>
                </a:ext>
              </a:extLst>
            </p:cNvPr>
            <p:cNvSpPr/>
            <p:nvPr/>
          </p:nvSpPr>
          <p:spPr>
            <a:xfrm>
              <a:off x="7115228" y="643270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7"/>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2" name="Freeform: Shape 3641">
              <a:extLst>
                <a:ext uri="{FF2B5EF4-FFF2-40B4-BE49-F238E27FC236}">
                  <a16:creationId xmlns:a16="http://schemas.microsoft.com/office/drawing/2014/main" id="{A5C1A10D-46CB-4FE6-BA2F-DAF446B07762}"/>
                </a:ext>
              </a:extLst>
            </p:cNvPr>
            <p:cNvSpPr/>
            <p:nvPr/>
          </p:nvSpPr>
          <p:spPr>
            <a:xfrm>
              <a:off x="7139464" y="6209823"/>
              <a:ext cx="9525" cy="9525"/>
            </a:xfrm>
            <a:custGeom>
              <a:avLst/>
              <a:gdLst>
                <a:gd name="connsiteX0" fmla="*/ 7144 w 9525"/>
                <a:gd name="connsiteY0" fmla="*/ 10953 h 9525"/>
                <a:gd name="connsiteX1" fmla="*/ 8096 w 9525"/>
                <a:gd name="connsiteY1" fmla="*/ 7144 h 9525"/>
                <a:gd name="connsiteX2" fmla="*/ 7144 w 9525"/>
                <a:gd name="connsiteY2" fmla="*/ 10953 h 9525"/>
              </a:gdLst>
              <a:ahLst/>
              <a:cxnLst>
                <a:cxn ang="0">
                  <a:pos x="connsiteX0" y="connsiteY0"/>
                </a:cxn>
                <a:cxn ang="0">
                  <a:pos x="connsiteX1" y="connsiteY1"/>
                </a:cxn>
                <a:cxn ang="0">
                  <a:pos x="connsiteX2" y="connsiteY2"/>
                </a:cxn>
              </a:cxnLst>
              <a:rect l="l" t="t" r="r" b="b"/>
              <a:pathLst>
                <a:path w="9525" h="9525">
                  <a:moveTo>
                    <a:pt x="7144" y="10953"/>
                  </a:moveTo>
                  <a:cubicBezTo>
                    <a:pt x="8096" y="9049"/>
                    <a:pt x="8096" y="8096"/>
                    <a:pt x="8096" y="7144"/>
                  </a:cubicBezTo>
                  <a:cubicBezTo>
                    <a:pt x="7144" y="8096"/>
                    <a:pt x="7144" y="9049"/>
                    <a:pt x="7144" y="109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3" name="Freeform: Shape 3642">
              <a:extLst>
                <a:ext uri="{FF2B5EF4-FFF2-40B4-BE49-F238E27FC236}">
                  <a16:creationId xmlns:a16="http://schemas.microsoft.com/office/drawing/2014/main" id="{657A767F-3382-4F24-A35E-F044F3C335DB}"/>
                </a:ext>
              </a:extLst>
            </p:cNvPr>
            <p:cNvSpPr/>
            <p:nvPr/>
          </p:nvSpPr>
          <p:spPr>
            <a:xfrm>
              <a:off x="7196614" y="5916306"/>
              <a:ext cx="9525" cy="9525"/>
            </a:xfrm>
            <a:custGeom>
              <a:avLst/>
              <a:gdLst>
                <a:gd name="connsiteX0" fmla="*/ 7144 w 9525"/>
                <a:gd name="connsiteY0" fmla="*/ 8244 h 9525"/>
                <a:gd name="connsiteX1" fmla="*/ 7144 w 9525"/>
                <a:gd name="connsiteY1" fmla="*/ 8244 h 9525"/>
              </a:gdLst>
              <a:ahLst/>
              <a:cxnLst>
                <a:cxn ang="0">
                  <a:pos x="connsiteX0" y="connsiteY0"/>
                </a:cxn>
                <a:cxn ang="0">
                  <a:pos x="connsiteX1" y="connsiteY1"/>
                </a:cxn>
              </a:cxnLst>
              <a:rect l="l" t="t" r="r" b="b"/>
              <a:pathLst>
                <a:path w="9525" h="9525">
                  <a:moveTo>
                    <a:pt x="7144" y="8244"/>
                  </a:moveTo>
                  <a:cubicBezTo>
                    <a:pt x="7144" y="7291"/>
                    <a:pt x="7144" y="6338"/>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4" name="Freeform: Shape 3643">
              <a:extLst>
                <a:ext uri="{FF2B5EF4-FFF2-40B4-BE49-F238E27FC236}">
                  <a16:creationId xmlns:a16="http://schemas.microsoft.com/office/drawing/2014/main" id="{791E09F5-CF55-4740-BC4B-59BB3AD7CE86}"/>
                </a:ext>
              </a:extLst>
            </p:cNvPr>
            <p:cNvSpPr/>
            <p:nvPr/>
          </p:nvSpPr>
          <p:spPr>
            <a:xfrm>
              <a:off x="7195661" y="5915501"/>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lnTo>
                    <a:pt x="7144" y="7144"/>
                  </a:lnTo>
                  <a:cubicBezTo>
                    <a:pt x="7144" y="7144"/>
                    <a:pt x="7144" y="8097"/>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5" name="Freeform: Shape 3644">
              <a:extLst>
                <a:ext uri="{FF2B5EF4-FFF2-40B4-BE49-F238E27FC236}">
                  <a16:creationId xmlns:a16="http://schemas.microsoft.com/office/drawing/2014/main" id="{F0691470-EF94-41EE-B0BE-B1ACECA0BFB3}"/>
                </a:ext>
              </a:extLst>
            </p:cNvPr>
            <p:cNvSpPr/>
            <p:nvPr/>
          </p:nvSpPr>
          <p:spPr>
            <a:xfrm>
              <a:off x="7195661" y="591264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6" name="Freeform: Shape 3645">
              <a:extLst>
                <a:ext uri="{FF2B5EF4-FFF2-40B4-BE49-F238E27FC236}">
                  <a16:creationId xmlns:a16="http://schemas.microsoft.com/office/drawing/2014/main" id="{805700F1-1416-475E-9F0D-1225BC217069}"/>
                </a:ext>
              </a:extLst>
            </p:cNvPr>
            <p:cNvSpPr/>
            <p:nvPr/>
          </p:nvSpPr>
          <p:spPr>
            <a:xfrm>
              <a:off x="7190899" y="594217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7" name="Freeform: Shape 3646">
              <a:extLst>
                <a:ext uri="{FF2B5EF4-FFF2-40B4-BE49-F238E27FC236}">
                  <a16:creationId xmlns:a16="http://schemas.microsoft.com/office/drawing/2014/main" id="{7D99B121-20B2-44E1-92A3-9D15FB72AD39}"/>
                </a:ext>
              </a:extLst>
            </p:cNvPr>
            <p:cNvSpPr/>
            <p:nvPr/>
          </p:nvSpPr>
          <p:spPr>
            <a:xfrm>
              <a:off x="7188994" y="5941324"/>
              <a:ext cx="9525" cy="19050"/>
            </a:xfrm>
            <a:custGeom>
              <a:avLst/>
              <a:gdLst>
                <a:gd name="connsiteX0" fmla="*/ 7144 w 9525"/>
                <a:gd name="connsiteY0" fmla="*/ 15610 h 19050"/>
                <a:gd name="connsiteX1" fmla="*/ 7144 w 9525"/>
                <a:gd name="connsiteY1" fmla="*/ 15610 h 19050"/>
              </a:gdLst>
              <a:ahLst/>
              <a:cxnLst>
                <a:cxn ang="0">
                  <a:pos x="connsiteX0" y="connsiteY0"/>
                </a:cxn>
                <a:cxn ang="0">
                  <a:pos x="connsiteX1" y="connsiteY1"/>
                </a:cxn>
              </a:cxnLst>
              <a:rect l="l" t="t" r="r" b="b"/>
              <a:pathLst>
                <a:path w="9525" h="19050">
                  <a:moveTo>
                    <a:pt x="7144" y="15610"/>
                  </a:moveTo>
                  <a:cubicBezTo>
                    <a:pt x="13811" y="-3440"/>
                    <a:pt x="8096" y="15610"/>
                    <a:pt x="7144" y="1561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8" name="Freeform: Shape 3647">
              <a:extLst>
                <a:ext uri="{FF2B5EF4-FFF2-40B4-BE49-F238E27FC236}">
                  <a16:creationId xmlns:a16="http://schemas.microsoft.com/office/drawing/2014/main" id="{EB2B540C-D5A5-45ED-8E67-71B51E852AF7}"/>
                </a:ext>
              </a:extLst>
            </p:cNvPr>
            <p:cNvSpPr/>
            <p:nvPr/>
          </p:nvSpPr>
          <p:spPr>
            <a:xfrm>
              <a:off x="7170896" y="5971645"/>
              <a:ext cx="9525" cy="19050"/>
            </a:xfrm>
            <a:custGeom>
              <a:avLst/>
              <a:gdLst>
                <a:gd name="connsiteX0" fmla="*/ 7144 w 9525"/>
                <a:gd name="connsiteY0" fmla="*/ 13865 h 19050"/>
                <a:gd name="connsiteX1" fmla="*/ 7144 w 9525"/>
                <a:gd name="connsiteY1" fmla="*/ 13865 h 19050"/>
              </a:gdLst>
              <a:ahLst/>
              <a:cxnLst>
                <a:cxn ang="0">
                  <a:pos x="connsiteX0" y="connsiteY0"/>
                </a:cxn>
                <a:cxn ang="0">
                  <a:pos x="connsiteX1" y="connsiteY1"/>
                </a:cxn>
              </a:cxnLst>
              <a:rect l="l" t="t" r="r" b="b"/>
              <a:pathLst>
                <a:path w="9525" h="19050">
                  <a:moveTo>
                    <a:pt x="7144" y="13865"/>
                  </a:moveTo>
                  <a:cubicBezTo>
                    <a:pt x="7144" y="1482"/>
                    <a:pt x="9049" y="9102"/>
                    <a:pt x="7144" y="1386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49" name="Freeform: Shape 3648">
              <a:extLst>
                <a:ext uri="{FF2B5EF4-FFF2-40B4-BE49-F238E27FC236}">
                  <a16:creationId xmlns:a16="http://schemas.microsoft.com/office/drawing/2014/main" id="{0D2E0B2D-C8B3-4CF8-B411-C9FAF007A2AC}"/>
                </a:ext>
              </a:extLst>
            </p:cNvPr>
            <p:cNvSpPr/>
            <p:nvPr/>
          </p:nvSpPr>
          <p:spPr>
            <a:xfrm>
              <a:off x="7164229" y="5995685"/>
              <a:ext cx="9525" cy="9525"/>
            </a:xfrm>
            <a:custGeom>
              <a:avLst/>
              <a:gdLst>
                <a:gd name="connsiteX0" fmla="*/ 9049 w 9525"/>
                <a:gd name="connsiteY0" fmla="*/ 8875 h 9525"/>
                <a:gd name="connsiteX1" fmla="*/ 7144 w 9525"/>
                <a:gd name="connsiteY1" fmla="*/ 7922 h 9525"/>
                <a:gd name="connsiteX2" fmla="*/ 9049 w 9525"/>
                <a:gd name="connsiteY2" fmla="*/ 8875 h 9525"/>
              </a:gdLst>
              <a:ahLst/>
              <a:cxnLst>
                <a:cxn ang="0">
                  <a:pos x="connsiteX0" y="connsiteY0"/>
                </a:cxn>
                <a:cxn ang="0">
                  <a:pos x="connsiteX1" y="connsiteY1"/>
                </a:cxn>
                <a:cxn ang="0">
                  <a:pos x="connsiteX2" y="connsiteY2"/>
                </a:cxn>
              </a:cxnLst>
              <a:rect l="l" t="t" r="r" b="b"/>
              <a:pathLst>
                <a:path w="9525" h="9525">
                  <a:moveTo>
                    <a:pt x="9049" y="8875"/>
                  </a:moveTo>
                  <a:cubicBezTo>
                    <a:pt x="9049" y="5065"/>
                    <a:pt x="7144" y="8875"/>
                    <a:pt x="7144" y="7922"/>
                  </a:cubicBezTo>
                  <a:cubicBezTo>
                    <a:pt x="7144" y="10779"/>
                    <a:pt x="7144" y="11732"/>
                    <a:pt x="9049" y="887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0" name="Freeform: Shape 3649">
              <a:extLst>
                <a:ext uri="{FF2B5EF4-FFF2-40B4-BE49-F238E27FC236}">
                  <a16:creationId xmlns:a16="http://schemas.microsoft.com/office/drawing/2014/main" id="{0C79C151-2D85-44A8-88A4-684FC42B5AFD}"/>
                </a:ext>
              </a:extLst>
            </p:cNvPr>
            <p:cNvSpPr/>
            <p:nvPr/>
          </p:nvSpPr>
          <p:spPr>
            <a:xfrm>
              <a:off x="7137559" y="613838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lnTo>
                    <a:pt x="7144" y="7144"/>
                  </a:lnTo>
                  <a:cubicBezTo>
                    <a:pt x="7144" y="10001"/>
                    <a:pt x="9049" y="7144"/>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1" name="Freeform: Shape 3650">
              <a:extLst>
                <a:ext uri="{FF2B5EF4-FFF2-40B4-BE49-F238E27FC236}">
                  <a16:creationId xmlns:a16="http://schemas.microsoft.com/office/drawing/2014/main" id="{C88A631B-5B44-44D2-9DBB-4FE3F64E15D2}"/>
                </a:ext>
              </a:extLst>
            </p:cNvPr>
            <p:cNvSpPr/>
            <p:nvPr/>
          </p:nvSpPr>
          <p:spPr>
            <a:xfrm>
              <a:off x="7148989" y="6164614"/>
              <a:ext cx="9525" cy="9525"/>
            </a:xfrm>
            <a:custGeom>
              <a:avLst/>
              <a:gdLst>
                <a:gd name="connsiteX0" fmla="*/ 7144 w 9525"/>
                <a:gd name="connsiteY0" fmla="*/ 10443 h 9525"/>
                <a:gd name="connsiteX1" fmla="*/ 7144 w 9525"/>
                <a:gd name="connsiteY1" fmla="*/ 10443 h 9525"/>
              </a:gdLst>
              <a:ahLst/>
              <a:cxnLst>
                <a:cxn ang="0">
                  <a:pos x="connsiteX0" y="connsiteY0"/>
                </a:cxn>
                <a:cxn ang="0">
                  <a:pos x="connsiteX1" y="connsiteY1"/>
                </a:cxn>
              </a:cxnLst>
              <a:rect l="l" t="t" r="r" b="b"/>
              <a:pathLst>
                <a:path w="9525" h="9525">
                  <a:moveTo>
                    <a:pt x="7144" y="10443"/>
                  </a:moveTo>
                  <a:cubicBezTo>
                    <a:pt x="8096" y="7586"/>
                    <a:pt x="9049" y="4728"/>
                    <a:pt x="7144" y="104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2" name="Freeform: Shape 3651">
              <a:extLst>
                <a:ext uri="{FF2B5EF4-FFF2-40B4-BE49-F238E27FC236}">
                  <a16:creationId xmlns:a16="http://schemas.microsoft.com/office/drawing/2014/main" id="{722AB974-FCD7-4D87-92FB-3113CE623109}"/>
                </a:ext>
              </a:extLst>
            </p:cNvPr>
            <p:cNvSpPr/>
            <p:nvPr/>
          </p:nvSpPr>
          <p:spPr>
            <a:xfrm>
              <a:off x="7127610" y="6180299"/>
              <a:ext cx="9525" cy="9525"/>
            </a:xfrm>
            <a:custGeom>
              <a:avLst/>
              <a:gdLst>
                <a:gd name="connsiteX0" fmla="*/ 7567 w 9525"/>
                <a:gd name="connsiteY0" fmla="*/ 8094 h 9525"/>
                <a:gd name="connsiteX1" fmla="*/ 7567 w 9525"/>
                <a:gd name="connsiteY1" fmla="*/ 8094 h 9525"/>
              </a:gdLst>
              <a:ahLst/>
              <a:cxnLst>
                <a:cxn ang="0">
                  <a:pos x="connsiteX0" y="connsiteY0"/>
                </a:cxn>
                <a:cxn ang="0">
                  <a:pos x="connsiteX1" y="connsiteY1"/>
                </a:cxn>
              </a:cxnLst>
              <a:rect l="l" t="t" r="r" b="b"/>
              <a:pathLst>
                <a:path w="9525" h="9525">
                  <a:moveTo>
                    <a:pt x="7567" y="8094"/>
                  </a:moveTo>
                  <a:cubicBezTo>
                    <a:pt x="7567" y="3331"/>
                    <a:pt x="6615" y="18571"/>
                    <a:pt x="7567" y="80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3" name="Freeform: Shape 3652">
              <a:extLst>
                <a:ext uri="{FF2B5EF4-FFF2-40B4-BE49-F238E27FC236}">
                  <a16:creationId xmlns:a16="http://schemas.microsoft.com/office/drawing/2014/main" id="{6A59E9B9-68DA-4809-B7EE-E0851E314B65}"/>
                </a:ext>
              </a:extLst>
            </p:cNvPr>
            <p:cNvSpPr/>
            <p:nvPr/>
          </p:nvSpPr>
          <p:spPr>
            <a:xfrm>
              <a:off x="7085971" y="6454008"/>
              <a:ext cx="9525" cy="9525"/>
            </a:xfrm>
            <a:custGeom>
              <a:avLst/>
              <a:gdLst>
                <a:gd name="connsiteX0" fmla="*/ 7297 w 9525"/>
                <a:gd name="connsiteY0" fmla="*/ 9657 h 9525"/>
                <a:gd name="connsiteX1" fmla="*/ 10154 w 9525"/>
                <a:gd name="connsiteY1" fmla="*/ 9657 h 9525"/>
                <a:gd name="connsiteX2" fmla="*/ 7297 w 9525"/>
                <a:gd name="connsiteY2" fmla="*/ 9657 h 9525"/>
              </a:gdLst>
              <a:ahLst/>
              <a:cxnLst>
                <a:cxn ang="0">
                  <a:pos x="connsiteX0" y="connsiteY0"/>
                </a:cxn>
                <a:cxn ang="0">
                  <a:pos x="connsiteX1" y="connsiteY1"/>
                </a:cxn>
                <a:cxn ang="0">
                  <a:pos x="connsiteX2" y="connsiteY2"/>
                </a:cxn>
              </a:cxnLst>
              <a:rect l="l" t="t" r="r" b="b"/>
              <a:pathLst>
                <a:path w="9525" h="9525">
                  <a:moveTo>
                    <a:pt x="7297" y="9657"/>
                  </a:moveTo>
                  <a:lnTo>
                    <a:pt x="10154" y="9657"/>
                  </a:lnTo>
                  <a:cubicBezTo>
                    <a:pt x="10154" y="6799"/>
                    <a:pt x="6344" y="5847"/>
                    <a:pt x="7297" y="96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4" name="Freeform: Shape 3653">
              <a:extLst>
                <a:ext uri="{FF2B5EF4-FFF2-40B4-BE49-F238E27FC236}">
                  <a16:creationId xmlns:a16="http://schemas.microsoft.com/office/drawing/2014/main" id="{4631F273-FD39-420C-BBD4-853223A7C3FC}"/>
                </a:ext>
              </a:extLst>
            </p:cNvPr>
            <p:cNvSpPr/>
            <p:nvPr/>
          </p:nvSpPr>
          <p:spPr>
            <a:xfrm>
              <a:off x="7052786" y="6517227"/>
              <a:ext cx="19050" cy="9525"/>
            </a:xfrm>
            <a:custGeom>
              <a:avLst/>
              <a:gdLst>
                <a:gd name="connsiteX0" fmla="*/ 12859 w 19050"/>
                <a:gd name="connsiteY0" fmla="*/ 10254 h 9525"/>
                <a:gd name="connsiteX1" fmla="*/ 7144 w 19050"/>
                <a:gd name="connsiteY1" fmla="*/ 7397 h 9525"/>
                <a:gd name="connsiteX2" fmla="*/ 12859 w 19050"/>
                <a:gd name="connsiteY2" fmla="*/ 10254 h 9525"/>
              </a:gdLst>
              <a:ahLst/>
              <a:cxnLst>
                <a:cxn ang="0">
                  <a:pos x="connsiteX0" y="connsiteY0"/>
                </a:cxn>
                <a:cxn ang="0">
                  <a:pos x="connsiteX1" y="connsiteY1"/>
                </a:cxn>
                <a:cxn ang="0">
                  <a:pos x="connsiteX2" y="connsiteY2"/>
                </a:cxn>
              </a:cxnLst>
              <a:rect l="l" t="t" r="r" b="b"/>
              <a:pathLst>
                <a:path w="19050" h="9525">
                  <a:moveTo>
                    <a:pt x="12859" y="10254"/>
                  </a:moveTo>
                  <a:cubicBezTo>
                    <a:pt x="11906" y="8349"/>
                    <a:pt x="10001" y="6445"/>
                    <a:pt x="7144" y="7397"/>
                  </a:cubicBezTo>
                  <a:cubicBezTo>
                    <a:pt x="10001" y="8349"/>
                    <a:pt x="11906" y="10254"/>
                    <a:pt x="12859" y="102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5" name="Freeform: Shape 3654">
              <a:extLst>
                <a:ext uri="{FF2B5EF4-FFF2-40B4-BE49-F238E27FC236}">
                  <a16:creationId xmlns:a16="http://schemas.microsoft.com/office/drawing/2014/main" id="{FEDB0187-B8B3-4013-A0CC-F490BBEC2ED1}"/>
                </a:ext>
              </a:extLst>
            </p:cNvPr>
            <p:cNvSpPr/>
            <p:nvPr/>
          </p:nvSpPr>
          <p:spPr>
            <a:xfrm>
              <a:off x="7096249" y="6204904"/>
              <a:ext cx="9525" cy="9525"/>
            </a:xfrm>
            <a:custGeom>
              <a:avLst/>
              <a:gdLst>
                <a:gd name="connsiteX0" fmla="*/ 7496 w 9525"/>
                <a:gd name="connsiteY0" fmla="*/ 7301 h 9525"/>
                <a:gd name="connsiteX1" fmla="*/ 7496 w 9525"/>
                <a:gd name="connsiteY1" fmla="*/ 7301 h 9525"/>
              </a:gdLst>
              <a:ahLst/>
              <a:cxnLst>
                <a:cxn ang="0">
                  <a:pos x="connsiteX0" y="connsiteY0"/>
                </a:cxn>
                <a:cxn ang="0">
                  <a:pos x="connsiteX1" y="connsiteY1"/>
                </a:cxn>
              </a:cxnLst>
              <a:rect l="l" t="t" r="r" b="b"/>
              <a:pathLst>
                <a:path w="9525" h="9525">
                  <a:moveTo>
                    <a:pt x="7496" y="7301"/>
                  </a:moveTo>
                  <a:cubicBezTo>
                    <a:pt x="12258" y="10158"/>
                    <a:pt x="5591" y="6348"/>
                    <a:pt x="7496" y="73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6" name="Freeform: Shape 3655">
              <a:extLst>
                <a:ext uri="{FF2B5EF4-FFF2-40B4-BE49-F238E27FC236}">
                  <a16:creationId xmlns:a16="http://schemas.microsoft.com/office/drawing/2014/main" id="{826787D1-68D4-4A3F-A2F7-A06D402BCC07}"/>
                </a:ext>
              </a:extLst>
            </p:cNvPr>
            <p:cNvSpPr/>
            <p:nvPr/>
          </p:nvSpPr>
          <p:spPr>
            <a:xfrm>
              <a:off x="7088241" y="6528064"/>
              <a:ext cx="9525" cy="9525"/>
            </a:xfrm>
            <a:custGeom>
              <a:avLst/>
              <a:gdLst>
                <a:gd name="connsiteX0" fmla="*/ 8837 w 9525"/>
                <a:gd name="connsiteY0" fmla="*/ 7990 h 9525"/>
                <a:gd name="connsiteX1" fmla="*/ 8837 w 9525"/>
                <a:gd name="connsiteY1" fmla="*/ 7990 h 9525"/>
              </a:gdLst>
              <a:ahLst/>
              <a:cxnLst>
                <a:cxn ang="0">
                  <a:pos x="connsiteX0" y="connsiteY0"/>
                </a:cxn>
                <a:cxn ang="0">
                  <a:pos x="connsiteX1" y="connsiteY1"/>
                </a:cxn>
              </a:cxnLst>
              <a:rect l="l" t="t" r="r" b="b"/>
              <a:pathLst>
                <a:path w="9525" h="9525">
                  <a:moveTo>
                    <a:pt x="8837" y="7990"/>
                  </a:moveTo>
                  <a:cubicBezTo>
                    <a:pt x="5027" y="6085"/>
                    <a:pt x="8837" y="7990"/>
                    <a:pt x="8837"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7" name="Freeform: Shape 3656">
              <a:extLst>
                <a:ext uri="{FF2B5EF4-FFF2-40B4-BE49-F238E27FC236}">
                  <a16:creationId xmlns:a16="http://schemas.microsoft.com/office/drawing/2014/main" id="{D86B881B-6461-4654-A0D6-DC4AD32B4EAA}"/>
                </a:ext>
              </a:extLst>
            </p:cNvPr>
            <p:cNvSpPr/>
            <p:nvPr/>
          </p:nvSpPr>
          <p:spPr>
            <a:xfrm>
              <a:off x="7083266" y="65298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4764" y="11906"/>
                    <a:pt x="1190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8" name="Freeform: Shape 3657">
              <a:extLst>
                <a:ext uri="{FF2B5EF4-FFF2-40B4-BE49-F238E27FC236}">
                  <a16:creationId xmlns:a16="http://schemas.microsoft.com/office/drawing/2014/main" id="{4460F1DF-E377-4955-BBD6-87F443CCCC8D}"/>
                </a:ext>
              </a:extLst>
            </p:cNvPr>
            <p:cNvSpPr/>
            <p:nvPr/>
          </p:nvSpPr>
          <p:spPr>
            <a:xfrm>
              <a:off x="7066121" y="65727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59" name="Freeform: Shape 3658">
              <a:extLst>
                <a:ext uri="{FF2B5EF4-FFF2-40B4-BE49-F238E27FC236}">
                  <a16:creationId xmlns:a16="http://schemas.microsoft.com/office/drawing/2014/main" id="{A44F952E-D05F-40D6-BA19-D2AE047356AA}"/>
                </a:ext>
              </a:extLst>
            </p:cNvPr>
            <p:cNvSpPr/>
            <p:nvPr/>
          </p:nvSpPr>
          <p:spPr>
            <a:xfrm>
              <a:off x="7048976" y="659272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0" name="Freeform: Shape 3659">
              <a:extLst>
                <a:ext uri="{FF2B5EF4-FFF2-40B4-BE49-F238E27FC236}">
                  <a16:creationId xmlns:a16="http://schemas.microsoft.com/office/drawing/2014/main" id="{0AC6656A-4E21-46D4-B36D-4C901F0BB39C}"/>
                </a:ext>
              </a:extLst>
            </p:cNvPr>
            <p:cNvSpPr/>
            <p:nvPr/>
          </p:nvSpPr>
          <p:spPr>
            <a:xfrm>
              <a:off x="7045695" y="6591061"/>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lnTo>
                    <a:pt x="7567" y="7858"/>
                  </a:lnTo>
                  <a:cubicBezTo>
                    <a:pt x="7567" y="6906"/>
                    <a:pt x="6615"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1" name="Freeform: Shape 3660">
              <a:extLst>
                <a:ext uri="{FF2B5EF4-FFF2-40B4-BE49-F238E27FC236}">
                  <a16:creationId xmlns:a16="http://schemas.microsoft.com/office/drawing/2014/main" id="{1D76FAD2-87B0-439A-AAB4-01386F65765B}"/>
                </a:ext>
              </a:extLst>
            </p:cNvPr>
            <p:cNvSpPr/>
            <p:nvPr/>
          </p:nvSpPr>
          <p:spPr>
            <a:xfrm>
              <a:off x="7065169" y="657272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8096" y="8097"/>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2" name="Freeform: Shape 3661">
              <a:extLst>
                <a:ext uri="{FF2B5EF4-FFF2-40B4-BE49-F238E27FC236}">
                  <a16:creationId xmlns:a16="http://schemas.microsoft.com/office/drawing/2014/main" id="{C9947631-790D-41F7-BFFC-B5F7D9FE620D}"/>
                </a:ext>
              </a:extLst>
            </p:cNvPr>
            <p:cNvSpPr/>
            <p:nvPr/>
          </p:nvSpPr>
          <p:spPr>
            <a:xfrm>
              <a:off x="7089219" y="6537721"/>
              <a:ext cx="9525" cy="9525"/>
            </a:xfrm>
            <a:custGeom>
              <a:avLst/>
              <a:gdLst>
                <a:gd name="connsiteX0" fmla="*/ 7858 w 9525"/>
                <a:gd name="connsiteY0" fmla="*/ 7858 h 9525"/>
                <a:gd name="connsiteX1" fmla="*/ 7858 w 9525"/>
                <a:gd name="connsiteY1" fmla="*/ 7858 h 9525"/>
              </a:gdLst>
              <a:ahLst/>
              <a:cxnLst>
                <a:cxn ang="0">
                  <a:pos x="connsiteX0" y="connsiteY0"/>
                </a:cxn>
                <a:cxn ang="0">
                  <a:pos x="connsiteX1" y="connsiteY1"/>
                </a:cxn>
              </a:cxnLst>
              <a:rect l="l" t="t" r="r" b="b"/>
              <a:pathLst>
                <a:path w="9525" h="9525">
                  <a:moveTo>
                    <a:pt x="7858" y="7858"/>
                  </a:move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3" name="Freeform: Shape 3662">
              <a:extLst>
                <a:ext uri="{FF2B5EF4-FFF2-40B4-BE49-F238E27FC236}">
                  <a16:creationId xmlns:a16="http://schemas.microsoft.com/office/drawing/2014/main" id="{9890D8D1-6213-46CD-9800-0E7D69B1C91F}"/>
                </a:ext>
              </a:extLst>
            </p:cNvPr>
            <p:cNvSpPr/>
            <p:nvPr/>
          </p:nvSpPr>
          <p:spPr>
            <a:xfrm>
              <a:off x="7065804" y="6558834"/>
              <a:ext cx="9525" cy="9525"/>
            </a:xfrm>
            <a:custGeom>
              <a:avLst/>
              <a:gdLst>
                <a:gd name="connsiteX0" fmla="*/ 8414 w 9525"/>
                <a:gd name="connsiteY0" fmla="*/ 8653 h 9525"/>
                <a:gd name="connsiteX1" fmla="*/ 8414 w 9525"/>
                <a:gd name="connsiteY1" fmla="*/ 8653 h 9525"/>
              </a:gdLst>
              <a:ahLst/>
              <a:cxnLst>
                <a:cxn ang="0">
                  <a:pos x="connsiteX0" y="connsiteY0"/>
                </a:cxn>
                <a:cxn ang="0">
                  <a:pos x="connsiteX1" y="connsiteY1"/>
                </a:cxn>
              </a:cxnLst>
              <a:rect l="l" t="t" r="r" b="b"/>
              <a:pathLst>
                <a:path w="9525" h="9525">
                  <a:moveTo>
                    <a:pt x="8414" y="8653"/>
                  </a:moveTo>
                  <a:cubicBezTo>
                    <a:pt x="8414" y="7701"/>
                    <a:pt x="5556" y="5795"/>
                    <a:pt x="841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4" name="Freeform: Shape 3663">
              <a:extLst>
                <a:ext uri="{FF2B5EF4-FFF2-40B4-BE49-F238E27FC236}">
                  <a16:creationId xmlns:a16="http://schemas.microsoft.com/office/drawing/2014/main" id="{DFF52005-BF37-45F8-9422-BF29767A118C}"/>
                </a:ext>
              </a:extLst>
            </p:cNvPr>
            <p:cNvSpPr/>
            <p:nvPr/>
          </p:nvSpPr>
          <p:spPr>
            <a:xfrm>
              <a:off x="7068979" y="65508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381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5" name="Freeform: Shape 3664">
              <a:extLst>
                <a:ext uri="{FF2B5EF4-FFF2-40B4-BE49-F238E27FC236}">
                  <a16:creationId xmlns:a16="http://schemas.microsoft.com/office/drawing/2014/main" id="{30C878B1-8E28-4425-8303-C0628171423B}"/>
                </a:ext>
              </a:extLst>
            </p:cNvPr>
            <p:cNvSpPr/>
            <p:nvPr/>
          </p:nvSpPr>
          <p:spPr>
            <a:xfrm>
              <a:off x="7077551" y="65374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6" name="Freeform: Shape 3665">
              <a:extLst>
                <a:ext uri="{FF2B5EF4-FFF2-40B4-BE49-F238E27FC236}">
                  <a16:creationId xmlns:a16="http://schemas.microsoft.com/office/drawing/2014/main" id="{05539A2B-CA1D-47D6-81CC-C684CB4D1EAA}"/>
                </a:ext>
              </a:extLst>
            </p:cNvPr>
            <p:cNvSpPr/>
            <p:nvPr/>
          </p:nvSpPr>
          <p:spPr>
            <a:xfrm>
              <a:off x="7063264" y="656605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7" name="Freeform: Shape 3666">
              <a:extLst>
                <a:ext uri="{FF2B5EF4-FFF2-40B4-BE49-F238E27FC236}">
                  <a16:creationId xmlns:a16="http://schemas.microsoft.com/office/drawing/2014/main" id="{717145C4-8252-46F2-9D7B-CE48CCB599CC}"/>
                </a:ext>
              </a:extLst>
            </p:cNvPr>
            <p:cNvSpPr/>
            <p:nvPr/>
          </p:nvSpPr>
          <p:spPr>
            <a:xfrm>
              <a:off x="7018496" y="6532959"/>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7144" y="7858"/>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8" name="Freeform: Shape 3667">
              <a:extLst>
                <a:ext uri="{FF2B5EF4-FFF2-40B4-BE49-F238E27FC236}">
                  <a16:creationId xmlns:a16="http://schemas.microsoft.com/office/drawing/2014/main" id="{7002A9A8-2AA7-453E-9DA7-7DA5C2D4868C}"/>
                </a:ext>
              </a:extLst>
            </p:cNvPr>
            <p:cNvSpPr/>
            <p:nvPr/>
          </p:nvSpPr>
          <p:spPr>
            <a:xfrm>
              <a:off x="7031831" y="652129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69" name="Freeform: Shape 3668">
              <a:extLst>
                <a:ext uri="{FF2B5EF4-FFF2-40B4-BE49-F238E27FC236}">
                  <a16:creationId xmlns:a16="http://schemas.microsoft.com/office/drawing/2014/main" id="{7E876792-BD83-4C2D-9AB8-074AA4EC6E70}"/>
                </a:ext>
              </a:extLst>
            </p:cNvPr>
            <p:cNvSpPr/>
            <p:nvPr/>
          </p:nvSpPr>
          <p:spPr>
            <a:xfrm>
              <a:off x="7043261" y="65870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0" name="Freeform: Shape 3669">
              <a:extLst>
                <a:ext uri="{FF2B5EF4-FFF2-40B4-BE49-F238E27FC236}">
                  <a16:creationId xmlns:a16="http://schemas.microsoft.com/office/drawing/2014/main" id="{7431D1B4-F296-4615-948B-BB4F8A3EB05B}"/>
                </a:ext>
              </a:extLst>
            </p:cNvPr>
            <p:cNvSpPr/>
            <p:nvPr/>
          </p:nvSpPr>
          <p:spPr>
            <a:xfrm>
              <a:off x="7034689" y="6607968"/>
              <a:ext cx="9525" cy="47625"/>
            </a:xfrm>
            <a:custGeom>
              <a:avLst/>
              <a:gdLst>
                <a:gd name="connsiteX0" fmla="*/ 10954 w 9525"/>
                <a:gd name="connsiteY0" fmla="*/ 7144 h 47625"/>
                <a:gd name="connsiteX1" fmla="*/ 7144 w 9525"/>
                <a:gd name="connsiteY1" fmla="*/ 40481 h 47625"/>
                <a:gd name="connsiteX2" fmla="*/ 10954 w 9525"/>
                <a:gd name="connsiteY2" fmla="*/ 7144 h 47625"/>
              </a:gdLst>
              <a:ahLst/>
              <a:cxnLst>
                <a:cxn ang="0">
                  <a:pos x="connsiteX0" y="connsiteY0"/>
                </a:cxn>
                <a:cxn ang="0">
                  <a:pos x="connsiteX1" y="connsiteY1"/>
                </a:cxn>
                <a:cxn ang="0">
                  <a:pos x="connsiteX2" y="connsiteY2"/>
                </a:cxn>
              </a:cxnLst>
              <a:rect l="l" t="t" r="r" b="b"/>
              <a:pathLst>
                <a:path w="9525" h="47625">
                  <a:moveTo>
                    <a:pt x="10954" y="7144"/>
                  </a:moveTo>
                  <a:cubicBezTo>
                    <a:pt x="9049" y="21431"/>
                    <a:pt x="9049" y="24289"/>
                    <a:pt x="7144" y="40481"/>
                  </a:cubicBezTo>
                  <a:cubicBezTo>
                    <a:pt x="8096" y="33814"/>
                    <a:pt x="10001" y="16669"/>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1" name="Freeform: Shape 3670">
              <a:extLst>
                <a:ext uri="{FF2B5EF4-FFF2-40B4-BE49-F238E27FC236}">
                  <a16:creationId xmlns:a16="http://schemas.microsoft.com/office/drawing/2014/main" id="{690E08BD-D09E-4273-B6F5-7D918375F76D}"/>
                </a:ext>
              </a:extLst>
            </p:cNvPr>
            <p:cNvSpPr/>
            <p:nvPr/>
          </p:nvSpPr>
          <p:spPr>
            <a:xfrm>
              <a:off x="7088981" y="65384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2" name="Freeform: Shape 3671">
              <a:extLst>
                <a:ext uri="{FF2B5EF4-FFF2-40B4-BE49-F238E27FC236}">
                  <a16:creationId xmlns:a16="http://schemas.microsoft.com/office/drawing/2014/main" id="{41F2652A-0F02-4449-B4E9-96E70443BDD4}"/>
                </a:ext>
              </a:extLst>
            </p:cNvPr>
            <p:cNvSpPr/>
            <p:nvPr/>
          </p:nvSpPr>
          <p:spPr>
            <a:xfrm>
              <a:off x="7034265" y="664035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10953"/>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3" name="Freeform: Shape 3672">
              <a:extLst>
                <a:ext uri="{FF2B5EF4-FFF2-40B4-BE49-F238E27FC236}">
                  <a16:creationId xmlns:a16="http://schemas.microsoft.com/office/drawing/2014/main" id="{79E78835-7FD6-4A1D-A828-788039B98553}"/>
                </a:ext>
              </a:extLst>
            </p:cNvPr>
            <p:cNvSpPr/>
            <p:nvPr/>
          </p:nvSpPr>
          <p:spPr>
            <a:xfrm>
              <a:off x="7042309" y="6595586"/>
              <a:ext cx="9525" cy="9525"/>
            </a:xfrm>
            <a:custGeom>
              <a:avLst/>
              <a:gdLst>
                <a:gd name="connsiteX0" fmla="*/ 7144 w 9525"/>
                <a:gd name="connsiteY0" fmla="*/ 7144 h 9525"/>
                <a:gd name="connsiteX1" fmla="*/ 7144 w 9525"/>
                <a:gd name="connsiteY1" fmla="*/ 10953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9049"/>
                    <a:pt x="7144" y="10001"/>
                    <a:pt x="7144" y="10953"/>
                  </a:cubicBezTo>
                  <a:cubicBezTo>
                    <a:pt x="7144" y="1000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4" name="Freeform: Shape 3673">
              <a:extLst>
                <a:ext uri="{FF2B5EF4-FFF2-40B4-BE49-F238E27FC236}">
                  <a16:creationId xmlns:a16="http://schemas.microsoft.com/office/drawing/2014/main" id="{1237E2F0-CDD8-4CCF-8C00-1EAEF7A17C4E}"/>
                </a:ext>
              </a:extLst>
            </p:cNvPr>
            <p:cNvSpPr/>
            <p:nvPr/>
          </p:nvSpPr>
          <p:spPr>
            <a:xfrm>
              <a:off x="7045166" y="66013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5" name="Freeform: Shape 3674">
              <a:extLst>
                <a:ext uri="{FF2B5EF4-FFF2-40B4-BE49-F238E27FC236}">
                  <a16:creationId xmlns:a16="http://schemas.microsoft.com/office/drawing/2014/main" id="{F150A56E-7F88-41EA-82B5-828A787D2B7B}"/>
                </a:ext>
              </a:extLst>
            </p:cNvPr>
            <p:cNvSpPr/>
            <p:nvPr/>
          </p:nvSpPr>
          <p:spPr>
            <a:xfrm>
              <a:off x="7042309" y="6612181"/>
              <a:ext cx="9525" cy="9525"/>
            </a:xfrm>
            <a:custGeom>
              <a:avLst/>
              <a:gdLst>
                <a:gd name="connsiteX0" fmla="*/ 7144 w 9525"/>
                <a:gd name="connsiteY0" fmla="*/ 7694 h 9525"/>
                <a:gd name="connsiteX1" fmla="*/ 7144 w 9525"/>
                <a:gd name="connsiteY1" fmla="*/ 7694 h 9525"/>
              </a:gdLst>
              <a:ahLst/>
              <a:cxnLst>
                <a:cxn ang="0">
                  <a:pos x="connsiteX0" y="connsiteY0"/>
                </a:cxn>
                <a:cxn ang="0">
                  <a:pos x="connsiteX1" y="connsiteY1"/>
                </a:cxn>
              </a:cxnLst>
              <a:rect l="l" t="t" r="r" b="b"/>
              <a:pathLst>
                <a:path w="9525" h="9525">
                  <a:moveTo>
                    <a:pt x="7144" y="7694"/>
                  </a:moveTo>
                  <a:cubicBezTo>
                    <a:pt x="7144" y="5789"/>
                    <a:pt x="7144" y="9599"/>
                    <a:pt x="7144"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6" name="Freeform: Shape 3675">
              <a:extLst>
                <a:ext uri="{FF2B5EF4-FFF2-40B4-BE49-F238E27FC236}">
                  <a16:creationId xmlns:a16="http://schemas.microsoft.com/office/drawing/2014/main" id="{95DE80CB-CE4C-43FB-8F35-11B614174386}"/>
                </a:ext>
              </a:extLst>
            </p:cNvPr>
            <p:cNvSpPr/>
            <p:nvPr/>
          </p:nvSpPr>
          <p:spPr>
            <a:xfrm>
              <a:off x="7041356" y="66165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285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7" name="Freeform: Shape 3676">
              <a:extLst>
                <a:ext uri="{FF2B5EF4-FFF2-40B4-BE49-F238E27FC236}">
                  <a16:creationId xmlns:a16="http://schemas.microsoft.com/office/drawing/2014/main" id="{A5A0FAF2-441D-4EB7-83D6-7A87DED78ABF}"/>
                </a:ext>
              </a:extLst>
            </p:cNvPr>
            <p:cNvSpPr/>
            <p:nvPr/>
          </p:nvSpPr>
          <p:spPr>
            <a:xfrm>
              <a:off x="7021354" y="6557248"/>
              <a:ext cx="9525" cy="9525"/>
            </a:xfrm>
            <a:custGeom>
              <a:avLst/>
              <a:gdLst>
                <a:gd name="connsiteX0" fmla="*/ 7144 w 9525"/>
                <a:gd name="connsiteY0" fmla="*/ 8334 h 9525"/>
                <a:gd name="connsiteX1" fmla="*/ 10001 w 9525"/>
                <a:gd name="connsiteY1" fmla="*/ 7382 h 9525"/>
                <a:gd name="connsiteX2" fmla="*/ 7144 w 9525"/>
                <a:gd name="connsiteY2" fmla="*/ 8334 h 9525"/>
              </a:gdLst>
              <a:ahLst/>
              <a:cxnLst>
                <a:cxn ang="0">
                  <a:pos x="connsiteX0" y="connsiteY0"/>
                </a:cxn>
                <a:cxn ang="0">
                  <a:pos x="connsiteX1" y="connsiteY1"/>
                </a:cxn>
                <a:cxn ang="0">
                  <a:pos x="connsiteX2" y="connsiteY2"/>
                </a:cxn>
              </a:cxnLst>
              <a:rect l="l" t="t" r="r" b="b"/>
              <a:pathLst>
                <a:path w="9525" h="9525">
                  <a:moveTo>
                    <a:pt x="7144" y="8334"/>
                  </a:moveTo>
                  <a:cubicBezTo>
                    <a:pt x="8096" y="8334"/>
                    <a:pt x="9049" y="8334"/>
                    <a:pt x="10001" y="7382"/>
                  </a:cubicBezTo>
                  <a:cubicBezTo>
                    <a:pt x="8096" y="7382"/>
                    <a:pt x="7144" y="6429"/>
                    <a:pt x="7144" y="83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8" name="Freeform: Shape 3677">
              <a:extLst>
                <a:ext uri="{FF2B5EF4-FFF2-40B4-BE49-F238E27FC236}">
                  <a16:creationId xmlns:a16="http://schemas.microsoft.com/office/drawing/2014/main" id="{D6C390CA-1EEC-4794-A4DC-941C56B69021}"/>
                </a:ext>
              </a:extLst>
            </p:cNvPr>
            <p:cNvSpPr/>
            <p:nvPr/>
          </p:nvSpPr>
          <p:spPr>
            <a:xfrm>
              <a:off x="7088029" y="65374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79" name="Freeform: Shape 3678">
              <a:extLst>
                <a:ext uri="{FF2B5EF4-FFF2-40B4-BE49-F238E27FC236}">
                  <a16:creationId xmlns:a16="http://schemas.microsoft.com/office/drawing/2014/main" id="{B13AB1EC-B677-42C7-B57D-3FA5E6E73AA8}"/>
                </a:ext>
              </a:extLst>
            </p:cNvPr>
            <p:cNvSpPr/>
            <p:nvPr/>
          </p:nvSpPr>
          <p:spPr>
            <a:xfrm>
              <a:off x="7044214" y="6680358"/>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lnTo>
                    <a:pt x="7144" y="7144"/>
                  </a:lnTo>
                  <a:cubicBezTo>
                    <a:pt x="7144" y="8097"/>
                    <a:pt x="7144" y="8097"/>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0" name="Freeform: Shape 3679">
              <a:extLst>
                <a:ext uri="{FF2B5EF4-FFF2-40B4-BE49-F238E27FC236}">
                  <a16:creationId xmlns:a16="http://schemas.microsoft.com/office/drawing/2014/main" id="{911F019A-AB56-4BC3-93B2-F80FFC3570B5}"/>
                </a:ext>
              </a:extLst>
            </p:cNvPr>
            <p:cNvSpPr/>
            <p:nvPr/>
          </p:nvSpPr>
          <p:spPr>
            <a:xfrm>
              <a:off x="7016829" y="664035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8096"/>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1" name="Freeform: Shape 3680">
              <a:extLst>
                <a:ext uri="{FF2B5EF4-FFF2-40B4-BE49-F238E27FC236}">
                  <a16:creationId xmlns:a16="http://schemas.microsoft.com/office/drawing/2014/main" id="{E7A5BFAF-C8D8-420D-8E30-6BCED7BD4659}"/>
                </a:ext>
              </a:extLst>
            </p:cNvPr>
            <p:cNvSpPr/>
            <p:nvPr/>
          </p:nvSpPr>
          <p:spPr>
            <a:xfrm>
              <a:off x="7041885" y="6676435"/>
              <a:ext cx="9525" cy="19050"/>
            </a:xfrm>
            <a:custGeom>
              <a:avLst/>
              <a:gdLst>
                <a:gd name="connsiteX0" fmla="*/ 7567 w 9525"/>
                <a:gd name="connsiteY0" fmla="*/ 12020 h 19050"/>
                <a:gd name="connsiteX1" fmla="*/ 7567 w 9525"/>
                <a:gd name="connsiteY1" fmla="*/ 12020 h 19050"/>
              </a:gdLst>
              <a:ahLst/>
              <a:cxnLst>
                <a:cxn ang="0">
                  <a:pos x="connsiteX0" y="connsiteY0"/>
                </a:cxn>
                <a:cxn ang="0">
                  <a:pos x="connsiteX1" y="connsiteY1"/>
                </a:cxn>
              </a:cxnLst>
              <a:rect l="l" t="t" r="r" b="b"/>
              <a:pathLst>
                <a:path w="9525" h="19050">
                  <a:moveTo>
                    <a:pt x="7567" y="12020"/>
                  </a:moveTo>
                  <a:cubicBezTo>
                    <a:pt x="6615" y="1542"/>
                    <a:pt x="7567" y="11067"/>
                    <a:pt x="7567" y="1202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2" name="Freeform: Shape 3681">
              <a:extLst>
                <a:ext uri="{FF2B5EF4-FFF2-40B4-BE49-F238E27FC236}">
                  <a16:creationId xmlns:a16="http://schemas.microsoft.com/office/drawing/2014/main" id="{85A5F708-1F2F-4249-ADF7-454390A0EE11}"/>
                </a:ext>
              </a:extLst>
            </p:cNvPr>
            <p:cNvSpPr/>
            <p:nvPr/>
          </p:nvSpPr>
          <p:spPr>
            <a:xfrm>
              <a:off x="7024211" y="65574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3" name="Freeform: Shape 3682">
              <a:extLst>
                <a:ext uri="{FF2B5EF4-FFF2-40B4-BE49-F238E27FC236}">
                  <a16:creationId xmlns:a16="http://schemas.microsoft.com/office/drawing/2014/main" id="{D7A0B3B9-436F-4DE7-8E87-E84D41E6E04F}"/>
                </a:ext>
              </a:extLst>
            </p:cNvPr>
            <p:cNvSpPr/>
            <p:nvPr/>
          </p:nvSpPr>
          <p:spPr>
            <a:xfrm>
              <a:off x="7012781" y="6522488"/>
              <a:ext cx="85725" cy="171450"/>
            </a:xfrm>
            <a:custGeom>
              <a:avLst/>
              <a:gdLst>
                <a:gd name="connsiteX0" fmla="*/ 10954 w 85725"/>
                <a:gd name="connsiteY0" fmla="*/ 34522 h 171450"/>
                <a:gd name="connsiteX1" fmla="*/ 23336 w 85725"/>
                <a:gd name="connsiteY1" fmla="*/ 43094 h 171450"/>
                <a:gd name="connsiteX2" fmla="*/ 22384 w 85725"/>
                <a:gd name="connsiteY2" fmla="*/ 43094 h 171450"/>
                <a:gd name="connsiteX3" fmla="*/ 21431 w 85725"/>
                <a:gd name="connsiteY3" fmla="*/ 45951 h 171450"/>
                <a:gd name="connsiteX4" fmla="*/ 12859 w 85725"/>
                <a:gd name="connsiteY4" fmla="*/ 44047 h 171450"/>
                <a:gd name="connsiteX5" fmla="*/ 8096 w 85725"/>
                <a:gd name="connsiteY5" fmla="*/ 121199 h 171450"/>
                <a:gd name="connsiteX6" fmla="*/ 11906 w 85725"/>
                <a:gd name="connsiteY6" fmla="*/ 116436 h 171450"/>
                <a:gd name="connsiteX7" fmla="*/ 11906 w 85725"/>
                <a:gd name="connsiteY7" fmla="*/ 118341 h 171450"/>
                <a:gd name="connsiteX8" fmla="*/ 9049 w 85725"/>
                <a:gd name="connsiteY8" fmla="*/ 126914 h 171450"/>
                <a:gd name="connsiteX9" fmla="*/ 11906 w 85725"/>
                <a:gd name="connsiteY9" fmla="*/ 121199 h 171450"/>
                <a:gd name="connsiteX10" fmla="*/ 10954 w 85725"/>
                <a:gd name="connsiteY10" fmla="*/ 135486 h 171450"/>
                <a:gd name="connsiteX11" fmla="*/ 10001 w 85725"/>
                <a:gd name="connsiteY11" fmla="*/ 159299 h 171450"/>
                <a:gd name="connsiteX12" fmla="*/ 13811 w 85725"/>
                <a:gd name="connsiteY12" fmla="*/ 144059 h 171450"/>
                <a:gd name="connsiteX13" fmla="*/ 10954 w 85725"/>
                <a:gd name="connsiteY13" fmla="*/ 154536 h 171450"/>
                <a:gd name="connsiteX14" fmla="*/ 13811 w 85725"/>
                <a:gd name="connsiteY14" fmla="*/ 143106 h 171450"/>
                <a:gd name="connsiteX15" fmla="*/ 9049 w 85725"/>
                <a:gd name="connsiteY15" fmla="*/ 165966 h 171450"/>
                <a:gd name="connsiteX16" fmla="*/ 9049 w 85725"/>
                <a:gd name="connsiteY16" fmla="*/ 166919 h 171450"/>
                <a:gd name="connsiteX17" fmla="*/ 14764 w 85725"/>
                <a:gd name="connsiteY17" fmla="*/ 152631 h 171450"/>
                <a:gd name="connsiteX18" fmla="*/ 14764 w 85725"/>
                <a:gd name="connsiteY18" fmla="*/ 162156 h 171450"/>
                <a:gd name="connsiteX19" fmla="*/ 18574 w 85725"/>
                <a:gd name="connsiteY19" fmla="*/ 153584 h 171450"/>
                <a:gd name="connsiteX20" fmla="*/ 27146 w 85725"/>
                <a:gd name="connsiteY20" fmla="*/ 172634 h 171450"/>
                <a:gd name="connsiteX21" fmla="*/ 30956 w 85725"/>
                <a:gd name="connsiteY21" fmla="*/ 164061 h 171450"/>
                <a:gd name="connsiteX22" fmla="*/ 31909 w 85725"/>
                <a:gd name="connsiteY22" fmla="*/ 163109 h 171450"/>
                <a:gd name="connsiteX23" fmla="*/ 32861 w 85725"/>
                <a:gd name="connsiteY23" fmla="*/ 168824 h 171450"/>
                <a:gd name="connsiteX24" fmla="*/ 34766 w 85725"/>
                <a:gd name="connsiteY24" fmla="*/ 155489 h 171450"/>
                <a:gd name="connsiteX25" fmla="*/ 36671 w 85725"/>
                <a:gd name="connsiteY25" fmla="*/ 167872 h 171450"/>
                <a:gd name="connsiteX26" fmla="*/ 38576 w 85725"/>
                <a:gd name="connsiteY26" fmla="*/ 165014 h 171450"/>
                <a:gd name="connsiteX27" fmla="*/ 40481 w 85725"/>
                <a:gd name="connsiteY27" fmla="*/ 138344 h 171450"/>
                <a:gd name="connsiteX28" fmla="*/ 40481 w 85725"/>
                <a:gd name="connsiteY28" fmla="*/ 158347 h 171450"/>
                <a:gd name="connsiteX29" fmla="*/ 42386 w 85725"/>
                <a:gd name="connsiteY29" fmla="*/ 135486 h 171450"/>
                <a:gd name="connsiteX30" fmla="*/ 45244 w 85725"/>
                <a:gd name="connsiteY30" fmla="*/ 128819 h 171450"/>
                <a:gd name="connsiteX31" fmla="*/ 42386 w 85725"/>
                <a:gd name="connsiteY31" fmla="*/ 109769 h 171450"/>
                <a:gd name="connsiteX32" fmla="*/ 47149 w 85725"/>
                <a:gd name="connsiteY32" fmla="*/ 126914 h 171450"/>
                <a:gd name="connsiteX33" fmla="*/ 47149 w 85725"/>
                <a:gd name="connsiteY33" fmla="*/ 125961 h 171450"/>
                <a:gd name="connsiteX34" fmla="*/ 48101 w 85725"/>
                <a:gd name="connsiteY34" fmla="*/ 101197 h 171450"/>
                <a:gd name="connsiteX35" fmla="*/ 51911 w 85725"/>
                <a:gd name="connsiteY35" fmla="*/ 106911 h 171450"/>
                <a:gd name="connsiteX36" fmla="*/ 47149 w 85725"/>
                <a:gd name="connsiteY36" fmla="*/ 89766 h 171450"/>
                <a:gd name="connsiteX37" fmla="*/ 52864 w 85725"/>
                <a:gd name="connsiteY37" fmla="*/ 91672 h 171450"/>
                <a:gd name="connsiteX38" fmla="*/ 57626 w 85725"/>
                <a:gd name="connsiteY38" fmla="*/ 79289 h 171450"/>
                <a:gd name="connsiteX39" fmla="*/ 67151 w 85725"/>
                <a:gd name="connsiteY39" fmla="*/ 47856 h 171450"/>
                <a:gd name="connsiteX40" fmla="*/ 68104 w 85725"/>
                <a:gd name="connsiteY40" fmla="*/ 44047 h 171450"/>
                <a:gd name="connsiteX41" fmla="*/ 75724 w 85725"/>
                <a:gd name="connsiteY41" fmla="*/ 42141 h 171450"/>
                <a:gd name="connsiteX42" fmla="*/ 70009 w 85725"/>
                <a:gd name="connsiteY42" fmla="*/ 37379 h 171450"/>
                <a:gd name="connsiteX43" fmla="*/ 79534 w 85725"/>
                <a:gd name="connsiteY43" fmla="*/ 36426 h 171450"/>
                <a:gd name="connsiteX44" fmla="*/ 71914 w 85725"/>
                <a:gd name="connsiteY44" fmla="*/ 24997 h 171450"/>
                <a:gd name="connsiteX45" fmla="*/ 80486 w 85725"/>
                <a:gd name="connsiteY45" fmla="*/ 24044 h 171450"/>
                <a:gd name="connsiteX46" fmla="*/ 81439 w 85725"/>
                <a:gd name="connsiteY46" fmla="*/ 22139 h 171450"/>
                <a:gd name="connsiteX47" fmla="*/ 79534 w 85725"/>
                <a:gd name="connsiteY47" fmla="*/ 19281 h 171450"/>
                <a:gd name="connsiteX48" fmla="*/ 73819 w 85725"/>
                <a:gd name="connsiteY48" fmla="*/ 29759 h 171450"/>
                <a:gd name="connsiteX49" fmla="*/ 66199 w 85725"/>
                <a:gd name="connsiteY49" fmla="*/ 28806 h 171450"/>
                <a:gd name="connsiteX50" fmla="*/ 63341 w 85725"/>
                <a:gd name="connsiteY50" fmla="*/ 46904 h 171450"/>
                <a:gd name="connsiteX51" fmla="*/ 67151 w 85725"/>
                <a:gd name="connsiteY51" fmla="*/ 53572 h 171450"/>
                <a:gd name="connsiteX52" fmla="*/ 56674 w 85725"/>
                <a:gd name="connsiteY52" fmla="*/ 52619 h 171450"/>
                <a:gd name="connsiteX53" fmla="*/ 59531 w 85725"/>
                <a:gd name="connsiteY53" fmla="*/ 58334 h 171450"/>
                <a:gd name="connsiteX54" fmla="*/ 39529 w 85725"/>
                <a:gd name="connsiteY54" fmla="*/ 70716 h 171450"/>
                <a:gd name="connsiteX55" fmla="*/ 38576 w 85725"/>
                <a:gd name="connsiteY55" fmla="*/ 72622 h 171450"/>
                <a:gd name="connsiteX56" fmla="*/ 45244 w 85725"/>
                <a:gd name="connsiteY56" fmla="*/ 84051 h 171450"/>
                <a:gd name="connsiteX57" fmla="*/ 41434 w 85725"/>
                <a:gd name="connsiteY57" fmla="*/ 78336 h 171450"/>
                <a:gd name="connsiteX58" fmla="*/ 38576 w 85725"/>
                <a:gd name="connsiteY58" fmla="*/ 74526 h 171450"/>
                <a:gd name="connsiteX59" fmla="*/ 42386 w 85725"/>
                <a:gd name="connsiteY59" fmla="*/ 85956 h 171450"/>
                <a:gd name="connsiteX60" fmla="*/ 40481 w 85725"/>
                <a:gd name="connsiteY60" fmla="*/ 82147 h 171450"/>
                <a:gd name="connsiteX61" fmla="*/ 36671 w 85725"/>
                <a:gd name="connsiteY61" fmla="*/ 70716 h 171450"/>
                <a:gd name="connsiteX62" fmla="*/ 40481 w 85725"/>
                <a:gd name="connsiteY62" fmla="*/ 85004 h 171450"/>
                <a:gd name="connsiteX63" fmla="*/ 37624 w 85725"/>
                <a:gd name="connsiteY63" fmla="*/ 74526 h 171450"/>
                <a:gd name="connsiteX64" fmla="*/ 36671 w 85725"/>
                <a:gd name="connsiteY64" fmla="*/ 72622 h 171450"/>
                <a:gd name="connsiteX65" fmla="*/ 36671 w 85725"/>
                <a:gd name="connsiteY65" fmla="*/ 74526 h 171450"/>
                <a:gd name="connsiteX66" fmla="*/ 39529 w 85725"/>
                <a:gd name="connsiteY66" fmla="*/ 93576 h 171450"/>
                <a:gd name="connsiteX67" fmla="*/ 35719 w 85725"/>
                <a:gd name="connsiteY67" fmla="*/ 77384 h 171450"/>
                <a:gd name="connsiteX68" fmla="*/ 36671 w 85725"/>
                <a:gd name="connsiteY68" fmla="*/ 88814 h 171450"/>
                <a:gd name="connsiteX69" fmla="*/ 38576 w 85725"/>
                <a:gd name="connsiteY69" fmla="*/ 98339 h 171450"/>
                <a:gd name="connsiteX70" fmla="*/ 37624 w 85725"/>
                <a:gd name="connsiteY70" fmla="*/ 99291 h 171450"/>
                <a:gd name="connsiteX71" fmla="*/ 35719 w 85725"/>
                <a:gd name="connsiteY71" fmla="*/ 83099 h 171450"/>
                <a:gd name="connsiteX72" fmla="*/ 34766 w 85725"/>
                <a:gd name="connsiteY72" fmla="*/ 85004 h 171450"/>
                <a:gd name="connsiteX73" fmla="*/ 34766 w 85725"/>
                <a:gd name="connsiteY73" fmla="*/ 98339 h 171450"/>
                <a:gd name="connsiteX74" fmla="*/ 33814 w 85725"/>
                <a:gd name="connsiteY74" fmla="*/ 89766 h 171450"/>
                <a:gd name="connsiteX75" fmla="*/ 33814 w 85725"/>
                <a:gd name="connsiteY75" fmla="*/ 108816 h 171450"/>
                <a:gd name="connsiteX76" fmla="*/ 32861 w 85725"/>
                <a:gd name="connsiteY76" fmla="*/ 119294 h 171450"/>
                <a:gd name="connsiteX77" fmla="*/ 31909 w 85725"/>
                <a:gd name="connsiteY77" fmla="*/ 104054 h 171450"/>
                <a:gd name="connsiteX78" fmla="*/ 30956 w 85725"/>
                <a:gd name="connsiteY78" fmla="*/ 108816 h 171450"/>
                <a:gd name="connsiteX79" fmla="*/ 30004 w 85725"/>
                <a:gd name="connsiteY79" fmla="*/ 126914 h 171450"/>
                <a:gd name="connsiteX80" fmla="*/ 30956 w 85725"/>
                <a:gd name="connsiteY80" fmla="*/ 101197 h 171450"/>
                <a:gd name="connsiteX81" fmla="*/ 30956 w 85725"/>
                <a:gd name="connsiteY81" fmla="*/ 105959 h 171450"/>
                <a:gd name="connsiteX82" fmla="*/ 30956 w 85725"/>
                <a:gd name="connsiteY82" fmla="*/ 98339 h 171450"/>
                <a:gd name="connsiteX83" fmla="*/ 30004 w 85725"/>
                <a:gd name="connsiteY83" fmla="*/ 105959 h 171450"/>
                <a:gd name="connsiteX84" fmla="*/ 27146 w 85725"/>
                <a:gd name="connsiteY84" fmla="*/ 135486 h 171450"/>
                <a:gd name="connsiteX85" fmla="*/ 29051 w 85725"/>
                <a:gd name="connsiteY85" fmla="*/ 115484 h 171450"/>
                <a:gd name="connsiteX86" fmla="*/ 27146 w 85725"/>
                <a:gd name="connsiteY86" fmla="*/ 141201 h 171450"/>
                <a:gd name="connsiteX87" fmla="*/ 30004 w 85725"/>
                <a:gd name="connsiteY87" fmla="*/ 105006 h 171450"/>
                <a:gd name="connsiteX88" fmla="*/ 29051 w 85725"/>
                <a:gd name="connsiteY88" fmla="*/ 111674 h 171450"/>
                <a:gd name="connsiteX89" fmla="*/ 30004 w 85725"/>
                <a:gd name="connsiteY89" fmla="*/ 103101 h 171450"/>
                <a:gd name="connsiteX90" fmla="*/ 26194 w 85725"/>
                <a:gd name="connsiteY90" fmla="*/ 142154 h 171450"/>
                <a:gd name="connsiteX91" fmla="*/ 26194 w 85725"/>
                <a:gd name="connsiteY91" fmla="*/ 140249 h 171450"/>
                <a:gd name="connsiteX92" fmla="*/ 28099 w 85725"/>
                <a:gd name="connsiteY92" fmla="*/ 118341 h 171450"/>
                <a:gd name="connsiteX93" fmla="*/ 25241 w 85725"/>
                <a:gd name="connsiteY93" fmla="*/ 146916 h 171450"/>
                <a:gd name="connsiteX94" fmla="*/ 29051 w 85725"/>
                <a:gd name="connsiteY94" fmla="*/ 108816 h 171450"/>
                <a:gd name="connsiteX95" fmla="*/ 27146 w 85725"/>
                <a:gd name="connsiteY95" fmla="*/ 123104 h 171450"/>
                <a:gd name="connsiteX96" fmla="*/ 24289 w 85725"/>
                <a:gd name="connsiteY96" fmla="*/ 147869 h 171450"/>
                <a:gd name="connsiteX97" fmla="*/ 29051 w 85725"/>
                <a:gd name="connsiteY97" fmla="*/ 94529 h 171450"/>
                <a:gd name="connsiteX98" fmla="*/ 24289 w 85725"/>
                <a:gd name="connsiteY98" fmla="*/ 129772 h 171450"/>
                <a:gd name="connsiteX99" fmla="*/ 41434 w 85725"/>
                <a:gd name="connsiteY99" fmla="*/ 69764 h 171450"/>
                <a:gd name="connsiteX100" fmla="*/ 30004 w 85725"/>
                <a:gd name="connsiteY100" fmla="*/ 82147 h 171450"/>
                <a:gd name="connsiteX101" fmla="*/ 27146 w 85725"/>
                <a:gd name="connsiteY101" fmla="*/ 100244 h 171450"/>
                <a:gd name="connsiteX102" fmla="*/ 30004 w 85725"/>
                <a:gd name="connsiteY102" fmla="*/ 76431 h 171450"/>
                <a:gd name="connsiteX103" fmla="*/ 26194 w 85725"/>
                <a:gd name="connsiteY103" fmla="*/ 99291 h 171450"/>
                <a:gd name="connsiteX104" fmla="*/ 28099 w 85725"/>
                <a:gd name="connsiteY104" fmla="*/ 86909 h 171450"/>
                <a:gd name="connsiteX105" fmla="*/ 28099 w 85725"/>
                <a:gd name="connsiteY105" fmla="*/ 85004 h 171450"/>
                <a:gd name="connsiteX106" fmla="*/ 27146 w 85725"/>
                <a:gd name="connsiteY106" fmla="*/ 91672 h 171450"/>
                <a:gd name="connsiteX107" fmla="*/ 24289 w 85725"/>
                <a:gd name="connsiteY107" fmla="*/ 103101 h 171450"/>
                <a:gd name="connsiteX108" fmla="*/ 30004 w 85725"/>
                <a:gd name="connsiteY108" fmla="*/ 75479 h 171450"/>
                <a:gd name="connsiteX109" fmla="*/ 25241 w 85725"/>
                <a:gd name="connsiteY109" fmla="*/ 91672 h 171450"/>
                <a:gd name="connsiteX110" fmla="*/ 29051 w 85725"/>
                <a:gd name="connsiteY110" fmla="*/ 75479 h 171450"/>
                <a:gd name="connsiteX111" fmla="*/ 25241 w 85725"/>
                <a:gd name="connsiteY111" fmla="*/ 86909 h 171450"/>
                <a:gd name="connsiteX112" fmla="*/ 29051 w 85725"/>
                <a:gd name="connsiteY112" fmla="*/ 74526 h 171450"/>
                <a:gd name="connsiteX113" fmla="*/ 24289 w 85725"/>
                <a:gd name="connsiteY113" fmla="*/ 86909 h 171450"/>
                <a:gd name="connsiteX114" fmla="*/ 25241 w 85725"/>
                <a:gd name="connsiteY114" fmla="*/ 80241 h 171450"/>
                <a:gd name="connsiteX115" fmla="*/ 39529 w 85725"/>
                <a:gd name="connsiteY115" fmla="*/ 69764 h 171450"/>
                <a:gd name="connsiteX116" fmla="*/ 22384 w 85725"/>
                <a:gd name="connsiteY116" fmla="*/ 81194 h 171450"/>
                <a:gd name="connsiteX117" fmla="*/ 29051 w 85725"/>
                <a:gd name="connsiteY117" fmla="*/ 70716 h 171450"/>
                <a:gd name="connsiteX118" fmla="*/ 21431 w 85725"/>
                <a:gd name="connsiteY118" fmla="*/ 72622 h 171450"/>
                <a:gd name="connsiteX119" fmla="*/ 20479 w 85725"/>
                <a:gd name="connsiteY119" fmla="*/ 70716 h 171450"/>
                <a:gd name="connsiteX120" fmla="*/ 30956 w 85725"/>
                <a:gd name="connsiteY120" fmla="*/ 64049 h 171450"/>
                <a:gd name="connsiteX121" fmla="*/ 38576 w 85725"/>
                <a:gd name="connsiteY121" fmla="*/ 65954 h 171450"/>
                <a:gd name="connsiteX122" fmla="*/ 30956 w 85725"/>
                <a:gd name="connsiteY122" fmla="*/ 59286 h 171450"/>
                <a:gd name="connsiteX123" fmla="*/ 31909 w 85725"/>
                <a:gd name="connsiteY123" fmla="*/ 61191 h 171450"/>
                <a:gd name="connsiteX124" fmla="*/ 26194 w 85725"/>
                <a:gd name="connsiteY124" fmla="*/ 59286 h 171450"/>
                <a:gd name="connsiteX125" fmla="*/ 30004 w 85725"/>
                <a:gd name="connsiteY125" fmla="*/ 8804 h 171450"/>
                <a:gd name="connsiteX126" fmla="*/ 8096 w 85725"/>
                <a:gd name="connsiteY126" fmla="*/ 9756 h 171450"/>
                <a:gd name="connsiteX127" fmla="*/ 9049 w 85725"/>
                <a:gd name="connsiteY127" fmla="*/ 10709 h 171450"/>
                <a:gd name="connsiteX128" fmla="*/ 8096 w 85725"/>
                <a:gd name="connsiteY128" fmla="*/ 12614 h 171450"/>
                <a:gd name="connsiteX129" fmla="*/ 13811 w 85725"/>
                <a:gd name="connsiteY129" fmla="*/ 14519 h 171450"/>
                <a:gd name="connsiteX130" fmla="*/ 7144 w 85725"/>
                <a:gd name="connsiteY130" fmla="*/ 24044 h 171450"/>
                <a:gd name="connsiteX131" fmla="*/ 15716 w 85725"/>
                <a:gd name="connsiteY131" fmla="*/ 31664 h 171450"/>
                <a:gd name="connsiteX132" fmla="*/ 10954 w 85725"/>
                <a:gd name="connsiteY132" fmla="*/ 34522 h 171450"/>
                <a:gd name="connsiteX133" fmla="*/ 21431 w 85725"/>
                <a:gd name="connsiteY133" fmla="*/ 63097 h 171450"/>
                <a:gd name="connsiteX134" fmla="*/ 21431 w 85725"/>
                <a:gd name="connsiteY134" fmla="*/ 63097 h 171450"/>
                <a:gd name="connsiteX135" fmla="*/ 21431 w 85725"/>
                <a:gd name="connsiteY135" fmla="*/ 65001 h 171450"/>
                <a:gd name="connsiteX136" fmla="*/ 21431 w 85725"/>
                <a:gd name="connsiteY136" fmla="*/ 65001 h 171450"/>
                <a:gd name="connsiteX137" fmla="*/ 41434 w 85725"/>
                <a:gd name="connsiteY137" fmla="*/ 58334 h 171450"/>
                <a:gd name="connsiteX138" fmla="*/ 41434 w 85725"/>
                <a:gd name="connsiteY138" fmla="*/ 5833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85725" h="171450">
                  <a:moveTo>
                    <a:pt x="10954" y="34522"/>
                  </a:moveTo>
                  <a:cubicBezTo>
                    <a:pt x="10954" y="31664"/>
                    <a:pt x="17621" y="44047"/>
                    <a:pt x="23336" y="43094"/>
                  </a:cubicBezTo>
                  <a:cubicBezTo>
                    <a:pt x="21431" y="42141"/>
                    <a:pt x="21431" y="42141"/>
                    <a:pt x="22384" y="43094"/>
                  </a:cubicBezTo>
                  <a:cubicBezTo>
                    <a:pt x="17621" y="41189"/>
                    <a:pt x="17621" y="42141"/>
                    <a:pt x="21431" y="45951"/>
                  </a:cubicBezTo>
                  <a:cubicBezTo>
                    <a:pt x="14764" y="46904"/>
                    <a:pt x="20479" y="43094"/>
                    <a:pt x="12859" y="44047"/>
                  </a:cubicBezTo>
                  <a:cubicBezTo>
                    <a:pt x="10001" y="50714"/>
                    <a:pt x="14764" y="89766"/>
                    <a:pt x="8096" y="121199"/>
                  </a:cubicBezTo>
                  <a:cubicBezTo>
                    <a:pt x="10001" y="119294"/>
                    <a:pt x="10954" y="118341"/>
                    <a:pt x="11906" y="116436"/>
                  </a:cubicBezTo>
                  <a:cubicBezTo>
                    <a:pt x="8096" y="124056"/>
                    <a:pt x="8096" y="124056"/>
                    <a:pt x="11906" y="118341"/>
                  </a:cubicBezTo>
                  <a:cubicBezTo>
                    <a:pt x="10954" y="121199"/>
                    <a:pt x="10001" y="124056"/>
                    <a:pt x="9049" y="126914"/>
                  </a:cubicBezTo>
                  <a:cubicBezTo>
                    <a:pt x="10954" y="125961"/>
                    <a:pt x="11906" y="124056"/>
                    <a:pt x="11906" y="121199"/>
                  </a:cubicBezTo>
                  <a:cubicBezTo>
                    <a:pt x="10954" y="122151"/>
                    <a:pt x="6191" y="148822"/>
                    <a:pt x="10954" y="135486"/>
                  </a:cubicBezTo>
                  <a:cubicBezTo>
                    <a:pt x="9049" y="144059"/>
                    <a:pt x="10001" y="150726"/>
                    <a:pt x="10001" y="159299"/>
                  </a:cubicBezTo>
                  <a:cubicBezTo>
                    <a:pt x="10954" y="154536"/>
                    <a:pt x="12859" y="148822"/>
                    <a:pt x="13811" y="144059"/>
                  </a:cubicBezTo>
                  <a:cubicBezTo>
                    <a:pt x="12859" y="147869"/>
                    <a:pt x="11906" y="150726"/>
                    <a:pt x="10954" y="154536"/>
                  </a:cubicBezTo>
                  <a:cubicBezTo>
                    <a:pt x="11906" y="150726"/>
                    <a:pt x="12859" y="146916"/>
                    <a:pt x="13811" y="143106"/>
                  </a:cubicBezTo>
                  <a:cubicBezTo>
                    <a:pt x="12859" y="157394"/>
                    <a:pt x="10954" y="154536"/>
                    <a:pt x="9049" y="165966"/>
                  </a:cubicBezTo>
                  <a:cubicBezTo>
                    <a:pt x="10001" y="163109"/>
                    <a:pt x="10001" y="163109"/>
                    <a:pt x="9049" y="166919"/>
                  </a:cubicBezTo>
                  <a:cubicBezTo>
                    <a:pt x="10954" y="167872"/>
                    <a:pt x="14764" y="153584"/>
                    <a:pt x="14764" y="152631"/>
                  </a:cubicBezTo>
                  <a:cubicBezTo>
                    <a:pt x="11906" y="178349"/>
                    <a:pt x="23336" y="134534"/>
                    <a:pt x="14764" y="162156"/>
                  </a:cubicBezTo>
                  <a:cubicBezTo>
                    <a:pt x="16669" y="160251"/>
                    <a:pt x="18574" y="157394"/>
                    <a:pt x="18574" y="153584"/>
                  </a:cubicBezTo>
                  <a:cubicBezTo>
                    <a:pt x="10954" y="166919"/>
                    <a:pt x="23336" y="166919"/>
                    <a:pt x="27146" y="172634"/>
                  </a:cubicBezTo>
                  <a:cubicBezTo>
                    <a:pt x="23336" y="168824"/>
                    <a:pt x="30004" y="170729"/>
                    <a:pt x="30956" y="164061"/>
                  </a:cubicBezTo>
                  <a:cubicBezTo>
                    <a:pt x="30956" y="165966"/>
                    <a:pt x="31909" y="173586"/>
                    <a:pt x="31909" y="163109"/>
                  </a:cubicBezTo>
                  <a:cubicBezTo>
                    <a:pt x="33814" y="166919"/>
                    <a:pt x="32861" y="166919"/>
                    <a:pt x="32861" y="168824"/>
                  </a:cubicBezTo>
                  <a:cubicBezTo>
                    <a:pt x="32861" y="163109"/>
                    <a:pt x="34766" y="162156"/>
                    <a:pt x="34766" y="155489"/>
                  </a:cubicBezTo>
                  <a:cubicBezTo>
                    <a:pt x="35719" y="182159"/>
                    <a:pt x="35719" y="138344"/>
                    <a:pt x="36671" y="167872"/>
                  </a:cubicBezTo>
                  <a:cubicBezTo>
                    <a:pt x="38576" y="165966"/>
                    <a:pt x="37624" y="150726"/>
                    <a:pt x="38576" y="165014"/>
                  </a:cubicBezTo>
                  <a:cubicBezTo>
                    <a:pt x="39529" y="156441"/>
                    <a:pt x="39529" y="146916"/>
                    <a:pt x="40481" y="138344"/>
                  </a:cubicBezTo>
                  <a:cubicBezTo>
                    <a:pt x="40481" y="145011"/>
                    <a:pt x="40481" y="151679"/>
                    <a:pt x="40481" y="158347"/>
                  </a:cubicBezTo>
                  <a:cubicBezTo>
                    <a:pt x="40481" y="150726"/>
                    <a:pt x="40481" y="143106"/>
                    <a:pt x="42386" y="135486"/>
                  </a:cubicBezTo>
                  <a:cubicBezTo>
                    <a:pt x="49054" y="145011"/>
                    <a:pt x="45244" y="127866"/>
                    <a:pt x="45244" y="128819"/>
                  </a:cubicBezTo>
                  <a:cubicBezTo>
                    <a:pt x="44291" y="122151"/>
                    <a:pt x="43339" y="115484"/>
                    <a:pt x="42386" y="109769"/>
                  </a:cubicBezTo>
                  <a:cubicBezTo>
                    <a:pt x="43339" y="116436"/>
                    <a:pt x="46196" y="120247"/>
                    <a:pt x="47149" y="126914"/>
                  </a:cubicBezTo>
                  <a:cubicBezTo>
                    <a:pt x="45244" y="118341"/>
                    <a:pt x="45244" y="118341"/>
                    <a:pt x="47149" y="125961"/>
                  </a:cubicBezTo>
                  <a:cubicBezTo>
                    <a:pt x="47149" y="127866"/>
                    <a:pt x="48101" y="101197"/>
                    <a:pt x="48101" y="101197"/>
                  </a:cubicBezTo>
                  <a:cubicBezTo>
                    <a:pt x="49054" y="103101"/>
                    <a:pt x="50006" y="105959"/>
                    <a:pt x="51911" y="106911"/>
                  </a:cubicBezTo>
                  <a:cubicBezTo>
                    <a:pt x="51911" y="105006"/>
                    <a:pt x="50006" y="88814"/>
                    <a:pt x="47149" y="89766"/>
                  </a:cubicBezTo>
                  <a:cubicBezTo>
                    <a:pt x="47149" y="90719"/>
                    <a:pt x="47149" y="86909"/>
                    <a:pt x="52864" y="91672"/>
                  </a:cubicBezTo>
                  <a:cubicBezTo>
                    <a:pt x="50006" y="87861"/>
                    <a:pt x="50959" y="78336"/>
                    <a:pt x="57626" y="79289"/>
                  </a:cubicBezTo>
                  <a:cubicBezTo>
                    <a:pt x="58579" y="67859"/>
                    <a:pt x="65246" y="53572"/>
                    <a:pt x="67151" y="47856"/>
                  </a:cubicBezTo>
                  <a:cubicBezTo>
                    <a:pt x="73819" y="55476"/>
                    <a:pt x="69056" y="44047"/>
                    <a:pt x="68104" y="44047"/>
                  </a:cubicBezTo>
                  <a:cubicBezTo>
                    <a:pt x="70961" y="44999"/>
                    <a:pt x="68104" y="44047"/>
                    <a:pt x="75724" y="42141"/>
                  </a:cubicBezTo>
                  <a:cubicBezTo>
                    <a:pt x="75724" y="44047"/>
                    <a:pt x="69056" y="36426"/>
                    <a:pt x="70009" y="37379"/>
                  </a:cubicBezTo>
                  <a:cubicBezTo>
                    <a:pt x="76676" y="42141"/>
                    <a:pt x="77629" y="35474"/>
                    <a:pt x="79534" y="36426"/>
                  </a:cubicBezTo>
                  <a:cubicBezTo>
                    <a:pt x="78581" y="33569"/>
                    <a:pt x="74771" y="29759"/>
                    <a:pt x="71914" y="24997"/>
                  </a:cubicBezTo>
                  <a:cubicBezTo>
                    <a:pt x="77629" y="24997"/>
                    <a:pt x="77629" y="22139"/>
                    <a:pt x="80486" y="24044"/>
                  </a:cubicBezTo>
                  <a:cubicBezTo>
                    <a:pt x="76676" y="20234"/>
                    <a:pt x="76676" y="19281"/>
                    <a:pt x="81439" y="22139"/>
                  </a:cubicBezTo>
                  <a:cubicBezTo>
                    <a:pt x="82391" y="24997"/>
                    <a:pt x="72866" y="13566"/>
                    <a:pt x="79534" y="19281"/>
                  </a:cubicBezTo>
                  <a:cubicBezTo>
                    <a:pt x="79534" y="19281"/>
                    <a:pt x="62389" y="21186"/>
                    <a:pt x="73819" y="29759"/>
                  </a:cubicBezTo>
                  <a:cubicBezTo>
                    <a:pt x="70961" y="29759"/>
                    <a:pt x="69056" y="28806"/>
                    <a:pt x="66199" y="28806"/>
                  </a:cubicBezTo>
                  <a:cubicBezTo>
                    <a:pt x="68104" y="34522"/>
                    <a:pt x="58579" y="37379"/>
                    <a:pt x="63341" y="46904"/>
                  </a:cubicBezTo>
                  <a:cubicBezTo>
                    <a:pt x="51911" y="44047"/>
                    <a:pt x="65246" y="50714"/>
                    <a:pt x="67151" y="53572"/>
                  </a:cubicBezTo>
                  <a:cubicBezTo>
                    <a:pt x="59531" y="51666"/>
                    <a:pt x="64294" y="53572"/>
                    <a:pt x="56674" y="52619"/>
                  </a:cubicBezTo>
                  <a:cubicBezTo>
                    <a:pt x="55721" y="52619"/>
                    <a:pt x="59531" y="57381"/>
                    <a:pt x="59531" y="58334"/>
                  </a:cubicBezTo>
                  <a:cubicBezTo>
                    <a:pt x="52864" y="65954"/>
                    <a:pt x="48101" y="73574"/>
                    <a:pt x="39529" y="70716"/>
                  </a:cubicBezTo>
                  <a:cubicBezTo>
                    <a:pt x="37624" y="69764"/>
                    <a:pt x="50006" y="82147"/>
                    <a:pt x="38576" y="72622"/>
                  </a:cubicBezTo>
                  <a:cubicBezTo>
                    <a:pt x="39529" y="73574"/>
                    <a:pt x="45244" y="85004"/>
                    <a:pt x="45244" y="84051"/>
                  </a:cubicBezTo>
                  <a:cubicBezTo>
                    <a:pt x="40481" y="77384"/>
                    <a:pt x="38576" y="75479"/>
                    <a:pt x="41434" y="78336"/>
                  </a:cubicBezTo>
                  <a:cubicBezTo>
                    <a:pt x="37624" y="68811"/>
                    <a:pt x="43339" y="84051"/>
                    <a:pt x="38576" y="74526"/>
                  </a:cubicBezTo>
                  <a:cubicBezTo>
                    <a:pt x="39529" y="77384"/>
                    <a:pt x="41434" y="81194"/>
                    <a:pt x="42386" y="85956"/>
                  </a:cubicBezTo>
                  <a:cubicBezTo>
                    <a:pt x="42386" y="82147"/>
                    <a:pt x="41434" y="81194"/>
                    <a:pt x="40481" y="82147"/>
                  </a:cubicBezTo>
                  <a:cubicBezTo>
                    <a:pt x="37624" y="77384"/>
                    <a:pt x="38576" y="75479"/>
                    <a:pt x="36671" y="70716"/>
                  </a:cubicBezTo>
                  <a:cubicBezTo>
                    <a:pt x="41434" y="85956"/>
                    <a:pt x="33814" y="56429"/>
                    <a:pt x="40481" y="85004"/>
                  </a:cubicBezTo>
                  <a:cubicBezTo>
                    <a:pt x="39529" y="82147"/>
                    <a:pt x="37624" y="77384"/>
                    <a:pt x="37624" y="74526"/>
                  </a:cubicBezTo>
                  <a:cubicBezTo>
                    <a:pt x="37624" y="75479"/>
                    <a:pt x="36671" y="74526"/>
                    <a:pt x="36671" y="72622"/>
                  </a:cubicBezTo>
                  <a:cubicBezTo>
                    <a:pt x="37624" y="75479"/>
                    <a:pt x="39529" y="88814"/>
                    <a:pt x="36671" y="74526"/>
                  </a:cubicBezTo>
                  <a:cubicBezTo>
                    <a:pt x="37624" y="81194"/>
                    <a:pt x="39529" y="86909"/>
                    <a:pt x="39529" y="93576"/>
                  </a:cubicBezTo>
                  <a:cubicBezTo>
                    <a:pt x="38576" y="88814"/>
                    <a:pt x="36671" y="83099"/>
                    <a:pt x="35719" y="77384"/>
                  </a:cubicBezTo>
                  <a:cubicBezTo>
                    <a:pt x="36671" y="81194"/>
                    <a:pt x="36671" y="85004"/>
                    <a:pt x="36671" y="88814"/>
                  </a:cubicBezTo>
                  <a:cubicBezTo>
                    <a:pt x="34766" y="81194"/>
                    <a:pt x="37624" y="95481"/>
                    <a:pt x="38576" y="98339"/>
                  </a:cubicBezTo>
                  <a:cubicBezTo>
                    <a:pt x="37624" y="97386"/>
                    <a:pt x="37624" y="97386"/>
                    <a:pt x="37624" y="99291"/>
                  </a:cubicBezTo>
                  <a:cubicBezTo>
                    <a:pt x="36671" y="93576"/>
                    <a:pt x="36671" y="88814"/>
                    <a:pt x="35719" y="83099"/>
                  </a:cubicBezTo>
                  <a:cubicBezTo>
                    <a:pt x="36671" y="88814"/>
                    <a:pt x="36671" y="111674"/>
                    <a:pt x="34766" y="85004"/>
                  </a:cubicBezTo>
                  <a:cubicBezTo>
                    <a:pt x="34766" y="89766"/>
                    <a:pt x="34766" y="93576"/>
                    <a:pt x="34766" y="98339"/>
                  </a:cubicBezTo>
                  <a:cubicBezTo>
                    <a:pt x="34766" y="95481"/>
                    <a:pt x="34766" y="92624"/>
                    <a:pt x="33814" y="89766"/>
                  </a:cubicBezTo>
                  <a:cubicBezTo>
                    <a:pt x="33814" y="96434"/>
                    <a:pt x="33814" y="102149"/>
                    <a:pt x="33814" y="108816"/>
                  </a:cubicBezTo>
                  <a:cubicBezTo>
                    <a:pt x="32861" y="68811"/>
                    <a:pt x="32861" y="115484"/>
                    <a:pt x="32861" y="119294"/>
                  </a:cubicBezTo>
                  <a:cubicBezTo>
                    <a:pt x="31909" y="91672"/>
                    <a:pt x="31909" y="129772"/>
                    <a:pt x="31909" y="104054"/>
                  </a:cubicBezTo>
                  <a:cubicBezTo>
                    <a:pt x="30956" y="113579"/>
                    <a:pt x="30956" y="115484"/>
                    <a:pt x="30956" y="108816"/>
                  </a:cubicBezTo>
                  <a:cubicBezTo>
                    <a:pt x="30956" y="114531"/>
                    <a:pt x="30004" y="121199"/>
                    <a:pt x="30004" y="126914"/>
                  </a:cubicBezTo>
                  <a:cubicBezTo>
                    <a:pt x="30004" y="118341"/>
                    <a:pt x="30956" y="109769"/>
                    <a:pt x="30956" y="101197"/>
                  </a:cubicBezTo>
                  <a:cubicBezTo>
                    <a:pt x="30956" y="103101"/>
                    <a:pt x="30956" y="104054"/>
                    <a:pt x="30956" y="105959"/>
                  </a:cubicBezTo>
                  <a:cubicBezTo>
                    <a:pt x="30956" y="103101"/>
                    <a:pt x="30956" y="100244"/>
                    <a:pt x="30956" y="98339"/>
                  </a:cubicBezTo>
                  <a:cubicBezTo>
                    <a:pt x="30956" y="97386"/>
                    <a:pt x="29051" y="120247"/>
                    <a:pt x="30004" y="105959"/>
                  </a:cubicBezTo>
                  <a:cubicBezTo>
                    <a:pt x="29051" y="115484"/>
                    <a:pt x="29051" y="125961"/>
                    <a:pt x="27146" y="135486"/>
                  </a:cubicBezTo>
                  <a:cubicBezTo>
                    <a:pt x="28099" y="128819"/>
                    <a:pt x="28099" y="122151"/>
                    <a:pt x="29051" y="115484"/>
                  </a:cubicBezTo>
                  <a:cubicBezTo>
                    <a:pt x="28099" y="124056"/>
                    <a:pt x="28099" y="132629"/>
                    <a:pt x="27146" y="141201"/>
                  </a:cubicBezTo>
                  <a:cubicBezTo>
                    <a:pt x="28099" y="129772"/>
                    <a:pt x="26194" y="115484"/>
                    <a:pt x="30004" y="105006"/>
                  </a:cubicBezTo>
                  <a:cubicBezTo>
                    <a:pt x="30004" y="106911"/>
                    <a:pt x="30004" y="108816"/>
                    <a:pt x="29051" y="111674"/>
                  </a:cubicBezTo>
                  <a:cubicBezTo>
                    <a:pt x="29051" y="108816"/>
                    <a:pt x="29051" y="105959"/>
                    <a:pt x="30004" y="103101"/>
                  </a:cubicBezTo>
                  <a:cubicBezTo>
                    <a:pt x="29051" y="115484"/>
                    <a:pt x="27146" y="128819"/>
                    <a:pt x="26194" y="142154"/>
                  </a:cubicBezTo>
                  <a:cubicBezTo>
                    <a:pt x="27146" y="134534"/>
                    <a:pt x="27146" y="133581"/>
                    <a:pt x="26194" y="140249"/>
                  </a:cubicBezTo>
                  <a:cubicBezTo>
                    <a:pt x="27146" y="132629"/>
                    <a:pt x="27146" y="125009"/>
                    <a:pt x="28099" y="118341"/>
                  </a:cubicBezTo>
                  <a:cubicBezTo>
                    <a:pt x="27146" y="127866"/>
                    <a:pt x="26194" y="137391"/>
                    <a:pt x="25241" y="146916"/>
                  </a:cubicBezTo>
                  <a:cubicBezTo>
                    <a:pt x="26194" y="134534"/>
                    <a:pt x="28099" y="122151"/>
                    <a:pt x="29051" y="108816"/>
                  </a:cubicBezTo>
                  <a:cubicBezTo>
                    <a:pt x="28099" y="113579"/>
                    <a:pt x="28099" y="118341"/>
                    <a:pt x="27146" y="123104"/>
                  </a:cubicBezTo>
                  <a:cubicBezTo>
                    <a:pt x="29051" y="104054"/>
                    <a:pt x="26194" y="142154"/>
                    <a:pt x="24289" y="147869"/>
                  </a:cubicBezTo>
                  <a:cubicBezTo>
                    <a:pt x="27146" y="123104"/>
                    <a:pt x="27146" y="106911"/>
                    <a:pt x="29051" y="94529"/>
                  </a:cubicBezTo>
                  <a:cubicBezTo>
                    <a:pt x="27146" y="105959"/>
                    <a:pt x="26194" y="117389"/>
                    <a:pt x="24289" y="129772"/>
                  </a:cubicBezTo>
                  <a:cubicBezTo>
                    <a:pt x="27146" y="109769"/>
                    <a:pt x="38576" y="89766"/>
                    <a:pt x="41434" y="69764"/>
                  </a:cubicBezTo>
                  <a:cubicBezTo>
                    <a:pt x="41434" y="82147"/>
                    <a:pt x="31909" y="85956"/>
                    <a:pt x="30004" y="82147"/>
                  </a:cubicBezTo>
                  <a:cubicBezTo>
                    <a:pt x="29051" y="87861"/>
                    <a:pt x="28099" y="94529"/>
                    <a:pt x="27146" y="100244"/>
                  </a:cubicBezTo>
                  <a:cubicBezTo>
                    <a:pt x="29051" y="85956"/>
                    <a:pt x="29051" y="87861"/>
                    <a:pt x="30004" y="76431"/>
                  </a:cubicBezTo>
                  <a:cubicBezTo>
                    <a:pt x="29051" y="84051"/>
                    <a:pt x="27146" y="91672"/>
                    <a:pt x="26194" y="99291"/>
                  </a:cubicBezTo>
                  <a:cubicBezTo>
                    <a:pt x="30956" y="68811"/>
                    <a:pt x="24289" y="111674"/>
                    <a:pt x="28099" y="86909"/>
                  </a:cubicBezTo>
                  <a:cubicBezTo>
                    <a:pt x="25241" y="103101"/>
                    <a:pt x="28099" y="85004"/>
                    <a:pt x="28099" y="85004"/>
                  </a:cubicBezTo>
                  <a:cubicBezTo>
                    <a:pt x="28099" y="86909"/>
                    <a:pt x="27146" y="89766"/>
                    <a:pt x="27146" y="91672"/>
                  </a:cubicBezTo>
                  <a:cubicBezTo>
                    <a:pt x="31909" y="72622"/>
                    <a:pt x="25241" y="100244"/>
                    <a:pt x="24289" y="103101"/>
                  </a:cubicBezTo>
                  <a:cubicBezTo>
                    <a:pt x="26194" y="93576"/>
                    <a:pt x="28099" y="84051"/>
                    <a:pt x="30004" y="75479"/>
                  </a:cubicBezTo>
                  <a:cubicBezTo>
                    <a:pt x="29051" y="81194"/>
                    <a:pt x="27146" y="86909"/>
                    <a:pt x="25241" y="91672"/>
                  </a:cubicBezTo>
                  <a:cubicBezTo>
                    <a:pt x="26194" y="85956"/>
                    <a:pt x="27146" y="80241"/>
                    <a:pt x="29051" y="75479"/>
                  </a:cubicBezTo>
                  <a:cubicBezTo>
                    <a:pt x="28099" y="79289"/>
                    <a:pt x="27146" y="83099"/>
                    <a:pt x="25241" y="86909"/>
                  </a:cubicBezTo>
                  <a:cubicBezTo>
                    <a:pt x="26194" y="84051"/>
                    <a:pt x="29051" y="77384"/>
                    <a:pt x="29051" y="74526"/>
                  </a:cubicBezTo>
                  <a:cubicBezTo>
                    <a:pt x="27146" y="78336"/>
                    <a:pt x="26194" y="83099"/>
                    <a:pt x="24289" y="86909"/>
                  </a:cubicBezTo>
                  <a:cubicBezTo>
                    <a:pt x="36671" y="50714"/>
                    <a:pt x="25241" y="82147"/>
                    <a:pt x="25241" y="80241"/>
                  </a:cubicBezTo>
                  <a:cubicBezTo>
                    <a:pt x="26194" y="72622"/>
                    <a:pt x="34766" y="81194"/>
                    <a:pt x="39529" y="69764"/>
                  </a:cubicBezTo>
                  <a:cubicBezTo>
                    <a:pt x="36671" y="73574"/>
                    <a:pt x="25241" y="77384"/>
                    <a:pt x="22384" y="81194"/>
                  </a:cubicBezTo>
                  <a:cubicBezTo>
                    <a:pt x="24289" y="77384"/>
                    <a:pt x="29051" y="72622"/>
                    <a:pt x="29051" y="70716"/>
                  </a:cubicBezTo>
                  <a:cubicBezTo>
                    <a:pt x="29051" y="71669"/>
                    <a:pt x="22384" y="73574"/>
                    <a:pt x="21431" y="72622"/>
                  </a:cubicBezTo>
                  <a:cubicBezTo>
                    <a:pt x="22384" y="71669"/>
                    <a:pt x="24289" y="70716"/>
                    <a:pt x="20479" y="70716"/>
                  </a:cubicBezTo>
                  <a:cubicBezTo>
                    <a:pt x="26194" y="71669"/>
                    <a:pt x="28099" y="65954"/>
                    <a:pt x="30956" y="64049"/>
                  </a:cubicBezTo>
                  <a:cubicBezTo>
                    <a:pt x="31909" y="64049"/>
                    <a:pt x="35719" y="65001"/>
                    <a:pt x="38576" y="65954"/>
                  </a:cubicBezTo>
                  <a:cubicBezTo>
                    <a:pt x="32861" y="64049"/>
                    <a:pt x="35719" y="57381"/>
                    <a:pt x="30956" y="59286"/>
                  </a:cubicBezTo>
                  <a:cubicBezTo>
                    <a:pt x="31909" y="59286"/>
                    <a:pt x="31909" y="61191"/>
                    <a:pt x="31909" y="61191"/>
                  </a:cubicBezTo>
                  <a:cubicBezTo>
                    <a:pt x="30956" y="59286"/>
                    <a:pt x="29051" y="58334"/>
                    <a:pt x="26194" y="59286"/>
                  </a:cubicBezTo>
                  <a:cubicBezTo>
                    <a:pt x="30004" y="58334"/>
                    <a:pt x="30004" y="13566"/>
                    <a:pt x="30004" y="8804"/>
                  </a:cubicBezTo>
                  <a:cubicBezTo>
                    <a:pt x="27146" y="4994"/>
                    <a:pt x="8096" y="8804"/>
                    <a:pt x="8096" y="9756"/>
                  </a:cubicBezTo>
                  <a:cubicBezTo>
                    <a:pt x="13811" y="13566"/>
                    <a:pt x="9049" y="9756"/>
                    <a:pt x="9049" y="10709"/>
                  </a:cubicBezTo>
                  <a:cubicBezTo>
                    <a:pt x="10954" y="12614"/>
                    <a:pt x="10954" y="12614"/>
                    <a:pt x="8096" y="12614"/>
                  </a:cubicBezTo>
                  <a:cubicBezTo>
                    <a:pt x="8096" y="14519"/>
                    <a:pt x="10954" y="12614"/>
                    <a:pt x="13811" y="14519"/>
                  </a:cubicBezTo>
                  <a:cubicBezTo>
                    <a:pt x="6191" y="17376"/>
                    <a:pt x="16669" y="24044"/>
                    <a:pt x="7144" y="24044"/>
                  </a:cubicBezTo>
                  <a:cubicBezTo>
                    <a:pt x="17621" y="24997"/>
                    <a:pt x="3334" y="28806"/>
                    <a:pt x="15716" y="31664"/>
                  </a:cubicBezTo>
                  <a:cubicBezTo>
                    <a:pt x="5239" y="33569"/>
                    <a:pt x="24289" y="30711"/>
                    <a:pt x="10954" y="34522"/>
                  </a:cubicBezTo>
                  <a:close/>
                  <a:moveTo>
                    <a:pt x="21431" y="63097"/>
                  </a:moveTo>
                  <a:cubicBezTo>
                    <a:pt x="21431" y="62144"/>
                    <a:pt x="20479" y="61191"/>
                    <a:pt x="21431" y="63097"/>
                  </a:cubicBezTo>
                  <a:close/>
                  <a:moveTo>
                    <a:pt x="21431" y="65001"/>
                  </a:moveTo>
                  <a:cubicBezTo>
                    <a:pt x="22384" y="64049"/>
                    <a:pt x="25241" y="63097"/>
                    <a:pt x="21431" y="65001"/>
                  </a:cubicBezTo>
                  <a:close/>
                  <a:moveTo>
                    <a:pt x="41434" y="58334"/>
                  </a:moveTo>
                  <a:cubicBezTo>
                    <a:pt x="41434" y="59286"/>
                    <a:pt x="37624" y="58334"/>
                    <a:pt x="41434" y="583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4" name="Freeform: Shape 3683">
              <a:extLst>
                <a:ext uri="{FF2B5EF4-FFF2-40B4-BE49-F238E27FC236}">
                  <a16:creationId xmlns:a16="http://schemas.microsoft.com/office/drawing/2014/main" id="{959FEEED-9492-41FD-B47D-082408DC0031}"/>
                </a:ext>
              </a:extLst>
            </p:cNvPr>
            <p:cNvSpPr/>
            <p:nvPr/>
          </p:nvSpPr>
          <p:spPr>
            <a:xfrm>
              <a:off x="7042161" y="6573255"/>
              <a:ext cx="9525" cy="9525"/>
            </a:xfrm>
            <a:custGeom>
              <a:avLst/>
              <a:gdLst>
                <a:gd name="connsiteX0" fmla="*/ 8244 w 9525"/>
                <a:gd name="connsiteY0" fmla="*/ 7567 h 9525"/>
                <a:gd name="connsiteX1" fmla="*/ 8244 w 9525"/>
                <a:gd name="connsiteY1" fmla="*/ 7567 h 9525"/>
              </a:gdLst>
              <a:ahLst/>
              <a:cxnLst>
                <a:cxn ang="0">
                  <a:pos x="connsiteX0" y="connsiteY0"/>
                </a:cxn>
                <a:cxn ang="0">
                  <a:pos x="connsiteX1" y="connsiteY1"/>
                </a:cxn>
              </a:cxnLst>
              <a:rect l="l" t="t" r="r" b="b"/>
              <a:pathLst>
                <a:path w="9525" h="9525">
                  <a:moveTo>
                    <a:pt x="8244" y="7567"/>
                  </a:moveTo>
                  <a:cubicBezTo>
                    <a:pt x="7291" y="6614"/>
                    <a:pt x="6339" y="7567"/>
                    <a:pt x="82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5" name="Freeform: Shape 3684">
              <a:extLst>
                <a:ext uri="{FF2B5EF4-FFF2-40B4-BE49-F238E27FC236}">
                  <a16:creationId xmlns:a16="http://schemas.microsoft.com/office/drawing/2014/main" id="{0ECE8C1E-2E78-42F7-A2E5-7ADFAC6F26BC}"/>
                </a:ext>
              </a:extLst>
            </p:cNvPr>
            <p:cNvSpPr/>
            <p:nvPr/>
          </p:nvSpPr>
          <p:spPr>
            <a:xfrm>
              <a:off x="7066799" y="6572726"/>
              <a:ext cx="9525" cy="9525"/>
            </a:xfrm>
            <a:custGeom>
              <a:avLst/>
              <a:gdLst>
                <a:gd name="connsiteX0" fmla="*/ 7419 w 9525"/>
                <a:gd name="connsiteY0" fmla="*/ 7144 h 9525"/>
                <a:gd name="connsiteX1" fmla="*/ 7419 w 9525"/>
                <a:gd name="connsiteY1" fmla="*/ 7144 h 9525"/>
              </a:gdLst>
              <a:ahLst/>
              <a:cxnLst>
                <a:cxn ang="0">
                  <a:pos x="connsiteX0" y="connsiteY0"/>
                </a:cxn>
                <a:cxn ang="0">
                  <a:pos x="connsiteX1" y="connsiteY1"/>
                </a:cxn>
              </a:cxnLst>
              <a:rect l="l" t="t" r="r" b="b"/>
              <a:pathLst>
                <a:path w="9525" h="9525">
                  <a:moveTo>
                    <a:pt x="7419" y="7144"/>
                  </a:moveTo>
                  <a:cubicBezTo>
                    <a:pt x="6466" y="7144"/>
                    <a:pt x="8371" y="7144"/>
                    <a:pt x="741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6" name="Freeform: Shape 3685">
              <a:extLst>
                <a:ext uri="{FF2B5EF4-FFF2-40B4-BE49-F238E27FC236}">
                  <a16:creationId xmlns:a16="http://schemas.microsoft.com/office/drawing/2014/main" id="{59BEE1D2-50E8-4A16-AAF5-E25A1C61926F}"/>
                </a:ext>
              </a:extLst>
            </p:cNvPr>
            <p:cNvSpPr/>
            <p:nvPr/>
          </p:nvSpPr>
          <p:spPr>
            <a:xfrm>
              <a:off x="7015639" y="6636939"/>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8096" y="5796"/>
                    <a:pt x="7144" y="7700"/>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7" name="Freeform: Shape 3686">
              <a:extLst>
                <a:ext uri="{FF2B5EF4-FFF2-40B4-BE49-F238E27FC236}">
                  <a16:creationId xmlns:a16="http://schemas.microsoft.com/office/drawing/2014/main" id="{460F0BA3-8A4E-4534-8B7F-066BC3DDEC88}"/>
                </a:ext>
              </a:extLst>
            </p:cNvPr>
            <p:cNvSpPr/>
            <p:nvPr/>
          </p:nvSpPr>
          <p:spPr>
            <a:xfrm>
              <a:off x="7079456" y="65622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8" name="Freeform: Shape 3687">
              <a:extLst>
                <a:ext uri="{FF2B5EF4-FFF2-40B4-BE49-F238E27FC236}">
                  <a16:creationId xmlns:a16="http://schemas.microsoft.com/office/drawing/2014/main" id="{6E74449B-1076-4A73-AEDC-4A1DCCE6D926}"/>
                </a:ext>
              </a:extLst>
            </p:cNvPr>
            <p:cNvSpPr/>
            <p:nvPr/>
          </p:nvSpPr>
          <p:spPr>
            <a:xfrm>
              <a:off x="7082314" y="655558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89" name="Freeform: Shape 3688">
              <a:extLst>
                <a:ext uri="{FF2B5EF4-FFF2-40B4-BE49-F238E27FC236}">
                  <a16:creationId xmlns:a16="http://schemas.microsoft.com/office/drawing/2014/main" id="{402251EB-989B-4AEF-8F90-7BC65187359D}"/>
                </a:ext>
              </a:extLst>
            </p:cNvPr>
            <p:cNvSpPr/>
            <p:nvPr/>
          </p:nvSpPr>
          <p:spPr>
            <a:xfrm>
              <a:off x="7082949" y="6552300"/>
              <a:ext cx="9525" cy="9525"/>
            </a:xfrm>
            <a:custGeom>
              <a:avLst/>
              <a:gdLst>
                <a:gd name="connsiteX0" fmla="*/ 8414 w 9525"/>
                <a:gd name="connsiteY0" fmla="*/ 7567 h 9525"/>
                <a:gd name="connsiteX1" fmla="*/ 8414 w 9525"/>
                <a:gd name="connsiteY1" fmla="*/ 7567 h 9525"/>
              </a:gdLst>
              <a:ahLst/>
              <a:cxnLst>
                <a:cxn ang="0">
                  <a:pos x="connsiteX0" y="connsiteY0"/>
                </a:cxn>
                <a:cxn ang="0">
                  <a:pos x="connsiteX1" y="connsiteY1"/>
                </a:cxn>
              </a:cxnLst>
              <a:rect l="l" t="t" r="r" b="b"/>
              <a:pathLst>
                <a:path w="9525" h="9525">
                  <a:moveTo>
                    <a:pt x="8414" y="7567"/>
                  </a:moveTo>
                  <a:cubicBezTo>
                    <a:pt x="8414" y="7567"/>
                    <a:pt x="5556" y="6614"/>
                    <a:pt x="841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0" name="Freeform: Shape 3689">
              <a:extLst>
                <a:ext uri="{FF2B5EF4-FFF2-40B4-BE49-F238E27FC236}">
                  <a16:creationId xmlns:a16="http://schemas.microsoft.com/office/drawing/2014/main" id="{E9906998-F181-4721-AC50-0D1C417A9F92}"/>
                </a:ext>
              </a:extLst>
            </p:cNvPr>
            <p:cNvSpPr/>
            <p:nvPr/>
          </p:nvSpPr>
          <p:spPr>
            <a:xfrm>
              <a:off x="7053739" y="66441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9049"/>
                    <a:pt x="7144"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1" name="Freeform: Shape 3690">
              <a:extLst>
                <a:ext uri="{FF2B5EF4-FFF2-40B4-BE49-F238E27FC236}">
                  <a16:creationId xmlns:a16="http://schemas.microsoft.com/office/drawing/2014/main" id="{663BB855-C76D-4BDE-8336-BF7109E6519F}"/>
                </a:ext>
              </a:extLst>
            </p:cNvPr>
            <p:cNvSpPr/>
            <p:nvPr/>
          </p:nvSpPr>
          <p:spPr>
            <a:xfrm>
              <a:off x="7057549" y="6603206"/>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9049"/>
                    <a:pt x="8096" y="9049"/>
                  </a:cubicBezTo>
                  <a:cubicBezTo>
                    <a:pt x="8096" y="9049"/>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2" name="Freeform: Shape 3691">
              <a:extLst>
                <a:ext uri="{FF2B5EF4-FFF2-40B4-BE49-F238E27FC236}">
                  <a16:creationId xmlns:a16="http://schemas.microsoft.com/office/drawing/2014/main" id="{98C7F37A-2854-43A4-9ACF-622B1166D3BF}"/>
                </a:ext>
              </a:extLst>
            </p:cNvPr>
            <p:cNvSpPr/>
            <p:nvPr/>
          </p:nvSpPr>
          <p:spPr>
            <a:xfrm>
              <a:off x="7044214" y="66813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3" name="Freeform: Shape 3692">
              <a:extLst>
                <a:ext uri="{FF2B5EF4-FFF2-40B4-BE49-F238E27FC236}">
                  <a16:creationId xmlns:a16="http://schemas.microsoft.com/office/drawing/2014/main" id="{6CBCDD63-3C83-4C67-85E9-9AC27E7DD908}"/>
                </a:ext>
              </a:extLst>
            </p:cNvPr>
            <p:cNvSpPr/>
            <p:nvPr/>
          </p:nvSpPr>
          <p:spPr>
            <a:xfrm>
              <a:off x="7057549" y="6606063"/>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cubicBezTo>
                    <a:pt x="8096" y="8097"/>
                    <a:pt x="8096" y="8097"/>
                    <a:pt x="7144" y="7144"/>
                  </a:cubicBezTo>
                  <a:cubicBezTo>
                    <a:pt x="8096" y="7144"/>
                    <a:pt x="7144" y="7144"/>
                    <a:pt x="7144"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4" name="Freeform: Shape 3693">
              <a:extLst>
                <a:ext uri="{FF2B5EF4-FFF2-40B4-BE49-F238E27FC236}">
                  <a16:creationId xmlns:a16="http://schemas.microsoft.com/office/drawing/2014/main" id="{4A795D84-BB62-47CA-84F5-D73AD9DA7FA9}"/>
                </a:ext>
              </a:extLst>
            </p:cNvPr>
            <p:cNvSpPr/>
            <p:nvPr/>
          </p:nvSpPr>
          <p:spPr>
            <a:xfrm>
              <a:off x="7090886" y="653420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5" name="Freeform: Shape 3694">
              <a:extLst>
                <a:ext uri="{FF2B5EF4-FFF2-40B4-BE49-F238E27FC236}">
                  <a16:creationId xmlns:a16="http://schemas.microsoft.com/office/drawing/2014/main" id="{20B3162C-0884-49F3-B5D1-FF8539BFBD3E}"/>
                </a:ext>
              </a:extLst>
            </p:cNvPr>
            <p:cNvSpPr/>
            <p:nvPr/>
          </p:nvSpPr>
          <p:spPr>
            <a:xfrm>
              <a:off x="7090172" y="653367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6" name="Freeform: Shape 3695">
              <a:extLst>
                <a:ext uri="{FF2B5EF4-FFF2-40B4-BE49-F238E27FC236}">
                  <a16:creationId xmlns:a16="http://schemas.microsoft.com/office/drawing/2014/main" id="{72EE77EA-A7CD-4A2A-AEFD-7966C8475829}"/>
                </a:ext>
              </a:extLst>
            </p:cNvPr>
            <p:cNvSpPr/>
            <p:nvPr/>
          </p:nvSpPr>
          <p:spPr>
            <a:xfrm>
              <a:off x="7089934" y="65327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7"/>
                    <a:pt x="8096"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7" name="Freeform: Shape 3696">
              <a:extLst>
                <a:ext uri="{FF2B5EF4-FFF2-40B4-BE49-F238E27FC236}">
                  <a16:creationId xmlns:a16="http://schemas.microsoft.com/office/drawing/2014/main" id="{E95DCDDE-5519-4DEC-A26F-27D56AC1245D}"/>
                </a:ext>
              </a:extLst>
            </p:cNvPr>
            <p:cNvSpPr/>
            <p:nvPr/>
          </p:nvSpPr>
          <p:spPr>
            <a:xfrm>
              <a:off x="7088029" y="653938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8" name="Freeform: Shape 3697">
              <a:extLst>
                <a:ext uri="{FF2B5EF4-FFF2-40B4-BE49-F238E27FC236}">
                  <a16:creationId xmlns:a16="http://schemas.microsoft.com/office/drawing/2014/main" id="{05FD7D5D-CE45-4675-A09B-D4336FFFD9C5}"/>
                </a:ext>
              </a:extLst>
            </p:cNvPr>
            <p:cNvSpPr/>
            <p:nvPr/>
          </p:nvSpPr>
          <p:spPr>
            <a:xfrm>
              <a:off x="7088029" y="653960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10954" y="5027"/>
                    <a:pt x="7144" y="883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699" name="Freeform: Shape 3698">
              <a:extLst>
                <a:ext uri="{FF2B5EF4-FFF2-40B4-BE49-F238E27FC236}">
                  <a16:creationId xmlns:a16="http://schemas.microsoft.com/office/drawing/2014/main" id="{F7EC3318-DB18-4CA2-8C1E-6D4FA5119EB6}"/>
                </a:ext>
              </a:extLst>
            </p:cNvPr>
            <p:cNvSpPr/>
            <p:nvPr/>
          </p:nvSpPr>
          <p:spPr>
            <a:xfrm>
              <a:off x="7072895" y="6543410"/>
              <a:ext cx="9525" cy="9525"/>
            </a:xfrm>
            <a:custGeom>
              <a:avLst/>
              <a:gdLst>
                <a:gd name="connsiteX0" fmla="*/ 7990 w 9525"/>
                <a:gd name="connsiteY0" fmla="*/ 8837 h 9525"/>
                <a:gd name="connsiteX1" fmla="*/ 7990 w 9525"/>
                <a:gd name="connsiteY1" fmla="*/ 8837 h 9525"/>
              </a:gdLst>
              <a:ahLst/>
              <a:cxnLst>
                <a:cxn ang="0">
                  <a:pos x="connsiteX0" y="connsiteY0"/>
                </a:cxn>
                <a:cxn ang="0">
                  <a:pos x="connsiteX1" y="connsiteY1"/>
                </a:cxn>
              </a:cxnLst>
              <a:rect l="l" t="t" r="r" b="b"/>
              <a:pathLst>
                <a:path w="9525" h="9525">
                  <a:moveTo>
                    <a:pt x="7990" y="8837"/>
                  </a:moveTo>
                  <a:cubicBezTo>
                    <a:pt x="6086" y="5027"/>
                    <a:pt x="7990" y="8837"/>
                    <a:pt x="7990"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0" name="Freeform: Shape 3699">
              <a:extLst>
                <a:ext uri="{FF2B5EF4-FFF2-40B4-BE49-F238E27FC236}">
                  <a16:creationId xmlns:a16="http://schemas.microsoft.com/office/drawing/2014/main" id="{F3EF2BFD-4B4C-4938-BE52-CEBB9433A615}"/>
                </a:ext>
              </a:extLst>
            </p:cNvPr>
            <p:cNvSpPr/>
            <p:nvPr/>
          </p:nvSpPr>
          <p:spPr>
            <a:xfrm>
              <a:off x="7068979" y="6548913"/>
              <a:ext cx="9525" cy="9525"/>
            </a:xfrm>
            <a:custGeom>
              <a:avLst/>
              <a:gdLst>
                <a:gd name="connsiteX0" fmla="*/ 9049 w 9525"/>
                <a:gd name="connsiteY0" fmla="*/ 8097 h 9525"/>
                <a:gd name="connsiteX1" fmla="*/ 7144 w 9525"/>
                <a:gd name="connsiteY1" fmla="*/ 7144 h 9525"/>
                <a:gd name="connsiteX2" fmla="*/ 9049 w 9525"/>
                <a:gd name="connsiteY2" fmla="*/ 8097 h 9525"/>
              </a:gdLst>
              <a:ahLst/>
              <a:cxnLst>
                <a:cxn ang="0">
                  <a:pos x="connsiteX0" y="connsiteY0"/>
                </a:cxn>
                <a:cxn ang="0">
                  <a:pos x="connsiteX1" y="connsiteY1"/>
                </a:cxn>
                <a:cxn ang="0">
                  <a:pos x="connsiteX2" y="connsiteY2"/>
                </a:cxn>
              </a:cxnLst>
              <a:rect l="l" t="t" r="r" b="b"/>
              <a:pathLst>
                <a:path w="9525" h="9525">
                  <a:moveTo>
                    <a:pt x="9049" y="8097"/>
                  </a:moveTo>
                  <a:cubicBezTo>
                    <a:pt x="9049" y="7144"/>
                    <a:pt x="7144" y="8097"/>
                    <a:pt x="7144" y="7144"/>
                  </a:cubicBezTo>
                  <a:cubicBezTo>
                    <a:pt x="7144" y="8097"/>
                    <a:pt x="8096" y="8097"/>
                    <a:pt x="9049"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1" name="Freeform: Shape 3700">
              <a:extLst>
                <a:ext uri="{FF2B5EF4-FFF2-40B4-BE49-F238E27FC236}">
                  <a16:creationId xmlns:a16="http://schemas.microsoft.com/office/drawing/2014/main" id="{68AA195F-8704-4E9F-8431-3EDB71142CAB}"/>
                </a:ext>
              </a:extLst>
            </p:cNvPr>
            <p:cNvSpPr/>
            <p:nvPr/>
          </p:nvSpPr>
          <p:spPr>
            <a:xfrm>
              <a:off x="7058501" y="658129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lnTo>
                    <a:pt x="7144" y="7144"/>
                  </a:lnTo>
                  <a:cubicBezTo>
                    <a:pt x="8096" y="8096"/>
                    <a:pt x="9049" y="7144"/>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2" name="Freeform: Shape 3701">
              <a:extLst>
                <a:ext uri="{FF2B5EF4-FFF2-40B4-BE49-F238E27FC236}">
                  <a16:creationId xmlns:a16="http://schemas.microsoft.com/office/drawing/2014/main" id="{34B83C0C-65A0-4141-95EA-54D7C7C985FC}"/>
                </a:ext>
              </a:extLst>
            </p:cNvPr>
            <p:cNvSpPr/>
            <p:nvPr/>
          </p:nvSpPr>
          <p:spPr>
            <a:xfrm>
              <a:off x="7063264" y="6592581"/>
              <a:ext cx="9525" cy="9525"/>
            </a:xfrm>
            <a:custGeom>
              <a:avLst/>
              <a:gdLst>
                <a:gd name="connsiteX0" fmla="*/ 7144 w 9525"/>
                <a:gd name="connsiteY0" fmla="*/ 8244 h 9525"/>
                <a:gd name="connsiteX1" fmla="*/ 7144 w 9525"/>
                <a:gd name="connsiteY1" fmla="*/ 8244 h 9525"/>
              </a:gdLst>
              <a:ahLst/>
              <a:cxnLst>
                <a:cxn ang="0">
                  <a:pos x="connsiteX0" y="connsiteY0"/>
                </a:cxn>
                <a:cxn ang="0">
                  <a:pos x="connsiteX1" y="connsiteY1"/>
                </a:cxn>
              </a:cxnLst>
              <a:rect l="l" t="t" r="r" b="b"/>
              <a:pathLst>
                <a:path w="9525" h="9525">
                  <a:moveTo>
                    <a:pt x="7144" y="8244"/>
                  </a:moveTo>
                  <a:cubicBezTo>
                    <a:pt x="8096" y="6338"/>
                    <a:pt x="8096"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3" name="Freeform: Shape 3702">
              <a:extLst>
                <a:ext uri="{FF2B5EF4-FFF2-40B4-BE49-F238E27FC236}">
                  <a16:creationId xmlns:a16="http://schemas.microsoft.com/office/drawing/2014/main" id="{2DAEF386-96D3-4F9D-A173-0EFFBD052571}"/>
                </a:ext>
              </a:extLst>
            </p:cNvPr>
            <p:cNvSpPr/>
            <p:nvPr/>
          </p:nvSpPr>
          <p:spPr>
            <a:xfrm>
              <a:off x="7045844" y="6585511"/>
              <a:ext cx="9525" cy="9525"/>
            </a:xfrm>
            <a:custGeom>
              <a:avLst/>
              <a:gdLst>
                <a:gd name="connsiteX0" fmla="*/ 7419 w 9525"/>
                <a:gd name="connsiteY0" fmla="*/ 7694 h 9525"/>
                <a:gd name="connsiteX1" fmla="*/ 7419 w 9525"/>
                <a:gd name="connsiteY1" fmla="*/ 7694 h 9525"/>
              </a:gdLst>
              <a:ahLst/>
              <a:cxnLst>
                <a:cxn ang="0">
                  <a:pos x="connsiteX0" y="connsiteY0"/>
                </a:cxn>
                <a:cxn ang="0">
                  <a:pos x="connsiteX1" y="connsiteY1"/>
                </a:cxn>
              </a:cxnLst>
              <a:rect l="l" t="t" r="r" b="b"/>
              <a:pathLst>
                <a:path w="9525" h="9525">
                  <a:moveTo>
                    <a:pt x="7419" y="7694"/>
                  </a:moveTo>
                  <a:cubicBezTo>
                    <a:pt x="6466" y="5789"/>
                    <a:pt x="8371" y="9599"/>
                    <a:pt x="7419"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4" name="Freeform: Shape 3703">
              <a:extLst>
                <a:ext uri="{FF2B5EF4-FFF2-40B4-BE49-F238E27FC236}">
                  <a16:creationId xmlns:a16="http://schemas.microsoft.com/office/drawing/2014/main" id="{9C749193-1D4B-4149-AD27-AE042C131A74}"/>
                </a:ext>
              </a:extLst>
            </p:cNvPr>
            <p:cNvSpPr/>
            <p:nvPr/>
          </p:nvSpPr>
          <p:spPr>
            <a:xfrm>
              <a:off x="7041356" y="6605099"/>
              <a:ext cx="9525" cy="19050"/>
            </a:xfrm>
            <a:custGeom>
              <a:avLst/>
              <a:gdLst>
                <a:gd name="connsiteX0" fmla="*/ 7144 w 9525"/>
                <a:gd name="connsiteY0" fmla="*/ 8108 h 19050"/>
                <a:gd name="connsiteX1" fmla="*/ 7144 w 9525"/>
                <a:gd name="connsiteY1" fmla="*/ 20490 h 19050"/>
                <a:gd name="connsiteX2" fmla="*/ 7144 w 9525"/>
                <a:gd name="connsiteY2" fmla="*/ 8108 h 19050"/>
              </a:gdLst>
              <a:ahLst/>
              <a:cxnLst>
                <a:cxn ang="0">
                  <a:pos x="connsiteX0" y="connsiteY0"/>
                </a:cxn>
                <a:cxn ang="0">
                  <a:pos x="connsiteX1" y="connsiteY1"/>
                </a:cxn>
                <a:cxn ang="0">
                  <a:pos x="connsiteX2" y="connsiteY2"/>
                </a:cxn>
              </a:cxnLst>
              <a:rect l="l" t="t" r="r" b="b"/>
              <a:pathLst>
                <a:path w="9525" h="19050">
                  <a:moveTo>
                    <a:pt x="7144" y="8108"/>
                  </a:moveTo>
                  <a:lnTo>
                    <a:pt x="7144" y="20490"/>
                  </a:lnTo>
                  <a:cubicBezTo>
                    <a:pt x="7144" y="17633"/>
                    <a:pt x="7144" y="3345"/>
                    <a:pt x="7144" y="810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5" name="Freeform: Shape 3704">
              <a:extLst>
                <a:ext uri="{FF2B5EF4-FFF2-40B4-BE49-F238E27FC236}">
                  <a16:creationId xmlns:a16="http://schemas.microsoft.com/office/drawing/2014/main" id="{520D587E-6E1D-475A-B1A2-50933E907488}"/>
                </a:ext>
              </a:extLst>
            </p:cNvPr>
            <p:cNvSpPr/>
            <p:nvPr/>
          </p:nvSpPr>
          <p:spPr>
            <a:xfrm>
              <a:off x="7037546" y="6622077"/>
              <a:ext cx="9525" cy="19050"/>
            </a:xfrm>
            <a:custGeom>
              <a:avLst/>
              <a:gdLst>
                <a:gd name="connsiteX0" fmla="*/ 7144 w 9525"/>
                <a:gd name="connsiteY0" fmla="*/ 16847 h 19050"/>
                <a:gd name="connsiteX1" fmla="*/ 7144 w 9525"/>
                <a:gd name="connsiteY1" fmla="*/ 12085 h 19050"/>
                <a:gd name="connsiteX2" fmla="*/ 7144 w 9525"/>
                <a:gd name="connsiteY2" fmla="*/ 16847 h 19050"/>
              </a:gdLst>
              <a:ahLst/>
              <a:cxnLst>
                <a:cxn ang="0">
                  <a:pos x="connsiteX0" y="connsiteY0"/>
                </a:cxn>
                <a:cxn ang="0">
                  <a:pos x="connsiteX1" y="connsiteY1"/>
                </a:cxn>
                <a:cxn ang="0">
                  <a:pos x="connsiteX2" y="connsiteY2"/>
                </a:cxn>
              </a:cxnLst>
              <a:rect l="l" t="t" r="r" b="b"/>
              <a:pathLst>
                <a:path w="9525" h="19050">
                  <a:moveTo>
                    <a:pt x="7144" y="16847"/>
                  </a:moveTo>
                  <a:cubicBezTo>
                    <a:pt x="8096" y="8275"/>
                    <a:pt x="8096" y="2560"/>
                    <a:pt x="7144" y="12085"/>
                  </a:cubicBezTo>
                  <a:cubicBezTo>
                    <a:pt x="7144" y="13037"/>
                    <a:pt x="7144" y="18753"/>
                    <a:pt x="7144" y="168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6" name="Freeform: Shape 3705">
              <a:extLst>
                <a:ext uri="{FF2B5EF4-FFF2-40B4-BE49-F238E27FC236}">
                  <a16:creationId xmlns:a16="http://schemas.microsoft.com/office/drawing/2014/main" id="{0A250057-2EFA-4455-9D7E-4169A62737A7}"/>
                </a:ext>
              </a:extLst>
            </p:cNvPr>
            <p:cNvSpPr/>
            <p:nvPr/>
          </p:nvSpPr>
          <p:spPr>
            <a:xfrm>
              <a:off x="7038499" y="6588479"/>
              <a:ext cx="9525" cy="9525"/>
            </a:xfrm>
            <a:custGeom>
              <a:avLst/>
              <a:gdLst>
                <a:gd name="connsiteX0" fmla="*/ 7144 w 9525"/>
                <a:gd name="connsiteY0" fmla="*/ 9488 h 9525"/>
                <a:gd name="connsiteX1" fmla="*/ 7144 w 9525"/>
                <a:gd name="connsiteY1" fmla="*/ 9488 h 9525"/>
              </a:gdLst>
              <a:ahLst/>
              <a:cxnLst>
                <a:cxn ang="0">
                  <a:pos x="connsiteX0" y="connsiteY0"/>
                </a:cxn>
                <a:cxn ang="0">
                  <a:pos x="connsiteX1" y="connsiteY1"/>
                </a:cxn>
              </a:cxnLst>
              <a:rect l="l" t="t" r="r" b="b"/>
              <a:pathLst>
                <a:path w="9525" h="9525">
                  <a:moveTo>
                    <a:pt x="7144" y="9488"/>
                  </a:moveTo>
                  <a:cubicBezTo>
                    <a:pt x="9049" y="4726"/>
                    <a:pt x="8096" y="8536"/>
                    <a:pt x="7144"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7" name="Freeform: Shape 3706">
              <a:extLst>
                <a:ext uri="{FF2B5EF4-FFF2-40B4-BE49-F238E27FC236}">
                  <a16:creationId xmlns:a16="http://schemas.microsoft.com/office/drawing/2014/main" id="{64D7DED4-8012-4FF4-9218-D28EF7B00C66}"/>
                </a:ext>
              </a:extLst>
            </p:cNvPr>
            <p:cNvSpPr/>
            <p:nvPr/>
          </p:nvSpPr>
          <p:spPr>
            <a:xfrm>
              <a:off x="7238249" y="5802176"/>
              <a:ext cx="9525" cy="9525"/>
            </a:xfrm>
            <a:custGeom>
              <a:avLst/>
              <a:gdLst>
                <a:gd name="connsiteX0" fmla="*/ 7419 w 9525"/>
                <a:gd name="connsiteY0" fmla="*/ 9978 h 9525"/>
                <a:gd name="connsiteX1" fmla="*/ 7419 w 9525"/>
                <a:gd name="connsiteY1" fmla="*/ 9978 h 9525"/>
              </a:gdLst>
              <a:ahLst/>
              <a:cxnLst>
                <a:cxn ang="0">
                  <a:pos x="connsiteX0" y="connsiteY0"/>
                </a:cxn>
                <a:cxn ang="0">
                  <a:pos x="connsiteX1" y="connsiteY1"/>
                </a:cxn>
              </a:cxnLst>
              <a:rect l="l" t="t" r="r" b="b"/>
              <a:pathLst>
                <a:path w="9525" h="9525">
                  <a:moveTo>
                    <a:pt x="7419" y="9978"/>
                  </a:moveTo>
                  <a:cubicBezTo>
                    <a:pt x="6466" y="2358"/>
                    <a:pt x="8371" y="12836"/>
                    <a:pt x="7419" y="997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8" name="Freeform: Shape 3707">
              <a:extLst>
                <a:ext uri="{FF2B5EF4-FFF2-40B4-BE49-F238E27FC236}">
                  <a16:creationId xmlns:a16="http://schemas.microsoft.com/office/drawing/2014/main" id="{260A1C49-4F62-4499-8E7F-6F1DC0843216}"/>
                </a:ext>
              </a:extLst>
            </p:cNvPr>
            <p:cNvSpPr/>
            <p:nvPr/>
          </p:nvSpPr>
          <p:spPr>
            <a:xfrm>
              <a:off x="7237571" y="5798343"/>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7621"/>
                    <a:pt x="7144"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09" name="Freeform: Shape 3708">
              <a:extLst>
                <a:ext uri="{FF2B5EF4-FFF2-40B4-BE49-F238E27FC236}">
                  <a16:creationId xmlns:a16="http://schemas.microsoft.com/office/drawing/2014/main" id="{B25D3B80-5A97-4AB6-9A58-2DF1DD163A85}"/>
                </a:ext>
              </a:extLst>
            </p:cNvPr>
            <p:cNvSpPr/>
            <p:nvPr/>
          </p:nvSpPr>
          <p:spPr>
            <a:xfrm>
              <a:off x="7230904" y="57935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0" name="Freeform: Shape 3709">
              <a:extLst>
                <a:ext uri="{FF2B5EF4-FFF2-40B4-BE49-F238E27FC236}">
                  <a16:creationId xmlns:a16="http://schemas.microsoft.com/office/drawing/2014/main" id="{7876ABAD-88F8-48AC-A5AB-2451023F4BD9}"/>
                </a:ext>
              </a:extLst>
            </p:cNvPr>
            <p:cNvSpPr/>
            <p:nvPr/>
          </p:nvSpPr>
          <p:spPr>
            <a:xfrm>
              <a:off x="7228046" y="579096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6906"/>
                    <a:pt x="7144" y="7858"/>
                  </a:cubicBez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1" name="Freeform: Shape 3710">
              <a:extLst>
                <a:ext uri="{FF2B5EF4-FFF2-40B4-BE49-F238E27FC236}">
                  <a16:creationId xmlns:a16="http://schemas.microsoft.com/office/drawing/2014/main" id="{D6A19632-B076-4912-A566-BC4FD1B32BEC}"/>
                </a:ext>
              </a:extLst>
            </p:cNvPr>
            <p:cNvSpPr/>
            <p:nvPr/>
          </p:nvSpPr>
          <p:spPr>
            <a:xfrm>
              <a:off x="7228999" y="57878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2" name="Freeform: Shape 3711">
              <a:extLst>
                <a:ext uri="{FF2B5EF4-FFF2-40B4-BE49-F238E27FC236}">
                  <a16:creationId xmlns:a16="http://schemas.microsoft.com/office/drawing/2014/main" id="{05FFD228-1A3A-4651-ADB7-D3F37456E385}"/>
                </a:ext>
              </a:extLst>
            </p:cNvPr>
            <p:cNvSpPr/>
            <p:nvPr/>
          </p:nvSpPr>
          <p:spPr>
            <a:xfrm>
              <a:off x="7230904" y="579262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3" name="Freeform: Shape 3712">
              <a:extLst>
                <a:ext uri="{FF2B5EF4-FFF2-40B4-BE49-F238E27FC236}">
                  <a16:creationId xmlns:a16="http://schemas.microsoft.com/office/drawing/2014/main" id="{8BD0D2E3-EBF7-42C1-81CB-859F846C0EF6}"/>
                </a:ext>
              </a:extLst>
            </p:cNvPr>
            <p:cNvSpPr/>
            <p:nvPr/>
          </p:nvSpPr>
          <p:spPr>
            <a:xfrm>
              <a:off x="7237148" y="5805816"/>
              <a:ext cx="9525" cy="9525"/>
            </a:xfrm>
            <a:custGeom>
              <a:avLst/>
              <a:gdLst>
                <a:gd name="connsiteX0" fmla="*/ 7567 w 9525"/>
                <a:gd name="connsiteY0" fmla="*/ 8244 h 9525"/>
                <a:gd name="connsiteX1" fmla="*/ 7567 w 9525"/>
                <a:gd name="connsiteY1" fmla="*/ 8244 h 9525"/>
              </a:gdLst>
              <a:ahLst/>
              <a:cxnLst>
                <a:cxn ang="0">
                  <a:pos x="connsiteX0" y="connsiteY0"/>
                </a:cxn>
                <a:cxn ang="0">
                  <a:pos x="connsiteX1" y="connsiteY1"/>
                </a:cxn>
              </a:cxnLst>
              <a:rect l="l" t="t" r="r" b="b"/>
              <a:pathLst>
                <a:path w="9525" h="9525">
                  <a:moveTo>
                    <a:pt x="7567" y="8244"/>
                  </a:moveTo>
                  <a:cubicBezTo>
                    <a:pt x="6615" y="6339"/>
                    <a:pt x="7567" y="7291"/>
                    <a:pt x="7567"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4" name="Freeform: Shape 3713">
              <a:extLst>
                <a:ext uri="{FF2B5EF4-FFF2-40B4-BE49-F238E27FC236}">
                  <a16:creationId xmlns:a16="http://schemas.microsoft.com/office/drawing/2014/main" id="{3D21F9B8-1055-463F-8B2A-5224B099FBBC}"/>
                </a:ext>
              </a:extLst>
            </p:cNvPr>
            <p:cNvSpPr/>
            <p:nvPr/>
          </p:nvSpPr>
          <p:spPr>
            <a:xfrm>
              <a:off x="7232809" y="5789453"/>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5" name="Freeform: Shape 3714">
              <a:extLst>
                <a:ext uri="{FF2B5EF4-FFF2-40B4-BE49-F238E27FC236}">
                  <a16:creationId xmlns:a16="http://schemas.microsoft.com/office/drawing/2014/main" id="{53D9E3C7-59FA-4C37-BB1B-72958F46AB5F}"/>
                </a:ext>
              </a:extLst>
            </p:cNvPr>
            <p:cNvSpPr/>
            <p:nvPr/>
          </p:nvSpPr>
          <p:spPr>
            <a:xfrm>
              <a:off x="7233761" y="57907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571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6" name="Freeform: Shape 3715">
              <a:extLst>
                <a:ext uri="{FF2B5EF4-FFF2-40B4-BE49-F238E27FC236}">
                  <a16:creationId xmlns:a16="http://schemas.microsoft.com/office/drawing/2014/main" id="{F22C2E38-23D1-456B-888E-2C3841AE0AF4}"/>
                </a:ext>
              </a:extLst>
            </p:cNvPr>
            <p:cNvSpPr/>
            <p:nvPr/>
          </p:nvSpPr>
          <p:spPr>
            <a:xfrm>
              <a:off x="7235666" y="5795062"/>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4"/>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7" name="Freeform: Shape 3716">
              <a:extLst>
                <a:ext uri="{FF2B5EF4-FFF2-40B4-BE49-F238E27FC236}">
                  <a16:creationId xmlns:a16="http://schemas.microsoft.com/office/drawing/2014/main" id="{3D012413-7D48-44CB-82BC-01342078BF65}"/>
                </a:ext>
              </a:extLst>
            </p:cNvPr>
            <p:cNvSpPr/>
            <p:nvPr/>
          </p:nvSpPr>
          <p:spPr>
            <a:xfrm>
              <a:off x="7231856" y="5789771"/>
              <a:ext cx="9525" cy="9525"/>
            </a:xfrm>
            <a:custGeom>
              <a:avLst/>
              <a:gdLst>
                <a:gd name="connsiteX0" fmla="*/ 7144 w 9525"/>
                <a:gd name="connsiteY0" fmla="*/ 8097 h 9525"/>
                <a:gd name="connsiteX1" fmla="*/ 7144 w 9525"/>
                <a:gd name="connsiteY1" fmla="*/ 7144 h 9525"/>
                <a:gd name="connsiteX2" fmla="*/ 7144 w 9525"/>
                <a:gd name="connsiteY2" fmla="*/ 8097 h 9525"/>
              </a:gdLst>
              <a:ahLst/>
              <a:cxnLst>
                <a:cxn ang="0">
                  <a:pos x="connsiteX0" y="connsiteY0"/>
                </a:cxn>
                <a:cxn ang="0">
                  <a:pos x="connsiteX1" y="connsiteY1"/>
                </a:cxn>
                <a:cxn ang="0">
                  <a:pos x="connsiteX2" y="connsiteY2"/>
                </a:cxn>
              </a:cxnLst>
              <a:rect l="l" t="t" r="r" b="b"/>
              <a:pathLst>
                <a:path w="9525" h="9525">
                  <a:moveTo>
                    <a:pt x="7144" y="8097"/>
                  </a:moveTo>
                  <a:cubicBezTo>
                    <a:pt x="7144" y="8097"/>
                    <a:pt x="7144" y="7144"/>
                    <a:pt x="7144" y="7144"/>
                  </a:cubicBezTo>
                  <a:lnTo>
                    <a:pt x="7144" y="8097"/>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8" name="Freeform: Shape 3717">
              <a:extLst>
                <a:ext uri="{FF2B5EF4-FFF2-40B4-BE49-F238E27FC236}">
                  <a16:creationId xmlns:a16="http://schemas.microsoft.com/office/drawing/2014/main" id="{4D700CE6-DF63-4FF3-867F-8E21EE8BFC2A}"/>
                </a:ext>
              </a:extLst>
            </p:cNvPr>
            <p:cNvSpPr/>
            <p:nvPr/>
          </p:nvSpPr>
          <p:spPr>
            <a:xfrm>
              <a:off x="7200424" y="576976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19" name="Freeform: Shape 3718">
              <a:extLst>
                <a:ext uri="{FF2B5EF4-FFF2-40B4-BE49-F238E27FC236}">
                  <a16:creationId xmlns:a16="http://schemas.microsoft.com/office/drawing/2014/main" id="{C08C586A-BE80-43E4-BE60-893005263799}"/>
                </a:ext>
              </a:extLst>
            </p:cNvPr>
            <p:cNvSpPr/>
            <p:nvPr/>
          </p:nvSpPr>
          <p:spPr>
            <a:xfrm>
              <a:off x="7214711" y="57707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0" name="Freeform: Shape 3719">
              <a:extLst>
                <a:ext uri="{FF2B5EF4-FFF2-40B4-BE49-F238E27FC236}">
                  <a16:creationId xmlns:a16="http://schemas.microsoft.com/office/drawing/2014/main" id="{93E4A8E3-4232-4DC7-A15A-1D87441EE3DC}"/>
                </a:ext>
              </a:extLst>
            </p:cNvPr>
            <p:cNvSpPr/>
            <p:nvPr/>
          </p:nvSpPr>
          <p:spPr>
            <a:xfrm>
              <a:off x="7229951" y="57840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1" name="Freeform: Shape 3720">
              <a:extLst>
                <a:ext uri="{FF2B5EF4-FFF2-40B4-BE49-F238E27FC236}">
                  <a16:creationId xmlns:a16="http://schemas.microsoft.com/office/drawing/2014/main" id="{E84E2CC6-D27D-4B44-9716-8D5454FB3515}"/>
                </a:ext>
              </a:extLst>
            </p:cNvPr>
            <p:cNvSpPr/>
            <p:nvPr/>
          </p:nvSpPr>
          <p:spPr>
            <a:xfrm>
              <a:off x="7222331" y="5784056"/>
              <a:ext cx="19050" cy="9525"/>
            </a:xfrm>
            <a:custGeom>
              <a:avLst/>
              <a:gdLst>
                <a:gd name="connsiteX0" fmla="*/ 11906 w 19050"/>
                <a:gd name="connsiteY0" fmla="*/ 7144 h 9525"/>
                <a:gd name="connsiteX1" fmla="*/ 7144 w 19050"/>
                <a:gd name="connsiteY1" fmla="*/ 10001 h 9525"/>
                <a:gd name="connsiteX2" fmla="*/ 11906 w 19050"/>
                <a:gd name="connsiteY2" fmla="*/ 7144 h 9525"/>
              </a:gdLst>
              <a:ahLst/>
              <a:cxnLst>
                <a:cxn ang="0">
                  <a:pos x="connsiteX0" y="connsiteY0"/>
                </a:cxn>
                <a:cxn ang="0">
                  <a:pos x="connsiteX1" y="connsiteY1"/>
                </a:cxn>
                <a:cxn ang="0">
                  <a:pos x="connsiteX2" y="connsiteY2"/>
                </a:cxn>
              </a:cxnLst>
              <a:rect l="l" t="t" r="r" b="b"/>
              <a:pathLst>
                <a:path w="19050" h="9525">
                  <a:moveTo>
                    <a:pt x="11906" y="7144"/>
                  </a:moveTo>
                  <a:cubicBezTo>
                    <a:pt x="10001" y="8096"/>
                    <a:pt x="9049" y="9049"/>
                    <a:pt x="7144" y="10001"/>
                  </a:cubicBezTo>
                  <a:cubicBezTo>
                    <a:pt x="7144" y="10001"/>
                    <a:pt x="10001" y="8096"/>
                    <a:pt x="1190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2" name="Freeform: Shape 3721">
              <a:extLst>
                <a:ext uri="{FF2B5EF4-FFF2-40B4-BE49-F238E27FC236}">
                  <a16:creationId xmlns:a16="http://schemas.microsoft.com/office/drawing/2014/main" id="{2D642D1A-BA80-4215-A278-88FD1E113351}"/>
                </a:ext>
              </a:extLst>
            </p:cNvPr>
            <p:cNvSpPr/>
            <p:nvPr/>
          </p:nvSpPr>
          <p:spPr>
            <a:xfrm>
              <a:off x="7236619" y="58059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3" name="Freeform: Shape 3722">
              <a:extLst>
                <a:ext uri="{FF2B5EF4-FFF2-40B4-BE49-F238E27FC236}">
                  <a16:creationId xmlns:a16="http://schemas.microsoft.com/office/drawing/2014/main" id="{6DFBAAB5-5392-4E27-AC52-BF152CAEEA54}"/>
                </a:ext>
              </a:extLst>
            </p:cNvPr>
            <p:cNvSpPr/>
            <p:nvPr/>
          </p:nvSpPr>
          <p:spPr>
            <a:xfrm>
              <a:off x="7220955" y="578786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4" name="Freeform: Shape 3723">
              <a:extLst>
                <a:ext uri="{FF2B5EF4-FFF2-40B4-BE49-F238E27FC236}">
                  <a16:creationId xmlns:a16="http://schemas.microsoft.com/office/drawing/2014/main" id="{C834D2A2-BE79-488A-99BE-F2B7E60EBB10}"/>
                </a:ext>
              </a:extLst>
            </p:cNvPr>
            <p:cNvSpPr/>
            <p:nvPr/>
          </p:nvSpPr>
          <p:spPr>
            <a:xfrm>
              <a:off x="7227094" y="578596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8096" y="8096"/>
                    <a:pt x="7144" y="8096"/>
                  </a:cubicBezTo>
                  <a:cubicBezTo>
                    <a:pt x="8096"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5" name="Freeform: Shape 3724">
              <a:extLst>
                <a:ext uri="{FF2B5EF4-FFF2-40B4-BE49-F238E27FC236}">
                  <a16:creationId xmlns:a16="http://schemas.microsoft.com/office/drawing/2014/main" id="{D4EF7360-77B9-475B-A16E-7BA64C5B3DFC}"/>
                </a:ext>
              </a:extLst>
            </p:cNvPr>
            <p:cNvSpPr/>
            <p:nvPr/>
          </p:nvSpPr>
          <p:spPr>
            <a:xfrm>
              <a:off x="7227094" y="57897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6" name="Freeform: Shape 3725">
              <a:extLst>
                <a:ext uri="{FF2B5EF4-FFF2-40B4-BE49-F238E27FC236}">
                  <a16:creationId xmlns:a16="http://schemas.microsoft.com/office/drawing/2014/main" id="{F117CE20-73E3-4B44-B230-03AC1C49C1E6}"/>
                </a:ext>
              </a:extLst>
            </p:cNvPr>
            <p:cNvSpPr/>
            <p:nvPr/>
          </p:nvSpPr>
          <p:spPr>
            <a:xfrm>
              <a:off x="7226141" y="578839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7" name="Freeform: Shape 3726">
              <a:extLst>
                <a:ext uri="{FF2B5EF4-FFF2-40B4-BE49-F238E27FC236}">
                  <a16:creationId xmlns:a16="http://schemas.microsoft.com/office/drawing/2014/main" id="{F592E147-D681-4BAC-92B0-8428044693C5}"/>
                </a:ext>
              </a:extLst>
            </p:cNvPr>
            <p:cNvSpPr/>
            <p:nvPr/>
          </p:nvSpPr>
          <p:spPr>
            <a:xfrm>
              <a:off x="7225189" y="578881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8" name="Freeform: Shape 3727">
              <a:extLst>
                <a:ext uri="{FF2B5EF4-FFF2-40B4-BE49-F238E27FC236}">
                  <a16:creationId xmlns:a16="http://schemas.microsoft.com/office/drawing/2014/main" id="{6FD3C151-0857-44FB-A9BB-0AE22A9181D8}"/>
                </a:ext>
              </a:extLst>
            </p:cNvPr>
            <p:cNvSpPr/>
            <p:nvPr/>
          </p:nvSpPr>
          <p:spPr>
            <a:xfrm>
              <a:off x="7201376" y="5774531"/>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9049" y="7144"/>
                    <a:pt x="10001"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29" name="Freeform: Shape 3728">
              <a:extLst>
                <a:ext uri="{FF2B5EF4-FFF2-40B4-BE49-F238E27FC236}">
                  <a16:creationId xmlns:a16="http://schemas.microsoft.com/office/drawing/2014/main" id="{334B865B-CB17-4A5D-84B9-92DB396A729F}"/>
                </a:ext>
              </a:extLst>
            </p:cNvPr>
            <p:cNvSpPr/>
            <p:nvPr/>
          </p:nvSpPr>
          <p:spPr>
            <a:xfrm>
              <a:off x="7236619" y="58050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0" name="Freeform: Shape 3729">
              <a:extLst>
                <a:ext uri="{FF2B5EF4-FFF2-40B4-BE49-F238E27FC236}">
                  <a16:creationId xmlns:a16="http://schemas.microsoft.com/office/drawing/2014/main" id="{467C4F36-2F8F-464E-96A2-125C8DC2D1FE}"/>
                </a:ext>
              </a:extLst>
            </p:cNvPr>
            <p:cNvSpPr/>
            <p:nvPr/>
          </p:nvSpPr>
          <p:spPr>
            <a:xfrm>
              <a:off x="7213759" y="580744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1" name="Freeform: Shape 3730">
              <a:extLst>
                <a:ext uri="{FF2B5EF4-FFF2-40B4-BE49-F238E27FC236}">
                  <a16:creationId xmlns:a16="http://schemas.microsoft.com/office/drawing/2014/main" id="{F5DB4658-E9DD-4069-999B-7E8C5CEC8B07}"/>
                </a:ext>
              </a:extLst>
            </p:cNvPr>
            <p:cNvSpPr/>
            <p:nvPr/>
          </p:nvSpPr>
          <p:spPr>
            <a:xfrm>
              <a:off x="7202329" y="57850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2" name="Freeform: Shape 3731">
              <a:extLst>
                <a:ext uri="{FF2B5EF4-FFF2-40B4-BE49-F238E27FC236}">
                  <a16:creationId xmlns:a16="http://schemas.microsoft.com/office/drawing/2014/main" id="{152E773F-0882-443B-ADBE-67C210791DD5}"/>
                </a:ext>
              </a:extLst>
            </p:cNvPr>
            <p:cNvSpPr/>
            <p:nvPr/>
          </p:nvSpPr>
          <p:spPr>
            <a:xfrm>
              <a:off x="7212806" y="5804990"/>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9049" y="5259"/>
                    <a:pt x="7144" y="8117"/>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3" name="Freeform: Shape 3732">
              <a:extLst>
                <a:ext uri="{FF2B5EF4-FFF2-40B4-BE49-F238E27FC236}">
                  <a16:creationId xmlns:a16="http://schemas.microsoft.com/office/drawing/2014/main" id="{B5FF4253-15FB-416D-89ED-7960DF939E69}"/>
                </a:ext>
              </a:extLst>
            </p:cNvPr>
            <p:cNvSpPr/>
            <p:nvPr/>
          </p:nvSpPr>
          <p:spPr>
            <a:xfrm>
              <a:off x="7204234" y="57745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4" name="Freeform: Shape 3733">
              <a:extLst>
                <a:ext uri="{FF2B5EF4-FFF2-40B4-BE49-F238E27FC236}">
                  <a16:creationId xmlns:a16="http://schemas.microsoft.com/office/drawing/2014/main" id="{3F70D11C-5F69-4BA1-A711-1249AA9A8A5F}"/>
                </a:ext>
              </a:extLst>
            </p:cNvPr>
            <p:cNvSpPr/>
            <p:nvPr/>
          </p:nvSpPr>
          <p:spPr>
            <a:xfrm>
              <a:off x="7194709" y="5771673"/>
              <a:ext cx="47625" cy="47625"/>
            </a:xfrm>
            <a:custGeom>
              <a:avLst/>
              <a:gdLst>
                <a:gd name="connsiteX0" fmla="*/ 10001 w 47625"/>
                <a:gd name="connsiteY0" fmla="*/ 8096 h 47625"/>
                <a:gd name="connsiteX1" fmla="*/ 21431 w 47625"/>
                <a:gd name="connsiteY1" fmla="*/ 10001 h 47625"/>
                <a:gd name="connsiteX2" fmla="*/ 20479 w 47625"/>
                <a:gd name="connsiteY2" fmla="*/ 10001 h 47625"/>
                <a:gd name="connsiteX3" fmla="*/ 10954 w 47625"/>
                <a:gd name="connsiteY3" fmla="*/ 10001 h 47625"/>
                <a:gd name="connsiteX4" fmla="*/ 16669 w 47625"/>
                <a:gd name="connsiteY4" fmla="*/ 11906 h 47625"/>
                <a:gd name="connsiteX5" fmla="*/ 15716 w 47625"/>
                <a:gd name="connsiteY5" fmla="*/ 11906 h 47625"/>
                <a:gd name="connsiteX6" fmla="*/ 15716 w 47625"/>
                <a:gd name="connsiteY6" fmla="*/ 11906 h 47625"/>
                <a:gd name="connsiteX7" fmla="*/ 15716 w 47625"/>
                <a:gd name="connsiteY7" fmla="*/ 12859 h 47625"/>
                <a:gd name="connsiteX8" fmla="*/ 10001 w 47625"/>
                <a:gd name="connsiteY8" fmla="*/ 14764 h 47625"/>
                <a:gd name="connsiteX9" fmla="*/ 10954 w 47625"/>
                <a:gd name="connsiteY9" fmla="*/ 14764 h 47625"/>
                <a:gd name="connsiteX10" fmla="*/ 16669 w 47625"/>
                <a:gd name="connsiteY10" fmla="*/ 15716 h 47625"/>
                <a:gd name="connsiteX11" fmla="*/ 12859 w 47625"/>
                <a:gd name="connsiteY11" fmla="*/ 17621 h 47625"/>
                <a:gd name="connsiteX12" fmla="*/ 10954 w 47625"/>
                <a:gd name="connsiteY12" fmla="*/ 19526 h 47625"/>
                <a:gd name="connsiteX13" fmla="*/ 15716 w 47625"/>
                <a:gd name="connsiteY13" fmla="*/ 19526 h 47625"/>
                <a:gd name="connsiteX14" fmla="*/ 14764 w 47625"/>
                <a:gd name="connsiteY14" fmla="*/ 19526 h 47625"/>
                <a:gd name="connsiteX15" fmla="*/ 10954 w 47625"/>
                <a:gd name="connsiteY15" fmla="*/ 21431 h 47625"/>
                <a:gd name="connsiteX16" fmla="*/ 10001 w 47625"/>
                <a:gd name="connsiteY16" fmla="*/ 22384 h 47625"/>
                <a:gd name="connsiteX17" fmla="*/ 16669 w 47625"/>
                <a:gd name="connsiteY17" fmla="*/ 22384 h 47625"/>
                <a:gd name="connsiteX18" fmla="*/ 16669 w 47625"/>
                <a:gd name="connsiteY18" fmla="*/ 22384 h 47625"/>
                <a:gd name="connsiteX19" fmla="*/ 10001 w 47625"/>
                <a:gd name="connsiteY19" fmla="*/ 24289 h 47625"/>
                <a:gd name="connsiteX20" fmla="*/ 10001 w 47625"/>
                <a:gd name="connsiteY20" fmla="*/ 24289 h 47625"/>
                <a:gd name="connsiteX21" fmla="*/ 17621 w 47625"/>
                <a:gd name="connsiteY21" fmla="*/ 24289 h 47625"/>
                <a:gd name="connsiteX22" fmla="*/ 18574 w 47625"/>
                <a:gd name="connsiteY22" fmla="*/ 25241 h 47625"/>
                <a:gd name="connsiteX23" fmla="*/ 14764 w 47625"/>
                <a:gd name="connsiteY23" fmla="*/ 34766 h 47625"/>
                <a:gd name="connsiteX24" fmla="*/ 16669 w 47625"/>
                <a:gd name="connsiteY24" fmla="*/ 38576 h 47625"/>
                <a:gd name="connsiteX25" fmla="*/ 21431 w 47625"/>
                <a:gd name="connsiteY25" fmla="*/ 40481 h 47625"/>
                <a:gd name="connsiteX26" fmla="*/ 26194 w 47625"/>
                <a:gd name="connsiteY26" fmla="*/ 37624 h 47625"/>
                <a:gd name="connsiteX27" fmla="*/ 24289 w 47625"/>
                <a:gd name="connsiteY27" fmla="*/ 42386 h 47625"/>
                <a:gd name="connsiteX28" fmla="*/ 30004 w 47625"/>
                <a:gd name="connsiteY28" fmla="*/ 38576 h 47625"/>
                <a:gd name="connsiteX29" fmla="*/ 27146 w 47625"/>
                <a:gd name="connsiteY29" fmla="*/ 43339 h 47625"/>
                <a:gd name="connsiteX30" fmla="*/ 29051 w 47625"/>
                <a:gd name="connsiteY30" fmla="*/ 42386 h 47625"/>
                <a:gd name="connsiteX31" fmla="*/ 30956 w 47625"/>
                <a:gd name="connsiteY31" fmla="*/ 42386 h 47625"/>
                <a:gd name="connsiteX32" fmla="*/ 34766 w 47625"/>
                <a:gd name="connsiteY32" fmla="*/ 34766 h 47625"/>
                <a:gd name="connsiteX33" fmla="*/ 31909 w 47625"/>
                <a:gd name="connsiteY33" fmla="*/ 43339 h 47625"/>
                <a:gd name="connsiteX34" fmla="*/ 33814 w 47625"/>
                <a:gd name="connsiteY34" fmla="*/ 40481 h 47625"/>
                <a:gd name="connsiteX35" fmla="*/ 35719 w 47625"/>
                <a:gd name="connsiteY35" fmla="*/ 38576 h 47625"/>
                <a:gd name="connsiteX36" fmla="*/ 34766 w 47625"/>
                <a:gd name="connsiteY36" fmla="*/ 43339 h 47625"/>
                <a:gd name="connsiteX37" fmla="*/ 37624 w 47625"/>
                <a:gd name="connsiteY37" fmla="*/ 34766 h 47625"/>
                <a:gd name="connsiteX38" fmla="*/ 36671 w 47625"/>
                <a:gd name="connsiteY38" fmla="*/ 40481 h 47625"/>
                <a:gd name="connsiteX39" fmla="*/ 37624 w 47625"/>
                <a:gd name="connsiteY39" fmla="*/ 39528 h 47625"/>
                <a:gd name="connsiteX40" fmla="*/ 37624 w 47625"/>
                <a:gd name="connsiteY40" fmla="*/ 39528 h 47625"/>
                <a:gd name="connsiteX41" fmla="*/ 38576 w 47625"/>
                <a:gd name="connsiteY41" fmla="*/ 36671 h 47625"/>
                <a:gd name="connsiteX42" fmla="*/ 38576 w 47625"/>
                <a:gd name="connsiteY42" fmla="*/ 41434 h 47625"/>
                <a:gd name="connsiteX43" fmla="*/ 40481 w 47625"/>
                <a:gd name="connsiteY43" fmla="*/ 36671 h 47625"/>
                <a:gd name="connsiteX44" fmla="*/ 40481 w 47625"/>
                <a:gd name="connsiteY44" fmla="*/ 40481 h 47625"/>
                <a:gd name="connsiteX45" fmla="*/ 42386 w 47625"/>
                <a:gd name="connsiteY45" fmla="*/ 40481 h 47625"/>
                <a:gd name="connsiteX46" fmla="*/ 44291 w 47625"/>
                <a:gd name="connsiteY46" fmla="*/ 41434 h 47625"/>
                <a:gd name="connsiteX47" fmla="*/ 44291 w 47625"/>
                <a:gd name="connsiteY47" fmla="*/ 34766 h 47625"/>
                <a:gd name="connsiteX48" fmla="*/ 44291 w 47625"/>
                <a:gd name="connsiteY48" fmla="*/ 35719 h 47625"/>
                <a:gd name="connsiteX49" fmla="*/ 44291 w 47625"/>
                <a:gd name="connsiteY49" fmla="*/ 34766 h 47625"/>
                <a:gd name="connsiteX50" fmla="*/ 44291 w 47625"/>
                <a:gd name="connsiteY50" fmla="*/ 35719 h 47625"/>
                <a:gd name="connsiteX51" fmla="*/ 44291 w 47625"/>
                <a:gd name="connsiteY51" fmla="*/ 40481 h 47625"/>
                <a:gd name="connsiteX52" fmla="*/ 44291 w 47625"/>
                <a:gd name="connsiteY52" fmla="*/ 41434 h 47625"/>
                <a:gd name="connsiteX53" fmla="*/ 44291 w 47625"/>
                <a:gd name="connsiteY53" fmla="*/ 34766 h 47625"/>
                <a:gd name="connsiteX54" fmla="*/ 45244 w 47625"/>
                <a:gd name="connsiteY54" fmla="*/ 43339 h 47625"/>
                <a:gd name="connsiteX55" fmla="*/ 46196 w 47625"/>
                <a:gd name="connsiteY55" fmla="*/ 44291 h 47625"/>
                <a:gd name="connsiteX56" fmla="*/ 47149 w 47625"/>
                <a:gd name="connsiteY56" fmla="*/ 33814 h 47625"/>
                <a:gd name="connsiteX57" fmla="*/ 48101 w 47625"/>
                <a:gd name="connsiteY57" fmla="*/ 42386 h 47625"/>
                <a:gd name="connsiteX58" fmla="*/ 48101 w 47625"/>
                <a:gd name="connsiteY58" fmla="*/ 42386 h 47625"/>
                <a:gd name="connsiteX59" fmla="*/ 48101 w 47625"/>
                <a:gd name="connsiteY59" fmla="*/ 39528 h 47625"/>
                <a:gd name="connsiteX60" fmla="*/ 47149 w 47625"/>
                <a:gd name="connsiteY60" fmla="*/ 37624 h 47625"/>
                <a:gd name="connsiteX61" fmla="*/ 46196 w 47625"/>
                <a:gd name="connsiteY61" fmla="*/ 30003 h 47625"/>
                <a:gd name="connsiteX62" fmla="*/ 46196 w 47625"/>
                <a:gd name="connsiteY62" fmla="*/ 36671 h 47625"/>
                <a:gd name="connsiteX63" fmla="*/ 45244 w 47625"/>
                <a:gd name="connsiteY63" fmla="*/ 29051 h 47625"/>
                <a:gd name="connsiteX64" fmla="*/ 45244 w 47625"/>
                <a:gd name="connsiteY64" fmla="*/ 33814 h 47625"/>
                <a:gd name="connsiteX65" fmla="*/ 45244 w 47625"/>
                <a:gd name="connsiteY65" fmla="*/ 33814 h 47625"/>
                <a:gd name="connsiteX66" fmla="*/ 44291 w 47625"/>
                <a:gd name="connsiteY66" fmla="*/ 29051 h 47625"/>
                <a:gd name="connsiteX67" fmla="*/ 43339 w 47625"/>
                <a:gd name="connsiteY67" fmla="*/ 31909 h 47625"/>
                <a:gd name="connsiteX68" fmla="*/ 43339 w 47625"/>
                <a:gd name="connsiteY68" fmla="*/ 27146 h 47625"/>
                <a:gd name="connsiteX69" fmla="*/ 42386 w 47625"/>
                <a:gd name="connsiteY69" fmla="*/ 37624 h 47625"/>
                <a:gd name="connsiteX70" fmla="*/ 42386 w 47625"/>
                <a:gd name="connsiteY70" fmla="*/ 33814 h 47625"/>
                <a:gd name="connsiteX71" fmla="*/ 42386 w 47625"/>
                <a:gd name="connsiteY71" fmla="*/ 27146 h 47625"/>
                <a:gd name="connsiteX72" fmla="*/ 41434 w 47625"/>
                <a:gd name="connsiteY72" fmla="*/ 30956 h 47625"/>
                <a:gd name="connsiteX73" fmla="*/ 40481 w 47625"/>
                <a:gd name="connsiteY73" fmla="*/ 24289 h 47625"/>
                <a:gd name="connsiteX74" fmla="*/ 40481 w 47625"/>
                <a:gd name="connsiteY74" fmla="*/ 23336 h 47625"/>
                <a:gd name="connsiteX75" fmla="*/ 38576 w 47625"/>
                <a:gd name="connsiteY75" fmla="*/ 31909 h 47625"/>
                <a:gd name="connsiteX76" fmla="*/ 39529 w 47625"/>
                <a:gd name="connsiteY76" fmla="*/ 27146 h 47625"/>
                <a:gd name="connsiteX77" fmla="*/ 40481 w 47625"/>
                <a:gd name="connsiteY77" fmla="*/ 23336 h 47625"/>
                <a:gd name="connsiteX78" fmla="*/ 39529 w 47625"/>
                <a:gd name="connsiteY78" fmla="*/ 24289 h 47625"/>
                <a:gd name="connsiteX79" fmla="*/ 37624 w 47625"/>
                <a:gd name="connsiteY79" fmla="*/ 29051 h 47625"/>
                <a:gd name="connsiteX80" fmla="*/ 40481 w 47625"/>
                <a:gd name="connsiteY80" fmla="*/ 19526 h 47625"/>
                <a:gd name="connsiteX81" fmla="*/ 37624 w 47625"/>
                <a:gd name="connsiteY81" fmla="*/ 27146 h 47625"/>
                <a:gd name="connsiteX82" fmla="*/ 39529 w 47625"/>
                <a:gd name="connsiteY82" fmla="*/ 21431 h 47625"/>
                <a:gd name="connsiteX83" fmla="*/ 39529 w 47625"/>
                <a:gd name="connsiteY83" fmla="*/ 21431 h 47625"/>
                <a:gd name="connsiteX84" fmla="*/ 36671 w 47625"/>
                <a:gd name="connsiteY84" fmla="*/ 29051 h 47625"/>
                <a:gd name="connsiteX85" fmla="*/ 39529 w 47625"/>
                <a:gd name="connsiteY85" fmla="*/ 22384 h 47625"/>
                <a:gd name="connsiteX86" fmla="*/ 36671 w 47625"/>
                <a:gd name="connsiteY86" fmla="*/ 28099 h 47625"/>
                <a:gd name="connsiteX87" fmla="*/ 35719 w 47625"/>
                <a:gd name="connsiteY87" fmla="*/ 30003 h 47625"/>
                <a:gd name="connsiteX88" fmla="*/ 37624 w 47625"/>
                <a:gd name="connsiteY88" fmla="*/ 24289 h 47625"/>
                <a:gd name="connsiteX89" fmla="*/ 36671 w 47625"/>
                <a:gd name="connsiteY89" fmla="*/ 25241 h 47625"/>
                <a:gd name="connsiteX90" fmla="*/ 33814 w 47625"/>
                <a:gd name="connsiteY90" fmla="*/ 29051 h 47625"/>
                <a:gd name="connsiteX91" fmla="*/ 33814 w 47625"/>
                <a:gd name="connsiteY91" fmla="*/ 28099 h 47625"/>
                <a:gd name="connsiteX92" fmla="*/ 31909 w 47625"/>
                <a:gd name="connsiteY92" fmla="*/ 30003 h 47625"/>
                <a:gd name="connsiteX93" fmla="*/ 30956 w 47625"/>
                <a:gd name="connsiteY93" fmla="*/ 29051 h 47625"/>
                <a:gd name="connsiteX94" fmla="*/ 34766 w 47625"/>
                <a:gd name="connsiteY94" fmla="*/ 24289 h 47625"/>
                <a:gd name="connsiteX95" fmla="*/ 30004 w 47625"/>
                <a:gd name="connsiteY95" fmla="*/ 29051 h 47625"/>
                <a:gd name="connsiteX96" fmla="*/ 29051 w 47625"/>
                <a:gd name="connsiteY96" fmla="*/ 30003 h 47625"/>
                <a:gd name="connsiteX97" fmla="*/ 33814 w 47625"/>
                <a:gd name="connsiteY97" fmla="*/ 25241 h 47625"/>
                <a:gd name="connsiteX98" fmla="*/ 34766 w 47625"/>
                <a:gd name="connsiteY98" fmla="*/ 24289 h 47625"/>
                <a:gd name="connsiteX99" fmla="*/ 30004 w 47625"/>
                <a:gd name="connsiteY99" fmla="*/ 28099 h 47625"/>
                <a:gd name="connsiteX100" fmla="*/ 33814 w 47625"/>
                <a:gd name="connsiteY100" fmla="*/ 24289 h 47625"/>
                <a:gd name="connsiteX101" fmla="*/ 29051 w 47625"/>
                <a:gd name="connsiteY101" fmla="*/ 28099 h 47625"/>
                <a:gd name="connsiteX102" fmla="*/ 35719 w 47625"/>
                <a:gd name="connsiteY102" fmla="*/ 22384 h 47625"/>
                <a:gd name="connsiteX103" fmla="*/ 30004 w 47625"/>
                <a:gd name="connsiteY103" fmla="*/ 26194 h 47625"/>
                <a:gd name="connsiteX104" fmla="*/ 39529 w 47625"/>
                <a:gd name="connsiteY104" fmla="*/ 20478 h 47625"/>
                <a:gd name="connsiteX105" fmla="*/ 38576 w 47625"/>
                <a:gd name="connsiteY105" fmla="*/ 21431 h 47625"/>
                <a:gd name="connsiteX106" fmla="*/ 34766 w 47625"/>
                <a:gd name="connsiteY106" fmla="*/ 23336 h 47625"/>
                <a:gd name="connsiteX107" fmla="*/ 36671 w 47625"/>
                <a:gd name="connsiteY107" fmla="*/ 22384 h 47625"/>
                <a:gd name="connsiteX108" fmla="*/ 31909 w 47625"/>
                <a:gd name="connsiteY108" fmla="*/ 23336 h 47625"/>
                <a:gd name="connsiteX109" fmla="*/ 38576 w 47625"/>
                <a:gd name="connsiteY109" fmla="*/ 20478 h 47625"/>
                <a:gd name="connsiteX110" fmla="*/ 32861 w 47625"/>
                <a:gd name="connsiteY110" fmla="*/ 20478 h 47625"/>
                <a:gd name="connsiteX111" fmla="*/ 31909 w 47625"/>
                <a:gd name="connsiteY111" fmla="*/ 20478 h 47625"/>
                <a:gd name="connsiteX112" fmla="*/ 32861 w 47625"/>
                <a:gd name="connsiteY112" fmla="*/ 19526 h 47625"/>
                <a:gd name="connsiteX113" fmla="*/ 37624 w 47625"/>
                <a:gd name="connsiteY113" fmla="*/ 18574 h 47625"/>
                <a:gd name="connsiteX114" fmla="*/ 29051 w 47625"/>
                <a:gd name="connsiteY114" fmla="*/ 19526 h 47625"/>
                <a:gd name="connsiteX115" fmla="*/ 34766 w 47625"/>
                <a:gd name="connsiteY115" fmla="*/ 18574 h 47625"/>
                <a:gd name="connsiteX116" fmla="*/ 35719 w 47625"/>
                <a:gd name="connsiteY116" fmla="*/ 17621 h 47625"/>
                <a:gd name="connsiteX117" fmla="*/ 28099 w 47625"/>
                <a:gd name="connsiteY117" fmla="*/ 17621 h 47625"/>
                <a:gd name="connsiteX118" fmla="*/ 28099 w 47625"/>
                <a:gd name="connsiteY118" fmla="*/ 17621 h 47625"/>
                <a:gd name="connsiteX119" fmla="*/ 27146 w 47625"/>
                <a:gd name="connsiteY119" fmla="*/ 17621 h 47625"/>
                <a:gd name="connsiteX120" fmla="*/ 27146 w 47625"/>
                <a:gd name="connsiteY120" fmla="*/ 17621 h 47625"/>
                <a:gd name="connsiteX121" fmla="*/ 36671 w 47625"/>
                <a:gd name="connsiteY121" fmla="*/ 16669 h 47625"/>
                <a:gd name="connsiteX122" fmla="*/ 32861 w 47625"/>
                <a:gd name="connsiteY122" fmla="*/ 16669 h 47625"/>
                <a:gd name="connsiteX123" fmla="*/ 30004 w 47625"/>
                <a:gd name="connsiteY123" fmla="*/ 16669 h 47625"/>
                <a:gd name="connsiteX124" fmla="*/ 33814 w 47625"/>
                <a:gd name="connsiteY124" fmla="*/ 16669 h 47625"/>
                <a:gd name="connsiteX125" fmla="*/ 30956 w 47625"/>
                <a:gd name="connsiteY125" fmla="*/ 15716 h 47625"/>
                <a:gd name="connsiteX126" fmla="*/ 30956 w 47625"/>
                <a:gd name="connsiteY126" fmla="*/ 15716 h 47625"/>
                <a:gd name="connsiteX127" fmla="*/ 26194 w 47625"/>
                <a:gd name="connsiteY127" fmla="*/ 11906 h 47625"/>
                <a:gd name="connsiteX128" fmla="*/ 27146 w 47625"/>
                <a:gd name="connsiteY128" fmla="*/ 10953 h 47625"/>
                <a:gd name="connsiteX129" fmla="*/ 32861 w 47625"/>
                <a:gd name="connsiteY129" fmla="*/ 10953 h 47625"/>
                <a:gd name="connsiteX130" fmla="*/ 10954 w 47625"/>
                <a:gd name="connsiteY130" fmla="*/ 7144 h 47625"/>
                <a:gd name="connsiteX131" fmla="*/ 10954 w 47625"/>
                <a:gd name="connsiteY131" fmla="*/ 7144 h 47625"/>
                <a:gd name="connsiteX132" fmla="*/ 13811 w 47625"/>
                <a:gd name="connsiteY132" fmla="*/ 8096 h 47625"/>
                <a:gd name="connsiteX133" fmla="*/ 14764 w 47625"/>
                <a:gd name="connsiteY133" fmla="*/ 8096 h 47625"/>
                <a:gd name="connsiteX134" fmla="*/ 12859 w 47625"/>
                <a:gd name="connsiteY134" fmla="*/ 8096 h 47625"/>
                <a:gd name="connsiteX135" fmla="*/ 12859 w 47625"/>
                <a:gd name="connsiteY135" fmla="*/ 9049 h 47625"/>
                <a:gd name="connsiteX136" fmla="*/ 7144 w 47625"/>
                <a:gd name="connsiteY136" fmla="*/ 9049 h 47625"/>
                <a:gd name="connsiteX137" fmla="*/ 11906 w 47625"/>
                <a:gd name="connsiteY137" fmla="*/ 10001 h 47625"/>
                <a:gd name="connsiteX138" fmla="*/ 15716 w 47625"/>
                <a:gd name="connsiteY138" fmla="*/ 10953 h 47625"/>
                <a:gd name="connsiteX139" fmla="*/ 10001 w 47625"/>
                <a:gd name="connsiteY139" fmla="*/ 8096 h 47625"/>
                <a:gd name="connsiteX140" fmla="*/ 18574 w 47625"/>
                <a:gd name="connsiteY140" fmla="*/ 13811 h 47625"/>
                <a:gd name="connsiteX141" fmla="*/ 18574 w 47625"/>
                <a:gd name="connsiteY141" fmla="*/ 13811 h 47625"/>
                <a:gd name="connsiteX142" fmla="*/ 18574 w 47625"/>
                <a:gd name="connsiteY142" fmla="*/ 13811 h 47625"/>
                <a:gd name="connsiteX143" fmla="*/ 18574 w 47625"/>
                <a:gd name="connsiteY143" fmla="*/ 13811 h 47625"/>
                <a:gd name="connsiteX144" fmla="*/ 37624 w 47625"/>
                <a:gd name="connsiteY144" fmla="*/ 12859 h 47625"/>
                <a:gd name="connsiteX145" fmla="*/ 37624 w 47625"/>
                <a:gd name="connsiteY145" fmla="*/ 1285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47625" h="47625">
                  <a:moveTo>
                    <a:pt x="10001" y="8096"/>
                  </a:moveTo>
                  <a:cubicBezTo>
                    <a:pt x="10954" y="7144"/>
                    <a:pt x="14764" y="10001"/>
                    <a:pt x="21431" y="10001"/>
                  </a:cubicBezTo>
                  <a:cubicBezTo>
                    <a:pt x="19526" y="10001"/>
                    <a:pt x="19526" y="10001"/>
                    <a:pt x="20479" y="10001"/>
                  </a:cubicBezTo>
                  <a:cubicBezTo>
                    <a:pt x="15716" y="10001"/>
                    <a:pt x="19526" y="10001"/>
                    <a:pt x="10954" y="10001"/>
                  </a:cubicBezTo>
                  <a:cubicBezTo>
                    <a:pt x="21431" y="7144"/>
                    <a:pt x="8096" y="12859"/>
                    <a:pt x="16669" y="11906"/>
                  </a:cubicBezTo>
                  <a:cubicBezTo>
                    <a:pt x="16669" y="11906"/>
                    <a:pt x="10001" y="12859"/>
                    <a:pt x="15716" y="11906"/>
                  </a:cubicBezTo>
                  <a:cubicBezTo>
                    <a:pt x="10954" y="11906"/>
                    <a:pt x="15716" y="11906"/>
                    <a:pt x="15716" y="11906"/>
                  </a:cubicBezTo>
                  <a:cubicBezTo>
                    <a:pt x="10954" y="11906"/>
                    <a:pt x="10954" y="11906"/>
                    <a:pt x="15716" y="12859"/>
                  </a:cubicBezTo>
                  <a:cubicBezTo>
                    <a:pt x="13811" y="11906"/>
                    <a:pt x="11906" y="12859"/>
                    <a:pt x="10001" y="14764"/>
                  </a:cubicBezTo>
                  <a:cubicBezTo>
                    <a:pt x="13811" y="14764"/>
                    <a:pt x="13811" y="14764"/>
                    <a:pt x="10954" y="14764"/>
                  </a:cubicBezTo>
                  <a:cubicBezTo>
                    <a:pt x="15716" y="13811"/>
                    <a:pt x="10001" y="17621"/>
                    <a:pt x="16669" y="15716"/>
                  </a:cubicBezTo>
                  <a:cubicBezTo>
                    <a:pt x="15716" y="16669"/>
                    <a:pt x="16669" y="16669"/>
                    <a:pt x="12859" y="17621"/>
                  </a:cubicBezTo>
                  <a:cubicBezTo>
                    <a:pt x="17621" y="16669"/>
                    <a:pt x="18574" y="15716"/>
                    <a:pt x="10954" y="19526"/>
                  </a:cubicBezTo>
                  <a:cubicBezTo>
                    <a:pt x="12859" y="18574"/>
                    <a:pt x="15716" y="19526"/>
                    <a:pt x="15716" y="19526"/>
                  </a:cubicBezTo>
                  <a:cubicBezTo>
                    <a:pt x="12859" y="21431"/>
                    <a:pt x="10954" y="20478"/>
                    <a:pt x="14764" y="19526"/>
                  </a:cubicBezTo>
                  <a:cubicBezTo>
                    <a:pt x="8096" y="19526"/>
                    <a:pt x="16669" y="20478"/>
                    <a:pt x="10954" y="21431"/>
                  </a:cubicBezTo>
                  <a:cubicBezTo>
                    <a:pt x="16669" y="20478"/>
                    <a:pt x="10954" y="22384"/>
                    <a:pt x="10001" y="22384"/>
                  </a:cubicBezTo>
                  <a:cubicBezTo>
                    <a:pt x="11906" y="24289"/>
                    <a:pt x="13811" y="24289"/>
                    <a:pt x="16669" y="22384"/>
                  </a:cubicBezTo>
                  <a:cubicBezTo>
                    <a:pt x="11906" y="23336"/>
                    <a:pt x="12859" y="23336"/>
                    <a:pt x="16669" y="22384"/>
                  </a:cubicBezTo>
                  <a:cubicBezTo>
                    <a:pt x="10954" y="26194"/>
                    <a:pt x="14764" y="22384"/>
                    <a:pt x="10001" y="24289"/>
                  </a:cubicBezTo>
                  <a:cubicBezTo>
                    <a:pt x="10954" y="24289"/>
                    <a:pt x="10954" y="24289"/>
                    <a:pt x="10001" y="24289"/>
                  </a:cubicBezTo>
                  <a:cubicBezTo>
                    <a:pt x="10954" y="26194"/>
                    <a:pt x="16669" y="24289"/>
                    <a:pt x="17621" y="24289"/>
                  </a:cubicBezTo>
                  <a:cubicBezTo>
                    <a:pt x="9049" y="28099"/>
                    <a:pt x="16669" y="25241"/>
                    <a:pt x="18574" y="25241"/>
                  </a:cubicBezTo>
                  <a:cubicBezTo>
                    <a:pt x="10954" y="27146"/>
                    <a:pt x="20479" y="30003"/>
                    <a:pt x="14764" y="34766"/>
                  </a:cubicBezTo>
                  <a:cubicBezTo>
                    <a:pt x="16669" y="36671"/>
                    <a:pt x="17621" y="27146"/>
                    <a:pt x="16669" y="38576"/>
                  </a:cubicBezTo>
                  <a:cubicBezTo>
                    <a:pt x="16669" y="35719"/>
                    <a:pt x="25241" y="37624"/>
                    <a:pt x="21431" y="40481"/>
                  </a:cubicBezTo>
                  <a:cubicBezTo>
                    <a:pt x="24289" y="37624"/>
                    <a:pt x="23336" y="40481"/>
                    <a:pt x="26194" y="37624"/>
                  </a:cubicBezTo>
                  <a:cubicBezTo>
                    <a:pt x="26194" y="39528"/>
                    <a:pt x="25241" y="40481"/>
                    <a:pt x="24289" y="42386"/>
                  </a:cubicBezTo>
                  <a:cubicBezTo>
                    <a:pt x="25241" y="42386"/>
                    <a:pt x="28099" y="40481"/>
                    <a:pt x="30004" y="38576"/>
                  </a:cubicBezTo>
                  <a:cubicBezTo>
                    <a:pt x="29051" y="40481"/>
                    <a:pt x="28099" y="41434"/>
                    <a:pt x="27146" y="43339"/>
                  </a:cubicBezTo>
                  <a:cubicBezTo>
                    <a:pt x="30956" y="38576"/>
                    <a:pt x="31909" y="38576"/>
                    <a:pt x="29051" y="42386"/>
                  </a:cubicBezTo>
                  <a:cubicBezTo>
                    <a:pt x="30956" y="40481"/>
                    <a:pt x="31909" y="40481"/>
                    <a:pt x="30956" y="42386"/>
                  </a:cubicBezTo>
                  <a:cubicBezTo>
                    <a:pt x="31909" y="41434"/>
                    <a:pt x="33814" y="34766"/>
                    <a:pt x="34766" y="34766"/>
                  </a:cubicBezTo>
                  <a:cubicBezTo>
                    <a:pt x="31909" y="42386"/>
                    <a:pt x="32861" y="41434"/>
                    <a:pt x="31909" y="43339"/>
                  </a:cubicBezTo>
                  <a:cubicBezTo>
                    <a:pt x="34766" y="39528"/>
                    <a:pt x="33814" y="44291"/>
                    <a:pt x="33814" y="40481"/>
                  </a:cubicBezTo>
                  <a:cubicBezTo>
                    <a:pt x="32861" y="42386"/>
                    <a:pt x="32861" y="42386"/>
                    <a:pt x="35719" y="38576"/>
                  </a:cubicBezTo>
                  <a:cubicBezTo>
                    <a:pt x="34766" y="40481"/>
                    <a:pt x="34766" y="42386"/>
                    <a:pt x="34766" y="43339"/>
                  </a:cubicBezTo>
                  <a:cubicBezTo>
                    <a:pt x="36671" y="38576"/>
                    <a:pt x="37624" y="41434"/>
                    <a:pt x="37624" y="34766"/>
                  </a:cubicBezTo>
                  <a:cubicBezTo>
                    <a:pt x="34766" y="42386"/>
                    <a:pt x="39529" y="27146"/>
                    <a:pt x="36671" y="40481"/>
                  </a:cubicBezTo>
                  <a:cubicBezTo>
                    <a:pt x="38576" y="35719"/>
                    <a:pt x="38576" y="34766"/>
                    <a:pt x="37624" y="39528"/>
                  </a:cubicBezTo>
                  <a:cubicBezTo>
                    <a:pt x="38576" y="35719"/>
                    <a:pt x="38576" y="35719"/>
                    <a:pt x="37624" y="39528"/>
                  </a:cubicBezTo>
                  <a:cubicBezTo>
                    <a:pt x="37624" y="38576"/>
                    <a:pt x="37624" y="37624"/>
                    <a:pt x="38576" y="36671"/>
                  </a:cubicBezTo>
                  <a:cubicBezTo>
                    <a:pt x="37624" y="39528"/>
                    <a:pt x="39529" y="32861"/>
                    <a:pt x="38576" y="41434"/>
                  </a:cubicBezTo>
                  <a:cubicBezTo>
                    <a:pt x="38576" y="41434"/>
                    <a:pt x="40481" y="37624"/>
                    <a:pt x="40481" y="36671"/>
                  </a:cubicBezTo>
                  <a:cubicBezTo>
                    <a:pt x="40481" y="37624"/>
                    <a:pt x="40481" y="38576"/>
                    <a:pt x="40481" y="40481"/>
                  </a:cubicBezTo>
                  <a:cubicBezTo>
                    <a:pt x="39529" y="34766"/>
                    <a:pt x="41434" y="38576"/>
                    <a:pt x="42386" y="40481"/>
                  </a:cubicBezTo>
                  <a:cubicBezTo>
                    <a:pt x="43339" y="32861"/>
                    <a:pt x="43339" y="40481"/>
                    <a:pt x="44291" y="41434"/>
                  </a:cubicBezTo>
                  <a:cubicBezTo>
                    <a:pt x="44291" y="40481"/>
                    <a:pt x="44291" y="34766"/>
                    <a:pt x="44291" y="34766"/>
                  </a:cubicBezTo>
                  <a:cubicBezTo>
                    <a:pt x="43339" y="45244"/>
                    <a:pt x="45244" y="37624"/>
                    <a:pt x="44291" y="35719"/>
                  </a:cubicBezTo>
                  <a:cubicBezTo>
                    <a:pt x="44291" y="37624"/>
                    <a:pt x="44291" y="37624"/>
                    <a:pt x="44291" y="34766"/>
                  </a:cubicBezTo>
                  <a:cubicBezTo>
                    <a:pt x="44291" y="42386"/>
                    <a:pt x="44291" y="36671"/>
                    <a:pt x="44291" y="35719"/>
                  </a:cubicBezTo>
                  <a:cubicBezTo>
                    <a:pt x="44291" y="37624"/>
                    <a:pt x="44291" y="38576"/>
                    <a:pt x="44291" y="40481"/>
                  </a:cubicBezTo>
                  <a:cubicBezTo>
                    <a:pt x="44291" y="39528"/>
                    <a:pt x="44291" y="40481"/>
                    <a:pt x="44291" y="41434"/>
                  </a:cubicBezTo>
                  <a:cubicBezTo>
                    <a:pt x="45244" y="40481"/>
                    <a:pt x="44291" y="35719"/>
                    <a:pt x="44291" y="34766"/>
                  </a:cubicBezTo>
                  <a:cubicBezTo>
                    <a:pt x="44291" y="37624"/>
                    <a:pt x="44291" y="40481"/>
                    <a:pt x="45244" y="43339"/>
                  </a:cubicBezTo>
                  <a:cubicBezTo>
                    <a:pt x="45244" y="42386"/>
                    <a:pt x="45244" y="39528"/>
                    <a:pt x="46196" y="44291"/>
                  </a:cubicBezTo>
                  <a:cubicBezTo>
                    <a:pt x="47149" y="39528"/>
                    <a:pt x="46196" y="40481"/>
                    <a:pt x="47149" y="33814"/>
                  </a:cubicBezTo>
                  <a:cubicBezTo>
                    <a:pt x="48101" y="40481"/>
                    <a:pt x="48101" y="36671"/>
                    <a:pt x="48101" y="42386"/>
                  </a:cubicBezTo>
                  <a:cubicBezTo>
                    <a:pt x="48101" y="37624"/>
                    <a:pt x="48101" y="37624"/>
                    <a:pt x="48101" y="42386"/>
                  </a:cubicBezTo>
                  <a:cubicBezTo>
                    <a:pt x="48101" y="43339"/>
                    <a:pt x="48101" y="30956"/>
                    <a:pt x="48101" y="39528"/>
                  </a:cubicBezTo>
                  <a:cubicBezTo>
                    <a:pt x="48101" y="36671"/>
                    <a:pt x="45244" y="34766"/>
                    <a:pt x="47149" y="37624"/>
                  </a:cubicBezTo>
                  <a:cubicBezTo>
                    <a:pt x="46196" y="33814"/>
                    <a:pt x="47149" y="34766"/>
                    <a:pt x="46196" y="30003"/>
                  </a:cubicBezTo>
                  <a:cubicBezTo>
                    <a:pt x="46196" y="30003"/>
                    <a:pt x="46196" y="25241"/>
                    <a:pt x="46196" y="36671"/>
                  </a:cubicBezTo>
                  <a:cubicBezTo>
                    <a:pt x="46196" y="33814"/>
                    <a:pt x="45244" y="31909"/>
                    <a:pt x="45244" y="29051"/>
                  </a:cubicBezTo>
                  <a:cubicBezTo>
                    <a:pt x="47149" y="32861"/>
                    <a:pt x="45244" y="29051"/>
                    <a:pt x="45244" y="33814"/>
                  </a:cubicBezTo>
                  <a:cubicBezTo>
                    <a:pt x="45244" y="31909"/>
                    <a:pt x="45244" y="27146"/>
                    <a:pt x="45244" y="33814"/>
                  </a:cubicBezTo>
                  <a:cubicBezTo>
                    <a:pt x="45244" y="28099"/>
                    <a:pt x="45244" y="37624"/>
                    <a:pt x="44291" y="29051"/>
                  </a:cubicBezTo>
                  <a:cubicBezTo>
                    <a:pt x="44291" y="33814"/>
                    <a:pt x="44291" y="25241"/>
                    <a:pt x="43339" y="31909"/>
                  </a:cubicBezTo>
                  <a:cubicBezTo>
                    <a:pt x="43339" y="24289"/>
                    <a:pt x="45244" y="30956"/>
                    <a:pt x="43339" y="27146"/>
                  </a:cubicBezTo>
                  <a:cubicBezTo>
                    <a:pt x="42386" y="30003"/>
                    <a:pt x="42386" y="33814"/>
                    <a:pt x="42386" y="37624"/>
                  </a:cubicBezTo>
                  <a:cubicBezTo>
                    <a:pt x="42386" y="32861"/>
                    <a:pt x="42386" y="31909"/>
                    <a:pt x="42386" y="33814"/>
                  </a:cubicBezTo>
                  <a:cubicBezTo>
                    <a:pt x="42386" y="30956"/>
                    <a:pt x="42386" y="32861"/>
                    <a:pt x="42386" y="27146"/>
                  </a:cubicBezTo>
                  <a:cubicBezTo>
                    <a:pt x="42386" y="28099"/>
                    <a:pt x="39529" y="29051"/>
                    <a:pt x="41434" y="30956"/>
                  </a:cubicBezTo>
                  <a:cubicBezTo>
                    <a:pt x="40481" y="30003"/>
                    <a:pt x="39529" y="29051"/>
                    <a:pt x="40481" y="24289"/>
                  </a:cubicBezTo>
                  <a:cubicBezTo>
                    <a:pt x="40481" y="24289"/>
                    <a:pt x="36671" y="35719"/>
                    <a:pt x="40481" y="23336"/>
                  </a:cubicBezTo>
                  <a:cubicBezTo>
                    <a:pt x="40481" y="26194"/>
                    <a:pt x="38576" y="30003"/>
                    <a:pt x="38576" y="31909"/>
                  </a:cubicBezTo>
                  <a:cubicBezTo>
                    <a:pt x="39529" y="26194"/>
                    <a:pt x="40481" y="24289"/>
                    <a:pt x="39529" y="27146"/>
                  </a:cubicBezTo>
                  <a:cubicBezTo>
                    <a:pt x="41434" y="19526"/>
                    <a:pt x="37624" y="32861"/>
                    <a:pt x="40481" y="23336"/>
                  </a:cubicBezTo>
                  <a:cubicBezTo>
                    <a:pt x="39529" y="26194"/>
                    <a:pt x="39529" y="27146"/>
                    <a:pt x="39529" y="24289"/>
                  </a:cubicBezTo>
                  <a:cubicBezTo>
                    <a:pt x="39529" y="26194"/>
                    <a:pt x="38576" y="27146"/>
                    <a:pt x="37624" y="29051"/>
                  </a:cubicBezTo>
                  <a:cubicBezTo>
                    <a:pt x="38576" y="26194"/>
                    <a:pt x="39529" y="22384"/>
                    <a:pt x="40481" y="19526"/>
                  </a:cubicBezTo>
                  <a:cubicBezTo>
                    <a:pt x="37624" y="28099"/>
                    <a:pt x="43339" y="11906"/>
                    <a:pt x="37624" y="27146"/>
                  </a:cubicBezTo>
                  <a:cubicBezTo>
                    <a:pt x="38576" y="25241"/>
                    <a:pt x="38576" y="23336"/>
                    <a:pt x="39529" y="21431"/>
                  </a:cubicBezTo>
                  <a:cubicBezTo>
                    <a:pt x="38576" y="22384"/>
                    <a:pt x="36671" y="28099"/>
                    <a:pt x="39529" y="21431"/>
                  </a:cubicBezTo>
                  <a:cubicBezTo>
                    <a:pt x="38576" y="23336"/>
                    <a:pt x="37624" y="26194"/>
                    <a:pt x="36671" y="29051"/>
                  </a:cubicBezTo>
                  <a:cubicBezTo>
                    <a:pt x="37624" y="27146"/>
                    <a:pt x="38576" y="24289"/>
                    <a:pt x="39529" y="22384"/>
                  </a:cubicBezTo>
                  <a:cubicBezTo>
                    <a:pt x="33814" y="33814"/>
                    <a:pt x="42386" y="18574"/>
                    <a:pt x="36671" y="28099"/>
                  </a:cubicBezTo>
                  <a:cubicBezTo>
                    <a:pt x="37624" y="26194"/>
                    <a:pt x="37624" y="27146"/>
                    <a:pt x="35719" y="30003"/>
                  </a:cubicBezTo>
                  <a:cubicBezTo>
                    <a:pt x="41434" y="16669"/>
                    <a:pt x="33814" y="31909"/>
                    <a:pt x="37624" y="24289"/>
                  </a:cubicBezTo>
                  <a:cubicBezTo>
                    <a:pt x="34766" y="28099"/>
                    <a:pt x="34766" y="29051"/>
                    <a:pt x="36671" y="25241"/>
                  </a:cubicBezTo>
                  <a:cubicBezTo>
                    <a:pt x="35719" y="26194"/>
                    <a:pt x="34766" y="28099"/>
                    <a:pt x="33814" y="29051"/>
                  </a:cubicBezTo>
                  <a:cubicBezTo>
                    <a:pt x="41434" y="17621"/>
                    <a:pt x="33814" y="28099"/>
                    <a:pt x="33814" y="28099"/>
                  </a:cubicBezTo>
                  <a:cubicBezTo>
                    <a:pt x="34766" y="26194"/>
                    <a:pt x="34766" y="27146"/>
                    <a:pt x="31909" y="30003"/>
                  </a:cubicBezTo>
                  <a:cubicBezTo>
                    <a:pt x="34766" y="25241"/>
                    <a:pt x="33814" y="24289"/>
                    <a:pt x="30956" y="29051"/>
                  </a:cubicBezTo>
                  <a:cubicBezTo>
                    <a:pt x="31909" y="27146"/>
                    <a:pt x="33814" y="26194"/>
                    <a:pt x="34766" y="24289"/>
                  </a:cubicBezTo>
                  <a:cubicBezTo>
                    <a:pt x="31909" y="27146"/>
                    <a:pt x="36671" y="24289"/>
                    <a:pt x="30004" y="29051"/>
                  </a:cubicBezTo>
                  <a:cubicBezTo>
                    <a:pt x="33814" y="25241"/>
                    <a:pt x="33814" y="25241"/>
                    <a:pt x="29051" y="30003"/>
                  </a:cubicBezTo>
                  <a:cubicBezTo>
                    <a:pt x="27146" y="31909"/>
                    <a:pt x="32861" y="25241"/>
                    <a:pt x="33814" y="25241"/>
                  </a:cubicBezTo>
                  <a:cubicBezTo>
                    <a:pt x="32861" y="26194"/>
                    <a:pt x="32861" y="26194"/>
                    <a:pt x="34766" y="24289"/>
                  </a:cubicBezTo>
                  <a:cubicBezTo>
                    <a:pt x="33814" y="24289"/>
                    <a:pt x="30956" y="27146"/>
                    <a:pt x="30004" y="28099"/>
                  </a:cubicBezTo>
                  <a:cubicBezTo>
                    <a:pt x="37624" y="18574"/>
                    <a:pt x="20479" y="34766"/>
                    <a:pt x="33814" y="24289"/>
                  </a:cubicBezTo>
                  <a:cubicBezTo>
                    <a:pt x="33814" y="25241"/>
                    <a:pt x="29051" y="27146"/>
                    <a:pt x="29051" y="28099"/>
                  </a:cubicBezTo>
                  <a:cubicBezTo>
                    <a:pt x="30004" y="27146"/>
                    <a:pt x="33814" y="23336"/>
                    <a:pt x="35719" y="22384"/>
                  </a:cubicBezTo>
                  <a:cubicBezTo>
                    <a:pt x="33814" y="23336"/>
                    <a:pt x="31909" y="24289"/>
                    <a:pt x="30004" y="26194"/>
                  </a:cubicBezTo>
                  <a:cubicBezTo>
                    <a:pt x="32861" y="25241"/>
                    <a:pt x="36671" y="22384"/>
                    <a:pt x="39529" y="20478"/>
                  </a:cubicBezTo>
                  <a:cubicBezTo>
                    <a:pt x="36671" y="22384"/>
                    <a:pt x="33814" y="24289"/>
                    <a:pt x="38576" y="21431"/>
                  </a:cubicBezTo>
                  <a:cubicBezTo>
                    <a:pt x="25241" y="28099"/>
                    <a:pt x="41434" y="19526"/>
                    <a:pt x="34766" y="23336"/>
                  </a:cubicBezTo>
                  <a:cubicBezTo>
                    <a:pt x="37624" y="21431"/>
                    <a:pt x="32861" y="24289"/>
                    <a:pt x="36671" y="22384"/>
                  </a:cubicBezTo>
                  <a:cubicBezTo>
                    <a:pt x="34766" y="23336"/>
                    <a:pt x="38576" y="22384"/>
                    <a:pt x="31909" y="23336"/>
                  </a:cubicBezTo>
                  <a:cubicBezTo>
                    <a:pt x="33814" y="22384"/>
                    <a:pt x="36671" y="21431"/>
                    <a:pt x="38576" y="20478"/>
                  </a:cubicBezTo>
                  <a:cubicBezTo>
                    <a:pt x="30004" y="25241"/>
                    <a:pt x="42386" y="19526"/>
                    <a:pt x="32861" y="20478"/>
                  </a:cubicBezTo>
                  <a:cubicBezTo>
                    <a:pt x="38576" y="19526"/>
                    <a:pt x="35719" y="22384"/>
                    <a:pt x="31909" y="20478"/>
                  </a:cubicBezTo>
                  <a:cubicBezTo>
                    <a:pt x="32861" y="20478"/>
                    <a:pt x="39529" y="18574"/>
                    <a:pt x="32861" y="19526"/>
                  </a:cubicBezTo>
                  <a:cubicBezTo>
                    <a:pt x="34766" y="18574"/>
                    <a:pt x="36671" y="19526"/>
                    <a:pt x="37624" y="18574"/>
                  </a:cubicBezTo>
                  <a:cubicBezTo>
                    <a:pt x="34766" y="18574"/>
                    <a:pt x="31909" y="19526"/>
                    <a:pt x="29051" y="19526"/>
                  </a:cubicBezTo>
                  <a:cubicBezTo>
                    <a:pt x="30956" y="19526"/>
                    <a:pt x="32861" y="19526"/>
                    <a:pt x="34766" y="18574"/>
                  </a:cubicBezTo>
                  <a:cubicBezTo>
                    <a:pt x="30956" y="19526"/>
                    <a:pt x="35719" y="17621"/>
                    <a:pt x="35719" y="17621"/>
                  </a:cubicBezTo>
                  <a:cubicBezTo>
                    <a:pt x="34766" y="16669"/>
                    <a:pt x="30004" y="17621"/>
                    <a:pt x="28099" y="17621"/>
                  </a:cubicBezTo>
                  <a:cubicBezTo>
                    <a:pt x="30004" y="17621"/>
                    <a:pt x="30004" y="17621"/>
                    <a:pt x="28099" y="17621"/>
                  </a:cubicBezTo>
                  <a:cubicBezTo>
                    <a:pt x="30956" y="17621"/>
                    <a:pt x="30956" y="17621"/>
                    <a:pt x="27146" y="17621"/>
                  </a:cubicBezTo>
                  <a:cubicBezTo>
                    <a:pt x="30956" y="17621"/>
                    <a:pt x="31909" y="16669"/>
                    <a:pt x="27146" y="17621"/>
                  </a:cubicBezTo>
                  <a:cubicBezTo>
                    <a:pt x="30004" y="17621"/>
                    <a:pt x="30004" y="17621"/>
                    <a:pt x="36671" y="16669"/>
                  </a:cubicBezTo>
                  <a:cubicBezTo>
                    <a:pt x="26194" y="16669"/>
                    <a:pt x="30956" y="16669"/>
                    <a:pt x="32861" y="16669"/>
                  </a:cubicBezTo>
                  <a:cubicBezTo>
                    <a:pt x="31909" y="16669"/>
                    <a:pt x="42386" y="16669"/>
                    <a:pt x="30004" y="16669"/>
                  </a:cubicBezTo>
                  <a:cubicBezTo>
                    <a:pt x="33814" y="16669"/>
                    <a:pt x="9049" y="17621"/>
                    <a:pt x="33814" y="16669"/>
                  </a:cubicBezTo>
                  <a:cubicBezTo>
                    <a:pt x="21431" y="14764"/>
                    <a:pt x="28099" y="15716"/>
                    <a:pt x="30956" y="15716"/>
                  </a:cubicBezTo>
                  <a:cubicBezTo>
                    <a:pt x="19526" y="14764"/>
                    <a:pt x="30004" y="14764"/>
                    <a:pt x="30956" y="15716"/>
                  </a:cubicBezTo>
                  <a:cubicBezTo>
                    <a:pt x="28099" y="15716"/>
                    <a:pt x="26194" y="10953"/>
                    <a:pt x="26194" y="11906"/>
                  </a:cubicBezTo>
                  <a:cubicBezTo>
                    <a:pt x="32861" y="12859"/>
                    <a:pt x="26194" y="10953"/>
                    <a:pt x="27146" y="10953"/>
                  </a:cubicBezTo>
                  <a:cubicBezTo>
                    <a:pt x="30956" y="10953"/>
                    <a:pt x="22384" y="13811"/>
                    <a:pt x="32861" y="10953"/>
                  </a:cubicBezTo>
                  <a:cubicBezTo>
                    <a:pt x="26194" y="10001"/>
                    <a:pt x="16669" y="7144"/>
                    <a:pt x="10954" y="7144"/>
                  </a:cubicBezTo>
                  <a:cubicBezTo>
                    <a:pt x="16669" y="10001"/>
                    <a:pt x="12859" y="7144"/>
                    <a:pt x="10954" y="7144"/>
                  </a:cubicBezTo>
                  <a:cubicBezTo>
                    <a:pt x="13811" y="7144"/>
                    <a:pt x="2381" y="10001"/>
                    <a:pt x="13811" y="8096"/>
                  </a:cubicBezTo>
                  <a:cubicBezTo>
                    <a:pt x="7144" y="7144"/>
                    <a:pt x="8096" y="7144"/>
                    <a:pt x="14764" y="8096"/>
                  </a:cubicBezTo>
                  <a:cubicBezTo>
                    <a:pt x="13811" y="8096"/>
                    <a:pt x="6191" y="7144"/>
                    <a:pt x="12859" y="8096"/>
                  </a:cubicBezTo>
                  <a:cubicBezTo>
                    <a:pt x="8096" y="8096"/>
                    <a:pt x="9049" y="6191"/>
                    <a:pt x="12859" y="9049"/>
                  </a:cubicBezTo>
                  <a:cubicBezTo>
                    <a:pt x="10954" y="9049"/>
                    <a:pt x="9049" y="9049"/>
                    <a:pt x="7144" y="9049"/>
                  </a:cubicBezTo>
                  <a:cubicBezTo>
                    <a:pt x="9049" y="9049"/>
                    <a:pt x="10001" y="10001"/>
                    <a:pt x="11906" y="10001"/>
                  </a:cubicBezTo>
                  <a:cubicBezTo>
                    <a:pt x="9049" y="10001"/>
                    <a:pt x="1429" y="9049"/>
                    <a:pt x="15716" y="10953"/>
                  </a:cubicBezTo>
                  <a:cubicBezTo>
                    <a:pt x="2381" y="7144"/>
                    <a:pt x="24289" y="9049"/>
                    <a:pt x="10001" y="8096"/>
                  </a:cubicBezTo>
                  <a:close/>
                  <a:moveTo>
                    <a:pt x="18574" y="13811"/>
                  </a:moveTo>
                  <a:cubicBezTo>
                    <a:pt x="18574" y="13811"/>
                    <a:pt x="17621" y="13811"/>
                    <a:pt x="18574" y="13811"/>
                  </a:cubicBezTo>
                  <a:close/>
                  <a:moveTo>
                    <a:pt x="18574" y="13811"/>
                  </a:moveTo>
                  <a:cubicBezTo>
                    <a:pt x="18574" y="13811"/>
                    <a:pt x="23336" y="13811"/>
                    <a:pt x="18574" y="13811"/>
                  </a:cubicBezTo>
                  <a:close/>
                  <a:moveTo>
                    <a:pt x="37624" y="12859"/>
                  </a:moveTo>
                  <a:cubicBezTo>
                    <a:pt x="37624" y="12859"/>
                    <a:pt x="34766" y="12859"/>
                    <a:pt x="37624"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5" name="Freeform: Shape 3734">
              <a:extLst>
                <a:ext uri="{FF2B5EF4-FFF2-40B4-BE49-F238E27FC236}">
                  <a16:creationId xmlns:a16="http://schemas.microsoft.com/office/drawing/2014/main" id="{ABFECCA7-E87F-4E71-B369-3FDBCF083E20}"/>
                </a:ext>
              </a:extLst>
            </p:cNvPr>
            <p:cNvSpPr/>
            <p:nvPr/>
          </p:nvSpPr>
          <p:spPr>
            <a:xfrm>
              <a:off x="7221231" y="577738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6" name="Freeform: Shape 3735">
              <a:extLst>
                <a:ext uri="{FF2B5EF4-FFF2-40B4-BE49-F238E27FC236}">
                  <a16:creationId xmlns:a16="http://schemas.microsoft.com/office/drawing/2014/main" id="{741F2C4A-E68A-4B7A-AE29-E94A362ED76E}"/>
                </a:ext>
              </a:extLst>
            </p:cNvPr>
            <p:cNvSpPr/>
            <p:nvPr/>
          </p:nvSpPr>
          <p:spPr>
            <a:xfrm>
              <a:off x="7230904" y="57935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7" name="Freeform: Shape 3736">
              <a:extLst>
                <a:ext uri="{FF2B5EF4-FFF2-40B4-BE49-F238E27FC236}">
                  <a16:creationId xmlns:a16="http://schemas.microsoft.com/office/drawing/2014/main" id="{1598A59B-B14F-403D-B187-61681C229005}"/>
                </a:ext>
              </a:extLst>
            </p:cNvPr>
            <p:cNvSpPr/>
            <p:nvPr/>
          </p:nvSpPr>
          <p:spPr>
            <a:xfrm>
              <a:off x="7201376" y="57850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8" name="Freeform: Shape 3737">
              <a:extLst>
                <a:ext uri="{FF2B5EF4-FFF2-40B4-BE49-F238E27FC236}">
                  <a16:creationId xmlns:a16="http://schemas.microsoft.com/office/drawing/2014/main" id="{6259E284-2765-4001-99F2-388AFB486F47}"/>
                </a:ext>
              </a:extLst>
            </p:cNvPr>
            <p:cNvSpPr/>
            <p:nvPr/>
          </p:nvSpPr>
          <p:spPr>
            <a:xfrm>
              <a:off x="7232809" y="58040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39" name="Freeform: Shape 3738">
              <a:extLst>
                <a:ext uri="{FF2B5EF4-FFF2-40B4-BE49-F238E27FC236}">
                  <a16:creationId xmlns:a16="http://schemas.microsoft.com/office/drawing/2014/main" id="{2E77E364-8CE8-4676-BAB8-DE97876EB76F}"/>
                </a:ext>
              </a:extLst>
            </p:cNvPr>
            <p:cNvSpPr/>
            <p:nvPr/>
          </p:nvSpPr>
          <p:spPr>
            <a:xfrm>
              <a:off x="7233761" y="5804058"/>
              <a:ext cx="9525" cy="9525"/>
            </a:xfrm>
            <a:custGeom>
              <a:avLst/>
              <a:gdLst>
                <a:gd name="connsiteX0" fmla="*/ 7144 w 9525"/>
                <a:gd name="connsiteY0" fmla="*/ 7144 h 9525"/>
                <a:gd name="connsiteX1" fmla="*/ 7144 w 9525"/>
                <a:gd name="connsiteY1" fmla="*/ 8097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7"/>
                  </a:lnTo>
                  <a:cubicBezTo>
                    <a:pt x="7144" y="8097"/>
                    <a:pt x="7144"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0" name="Freeform: Shape 3739">
              <a:extLst>
                <a:ext uri="{FF2B5EF4-FFF2-40B4-BE49-F238E27FC236}">
                  <a16:creationId xmlns:a16="http://schemas.microsoft.com/office/drawing/2014/main" id="{20245857-BACF-4862-81A1-2B899FCD2897}"/>
                </a:ext>
              </a:extLst>
            </p:cNvPr>
            <p:cNvSpPr/>
            <p:nvPr/>
          </p:nvSpPr>
          <p:spPr>
            <a:xfrm>
              <a:off x="7234714" y="580427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1" name="Freeform: Shape 3740">
              <a:extLst>
                <a:ext uri="{FF2B5EF4-FFF2-40B4-BE49-F238E27FC236}">
                  <a16:creationId xmlns:a16="http://schemas.microsoft.com/office/drawing/2014/main" id="{E8C93A69-D748-4B36-AC12-A0FE47A634D2}"/>
                </a:ext>
              </a:extLst>
            </p:cNvPr>
            <p:cNvSpPr/>
            <p:nvPr/>
          </p:nvSpPr>
          <p:spPr>
            <a:xfrm>
              <a:off x="7220426" y="58069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2" name="Freeform: Shape 3741">
              <a:extLst>
                <a:ext uri="{FF2B5EF4-FFF2-40B4-BE49-F238E27FC236}">
                  <a16:creationId xmlns:a16="http://schemas.microsoft.com/office/drawing/2014/main" id="{54C6B779-B587-4AF7-8C9A-53760DFCE474}"/>
                </a:ext>
              </a:extLst>
            </p:cNvPr>
            <p:cNvSpPr/>
            <p:nvPr/>
          </p:nvSpPr>
          <p:spPr>
            <a:xfrm>
              <a:off x="7226141" y="580215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9048"/>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3" name="Freeform: Shape 3742">
              <a:extLst>
                <a:ext uri="{FF2B5EF4-FFF2-40B4-BE49-F238E27FC236}">
                  <a16:creationId xmlns:a16="http://schemas.microsoft.com/office/drawing/2014/main" id="{4F9D375E-57B8-42B0-B9F3-7A7A65CF58A4}"/>
                </a:ext>
              </a:extLst>
            </p:cNvPr>
            <p:cNvSpPr/>
            <p:nvPr/>
          </p:nvSpPr>
          <p:spPr>
            <a:xfrm>
              <a:off x="7213759" y="58078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4" name="Freeform: Shape 3743">
              <a:extLst>
                <a:ext uri="{FF2B5EF4-FFF2-40B4-BE49-F238E27FC236}">
                  <a16:creationId xmlns:a16="http://schemas.microsoft.com/office/drawing/2014/main" id="{E72D776E-AE06-4D8A-B240-565C4DCADE5D}"/>
                </a:ext>
              </a:extLst>
            </p:cNvPr>
            <p:cNvSpPr/>
            <p:nvPr/>
          </p:nvSpPr>
          <p:spPr>
            <a:xfrm>
              <a:off x="7226141" y="58031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5" name="Freeform: Shape 3744">
              <a:extLst>
                <a:ext uri="{FF2B5EF4-FFF2-40B4-BE49-F238E27FC236}">
                  <a16:creationId xmlns:a16="http://schemas.microsoft.com/office/drawing/2014/main" id="{EE06D6FF-B0AE-4835-B2F8-CB91660EBE6C}"/>
                </a:ext>
              </a:extLst>
            </p:cNvPr>
            <p:cNvSpPr/>
            <p:nvPr/>
          </p:nvSpPr>
          <p:spPr>
            <a:xfrm>
              <a:off x="7237571" y="580649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4"/>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6" name="Freeform: Shape 3745">
              <a:extLst>
                <a:ext uri="{FF2B5EF4-FFF2-40B4-BE49-F238E27FC236}">
                  <a16:creationId xmlns:a16="http://schemas.microsoft.com/office/drawing/2014/main" id="{088B7E43-BC53-4516-916F-C6E7787DE252}"/>
                </a:ext>
              </a:extLst>
            </p:cNvPr>
            <p:cNvSpPr/>
            <p:nvPr/>
          </p:nvSpPr>
          <p:spPr>
            <a:xfrm>
              <a:off x="7237571" y="580620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7" name="Freeform: Shape 3746">
              <a:extLst>
                <a:ext uri="{FF2B5EF4-FFF2-40B4-BE49-F238E27FC236}">
                  <a16:creationId xmlns:a16="http://schemas.microsoft.com/office/drawing/2014/main" id="{62FC7B12-A12B-4B74-9833-0DA770EF38A4}"/>
                </a:ext>
              </a:extLst>
            </p:cNvPr>
            <p:cNvSpPr/>
            <p:nvPr/>
          </p:nvSpPr>
          <p:spPr>
            <a:xfrm>
              <a:off x="7237571" y="58050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8" name="Freeform: Shape 3747">
              <a:extLst>
                <a:ext uri="{FF2B5EF4-FFF2-40B4-BE49-F238E27FC236}">
                  <a16:creationId xmlns:a16="http://schemas.microsoft.com/office/drawing/2014/main" id="{D9EDE6D4-9280-4FF4-8491-8F01312A9858}"/>
                </a:ext>
              </a:extLst>
            </p:cNvPr>
            <p:cNvSpPr/>
            <p:nvPr/>
          </p:nvSpPr>
          <p:spPr>
            <a:xfrm>
              <a:off x="7236619" y="5805963"/>
              <a:ext cx="9525" cy="9525"/>
            </a:xfrm>
            <a:custGeom>
              <a:avLst/>
              <a:gdLst>
                <a:gd name="connsiteX0" fmla="*/ 7144 w 9525"/>
                <a:gd name="connsiteY0" fmla="*/ 7144 h 9525"/>
                <a:gd name="connsiteX1" fmla="*/ 7144 w 9525"/>
                <a:gd name="connsiteY1" fmla="*/ 8097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7"/>
                  </a:lnTo>
                  <a:cubicBezTo>
                    <a:pt x="7144" y="8097"/>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49" name="Freeform: Shape 3748">
              <a:extLst>
                <a:ext uri="{FF2B5EF4-FFF2-40B4-BE49-F238E27FC236}">
                  <a16:creationId xmlns:a16="http://schemas.microsoft.com/office/drawing/2014/main" id="{048206D6-B6C7-434D-BEBA-49728D820A66}"/>
                </a:ext>
              </a:extLst>
            </p:cNvPr>
            <p:cNvSpPr/>
            <p:nvPr/>
          </p:nvSpPr>
          <p:spPr>
            <a:xfrm>
              <a:off x="7236619" y="58059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954"/>
                    <a:pt x="7144"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0" name="Freeform: Shape 3749">
              <a:extLst>
                <a:ext uri="{FF2B5EF4-FFF2-40B4-BE49-F238E27FC236}">
                  <a16:creationId xmlns:a16="http://schemas.microsoft.com/office/drawing/2014/main" id="{D8D7B510-9D12-400D-AF8F-04E07C3DBC2B}"/>
                </a:ext>
              </a:extLst>
            </p:cNvPr>
            <p:cNvSpPr/>
            <p:nvPr/>
          </p:nvSpPr>
          <p:spPr>
            <a:xfrm>
              <a:off x="7233867" y="5791887"/>
              <a:ext cx="9525" cy="9525"/>
            </a:xfrm>
            <a:custGeom>
              <a:avLst/>
              <a:gdLst>
                <a:gd name="connsiteX0" fmla="*/ 7990 w 9525"/>
                <a:gd name="connsiteY0" fmla="*/ 8837 h 9525"/>
                <a:gd name="connsiteX1" fmla="*/ 7990 w 9525"/>
                <a:gd name="connsiteY1" fmla="*/ 8837 h 9525"/>
              </a:gdLst>
              <a:ahLst/>
              <a:cxnLst>
                <a:cxn ang="0">
                  <a:pos x="connsiteX0" y="connsiteY0"/>
                </a:cxn>
                <a:cxn ang="0">
                  <a:pos x="connsiteX1" y="connsiteY1"/>
                </a:cxn>
              </a:cxnLst>
              <a:rect l="l" t="t" r="r" b="b"/>
              <a:pathLst>
                <a:path w="9525" h="9525">
                  <a:moveTo>
                    <a:pt x="7990" y="8837"/>
                  </a:moveTo>
                  <a:cubicBezTo>
                    <a:pt x="7990" y="8837"/>
                    <a:pt x="6086" y="5027"/>
                    <a:pt x="7990"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1" name="Freeform: Shape 3750">
              <a:extLst>
                <a:ext uri="{FF2B5EF4-FFF2-40B4-BE49-F238E27FC236}">
                  <a16:creationId xmlns:a16="http://schemas.microsoft.com/office/drawing/2014/main" id="{121E7FE9-BD2E-4F5B-B528-E6ACB25D83BE}"/>
                </a:ext>
              </a:extLst>
            </p:cNvPr>
            <p:cNvSpPr/>
            <p:nvPr/>
          </p:nvSpPr>
          <p:spPr>
            <a:xfrm>
              <a:off x="7233761" y="578977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7"/>
                    <a:pt x="7144" y="7144"/>
                    <a:pt x="7144" y="7144"/>
                  </a:cubicBezTo>
                  <a:cubicBezTo>
                    <a:pt x="7144" y="8097"/>
                    <a:pt x="7144" y="8097"/>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2" name="Freeform: Shape 3751">
              <a:extLst>
                <a:ext uri="{FF2B5EF4-FFF2-40B4-BE49-F238E27FC236}">
                  <a16:creationId xmlns:a16="http://schemas.microsoft.com/office/drawing/2014/main" id="{9EA0E718-4D59-46DE-BA71-2EFA6E9B3B18}"/>
                </a:ext>
              </a:extLst>
            </p:cNvPr>
            <p:cNvSpPr/>
            <p:nvPr/>
          </p:nvSpPr>
          <p:spPr>
            <a:xfrm>
              <a:off x="7229951" y="578881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8096"/>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3" name="Freeform: Shape 3752">
              <a:extLst>
                <a:ext uri="{FF2B5EF4-FFF2-40B4-BE49-F238E27FC236}">
                  <a16:creationId xmlns:a16="http://schemas.microsoft.com/office/drawing/2014/main" id="{01465777-1CE2-4F1E-8B19-9872BB5F80F0}"/>
                </a:ext>
              </a:extLst>
            </p:cNvPr>
            <p:cNvSpPr/>
            <p:nvPr/>
          </p:nvSpPr>
          <p:spPr>
            <a:xfrm>
              <a:off x="7227094" y="5804349"/>
              <a:ext cx="9525" cy="9525"/>
            </a:xfrm>
            <a:custGeom>
              <a:avLst/>
              <a:gdLst>
                <a:gd name="connsiteX0" fmla="*/ 7144 w 9525"/>
                <a:gd name="connsiteY0" fmla="*/ 7805 h 9525"/>
                <a:gd name="connsiteX1" fmla="*/ 7144 w 9525"/>
                <a:gd name="connsiteY1" fmla="*/ 7805 h 9525"/>
              </a:gdLst>
              <a:ahLst/>
              <a:cxnLst>
                <a:cxn ang="0">
                  <a:pos x="connsiteX0" y="connsiteY0"/>
                </a:cxn>
                <a:cxn ang="0">
                  <a:pos x="connsiteX1" y="connsiteY1"/>
                </a:cxn>
              </a:cxnLst>
              <a:rect l="l" t="t" r="r" b="b"/>
              <a:pathLst>
                <a:path w="9525" h="9525">
                  <a:moveTo>
                    <a:pt x="7144" y="7805"/>
                  </a:moveTo>
                  <a:cubicBezTo>
                    <a:pt x="8096" y="12568"/>
                    <a:pt x="7144" y="4948"/>
                    <a:pt x="7144" y="78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4" name="Freeform: Shape 3753">
              <a:extLst>
                <a:ext uri="{FF2B5EF4-FFF2-40B4-BE49-F238E27FC236}">
                  <a16:creationId xmlns:a16="http://schemas.microsoft.com/office/drawing/2014/main" id="{F483727F-393D-4844-A4D2-A9BB772EE0C6}"/>
                </a:ext>
              </a:extLst>
            </p:cNvPr>
            <p:cNvSpPr/>
            <p:nvPr/>
          </p:nvSpPr>
          <p:spPr>
            <a:xfrm>
              <a:off x="7229528" y="5786363"/>
              <a:ext cx="9525" cy="9525"/>
            </a:xfrm>
            <a:custGeom>
              <a:avLst/>
              <a:gdLst>
                <a:gd name="connsiteX0" fmla="*/ 7567 w 9525"/>
                <a:gd name="connsiteY0" fmla="*/ 7694 h 9525"/>
                <a:gd name="connsiteX1" fmla="*/ 7567 w 9525"/>
                <a:gd name="connsiteY1" fmla="*/ 7694 h 9525"/>
              </a:gdLst>
              <a:ahLst/>
              <a:cxnLst>
                <a:cxn ang="0">
                  <a:pos x="connsiteX0" y="connsiteY0"/>
                </a:cxn>
                <a:cxn ang="0">
                  <a:pos x="connsiteX1" y="connsiteY1"/>
                </a:cxn>
              </a:cxnLst>
              <a:rect l="l" t="t" r="r" b="b"/>
              <a:pathLst>
                <a:path w="9525" h="9525">
                  <a:moveTo>
                    <a:pt x="7567" y="7694"/>
                  </a:moveTo>
                  <a:cubicBezTo>
                    <a:pt x="7567" y="5789"/>
                    <a:pt x="6615" y="9599"/>
                    <a:pt x="7567"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5" name="Freeform: Shape 3754">
              <a:extLst>
                <a:ext uri="{FF2B5EF4-FFF2-40B4-BE49-F238E27FC236}">
                  <a16:creationId xmlns:a16="http://schemas.microsoft.com/office/drawing/2014/main" id="{7D416AD0-85E0-49FE-9058-CA49E87E11B7}"/>
                </a:ext>
              </a:extLst>
            </p:cNvPr>
            <p:cNvSpPr/>
            <p:nvPr/>
          </p:nvSpPr>
          <p:spPr>
            <a:xfrm>
              <a:off x="7225189" y="5786722"/>
              <a:ext cx="9525" cy="9525"/>
            </a:xfrm>
            <a:custGeom>
              <a:avLst/>
              <a:gdLst>
                <a:gd name="connsiteX0" fmla="*/ 9049 w 9525"/>
                <a:gd name="connsiteY0" fmla="*/ 7335 h 9525"/>
                <a:gd name="connsiteX1" fmla="*/ 7144 w 9525"/>
                <a:gd name="connsiteY1" fmla="*/ 10193 h 9525"/>
                <a:gd name="connsiteX2" fmla="*/ 9049 w 9525"/>
                <a:gd name="connsiteY2" fmla="*/ 7335 h 9525"/>
              </a:gdLst>
              <a:ahLst/>
              <a:cxnLst>
                <a:cxn ang="0">
                  <a:pos x="connsiteX0" y="connsiteY0"/>
                </a:cxn>
                <a:cxn ang="0">
                  <a:pos x="connsiteX1" y="connsiteY1"/>
                </a:cxn>
                <a:cxn ang="0">
                  <a:pos x="connsiteX2" y="connsiteY2"/>
                </a:cxn>
              </a:cxnLst>
              <a:rect l="l" t="t" r="r" b="b"/>
              <a:pathLst>
                <a:path w="9525" h="9525">
                  <a:moveTo>
                    <a:pt x="9049" y="7335"/>
                  </a:moveTo>
                  <a:lnTo>
                    <a:pt x="7144" y="10193"/>
                  </a:lnTo>
                  <a:cubicBezTo>
                    <a:pt x="7144" y="9240"/>
                    <a:pt x="10001" y="6383"/>
                    <a:pt x="9049" y="73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6" name="Freeform: Shape 3755">
              <a:extLst>
                <a:ext uri="{FF2B5EF4-FFF2-40B4-BE49-F238E27FC236}">
                  <a16:creationId xmlns:a16="http://schemas.microsoft.com/office/drawing/2014/main" id="{D0774571-4D2F-4E5E-84AE-47FBC86D3D95}"/>
                </a:ext>
              </a:extLst>
            </p:cNvPr>
            <p:cNvSpPr/>
            <p:nvPr/>
          </p:nvSpPr>
          <p:spPr>
            <a:xfrm>
              <a:off x="7223813" y="5786766"/>
              <a:ext cx="9525" cy="9525"/>
            </a:xfrm>
            <a:custGeom>
              <a:avLst/>
              <a:gdLst>
                <a:gd name="connsiteX0" fmla="*/ 7567 w 9525"/>
                <a:gd name="connsiteY0" fmla="*/ 8244 h 9525"/>
                <a:gd name="connsiteX1" fmla="*/ 7567 w 9525"/>
                <a:gd name="connsiteY1" fmla="*/ 8244 h 9525"/>
                <a:gd name="connsiteX2" fmla="*/ 7567 w 9525"/>
                <a:gd name="connsiteY2" fmla="*/ 8244 h 9525"/>
              </a:gdLst>
              <a:ahLst/>
              <a:cxnLst>
                <a:cxn ang="0">
                  <a:pos x="connsiteX0" y="connsiteY0"/>
                </a:cxn>
                <a:cxn ang="0">
                  <a:pos x="connsiteX1" y="connsiteY1"/>
                </a:cxn>
                <a:cxn ang="0">
                  <a:pos x="connsiteX2" y="connsiteY2"/>
                </a:cxn>
              </a:cxnLst>
              <a:rect l="l" t="t" r="r" b="b"/>
              <a:pathLst>
                <a:path w="9525" h="9525">
                  <a:moveTo>
                    <a:pt x="7567" y="8244"/>
                  </a:moveTo>
                  <a:cubicBezTo>
                    <a:pt x="8519" y="7291"/>
                    <a:pt x="9472" y="6339"/>
                    <a:pt x="7567" y="8244"/>
                  </a:cubicBezTo>
                  <a:cubicBezTo>
                    <a:pt x="7567" y="7291"/>
                    <a:pt x="6615" y="8244"/>
                    <a:pt x="7567"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7" name="Freeform: Shape 3756">
              <a:extLst>
                <a:ext uri="{FF2B5EF4-FFF2-40B4-BE49-F238E27FC236}">
                  <a16:creationId xmlns:a16="http://schemas.microsoft.com/office/drawing/2014/main" id="{C78211BA-8337-4128-AF98-A1B0D49B0013}"/>
                </a:ext>
              </a:extLst>
            </p:cNvPr>
            <p:cNvSpPr/>
            <p:nvPr/>
          </p:nvSpPr>
          <p:spPr>
            <a:xfrm>
              <a:off x="7226141" y="57811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8" name="Freeform: Shape 3757">
              <a:extLst>
                <a:ext uri="{FF2B5EF4-FFF2-40B4-BE49-F238E27FC236}">
                  <a16:creationId xmlns:a16="http://schemas.microsoft.com/office/drawing/2014/main" id="{486851A9-C969-472D-BE63-BBCE997A3567}"/>
                </a:ext>
              </a:extLst>
            </p:cNvPr>
            <p:cNvSpPr/>
            <p:nvPr/>
          </p:nvSpPr>
          <p:spPr>
            <a:xfrm>
              <a:off x="7242334" y="56707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8097"/>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59" name="Freeform: Shape 3758">
              <a:extLst>
                <a:ext uri="{FF2B5EF4-FFF2-40B4-BE49-F238E27FC236}">
                  <a16:creationId xmlns:a16="http://schemas.microsoft.com/office/drawing/2014/main" id="{2334D885-4112-48B4-A7E8-8928F476DFA3}"/>
                </a:ext>
              </a:extLst>
            </p:cNvPr>
            <p:cNvSpPr/>
            <p:nvPr/>
          </p:nvSpPr>
          <p:spPr>
            <a:xfrm>
              <a:off x="7244297" y="5665628"/>
              <a:ext cx="9525" cy="9525"/>
            </a:xfrm>
            <a:custGeom>
              <a:avLst/>
              <a:gdLst>
                <a:gd name="connsiteX0" fmla="*/ 11847 w 9525"/>
                <a:gd name="connsiteY0" fmla="*/ 8414 h 9525"/>
                <a:gd name="connsiteX1" fmla="*/ 11847 w 9525"/>
                <a:gd name="connsiteY1" fmla="*/ 8414 h 9525"/>
              </a:gdLst>
              <a:ahLst/>
              <a:cxnLst>
                <a:cxn ang="0">
                  <a:pos x="connsiteX0" y="connsiteY0"/>
                </a:cxn>
                <a:cxn ang="0">
                  <a:pos x="connsiteX1" y="connsiteY1"/>
                </a:cxn>
              </a:cxnLst>
              <a:rect l="l" t="t" r="r" b="b"/>
              <a:pathLst>
                <a:path w="9525" h="9525">
                  <a:moveTo>
                    <a:pt x="11847" y="8414"/>
                  </a:moveTo>
                  <a:cubicBezTo>
                    <a:pt x="4228" y="5556"/>
                    <a:pt x="7085" y="8414"/>
                    <a:pt x="11847"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0" name="Freeform: Shape 3759">
              <a:extLst>
                <a:ext uri="{FF2B5EF4-FFF2-40B4-BE49-F238E27FC236}">
                  <a16:creationId xmlns:a16="http://schemas.microsoft.com/office/drawing/2014/main" id="{1E359D24-288B-4F74-B8CE-5FB63097CABF}"/>
                </a:ext>
              </a:extLst>
            </p:cNvPr>
            <p:cNvSpPr/>
            <p:nvPr/>
          </p:nvSpPr>
          <p:spPr>
            <a:xfrm>
              <a:off x="7251859" y="56135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1" name="Freeform: Shape 3760">
              <a:extLst>
                <a:ext uri="{FF2B5EF4-FFF2-40B4-BE49-F238E27FC236}">
                  <a16:creationId xmlns:a16="http://schemas.microsoft.com/office/drawing/2014/main" id="{1D347361-3DAC-4000-845B-12155A34E490}"/>
                </a:ext>
              </a:extLst>
            </p:cNvPr>
            <p:cNvSpPr/>
            <p:nvPr/>
          </p:nvSpPr>
          <p:spPr>
            <a:xfrm>
              <a:off x="7252811" y="55802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2" name="Freeform: Shape 3761">
              <a:extLst>
                <a:ext uri="{FF2B5EF4-FFF2-40B4-BE49-F238E27FC236}">
                  <a16:creationId xmlns:a16="http://schemas.microsoft.com/office/drawing/2014/main" id="{1BE1BAF8-E98E-4F0C-9CAE-2C4BB992A4BB}"/>
                </a:ext>
              </a:extLst>
            </p:cNvPr>
            <p:cNvSpPr/>
            <p:nvPr/>
          </p:nvSpPr>
          <p:spPr>
            <a:xfrm>
              <a:off x="7255669" y="557450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3" name="Freeform: Shape 3762">
              <a:extLst>
                <a:ext uri="{FF2B5EF4-FFF2-40B4-BE49-F238E27FC236}">
                  <a16:creationId xmlns:a16="http://schemas.microsoft.com/office/drawing/2014/main" id="{17097F56-BBC1-49AA-988E-E5807571507C}"/>
                </a:ext>
              </a:extLst>
            </p:cNvPr>
            <p:cNvSpPr/>
            <p:nvPr/>
          </p:nvSpPr>
          <p:spPr>
            <a:xfrm>
              <a:off x="7251859" y="56126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4" name="Freeform: Shape 3763">
              <a:extLst>
                <a:ext uri="{FF2B5EF4-FFF2-40B4-BE49-F238E27FC236}">
                  <a16:creationId xmlns:a16="http://schemas.microsoft.com/office/drawing/2014/main" id="{09A92ECA-8439-4081-8451-0323EC2077B5}"/>
                </a:ext>
              </a:extLst>
            </p:cNvPr>
            <p:cNvSpPr/>
            <p:nvPr/>
          </p:nvSpPr>
          <p:spPr>
            <a:xfrm>
              <a:off x="7240429" y="56602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5" name="Freeform: Shape 3764">
              <a:extLst>
                <a:ext uri="{FF2B5EF4-FFF2-40B4-BE49-F238E27FC236}">
                  <a16:creationId xmlns:a16="http://schemas.microsoft.com/office/drawing/2014/main" id="{1AB46B4C-0822-4D85-AC18-A6089F9B1B56}"/>
                </a:ext>
              </a:extLst>
            </p:cNvPr>
            <p:cNvSpPr/>
            <p:nvPr/>
          </p:nvSpPr>
          <p:spPr>
            <a:xfrm>
              <a:off x="7255669" y="562784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8097"/>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6" name="Freeform: Shape 3765">
              <a:extLst>
                <a:ext uri="{FF2B5EF4-FFF2-40B4-BE49-F238E27FC236}">
                  <a16:creationId xmlns:a16="http://schemas.microsoft.com/office/drawing/2014/main" id="{1AB75F9C-0CDC-4E20-A241-9CA6552C67A2}"/>
                </a:ext>
              </a:extLst>
            </p:cNvPr>
            <p:cNvSpPr/>
            <p:nvPr/>
          </p:nvSpPr>
          <p:spPr>
            <a:xfrm>
              <a:off x="7253235" y="5639001"/>
              <a:ext cx="9525" cy="9525"/>
            </a:xfrm>
            <a:custGeom>
              <a:avLst/>
              <a:gdLst>
                <a:gd name="connsiteX0" fmla="*/ 10530 w 9525"/>
                <a:gd name="connsiteY0" fmla="*/ 7419 h 9525"/>
                <a:gd name="connsiteX1" fmla="*/ 10530 w 9525"/>
                <a:gd name="connsiteY1" fmla="*/ 7419 h 9525"/>
              </a:gdLst>
              <a:ahLst/>
              <a:cxnLst>
                <a:cxn ang="0">
                  <a:pos x="connsiteX0" y="connsiteY0"/>
                </a:cxn>
                <a:cxn ang="0">
                  <a:pos x="connsiteX1" y="connsiteY1"/>
                </a:cxn>
              </a:cxnLst>
              <a:rect l="l" t="t" r="r" b="b"/>
              <a:pathLst>
                <a:path w="9525" h="9525">
                  <a:moveTo>
                    <a:pt x="10530" y="7419"/>
                  </a:moveTo>
                  <a:cubicBezTo>
                    <a:pt x="10530" y="6466"/>
                    <a:pt x="2910" y="8371"/>
                    <a:pt x="10530"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7" name="Freeform: Shape 3766">
              <a:extLst>
                <a:ext uri="{FF2B5EF4-FFF2-40B4-BE49-F238E27FC236}">
                  <a16:creationId xmlns:a16="http://schemas.microsoft.com/office/drawing/2014/main" id="{F9CDFDE8-5560-4E82-B9DB-D246B5B134E2}"/>
                </a:ext>
              </a:extLst>
            </p:cNvPr>
            <p:cNvSpPr/>
            <p:nvPr/>
          </p:nvSpPr>
          <p:spPr>
            <a:xfrm>
              <a:off x="7251859" y="56573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8" name="Freeform: Shape 3767">
              <a:extLst>
                <a:ext uri="{FF2B5EF4-FFF2-40B4-BE49-F238E27FC236}">
                  <a16:creationId xmlns:a16="http://schemas.microsoft.com/office/drawing/2014/main" id="{45772013-96A1-4095-AEAA-57E8485640BC}"/>
                </a:ext>
              </a:extLst>
            </p:cNvPr>
            <p:cNvSpPr/>
            <p:nvPr/>
          </p:nvSpPr>
          <p:spPr>
            <a:xfrm>
              <a:off x="7255669" y="5619511"/>
              <a:ext cx="9525" cy="9525"/>
            </a:xfrm>
            <a:custGeom>
              <a:avLst/>
              <a:gdLst>
                <a:gd name="connsiteX0" fmla="*/ 7144 w 9525"/>
                <a:gd name="connsiteY0" fmla="*/ 7858 h 9525"/>
                <a:gd name="connsiteX1" fmla="*/ 8096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7858"/>
                    <a:pt x="8096" y="7858"/>
                    <a:pt x="8096" y="7858"/>
                  </a:cubicBezTo>
                  <a:cubicBezTo>
                    <a:pt x="8096"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69" name="Freeform: Shape 3768">
              <a:extLst>
                <a:ext uri="{FF2B5EF4-FFF2-40B4-BE49-F238E27FC236}">
                  <a16:creationId xmlns:a16="http://schemas.microsoft.com/office/drawing/2014/main" id="{89B66C4C-B99B-4E09-9394-A590B3D43AF9}"/>
                </a:ext>
              </a:extLst>
            </p:cNvPr>
            <p:cNvSpPr/>
            <p:nvPr/>
          </p:nvSpPr>
          <p:spPr>
            <a:xfrm>
              <a:off x="7217569" y="56488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0" name="Freeform: Shape 3769">
              <a:extLst>
                <a:ext uri="{FF2B5EF4-FFF2-40B4-BE49-F238E27FC236}">
                  <a16:creationId xmlns:a16="http://schemas.microsoft.com/office/drawing/2014/main" id="{8EEAB536-BA36-47CD-A5DC-8B04ECFB7B0D}"/>
                </a:ext>
              </a:extLst>
            </p:cNvPr>
            <p:cNvSpPr/>
            <p:nvPr/>
          </p:nvSpPr>
          <p:spPr>
            <a:xfrm>
              <a:off x="7201588" y="5662136"/>
              <a:ext cx="9525" cy="9525"/>
            </a:xfrm>
            <a:custGeom>
              <a:avLst/>
              <a:gdLst>
                <a:gd name="connsiteX0" fmla="*/ 8837 w 9525"/>
                <a:gd name="connsiteY0" fmla="*/ 7144 h 9525"/>
                <a:gd name="connsiteX1" fmla="*/ 8837 w 9525"/>
                <a:gd name="connsiteY1" fmla="*/ 7144 h 9525"/>
              </a:gdLst>
              <a:ahLst/>
              <a:cxnLst>
                <a:cxn ang="0">
                  <a:pos x="connsiteX0" y="connsiteY0"/>
                </a:cxn>
                <a:cxn ang="0">
                  <a:pos x="connsiteX1" y="connsiteY1"/>
                </a:cxn>
              </a:cxnLst>
              <a:rect l="l" t="t" r="r" b="b"/>
              <a:pathLst>
                <a:path w="9525" h="9525">
                  <a:moveTo>
                    <a:pt x="8837" y="7144"/>
                  </a:moveTo>
                  <a:cubicBezTo>
                    <a:pt x="8837" y="7144"/>
                    <a:pt x="5027" y="7144"/>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1" name="Freeform: Shape 3770">
              <a:extLst>
                <a:ext uri="{FF2B5EF4-FFF2-40B4-BE49-F238E27FC236}">
                  <a16:creationId xmlns:a16="http://schemas.microsoft.com/office/drawing/2014/main" id="{1AFB5426-27DE-4670-8A50-C7998EF2E609}"/>
                </a:ext>
              </a:extLst>
            </p:cNvPr>
            <p:cNvSpPr/>
            <p:nvPr/>
          </p:nvSpPr>
          <p:spPr>
            <a:xfrm>
              <a:off x="7259479" y="55640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2" name="Freeform: Shape 3771">
              <a:extLst>
                <a:ext uri="{FF2B5EF4-FFF2-40B4-BE49-F238E27FC236}">
                  <a16:creationId xmlns:a16="http://schemas.microsoft.com/office/drawing/2014/main" id="{37BC0224-9969-4072-984E-16597D569F48}"/>
                </a:ext>
              </a:extLst>
            </p:cNvPr>
            <p:cNvSpPr/>
            <p:nvPr/>
          </p:nvSpPr>
          <p:spPr>
            <a:xfrm>
              <a:off x="7211700" y="5506878"/>
              <a:ext cx="9525" cy="19050"/>
            </a:xfrm>
            <a:custGeom>
              <a:avLst/>
              <a:gdLst>
                <a:gd name="connsiteX0" fmla="*/ 7297 w 9525"/>
                <a:gd name="connsiteY0" fmla="*/ 7144 h 19050"/>
                <a:gd name="connsiteX1" fmla="*/ 8250 w 9525"/>
                <a:gd name="connsiteY1" fmla="*/ 12859 h 19050"/>
                <a:gd name="connsiteX2" fmla="*/ 7297 w 9525"/>
                <a:gd name="connsiteY2" fmla="*/ 7144 h 19050"/>
              </a:gdLst>
              <a:ahLst/>
              <a:cxnLst>
                <a:cxn ang="0">
                  <a:pos x="connsiteX0" y="connsiteY0"/>
                </a:cxn>
                <a:cxn ang="0">
                  <a:pos x="connsiteX1" y="connsiteY1"/>
                </a:cxn>
                <a:cxn ang="0">
                  <a:pos x="connsiteX2" y="connsiteY2"/>
                </a:cxn>
              </a:cxnLst>
              <a:rect l="l" t="t" r="r" b="b"/>
              <a:pathLst>
                <a:path w="9525" h="19050">
                  <a:moveTo>
                    <a:pt x="7297" y="7144"/>
                  </a:moveTo>
                  <a:cubicBezTo>
                    <a:pt x="9202" y="10001"/>
                    <a:pt x="5392" y="10953"/>
                    <a:pt x="8250" y="12859"/>
                  </a:cubicBezTo>
                  <a:cubicBezTo>
                    <a:pt x="8250" y="11906"/>
                    <a:pt x="10155" y="8096"/>
                    <a:pt x="72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3" name="Freeform: Shape 3772">
              <a:extLst>
                <a:ext uri="{FF2B5EF4-FFF2-40B4-BE49-F238E27FC236}">
                  <a16:creationId xmlns:a16="http://schemas.microsoft.com/office/drawing/2014/main" id="{5603CD0E-2F4C-4059-A1D1-0AC4A1CECFC9}"/>
                </a:ext>
              </a:extLst>
            </p:cNvPr>
            <p:cNvSpPr/>
            <p:nvPr/>
          </p:nvSpPr>
          <p:spPr>
            <a:xfrm>
              <a:off x="7240429" y="5659517"/>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7144" y="6906"/>
                    <a:pt x="7144" y="6906"/>
                    <a:pt x="7144" y="7858"/>
                  </a:cubicBez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4" name="Freeform: Shape 3773">
              <a:extLst>
                <a:ext uri="{FF2B5EF4-FFF2-40B4-BE49-F238E27FC236}">
                  <a16:creationId xmlns:a16="http://schemas.microsoft.com/office/drawing/2014/main" id="{9B89AA8F-1860-44F5-ADF5-E38CD0D61C72}"/>
                </a:ext>
              </a:extLst>
            </p:cNvPr>
            <p:cNvSpPr/>
            <p:nvPr/>
          </p:nvSpPr>
          <p:spPr>
            <a:xfrm>
              <a:off x="7212806" y="55125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5" name="Freeform: Shape 3774">
              <a:extLst>
                <a:ext uri="{FF2B5EF4-FFF2-40B4-BE49-F238E27FC236}">
                  <a16:creationId xmlns:a16="http://schemas.microsoft.com/office/drawing/2014/main" id="{54D1758F-3EAD-4525-A2F8-1F338BA41AEF}"/>
                </a:ext>
              </a:extLst>
            </p:cNvPr>
            <p:cNvSpPr/>
            <p:nvPr/>
          </p:nvSpPr>
          <p:spPr>
            <a:xfrm>
              <a:off x="7255669" y="555926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6" name="Freeform: Shape 3775">
              <a:extLst>
                <a:ext uri="{FF2B5EF4-FFF2-40B4-BE49-F238E27FC236}">
                  <a16:creationId xmlns:a16="http://schemas.microsoft.com/office/drawing/2014/main" id="{5C8D7BAC-0FEB-44F5-9637-540FFC6F9A78}"/>
                </a:ext>
              </a:extLst>
            </p:cNvPr>
            <p:cNvSpPr/>
            <p:nvPr/>
          </p:nvSpPr>
          <p:spPr>
            <a:xfrm>
              <a:off x="7253764" y="557641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7" name="Freeform: Shape 3776">
              <a:extLst>
                <a:ext uri="{FF2B5EF4-FFF2-40B4-BE49-F238E27FC236}">
                  <a16:creationId xmlns:a16="http://schemas.microsoft.com/office/drawing/2014/main" id="{B84AEAC7-42C5-4CB9-B6DE-6E64B20DF40B}"/>
                </a:ext>
              </a:extLst>
            </p:cNvPr>
            <p:cNvSpPr/>
            <p:nvPr/>
          </p:nvSpPr>
          <p:spPr>
            <a:xfrm>
              <a:off x="7252261" y="5549070"/>
              <a:ext cx="9525" cy="9525"/>
            </a:xfrm>
            <a:custGeom>
              <a:avLst/>
              <a:gdLst>
                <a:gd name="connsiteX0" fmla="*/ 7694 w 9525"/>
                <a:gd name="connsiteY0" fmla="*/ 7815 h 9525"/>
                <a:gd name="connsiteX1" fmla="*/ 7694 w 9525"/>
                <a:gd name="connsiteY1" fmla="*/ 7815 h 9525"/>
              </a:gdLst>
              <a:ahLst/>
              <a:cxnLst>
                <a:cxn ang="0">
                  <a:pos x="connsiteX0" y="connsiteY0"/>
                </a:cxn>
                <a:cxn ang="0">
                  <a:pos x="connsiteX1" y="connsiteY1"/>
                </a:cxn>
              </a:cxnLst>
              <a:rect l="l" t="t" r="r" b="b"/>
              <a:pathLst>
                <a:path w="9525" h="9525">
                  <a:moveTo>
                    <a:pt x="7694" y="7815"/>
                  </a:moveTo>
                  <a:cubicBezTo>
                    <a:pt x="9599" y="5909"/>
                    <a:pt x="5789" y="8767"/>
                    <a:pt x="7694" y="781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8" name="Freeform: Shape 3777">
              <a:extLst>
                <a:ext uri="{FF2B5EF4-FFF2-40B4-BE49-F238E27FC236}">
                  <a16:creationId xmlns:a16="http://schemas.microsoft.com/office/drawing/2014/main" id="{9919C3A3-99CF-441D-B0A7-25DD4D068A96}"/>
                </a:ext>
              </a:extLst>
            </p:cNvPr>
            <p:cNvSpPr/>
            <p:nvPr/>
          </p:nvSpPr>
          <p:spPr>
            <a:xfrm>
              <a:off x="7251435" y="554021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79" name="Freeform: Shape 3778">
              <a:extLst>
                <a:ext uri="{FF2B5EF4-FFF2-40B4-BE49-F238E27FC236}">
                  <a16:creationId xmlns:a16="http://schemas.microsoft.com/office/drawing/2014/main" id="{7F427D28-11A1-458A-BEB2-B740EBDD46F1}"/>
                </a:ext>
              </a:extLst>
            </p:cNvPr>
            <p:cNvSpPr/>
            <p:nvPr/>
          </p:nvSpPr>
          <p:spPr>
            <a:xfrm>
              <a:off x="7212806" y="5619273"/>
              <a:ext cx="9525" cy="9525"/>
            </a:xfrm>
            <a:custGeom>
              <a:avLst/>
              <a:gdLst>
                <a:gd name="connsiteX0" fmla="*/ 10001 w 9525"/>
                <a:gd name="connsiteY0" fmla="*/ 7144 h 9525"/>
                <a:gd name="connsiteX1" fmla="*/ 7144 w 9525"/>
                <a:gd name="connsiteY1" fmla="*/ 8096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7144"/>
                    <a:pt x="7144" y="8096"/>
                  </a:cubicBezTo>
                  <a:cubicBezTo>
                    <a:pt x="9049" y="8096"/>
                    <a:pt x="10001" y="9049"/>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0" name="Freeform: Shape 3779">
              <a:extLst>
                <a:ext uri="{FF2B5EF4-FFF2-40B4-BE49-F238E27FC236}">
                  <a16:creationId xmlns:a16="http://schemas.microsoft.com/office/drawing/2014/main" id="{DB3ED7DA-244F-468D-B034-C3C8812D9D9B}"/>
                </a:ext>
              </a:extLst>
            </p:cNvPr>
            <p:cNvSpPr/>
            <p:nvPr/>
          </p:nvSpPr>
          <p:spPr>
            <a:xfrm>
              <a:off x="7240408" y="5660231"/>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7144"/>
                    <a:pt x="8117" y="7144"/>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1" name="Freeform: Shape 3780">
              <a:extLst>
                <a:ext uri="{FF2B5EF4-FFF2-40B4-BE49-F238E27FC236}">
                  <a16:creationId xmlns:a16="http://schemas.microsoft.com/office/drawing/2014/main" id="{C5275A4C-1A2F-451A-B618-8D342F1F2D5F}"/>
                </a:ext>
              </a:extLst>
            </p:cNvPr>
            <p:cNvSpPr/>
            <p:nvPr/>
          </p:nvSpPr>
          <p:spPr>
            <a:xfrm>
              <a:off x="7229951" y="5547836"/>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2" name="Freeform: Shape 3781">
              <a:extLst>
                <a:ext uri="{FF2B5EF4-FFF2-40B4-BE49-F238E27FC236}">
                  <a16:creationId xmlns:a16="http://schemas.microsoft.com/office/drawing/2014/main" id="{A83567FA-B3AA-429D-A3B4-DB7BEE4ECC9C}"/>
                </a:ext>
              </a:extLst>
            </p:cNvPr>
            <p:cNvSpPr/>
            <p:nvPr/>
          </p:nvSpPr>
          <p:spPr>
            <a:xfrm>
              <a:off x="7212806" y="55697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3" name="Freeform: Shape 3782">
              <a:extLst>
                <a:ext uri="{FF2B5EF4-FFF2-40B4-BE49-F238E27FC236}">
                  <a16:creationId xmlns:a16="http://schemas.microsoft.com/office/drawing/2014/main" id="{EF08DA66-0E25-4158-BC80-030ECEF21F27}"/>
                </a:ext>
              </a:extLst>
            </p:cNvPr>
            <p:cNvSpPr/>
            <p:nvPr/>
          </p:nvSpPr>
          <p:spPr>
            <a:xfrm>
              <a:off x="7229951" y="554331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9049" y="6906"/>
                    <a:pt x="9049"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4" name="Freeform: Shape 3783">
              <a:extLst>
                <a:ext uri="{FF2B5EF4-FFF2-40B4-BE49-F238E27FC236}">
                  <a16:creationId xmlns:a16="http://schemas.microsoft.com/office/drawing/2014/main" id="{A19F06D2-B6DF-42E5-81F8-AEBB095D87CC}"/>
                </a:ext>
              </a:extLst>
            </p:cNvPr>
            <p:cNvSpPr/>
            <p:nvPr/>
          </p:nvSpPr>
          <p:spPr>
            <a:xfrm>
              <a:off x="7212806" y="56202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5" name="Freeform: Shape 3784">
              <a:extLst>
                <a:ext uri="{FF2B5EF4-FFF2-40B4-BE49-F238E27FC236}">
                  <a16:creationId xmlns:a16="http://schemas.microsoft.com/office/drawing/2014/main" id="{97DEEFA3-1B70-42BE-AAC9-AD816D9C154E}"/>
                </a:ext>
              </a:extLst>
            </p:cNvPr>
            <p:cNvSpPr/>
            <p:nvPr/>
          </p:nvSpPr>
          <p:spPr>
            <a:xfrm>
              <a:off x="7188876" y="5504021"/>
              <a:ext cx="85725" cy="171450"/>
            </a:xfrm>
            <a:custGeom>
              <a:avLst/>
              <a:gdLst>
                <a:gd name="connsiteX0" fmla="*/ 37741 w 85725"/>
                <a:gd name="connsiteY0" fmla="*/ 132874 h 171450"/>
                <a:gd name="connsiteX1" fmla="*/ 25359 w 85725"/>
                <a:gd name="connsiteY1" fmla="*/ 121444 h 171450"/>
                <a:gd name="connsiteX2" fmla="*/ 26311 w 85725"/>
                <a:gd name="connsiteY2" fmla="*/ 121444 h 171450"/>
                <a:gd name="connsiteX3" fmla="*/ 27264 w 85725"/>
                <a:gd name="connsiteY3" fmla="*/ 118586 h 171450"/>
                <a:gd name="connsiteX4" fmla="*/ 35836 w 85725"/>
                <a:gd name="connsiteY4" fmla="*/ 120491 h 171450"/>
                <a:gd name="connsiteX5" fmla="*/ 28216 w 85725"/>
                <a:gd name="connsiteY5" fmla="*/ 53816 h 171450"/>
                <a:gd name="connsiteX6" fmla="*/ 28216 w 85725"/>
                <a:gd name="connsiteY6" fmla="*/ 52864 h 171450"/>
                <a:gd name="connsiteX7" fmla="*/ 27264 w 85725"/>
                <a:gd name="connsiteY7" fmla="*/ 31909 h 171450"/>
                <a:gd name="connsiteX8" fmla="*/ 32026 w 85725"/>
                <a:gd name="connsiteY8" fmla="*/ 30004 h 171450"/>
                <a:gd name="connsiteX9" fmla="*/ 51076 w 85725"/>
                <a:gd name="connsiteY9" fmla="*/ 31909 h 171450"/>
                <a:gd name="connsiteX10" fmla="*/ 55839 w 85725"/>
                <a:gd name="connsiteY10" fmla="*/ 69056 h 171450"/>
                <a:gd name="connsiteX11" fmla="*/ 50124 w 85725"/>
                <a:gd name="connsiteY11" fmla="*/ 66199 h 171450"/>
                <a:gd name="connsiteX12" fmla="*/ 62506 w 85725"/>
                <a:gd name="connsiteY12" fmla="*/ 82391 h 171450"/>
                <a:gd name="connsiteX13" fmla="*/ 53934 w 85725"/>
                <a:gd name="connsiteY13" fmla="*/ 65247 h 171450"/>
                <a:gd name="connsiteX14" fmla="*/ 53934 w 85725"/>
                <a:gd name="connsiteY14" fmla="*/ 66199 h 171450"/>
                <a:gd name="connsiteX15" fmla="*/ 54886 w 85725"/>
                <a:gd name="connsiteY15" fmla="*/ 78581 h 171450"/>
                <a:gd name="connsiteX16" fmla="*/ 63459 w 85725"/>
                <a:gd name="connsiteY16" fmla="*/ 84297 h 171450"/>
                <a:gd name="connsiteX17" fmla="*/ 66316 w 85725"/>
                <a:gd name="connsiteY17" fmla="*/ 131922 h 171450"/>
                <a:gd name="connsiteX18" fmla="*/ 66316 w 85725"/>
                <a:gd name="connsiteY18" fmla="*/ 136684 h 171450"/>
                <a:gd name="connsiteX19" fmla="*/ 59649 w 85725"/>
                <a:gd name="connsiteY19" fmla="*/ 141447 h 171450"/>
                <a:gd name="connsiteX20" fmla="*/ 66316 w 85725"/>
                <a:gd name="connsiteY20" fmla="*/ 145256 h 171450"/>
                <a:gd name="connsiteX21" fmla="*/ 57744 w 85725"/>
                <a:gd name="connsiteY21" fmla="*/ 149066 h 171450"/>
                <a:gd name="connsiteX22" fmla="*/ 68221 w 85725"/>
                <a:gd name="connsiteY22" fmla="*/ 159544 h 171450"/>
                <a:gd name="connsiteX23" fmla="*/ 60601 w 85725"/>
                <a:gd name="connsiteY23" fmla="*/ 163354 h 171450"/>
                <a:gd name="connsiteX24" fmla="*/ 65364 w 85725"/>
                <a:gd name="connsiteY24" fmla="*/ 168116 h 171450"/>
                <a:gd name="connsiteX25" fmla="*/ 63459 w 85725"/>
                <a:gd name="connsiteY25" fmla="*/ 167164 h 171450"/>
                <a:gd name="connsiteX26" fmla="*/ 66316 w 85725"/>
                <a:gd name="connsiteY26" fmla="*/ 153829 h 171450"/>
                <a:gd name="connsiteX27" fmla="*/ 73936 w 85725"/>
                <a:gd name="connsiteY27" fmla="*/ 151924 h 171450"/>
                <a:gd name="connsiteX28" fmla="*/ 71079 w 85725"/>
                <a:gd name="connsiteY28" fmla="*/ 130969 h 171450"/>
                <a:gd name="connsiteX29" fmla="*/ 65364 w 85725"/>
                <a:gd name="connsiteY29" fmla="*/ 125254 h 171450"/>
                <a:gd name="connsiteX30" fmla="*/ 75841 w 85725"/>
                <a:gd name="connsiteY30" fmla="*/ 122397 h 171450"/>
                <a:gd name="connsiteX31" fmla="*/ 71079 w 85725"/>
                <a:gd name="connsiteY31" fmla="*/ 116681 h 171450"/>
                <a:gd name="connsiteX32" fmla="*/ 68221 w 85725"/>
                <a:gd name="connsiteY32" fmla="*/ 83344 h 171450"/>
                <a:gd name="connsiteX33" fmla="*/ 75841 w 85725"/>
                <a:gd name="connsiteY33" fmla="*/ 83344 h 171450"/>
                <a:gd name="connsiteX34" fmla="*/ 77746 w 85725"/>
                <a:gd name="connsiteY34" fmla="*/ 81439 h 171450"/>
                <a:gd name="connsiteX35" fmla="*/ 71079 w 85725"/>
                <a:gd name="connsiteY35" fmla="*/ 74772 h 171450"/>
                <a:gd name="connsiteX36" fmla="*/ 80604 w 85725"/>
                <a:gd name="connsiteY36" fmla="*/ 70009 h 171450"/>
                <a:gd name="connsiteX37" fmla="*/ 72984 w 85725"/>
                <a:gd name="connsiteY37" fmla="*/ 68104 h 171450"/>
                <a:gd name="connsiteX38" fmla="*/ 79651 w 85725"/>
                <a:gd name="connsiteY38" fmla="*/ 66199 h 171450"/>
                <a:gd name="connsiteX39" fmla="*/ 71079 w 85725"/>
                <a:gd name="connsiteY39" fmla="*/ 78581 h 171450"/>
                <a:gd name="connsiteX40" fmla="*/ 78699 w 85725"/>
                <a:gd name="connsiteY40" fmla="*/ 70961 h 171450"/>
                <a:gd name="connsiteX41" fmla="*/ 70126 w 85725"/>
                <a:gd name="connsiteY41" fmla="*/ 73819 h 171450"/>
                <a:gd name="connsiteX42" fmla="*/ 69174 w 85725"/>
                <a:gd name="connsiteY42" fmla="*/ 54769 h 171450"/>
                <a:gd name="connsiteX43" fmla="*/ 67269 w 85725"/>
                <a:gd name="connsiteY43" fmla="*/ 50959 h 171450"/>
                <a:gd name="connsiteX44" fmla="*/ 67269 w 85725"/>
                <a:gd name="connsiteY44" fmla="*/ 36672 h 171450"/>
                <a:gd name="connsiteX45" fmla="*/ 65364 w 85725"/>
                <a:gd name="connsiteY45" fmla="*/ 22384 h 171450"/>
                <a:gd name="connsiteX46" fmla="*/ 72031 w 85725"/>
                <a:gd name="connsiteY46" fmla="*/ 10954 h 171450"/>
                <a:gd name="connsiteX47" fmla="*/ 53934 w 85725"/>
                <a:gd name="connsiteY47" fmla="*/ 18574 h 171450"/>
                <a:gd name="connsiteX48" fmla="*/ 57744 w 85725"/>
                <a:gd name="connsiteY48" fmla="*/ 13811 h 171450"/>
                <a:gd name="connsiteX49" fmla="*/ 34884 w 85725"/>
                <a:gd name="connsiteY49" fmla="*/ 17622 h 171450"/>
                <a:gd name="connsiteX50" fmla="*/ 24406 w 85725"/>
                <a:gd name="connsiteY50" fmla="*/ 7144 h 171450"/>
                <a:gd name="connsiteX51" fmla="*/ 26311 w 85725"/>
                <a:gd name="connsiteY51" fmla="*/ 11906 h 171450"/>
                <a:gd name="connsiteX52" fmla="*/ 7261 w 85725"/>
                <a:gd name="connsiteY52" fmla="*/ 10954 h 171450"/>
                <a:gd name="connsiteX53" fmla="*/ 7261 w 85725"/>
                <a:gd name="connsiteY53" fmla="*/ 67152 h 171450"/>
                <a:gd name="connsiteX54" fmla="*/ 15834 w 85725"/>
                <a:gd name="connsiteY54" fmla="*/ 70009 h 171450"/>
                <a:gd name="connsiteX55" fmla="*/ 16786 w 85725"/>
                <a:gd name="connsiteY55" fmla="*/ 99536 h 171450"/>
                <a:gd name="connsiteX56" fmla="*/ 9166 w 85725"/>
                <a:gd name="connsiteY56" fmla="*/ 97631 h 171450"/>
                <a:gd name="connsiteX57" fmla="*/ 16786 w 85725"/>
                <a:gd name="connsiteY57" fmla="*/ 106204 h 171450"/>
                <a:gd name="connsiteX58" fmla="*/ 15834 w 85725"/>
                <a:gd name="connsiteY58" fmla="*/ 103347 h 171450"/>
                <a:gd name="connsiteX59" fmla="*/ 21549 w 85725"/>
                <a:gd name="connsiteY59" fmla="*/ 106204 h 171450"/>
                <a:gd name="connsiteX60" fmla="*/ 15834 w 85725"/>
                <a:gd name="connsiteY60" fmla="*/ 115729 h 171450"/>
                <a:gd name="connsiteX61" fmla="*/ 15834 w 85725"/>
                <a:gd name="connsiteY61" fmla="*/ 165259 h 171450"/>
                <a:gd name="connsiteX62" fmla="*/ 37741 w 85725"/>
                <a:gd name="connsiteY62" fmla="*/ 165259 h 171450"/>
                <a:gd name="connsiteX63" fmla="*/ 37741 w 85725"/>
                <a:gd name="connsiteY63" fmla="*/ 164306 h 171450"/>
                <a:gd name="connsiteX64" fmla="*/ 38694 w 85725"/>
                <a:gd name="connsiteY64" fmla="*/ 161449 h 171450"/>
                <a:gd name="connsiteX65" fmla="*/ 32979 w 85725"/>
                <a:gd name="connsiteY65" fmla="*/ 159544 h 171450"/>
                <a:gd name="connsiteX66" fmla="*/ 32026 w 85725"/>
                <a:gd name="connsiteY66" fmla="*/ 140494 h 171450"/>
                <a:gd name="connsiteX67" fmla="*/ 37741 w 85725"/>
                <a:gd name="connsiteY67" fmla="*/ 132874 h 171450"/>
                <a:gd name="connsiteX68" fmla="*/ 28216 w 85725"/>
                <a:gd name="connsiteY68" fmla="*/ 99536 h 171450"/>
                <a:gd name="connsiteX69" fmla="*/ 28216 w 85725"/>
                <a:gd name="connsiteY69" fmla="*/ 99536 h 171450"/>
                <a:gd name="connsiteX70" fmla="*/ 28216 w 85725"/>
                <a:gd name="connsiteY70" fmla="*/ 96679 h 171450"/>
                <a:gd name="connsiteX71" fmla="*/ 28216 w 85725"/>
                <a:gd name="connsiteY71" fmla="*/ 96679 h 171450"/>
                <a:gd name="connsiteX72" fmla="*/ 9166 w 85725"/>
                <a:gd name="connsiteY72" fmla="*/ 103347 h 171450"/>
                <a:gd name="connsiteX73" fmla="*/ 9166 w 85725"/>
                <a:gd name="connsiteY73" fmla="*/ 103347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725" h="171450">
                  <a:moveTo>
                    <a:pt x="37741" y="132874"/>
                  </a:moveTo>
                  <a:cubicBezTo>
                    <a:pt x="37741" y="135731"/>
                    <a:pt x="31074" y="121444"/>
                    <a:pt x="25359" y="121444"/>
                  </a:cubicBezTo>
                  <a:cubicBezTo>
                    <a:pt x="27264" y="122397"/>
                    <a:pt x="27264" y="122397"/>
                    <a:pt x="26311" y="121444"/>
                  </a:cubicBezTo>
                  <a:cubicBezTo>
                    <a:pt x="31074" y="123349"/>
                    <a:pt x="32026" y="122397"/>
                    <a:pt x="27264" y="118586"/>
                  </a:cubicBezTo>
                  <a:cubicBezTo>
                    <a:pt x="33931" y="117634"/>
                    <a:pt x="28216" y="122397"/>
                    <a:pt x="35836" y="120491"/>
                  </a:cubicBezTo>
                  <a:cubicBezTo>
                    <a:pt x="39646" y="111919"/>
                    <a:pt x="32026" y="62389"/>
                    <a:pt x="28216" y="53816"/>
                  </a:cubicBezTo>
                  <a:cubicBezTo>
                    <a:pt x="32979" y="53816"/>
                    <a:pt x="32979" y="52864"/>
                    <a:pt x="28216" y="52864"/>
                  </a:cubicBezTo>
                  <a:cubicBezTo>
                    <a:pt x="30121" y="47149"/>
                    <a:pt x="37741" y="38577"/>
                    <a:pt x="27264" y="31909"/>
                  </a:cubicBezTo>
                  <a:cubicBezTo>
                    <a:pt x="31074" y="35719"/>
                    <a:pt x="34884" y="29052"/>
                    <a:pt x="32026" y="30004"/>
                  </a:cubicBezTo>
                  <a:cubicBezTo>
                    <a:pt x="39646" y="33814"/>
                    <a:pt x="47266" y="36672"/>
                    <a:pt x="51076" y="31909"/>
                  </a:cubicBezTo>
                  <a:cubicBezTo>
                    <a:pt x="49171" y="37624"/>
                    <a:pt x="49171" y="53816"/>
                    <a:pt x="55839" y="69056"/>
                  </a:cubicBezTo>
                  <a:cubicBezTo>
                    <a:pt x="53934" y="68104"/>
                    <a:pt x="52029" y="67152"/>
                    <a:pt x="50124" y="66199"/>
                  </a:cubicBezTo>
                  <a:cubicBezTo>
                    <a:pt x="56791" y="75724"/>
                    <a:pt x="48219" y="82391"/>
                    <a:pt x="62506" y="82391"/>
                  </a:cubicBezTo>
                  <a:cubicBezTo>
                    <a:pt x="59649" y="83344"/>
                    <a:pt x="56791" y="64294"/>
                    <a:pt x="53934" y="65247"/>
                  </a:cubicBezTo>
                  <a:cubicBezTo>
                    <a:pt x="57744" y="65247"/>
                    <a:pt x="57744" y="66199"/>
                    <a:pt x="53934" y="66199"/>
                  </a:cubicBezTo>
                  <a:cubicBezTo>
                    <a:pt x="53934" y="66199"/>
                    <a:pt x="64411" y="77629"/>
                    <a:pt x="54886" y="78581"/>
                  </a:cubicBezTo>
                  <a:cubicBezTo>
                    <a:pt x="55839" y="79534"/>
                    <a:pt x="62506" y="87154"/>
                    <a:pt x="63459" y="84297"/>
                  </a:cubicBezTo>
                  <a:cubicBezTo>
                    <a:pt x="55839" y="78581"/>
                    <a:pt x="66316" y="126206"/>
                    <a:pt x="66316" y="131922"/>
                  </a:cubicBezTo>
                  <a:cubicBezTo>
                    <a:pt x="58696" y="126206"/>
                    <a:pt x="66316" y="137636"/>
                    <a:pt x="66316" y="136684"/>
                  </a:cubicBezTo>
                  <a:cubicBezTo>
                    <a:pt x="63459" y="136684"/>
                    <a:pt x="65364" y="136684"/>
                    <a:pt x="59649" y="141447"/>
                  </a:cubicBezTo>
                  <a:cubicBezTo>
                    <a:pt x="59649" y="139541"/>
                    <a:pt x="67269" y="145256"/>
                    <a:pt x="66316" y="145256"/>
                  </a:cubicBezTo>
                  <a:cubicBezTo>
                    <a:pt x="57744" y="142399"/>
                    <a:pt x="59649" y="150019"/>
                    <a:pt x="57744" y="149066"/>
                  </a:cubicBezTo>
                  <a:cubicBezTo>
                    <a:pt x="59649" y="150972"/>
                    <a:pt x="65364" y="155734"/>
                    <a:pt x="68221" y="159544"/>
                  </a:cubicBezTo>
                  <a:cubicBezTo>
                    <a:pt x="63459" y="161449"/>
                    <a:pt x="63459" y="164306"/>
                    <a:pt x="60601" y="163354"/>
                  </a:cubicBezTo>
                  <a:cubicBezTo>
                    <a:pt x="63459" y="166211"/>
                    <a:pt x="59649" y="168116"/>
                    <a:pt x="65364" y="168116"/>
                  </a:cubicBezTo>
                  <a:cubicBezTo>
                    <a:pt x="67269" y="167164"/>
                    <a:pt x="66316" y="167164"/>
                    <a:pt x="63459" y="167164"/>
                  </a:cubicBezTo>
                  <a:cubicBezTo>
                    <a:pt x="63459" y="167164"/>
                    <a:pt x="78699" y="159544"/>
                    <a:pt x="66316" y="153829"/>
                  </a:cubicBezTo>
                  <a:cubicBezTo>
                    <a:pt x="69174" y="152877"/>
                    <a:pt x="71079" y="152877"/>
                    <a:pt x="73936" y="151924"/>
                  </a:cubicBezTo>
                  <a:cubicBezTo>
                    <a:pt x="72031" y="148114"/>
                    <a:pt x="77746" y="139541"/>
                    <a:pt x="71079" y="130969"/>
                  </a:cubicBezTo>
                  <a:cubicBezTo>
                    <a:pt x="82509" y="130969"/>
                    <a:pt x="67269" y="127159"/>
                    <a:pt x="65364" y="125254"/>
                  </a:cubicBezTo>
                  <a:cubicBezTo>
                    <a:pt x="72984" y="124302"/>
                    <a:pt x="68221" y="124302"/>
                    <a:pt x="75841" y="122397"/>
                  </a:cubicBezTo>
                  <a:cubicBezTo>
                    <a:pt x="76794" y="122397"/>
                    <a:pt x="71079" y="117634"/>
                    <a:pt x="71079" y="116681"/>
                  </a:cubicBezTo>
                  <a:cubicBezTo>
                    <a:pt x="72984" y="94774"/>
                    <a:pt x="79651" y="97631"/>
                    <a:pt x="68221" y="83344"/>
                  </a:cubicBezTo>
                  <a:cubicBezTo>
                    <a:pt x="70126" y="78581"/>
                    <a:pt x="73936" y="83344"/>
                    <a:pt x="75841" y="83344"/>
                  </a:cubicBezTo>
                  <a:cubicBezTo>
                    <a:pt x="73936" y="83344"/>
                    <a:pt x="73936" y="82391"/>
                    <a:pt x="77746" y="81439"/>
                  </a:cubicBezTo>
                  <a:cubicBezTo>
                    <a:pt x="77746" y="81439"/>
                    <a:pt x="72031" y="77629"/>
                    <a:pt x="71079" y="74772"/>
                  </a:cubicBezTo>
                  <a:cubicBezTo>
                    <a:pt x="74889" y="72866"/>
                    <a:pt x="78699" y="71914"/>
                    <a:pt x="80604" y="70009"/>
                  </a:cubicBezTo>
                  <a:cubicBezTo>
                    <a:pt x="75841" y="66199"/>
                    <a:pt x="82509" y="71914"/>
                    <a:pt x="72984" y="68104"/>
                  </a:cubicBezTo>
                  <a:cubicBezTo>
                    <a:pt x="74889" y="67152"/>
                    <a:pt x="78699" y="65247"/>
                    <a:pt x="79651" y="66199"/>
                  </a:cubicBezTo>
                  <a:cubicBezTo>
                    <a:pt x="82509" y="64294"/>
                    <a:pt x="72984" y="81439"/>
                    <a:pt x="71079" y="78581"/>
                  </a:cubicBezTo>
                  <a:cubicBezTo>
                    <a:pt x="71079" y="78581"/>
                    <a:pt x="80604" y="72866"/>
                    <a:pt x="78699" y="70961"/>
                  </a:cubicBezTo>
                  <a:cubicBezTo>
                    <a:pt x="72031" y="72866"/>
                    <a:pt x="76794" y="71914"/>
                    <a:pt x="70126" y="73819"/>
                  </a:cubicBezTo>
                  <a:cubicBezTo>
                    <a:pt x="82509" y="69056"/>
                    <a:pt x="68221" y="58579"/>
                    <a:pt x="69174" y="54769"/>
                  </a:cubicBezTo>
                  <a:cubicBezTo>
                    <a:pt x="79651" y="57627"/>
                    <a:pt x="70126" y="50006"/>
                    <a:pt x="67269" y="50959"/>
                  </a:cubicBezTo>
                  <a:cubicBezTo>
                    <a:pt x="75841" y="48102"/>
                    <a:pt x="68221" y="35719"/>
                    <a:pt x="67269" y="36672"/>
                  </a:cubicBezTo>
                  <a:cubicBezTo>
                    <a:pt x="81556" y="30956"/>
                    <a:pt x="64411" y="19527"/>
                    <a:pt x="65364" y="22384"/>
                  </a:cubicBezTo>
                  <a:cubicBezTo>
                    <a:pt x="66316" y="21431"/>
                    <a:pt x="74889" y="12859"/>
                    <a:pt x="72031" y="10954"/>
                  </a:cubicBezTo>
                  <a:cubicBezTo>
                    <a:pt x="54886" y="18574"/>
                    <a:pt x="66316" y="12859"/>
                    <a:pt x="53934" y="18574"/>
                  </a:cubicBezTo>
                  <a:cubicBezTo>
                    <a:pt x="65364" y="1429"/>
                    <a:pt x="59649" y="17622"/>
                    <a:pt x="57744" y="13811"/>
                  </a:cubicBezTo>
                  <a:cubicBezTo>
                    <a:pt x="52029" y="20479"/>
                    <a:pt x="32026" y="3334"/>
                    <a:pt x="34884" y="17622"/>
                  </a:cubicBezTo>
                  <a:cubicBezTo>
                    <a:pt x="31074" y="19527"/>
                    <a:pt x="27264" y="9049"/>
                    <a:pt x="24406" y="7144"/>
                  </a:cubicBezTo>
                  <a:cubicBezTo>
                    <a:pt x="21549" y="9049"/>
                    <a:pt x="21549" y="10954"/>
                    <a:pt x="26311" y="11906"/>
                  </a:cubicBezTo>
                  <a:cubicBezTo>
                    <a:pt x="27264" y="10002"/>
                    <a:pt x="5356" y="10954"/>
                    <a:pt x="7261" y="10954"/>
                  </a:cubicBezTo>
                  <a:cubicBezTo>
                    <a:pt x="9166" y="41434"/>
                    <a:pt x="13929" y="44291"/>
                    <a:pt x="7261" y="67152"/>
                  </a:cubicBezTo>
                  <a:cubicBezTo>
                    <a:pt x="10119" y="68104"/>
                    <a:pt x="12976" y="69056"/>
                    <a:pt x="15834" y="70009"/>
                  </a:cubicBezTo>
                  <a:cubicBezTo>
                    <a:pt x="12024" y="78581"/>
                    <a:pt x="19644" y="97631"/>
                    <a:pt x="16786" y="99536"/>
                  </a:cubicBezTo>
                  <a:cubicBezTo>
                    <a:pt x="16786" y="99536"/>
                    <a:pt x="11071" y="97631"/>
                    <a:pt x="9166" y="97631"/>
                  </a:cubicBezTo>
                  <a:cubicBezTo>
                    <a:pt x="13929" y="100489"/>
                    <a:pt x="12024" y="107156"/>
                    <a:pt x="16786" y="106204"/>
                  </a:cubicBezTo>
                  <a:cubicBezTo>
                    <a:pt x="15834" y="106204"/>
                    <a:pt x="15834" y="103347"/>
                    <a:pt x="15834" y="103347"/>
                  </a:cubicBezTo>
                  <a:cubicBezTo>
                    <a:pt x="16786" y="106204"/>
                    <a:pt x="18691" y="106204"/>
                    <a:pt x="21549" y="106204"/>
                  </a:cubicBezTo>
                  <a:cubicBezTo>
                    <a:pt x="2499" y="110966"/>
                    <a:pt x="24406" y="117634"/>
                    <a:pt x="15834" y="115729"/>
                  </a:cubicBezTo>
                  <a:cubicBezTo>
                    <a:pt x="28216" y="125254"/>
                    <a:pt x="15834" y="160497"/>
                    <a:pt x="15834" y="165259"/>
                  </a:cubicBezTo>
                  <a:cubicBezTo>
                    <a:pt x="18691" y="169069"/>
                    <a:pt x="36789" y="166211"/>
                    <a:pt x="37741" y="165259"/>
                  </a:cubicBezTo>
                  <a:cubicBezTo>
                    <a:pt x="33931" y="160497"/>
                    <a:pt x="36789" y="165259"/>
                    <a:pt x="37741" y="164306"/>
                  </a:cubicBezTo>
                  <a:cubicBezTo>
                    <a:pt x="35836" y="162402"/>
                    <a:pt x="36789" y="161449"/>
                    <a:pt x="38694" y="161449"/>
                  </a:cubicBezTo>
                  <a:cubicBezTo>
                    <a:pt x="38694" y="157639"/>
                    <a:pt x="35836" y="161449"/>
                    <a:pt x="32979" y="159544"/>
                  </a:cubicBezTo>
                  <a:cubicBezTo>
                    <a:pt x="38694" y="157639"/>
                    <a:pt x="39646" y="142399"/>
                    <a:pt x="32026" y="140494"/>
                  </a:cubicBezTo>
                  <a:cubicBezTo>
                    <a:pt x="43456" y="133827"/>
                    <a:pt x="25359" y="137636"/>
                    <a:pt x="37741" y="132874"/>
                  </a:cubicBezTo>
                  <a:close/>
                  <a:moveTo>
                    <a:pt x="28216" y="99536"/>
                  </a:moveTo>
                  <a:cubicBezTo>
                    <a:pt x="29169" y="99536"/>
                    <a:pt x="29169" y="100489"/>
                    <a:pt x="28216" y="99536"/>
                  </a:cubicBezTo>
                  <a:close/>
                  <a:moveTo>
                    <a:pt x="28216" y="96679"/>
                  </a:moveTo>
                  <a:cubicBezTo>
                    <a:pt x="28216" y="97631"/>
                    <a:pt x="25359" y="98584"/>
                    <a:pt x="28216" y="96679"/>
                  </a:cubicBezTo>
                  <a:close/>
                  <a:moveTo>
                    <a:pt x="9166" y="103347"/>
                  </a:moveTo>
                  <a:cubicBezTo>
                    <a:pt x="8214" y="102394"/>
                    <a:pt x="12976" y="104299"/>
                    <a:pt x="9166" y="1033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6" name="Freeform: Shape 3785">
              <a:extLst>
                <a:ext uri="{FF2B5EF4-FFF2-40B4-BE49-F238E27FC236}">
                  <a16:creationId xmlns:a16="http://schemas.microsoft.com/office/drawing/2014/main" id="{9388ABD0-F3DA-4676-80B6-F4DCC66B8692}"/>
                </a:ext>
              </a:extLst>
            </p:cNvPr>
            <p:cNvSpPr/>
            <p:nvPr/>
          </p:nvSpPr>
          <p:spPr>
            <a:xfrm>
              <a:off x="7194709" y="56002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7" name="Freeform: Shape 3786">
              <a:extLst>
                <a:ext uri="{FF2B5EF4-FFF2-40B4-BE49-F238E27FC236}">
                  <a16:creationId xmlns:a16="http://schemas.microsoft.com/office/drawing/2014/main" id="{2F1EC8AB-17C5-4E59-8814-00AC47571864}"/>
                </a:ext>
              </a:extLst>
            </p:cNvPr>
            <p:cNvSpPr/>
            <p:nvPr/>
          </p:nvSpPr>
          <p:spPr>
            <a:xfrm>
              <a:off x="7251435" y="561355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8" name="Freeform: Shape 3787">
              <a:extLst>
                <a:ext uri="{FF2B5EF4-FFF2-40B4-BE49-F238E27FC236}">
                  <a16:creationId xmlns:a16="http://schemas.microsoft.com/office/drawing/2014/main" id="{8BDF1BD4-4911-47EA-B2EF-F2AD6C92117C}"/>
                </a:ext>
              </a:extLst>
            </p:cNvPr>
            <p:cNvSpPr/>
            <p:nvPr/>
          </p:nvSpPr>
          <p:spPr>
            <a:xfrm>
              <a:off x="7213865" y="557260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7144"/>
                    <a:pt x="7990"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89" name="Freeform: Shape 3788">
              <a:extLst>
                <a:ext uri="{FF2B5EF4-FFF2-40B4-BE49-F238E27FC236}">
                  <a16:creationId xmlns:a16="http://schemas.microsoft.com/office/drawing/2014/main" id="{8A63E391-6693-428B-8F32-6B4618F1FD48}"/>
                </a:ext>
              </a:extLst>
            </p:cNvPr>
            <p:cNvSpPr/>
            <p:nvPr/>
          </p:nvSpPr>
          <p:spPr>
            <a:xfrm>
              <a:off x="7241910" y="562975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0" name="Freeform: Shape 3789">
              <a:extLst>
                <a:ext uri="{FF2B5EF4-FFF2-40B4-BE49-F238E27FC236}">
                  <a16:creationId xmlns:a16="http://schemas.microsoft.com/office/drawing/2014/main" id="{1F9040F1-2F1F-4276-926A-90A4A0AFF8EF}"/>
                </a:ext>
              </a:extLst>
            </p:cNvPr>
            <p:cNvSpPr/>
            <p:nvPr/>
          </p:nvSpPr>
          <p:spPr>
            <a:xfrm>
              <a:off x="7241381" y="563641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1" name="Freeform: Shape 3790">
              <a:extLst>
                <a:ext uri="{FF2B5EF4-FFF2-40B4-BE49-F238E27FC236}">
                  <a16:creationId xmlns:a16="http://schemas.microsoft.com/office/drawing/2014/main" id="{11287F9A-7D29-46FE-96D4-0E876AAB37E9}"/>
                </a:ext>
              </a:extLst>
            </p:cNvPr>
            <p:cNvSpPr/>
            <p:nvPr/>
          </p:nvSpPr>
          <p:spPr>
            <a:xfrm>
              <a:off x="7240429" y="56421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2" name="Freeform: Shape 3791">
              <a:extLst>
                <a:ext uri="{FF2B5EF4-FFF2-40B4-BE49-F238E27FC236}">
                  <a16:creationId xmlns:a16="http://schemas.microsoft.com/office/drawing/2014/main" id="{292C149C-63D5-4F2D-BD13-C1EC72129041}"/>
                </a:ext>
              </a:extLst>
            </p:cNvPr>
            <p:cNvSpPr/>
            <p:nvPr/>
          </p:nvSpPr>
          <p:spPr>
            <a:xfrm>
              <a:off x="7233999" y="5577601"/>
              <a:ext cx="9525" cy="9525"/>
            </a:xfrm>
            <a:custGeom>
              <a:avLst/>
              <a:gdLst>
                <a:gd name="connsiteX0" fmla="*/ 7858 w 9525"/>
                <a:gd name="connsiteY0" fmla="*/ 7858 h 9525"/>
                <a:gd name="connsiteX1" fmla="*/ 7858 w 9525"/>
                <a:gd name="connsiteY1" fmla="*/ 7858 h 9525"/>
                <a:gd name="connsiteX2" fmla="*/ 7858 w 9525"/>
                <a:gd name="connsiteY2" fmla="*/ 7858 h 9525"/>
              </a:gdLst>
              <a:ahLst/>
              <a:cxnLst>
                <a:cxn ang="0">
                  <a:pos x="connsiteX0" y="connsiteY0"/>
                </a:cxn>
                <a:cxn ang="0">
                  <a:pos x="connsiteX1" y="connsiteY1"/>
                </a:cxn>
                <a:cxn ang="0">
                  <a:pos x="connsiteX2" y="connsiteY2"/>
                </a:cxn>
              </a:cxnLst>
              <a:rect l="l" t="t" r="r" b="b"/>
              <a:pathLst>
                <a:path w="9525" h="9525">
                  <a:moveTo>
                    <a:pt x="7858" y="7858"/>
                  </a:moveTo>
                  <a:cubicBezTo>
                    <a:pt x="7858" y="6906"/>
                    <a:pt x="6906" y="6906"/>
                    <a:pt x="7858" y="7858"/>
                  </a:cubicBezTo>
                  <a:cubicBezTo>
                    <a:pt x="6906" y="6906"/>
                    <a:pt x="6906" y="6906"/>
                    <a:pt x="785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3" name="Freeform: Shape 3792">
              <a:extLst>
                <a:ext uri="{FF2B5EF4-FFF2-40B4-BE49-F238E27FC236}">
                  <a16:creationId xmlns:a16="http://schemas.microsoft.com/office/drawing/2014/main" id="{79E416ED-6309-40B8-9047-4ED922A63557}"/>
                </a:ext>
              </a:extLst>
            </p:cNvPr>
            <p:cNvSpPr/>
            <p:nvPr/>
          </p:nvSpPr>
          <p:spPr>
            <a:xfrm>
              <a:off x="7240756" y="5582126"/>
              <a:ext cx="9525" cy="9525"/>
            </a:xfrm>
            <a:custGeom>
              <a:avLst/>
              <a:gdLst>
                <a:gd name="connsiteX0" fmla="*/ 8722 w 9525"/>
                <a:gd name="connsiteY0" fmla="*/ 8097 h 9525"/>
                <a:gd name="connsiteX1" fmla="*/ 7769 w 9525"/>
                <a:gd name="connsiteY1" fmla="*/ 7144 h 9525"/>
                <a:gd name="connsiteX2" fmla="*/ 8722 w 9525"/>
                <a:gd name="connsiteY2" fmla="*/ 8097 h 9525"/>
              </a:gdLst>
              <a:ahLst/>
              <a:cxnLst>
                <a:cxn ang="0">
                  <a:pos x="connsiteX0" y="connsiteY0"/>
                </a:cxn>
                <a:cxn ang="0">
                  <a:pos x="connsiteX1" y="connsiteY1"/>
                </a:cxn>
                <a:cxn ang="0">
                  <a:pos x="connsiteX2" y="connsiteY2"/>
                </a:cxn>
              </a:cxnLst>
              <a:rect l="l" t="t" r="r" b="b"/>
              <a:pathLst>
                <a:path w="9525" h="9525">
                  <a:moveTo>
                    <a:pt x="8722" y="8097"/>
                  </a:moveTo>
                  <a:cubicBezTo>
                    <a:pt x="7769" y="8097"/>
                    <a:pt x="7769" y="7144"/>
                    <a:pt x="7769" y="7144"/>
                  </a:cubicBezTo>
                  <a:cubicBezTo>
                    <a:pt x="6817" y="8097"/>
                    <a:pt x="6817" y="8097"/>
                    <a:pt x="8722" y="80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4" name="Freeform: Shape 3793">
              <a:extLst>
                <a:ext uri="{FF2B5EF4-FFF2-40B4-BE49-F238E27FC236}">
                  <a16:creationId xmlns:a16="http://schemas.microsoft.com/office/drawing/2014/main" id="{7E9F06FD-1A9D-4E54-93CD-A5978203697E}"/>
                </a:ext>
              </a:extLst>
            </p:cNvPr>
            <p:cNvSpPr/>
            <p:nvPr/>
          </p:nvSpPr>
          <p:spPr>
            <a:xfrm>
              <a:off x="7229951" y="555027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5" name="Freeform: Shape 3794">
              <a:extLst>
                <a:ext uri="{FF2B5EF4-FFF2-40B4-BE49-F238E27FC236}">
                  <a16:creationId xmlns:a16="http://schemas.microsoft.com/office/drawing/2014/main" id="{B969477B-1EC9-46A1-A8ED-845A27291F58}"/>
                </a:ext>
              </a:extLst>
            </p:cNvPr>
            <p:cNvSpPr/>
            <p:nvPr/>
          </p:nvSpPr>
          <p:spPr>
            <a:xfrm>
              <a:off x="7240005" y="5581173"/>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7144"/>
                    <a:pt x="7567" y="8096"/>
                    <a:pt x="7567" y="8096"/>
                  </a:cubicBezTo>
                  <a:cubicBezTo>
                    <a:pt x="7567" y="8096"/>
                    <a:pt x="8520"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6" name="Freeform: Shape 3795">
              <a:extLst>
                <a:ext uri="{FF2B5EF4-FFF2-40B4-BE49-F238E27FC236}">
                  <a16:creationId xmlns:a16="http://schemas.microsoft.com/office/drawing/2014/main" id="{C6571F99-221A-486D-A9A7-4D7F21089FAB}"/>
                </a:ext>
              </a:extLst>
            </p:cNvPr>
            <p:cNvSpPr/>
            <p:nvPr/>
          </p:nvSpPr>
          <p:spPr>
            <a:xfrm>
              <a:off x="7240429" y="56649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7" name="Freeform: Shape 3796">
              <a:extLst>
                <a:ext uri="{FF2B5EF4-FFF2-40B4-BE49-F238E27FC236}">
                  <a16:creationId xmlns:a16="http://schemas.microsoft.com/office/drawing/2014/main" id="{CE830145-D8DF-429B-84E0-F6B5BC56E6C2}"/>
                </a:ext>
              </a:extLst>
            </p:cNvPr>
            <p:cNvSpPr/>
            <p:nvPr/>
          </p:nvSpPr>
          <p:spPr>
            <a:xfrm>
              <a:off x="7240429" y="56649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8" name="Freeform: Shape 3797">
              <a:extLst>
                <a:ext uri="{FF2B5EF4-FFF2-40B4-BE49-F238E27FC236}">
                  <a16:creationId xmlns:a16="http://schemas.microsoft.com/office/drawing/2014/main" id="{C825F0DF-96DB-4C60-93EA-1D5F2AE4D181}"/>
                </a:ext>
              </a:extLst>
            </p:cNvPr>
            <p:cNvSpPr/>
            <p:nvPr/>
          </p:nvSpPr>
          <p:spPr>
            <a:xfrm>
              <a:off x="7240958" y="566594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799" name="Freeform: Shape 3798">
              <a:extLst>
                <a:ext uri="{FF2B5EF4-FFF2-40B4-BE49-F238E27FC236}">
                  <a16:creationId xmlns:a16="http://schemas.microsoft.com/office/drawing/2014/main" id="{7030939D-070F-4B8E-89E5-E7FD2E46AC00}"/>
                </a:ext>
              </a:extLst>
            </p:cNvPr>
            <p:cNvSpPr/>
            <p:nvPr/>
          </p:nvSpPr>
          <p:spPr>
            <a:xfrm>
              <a:off x="7240429" y="5657373"/>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7144"/>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0" name="Freeform: Shape 3799">
              <a:extLst>
                <a:ext uri="{FF2B5EF4-FFF2-40B4-BE49-F238E27FC236}">
                  <a16:creationId xmlns:a16="http://schemas.microsoft.com/office/drawing/2014/main" id="{A297FA8F-9E5C-479E-8A57-E07E66A9BFB3}"/>
                </a:ext>
              </a:extLst>
            </p:cNvPr>
            <p:cNvSpPr/>
            <p:nvPr/>
          </p:nvSpPr>
          <p:spPr>
            <a:xfrm>
              <a:off x="7239872" y="5655468"/>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6" y="12859"/>
                    <a:pt x="7700" y="7144"/>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1" name="Freeform: Shape 3800">
              <a:extLst>
                <a:ext uri="{FF2B5EF4-FFF2-40B4-BE49-F238E27FC236}">
                  <a16:creationId xmlns:a16="http://schemas.microsoft.com/office/drawing/2014/main" id="{23582521-1C4E-4878-9ACF-DA8870801720}"/>
                </a:ext>
              </a:extLst>
            </p:cNvPr>
            <p:cNvSpPr/>
            <p:nvPr/>
          </p:nvSpPr>
          <p:spPr>
            <a:xfrm>
              <a:off x="7253607" y="5645943"/>
              <a:ext cx="9525" cy="9525"/>
            </a:xfrm>
            <a:custGeom>
              <a:avLst/>
              <a:gdLst>
                <a:gd name="connsiteX0" fmla="*/ 7301 w 9525"/>
                <a:gd name="connsiteY0" fmla="*/ 7144 h 9525"/>
                <a:gd name="connsiteX1" fmla="*/ 7301 w 9525"/>
                <a:gd name="connsiteY1" fmla="*/ 7144 h 9525"/>
              </a:gdLst>
              <a:ahLst/>
              <a:cxnLst>
                <a:cxn ang="0">
                  <a:pos x="connsiteX0" y="connsiteY0"/>
                </a:cxn>
                <a:cxn ang="0">
                  <a:pos x="connsiteX1" y="connsiteY1"/>
                </a:cxn>
              </a:cxnLst>
              <a:rect l="l" t="t" r="r" b="b"/>
              <a:pathLst>
                <a:path w="9525" h="9525">
                  <a:moveTo>
                    <a:pt x="7301" y="7144"/>
                  </a:moveTo>
                  <a:cubicBezTo>
                    <a:pt x="10158" y="10954"/>
                    <a:pt x="6348" y="8096"/>
                    <a:pt x="73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2" name="Freeform: Shape 3801">
              <a:extLst>
                <a:ext uri="{FF2B5EF4-FFF2-40B4-BE49-F238E27FC236}">
                  <a16:creationId xmlns:a16="http://schemas.microsoft.com/office/drawing/2014/main" id="{98159BFF-2039-45D7-9FF0-903FFF7BB1E8}"/>
                </a:ext>
              </a:extLst>
            </p:cNvPr>
            <p:cNvSpPr/>
            <p:nvPr/>
          </p:nvSpPr>
          <p:spPr>
            <a:xfrm>
              <a:off x="7254716" y="5640467"/>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8810"/>
                    <a:pt x="9049" y="7858"/>
                    <a:pt x="9049"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3" name="Freeform: Shape 3802">
              <a:extLst>
                <a:ext uri="{FF2B5EF4-FFF2-40B4-BE49-F238E27FC236}">
                  <a16:creationId xmlns:a16="http://schemas.microsoft.com/office/drawing/2014/main" id="{52A78AB3-4A97-444E-814F-6C80EAB7E5F7}"/>
                </a:ext>
              </a:extLst>
            </p:cNvPr>
            <p:cNvSpPr/>
            <p:nvPr/>
          </p:nvSpPr>
          <p:spPr>
            <a:xfrm>
              <a:off x="7253764" y="5600752"/>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10001" y="7567"/>
                  </a:lnTo>
                  <a:cubicBezTo>
                    <a:pt x="9049"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4" name="Freeform: Shape 3803">
              <a:extLst>
                <a:ext uri="{FF2B5EF4-FFF2-40B4-BE49-F238E27FC236}">
                  <a16:creationId xmlns:a16="http://schemas.microsoft.com/office/drawing/2014/main" id="{C4F2844B-5D2D-4CEF-A9C7-B371B7BD970B}"/>
                </a:ext>
              </a:extLst>
            </p:cNvPr>
            <p:cNvSpPr/>
            <p:nvPr/>
          </p:nvSpPr>
          <p:spPr>
            <a:xfrm>
              <a:off x="7239053" y="559450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9049"/>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5" name="Freeform: Shape 3804">
              <a:extLst>
                <a:ext uri="{FF2B5EF4-FFF2-40B4-BE49-F238E27FC236}">
                  <a16:creationId xmlns:a16="http://schemas.microsoft.com/office/drawing/2014/main" id="{DF6DA4AC-1ECD-40F9-ABAD-B2758841D6D4}"/>
                </a:ext>
              </a:extLst>
            </p:cNvPr>
            <p:cNvSpPr/>
            <p:nvPr/>
          </p:nvSpPr>
          <p:spPr>
            <a:xfrm>
              <a:off x="7257299" y="5587855"/>
              <a:ext cx="9525" cy="9525"/>
            </a:xfrm>
            <a:custGeom>
              <a:avLst/>
              <a:gdLst>
                <a:gd name="connsiteX0" fmla="*/ 7419 w 9525"/>
                <a:gd name="connsiteY0" fmla="*/ 8082 h 9525"/>
                <a:gd name="connsiteX1" fmla="*/ 7419 w 9525"/>
                <a:gd name="connsiteY1" fmla="*/ 8082 h 9525"/>
              </a:gdLst>
              <a:ahLst/>
              <a:cxnLst>
                <a:cxn ang="0">
                  <a:pos x="connsiteX0" y="connsiteY0"/>
                </a:cxn>
                <a:cxn ang="0">
                  <a:pos x="connsiteX1" y="connsiteY1"/>
                </a:cxn>
              </a:cxnLst>
              <a:rect l="l" t="t" r="r" b="b"/>
              <a:pathLst>
                <a:path w="9525" h="9525">
                  <a:moveTo>
                    <a:pt x="7419" y="8082"/>
                  </a:moveTo>
                  <a:cubicBezTo>
                    <a:pt x="8371" y="9987"/>
                    <a:pt x="6466" y="5225"/>
                    <a:pt x="7419" y="80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6" name="Freeform: Shape 3805">
              <a:extLst>
                <a:ext uri="{FF2B5EF4-FFF2-40B4-BE49-F238E27FC236}">
                  <a16:creationId xmlns:a16="http://schemas.microsoft.com/office/drawing/2014/main" id="{F8F0AC69-FCA5-4149-BD98-291BC2BC2A0D}"/>
                </a:ext>
              </a:extLst>
            </p:cNvPr>
            <p:cNvSpPr/>
            <p:nvPr/>
          </p:nvSpPr>
          <p:spPr>
            <a:xfrm>
              <a:off x="7251859" y="554212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7144" y="7144"/>
                    <a:pt x="10954"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7" name="Freeform: Shape 3806">
              <a:extLst>
                <a:ext uri="{FF2B5EF4-FFF2-40B4-BE49-F238E27FC236}">
                  <a16:creationId xmlns:a16="http://schemas.microsoft.com/office/drawing/2014/main" id="{A95E5CBE-2A9D-4B14-9577-BFB93E2FD772}"/>
                </a:ext>
              </a:extLst>
            </p:cNvPr>
            <p:cNvSpPr/>
            <p:nvPr/>
          </p:nvSpPr>
          <p:spPr>
            <a:xfrm>
              <a:off x="7243286" y="5506792"/>
              <a:ext cx="9525" cy="9525"/>
            </a:xfrm>
            <a:custGeom>
              <a:avLst/>
              <a:gdLst>
                <a:gd name="connsiteX0" fmla="*/ 9049 w 9525"/>
                <a:gd name="connsiteY0" fmla="*/ 9134 h 9525"/>
                <a:gd name="connsiteX1" fmla="*/ 7144 w 9525"/>
                <a:gd name="connsiteY1" fmla="*/ 8182 h 9525"/>
                <a:gd name="connsiteX2" fmla="*/ 9049 w 9525"/>
                <a:gd name="connsiteY2" fmla="*/ 9134 h 9525"/>
              </a:gdLst>
              <a:ahLst/>
              <a:cxnLst>
                <a:cxn ang="0">
                  <a:pos x="connsiteX0" y="connsiteY0"/>
                </a:cxn>
                <a:cxn ang="0">
                  <a:pos x="connsiteX1" y="connsiteY1"/>
                </a:cxn>
                <a:cxn ang="0">
                  <a:pos x="connsiteX2" y="connsiteY2"/>
                </a:cxn>
              </a:cxnLst>
              <a:rect l="l" t="t" r="r" b="b"/>
              <a:pathLst>
                <a:path w="9525" h="9525">
                  <a:moveTo>
                    <a:pt x="9049" y="9134"/>
                  </a:moveTo>
                  <a:cubicBezTo>
                    <a:pt x="10001" y="7230"/>
                    <a:pt x="9049" y="6277"/>
                    <a:pt x="7144" y="8182"/>
                  </a:cubicBezTo>
                  <a:cubicBezTo>
                    <a:pt x="8096" y="9134"/>
                    <a:pt x="8096" y="10087"/>
                    <a:pt x="9049" y="913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08" name="Freeform: Shape 3807">
              <a:extLst>
                <a:ext uri="{FF2B5EF4-FFF2-40B4-BE49-F238E27FC236}">
                  <a16:creationId xmlns:a16="http://schemas.microsoft.com/office/drawing/2014/main" id="{72F0E6EA-F056-4538-A248-9B161A30B584}"/>
                </a:ext>
              </a:extLst>
            </p:cNvPr>
            <p:cNvSpPr/>
            <p:nvPr/>
          </p:nvSpPr>
          <p:spPr>
            <a:xfrm>
              <a:off x="7187724" y="5565510"/>
              <a:ext cx="9525" cy="9525"/>
            </a:xfrm>
            <a:custGeom>
              <a:avLst/>
              <a:gdLst>
                <a:gd name="connsiteX0" fmla="*/ 8414 w 9525"/>
                <a:gd name="connsiteY0" fmla="*/ 7567 h 9525"/>
                <a:gd name="connsiteX1" fmla="*/ 8414 w 9525"/>
                <a:gd name="connsiteY1" fmla="*/ 7567 h 9525"/>
              </a:gdLst>
              <a:ahLst/>
              <a:cxnLst>
                <a:cxn ang="0">
                  <a:pos x="connsiteX0" y="connsiteY0"/>
                </a:cxn>
                <a:cxn ang="0">
                  <a:pos x="connsiteX1" y="connsiteY1"/>
                </a:cxn>
              </a:cxnLst>
              <a:rect l="l" t="t" r="r" b="b"/>
              <a:pathLst>
                <a:path w="9525" h="9525">
                  <a:moveTo>
                    <a:pt x="8414" y="7567"/>
                  </a:moveTo>
                  <a:cubicBezTo>
                    <a:pt x="5556" y="6615"/>
                    <a:pt x="8414" y="7567"/>
                    <a:pt x="841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3809" name="Group 3808">
            <a:extLst>
              <a:ext uri="{FF2B5EF4-FFF2-40B4-BE49-F238E27FC236}">
                <a16:creationId xmlns:a16="http://schemas.microsoft.com/office/drawing/2014/main" id="{D3311BBE-EB03-4870-BB65-1B17D9DFAC2B}"/>
              </a:ext>
            </a:extLst>
          </p:cNvPr>
          <p:cNvGrpSpPr/>
          <p:nvPr/>
        </p:nvGrpSpPr>
        <p:grpSpPr>
          <a:xfrm flipH="1">
            <a:off x="3711300" y="1081241"/>
            <a:ext cx="270931" cy="344010"/>
            <a:chOff x="6843236" y="157160"/>
            <a:chExt cx="947072" cy="1202528"/>
          </a:xfrm>
        </p:grpSpPr>
        <p:sp>
          <p:nvSpPr>
            <p:cNvPr id="3810" name="Freeform: Shape 3809">
              <a:extLst>
                <a:ext uri="{FF2B5EF4-FFF2-40B4-BE49-F238E27FC236}">
                  <a16:creationId xmlns:a16="http://schemas.microsoft.com/office/drawing/2014/main" id="{F0D58BED-1843-4469-AFFE-C1146365D386}"/>
                </a:ext>
              </a:extLst>
            </p:cNvPr>
            <p:cNvSpPr/>
            <p:nvPr/>
          </p:nvSpPr>
          <p:spPr>
            <a:xfrm>
              <a:off x="7263183" y="188542"/>
              <a:ext cx="19050" cy="9525"/>
            </a:xfrm>
            <a:custGeom>
              <a:avLst/>
              <a:gdLst>
                <a:gd name="connsiteX0" fmla="*/ 13917 w 19050"/>
                <a:gd name="connsiteY0" fmla="*/ 10530 h 9525"/>
                <a:gd name="connsiteX1" fmla="*/ 13917 w 19050"/>
                <a:gd name="connsiteY1" fmla="*/ 10530 h 9525"/>
              </a:gdLst>
              <a:ahLst/>
              <a:cxnLst>
                <a:cxn ang="0">
                  <a:pos x="connsiteX0" y="connsiteY0"/>
                </a:cxn>
                <a:cxn ang="0">
                  <a:pos x="connsiteX1" y="connsiteY1"/>
                </a:cxn>
              </a:cxnLst>
              <a:rect l="l" t="t" r="r" b="b"/>
              <a:pathLst>
                <a:path w="19050" h="9525">
                  <a:moveTo>
                    <a:pt x="13917" y="10530"/>
                  </a:moveTo>
                  <a:cubicBezTo>
                    <a:pt x="13917" y="10530"/>
                    <a:pt x="-1323" y="2910"/>
                    <a:pt x="13917" y="105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1" name="Freeform: Shape 3810">
              <a:extLst>
                <a:ext uri="{FF2B5EF4-FFF2-40B4-BE49-F238E27FC236}">
                  <a16:creationId xmlns:a16="http://schemas.microsoft.com/office/drawing/2014/main" id="{40348211-9975-4994-8AF7-B39571C9E27E}"/>
                </a:ext>
              </a:extLst>
            </p:cNvPr>
            <p:cNvSpPr/>
            <p:nvPr/>
          </p:nvSpPr>
          <p:spPr>
            <a:xfrm>
              <a:off x="7235250" y="171185"/>
              <a:ext cx="19050" cy="19050"/>
            </a:xfrm>
            <a:custGeom>
              <a:avLst/>
              <a:gdLst>
                <a:gd name="connsiteX0" fmla="*/ 15180 w 19050"/>
                <a:gd name="connsiteY0" fmla="*/ 12647 h 19050"/>
                <a:gd name="connsiteX1" fmla="*/ 15180 w 19050"/>
                <a:gd name="connsiteY1" fmla="*/ 12647 h 19050"/>
              </a:gdLst>
              <a:ahLst/>
              <a:cxnLst>
                <a:cxn ang="0">
                  <a:pos x="connsiteX0" y="connsiteY0"/>
                </a:cxn>
                <a:cxn ang="0">
                  <a:pos x="connsiteX1" y="connsiteY1"/>
                </a:cxn>
              </a:cxnLst>
              <a:rect l="l" t="t" r="r" b="b"/>
              <a:pathLst>
                <a:path w="19050" h="19050">
                  <a:moveTo>
                    <a:pt x="15180" y="12647"/>
                  </a:moveTo>
                  <a:cubicBezTo>
                    <a:pt x="-8632" y="12647"/>
                    <a:pt x="29468" y="265"/>
                    <a:pt x="15180" y="126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2" name="Freeform: Shape 3811">
              <a:extLst>
                <a:ext uri="{FF2B5EF4-FFF2-40B4-BE49-F238E27FC236}">
                  <a16:creationId xmlns:a16="http://schemas.microsoft.com/office/drawing/2014/main" id="{857E9FF3-455D-4F44-B581-FC12D29215E6}"/>
                </a:ext>
              </a:extLst>
            </p:cNvPr>
            <p:cNvSpPr/>
            <p:nvPr/>
          </p:nvSpPr>
          <p:spPr>
            <a:xfrm>
              <a:off x="7409021" y="559593"/>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3" name="Freeform: Shape 3812">
              <a:extLst>
                <a:ext uri="{FF2B5EF4-FFF2-40B4-BE49-F238E27FC236}">
                  <a16:creationId xmlns:a16="http://schemas.microsoft.com/office/drawing/2014/main" id="{884BC04F-9FA5-4A12-AAD2-A0B4493CC35E}"/>
                </a:ext>
              </a:extLst>
            </p:cNvPr>
            <p:cNvSpPr/>
            <p:nvPr/>
          </p:nvSpPr>
          <p:spPr>
            <a:xfrm>
              <a:off x="7597616" y="751284"/>
              <a:ext cx="9525" cy="9525"/>
            </a:xfrm>
            <a:custGeom>
              <a:avLst/>
              <a:gdLst>
                <a:gd name="connsiteX0" fmla="*/ 10001 w 9525"/>
                <a:gd name="connsiteY0" fmla="*/ 7858 h 9525"/>
                <a:gd name="connsiteX1" fmla="*/ 7144 w 9525"/>
                <a:gd name="connsiteY1" fmla="*/ 7858 h 9525"/>
                <a:gd name="connsiteX2" fmla="*/ 10001 w 9525"/>
                <a:gd name="connsiteY2" fmla="*/ 7858 h 9525"/>
              </a:gdLst>
              <a:ahLst/>
              <a:cxnLst>
                <a:cxn ang="0">
                  <a:pos x="connsiteX0" y="connsiteY0"/>
                </a:cxn>
                <a:cxn ang="0">
                  <a:pos x="connsiteX1" y="connsiteY1"/>
                </a:cxn>
                <a:cxn ang="0">
                  <a:pos x="connsiteX2" y="connsiteY2"/>
                </a:cxn>
              </a:cxnLst>
              <a:rect l="l" t="t" r="r" b="b"/>
              <a:pathLst>
                <a:path w="9525" h="9525">
                  <a:moveTo>
                    <a:pt x="10001" y="7858"/>
                  </a:moveTo>
                  <a:cubicBezTo>
                    <a:pt x="8096" y="6906"/>
                    <a:pt x="7144" y="6906"/>
                    <a:pt x="7144" y="7858"/>
                  </a:cubicBezTo>
                  <a:cubicBezTo>
                    <a:pt x="9049" y="8811"/>
                    <a:pt x="10954" y="8811"/>
                    <a:pt x="10001"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4" name="Freeform: Shape 3813">
              <a:extLst>
                <a:ext uri="{FF2B5EF4-FFF2-40B4-BE49-F238E27FC236}">
                  <a16:creationId xmlns:a16="http://schemas.microsoft.com/office/drawing/2014/main" id="{38D84C24-9F5A-4BA8-88C9-E9280A78A845}"/>
                </a:ext>
              </a:extLst>
            </p:cNvPr>
            <p:cNvSpPr/>
            <p:nvPr/>
          </p:nvSpPr>
          <p:spPr>
            <a:xfrm>
              <a:off x="7640479" y="77104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7144"/>
                    <a:pt x="7144" y="7144"/>
                  </a:cubicBezTo>
                  <a:cubicBezTo>
                    <a:pt x="8096" y="7144"/>
                    <a:pt x="9049" y="8096"/>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5" name="Freeform: Shape 3814">
              <a:extLst>
                <a:ext uri="{FF2B5EF4-FFF2-40B4-BE49-F238E27FC236}">
                  <a16:creationId xmlns:a16="http://schemas.microsoft.com/office/drawing/2014/main" id="{5EC3FC4B-B78D-49A6-86F1-6AE5088F1E3F}"/>
                </a:ext>
              </a:extLst>
            </p:cNvPr>
            <p:cNvSpPr/>
            <p:nvPr/>
          </p:nvSpPr>
          <p:spPr>
            <a:xfrm>
              <a:off x="7408069" y="562451"/>
              <a:ext cx="9525" cy="19050"/>
            </a:xfrm>
            <a:custGeom>
              <a:avLst/>
              <a:gdLst>
                <a:gd name="connsiteX0" fmla="*/ 8096 w 9525"/>
                <a:gd name="connsiteY0" fmla="*/ 7144 h 19050"/>
                <a:gd name="connsiteX1" fmla="*/ 7144 w 9525"/>
                <a:gd name="connsiteY1" fmla="*/ 14764 h 19050"/>
                <a:gd name="connsiteX2" fmla="*/ 8096 w 9525"/>
                <a:gd name="connsiteY2" fmla="*/ 7144 h 19050"/>
              </a:gdLst>
              <a:ahLst/>
              <a:cxnLst>
                <a:cxn ang="0">
                  <a:pos x="connsiteX0" y="connsiteY0"/>
                </a:cxn>
                <a:cxn ang="0">
                  <a:pos x="connsiteX1" y="connsiteY1"/>
                </a:cxn>
                <a:cxn ang="0">
                  <a:pos x="connsiteX2" y="connsiteY2"/>
                </a:cxn>
              </a:cxnLst>
              <a:rect l="l" t="t" r="r" b="b"/>
              <a:pathLst>
                <a:path w="9525" h="19050">
                  <a:moveTo>
                    <a:pt x="8096" y="7144"/>
                  </a:moveTo>
                  <a:lnTo>
                    <a:pt x="7144" y="14764"/>
                  </a:lnTo>
                  <a:cubicBezTo>
                    <a:pt x="8096" y="14764"/>
                    <a:pt x="8096" y="1095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6" name="Freeform: Shape 3815">
              <a:extLst>
                <a:ext uri="{FF2B5EF4-FFF2-40B4-BE49-F238E27FC236}">
                  <a16:creationId xmlns:a16="http://schemas.microsoft.com/office/drawing/2014/main" id="{4814EFA8-6D60-4C80-BFFE-975E1F8644EF}"/>
                </a:ext>
              </a:extLst>
            </p:cNvPr>
            <p:cNvSpPr/>
            <p:nvPr/>
          </p:nvSpPr>
          <p:spPr>
            <a:xfrm>
              <a:off x="7282648" y="164306"/>
              <a:ext cx="9525" cy="9525"/>
            </a:xfrm>
            <a:custGeom>
              <a:avLst/>
              <a:gdLst>
                <a:gd name="connsiteX0" fmla="*/ 11597 w 9525"/>
                <a:gd name="connsiteY0" fmla="*/ 7144 h 9525"/>
                <a:gd name="connsiteX1" fmla="*/ 11597 w 9525"/>
                <a:gd name="connsiteY1" fmla="*/ 7144 h 9525"/>
              </a:gdLst>
              <a:ahLst/>
              <a:cxnLst>
                <a:cxn ang="0">
                  <a:pos x="connsiteX0" y="connsiteY0"/>
                </a:cxn>
                <a:cxn ang="0">
                  <a:pos x="connsiteX1" y="connsiteY1"/>
                </a:cxn>
              </a:cxnLst>
              <a:rect l="l" t="t" r="r" b="b"/>
              <a:pathLst>
                <a:path w="9525" h="9525">
                  <a:moveTo>
                    <a:pt x="11597" y="7144"/>
                  </a:moveTo>
                  <a:cubicBezTo>
                    <a:pt x="2072" y="8096"/>
                    <a:pt x="10644" y="9049"/>
                    <a:pt x="1159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7" name="Freeform: Shape 3816">
              <a:extLst>
                <a:ext uri="{FF2B5EF4-FFF2-40B4-BE49-F238E27FC236}">
                  <a16:creationId xmlns:a16="http://schemas.microsoft.com/office/drawing/2014/main" id="{BF504334-9377-44A5-8EF0-61D81151B774}"/>
                </a:ext>
              </a:extLst>
            </p:cNvPr>
            <p:cNvSpPr/>
            <p:nvPr/>
          </p:nvSpPr>
          <p:spPr>
            <a:xfrm>
              <a:off x="7404111" y="435841"/>
              <a:ext cx="9525" cy="9525"/>
            </a:xfrm>
            <a:custGeom>
              <a:avLst/>
              <a:gdLst>
                <a:gd name="connsiteX0" fmla="*/ 8244 w 9525"/>
                <a:gd name="connsiteY0" fmla="*/ 11833 h 9525"/>
                <a:gd name="connsiteX1" fmla="*/ 8244 w 9525"/>
                <a:gd name="connsiteY1" fmla="*/ 11833 h 9525"/>
              </a:gdLst>
              <a:ahLst/>
              <a:cxnLst>
                <a:cxn ang="0">
                  <a:pos x="connsiteX0" y="connsiteY0"/>
                </a:cxn>
                <a:cxn ang="0">
                  <a:pos x="connsiteX1" y="connsiteY1"/>
                </a:cxn>
              </a:cxnLst>
              <a:rect l="l" t="t" r="r" b="b"/>
              <a:pathLst>
                <a:path w="9525" h="9525">
                  <a:moveTo>
                    <a:pt x="8244" y="11833"/>
                  </a:moveTo>
                  <a:cubicBezTo>
                    <a:pt x="7291" y="9928"/>
                    <a:pt x="6339" y="2308"/>
                    <a:pt x="8244" y="118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8" name="Freeform: Shape 3817">
              <a:extLst>
                <a:ext uri="{FF2B5EF4-FFF2-40B4-BE49-F238E27FC236}">
                  <a16:creationId xmlns:a16="http://schemas.microsoft.com/office/drawing/2014/main" id="{74EF059E-00DE-4C4E-A09D-52E0AAF5DBB8}"/>
                </a:ext>
              </a:extLst>
            </p:cNvPr>
            <p:cNvSpPr/>
            <p:nvPr/>
          </p:nvSpPr>
          <p:spPr>
            <a:xfrm>
              <a:off x="7409503" y="215636"/>
              <a:ext cx="9525" cy="19050"/>
            </a:xfrm>
            <a:custGeom>
              <a:avLst/>
              <a:gdLst>
                <a:gd name="connsiteX0" fmla="*/ 7615 w 9525"/>
                <a:gd name="connsiteY0" fmla="*/ 8201 h 19050"/>
                <a:gd name="connsiteX1" fmla="*/ 7615 w 9525"/>
                <a:gd name="connsiteY1" fmla="*/ 8201 h 19050"/>
              </a:gdLst>
              <a:ahLst/>
              <a:cxnLst>
                <a:cxn ang="0">
                  <a:pos x="connsiteX0" y="connsiteY0"/>
                </a:cxn>
                <a:cxn ang="0">
                  <a:pos x="connsiteX1" y="connsiteY1"/>
                </a:cxn>
              </a:cxnLst>
              <a:rect l="l" t="t" r="r" b="b"/>
              <a:pathLst>
                <a:path w="9525" h="19050">
                  <a:moveTo>
                    <a:pt x="7615" y="8201"/>
                  </a:moveTo>
                  <a:cubicBezTo>
                    <a:pt x="4757" y="22488"/>
                    <a:pt x="16187" y="2486"/>
                    <a:pt x="7615" y="82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19" name="Freeform: Shape 3818">
              <a:extLst>
                <a:ext uri="{FF2B5EF4-FFF2-40B4-BE49-F238E27FC236}">
                  <a16:creationId xmlns:a16="http://schemas.microsoft.com/office/drawing/2014/main" id="{186797D9-2B34-451E-AA7F-834483CC190C}"/>
                </a:ext>
              </a:extLst>
            </p:cNvPr>
            <p:cNvSpPr/>
            <p:nvPr/>
          </p:nvSpPr>
          <p:spPr>
            <a:xfrm>
              <a:off x="7305199" y="175736"/>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7144"/>
                    <a:pt x="9049"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0" name="Freeform: Shape 3819">
              <a:extLst>
                <a:ext uri="{FF2B5EF4-FFF2-40B4-BE49-F238E27FC236}">
                  <a16:creationId xmlns:a16="http://schemas.microsoft.com/office/drawing/2014/main" id="{9D0A3FED-5992-4F80-B886-8580BCC6DA85}"/>
                </a:ext>
              </a:extLst>
            </p:cNvPr>
            <p:cNvSpPr/>
            <p:nvPr/>
          </p:nvSpPr>
          <p:spPr>
            <a:xfrm>
              <a:off x="7402354" y="50720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1" name="Freeform: Shape 3820">
              <a:extLst>
                <a:ext uri="{FF2B5EF4-FFF2-40B4-BE49-F238E27FC236}">
                  <a16:creationId xmlns:a16="http://schemas.microsoft.com/office/drawing/2014/main" id="{B66C2C0D-0F8D-4530-88DF-B9BD29780088}"/>
                </a:ext>
              </a:extLst>
            </p:cNvPr>
            <p:cNvSpPr/>
            <p:nvPr/>
          </p:nvSpPr>
          <p:spPr>
            <a:xfrm>
              <a:off x="7208996" y="4024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2" name="Freeform: Shape 3821">
              <a:extLst>
                <a:ext uri="{FF2B5EF4-FFF2-40B4-BE49-F238E27FC236}">
                  <a16:creationId xmlns:a16="http://schemas.microsoft.com/office/drawing/2014/main" id="{9967BF7A-C85E-42A4-BAFD-26814383DBB6}"/>
                </a:ext>
              </a:extLst>
            </p:cNvPr>
            <p:cNvSpPr/>
            <p:nvPr/>
          </p:nvSpPr>
          <p:spPr>
            <a:xfrm>
              <a:off x="7228999" y="16621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9049"/>
                    <a:pt x="9049"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3" name="Freeform: Shape 3822">
              <a:extLst>
                <a:ext uri="{FF2B5EF4-FFF2-40B4-BE49-F238E27FC236}">
                  <a16:creationId xmlns:a16="http://schemas.microsoft.com/office/drawing/2014/main" id="{34926306-81D6-44F7-BD12-1E4DE74C47AA}"/>
                </a:ext>
              </a:extLst>
            </p:cNvPr>
            <p:cNvSpPr/>
            <p:nvPr/>
          </p:nvSpPr>
          <p:spPr>
            <a:xfrm>
              <a:off x="7710113" y="815392"/>
              <a:ext cx="9525" cy="9525"/>
            </a:xfrm>
            <a:custGeom>
              <a:avLst/>
              <a:gdLst>
                <a:gd name="connsiteX0" fmla="*/ 8947 w 9525"/>
                <a:gd name="connsiteY0" fmla="*/ 7567 h 9525"/>
                <a:gd name="connsiteX1" fmla="*/ 8947 w 9525"/>
                <a:gd name="connsiteY1" fmla="*/ 7567 h 9525"/>
                <a:gd name="connsiteX2" fmla="*/ 8947 w 9525"/>
                <a:gd name="connsiteY2" fmla="*/ 7567 h 9525"/>
              </a:gdLst>
              <a:ahLst/>
              <a:cxnLst>
                <a:cxn ang="0">
                  <a:pos x="connsiteX0" y="connsiteY0"/>
                </a:cxn>
                <a:cxn ang="0">
                  <a:pos x="connsiteX1" y="connsiteY1"/>
                </a:cxn>
                <a:cxn ang="0">
                  <a:pos x="connsiteX2" y="connsiteY2"/>
                </a:cxn>
              </a:cxnLst>
              <a:rect l="l" t="t" r="r" b="b"/>
              <a:pathLst>
                <a:path w="9525" h="9525">
                  <a:moveTo>
                    <a:pt x="8947" y="7567"/>
                  </a:moveTo>
                  <a:cubicBezTo>
                    <a:pt x="7995" y="7567"/>
                    <a:pt x="7995" y="7567"/>
                    <a:pt x="8947" y="7567"/>
                  </a:cubicBezTo>
                  <a:cubicBezTo>
                    <a:pt x="6090" y="6615"/>
                    <a:pt x="7042" y="7567"/>
                    <a:pt x="894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4" name="Freeform: Shape 3823">
              <a:extLst>
                <a:ext uri="{FF2B5EF4-FFF2-40B4-BE49-F238E27FC236}">
                  <a16:creationId xmlns:a16="http://schemas.microsoft.com/office/drawing/2014/main" id="{D11766AB-103E-41B8-BE1D-5A89F82B39D7}"/>
                </a:ext>
              </a:extLst>
            </p:cNvPr>
            <p:cNvSpPr/>
            <p:nvPr/>
          </p:nvSpPr>
          <p:spPr>
            <a:xfrm>
              <a:off x="7269956" y="1302044"/>
              <a:ext cx="38100" cy="19050"/>
            </a:xfrm>
            <a:custGeom>
              <a:avLst/>
              <a:gdLst>
                <a:gd name="connsiteX0" fmla="*/ 7144 w 38100"/>
                <a:gd name="connsiteY0" fmla="*/ 12405 h 19050"/>
                <a:gd name="connsiteX1" fmla="*/ 38576 w 38100"/>
                <a:gd name="connsiteY1" fmla="*/ 7643 h 19050"/>
                <a:gd name="connsiteX2" fmla="*/ 7144 w 38100"/>
                <a:gd name="connsiteY2" fmla="*/ 12405 h 19050"/>
              </a:gdLst>
              <a:ahLst/>
              <a:cxnLst>
                <a:cxn ang="0">
                  <a:pos x="connsiteX0" y="connsiteY0"/>
                </a:cxn>
                <a:cxn ang="0">
                  <a:pos x="connsiteX1" y="connsiteY1"/>
                </a:cxn>
                <a:cxn ang="0">
                  <a:pos x="connsiteX2" y="connsiteY2"/>
                </a:cxn>
              </a:cxnLst>
              <a:rect l="l" t="t" r="r" b="b"/>
              <a:pathLst>
                <a:path w="38100" h="19050">
                  <a:moveTo>
                    <a:pt x="7144" y="12405"/>
                  </a:moveTo>
                  <a:cubicBezTo>
                    <a:pt x="15716" y="15263"/>
                    <a:pt x="25241" y="4785"/>
                    <a:pt x="38576" y="7643"/>
                  </a:cubicBezTo>
                  <a:cubicBezTo>
                    <a:pt x="36671" y="6690"/>
                    <a:pt x="17621" y="14310"/>
                    <a:pt x="7144" y="124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5" name="Freeform: Shape 3824">
              <a:extLst>
                <a:ext uri="{FF2B5EF4-FFF2-40B4-BE49-F238E27FC236}">
                  <a16:creationId xmlns:a16="http://schemas.microsoft.com/office/drawing/2014/main" id="{B8FBDF4C-8E04-49C5-B041-536E43D8964A}"/>
                </a:ext>
              </a:extLst>
            </p:cNvPr>
            <p:cNvSpPr/>
            <p:nvPr/>
          </p:nvSpPr>
          <p:spPr>
            <a:xfrm>
              <a:off x="7289006" y="164544"/>
              <a:ext cx="9525" cy="9525"/>
            </a:xfrm>
            <a:custGeom>
              <a:avLst/>
              <a:gdLst>
                <a:gd name="connsiteX0" fmla="*/ 7144 w 9525"/>
                <a:gd name="connsiteY0" fmla="*/ 7858 h 9525"/>
                <a:gd name="connsiteX1" fmla="*/ 1095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10954" y="7858"/>
                  </a:lnTo>
                  <a:cubicBezTo>
                    <a:pt x="10001"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6" name="Freeform: Shape 3825">
              <a:extLst>
                <a:ext uri="{FF2B5EF4-FFF2-40B4-BE49-F238E27FC236}">
                  <a16:creationId xmlns:a16="http://schemas.microsoft.com/office/drawing/2014/main" id="{84DE706F-FA2A-45FD-87CE-C0829E2656BA}"/>
                </a:ext>
              </a:extLst>
            </p:cNvPr>
            <p:cNvSpPr/>
            <p:nvPr/>
          </p:nvSpPr>
          <p:spPr>
            <a:xfrm>
              <a:off x="7300436" y="13025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1095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7" name="Freeform: Shape 3826">
              <a:extLst>
                <a:ext uri="{FF2B5EF4-FFF2-40B4-BE49-F238E27FC236}">
                  <a16:creationId xmlns:a16="http://schemas.microsoft.com/office/drawing/2014/main" id="{D4B3DC66-1458-4C3A-BE00-BBF5D1276F6C}"/>
                </a:ext>
              </a:extLst>
            </p:cNvPr>
            <p:cNvSpPr/>
            <p:nvPr/>
          </p:nvSpPr>
          <p:spPr>
            <a:xfrm>
              <a:off x="7754779" y="98631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8096" y="8096"/>
                    <a:pt x="9049" y="7144"/>
                  </a:cubicBezTo>
                  <a:cubicBezTo>
                    <a:pt x="9049" y="7144"/>
                    <a:pt x="8096" y="7144"/>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8" name="Freeform: Shape 3827">
              <a:extLst>
                <a:ext uri="{FF2B5EF4-FFF2-40B4-BE49-F238E27FC236}">
                  <a16:creationId xmlns:a16="http://schemas.microsoft.com/office/drawing/2014/main" id="{DA22DBB7-65E4-443F-AEEC-935DA4C0F3F3}"/>
                </a:ext>
              </a:extLst>
            </p:cNvPr>
            <p:cNvSpPr/>
            <p:nvPr/>
          </p:nvSpPr>
          <p:spPr>
            <a:xfrm>
              <a:off x="7744301" y="849153"/>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10001"/>
                  </a:ln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29" name="Freeform: Shape 3828">
              <a:extLst>
                <a:ext uri="{FF2B5EF4-FFF2-40B4-BE49-F238E27FC236}">
                  <a16:creationId xmlns:a16="http://schemas.microsoft.com/office/drawing/2014/main" id="{CD499A76-5ACF-45D6-898C-B795EA27FBE5}"/>
                </a:ext>
              </a:extLst>
            </p:cNvPr>
            <p:cNvSpPr/>
            <p:nvPr/>
          </p:nvSpPr>
          <p:spPr>
            <a:xfrm>
              <a:off x="7735932" y="1060466"/>
              <a:ext cx="9525" cy="19050"/>
            </a:xfrm>
            <a:custGeom>
              <a:avLst/>
              <a:gdLst>
                <a:gd name="connsiteX0" fmla="*/ 10751 w 9525"/>
                <a:gd name="connsiteY0" fmla="*/ 7286 h 19050"/>
                <a:gd name="connsiteX1" fmla="*/ 10751 w 9525"/>
                <a:gd name="connsiteY1" fmla="*/ 7286 h 19050"/>
              </a:gdLst>
              <a:ahLst/>
              <a:cxnLst>
                <a:cxn ang="0">
                  <a:pos x="connsiteX0" y="connsiteY0"/>
                </a:cxn>
                <a:cxn ang="0">
                  <a:pos x="connsiteX1" y="connsiteY1"/>
                </a:cxn>
              </a:cxnLst>
              <a:rect l="l" t="t" r="r" b="b"/>
              <a:pathLst>
                <a:path w="9525" h="19050">
                  <a:moveTo>
                    <a:pt x="10751" y="7286"/>
                  </a:moveTo>
                  <a:cubicBezTo>
                    <a:pt x="2178" y="23479"/>
                    <a:pt x="11703" y="5381"/>
                    <a:pt x="10751" y="728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0" name="Freeform: Shape 3829">
              <a:extLst>
                <a:ext uri="{FF2B5EF4-FFF2-40B4-BE49-F238E27FC236}">
                  <a16:creationId xmlns:a16="http://schemas.microsoft.com/office/drawing/2014/main" id="{D81500E0-3F8E-4801-9BE6-A73D82C92185}"/>
                </a:ext>
              </a:extLst>
            </p:cNvPr>
            <p:cNvSpPr/>
            <p:nvPr/>
          </p:nvSpPr>
          <p:spPr>
            <a:xfrm>
              <a:off x="7703344" y="1127177"/>
              <a:ext cx="9525" cy="9525"/>
            </a:xfrm>
            <a:custGeom>
              <a:avLst/>
              <a:gdLst>
                <a:gd name="connsiteX0" fmla="*/ 7144 w 9525"/>
                <a:gd name="connsiteY0" fmla="*/ 10107 h 9525"/>
                <a:gd name="connsiteX1" fmla="*/ 7144 w 9525"/>
                <a:gd name="connsiteY1" fmla="*/ 10107 h 9525"/>
              </a:gdLst>
              <a:ahLst/>
              <a:cxnLst>
                <a:cxn ang="0">
                  <a:pos x="connsiteX0" y="connsiteY0"/>
                </a:cxn>
                <a:cxn ang="0">
                  <a:pos x="connsiteX1" y="connsiteY1"/>
                </a:cxn>
              </a:cxnLst>
              <a:rect l="l" t="t" r="r" b="b"/>
              <a:pathLst>
                <a:path w="9525" h="9525">
                  <a:moveTo>
                    <a:pt x="7144" y="10107"/>
                  </a:moveTo>
                  <a:cubicBezTo>
                    <a:pt x="8096" y="10107"/>
                    <a:pt x="12859" y="3440"/>
                    <a:pt x="7144" y="101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1" name="Freeform: Shape 3830">
              <a:extLst>
                <a:ext uri="{FF2B5EF4-FFF2-40B4-BE49-F238E27FC236}">
                  <a16:creationId xmlns:a16="http://schemas.microsoft.com/office/drawing/2014/main" id="{1F7BE36F-8209-49E8-8F52-FD0B91BEAAC4}"/>
                </a:ext>
              </a:extLst>
            </p:cNvPr>
            <p:cNvSpPr/>
            <p:nvPr/>
          </p:nvSpPr>
          <p:spPr>
            <a:xfrm>
              <a:off x="7190899" y="638077"/>
              <a:ext cx="9525" cy="19050"/>
            </a:xfrm>
            <a:custGeom>
              <a:avLst/>
              <a:gdLst>
                <a:gd name="connsiteX0" fmla="*/ 7144 w 9525"/>
                <a:gd name="connsiteY0" fmla="*/ 14385 h 19050"/>
                <a:gd name="connsiteX1" fmla="*/ 10001 w 9525"/>
                <a:gd name="connsiteY1" fmla="*/ 10575 h 19050"/>
                <a:gd name="connsiteX2" fmla="*/ 7144 w 9525"/>
                <a:gd name="connsiteY2" fmla="*/ 14385 h 19050"/>
              </a:gdLst>
              <a:ahLst/>
              <a:cxnLst>
                <a:cxn ang="0">
                  <a:pos x="connsiteX0" y="connsiteY0"/>
                </a:cxn>
                <a:cxn ang="0">
                  <a:pos x="connsiteX1" y="connsiteY1"/>
                </a:cxn>
                <a:cxn ang="0">
                  <a:pos x="connsiteX2" y="connsiteY2"/>
                </a:cxn>
              </a:cxnLst>
              <a:rect l="l" t="t" r="r" b="b"/>
              <a:pathLst>
                <a:path w="9525" h="19050">
                  <a:moveTo>
                    <a:pt x="7144" y="14385"/>
                  </a:moveTo>
                  <a:cubicBezTo>
                    <a:pt x="8096" y="12480"/>
                    <a:pt x="9049" y="11528"/>
                    <a:pt x="10001" y="10575"/>
                  </a:cubicBezTo>
                  <a:cubicBezTo>
                    <a:pt x="8096" y="11528"/>
                    <a:pt x="8096" y="98"/>
                    <a:pt x="7144" y="143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2" name="Freeform: Shape 3831">
              <a:extLst>
                <a:ext uri="{FF2B5EF4-FFF2-40B4-BE49-F238E27FC236}">
                  <a16:creationId xmlns:a16="http://schemas.microsoft.com/office/drawing/2014/main" id="{814FA582-5423-4B3F-BD84-D97BDB55437F}"/>
                </a:ext>
              </a:extLst>
            </p:cNvPr>
            <p:cNvSpPr/>
            <p:nvPr/>
          </p:nvSpPr>
          <p:spPr>
            <a:xfrm>
              <a:off x="7287101" y="164094"/>
              <a:ext cx="9525" cy="9525"/>
            </a:xfrm>
            <a:custGeom>
              <a:avLst/>
              <a:gdLst>
                <a:gd name="connsiteX0" fmla="*/ 7144 w 9525"/>
                <a:gd name="connsiteY0" fmla="*/ 9260 h 9525"/>
                <a:gd name="connsiteX1" fmla="*/ 7144 w 9525"/>
                <a:gd name="connsiteY1" fmla="*/ 9260 h 9525"/>
              </a:gdLst>
              <a:ahLst/>
              <a:cxnLst>
                <a:cxn ang="0">
                  <a:pos x="connsiteX0" y="connsiteY0"/>
                </a:cxn>
                <a:cxn ang="0">
                  <a:pos x="connsiteX1" y="connsiteY1"/>
                </a:cxn>
              </a:cxnLst>
              <a:rect l="l" t="t" r="r" b="b"/>
              <a:pathLst>
                <a:path w="9525" h="9525">
                  <a:moveTo>
                    <a:pt x="7144" y="9260"/>
                  </a:moveTo>
                  <a:cubicBezTo>
                    <a:pt x="10001" y="4498"/>
                    <a:pt x="8096" y="9260"/>
                    <a:pt x="7144"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3" name="Freeform: Shape 3832">
              <a:extLst>
                <a:ext uri="{FF2B5EF4-FFF2-40B4-BE49-F238E27FC236}">
                  <a16:creationId xmlns:a16="http://schemas.microsoft.com/office/drawing/2014/main" id="{6C784D93-B5C6-4678-A757-AB7F0408EACD}"/>
                </a:ext>
              </a:extLst>
            </p:cNvPr>
            <p:cNvSpPr/>
            <p:nvPr/>
          </p:nvSpPr>
          <p:spPr>
            <a:xfrm>
              <a:off x="7752874" y="1072038"/>
              <a:ext cx="19050" cy="19050"/>
            </a:xfrm>
            <a:custGeom>
              <a:avLst/>
              <a:gdLst>
                <a:gd name="connsiteX0" fmla="*/ 12859 w 19050"/>
                <a:gd name="connsiteY0" fmla="*/ 7144 h 19050"/>
                <a:gd name="connsiteX1" fmla="*/ 7144 w 19050"/>
                <a:gd name="connsiteY1" fmla="*/ 18574 h 19050"/>
                <a:gd name="connsiteX2" fmla="*/ 12859 w 19050"/>
                <a:gd name="connsiteY2" fmla="*/ 7144 h 19050"/>
              </a:gdLst>
              <a:ahLst/>
              <a:cxnLst>
                <a:cxn ang="0">
                  <a:pos x="connsiteX0" y="connsiteY0"/>
                </a:cxn>
                <a:cxn ang="0">
                  <a:pos x="connsiteX1" y="connsiteY1"/>
                </a:cxn>
                <a:cxn ang="0">
                  <a:pos x="connsiteX2" y="connsiteY2"/>
                </a:cxn>
              </a:cxnLst>
              <a:rect l="l" t="t" r="r" b="b"/>
              <a:pathLst>
                <a:path w="19050" h="19050">
                  <a:moveTo>
                    <a:pt x="12859" y="7144"/>
                  </a:moveTo>
                  <a:lnTo>
                    <a:pt x="7144" y="18574"/>
                  </a:lnTo>
                  <a:cubicBezTo>
                    <a:pt x="9049" y="15716"/>
                    <a:pt x="10954" y="11906"/>
                    <a:pt x="1285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4" name="Freeform: Shape 3833">
              <a:extLst>
                <a:ext uri="{FF2B5EF4-FFF2-40B4-BE49-F238E27FC236}">
                  <a16:creationId xmlns:a16="http://schemas.microsoft.com/office/drawing/2014/main" id="{BB0EF4E5-7329-482A-8D75-9BC1915D0D03}"/>
                </a:ext>
              </a:extLst>
            </p:cNvPr>
            <p:cNvSpPr/>
            <p:nvPr/>
          </p:nvSpPr>
          <p:spPr>
            <a:xfrm>
              <a:off x="6852999" y="1048226"/>
              <a:ext cx="9525" cy="9525"/>
            </a:xfrm>
            <a:custGeom>
              <a:avLst/>
              <a:gdLst>
                <a:gd name="connsiteX0" fmla="*/ 7858 w 9525"/>
                <a:gd name="connsiteY0" fmla="*/ 10001 h 9525"/>
                <a:gd name="connsiteX1" fmla="*/ 7858 w 9525"/>
                <a:gd name="connsiteY1" fmla="*/ 7144 h 9525"/>
                <a:gd name="connsiteX2" fmla="*/ 7858 w 9525"/>
                <a:gd name="connsiteY2" fmla="*/ 10001 h 9525"/>
              </a:gdLst>
              <a:ahLst/>
              <a:cxnLst>
                <a:cxn ang="0">
                  <a:pos x="connsiteX0" y="connsiteY0"/>
                </a:cxn>
                <a:cxn ang="0">
                  <a:pos x="connsiteX1" y="connsiteY1"/>
                </a:cxn>
                <a:cxn ang="0">
                  <a:pos x="connsiteX2" y="connsiteY2"/>
                </a:cxn>
              </a:cxnLst>
              <a:rect l="l" t="t" r="r" b="b"/>
              <a:pathLst>
                <a:path w="9525" h="9525">
                  <a:moveTo>
                    <a:pt x="7858" y="10001"/>
                  </a:moveTo>
                  <a:lnTo>
                    <a:pt x="7858" y="7144"/>
                  </a:lnTo>
                  <a:cubicBezTo>
                    <a:pt x="6906" y="8096"/>
                    <a:pt x="6906" y="9049"/>
                    <a:pt x="7858"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5" name="Freeform: Shape 3834">
              <a:extLst>
                <a:ext uri="{FF2B5EF4-FFF2-40B4-BE49-F238E27FC236}">
                  <a16:creationId xmlns:a16="http://schemas.microsoft.com/office/drawing/2014/main" id="{268B18FC-DD03-4FD0-AFFA-91E0FFF26672}"/>
                </a:ext>
              </a:extLst>
            </p:cNvPr>
            <p:cNvSpPr/>
            <p:nvPr/>
          </p:nvSpPr>
          <p:spPr>
            <a:xfrm>
              <a:off x="7729162" y="1119663"/>
              <a:ext cx="19050" cy="19050"/>
            </a:xfrm>
            <a:custGeom>
              <a:avLst/>
              <a:gdLst>
                <a:gd name="connsiteX0" fmla="*/ 13711 w 19050"/>
                <a:gd name="connsiteY0" fmla="*/ 7144 h 19050"/>
                <a:gd name="connsiteX1" fmla="*/ 13711 w 19050"/>
                <a:gd name="connsiteY1" fmla="*/ 7144 h 19050"/>
              </a:gdLst>
              <a:ahLst/>
              <a:cxnLst>
                <a:cxn ang="0">
                  <a:pos x="connsiteX0" y="connsiteY0"/>
                </a:cxn>
                <a:cxn ang="0">
                  <a:pos x="connsiteX1" y="connsiteY1"/>
                </a:cxn>
              </a:cxnLst>
              <a:rect l="l" t="t" r="r" b="b"/>
              <a:pathLst>
                <a:path w="19050" h="19050">
                  <a:moveTo>
                    <a:pt x="13711" y="7144"/>
                  </a:moveTo>
                  <a:cubicBezTo>
                    <a:pt x="12758" y="8096"/>
                    <a:pt x="-577" y="24289"/>
                    <a:pt x="1371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6" name="Freeform: Shape 3835">
              <a:extLst>
                <a:ext uri="{FF2B5EF4-FFF2-40B4-BE49-F238E27FC236}">
                  <a16:creationId xmlns:a16="http://schemas.microsoft.com/office/drawing/2014/main" id="{36102AB8-43E2-42CD-89A9-969C64E33743}"/>
                </a:ext>
              </a:extLst>
            </p:cNvPr>
            <p:cNvSpPr/>
            <p:nvPr/>
          </p:nvSpPr>
          <p:spPr>
            <a:xfrm>
              <a:off x="7193756" y="6415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7" name="Freeform: Shape 3836">
              <a:extLst>
                <a:ext uri="{FF2B5EF4-FFF2-40B4-BE49-F238E27FC236}">
                  <a16:creationId xmlns:a16="http://schemas.microsoft.com/office/drawing/2014/main" id="{C3A2606C-86C7-47BD-AC3E-9AA6E94A9EB1}"/>
                </a:ext>
              </a:extLst>
            </p:cNvPr>
            <p:cNvSpPr/>
            <p:nvPr/>
          </p:nvSpPr>
          <p:spPr>
            <a:xfrm>
              <a:off x="6847333" y="157160"/>
              <a:ext cx="942975" cy="1181100"/>
            </a:xfrm>
            <a:custGeom>
              <a:avLst/>
              <a:gdLst>
                <a:gd name="connsiteX0" fmla="*/ 353567 w 942975"/>
                <a:gd name="connsiteY0" fmla="*/ 407672 h 1181100"/>
                <a:gd name="connsiteX1" fmla="*/ 358330 w 942975"/>
                <a:gd name="connsiteY1" fmla="*/ 501970 h 1181100"/>
                <a:gd name="connsiteX2" fmla="*/ 353567 w 942975"/>
                <a:gd name="connsiteY2" fmla="*/ 524830 h 1181100"/>
                <a:gd name="connsiteX3" fmla="*/ 353567 w 942975"/>
                <a:gd name="connsiteY3" fmla="*/ 504827 h 1181100"/>
                <a:gd name="connsiteX4" fmla="*/ 46862 w 942975"/>
                <a:gd name="connsiteY4" fmla="*/ 678182 h 1181100"/>
                <a:gd name="connsiteX5" fmla="*/ 71627 w 942975"/>
                <a:gd name="connsiteY5" fmla="*/ 1047752 h 1181100"/>
                <a:gd name="connsiteX6" fmla="*/ 940307 w 942975"/>
                <a:gd name="connsiteY6" fmla="*/ 779147 h 1181100"/>
                <a:gd name="connsiteX7" fmla="*/ 945070 w 942975"/>
                <a:gd name="connsiteY7" fmla="*/ 806770 h 1181100"/>
                <a:gd name="connsiteX8" fmla="*/ 941260 w 942975"/>
                <a:gd name="connsiteY8" fmla="*/ 748667 h 1181100"/>
                <a:gd name="connsiteX9" fmla="*/ 920305 w 942975"/>
                <a:gd name="connsiteY9" fmla="*/ 685802 h 1181100"/>
                <a:gd name="connsiteX10" fmla="*/ 757427 w 942975"/>
                <a:gd name="connsiteY10" fmla="*/ 584837 h 1181100"/>
                <a:gd name="connsiteX11" fmla="*/ 598360 w 942975"/>
                <a:gd name="connsiteY11" fmla="*/ 542927 h 1181100"/>
                <a:gd name="connsiteX12" fmla="*/ 578357 w 942975"/>
                <a:gd name="connsiteY12" fmla="*/ 308612 h 1181100"/>
                <a:gd name="connsiteX13" fmla="*/ 579310 w 942975"/>
                <a:gd name="connsiteY13" fmla="*/ 41912 h 1181100"/>
                <a:gd name="connsiteX14" fmla="*/ 399287 w 942975"/>
                <a:gd name="connsiteY14" fmla="*/ 18100 h 1181100"/>
                <a:gd name="connsiteX15" fmla="*/ 571690 w 942975"/>
                <a:gd name="connsiteY15" fmla="*/ 336235 h 1181100"/>
                <a:gd name="connsiteX16" fmla="*/ 566927 w 942975"/>
                <a:gd name="connsiteY16" fmla="*/ 406720 h 1181100"/>
                <a:gd name="connsiteX17" fmla="*/ 579310 w 942975"/>
                <a:gd name="connsiteY17" fmla="*/ 528640 h 1181100"/>
                <a:gd name="connsiteX18" fmla="*/ 576452 w 942975"/>
                <a:gd name="connsiteY18" fmla="*/ 520067 h 1181100"/>
                <a:gd name="connsiteX19" fmla="*/ 657415 w 942975"/>
                <a:gd name="connsiteY19" fmla="*/ 570550 h 1181100"/>
                <a:gd name="connsiteX20" fmla="*/ 750760 w 942975"/>
                <a:gd name="connsiteY20" fmla="*/ 601030 h 1181100"/>
                <a:gd name="connsiteX21" fmla="*/ 874585 w 942975"/>
                <a:gd name="connsiteY21" fmla="*/ 662942 h 1181100"/>
                <a:gd name="connsiteX22" fmla="*/ 919352 w 942975"/>
                <a:gd name="connsiteY22" fmla="*/ 762955 h 1181100"/>
                <a:gd name="connsiteX23" fmla="*/ 914590 w 942975"/>
                <a:gd name="connsiteY23" fmla="*/ 742000 h 1181100"/>
                <a:gd name="connsiteX24" fmla="*/ 916495 w 942975"/>
                <a:gd name="connsiteY24" fmla="*/ 738190 h 1181100"/>
                <a:gd name="connsiteX25" fmla="*/ 919352 w 942975"/>
                <a:gd name="connsiteY25" fmla="*/ 809627 h 1181100"/>
                <a:gd name="connsiteX26" fmla="*/ 645985 w 942975"/>
                <a:gd name="connsiteY26" fmla="*/ 1147765 h 1181100"/>
                <a:gd name="connsiteX27" fmla="*/ 656462 w 942975"/>
                <a:gd name="connsiteY27" fmla="*/ 1139192 h 1181100"/>
                <a:gd name="connsiteX28" fmla="*/ 64007 w 942975"/>
                <a:gd name="connsiteY28" fmla="*/ 1002985 h 1181100"/>
                <a:gd name="connsiteX29" fmla="*/ 53530 w 942975"/>
                <a:gd name="connsiteY29" fmla="*/ 722950 h 1181100"/>
                <a:gd name="connsiteX30" fmla="*/ 173545 w 942975"/>
                <a:gd name="connsiteY30" fmla="*/ 591505 h 1181100"/>
                <a:gd name="connsiteX31" fmla="*/ 240220 w 942975"/>
                <a:gd name="connsiteY31" fmla="*/ 566740 h 1181100"/>
                <a:gd name="connsiteX32" fmla="*/ 220217 w 942975"/>
                <a:gd name="connsiteY32" fmla="*/ 573407 h 1181100"/>
                <a:gd name="connsiteX33" fmla="*/ 316420 w 942975"/>
                <a:gd name="connsiteY33" fmla="*/ 552452 h 1181100"/>
                <a:gd name="connsiteX34" fmla="*/ 388810 w 942975"/>
                <a:gd name="connsiteY34" fmla="*/ 15242 h 1181100"/>
                <a:gd name="connsiteX35" fmla="*/ 378332 w 942975"/>
                <a:gd name="connsiteY35" fmla="*/ 14290 h 1181100"/>
                <a:gd name="connsiteX36" fmla="*/ 353567 w 942975"/>
                <a:gd name="connsiteY36" fmla="*/ 407672 h 1181100"/>
                <a:gd name="connsiteX37" fmla="*/ 202120 w 942975"/>
                <a:gd name="connsiteY37" fmla="*/ 565787 h 1181100"/>
                <a:gd name="connsiteX38" fmla="*/ 202120 w 942975"/>
                <a:gd name="connsiteY38" fmla="*/ 565787 h 1181100"/>
                <a:gd name="connsiteX39" fmla="*/ 179260 w 942975"/>
                <a:gd name="connsiteY39" fmla="*/ 574360 h 1181100"/>
                <a:gd name="connsiteX40" fmla="*/ 179260 w 942975"/>
                <a:gd name="connsiteY40" fmla="*/ 574360 h 1181100"/>
                <a:gd name="connsiteX41" fmla="*/ 233552 w 942975"/>
                <a:gd name="connsiteY41" fmla="*/ 576265 h 1181100"/>
                <a:gd name="connsiteX42" fmla="*/ 233552 w 942975"/>
                <a:gd name="connsiteY42" fmla="*/ 576265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42975" h="1181100">
                  <a:moveTo>
                    <a:pt x="353567" y="407672"/>
                  </a:moveTo>
                  <a:cubicBezTo>
                    <a:pt x="352615" y="423865"/>
                    <a:pt x="362140" y="499112"/>
                    <a:pt x="358330" y="501970"/>
                  </a:cubicBezTo>
                  <a:cubicBezTo>
                    <a:pt x="360235" y="483872"/>
                    <a:pt x="358330" y="518162"/>
                    <a:pt x="353567" y="524830"/>
                  </a:cubicBezTo>
                  <a:cubicBezTo>
                    <a:pt x="349757" y="524830"/>
                    <a:pt x="353567" y="505780"/>
                    <a:pt x="353567" y="504827"/>
                  </a:cubicBezTo>
                  <a:cubicBezTo>
                    <a:pt x="304990" y="580075"/>
                    <a:pt x="112585" y="556262"/>
                    <a:pt x="46862" y="678182"/>
                  </a:cubicBezTo>
                  <a:cubicBezTo>
                    <a:pt x="-20765" y="803912"/>
                    <a:pt x="4952" y="970600"/>
                    <a:pt x="71627" y="1047752"/>
                  </a:cubicBezTo>
                  <a:cubicBezTo>
                    <a:pt x="291655" y="1300165"/>
                    <a:pt x="968882" y="1193485"/>
                    <a:pt x="940307" y="779147"/>
                  </a:cubicBezTo>
                  <a:cubicBezTo>
                    <a:pt x="942212" y="788672"/>
                    <a:pt x="943165" y="797245"/>
                    <a:pt x="945070" y="806770"/>
                  </a:cubicBezTo>
                  <a:cubicBezTo>
                    <a:pt x="927925" y="744857"/>
                    <a:pt x="926973" y="725807"/>
                    <a:pt x="941260" y="748667"/>
                  </a:cubicBezTo>
                  <a:cubicBezTo>
                    <a:pt x="907923" y="686755"/>
                    <a:pt x="900302" y="665800"/>
                    <a:pt x="920305" y="685802"/>
                  </a:cubicBezTo>
                  <a:cubicBezTo>
                    <a:pt x="891730" y="637225"/>
                    <a:pt x="804100" y="595315"/>
                    <a:pt x="757427" y="584837"/>
                  </a:cubicBezTo>
                  <a:cubicBezTo>
                    <a:pt x="764095" y="585790"/>
                    <a:pt x="616457" y="561977"/>
                    <a:pt x="598360" y="542927"/>
                  </a:cubicBezTo>
                  <a:cubicBezTo>
                    <a:pt x="600265" y="483872"/>
                    <a:pt x="575500" y="384812"/>
                    <a:pt x="578357" y="308612"/>
                  </a:cubicBezTo>
                  <a:cubicBezTo>
                    <a:pt x="571690" y="267655"/>
                    <a:pt x="607885" y="78107"/>
                    <a:pt x="579310" y="41912"/>
                  </a:cubicBezTo>
                  <a:cubicBezTo>
                    <a:pt x="565023" y="23815"/>
                    <a:pt x="427862" y="-10475"/>
                    <a:pt x="399287" y="18100"/>
                  </a:cubicBezTo>
                  <a:cubicBezTo>
                    <a:pt x="569785" y="35245"/>
                    <a:pt x="553592" y="147640"/>
                    <a:pt x="571690" y="336235"/>
                  </a:cubicBezTo>
                  <a:cubicBezTo>
                    <a:pt x="558355" y="341950"/>
                    <a:pt x="565975" y="366715"/>
                    <a:pt x="566927" y="406720"/>
                  </a:cubicBezTo>
                  <a:cubicBezTo>
                    <a:pt x="567880" y="448630"/>
                    <a:pt x="578357" y="487682"/>
                    <a:pt x="579310" y="528640"/>
                  </a:cubicBezTo>
                  <a:cubicBezTo>
                    <a:pt x="577405" y="525782"/>
                    <a:pt x="576452" y="522925"/>
                    <a:pt x="576452" y="520067"/>
                  </a:cubicBezTo>
                  <a:cubicBezTo>
                    <a:pt x="580262" y="567692"/>
                    <a:pt x="625982" y="577217"/>
                    <a:pt x="657415" y="570550"/>
                  </a:cubicBezTo>
                  <a:cubicBezTo>
                    <a:pt x="673607" y="575312"/>
                    <a:pt x="762190" y="608650"/>
                    <a:pt x="750760" y="601030"/>
                  </a:cubicBezTo>
                  <a:cubicBezTo>
                    <a:pt x="774573" y="607697"/>
                    <a:pt x="878395" y="649607"/>
                    <a:pt x="874585" y="662942"/>
                  </a:cubicBezTo>
                  <a:cubicBezTo>
                    <a:pt x="885062" y="673420"/>
                    <a:pt x="901255" y="713425"/>
                    <a:pt x="919352" y="762955"/>
                  </a:cubicBezTo>
                  <a:cubicBezTo>
                    <a:pt x="918400" y="756287"/>
                    <a:pt x="916495" y="748667"/>
                    <a:pt x="914590" y="742000"/>
                  </a:cubicBezTo>
                  <a:cubicBezTo>
                    <a:pt x="921257" y="750572"/>
                    <a:pt x="920305" y="770575"/>
                    <a:pt x="916495" y="738190"/>
                  </a:cubicBezTo>
                  <a:cubicBezTo>
                    <a:pt x="923162" y="751525"/>
                    <a:pt x="919352" y="811532"/>
                    <a:pt x="919352" y="809627"/>
                  </a:cubicBezTo>
                  <a:cubicBezTo>
                    <a:pt x="1005077" y="923927"/>
                    <a:pt x="699325" y="1129667"/>
                    <a:pt x="645985" y="1147765"/>
                  </a:cubicBezTo>
                  <a:cubicBezTo>
                    <a:pt x="703135" y="1106807"/>
                    <a:pt x="639317" y="1142050"/>
                    <a:pt x="656462" y="1139192"/>
                  </a:cubicBezTo>
                  <a:cubicBezTo>
                    <a:pt x="547877" y="1240157"/>
                    <a:pt x="131635" y="1117285"/>
                    <a:pt x="64007" y="1002985"/>
                  </a:cubicBezTo>
                  <a:cubicBezTo>
                    <a:pt x="17335" y="924880"/>
                    <a:pt x="25907" y="801055"/>
                    <a:pt x="53530" y="722950"/>
                  </a:cubicBezTo>
                  <a:cubicBezTo>
                    <a:pt x="76390" y="657227"/>
                    <a:pt x="174498" y="590552"/>
                    <a:pt x="173545" y="591505"/>
                  </a:cubicBezTo>
                  <a:cubicBezTo>
                    <a:pt x="177355" y="599125"/>
                    <a:pt x="234505" y="566740"/>
                    <a:pt x="240220" y="566740"/>
                  </a:cubicBezTo>
                  <a:cubicBezTo>
                    <a:pt x="237362" y="566740"/>
                    <a:pt x="219265" y="573407"/>
                    <a:pt x="220217" y="573407"/>
                  </a:cubicBezTo>
                  <a:cubicBezTo>
                    <a:pt x="243077" y="557215"/>
                    <a:pt x="317373" y="551500"/>
                    <a:pt x="316420" y="552452"/>
                  </a:cubicBezTo>
                  <a:cubicBezTo>
                    <a:pt x="449770" y="510542"/>
                    <a:pt x="340232" y="126685"/>
                    <a:pt x="388810" y="15242"/>
                  </a:cubicBezTo>
                  <a:cubicBezTo>
                    <a:pt x="386905" y="35245"/>
                    <a:pt x="386905" y="11432"/>
                    <a:pt x="378332" y="14290"/>
                  </a:cubicBezTo>
                  <a:cubicBezTo>
                    <a:pt x="364045" y="20005"/>
                    <a:pt x="361187" y="383860"/>
                    <a:pt x="353567" y="407672"/>
                  </a:cubicBezTo>
                  <a:close/>
                  <a:moveTo>
                    <a:pt x="202120" y="565787"/>
                  </a:moveTo>
                  <a:cubicBezTo>
                    <a:pt x="204977" y="564835"/>
                    <a:pt x="214502" y="560072"/>
                    <a:pt x="202120" y="565787"/>
                  </a:cubicBezTo>
                  <a:close/>
                  <a:moveTo>
                    <a:pt x="179260" y="574360"/>
                  </a:moveTo>
                  <a:cubicBezTo>
                    <a:pt x="195452" y="567692"/>
                    <a:pt x="188785" y="572455"/>
                    <a:pt x="179260" y="574360"/>
                  </a:cubicBezTo>
                  <a:close/>
                  <a:moveTo>
                    <a:pt x="233552" y="576265"/>
                  </a:moveTo>
                  <a:cubicBezTo>
                    <a:pt x="218312" y="582932"/>
                    <a:pt x="239267" y="570550"/>
                    <a:pt x="233552" y="57626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8" name="Freeform: Shape 3837">
              <a:extLst>
                <a:ext uri="{FF2B5EF4-FFF2-40B4-BE49-F238E27FC236}">
                  <a16:creationId xmlns:a16="http://schemas.microsoft.com/office/drawing/2014/main" id="{2BE04F37-C277-4239-A8E0-F8EB69682F07}"/>
                </a:ext>
              </a:extLst>
            </p:cNvPr>
            <p:cNvSpPr/>
            <p:nvPr/>
          </p:nvSpPr>
          <p:spPr>
            <a:xfrm>
              <a:off x="7076473" y="720016"/>
              <a:ext cx="9525" cy="9525"/>
            </a:xfrm>
            <a:custGeom>
              <a:avLst/>
              <a:gdLst>
                <a:gd name="connsiteX0" fmla="*/ 9174 w 9525"/>
                <a:gd name="connsiteY0" fmla="*/ 7694 h 9525"/>
                <a:gd name="connsiteX1" fmla="*/ 9174 w 9525"/>
                <a:gd name="connsiteY1" fmla="*/ 7694 h 9525"/>
              </a:gdLst>
              <a:ahLst/>
              <a:cxnLst>
                <a:cxn ang="0">
                  <a:pos x="connsiteX0" y="connsiteY0"/>
                </a:cxn>
                <a:cxn ang="0">
                  <a:pos x="connsiteX1" y="connsiteY1"/>
                </a:cxn>
              </a:cxnLst>
              <a:rect l="l" t="t" r="r" b="b"/>
              <a:pathLst>
                <a:path w="9525" h="9525">
                  <a:moveTo>
                    <a:pt x="9174" y="7694"/>
                  </a:moveTo>
                  <a:cubicBezTo>
                    <a:pt x="14889" y="5789"/>
                    <a:pt x="2507" y="9599"/>
                    <a:pt x="9174"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39" name="Freeform: Shape 3838">
              <a:extLst>
                <a:ext uri="{FF2B5EF4-FFF2-40B4-BE49-F238E27FC236}">
                  <a16:creationId xmlns:a16="http://schemas.microsoft.com/office/drawing/2014/main" id="{C8890D4E-FE4A-449B-86AA-DE84B595E87B}"/>
                </a:ext>
              </a:extLst>
            </p:cNvPr>
            <p:cNvSpPr/>
            <p:nvPr/>
          </p:nvSpPr>
          <p:spPr>
            <a:xfrm>
              <a:off x="7408598" y="558366"/>
              <a:ext cx="9525" cy="9525"/>
            </a:xfrm>
            <a:custGeom>
              <a:avLst/>
              <a:gdLst>
                <a:gd name="connsiteX0" fmla="*/ 7567 w 9525"/>
                <a:gd name="connsiteY0" fmla="*/ 7419 h 9525"/>
                <a:gd name="connsiteX1" fmla="*/ 7567 w 9525"/>
                <a:gd name="connsiteY1" fmla="*/ 7419 h 9525"/>
              </a:gdLst>
              <a:ahLst/>
              <a:cxnLst>
                <a:cxn ang="0">
                  <a:pos x="connsiteX0" y="connsiteY0"/>
                </a:cxn>
                <a:cxn ang="0">
                  <a:pos x="connsiteX1" y="connsiteY1"/>
                </a:cxn>
              </a:cxnLst>
              <a:rect l="l" t="t" r="r" b="b"/>
              <a:pathLst>
                <a:path w="9525" h="9525">
                  <a:moveTo>
                    <a:pt x="7567" y="7419"/>
                  </a:moveTo>
                  <a:cubicBezTo>
                    <a:pt x="6615" y="8371"/>
                    <a:pt x="7567" y="6466"/>
                    <a:pt x="7567"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0" name="Freeform: Shape 3839">
              <a:extLst>
                <a:ext uri="{FF2B5EF4-FFF2-40B4-BE49-F238E27FC236}">
                  <a16:creationId xmlns:a16="http://schemas.microsoft.com/office/drawing/2014/main" id="{878300E1-34DD-42E4-8987-AFC6BB3452EC}"/>
                </a:ext>
              </a:extLst>
            </p:cNvPr>
            <p:cNvSpPr/>
            <p:nvPr/>
          </p:nvSpPr>
          <p:spPr>
            <a:xfrm>
              <a:off x="6851809" y="1021873"/>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9049" y="3969"/>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1" name="Freeform: Shape 3840">
              <a:extLst>
                <a:ext uri="{FF2B5EF4-FFF2-40B4-BE49-F238E27FC236}">
                  <a16:creationId xmlns:a16="http://schemas.microsoft.com/office/drawing/2014/main" id="{9D263563-7A02-413C-B2FC-9F90B1BB5BC7}"/>
                </a:ext>
              </a:extLst>
            </p:cNvPr>
            <p:cNvSpPr/>
            <p:nvPr/>
          </p:nvSpPr>
          <p:spPr>
            <a:xfrm>
              <a:off x="7418546" y="42624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9049"/>
                    <a:pt x="8096" y="8096"/>
                    <a:pt x="8096" y="7144"/>
                  </a:cubicBezTo>
                  <a:cubicBezTo>
                    <a:pt x="8096"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2" name="Freeform: Shape 3841">
              <a:extLst>
                <a:ext uri="{FF2B5EF4-FFF2-40B4-BE49-F238E27FC236}">
                  <a16:creationId xmlns:a16="http://schemas.microsoft.com/office/drawing/2014/main" id="{5FEFAACB-CC11-44F3-B168-78FB0A1757A5}"/>
                </a:ext>
              </a:extLst>
            </p:cNvPr>
            <p:cNvSpPr/>
            <p:nvPr/>
          </p:nvSpPr>
          <p:spPr>
            <a:xfrm>
              <a:off x="7421404" y="234791"/>
              <a:ext cx="9525" cy="19050"/>
            </a:xfrm>
            <a:custGeom>
              <a:avLst/>
              <a:gdLst>
                <a:gd name="connsiteX0" fmla="*/ 7144 w 9525"/>
                <a:gd name="connsiteY0" fmla="*/ 14764 h 19050"/>
                <a:gd name="connsiteX1" fmla="*/ 9049 w 9525"/>
                <a:gd name="connsiteY1" fmla="*/ 7144 h 19050"/>
                <a:gd name="connsiteX2" fmla="*/ 7144 w 9525"/>
                <a:gd name="connsiteY2" fmla="*/ 14764 h 19050"/>
              </a:gdLst>
              <a:ahLst/>
              <a:cxnLst>
                <a:cxn ang="0">
                  <a:pos x="connsiteX0" y="connsiteY0"/>
                </a:cxn>
                <a:cxn ang="0">
                  <a:pos x="connsiteX1" y="connsiteY1"/>
                </a:cxn>
                <a:cxn ang="0">
                  <a:pos x="connsiteX2" y="connsiteY2"/>
                </a:cxn>
              </a:cxnLst>
              <a:rect l="l" t="t" r="r" b="b"/>
              <a:pathLst>
                <a:path w="9525" h="19050">
                  <a:moveTo>
                    <a:pt x="7144" y="14764"/>
                  </a:moveTo>
                  <a:lnTo>
                    <a:pt x="9049" y="7144"/>
                  </a:lnTo>
                  <a:cubicBezTo>
                    <a:pt x="8096" y="10954"/>
                    <a:pt x="7144" y="12859"/>
                    <a:pt x="7144" y="147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3" name="Freeform: Shape 3842">
              <a:extLst>
                <a:ext uri="{FF2B5EF4-FFF2-40B4-BE49-F238E27FC236}">
                  <a16:creationId xmlns:a16="http://schemas.microsoft.com/office/drawing/2014/main" id="{ECF77DBA-D97B-4F4A-A6E9-AAE18C55216C}"/>
                </a:ext>
              </a:extLst>
            </p:cNvPr>
            <p:cNvSpPr/>
            <p:nvPr/>
          </p:nvSpPr>
          <p:spPr>
            <a:xfrm>
              <a:off x="7425849" y="197749"/>
              <a:ext cx="9525" cy="9525"/>
            </a:xfrm>
            <a:custGeom>
              <a:avLst/>
              <a:gdLst>
                <a:gd name="connsiteX0" fmla="*/ 8414 w 9525"/>
                <a:gd name="connsiteY0" fmla="*/ 7990 h 9525"/>
                <a:gd name="connsiteX1" fmla="*/ 8414 w 9525"/>
                <a:gd name="connsiteY1" fmla="*/ 7990 h 9525"/>
              </a:gdLst>
              <a:ahLst/>
              <a:cxnLst>
                <a:cxn ang="0">
                  <a:pos x="connsiteX0" y="connsiteY0"/>
                </a:cxn>
                <a:cxn ang="0">
                  <a:pos x="connsiteX1" y="connsiteY1"/>
                </a:cxn>
              </a:cxnLst>
              <a:rect l="l" t="t" r="r" b="b"/>
              <a:pathLst>
                <a:path w="9525" h="9525">
                  <a:moveTo>
                    <a:pt x="8414" y="7990"/>
                  </a:moveTo>
                  <a:cubicBezTo>
                    <a:pt x="8414" y="7990"/>
                    <a:pt x="5556" y="6085"/>
                    <a:pt x="84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4" name="Freeform: Shape 3843">
              <a:extLst>
                <a:ext uri="{FF2B5EF4-FFF2-40B4-BE49-F238E27FC236}">
                  <a16:creationId xmlns:a16="http://schemas.microsoft.com/office/drawing/2014/main" id="{AF10C8F7-B2FC-458C-B9D1-3DF7A6ED5254}"/>
                </a:ext>
              </a:extLst>
            </p:cNvPr>
            <p:cNvSpPr/>
            <p:nvPr/>
          </p:nvSpPr>
          <p:spPr>
            <a:xfrm>
              <a:off x="7759541" y="837723"/>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8096" y="9049"/>
                  </a:cubicBezTo>
                  <a:cubicBezTo>
                    <a:pt x="10954" y="11906"/>
                    <a:pt x="9049"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5" name="Freeform: Shape 3844">
              <a:extLst>
                <a:ext uri="{FF2B5EF4-FFF2-40B4-BE49-F238E27FC236}">
                  <a16:creationId xmlns:a16="http://schemas.microsoft.com/office/drawing/2014/main" id="{AD2C4EBA-90F9-4BED-AAC6-0063BC3BB3CB}"/>
                </a:ext>
              </a:extLst>
            </p:cNvPr>
            <p:cNvSpPr/>
            <p:nvPr/>
          </p:nvSpPr>
          <p:spPr>
            <a:xfrm>
              <a:off x="7543324" y="723337"/>
              <a:ext cx="19050" cy="9525"/>
            </a:xfrm>
            <a:custGeom>
              <a:avLst/>
              <a:gdLst>
                <a:gd name="connsiteX0" fmla="*/ 7144 w 19050"/>
                <a:gd name="connsiteY0" fmla="*/ 8182 h 9525"/>
                <a:gd name="connsiteX1" fmla="*/ 13811 w 19050"/>
                <a:gd name="connsiteY1" fmla="*/ 9135 h 9525"/>
                <a:gd name="connsiteX2" fmla="*/ 7144 w 19050"/>
                <a:gd name="connsiteY2" fmla="*/ 8182 h 9525"/>
              </a:gdLst>
              <a:ahLst/>
              <a:cxnLst>
                <a:cxn ang="0">
                  <a:pos x="connsiteX0" y="connsiteY0"/>
                </a:cxn>
                <a:cxn ang="0">
                  <a:pos x="connsiteX1" y="connsiteY1"/>
                </a:cxn>
                <a:cxn ang="0">
                  <a:pos x="connsiteX2" y="connsiteY2"/>
                </a:cxn>
              </a:cxnLst>
              <a:rect l="l" t="t" r="r" b="b"/>
              <a:pathLst>
                <a:path w="19050" h="9525">
                  <a:moveTo>
                    <a:pt x="7144" y="8182"/>
                  </a:moveTo>
                  <a:cubicBezTo>
                    <a:pt x="9049" y="8182"/>
                    <a:pt x="11906" y="8182"/>
                    <a:pt x="13811" y="9135"/>
                  </a:cubicBezTo>
                  <a:cubicBezTo>
                    <a:pt x="10954" y="7230"/>
                    <a:pt x="8096" y="6277"/>
                    <a:pt x="7144" y="81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6" name="Freeform: Shape 3845">
              <a:extLst>
                <a:ext uri="{FF2B5EF4-FFF2-40B4-BE49-F238E27FC236}">
                  <a16:creationId xmlns:a16="http://schemas.microsoft.com/office/drawing/2014/main" id="{EEF83D49-51F2-450D-BC3B-EA337599BEFF}"/>
                </a:ext>
              </a:extLst>
            </p:cNvPr>
            <p:cNvSpPr/>
            <p:nvPr/>
          </p:nvSpPr>
          <p:spPr>
            <a:xfrm>
              <a:off x="7759118" y="10710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0001"/>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7" name="Freeform: Shape 3846">
              <a:extLst>
                <a:ext uri="{FF2B5EF4-FFF2-40B4-BE49-F238E27FC236}">
                  <a16:creationId xmlns:a16="http://schemas.microsoft.com/office/drawing/2014/main" id="{139B4CE9-7547-43FB-A8F1-3340CBA81714}"/>
                </a:ext>
              </a:extLst>
            </p:cNvPr>
            <p:cNvSpPr/>
            <p:nvPr/>
          </p:nvSpPr>
          <p:spPr>
            <a:xfrm>
              <a:off x="7550944" y="725328"/>
              <a:ext cx="57150" cy="19050"/>
            </a:xfrm>
            <a:custGeom>
              <a:avLst/>
              <a:gdLst>
                <a:gd name="connsiteX0" fmla="*/ 52864 w 57150"/>
                <a:gd name="connsiteY0" fmla="*/ 20479 h 19050"/>
                <a:gd name="connsiteX1" fmla="*/ 7144 w 57150"/>
                <a:gd name="connsiteY1" fmla="*/ 7144 h 19050"/>
                <a:gd name="connsiteX2" fmla="*/ 52864 w 57150"/>
                <a:gd name="connsiteY2" fmla="*/ 20479 h 19050"/>
              </a:gdLst>
              <a:ahLst/>
              <a:cxnLst>
                <a:cxn ang="0">
                  <a:pos x="connsiteX0" y="connsiteY0"/>
                </a:cxn>
                <a:cxn ang="0">
                  <a:pos x="connsiteX1" y="connsiteY1"/>
                </a:cxn>
                <a:cxn ang="0">
                  <a:pos x="connsiteX2" y="connsiteY2"/>
                </a:cxn>
              </a:cxnLst>
              <a:rect l="l" t="t" r="r" b="b"/>
              <a:pathLst>
                <a:path w="57150" h="19050">
                  <a:moveTo>
                    <a:pt x="52864" y="20479"/>
                  </a:moveTo>
                  <a:cubicBezTo>
                    <a:pt x="50006" y="18574"/>
                    <a:pt x="10001" y="7144"/>
                    <a:pt x="7144" y="7144"/>
                  </a:cubicBezTo>
                  <a:cubicBezTo>
                    <a:pt x="9049" y="8096"/>
                    <a:pt x="49054" y="19526"/>
                    <a:pt x="52864" y="20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8" name="Freeform: Shape 3847">
              <a:extLst>
                <a:ext uri="{FF2B5EF4-FFF2-40B4-BE49-F238E27FC236}">
                  <a16:creationId xmlns:a16="http://schemas.microsoft.com/office/drawing/2014/main" id="{FACC3C95-0733-4BD4-861B-5739A3432D04}"/>
                </a:ext>
              </a:extLst>
            </p:cNvPr>
            <p:cNvSpPr/>
            <p:nvPr/>
          </p:nvSpPr>
          <p:spPr>
            <a:xfrm>
              <a:off x="7246123" y="16430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8117" y="8096"/>
                    <a:pt x="5259" y="8096"/>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49" name="Freeform: Shape 3848">
              <a:extLst>
                <a:ext uri="{FF2B5EF4-FFF2-40B4-BE49-F238E27FC236}">
                  <a16:creationId xmlns:a16="http://schemas.microsoft.com/office/drawing/2014/main" id="{2011425E-66DD-42BE-8A40-ED740E3A9A36}"/>
                </a:ext>
              </a:extLst>
            </p:cNvPr>
            <p:cNvSpPr/>
            <p:nvPr/>
          </p:nvSpPr>
          <p:spPr>
            <a:xfrm>
              <a:off x="7244239" y="16525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7144"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0" name="Freeform: Shape 3849">
              <a:extLst>
                <a:ext uri="{FF2B5EF4-FFF2-40B4-BE49-F238E27FC236}">
                  <a16:creationId xmlns:a16="http://schemas.microsoft.com/office/drawing/2014/main" id="{BD54A222-2017-4477-8599-C11A93F44BA3}"/>
                </a:ext>
              </a:extLst>
            </p:cNvPr>
            <p:cNvSpPr/>
            <p:nvPr/>
          </p:nvSpPr>
          <p:spPr>
            <a:xfrm>
              <a:off x="7238524" y="165258"/>
              <a:ext cx="19050" cy="9525"/>
            </a:xfrm>
            <a:custGeom>
              <a:avLst/>
              <a:gdLst>
                <a:gd name="connsiteX0" fmla="*/ 7144 w 19050"/>
                <a:gd name="connsiteY0" fmla="*/ 8096 h 9525"/>
                <a:gd name="connsiteX1" fmla="*/ 11906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lnTo>
                    <a:pt x="11906" y="7144"/>
                  </a:lnTo>
                  <a:cubicBezTo>
                    <a:pt x="10954"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1" name="Freeform: Shape 3850">
              <a:extLst>
                <a:ext uri="{FF2B5EF4-FFF2-40B4-BE49-F238E27FC236}">
                  <a16:creationId xmlns:a16="http://schemas.microsoft.com/office/drawing/2014/main" id="{9EBA6DA6-E80A-4B3D-8B51-E805CEADA28E}"/>
                </a:ext>
              </a:extLst>
            </p:cNvPr>
            <p:cNvSpPr/>
            <p:nvPr/>
          </p:nvSpPr>
          <p:spPr>
            <a:xfrm>
              <a:off x="7306151" y="16430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2" name="Freeform: Shape 3851">
              <a:extLst>
                <a:ext uri="{FF2B5EF4-FFF2-40B4-BE49-F238E27FC236}">
                  <a16:creationId xmlns:a16="http://schemas.microsoft.com/office/drawing/2014/main" id="{6BDDDE6B-2697-4A06-BDC3-224B979B2B75}"/>
                </a:ext>
              </a:extLst>
            </p:cNvPr>
            <p:cNvSpPr/>
            <p:nvPr/>
          </p:nvSpPr>
          <p:spPr>
            <a:xfrm>
              <a:off x="7303610" y="163459"/>
              <a:ext cx="28575" cy="9525"/>
            </a:xfrm>
            <a:custGeom>
              <a:avLst/>
              <a:gdLst>
                <a:gd name="connsiteX0" fmla="*/ 26830 w 28575"/>
                <a:gd name="connsiteY0" fmla="*/ 7990 h 9525"/>
                <a:gd name="connsiteX1" fmla="*/ 26830 w 28575"/>
                <a:gd name="connsiteY1" fmla="*/ 7990 h 9525"/>
              </a:gdLst>
              <a:ahLst/>
              <a:cxnLst>
                <a:cxn ang="0">
                  <a:pos x="connsiteX0" y="connsiteY0"/>
                </a:cxn>
                <a:cxn ang="0">
                  <a:pos x="connsiteX1" y="connsiteY1"/>
                </a:cxn>
              </a:cxnLst>
              <a:rect l="l" t="t" r="r" b="b"/>
              <a:pathLst>
                <a:path w="28575" h="9525">
                  <a:moveTo>
                    <a:pt x="26830" y="7990"/>
                  </a:moveTo>
                  <a:cubicBezTo>
                    <a:pt x="-17937" y="6085"/>
                    <a:pt x="27783" y="7990"/>
                    <a:pt x="26830"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3" name="Freeform: Shape 3852">
              <a:extLst>
                <a:ext uri="{FF2B5EF4-FFF2-40B4-BE49-F238E27FC236}">
                  <a16:creationId xmlns:a16="http://schemas.microsoft.com/office/drawing/2014/main" id="{97E138B1-FA33-4C07-AF98-8C102734FF7C}"/>
                </a:ext>
              </a:extLst>
            </p:cNvPr>
            <p:cNvSpPr/>
            <p:nvPr/>
          </p:nvSpPr>
          <p:spPr>
            <a:xfrm>
              <a:off x="7382827" y="176413"/>
              <a:ext cx="19050" cy="9525"/>
            </a:xfrm>
            <a:custGeom>
              <a:avLst/>
              <a:gdLst>
                <a:gd name="connsiteX0" fmla="*/ 20003 w 19050"/>
                <a:gd name="connsiteY0" fmla="*/ 7419 h 9525"/>
                <a:gd name="connsiteX1" fmla="*/ 20003 w 19050"/>
                <a:gd name="connsiteY1" fmla="*/ 7419 h 9525"/>
              </a:gdLst>
              <a:ahLst/>
              <a:cxnLst>
                <a:cxn ang="0">
                  <a:pos x="connsiteX0" y="connsiteY0"/>
                </a:cxn>
                <a:cxn ang="0">
                  <a:pos x="connsiteX1" y="connsiteY1"/>
                </a:cxn>
              </a:cxnLst>
              <a:rect l="l" t="t" r="r" b="b"/>
              <a:pathLst>
                <a:path w="19050" h="9525">
                  <a:moveTo>
                    <a:pt x="20003" y="7419"/>
                  </a:moveTo>
                  <a:cubicBezTo>
                    <a:pt x="2857" y="8371"/>
                    <a:pt x="2857" y="6466"/>
                    <a:pt x="20003"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4" name="Freeform: Shape 3853">
              <a:extLst>
                <a:ext uri="{FF2B5EF4-FFF2-40B4-BE49-F238E27FC236}">
                  <a16:creationId xmlns:a16="http://schemas.microsoft.com/office/drawing/2014/main" id="{F860A913-2323-457A-8D99-BE0C08062389}"/>
                </a:ext>
              </a:extLst>
            </p:cNvPr>
            <p:cNvSpPr/>
            <p:nvPr/>
          </p:nvSpPr>
          <p:spPr>
            <a:xfrm>
              <a:off x="7410926" y="199972"/>
              <a:ext cx="9525" cy="19050"/>
            </a:xfrm>
            <a:custGeom>
              <a:avLst/>
              <a:gdLst>
                <a:gd name="connsiteX0" fmla="*/ 9049 w 9525"/>
                <a:gd name="connsiteY0" fmla="*/ 10530 h 19050"/>
                <a:gd name="connsiteX1" fmla="*/ 7144 w 9525"/>
                <a:gd name="connsiteY1" fmla="*/ 10530 h 19050"/>
                <a:gd name="connsiteX2" fmla="*/ 9049 w 9525"/>
                <a:gd name="connsiteY2" fmla="*/ 10530 h 19050"/>
              </a:gdLst>
              <a:ahLst/>
              <a:cxnLst>
                <a:cxn ang="0">
                  <a:pos x="connsiteX0" y="connsiteY0"/>
                </a:cxn>
                <a:cxn ang="0">
                  <a:pos x="connsiteX1" y="connsiteY1"/>
                </a:cxn>
                <a:cxn ang="0">
                  <a:pos x="connsiteX2" y="connsiteY2"/>
                </a:cxn>
              </a:cxnLst>
              <a:rect l="l" t="t" r="r" b="b"/>
              <a:pathLst>
                <a:path w="9525" h="19050">
                  <a:moveTo>
                    <a:pt x="9049" y="10530"/>
                  </a:moveTo>
                  <a:cubicBezTo>
                    <a:pt x="9049" y="2910"/>
                    <a:pt x="7144" y="10530"/>
                    <a:pt x="7144" y="10530"/>
                  </a:cubicBezTo>
                  <a:cubicBezTo>
                    <a:pt x="7144" y="15293"/>
                    <a:pt x="7144" y="16245"/>
                    <a:pt x="9049" y="105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5" name="Freeform: Shape 3854">
              <a:extLst>
                <a:ext uri="{FF2B5EF4-FFF2-40B4-BE49-F238E27FC236}">
                  <a16:creationId xmlns:a16="http://schemas.microsoft.com/office/drawing/2014/main" id="{B0F80D4C-741F-46E1-B2C6-5F8E73A1473D}"/>
                </a:ext>
              </a:extLst>
            </p:cNvPr>
            <p:cNvSpPr/>
            <p:nvPr/>
          </p:nvSpPr>
          <p:spPr>
            <a:xfrm>
              <a:off x="7414736" y="661511"/>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8096" y="12859"/>
                    <a:pt x="8096"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6" name="Freeform: Shape 3855">
              <a:extLst>
                <a:ext uri="{FF2B5EF4-FFF2-40B4-BE49-F238E27FC236}">
                  <a16:creationId xmlns:a16="http://schemas.microsoft.com/office/drawing/2014/main" id="{56A4C445-A37A-4A06-B035-B525E8C3B317}"/>
                </a:ext>
              </a:extLst>
            </p:cNvPr>
            <p:cNvSpPr/>
            <p:nvPr/>
          </p:nvSpPr>
          <p:spPr>
            <a:xfrm>
              <a:off x="7448806" y="697004"/>
              <a:ext cx="19050" cy="9525"/>
            </a:xfrm>
            <a:custGeom>
              <a:avLst/>
              <a:gdLst>
                <a:gd name="connsiteX0" fmla="*/ 15936 w 19050"/>
                <a:gd name="connsiteY0" fmla="*/ 9750 h 9525"/>
                <a:gd name="connsiteX1" fmla="*/ 15936 w 19050"/>
                <a:gd name="connsiteY1" fmla="*/ 9750 h 9525"/>
              </a:gdLst>
              <a:ahLst/>
              <a:cxnLst>
                <a:cxn ang="0">
                  <a:pos x="connsiteX0" y="connsiteY0"/>
                </a:cxn>
                <a:cxn ang="0">
                  <a:pos x="connsiteX1" y="connsiteY1"/>
                </a:cxn>
              </a:cxnLst>
              <a:rect l="l" t="t" r="r" b="b"/>
              <a:pathLst>
                <a:path w="19050" h="9525">
                  <a:moveTo>
                    <a:pt x="15936" y="9750"/>
                  </a:moveTo>
                  <a:cubicBezTo>
                    <a:pt x="11174" y="7845"/>
                    <a:pt x="-1209" y="4988"/>
                    <a:pt x="15936" y="97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7" name="Freeform: Shape 3856">
              <a:extLst>
                <a:ext uri="{FF2B5EF4-FFF2-40B4-BE49-F238E27FC236}">
                  <a16:creationId xmlns:a16="http://schemas.microsoft.com/office/drawing/2014/main" id="{4DD4B11B-BA4D-41A5-89A7-65AB3ECA07FF}"/>
                </a:ext>
              </a:extLst>
            </p:cNvPr>
            <p:cNvSpPr/>
            <p:nvPr/>
          </p:nvSpPr>
          <p:spPr>
            <a:xfrm>
              <a:off x="7487270" y="724976"/>
              <a:ext cx="19050" cy="9525"/>
            </a:xfrm>
            <a:custGeom>
              <a:avLst/>
              <a:gdLst>
                <a:gd name="connsiteX0" fmla="*/ 8905 w 19050"/>
                <a:gd name="connsiteY0" fmla="*/ 7496 h 9525"/>
                <a:gd name="connsiteX1" fmla="*/ 8905 w 19050"/>
                <a:gd name="connsiteY1" fmla="*/ 7496 h 9525"/>
              </a:gdLst>
              <a:ahLst/>
              <a:cxnLst>
                <a:cxn ang="0">
                  <a:pos x="connsiteX0" y="connsiteY0"/>
                </a:cxn>
                <a:cxn ang="0">
                  <a:pos x="connsiteX1" y="connsiteY1"/>
                </a:cxn>
              </a:cxnLst>
              <a:rect l="l" t="t" r="r" b="b"/>
              <a:pathLst>
                <a:path w="19050" h="9525">
                  <a:moveTo>
                    <a:pt x="8905" y="7496"/>
                  </a:moveTo>
                  <a:cubicBezTo>
                    <a:pt x="-620" y="5591"/>
                    <a:pt x="32718" y="12259"/>
                    <a:pt x="8905" y="74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8" name="Freeform: Shape 3857">
              <a:extLst>
                <a:ext uri="{FF2B5EF4-FFF2-40B4-BE49-F238E27FC236}">
                  <a16:creationId xmlns:a16="http://schemas.microsoft.com/office/drawing/2014/main" id="{8E40D0CF-1805-4EE1-9608-7B9D22A2F16B}"/>
                </a:ext>
              </a:extLst>
            </p:cNvPr>
            <p:cNvSpPr/>
            <p:nvPr/>
          </p:nvSpPr>
          <p:spPr>
            <a:xfrm>
              <a:off x="7708106" y="1113759"/>
              <a:ext cx="9525" cy="9525"/>
            </a:xfrm>
            <a:custGeom>
              <a:avLst/>
              <a:gdLst>
                <a:gd name="connsiteX0" fmla="*/ 7144 w 9525"/>
                <a:gd name="connsiteY0" fmla="*/ 11143 h 9525"/>
                <a:gd name="connsiteX1" fmla="*/ 10954 w 9525"/>
                <a:gd name="connsiteY1" fmla="*/ 11143 h 9525"/>
                <a:gd name="connsiteX2" fmla="*/ 7144 w 9525"/>
                <a:gd name="connsiteY2" fmla="*/ 11143 h 9525"/>
              </a:gdLst>
              <a:ahLst/>
              <a:cxnLst>
                <a:cxn ang="0">
                  <a:pos x="connsiteX0" y="connsiteY0"/>
                </a:cxn>
                <a:cxn ang="0">
                  <a:pos x="connsiteX1" y="connsiteY1"/>
                </a:cxn>
                <a:cxn ang="0">
                  <a:pos x="connsiteX2" y="connsiteY2"/>
                </a:cxn>
              </a:cxnLst>
              <a:rect l="l" t="t" r="r" b="b"/>
              <a:pathLst>
                <a:path w="9525" h="9525">
                  <a:moveTo>
                    <a:pt x="7144" y="11143"/>
                  </a:moveTo>
                  <a:lnTo>
                    <a:pt x="10954" y="11143"/>
                  </a:lnTo>
                  <a:cubicBezTo>
                    <a:pt x="12859" y="7333"/>
                    <a:pt x="10001" y="4476"/>
                    <a:pt x="7144" y="111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59" name="Freeform: Shape 3858">
              <a:extLst>
                <a:ext uri="{FF2B5EF4-FFF2-40B4-BE49-F238E27FC236}">
                  <a16:creationId xmlns:a16="http://schemas.microsoft.com/office/drawing/2014/main" id="{5368A03D-C45C-4B7A-9B89-5F0EA0DF7FD1}"/>
                </a:ext>
              </a:extLst>
            </p:cNvPr>
            <p:cNvSpPr/>
            <p:nvPr/>
          </p:nvSpPr>
          <p:spPr>
            <a:xfrm>
              <a:off x="7529036" y="1274921"/>
              <a:ext cx="19050" cy="19050"/>
            </a:xfrm>
            <a:custGeom>
              <a:avLst/>
              <a:gdLst>
                <a:gd name="connsiteX0" fmla="*/ 19526 w 19050"/>
                <a:gd name="connsiteY0" fmla="*/ 7144 h 19050"/>
                <a:gd name="connsiteX1" fmla="*/ 7144 w 19050"/>
                <a:gd name="connsiteY1" fmla="*/ 11906 h 19050"/>
                <a:gd name="connsiteX2" fmla="*/ 19526 w 19050"/>
                <a:gd name="connsiteY2" fmla="*/ 7144 h 19050"/>
              </a:gdLst>
              <a:ahLst/>
              <a:cxnLst>
                <a:cxn ang="0">
                  <a:pos x="connsiteX0" y="connsiteY0"/>
                </a:cxn>
                <a:cxn ang="0">
                  <a:pos x="connsiteX1" y="connsiteY1"/>
                </a:cxn>
                <a:cxn ang="0">
                  <a:pos x="connsiteX2" y="connsiteY2"/>
                </a:cxn>
              </a:cxnLst>
              <a:rect l="l" t="t" r="r" b="b"/>
              <a:pathLst>
                <a:path w="19050" h="19050">
                  <a:moveTo>
                    <a:pt x="19526" y="7144"/>
                  </a:moveTo>
                  <a:cubicBezTo>
                    <a:pt x="16669" y="7144"/>
                    <a:pt x="10001" y="9049"/>
                    <a:pt x="7144" y="11906"/>
                  </a:cubicBezTo>
                  <a:cubicBezTo>
                    <a:pt x="11906" y="10001"/>
                    <a:pt x="16669" y="8096"/>
                    <a:pt x="1952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0" name="Freeform: Shape 3859">
              <a:extLst>
                <a:ext uri="{FF2B5EF4-FFF2-40B4-BE49-F238E27FC236}">
                  <a16:creationId xmlns:a16="http://schemas.microsoft.com/office/drawing/2014/main" id="{D83E2B34-6419-47FC-BA25-2011D7F9B89B}"/>
                </a:ext>
              </a:extLst>
            </p:cNvPr>
            <p:cNvSpPr/>
            <p:nvPr/>
          </p:nvSpPr>
          <p:spPr>
            <a:xfrm>
              <a:off x="6879322" y="1084639"/>
              <a:ext cx="19050" cy="9525"/>
            </a:xfrm>
            <a:custGeom>
              <a:avLst/>
              <a:gdLst>
                <a:gd name="connsiteX0" fmla="*/ 9158 w 19050"/>
                <a:gd name="connsiteY0" fmla="*/ 7878 h 9525"/>
                <a:gd name="connsiteX1" fmla="*/ 9158 w 19050"/>
                <a:gd name="connsiteY1" fmla="*/ 7878 h 9525"/>
              </a:gdLst>
              <a:ahLst/>
              <a:cxnLst>
                <a:cxn ang="0">
                  <a:pos x="connsiteX0" y="connsiteY0"/>
                </a:cxn>
                <a:cxn ang="0">
                  <a:pos x="connsiteX1" y="connsiteY1"/>
                </a:cxn>
              </a:cxnLst>
              <a:rect l="l" t="t" r="r" b="b"/>
              <a:pathLst>
                <a:path w="19050" h="9525">
                  <a:moveTo>
                    <a:pt x="9158" y="7878"/>
                  </a:moveTo>
                  <a:cubicBezTo>
                    <a:pt x="18683" y="11688"/>
                    <a:pt x="1538" y="5021"/>
                    <a:pt x="9158" y="787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1" name="Freeform: Shape 3860">
              <a:extLst>
                <a:ext uri="{FF2B5EF4-FFF2-40B4-BE49-F238E27FC236}">
                  <a16:creationId xmlns:a16="http://schemas.microsoft.com/office/drawing/2014/main" id="{81213FED-9B78-45E9-8376-EF8A4B34FA2A}"/>
                </a:ext>
              </a:extLst>
            </p:cNvPr>
            <p:cNvSpPr/>
            <p:nvPr/>
          </p:nvSpPr>
          <p:spPr>
            <a:xfrm>
              <a:off x="7459504" y="197855"/>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8096" y="5027"/>
                    <a:pt x="7144" y="883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2" name="Freeform: Shape 3861">
              <a:extLst>
                <a:ext uri="{FF2B5EF4-FFF2-40B4-BE49-F238E27FC236}">
                  <a16:creationId xmlns:a16="http://schemas.microsoft.com/office/drawing/2014/main" id="{DBD41ED1-D3C5-4DFB-8885-67400C34A60D}"/>
                </a:ext>
              </a:extLst>
            </p:cNvPr>
            <p:cNvSpPr/>
            <p:nvPr/>
          </p:nvSpPr>
          <p:spPr>
            <a:xfrm>
              <a:off x="7455254" y="192881"/>
              <a:ext cx="9525" cy="19050"/>
            </a:xfrm>
            <a:custGeom>
              <a:avLst/>
              <a:gdLst>
                <a:gd name="connsiteX0" fmla="*/ 9488 w 9525"/>
                <a:gd name="connsiteY0" fmla="*/ 7144 h 19050"/>
                <a:gd name="connsiteX1" fmla="*/ 9488 w 9525"/>
                <a:gd name="connsiteY1" fmla="*/ 7144 h 19050"/>
              </a:gdLst>
              <a:ahLst/>
              <a:cxnLst>
                <a:cxn ang="0">
                  <a:pos x="connsiteX0" y="connsiteY0"/>
                </a:cxn>
                <a:cxn ang="0">
                  <a:pos x="connsiteX1" y="connsiteY1"/>
                </a:cxn>
              </a:cxnLst>
              <a:rect l="l" t="t" r="r" b="b"/>
              <a:pathLst>
                <a:path w="9525" h="19050">
                  <a:moveTo>
                    <a:pt x="9488" y="7144"/>
                  </a:moveTo>
                  <a:cubicBezTo>
                    <a:pt x="4726" y="15716"/>
                    <a:pt x="8536" y="11906"/>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3" name="Freeform: Shape 3862">
              <a:extLst>
                <a:ext uri="{FF2B5EF4-FFF2-40B4-BE49-F238E27FC236}">
                  <a16:creationId xmlns:a16="http://schemas.microsoft.com/office/drawing/2014/main" id="{28192AA9-ED0C-458B-8020-42D3066ECDC0}"/>
                </a:ext>
              </a:extLst>
            </p:cNvPr>
            <p:cNvSpPr/>
            <p:nvPr/>
          </p:nvSpPr>
          <p:spPr>
            <a:xfrm>
              <a:off x="7415689" y="181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4" name="Freeform: Shape 3863">
              <a:extLst>
                <a:ext uri="{FF2B5EF4-FFF2-40B4-BE49-F238E27FC236}">
                  <a16:creationId xmlns:a16="http://schemas.microsoft.com/office/drawing/2014/main" id="{3CC8580B-5ECC-4BDF-9944-274DF1262EC1}"/>
                </a:ext>
              </a:extLst>
            </p:cNvPr>
            <p:cNvSpPr/>
            <p:nvPr/>
          </p:nvSpPr>
          <p:spPr>
            <a:xfrm>
              <a:off x="7389019" y="1766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5" name="Freeform: Shape 3864">
              <a:extLst>
                <a:ext uri="{FF2B5EF4-FFF2-40B4-BE49-F238E27FC236}">
                  <a16:creationId xmlns:a16="http://schemas.microsoft.com/office/drawing/2014/main" id="{CD6A0A24-E726-45C1-A02B-CE2A3E7A8A8A}"/>
                </a:ext>
              </a:extLst>
            </p:cNvPr>
            <p:cNvSpPr/>
            <p:nvPr/>
          </p:nvSpPr>
          <p:spPr>
            <a:xfrm>
              <a:off x="7385209" y="17287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6" name="Freeform: Shape 3865">
              <a:extLst>
                <a:ext uri="{FF2B5EF4-FFF2-40B4-BE49-F238E27FC236}">
                  <a16:creationId xmlns:a16="http://schemas.microsoft.com/office/drawing/2014/main" id="{39B9FE62-3795-456D-8065-A07C84582B09}"/>
                </a:ext>
              </a:extLst>
            </p:cNvPr>
            <p:cNvSpPr/>
            <p:nvPr/>
          </p:nvSpPr>
          <p:spPr>
            <a:xfrm>
              <a:off x="7414736" y="18049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7" name="Freeform: Shape 3866">
              <a:extLst>
                <a:ext uri="{FF2B5EF4-FFF2-40B4-BE49-F238E27FC236}">
                  <a16:creationId xmlns:a16="http://schemas.microsoft.com/office/drawing/2014/main" id="{9124B002-DD70-4256-BC3A-C4A9B73C62BD}"/>
                </a:ext>
              </a:extLst>
            </p:cNvPr>
            <p:cNvSpPr/>
            <p:nvPr/>
          </p:nvSpPr>
          <p:spPr>
            <a:xfrm>
              <a:off x="7449979" y="199125"/>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8" name="Freeform: Shape 3867">
              <a:extLst>
                <a:ext uri="{FF2B5EF4-FFF2-40B4-BE49-F238E27FC236}">
                  <a16:creationId xmlns:a16="http://schemas.microsoft.com/office/drawing/2014/main" id="{5145B180-7535-4DE7-9E3A-FE1E715C7A96}"/>
                </a:ext>
              </a:extLst>
            </p:cNvPr>
            <p:cNvSpPr/>
            <p:nvPr/>
          </p:nvSpPr>
          <p:spPr>
            <a:xfrm>
              <a:off x="7427119" y="179228"/>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8096" y="8414"/>
                    <a:pt x="9049"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69" name="Freeform: Shape 3868">
              <a:extLst>
                <a:ext uri="{FF2B5EF4-FFF2-40B4-BE49-F238E27FC236}">
                  <a16:creationId xmlns:a16="http://schemas.microsoft.com/office/drawing/2014/main" id="{E02C71D2-2C89-41CF-BA7E-3281D45FEA8C}"/>
                </a:ext>
              </a:extLst>
            </p:cNvPr>
            <p:cNvSpPr/>
            <p:nvPr/>
          </p:nvSpPr>
          <p:spPr>
            <a:xfrm>
              <a:off x="7436220" y="18145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13811"/>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0" name="Freeform: Shape 3869">
              <a:extLst>
                <a:ext uri="{FF2B5EF4-FFF2-40B4-BE49-F238E27FC236}">
                  <a16:creationId xmlns:a16="http://schemas.microsoft.com/office/drawing/2014/main" id="{9F945CDA-1052-41D2-9E02-F6C1F5F15450}"/>
                </a:ext>
              </a:extLst>
            </p:cNvPr>
            <p:cNvSpPr/>
            <p:nvPr/>
          </p:nvSpPr>
          <p:spPr>
            <a:xfrm>
              <a:off x="7449979" y="188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1" name="Freeform: Shape 3870">
              <a:extLst>
                <a:ext uri="{FF2B5EF4-FFF2-40B4-BE49-F238E27FC236}">
                  <a16:creationId xmlns:a16="http://schemas.microsoft.com/office/drawing/2014/main" id="{4C17D47E-0E8F-4FAC-A345-C8418BE5B0EC}"/>
                </a:ext>
              </a:extLst>
            </p:cNvPr>
            <p:cNvSpPr/>
            <p:nvPr/>
          </p:nvSpPr>
          <p:spPr>
            <a:xfrm>
              <a:off x="7421404" y="178593"/>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7144" y="7144"/>
                  </a:cubicBez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2" name="Freeform: Shape 3871">
              <a:extLst>
                <a:ext uri="{FF2B5EF4-FFF2-40B4-BE49-F238E27FC236}">
                  <a16:creationId xmlns:a16="http://schemas.microsoft.com/office/drawing/2014/main" id="{96DC89CF-1DAE-4BBB-9A6B-CACA95F1B45D}"/>
                </a:ext>
              </a:extLst>
            </p:cNvPr>
            <p:cNvSpPr/>
            <p:nvPr/>
          </p:nvSpPr>
          <p:spPr>
            <a:xfrm>
              <a:off x="7171849" y="195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3" name="Freeform: Shape 3872">
              <a:extLst>
                <a:ext uri="{FF2B5EF4-FFF2-40B4-BE49-F238E27FC236}">
                  <a16:creationId xmlns:a16="http://schemas.microsoft.com/office/drawing/2014/main" id="{F33EDEFF-18B6-4A88-A3C6-2844F7F2675D}"/>
                </a:ext>
              </a:extLst>
            </p:cNvPr>
            <p:cNvSpPr/>
            <p:nvPr/>
          </p:nvSpPr>
          <p:spPr>
            <a:xfrm>
              <a:off x="7160419" y="180710"/>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7144" y="8837"/>
                    <a:pt x="7144" y="502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4" name="Freeform: Shape 3873">
              <a:extLst>
                <a:ext uri="{FF2B5EF4-FFF2-40B4-BE49-F238E27FC236}">
                  <a16:creationId xmlns:a16="http://schemas.microsoft.com/office/drawing/2014/main" id="{C2E660BC-0697-4369-8CFA-76DF270D2911}"/>
                </a:ext>
              </a:extLst>
            </p:cNvPr>
            <p:cNvSpPr/>
            <p:nvPr/>
          </p:nvSpPr>
          <p:spPr>
            <a:xfrm>
              <a:off x="7377589" y="16835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5" name="Freeform: Shape 3874">
              <a:extLst>
                <a:ext uri="{FF2B5EF4-FFF2-40B4-BE49-F238E27FC236}">
                  <a16:creationId xmlns:a16="http://schemas.microsoft.com/office/drawing/2014/main" id="{AA4C8CF1-A6F9-4FD2-BF61-B565E66C5597}"/>
                </a:ext>
              </a:extLst>
            </p:cNvPr>
            <p:cNvSpPr/>
            <p:nvPr/>
          </p:nvSpPr>
          <p:spPr>
            <a:xfrm>
              <a:off x="7299766" y="166211"/>
              <a:ext cx="9525" cy="19050"/>
            </a:xfrm>
            <a:custGeom>
              <a:avLst/>
              <a:gdLst>
                <a:gd name="connsiteX0" fmla="*/ 7815 w 9525"/>
                <a:gd name="connsiteY0" fmla="*/ 7144 h 19050"/>
                <a:gd name="connsiteX1" fmla="*/ 7815 w 9525"/>
                <a:gd name="connsiteY1" fmla="*/ 12859 h 19050"/>
                <a:gd name="connsiteX2" fmla="*/ 7815 w 9525"/>
                <a:gd name="connsiteY2" fmla="*/ 7144 h 19050"/>
              </a:gdLst>
              <a:ahLst/>
              <a:cxnLst>
                <a:cxn ang="0">
                  <a:pos x="connsiteX0" y="connsiteY0"/>
                </a:cxn>
                <a:cxn ang="0">
                  <a:pos x="connsiteX1" y="connsiteY1"/>
                </a:cxn>
                <a:cxn ang="0">
                  <a:pos x="connsiteX2" y="connsiteY2"/>
                </a:cxn>
              </a:cxnLst>
              <a:rect l="l" t="t" r="r" b="b"/>
              <a:pathLst>
                <a:path w="9525" h="19050">
                  <a:moveTo>
                    <a:pt x="7815" y="7144"/>
                  </a:moveTo>
                  <a:cubicBezTo>
                    <a:pt x="8767" y="10001"/>
                    <a:pt x="5909" y="10001"/>
                    <a:pt x="7815" y="12859"/>
                  </a:cubicBezTo>
                  <a:cubicBezTo>
                    <a:pt x="7815" y="12859"/>
                    <a:pt x="8767" y="9049"/>
                    <a:pt x="781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6" name="Freeform: Shape 3875">
              <a:extLst>
                <a:ext uri="{FF2B5EF4-FFF2-40B4-BE49-F238E27FC236}">
                  <a16:creationId xmlns:a16="http://schemas.microsoft.com/office/drawing/2014/main" id="{5B4877D6-A64B-4600-B408-544516B625DB}"/>
                </a:ext>
              </a:extLst>
            </p:cNvPr>
            <p:cNvSpPr/>
            <p:nvPr/>
          </p:nvSpPr>
          <p:spPr>
            <a:xfrm>
              <a:off x="7449979" y="199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7" name="Freeform: Shape 3876">
              <a:extLst>
                <a:ext uri="{FF2B5EF4-FFF2-40B4-BE49-F238E27FC236}">
                  <a16:creationId xmlns:a16="http://schemas.microsoft.com/office/drawing/2014/main" id="{5D79FE09-2A4B-488D-B49E-348116DCC1CC}"/>
                </a:ext>
              </a:extLst>
            </p:cNvPr>
            <p:cNvSpPr/>
            <p:nvPr/>
          </p:nvSpPr>
          <p:spPr>
            <a:xfrm>
              <a:off x="7300436" y="17287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8" name="Freeform: Shape 3877">
              <a:extLst>
                <a:ext uri="{FF2B5EF4-FFF2-40B4-BE49-F238E27FC236}">
                  <a16:creationId xmlns:a16="http://schemas.microsoft.com/office/drawing/2014/main" id="{A48319B4-214B-4E30-8D48-E168CA262E51}"/>
                </a:ext>
              </a:extLst>
            </p:cNvPr>
            <p:cNvSpPr/>
            <p:nvPr/>
          </p:nvSpPr>
          <p:spPr>
            <a:xfrm>
              <a:off x="7357586" y="16906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79" name="Freeform: Shape 3878">
              <a:extLst>
                <a:ext uri="{FF2B5EF4-FFF2-40B4-BE49-F238E27FC236}">
                  <a16:creationId xmlns:a16="http://schemas.microsoft.com/office/drawing/2014/main" id="{01B2C64E-1798-422C-AF10-90241A6765DC}"/>
                </a:ext>
              </a:extLst>
            </p:cNvPr>
            <p:cNvSpPr/>
            <p:nvPr/>
          </p:nvSpPr>
          <p:spPr>
            <a:xfrm>
              <a:off x="7371874" y="1738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0" name="Freeform: Shape 3879">
              <a:extLst>
                <a:ext uri="{FF2B5EF4-FFF2-40B4-BE49-F238E27FC236}">
                  <a16:creationId xmlns:a16="http://schemas.microsoft.com/office/drawing/2014/main" id="{30531731-7120-44DB-81E5-B24E65D4E66B}"/>
                </a:ext>
              </a:extLst>
            </p:cNvPr>
            <p:cNvSpPr/>
            <p:nvPr/>
          </p:nvSpPr>
          <p:spPr>
            <a:xfrm>
              <a:off x="7349691" y="171376"/>
              <a:ext cx="9525" cy="9525"/>
            </a:xfrm>
            <a:custGeom>
              <a:avLst/>
              <a:gdLst>
                <a:gd name="connsiteX0" fmla="*/ 7419 w 9525"/>
                <a:gd name="connsiteY0" fmla="*/ 7694 h 9525"/>
                <a:gd name="connsiteX1" fmla="*/ 7419 w 9525"/>
                <a:gd name="connsiteY1" fmla="*/ 7694 h 9525"/>
              </a:gdLst>
              <a:ahLst/>
              <a:cxnLst>
                <a:cxn ang="0">
                  <a:pos x="connsiteX0" y="connsiteY0"/>
                </a:cxn>
                <a:cxn ang="0">
                  <a:pos x="connsiteX1" y="connsiteY1"/>
                </a:cxn>
              </a:cxnLst>
              <a:rect l="l" t="t" r="r" b="b"/>
              <a:pathLst>
                <a:path w="9525" h="9525">
                  <a:moveTo>
                    <a:pt x="7419" y="7694"/>
                  </a:moveTo>
                  <a:cubicBezTo>
                    <a:pt x="6466" y="5789"/>
                    <a:pt x="8371" y="9599"/>
                    <a:pt x="7419" y="76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1" name="Freeform: Shape 3880">
              <a:extLst>
                <a:ext uri="{FF2B5EF4-FFF2-40B4-BE49-F238E27FC236}">
                  <a16:creationId xmlns:a16="http://schemas.microsoft.com/office/drawing/2014/main" id="{E1D0725F-75ED-400F-9A25-E206AF8D81D5}"/>
                </a:ext>
              </a:extLst>
            </p:cNvPr>
            <p:cNvSpPr/>
            <p:nvPr/>
          </p:nvSpPr>
          <p:spPr>
            <a:xfrm>
              <a:off x="7342346" y="1719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2" name="Freeform: Shape 3881">
              <a:extLst>
                <a:ext uri="{FF2B5EF4-FFF2-40B4-BE49-F238E27FC236}">
                  <a16:creationId xmlns:a16="http://schemas.microsoft.com/office/drawing/2014/main" id="{E9C1CE37-20FD-490D-87BC-287F6F2236EF}"/>
                </a:ext>
              </a:extLst>
            </p:cNvPr>
            <p:cNvSpPr/>
            <p:nvPr/>
          </p:nvSpPr>
          <p:spPr>
            <a:xfrm>
              <a:off x="7193518" y="190023"/>
              <a:ext cx="9525" cy="9525"/>
            </a:xfrm>
            <a:custGeom>
              <a:avLst/>
              <a:gdLst>
                <a:gd name="connsiteX0" fmla="*/ 8334 w 9525"/>
                <a:gd name="connsiteY0" fmla="*/ 10001 h 9525"/>
                <a:gd name="connsiteX1" fmla="*/ 7382 w 9525"/>
                <a:gd name="connsiteY1" fmla="*/ 7144 h 9525"/>
                <a:gd name="connsiteX2" fmla="*/ 8334 w 9525"/>
                <a:gd name="connsiteY2" fmla="*/ 10001 h 9525"/>
              </a:gdLst>
              <a:ahLst/>
              <a:cxnLst>
                <a:cxn ang="0">
                  <a:pos x="connsiteX0" y="connsiteY0"/>
                </a:cxn>
                <a:cxn ang="0">
                  <a:pos x="connsiteX1" y="connsiteY1"/>
                </a:cxn>
                <a:cxn ang="0">
                  <a:pos x="connsiteX2" y="connsiteY2"/>
                </a:cxn>
              </a:cxnLst>
              <a:rect l="l" t="t" r="r" b="b"/>
              <a:pathLst>
                <a:path w="9525" h="9525">
                  <a:moveTo>
                    <a:pt x="8334" y="10001"/>
                  </a:moveTo>
                  <a:cubicBezTo>
                    <a:pt x="8334" y="9049"/>
                    <a:pt x="8334" y="8096"/>
                    <a:pt x="7382" y="7144"/>
                  </a:cubicBezTo>
                  <a:cubicBezTo>
                    <a:pt x="7382" y="9049"/>
                    <a:pt x="6429" y="10001"/>
                    <a:pt x="833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3" name="Freeform: Shape 3882">
              <a:extLst>
                <a:ext uri="{FF2B5EF4-FFF2-40B4-BE49-F238E27FC236}">
                  <a16:creationId xmlns:a16="http://schemas.microsoft.com/office/drawing/2014/main" id="{62CDF079-F0B3-4E87-9933-25A6A98D1705}"/>
                </a:ext>
              </a:extLst>
            </p:cNvPr>
            <p:cNvSpPr/>
            <p:nvPr/>
          </p:nvSpPr>
          <p:spPr>
            <a:xfrm>
              <a:off x="7449979" y="198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001"/>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4" name="Freeform: Shape 3883">
              <a:extLst>
                <a:ext uri="{FF2B5EF4-FFF2-40B4-BE49-F238E27FC236}">
                  <a16:creationId xmlns:a16="http://schemas.microsoft.com/office/drawing/2014/main" id="{61628D02-8DE8-4B3C-94E5-25F88CE86FC1}"/>
                </a:ext>
              </a:extLst>
            </p:cNvPr>
            <p:cNvSpPr/>
            <p:nvPr/>
          </p:nvSpPr>
          <p:spPr>
            <a:xfrm>
              <a:off x="7347109" y="193833"/>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7144"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5" name="Freeform: Shape 3884">
              <a:extLst>
                <a:ext uri="{FF2B5EF4-FFF2-40B4-BE49-F238E27FC236}">
                  <a16:creationId xmlns:a16="http://schemas.microsoft.com/office/drawing/2014/main" id="{E2476144-04EE-42DB-AFC5-819671C0A553}"/>
                </a:ext>
              </a:extLst>
            </p:cNvPr>
            <p:cNvSpPr/>
            <p:nvPr/>
          </p:nvSpPr>
          <p:spPr>
            <a:xfrm>
              <a:off x="7249001" y="1900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6" name="Freeform: Shape 3885">
              <a:extLst>
                <a:ext uri="{FF2B5EF4-FFF2-40B4-BE49-F238E27FC236}">
                  <a16:creationId xmlns:a16="http://schemas.microsoft.com/office/drawing/2014/main" id="{1D16EA73-FAF4-49D2-8445-AF9675FF3285}"/>
                </a:ext>
              </a:extLst>
            </p:cNvPr>
            <p:cNvSpPr/>
            <p:nvPr/>
          </p:nvSpPr>
          <p:spPr>
            <a:xfrm>
              <a:off x="7343299" y="192982"/>
              <a:ext cx="9525" cy="9525"/>
            </a:xfrm>
            <a:custGeom>
              <a:avLst/>
              <a:gdLst>
                <a:gd name="connsiteX0" fmla="*/ 7144 w 9525"/>
                <a:gd name="connsiteY0" fmla="*/ 8947 h 9525"/>
                <a:gd name="connsiteX1" fmla="*/ 7144 w 9525"/>
                <a:gd name="connsiteY1" fmla="*/ 8947 h 9525"/>
              </a:gdLst>
              <a:ahLst/>
              <a:cxnLst>
                <a:cxn ang="0">
                  <a:pos x="connsiteX0" y="connsiteY0"/>
                </a:cxn>
                <a:cxn ang="0">
                  <a:pos x="connsiteX1" y="connsiteY1"/>
                </a:cxn>
              </a:cxnLst>
              <a:rect l="l" t="t" r="r" b="b"/>
              <a:pathLst>
                <a:path w="9525" h="9525">
                  <a:moveTo>
                    <a:pt x="7144" y="8947"/>
                  </a:moveTo>
                  <a:cubicBezTo>
                    <a:pt x="7144" y="6090"/>
                    <a:pt x="7144" y="7042"/>
                    <a:pt x="7144" y="89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7" name="Freeform: Shape 3886">
              <a:extLst>
                <a:ext uri="{FF2B5EF4-FFF2-40B4-BE49-F238E27FC236}">
                  <a16:creationId xmlns:a16="http://schemas.microsoft.com/office/drawing/2014/main" id="{6CE7BDCB-9970-47C0-82FA-867B6F22E14F}"/>
                </a:ext>
              </a:extLst>
            </p:cNvPr>
            <p:cNvSpPr/>
            <p:nvPr/>
          </p:nvSpPr>
          <p:spPr>
            <a:xfrm>
              <a:off x="7193756" y="1900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8" name="Freeform: Shape 3887">
              <a:extLst>
                <a:ext uri="{FF2B5EF4-FFF2-40B4-BE49-F238E27FC236}">
                  <a16:creationId xmlns:a16="http://schemas.microsoft.com/office/drawing/2014/main" id="{0E444406-F304-4EB7-B720-E42913C210D2}"/>
                </a:ext>
              </a:extLst>
            </p:cNvPr>
            <p:cNvSpPr/>
            <p:nvPr/>
          </p:nvSpPr>
          <p:spPr>
            <a:xfrm>
              <a:off x="7160309" y="163353"/>
              <a:ext cx="304800" cy="47625"/>
            </a:xfrm>
            <a:custGeom>
              <a:avLst/>
              <a:gdLst>
                <a:gd name="connsiteX0" fmla="*/ 32972 w 304800"/>
                <a:gd name="connsiteY0" fmla="*/ 41434 h 47625"/>
                <a:gd name="connsiteX1" fmla="*/ 42497 w 304800"/>
                <a:gd name="connsiteY1" fmla="*/ 38576 h 47625"/>
                <a:gd name="connsiteX2" fmla="*/ 220614 w 304800"/>
                <a:gd name="connsiteY2" fmla="*/ 28099 h 47625"/>
                <a:gd name="connsiteX3" fmla="*/ 297766 w 304800"/>
                <a:gd name="connsiteY3" fmla="*/ 42386 h 47625"/>
                <a:gd name="connsiteX4" fmla="*/ 299672 w 304800"/>
                <a:gd name="connsiteY4" fmla="*/ 42386 h 47625"/>
                <a:gd name="connsiteX5" fmla="*/ 301576 w 304800"/>
                <a:gd name="connsiteY5" fmla="*/ 40481 h 47625"/>
                <a:gd name="connsiteX6" fmla="*/ 301576 w 304800"/>
                <a:gd name="connsiteY6" fmla="*/ 37624 h 47625"/>
                <a:gd name="connsiteX7" fmla="*/ 263476 w 304800"/>
                <a:gd name="connsiteY7" fmla="*/ 25241 h 47625"/>
                <a:gd name="connsiteX8" fmla="*/ 236807 w 304800"/>
                <a:gd name="connsiteY8" fmla="*/ 24289 h 47625"/>
                <a:gd name="connsiteX9" fmla="*/ 228234 w 304800"/>
                <a:gd name="connsiteY9" fmla="*/ 10001 h 47625"/>
                <a:gd name="connsiteX10" fmla="*/ 62499 w 304800"/>
                <a:gd name="connsiteY10" fmla="*/ 7144 h 47625"/>
                <a:gd name="connsiteX11" fmla="*/ 55832 w 304800"/>
                <a:gd name="connsiteY11" fmla="*/ 10001 h 47625"/>
                <a:gd name="connsiteX12" fmla="*/ 55832 w 304800"/>
                <a:gd name="connsiteY12" fmla="*/ 19526 h 47625"/>
                <a:gd name="connsiteX13" fmla="*/ 8207 w 304800"/>
                <a:gd name="connsiteY13" fmla="*/ 15716 h 47625"/>
                <a:gd name="connsiteX14" fmla="*/ 9159 w 304800"/>
                <a:gd name="connsiteY14" fmla="*/ 37624 h 47625"/>
                <a:gd name="connsiteX15" fmla="*/ 10111 w 304800"/>
                <a:gd name="connsiteY15" fmla="*/ 36671 h 47625"/>
                <a:gd name="connsiteX16" fmla="*/ 12016 w 304800"/>
                <a:gd name="connsiteY16" fmla="*/ 37624 h 47625"/>
                <a:gd name="connsiteX17" fmla="*/ 32972 w 304800"/>
                <a:gd name="connsiteY17" fmla="*/ 41434 h 47625"/>
                <a:gd name="connsiteX18" fmla="*/ 59641 w 304800"/>
                <a:gd name="connsiteY18" fmla="*/ 30956 h 47625"/>
                <a:gd name="connsiteX19" fmla="*/ 59641 w 304800"/>
                <a:gd name="connsiteY19" fmla="*/ 30956 h 47625"/>
                <a:gd name="connsiteX20" fmla="*/ 61547 w 304800"/>
                <a:gd name="connsiteY20" fmla="*/ 30956 h 47625"/>
                <a:gd name="connsiteX21" fmla="*/ 61547 w 304800"/>
                <a:gd name="connsiteY21" fmla="*/ 30956 h 47625"/>
                <a:gd name="connsiteX22" fmla="*/ 55832 w 304800"/>
                <a:gd name="connsiteY22" fmla="*/ 10954 h 47625"/>
                <a:gd name="connsiteX23" fmla="*/ 55832 w 304800"/>
                <a:gd name="connsiteY23" fmla="*/ 1095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4800" h="47625">
                  <a:moveTo>
                    <a:pt x="32972" y="41434"/>
                  </a:moveTo>
                  <a:cubicBezTo>
                    <a:pt x="42497" y="41434"/>
                    <a:pt x="37734" y="17621"/>
                    <a:pt x="42497" y="38576"/>
                  </a:cubicBezTo>
                  <a:cubicBezTo>
                    <a:pt x="37734" y="36671"/>
                    <a:pt x="218709" y="39529"/>
                    <a:pt x="220614" y="28099"/>
                  </a:cubicBezTo>
                  <a:cubicBezTo>
                    <a:pt x="218709" y="35719"/>
                    <a:pt x="300624" y="35719"/>
                    <a:pt x="297766" y="42386"/>
                  </a:cubicBezTo>
                  <a:cubicBezTo>
                    <a:pt x="300624" y="37624"/>
                    <a:pt x="301576" y="37624"/>
                    <a:pt x="299672" y="42386"/>
                  </a:cubicBezTo>
                  <a:cubicBezTo>
                    <a:pt x="297766" y="44291"/>
                    <a:pt x="307291" y="32861"/>
                    <a:pt x="301576" y="40481"/>
                  </a:cubicBezTo>
                  <a:cubicBezTo>
                    <a:pt x="300624" y="39529"/>
                    <a:pt x="300624" y="38576"/>
                    <a:pt x="301576" y="37624"/>
                  </a:cubicBezTo>
                  <a:cubicBezTo>
                    <a:pt x="302529" y="25241"/>
                    <a:pt x="263476" y="25241"/>
                    <a:pt x="263476" y="25241"/>
                  </a:cubicBezTo>
                  <a:cubicBezTo>
                    <a:pt x="247284" y="18574"/>
                    <a:pt x="247284" y="15716"/>
                    <a:pt x="236807" y="24289"/>
                  </a:cubicBezTo>
                  <a:cubicBezTo>
                    <a:pt x="232997" y="22384"/>
                    <a:pt x="232997" y="16669"/>
                    <a:pt x="228234" y="10001"/>
                  </a:cubicBezTo>
                  <a:cubicBezTo>
                    <a:pt x="227282" y="10954"/>
                    <a:pt x="61547" y="9049"/>
                    <a:pt x="62499" y="7144"/>
                  </a:cubicBezTo>
                  <a:cubicBezTo>
                    <a:pt x="58689" y="16669"/>
                    <a:pt x="60594" y="10001"/>
                    <a:pt x="55832" y="10001"/>
                  </a:cubicBezTo>
                  <a:cubicBezTo>
                    <a:pt x="56784" y="19526"/>
                    <a:pt x="57736" y="9049"/>
                    <a:pt x="55832" y="19526"/>
                  </a:cubicBezTo>
                  <a:cubicBezTo>
                    <a:pt x="54879" y="14764"/>
                    <a:pt x="12969" y="16669"/>
                    <a:pt x="8207" y="15716"/>
                  </a:cubicBezTo>
                  <a:cubicBezTo>
                    <a:pt x="5349" y="18574"/>
                    <a:pt x="9159" y="37624"/>
                    <a:pt x="9159" y="37624"/>
                  </a:cubicBezTo>
                  <a:cubicBezTo>
                    <a:pt x="10111" y="37624"/>
                    <a:pt x="12016" y="33814"/>
                    <a:pt x="10111" y="36671"/>
                  </a:cubicBezTo>
                  <a:cubicBezTo>
                    <a:pt x="11064" y="34766"/>
                    <a:pt x="12016" y="34766"/>
                    <a:pt x="12016" y="37624"/>
                  </a:cubicBezTo>
                  <a:cubicBezTo>
                    <a:pt x="19636" y="34766"/>
                    <a:pt x="28209" y="40481"/>
                    <a:pt x="32972" y="41434"/>
                  </a:cubicBezTo>
                  <a:close/>
                  <a:moveTo>
                    <a:pt x="59641" y="30956"/>
                  </a:moveTo>
                  <a:cubicBezTo>
                    <a:pt x="59641" y="30956"/>
                    <a:pt x="58689" y="31909"/>
                    <a:pt x="59641" y="30956"/>
                  </a:cubicBezTo>
                  <a:close/>
                  <a:moveTo>
                    <a:pt x="61547" y="30956"/>
                  </a:moveTo>
                  <a:cubicBezTo>
                    <a:pt x="60594" y="30004"/>
                    <a:pt x="59641" y="27146"/>
                    <a:pt x="61547" y="30956"/>
                  </a:cubicBezTo>
                  <a:close/>
                  <a:moveTo>
                    <a:pt x="55832" y="10954"/>
                  </a:moveTo>
                  <a:cubicBezTo>
                    <a:pt x="56784" y="10954"/>
                    <a:pt x="55832" y="14764"/>
                    <a:pt x="55832" y="1095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89" name="Freeform: Shape 3888">
              <a:extLst>
                <a:ext uri="{FF2B5EF4-FFF2-40B4-BE49-F238E27FC236}">
                  <a16:creationId xmlns:a16="http://schemas.microsoft.com/office/drawing/2014/main" id="{DD6368D6-05B4-499F-95B1-39B3794B2831}"/>
                </a:ext>
              </a:extLst>
            </p:cNvPr>
            <p:cNvSpPr/>
            <p:nvPr/>
          </p:nvSpPr>
          <p:spPr>
            <a:xfrm>
              <a:off x="7208573" y="17097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8096"/>
                    <a:pt x="7567"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0" name="Freeform: Shape 3889">
              <a:extLst>
                <a:ext uri="{FF2B5EF4-FFF2-40B4-BE49-F238E27FC236}">
                  <a16:creationId xmlns:a16="http://schemas.microsoft.com/office/drawing/2014/main" id="{33BF9739-F959-41F8-A8AE-102DA11F37E6}"/>
                </a:ext>
              </a:extLst>
            </p:cNvPr>
            <p:cNvSpPr/>
            <p:nvPr/>
          </p:nvSpPr>
          <p:spPr>
            <a:xfrm>
              <a:off x="7415689" y="1824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1" name="Freeform: Shape 3890">
              <a:extLst>
                <a:ext uri="{FF2B5EF4-FFF2-40B4-BE49-F238E27FC236}">
                  <a16:creationId xmlns:a16="http://schemas.microsoft.com/office/drawing/2014/main" id="{75D309A0-FA80-4ED5-B706-44A703D34D26}"/>
                </a:ext>
              </a:extLst>
            </p:cNvPr>
            <p:cNvSpPr/>
            <p:nvPr/>
          </p:nvSpPr>
          <p:spPr>
            <a:xfrm>
              <a:off x="7246144" y="19055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2" name="Freeform: Shape 3891">
              <a:extLst>
                <a:ext uri="{FF2B5EF4-FFF2-40B4-BE49-F238E27FC236}">
                  <a16:creationId xmlns:a16="http://schemas.microsoft.com/office/drawing/2014/main" id="{835072E1-3E3D-4F71-9B2D-DAEA113C8FC4}"/>
                </a:ext>
              </a:extLst>
            </p:cNvPr>
            <p:cNvSpPr/>
            <p:nvPr/>
          </p:nvSpPr>
          <p:spPr>
            <a:xfrm>
              <a:off x="7427119" y="1938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3" name="Freeform: Shape 3892">
              <a:extLst>
                <a:ext uri="{FF2B5EF4-FFF2-40B4-BE49-F238E27FC236}">
                  <a16:creationId xmlns:a16="http://schemas.microsoft.com/office/drawing/2014/main" id="{0BF8E797-BBF1-491D-BC5F-5F893966909E}"/>
                </a:ext>
              </a:extLst>
            </p:cNvPr>
            <p:cNvSpPr/>
            <p:nvPr/>
          </p:nvSpPr>
          <p:spPr>
            <a:xfrm>
              <a:off x="7431881" y="194786"/>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4" name="Freeform: Shape 3893">
              <a:extLst>
                <a:ext uri="{FF2B5EF4-FFF2-40B4-BE49-F238E27FC236}">
                  <a16:creationId xmlns:a16="http://schemas.microsoft.com/office/drawing/2014/main" id="{B70212CC-C3AE-4471-B137-405208D95418}"/>
                </a:ext>
              </a:extLst>
            </p:cNvPr>
            <p:cNvSpPr/>
            <p:nvPr/>
          </p:nvSpPr>
          <p:spPr>
            <a:xfrm>
              <a:off x="7436644" y="195421"/>
              <a:ext cx="9525" cy="9525"/>
            </a:xfrm>
            <a:custGeom>
              <a:avLst/>
              <a:gdLst>
                <a:gd name="connsiteX0" fmla="*/ 7144 w 9525"/>
                <a:gd name="connsiteY0" fmla="*/ 8414 h 9525"/>
                <a:gd name="connsiteX1" fmla="*/ 7144 w 9525"/>
                <a:gd name="connsiteY1" fmla="*/ 8414 h 9525"/>
              </a:gdLst>
              <a:ahLst/>
              <a:cxnLst>
                <a:cxn ang="0">
                  <a:pos x="connsiteX0" y="connsiteY0"/>
                </a:cxn>
                <a:cxn ang="0">
                  <a:pos x="connsiteX1" y="connsiteY1"/>
                </a:cxn>
              </a:cxnLst>
              <a:rect l="l" t="t" r="r" b="b"/>
              <a:pathLst>
                <a:path w="9525" h="9525">
                  <a:moveTo>
                    <a:pt x="7144" y="8414"/>
                  </a:moveTo>
                  <a:cubicBezTo>
                    <a:pt x="7144" y="8414"/>
                    <a:pt x="7144" y="5556"/>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5" name="Freeform: Shape 3894">
              <a:extLst>
                <a:ext uri="{FF2B5EF4-FFF2-40B4-BE49-F238E27FC236}">
                  <a16:creationId xmlns:a16="http://schemas.microsoft.com/office/drawing/2014/main" id="{6E7AE902-BB43-4EE3-9992-1E473FB81C0B}"/>
                </a:ext>
              </a:extLst>
            </p:cNvPr>
            <p:cNvSpPr/>
            <p:nvPr/>
          </p:nvSpPr>
          <p:spPr>
            <a:xfrm>
              <a:off x="7370207" y="19288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7858" y="7144"/>
                    <a:pt x="6906" y="7144"/>
                    <a:pt x="7858" y="7144"/>
                  </a:cubicBezTo>
                  <a:cubicBezTo>
                    <a:pt x="6906" y="8096"/>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6" name="Freeform: Shape 3895">
              <a:extLst>
                <a:ext uri="{FF2B5EF4-FFF2-40B4-BE49-F238E27FC236}">
                  <a16:creationId xmlns:a16="http://schemas.microsoft.com/office/drawing/2014/main" id="{963FD035-83A0-4A9E-BB96-0B7E28FD3AC3}"/>
                </a:ext>
              </a:extLst>
            </p:cNvPr>
            <p:cNvSpPr/>
            <p:nvPr/>
          </p:nvSpPr>
          <p:spPr>
            <a:xfrm>
              <a:off x="7389971" y="18811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7144" y="8096"/>
                    <a:pt x="7144" y="8096"/>
                  </a:cubicBezTo>
                  <a:cubicBezTo>
                    <a:pt x="7144" y="9049"/>
                    <a:pt x="8096" y="9049"/>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7" name="Freeform: Shape 3896">
              <a:extLst>
                <a:ext uri="{FF2B5EF4-FFF2-40B4-BE49-F238E27FC236}">
                  <a16:creationId xmlns:a16="http://schemas.microsoft.com/office/drawing/2014/main" id="{D39615E3-471A-4E16-9580-E2EA353AF28B}"/>
                </a:ext>
              </a:extLst>
            </p:cNvPr>
            <p:cNvSpPr/>
            <p:nvPr/>
          </p:nvSpPr>
          <p:spPr>
            <a:xfrm>
              <a:off x="7348590" y="194786"/>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8" name="Freeform: Shape 3897">
              <a:extLst>
                <a:ext uri="{FF2B5EF4-FFF2-40B4-BE49-F238E27FC236}">
                  <a16:creationId xmlns:a16="http://schemas.microsoft.com/office/drawing/2014/main" id="{6D838F3C-E7C0-4880-9813-0C672C36B244}"/>
                </a:ext>
              </a:extLst>
            </p:cNvPr>
            <p:cNvSpPr/>
            <p:nvPr/>
          </p:nvSpPr>
          <p:spPr>
            <a:xfrm>
              <a:off x="7389019" y="1890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899" name="Freeform: Shape 3898">
              <a:extLst>
                <a:ext uri="{FF2B5EF4-FFF2-40B4-BE49-F238E27FC236}">
                  <a16:creationId xmlns:a16="http://schemas.microsoft.com/office/drawing/2014/main" id="{43A8EA7C-F291-484B-B973-3A4A54C15DD8}"/>
                </a:ext>
              </a:extLst>
            </p:cNvPr>
            <p:cNvSpPr/>
            <p:nvPr/>
          </p:nvSpPr>
          <p:spPr>
            <a:xfrm>
              <a:off x="7453789" y="20050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0" name="Freeform: Shape 3899">
              <a:extLst>
                <a:ext uri="{FF2B5EF4-FFF2-40B4-BE49-F238E27FC236}">
                  <a16:creationId xmlns:a16="http://schemas.microsoft.com/office/drawing/2014/main" id="{02FC0747-DA6A-4B8A-8AB3-980866CF7185}"/>
                </a:ext>
              </a:extLst>
            </p:cNvPr>
            <p:cNvSpPr/>
            <p:nvPr/>
          </p:nvSpPr>
          <p:spPr>
            <a:xfrm>
              <a:off x="7453789" y="2005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1" name="Freeform: Shape 3900">
              <a:extLst>
                <a:ext uri="{FF2B5EF4-FFF2-40B4-BE49-F238E27FC236}">
                  <a16:creationId xmlns:a16="http://schemas.microsoft.com/office/drawing/2014/main" id="{D705C505-DB57-4D1C-A4ED-EC440D592C24}"/>
                </a:ext>
              </a:extLst>
            </p:cNvPr>
            <p:cNvSpPr/>
            <p:nvPr/>
          </p:nvSpPr>
          <p:spPr>
            <a:xfrm>
              <a:off x="7454741" y="1995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2" name="Freeform: Shape 3901">
              <a:extLst>
                <a:ext uri="{FF2B5EF4-FFF2-40B4-BE49-F238E27FC236}">
                  <a16:creationId xmlns:a16="http://schemas.microsoft.com/office/drawing/2014/main" id="{9FD86DA0-3424-4112-BC97-EA66CF992517}"/>
                </a:ext>
              </a:extLst>
            </p:cNvPr>
            <p:cNvSpPr/>
            <p:nvPr/>
          </p:nvSpPr>
          <p:spPr>
            <a:xfrm>
              <a:off x="7448312" y="198596"/>
              <a:ext cx="9525" cy="9525"/>
            </a:xfrm>
            <a:custGeom>
              <a:avLst/>
              <a:gdLst>
                <a:gd name="connsiteX0" fmla="*/ 7858 w 9525"/>
                <a:gd name="connsiteY0" fmla="*/ 7144 h 9525"/>
                <a:gd name="connsiteX1" fmla="*/ 7858 w 9525"/>
                <a:gd name="connsiteY1" fmla="*/ 8096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8096"/>
                  </a:lnTo>
                  <a:cubicBezTo>
                    <a:pt x="6906" y="8096"/>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3" name="Freeform: Shape 3902">
              <a:extLst>
                <a:ext uri="{FF2B5EF4-FFF2-40B4-BE49-F238E27FC236}">
                  <a16:creationId xmlns:a16="http://schemas.microsoft.com/office/drawing/2014/main" id="{E1EE6DF3-6362-4245-9BA9-C7E1BBC48BA1}"/>
                </a:ext>
              </a:extLst>
            </p:cNvPr>
            <p:cNvSpPr/>
            <p:nvPr/>
          </p:nvSpPr>
          <p:spPr>
            <a:xfrm>
              <a:off x="7447121" y="1985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095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4" name="Freeform: Shape 3903">
              <a:extLst>
                <a:ext uri="{FF2B5EF4-FFF2-40B4-BE49-F238E27FC236}">
                  <a16:creationId xmlns:a16="http://schemas.microsoft.com/office/drawing/2014/main" id="{684F6F1C-52A6-4D23-B059-20C43FD02CED}"/>
                </a:ext>
              </a:extLst>
            </p:cNvPr>
            <p:cNvSpPr/>
            <p:nvPr/>
          </p:nvSpPr>
          <p:spPr>
            <a:xfrm>
              <a:off x="7441406" y="18483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954"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5" name="Freeform: Shape 3904">
              <a:extLst>
                <a:ext uri="{FF2B5EF4-FFF2-40B4-BE49-F238E27FC236}">
                  <a16:creationId xmlns:a16="http://schemas.microsoft.com/office/drawing/2014/main" id="{26C06FE5-0B23-458D-B426-C43A4EC826E9}"/>
                </a:ext>
              </a:extLst>
            </p:cNvPr>
            <p:cNvSpPr/>
            <p:nvPr/>
          </p:nvSpPr>
          <p:spPr>
            <a:xfrm>
              <a:off x="7437596" y="180498"/>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7144" y="7144"/>
                    <a:pt x="7144" y="7144"/>
                  </a:cubicBez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6" name="Freeform: Shape 3905">
              <a:extLst>
                <a:ext uri="{FF2B5EF4-FFF2-40B4-BE49-F238E27FC236}">
                  <a16:creationId xmlns:a16="http://schemas.microsoft.com/office/drawing/2014/main" id="{85DD6491-4455-4723-93B9-882567DB7EF3}"/>
                </a:ext>
              </a:extLst>
            </p:cNvPr>
            <p:cNvSpPr/>
            <p:nvPr/>
          </p:nvSpPr>
          <p:spPr>
            <a:xfrm>
              <a:off x="7406164" y="175736"/>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lnTo>
                    <a:pt x="7144" y="7144"/>
                  </a:lnTo>
                  <a:cubicBezTo>
                    <a:pt x="7144"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7" name="Freeform: Shape 3906">
              <a:extLst>
                <a:ext uri="{FF2B5EF4-FFF2-40B4-BE49-F238E27FC236}">
                  <a16:creationId xmlns:a16="http://schemas.microsoft.com/office/drawing/2014/main" id="{74BF18FB-B685-4A0D-958C-62CB8FCEDB79}"/>
                </a:ext>
              </a:extLst>
            </p:cNvPr>
            <p:cNvSpPr/>
            <p:nvPr/>
          </p:nvSpPr>
          <p:spPr>
            <a:xfrm>
              <a:off x="7398544" y="191728"/>
              <a:ext cx="9525" cy="9525"/>
            </a:xfrm>
            <a:custGeom>
              <a:avLst/>
              <a:gdLst>
                <a:gd name="connsiteX0" fmla="*/ 7144 w 9525"/>
                <a:gd name="connsiteY0" fmla="*/ 7344 h 9525"/>
                <a:gd name="connsiteX1" fmla="*/ 7144 w 9525"/>
                <a:gd name="connsiteY1" fmla="*/ 7344 h 9525"/>
              </a:gdLst>
              <a:ahLst/>
              <a:cxnLst>
                <a:cxn ang="0">
                  <a:pos x="connsiteX0" y="connsiteY0"/>
                </a:cxn>
                <a:cxn ang="0">
                  <a:pos x="connsiteX1" y="connsiteY1"/>
                </a:cxn>
              </a:cxnLst>
              <a:rect l="l" t="t" r="r" b="b"/>
              <a:pathLst>
                <a:path w="9525" h="9525">
                  <a:moveTo>
                    <a:pt x="7144" y="7344"/>
                  </a:moveTo>
                  <a:cubicBezTo>
                    <a:pt x="10001" y="9249"/>
                    <a:pt x="7144" y="6392"/>
                    <a:pt x="7144" y="73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8" name="Freeform: Shape 3907">
              <a:extLst>
                <a:ext uri="{FF2B5EF4-FFF2-40B4-BE49-F238E27FC236}">
                  <a16:creationId xmlns:a16="http://schemas.microsoft.com/office/drawing/2014/main" id="{744E1E3C-9F05-4A30-9A36-EA49608C39F5}"/>
                </a:ext>
              </a:extLst>
            </p:cNvPr>
            <p:cNvSpPr/>
            <p:nvPr/>
          </p:nvSpPr>
          <p:spPr>
            <a:xfrm>
              <a:off x="7396508" y="172603"/>
              <a:ext cx="9525" cy="9525"/>
            </a:xfrm>
            <a:custGeom>
              <a:avLst/>
              <a:gdLst>
                <a:gd name="connsiteX0" fmla="*/ 8227 w 9525"/>
                <a:gd name="connsiteY0" fmla="*/ 7419 h 9525"/>
                <a:gd name="connsiteX1" fmla="*/ 8227 w 9525"/>
                <a:gd name="connsiteY1" fmla="*/ 7419 h 9525"/>
              </a:gdLst>
              <a:ahLst/>
              <a:cxnLst>
                <a:cxn ang="0">
                  <a:pos x="connsiteX0" y="connsiteY0"/>
                </a:cxn>
                <a:cxn ang="0">
                  <a:pos x="connsiteX1" y="connsiteY1"/>
                </a:cxn>
              </a:cxnLst>
              <a:rect l="l" t="t" r="r" b="b"/>
              <a:pathLst>
                <a:path w="9525" h="9525">
                  <a:moveTo>
                    <a:pt x="8227" y="7419"/>
                  </a:moveTo>
                  <a:cubicBezTo>
                    <a:pt x="9179" y="6466"/>
                    <a:pt x="5369" y="8371"/>
                    <a:pt x="8227"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09" name="Freeform: Shape 3908">
              <a:extLst>
                <a:ext uri="{FF2B5EF4-FFF2-40B4-BE49-F238E27FC236}">
                  <a16:creationId xmlns:a16="http://schemas.microsoft.com/office/drawing/2014/main" id="{DD4BB5A9-0A7E-471E-96DE-AD0109C14CBF}"/>
                </a:ext>
              </a:extLst>
            </p:cNvPr>
            <p:cNvSpPr/>
            <p:nvPr/>
          </p:nvSpPr>
          <p:spPr>
            <a:xfrm>
              <a:off x="7344251" y="168915"/>
              <a:ext cx="9525" cy="9525"/>
            </a:xfrm>
            <a:custGeom>
              <a:avLst/>
              <a:gdLst>
                <a:gd name="connsiteX0" fmla="*/ 7144 w 9525"/>
                <a:gd name="connsiteY0" fmla="*/ 7297 h 9525"/>
                <a:gd name="connsiteX1" fmla="*/ 7144 w 9525"/>
                <a:gd name="connsiteY1" fmla="*/ 10154 h 9525"/>
                <a:gd name="connsiteX2" fmla="*/ 7144 w 9525"/>
                <a:gd name="connsiteY2" fmla="*/ 7297 h 9525"/>
              </a:gdLst>
              <a:ahLst/>
              <a:cxnLst>
                <a:cxn ang="0">
                  <a:pos x="connsiteX0" y="connsiteY0"/>
                </a:cxn>
                <a:cxn ang="0">
                  <a:pos x="connsiteX1" y="connsiteY1"/>
                </a:cxn>
                <a:cxn ang="0">
                  <a:pos x="connsiteX2" y="connsiteY2"/>
                </a:cxn>
              </a:cxnLst>
              <a:rect l="l" t="t" r="r" b="b"/>
              <a:pathLst>
                <a:path w="9525" h="9525">
                  <a:moveTo>
                    <a:pt x="7144" y="7297"/>
                  </a:moveTo>
                  <a:lnTo>
                    <a:pt x="7144" y="10154"/>
                  </a:lnTo>
                  <a:cubicBezTo>
                    <a:pt x="7144" y="10154"/>
                    <a:pt x="7144" y="6344"/>
                    <a:pt x="7144" y="72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0" name="Freeform: Shape 3909">
              <a:extLst>
                <a:ext uri="{FF2B5EF4-FFF2-40B4-BE49-F238E27FC236}">
                  <a16:creationId xmlns:a16="http://schemas.microsoft.com/office/drawing/2014/main" id="{8E7AD0C6-77F2-4B30-8A6E-C3DC7254CECD}"/>
                </a:ext>
              </a:extLst>
            </p:cNvPr>
            <p:cNvSpPr/>
            <p:nvPr/>
          </p:nvSpPr>
          <p:spPr>
            <a:xfrm>
              <a:off x="7319486" y="169935"/>
              <a:ext cx="9525" cy="9525"/>
            </a:xfrm>
            <a:custGeom>
              <a:avLst/>
              <a:gdLst>
                <a:gd name="connsiteX0" fmla="*/ 8096 w 9525"/>
                <a:gd name="connsiteY0" fmla="*/ 9135 h 9525"/>
                <a:gd name="connsiteX1" fmla="*/ 7144 w 9525"/>
                <a:gd name="connsiteY1" fmla="*/ 8182 h 9525"/>
                <a:gd name="connsiteX2" fmla="*/ 8096 w 9525"/>
                <a:gd name="connsiteY2" fmla="*/ 9135 h 9525"/>
              </a:gdLst>
              <a:ahLst/>
              <a:cxnLst>
                <a:cxn ang="0">
                  <a:pos x="connsiteX0" y="connsiteY0"/>
                </a:cxn>
                <a:cxn ang="0">
                  <a:pos x="connsiteX1" y="connsiteY1"/>
                </a:cxn>
                <a:cxn ang="0">
                  <a:pos x="connsiteX2" y="connsiteY2"/>
                </a:cxn>
              </a:cxnLst>
              <a:rect l="l" t="t" r="r" b="b"/>
              <a:pathLst>
                <a:path w="9525" h="9525">
                  <a:moveTo>
                    <a:pt x="8096" y="9135"/>
                  </a:moveTo>
                  <a:cubicBezTo>
                    <a:pt x="8096" y="7230"/>
                    <a:pt x="7144" y="6277"/>
                    <a:pt x="7144" y="8182"/>
                  </a:cubicBezTo>
                  <a:cubicBezTo>
                    <a:pt x="8096" y="8182"/>
                    <a:pt x="8096" y="9135"/>
                    <a:pt x="8096" y="91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1" name="Freeform: Shape 3910">
              <a:extLst>
                <a:ext uri="{FF2B5EF4-FFF2-40B4-BE49-F238E27FC236}">
                  <a16:creationId xmlns:a16="http://schemas.microsoft.com/office/drawing/2014/main" id="{5AD69E27-8613-4572-A4DE-C72D10DDE1B5}"/>
                </a:ext>
              </a:extLst>
            </p:cNvPr>
            <p:cNvSpPr/>
            <p:nvPr/>
          </p:nvSpPr>
          <p:spPr>
            <a:xfrm>
              <a:off x="7251859" y="164175"/>
              <a:ext cx="9525" cy="9525"/>
            </a:xfrm>
            <a:custGeom>
              <a:avLst/>
              <a:gdLst>
                <a:gd name="connsiteX0" fmla="*/ 7144 w 9525"/>
                <a:gd name="connsiteY0" fmla="*/ 8227 h 9525"/>
                <a:gd name="connsiteX1" fmla="*/ 7144 w 9525"/>
                <a:gd name="connsiteY1" fmla="*/ 8227 h 9525"/>
              </a:gdLst>
              <a:ahLst/>
              <a:cxnLst>
                <a:cxn ang="0">
                  <a:pos x="connsiteX0" y="connsiteY0"/>
                </a:cxn>
                <a:cxn ang="0">
                  <a:pos x="connsiteX1" y="connsiteY1"/>
                </a:cxn>
              </a:cxnLst>
              <a:rect l="l" t="t" r="r" b="b"/>
              <a:pathLst>
                <a:path w="9525" h="9525">
                  <a:moveTo>
                    <a:pt x="7144" y="8227"/>
                  </a:moveTo>
                  <a:cubicBezTo>
                    <a:pt x="7144" y="5369"/>
                    <a:pt x="7144" y="9179"/>
                    <a:pt x="7144" y="822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2" name="Freeform: Shape 3911">
              <a:extLst>
                <a:ext uri="{FF2B5EF4-FFF2-40B4-BE49-F238E27FC236}">
                  <a16:creationId xmlns:a16="http://schemas.microsoft.com/office/drawing/2014/main" id="{E698A00F-B529-49B6-BBF4-69D11BA6310E}"/>
                </a:ext>
              </a:extLst>
            </p:cNvPr>
            <p:cNvSpPr/>
            <p:nvPr/>
          </p:nvSpPr>
          <p:spPr>
            <a:xfrm>
              <a:off x="7710418" y="974916"/>
              <a:ext cx="28575" cy="19050"/>
            </a:xfrm>
            <a:custGeom>
              <a:avLst/>
              <a:gdLst>
                <a:gd name="connsiteX0" fmla="*/ 7689 w 28575"/>
                <a:gd name="connsiteY0" fmla="*/ 15683 h 19050"/>
                <a:gd name="connsiteX1" fmla="*/ 7689 w 28575"/>
                <a:gd name="connsiteY1" fmla="*/ 15683 h 19050"/>
              </a:gdLst>
              <a:ahLst/>
              <a:cxnLst>
                <a:cxn ang="0">
                  <a:pos x="connsiteX0" y="connsiteY0"/>
                </a:cxn>
                <a:cxn ang="0">
                  <a:pos x="connsiteX1" y="connsiteY1"/>
                </a:cxn>
              </a:cxnLst>
              <a:rect l="l" t="t" r="r" b="b"/>
              <a:pathLst>
                <a:path w="28575" h="19050">
                  <a:moveTo>
                    <a:pt x="7689" y="15683"/>
                  </a:moveTo>
                  <a:cubicBezTo>
                    <a:pt x="43884" y="-1462"/>
                    <a:pt x="1974" y="11873"/>
                    <a:pt x="7689" y="1568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3" name="Freeform: Shape 3912">
              <a:extLst>
                <a:ext uri="{FF2B5EF4-FFF2-40B4-BE49-F238E27FC236}">
                  <a16:creationId xmlns:a16="http://schemas.microsoft.com/office/drawing/2014/main" id="{13570BFD-04DC-4F21-A3AA-E605DCF912EE}"/>
                </a:ext>
              </a:extLst>
            </p:cNvPr>
            <p:cNvSpPr/>
            <p:nvPr/>
          </p:nvSpPr>
          <p:spPr>
            <a:xfrm>
              <a:off x="7695677" y="936184"/>
              <a:ext cx="19050" cy="28575"/>
            </a:xfrm>
            <a:custGeom>
              <a:avLst/>
              <a:gdLst>
                <a:gd name="connsiteX0" fmla="*/ 12905 w 19050"/>
                <a:gd name="connsiteY0" fmla="*/ 11553 h 28575"/>
                <a:gd name="connsiteX1" fmla="*/ 18620 w 19050"/>
                <a:gd name="connsiteY1" fmla="*/ 30603 h 28575"/>
                <a:gd name="connsiteX2" fmla="*/ 12905 w 19050"/>
                <a:gd name="connsiteY2" fmla="*/ 11553 h 28575"/>
              </a:gdLst>
              <a:ahLst/>
              <a:cxnLst>
                <a:cxn ang="0">
                  <a:pos x="connsiteX0" y="connsiteY0"/>
                </a:cxn>
                <a:cxn ang="0">
                  <a:pos x="connsiteX1" y="connsiteY1"/>
                </a:cxn>
                <a:cxn ang="0">
                  <a:pos x="connsiteX2" y="connsiteY2"/>
                </a:cxn>
              </a:cxnLst>
              <a:rect l="l" t="t" r="r" b="b"/>
              <a:pathLst>
                <a:path w="19050" h="28575">
                  <a:moveTo>
                    <a:pt x="12905" y="11553"/>
                  </a:moveTo>
                  <a:cubicBezTo>
                    <a:pt x="12905" y="40128"/>
                    <a:pt x="-3287" y="10601"/>
                    <a:pt x="18620" y="30603"/>
                  </a:cubicBezTo>
                  <a:cubicBezTo>
                    <a:pt x="30050" y="18221"/>
                    <a:pt x="-4240" y="-1782"/>
                    <a:pt x="12905" y="115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4" name="Freeform: Shape 3913">
              <a:extLst>
                <a:ext uri="{FF2B5EF4-FFF2-40B4-BE49-F238E27FC236}">
                  <a16:creationId xmlns:a16="http://schemas.microsoft.com/office/drawing/2014/main" id="{C1CB7407-6E5A-4331-8FFF-FDA1B7F40A27}"/>
                </a:ext>
              </a:extLst>
            </p:cNvPr>
            <p:cNvSpPr/>
            <p:nvPr/>
          </p:nvSpPr>
          <p:spPr>
            <a:xfrm>
              <a:off x="7709059" y="95392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5" name="Freeform: Shape 3914">
              <a:extLst>
                <a:ext uri="{FF2B5EF4-FFF2-40B4-BE49-F238E27FC236}">
                  <a16:creationId xmlns:a16="http://schemas.microsoft.com/office/drawing/2014/main" id="{21ACC46C-608F-4342-93E0-C99D514086AE}"/>
                </a:ext>
              </a:extLst>
            </p:cNvPr>
            <p:cNvSpPr/>
            <p:nvPr/>
          </p:nvSpPr>
          <p:spPr>
            <a:xfrm>
              <a:off x="7191389" y="1085809"/>
              <a:ext cx="19050" cy="9525"/>
            </a:xfrm>
            <a:custGeom>
              <a:avLst/>
              <a:gdLst>
                <a:gd name="connsiteX0" fmla="*/ 10464 w 19050"/>
                <a:gd name="connsiteY0" fmla="*/ 9566 h 9525"/>
                <a:gd name="connsiteX1" fmla="*/ 10464 w 19050"/>
                <a:gd name="connsiteY1" fmla="*/ 9566 h 9525"/>
              </a:gdLst>
              <a:ahLst/>
              <a:cxnLst>
                <a:cxn ang="0">
                  <a:pos x="connsiteX0" y="connsiteY0"/>
                </a:cxn>
                <a:cxn ang="0">
                  <a:pos x="connsiteX1" y="connsiteY1"/>
                </a:cxn>
              </a:cxnLst>
              <a:rect l="l" t="t" r="r" b="b"/>
              <a:pathLst>
                <a:path w="19050" h="9525">
                  <a:moveTo>
                    <a:pt x="10464" y="9566"/>
                  </a:moveTo>
                  <a:cubicBezTo>
                    <a:pt x="39039" y="2898"/>
                    <a:pt x="-4776" y="12423"/>
                    <a:pt x="10464" y="95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6" name="Freeform: Shape 3915">
              <a:extLst>
                <a:ext uri="{FF2B5EF4-FFF2-40B4-BE49-F238E27FC236}">
                  <a16:creationId xmlns:a16="http://schemas.microsoft.com/office/drawing/2014/main" id="{050794F2-8FB1-454A-9F6F-60231A1512CC}"/>
                </a:ext>
              </a:extLst>
            </p:cNvPr>
            <p:cNvSpPr/>
            <p:nvPr/>
          </p:nvSpPr>
          <p:spPr>
            <a:xfrm>
              <a:off x="6890861" y="1076801"/>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9049" y="9049"/>
                    <a:pt x="10001" y="8096"/>
                    <a:pt x="10001" y="7144"/>
                  </a:cubicBezTo>
                  <a:cubicBezTo>
                    <a:pt x="9049" y="7144"/>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7" name="Freeform: Shape 3916">
              <a:extLst>
                <a:ext uri="{FF2B5EF4-FFF2-40B4-BE49-F238E27FC236}">
                  <a16:creationId xmlns:a16="http://schemas.microsoft.com/office/drawing/2014/main" id="{9BA76A1C-E101-45EF-A336-EB10F2DDD2BF}"/>
                </a:ext>
              </a:extLst>
            </p:cNvPr>
            <p:cNvSpPr/>
            <p:nvPr/>
          </p:nvSpPr>
          <p:spPr>
            <a:xfrm>
              <a:off x="7185184" y="1099661"/>
              <a:ext cx="9525" cy="19050"/>
            </a:xfrm>
            <a:custGeom>
              <a:avLst/>
              <a:gdLst>
                <a:gd name="connsiteX0" fmla="*/ 9049 w 9525"/>
                <a:gd name="connsiteY0" fmla="*/ 7144 h 19050"/>
                <a:gd name="connsiteX1" fmla="*/ 7144 w 9525"/>
                <a:gd name="connsiteY1" fmla="*/ 12859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lnTo>
                    <a:pt x="7144" y="12859"/>
                  </a:lnTo>
                  <a:cubicBezTo>
                    <a:pt x="7144" y="10954"/>
                    <a:pt x="8096"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8" name="Freeform: Shape 3917">
              <a:extLst>
                <a:ext uri="{FF2B5EF4-FFF2-40B4-BE49-F238E27FC236}">
                  <a16:creationId xmlns:a16="http://schemas.microsoft.com/office/drawing/2014/main" id="{74C49811-FA59-484F-B34E-0DB817DCB942}"/>
                </a:ext>
              </a:extLst>
            </p:cNvPr>
            <p:cNvSpPr/>
            <p:nvPr/>
          </p:nvSpPr>
          <p:spPr>
            <a:xfrm>
              <a:off x="7195344" y="987866"/>
              <a:ext cx="9525" cy="9525"/>
            </a:xfrm>
            <a:custGeom>
              <a:avLst/>
              <a:gdLst>
                <a:gd name="connsiteX0" fmla="*/ 8414 w 9525"/>
                <a:gd name="connsiteY0" fmla="*/ 7496 h 9525"/>
                <a:gd name="connsiteX1" fmla="*/ 8414 w 9525"/>
                <a:gd name="connsiteY1" fmla="*/ 7496 h 9525"/>
              </a:gdLst>
              <a:ahLst/>
              <a:cxnLst>
                <a:cxn ang="0">
                  <a:pos x="connsiteX0" y="connsiteY0"/>
                </a:cxn>
                <a:cxn ang="0">
                  <a:pos x="connsiteX1" y="connsiteY1"/>
                </a:cxn>
              </a:cxnLst>
              <a:rect l="l" t="t" r="r" b="b"/>
              <a:pathLst>
                <a:path w="9525" h="9525">
                  <a:moveTo>
                    <a:pt x="8414" y="7496"/>
                  </a:moveTo>
                  <a:cubicBezTo>
                    <a:pt x="8414" y="5591"/>
                    <a:pt x="5556" y="12259"/>
                    <a:pt x="8414" y="74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19" name="Freeform: Shape 3918">
              <a:extLst>
                <a:ext uri="{FF2B5EF4-FFF2-40B4-BE49-F238E27FC236}">
                  <a16:creationId xmlns:a16="http://schemas.microsoft.com/office/drawing/2014/main" id="{E9132758-F3AF-4234-B85F-DF91289CA80F}"/>
                </a:ext>
              </a:extLst>
            </p:cNvPr>
            <p:cNvSpPr/>
            <p:nvPr/>
          </p:nvSpPr>
          <p:spPr>
            <a:xfrm>
              <a:off x="7123271" y="11272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0" name="Freeform: Shape 3919">
              <a:extLst>
                <a:ext uri="{FF2B5EF4-FFF2-40B4-BE49-F238E27FC236}">
                  <a16:creationId xmlns:a16="http://schemas.microsoft.com/office/drawing/2014/main" id="{B24D894C-0060-48EC-A80D-526FDFA5831F}"/>
                </a:ext>
              </a:extLst>
            </p:cNvPr>
            <p:cNvSpPr/>
            <p:nvPr/>
          </p:nvSpPr>
          <p:spPr>
            <a:xfrm>
              <a:off x="7221830" y="952976"/>
              <a:ext cx="19050" cy="19050"/>
            </a:xfrm>
            <a:custGeom>
              <a:avLst/>
              <a:gdLst>
                <a:gd name="connsiteX0" fmla="*/ 18123 w 19050"/>
                <a:gd name="connsiteY0" fmla="*/ 7144 h 19050"/>
                <a:gd name="connsiteX1" fmla="*/ 18123 w 19050"/>
                <a:gd name="connsiteY1" fmla="*/ 7144 h 19050"/>
              </a:gdLst>
              <a:ahLst/>
              <a:cxnLst>
                <a:cxn ang="0">
                  <a:pos x="connsiteX0" y="connsiteY0"/>
                </a:cxn>
                <a:cxn ang="0">
                  <a:pos x="connsiteX1" y="connsiteY1"/>
                </a:cxn>
              </a:cxnLst>
              <a:rect l="l" t="t" r="r" b="b"/>
              <a:pathLst>
                <a:path w="19050" h="19050">
                  <a:moveTo>
                    <a:pt x="18123" y="7144"/>
                  </a:moveTo>
                  <a:cubicBezTo>
                    <a:pt x="11455" y="14764"/>
                    <a:pt x="-2833" y="34766"/>
                    <a:pt x="1812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1" name="Freeform: Shape 3920">
              <a:extLst>
                <a:ext uri="{FF2B5EF4-FFF2-40B4-BE49-F238E27FC236}">
                  <a16:creationId xmlns:a16="http://schemas.microsoft.com/office/drawing/2014/main" id="{033234E1-9A74-406E-A67E-C23105ABE81F}"/>
                </a:ext>
              </a:extLst>
            </p:cNvPr>
            <p:cNvSpPr/>
            <p:nvPr/>
          </p:nvSpPr>
          <p:spPr>
            <a:xfrm>
              <a:off x="6986111" y="10539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2" name="Freeform: Shape 3921">
              <a:extLst>
                <a:ext uri="{FF2B5EF4-FFF2-40B4-BE49-F238E27FC236}">
                  <a16:creationId xmlns:a16="http://schemas.microsoft.com/office/drawing/2014/main" id="{75ED3B0A-3B65-410B-8976-E7E824A76B40}"/>
                </a:ext>
              </a:extLst>
            </p:cNvPr>
            <p:cNvSpPr/>
            <p:nvPr/>
          </p:nvSpPr>
          <p:spPr>
            <a:xfrm>
              <a:off x="6986111" y="105108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9049"/>
                    <a:pt x="904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3" name="Freeform: Shape 3922">
              <a:extLst>
                <a:ext uri="{FF2B5EF4-FFF2-40B4-BE49-F238E27FC236}">
                  <a16:creationId xmlns:a16="http://schemas.microsoft.com/office/drawing/2014/main" id="{6D64281F-AF8B-4887-8385-7BB95BF03DC7}"/>
                </a:ext>
              </a:extLst>
            </p:cNvPr>
            <p:cNvSpPr/>
            <p:nvPr/>
          </p:nvSpPr>
          <p:spPr>
            <a:xfrm>
              <a:off x="7187089" y="109489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857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4" name="Freeform: Shape 3923">
              <a:extLst>
                <a:ext uri="{FF2B5EF4-FFF2-40B4-BE49-F238E27FC236}">
                  <a16:creationId xmlns:a16="http://schemas.microsoft.com/office/drawing/2014/main" id="{0086F91B-8F39-49E9-B022-E32AD6BA4447}"/>
                </a:ext>
              </a:extLst>
            </p:cNvPr>
            <p:cNvSpPr/>
            <p:nvPr/>
          </p:nvSpPr>
          <p:spPr>
            <a:xfrm>
              <a:off x="7189946" y="1073493"/>
              <a:ext cx="19050" cy="19050"/>
            </a:xfrm>
            <a:custGeom>
              <a:avLst/>
              <a:gdLst>
                <a:gd name="connsiteX0" fmla="*/ 7144 w 19050"/>
                <a:gd name="connsiteY0" fmla="*/ 12356 h 19050"/>
                <a:gd name="connsiteX1" fmla="*/ 7144 w 19050"/>
                <a:gd name="connsiteY1" fmla="*/ 12356 h 19050"/>
              </a:gdLst>
              <a:ahLst/>
              <a:cxnLst>
                <a:cxn ang="0">
                  <a:pos x="connsiteX0" y="connsiteY0"/>
                </a:cxn>
                <a:cxn ang="0">
                  <a:pos x="connsiteX1" y="connsiteY1"/>
                </a:cxn>
              </a:cxnLst>
              <a:rect l="l" t="t" r="r" b="b"/>
              <a:pathLst>
                <a:path w="19050" h="19050">
                  <a:moveTo>
                    <a:pt x="7144" y="12356"/>
                  </a:moveTo>
                  <a:cubicBezTo>
                    <a:pt x="14764" y="8546"/>
                    <a:pt x="16669" y="2831"/>
                    <a:pt x="7144" y="123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5" name="Freeform: Shape 3924">
              <a:extLst>
                <a:ext uri="{FF2B5EF4-FFF2-40B4-BE49-F238E27FC236}">
                  <a16:creationId xmlns:a16="http://schemas.microsoft.com/office/drawing/2014/main" id="{0AE4BDF1-969D-403F-AC5C-0685921E3707}"/>
                </a:ext>
              </a:extLst>
            </p:cNvPr>
            <p:cNvSpPr/>
            <p:nvPr/>
          </p:nvSpPr>
          <p:spPr>
            <a:xfrm>
              <a:off x="7101364" y="1094898"/>
              <a:ext cx="95250" cy="66675"/>
            </a:xfrm>
            <a:custGeom>
              <a:avLst/>
              <a:gdLst>
                <a:gd name="connsiteX0" fmla="*/ 38576 w 95250"/>
                <a:gd name="connsiteY0" fmla="*/ 43339 h 66675"/>
                <a:gd name="connsiteX1" fmla="*/ 30004 w 95250"/>
                <a:gd name="connsiteY1" fmla="*/ 57626 h 66675"/>
                <a:gd name="connsiteX2" fmla="*/ 7144 w 95250"/>
                <a:gd name="connsiteY2" fmla="*/ 62389 h 66675"/>
                <a:gd name="connsiteX3" fmla="*/ 90964 w 95250"/>
                <a:gd name="connsiteY3" fmla="*/ 18574 h 66675"/>
                <a:gd name="connsiteX4" fmla="*/ 88106 w 95250"/>
                <a:gd name="connsiteY4" fmla="*/ 9049 h 66675"/>
                <a:gd name="connsiteX5" fmla="*/ 78581 w 95250"/>
                <a:gd name="connsiteY5" fmla="*/ 7144 h 66675"/>
                <a:gd name="connsiteX6" fmla="*/ 38576 w 95250"/>
                <a:gd name="connsiteY6" fmla="*/ 43339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66675">
                  <a:moveTo>
                    <a:pt x="38576" y="43339"/>
                  </a:moveTo>
                  <a:cubicBezTo>
                    <a:pt x="45244" y="41434"/>
                    <a:pt x="17621" y="51911"/>
                    <a:pt x="30004" y="57626"/>
                  </a:cubicBezTo>
                  <a:cubicBezTo>
                    <a:pt x="28099" y="55721"/>
                    <a:pt x="21431" y="35719"/>
                    <a:pt x="7144" y="62389"/>
                  </a:cubicBezTo>
                  <a:cubicBezTo>
                    <a:pt x="8096" y="81439"/>
                    <a:pt x="71914" y="48101"/>
                    <a:pt x="90964" y="18574"/>
                  </a:cubicBezTo>
                  <a:cubicBezTo>
                    <a:pt x="87154" y="24289"/>
                    <a:pt x="86201" y="20479"/>
                    <a:pt x="88106" y="9049"/>
                  </a:cubicBezTo>
                  <a:cubicBezTo>
                    <a:pt x="83344" y="22384"/>
                    <a:pt x="80486" y="21431"/>
                    <a:pt x="78581" y="7144"/>
                  </a:cubicBezTo>
                  <a:cubicBezTo>
                    <a:pt x="42386" y="33814"/>
                    <a:pt x="47149" y="33814"/>
                    <a:pt x="38576" y="433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6" name="Freeform: Shape 3925">
              <a:extLst>
                <a:ext uri="{FF2B5EF4-FFF2-40B4-BE49-F238E27FC236}">
                  <a16:creationId xmlns:a16="http://schemas.microsoft.com/office/drawing/2014/main" id="{9AF0BD0F-0EFB-4005-8762-74142EEB3ACC}"/>
                </a:ext>
              </a:extLst>
            </p:cNvPr>
            <p:cNvSpPr/>
            <p:nvPr/>
          </p:nvSpPr>
          <p:spPr>
            <a:xfrm>
              <a:off x="7156609" y="111013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7144" y="7144"/>
                    <a:pt x="7144" y="7144"/>
                  </a:cubicBez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7" name="Freeform: Shape 3926">
              <a:extLst>
                <a:ext uri="{FF2B5EF4-FFF2-40B4-BE49-F238E27FC236}">
                  <a16:creationId xmlns:a16="http://schemas.microsoft.com/office/drawing/2014/main" id="{ABADFAAD-3C91-4139-9D15-32D5916DAA5B}"/>
                </a:ext>
              </a:extLst>
            </p:cNvPr>
            <p:cNvSpPr/>
            <p:nvPr/>
          </p:nvSpPr>
          <p:spPr>
            <a:xfrm>
              <a:off x="7140522" y="1119663"/>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5"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8" name="Freeform: Shape 3927">
              <a:extLst>
                <a:ext uri="{FF2B5EF4-FFF2-40B4-BE49-F238E27FC236}">
                  <a16:creationId xmlns:a16="http://schemas.microsoft.com/office/drawing/2014/main" id="{9A1169F4-9992-4EF7-8716-1E036D6C008B}"/>
                </a:ext>
              </a:extLst>
            </p:cNvPr>
            <p:cNvSpPr/>
            <p:nvPr/>
          </p:nvSpPr>
          <p:spPr>
            <a:xfrm>
              <a:off x="7183279" y="1079968"/>
              <a:ext cx="9525" cy="9525"/>
            </a:xfrm>
            <a:custGeom>
              <a:avLst/>
              <a:gdLst>
                <a:gd name="connsiteX0" fmla="*/ 7144 w 9525"/>
                <a:gd name="connsiteY0" fmla="*/ 11597 h 9525"/>
                <a:gd name="connsiteX1" fmla="*/ 7144 w 9525"/>
                <a:gd name="connsiteY1" fmla="*/ 11597 h 9525"/>
              </a:gdLst>
              <a:ahLst/>
              <a:cxnLst>
                <a:cxn ang="0">
                  <a:pos x="connsiteX0" y="connsiteY0"/>
                </a:cxn>
                <a:cxn ang="0">
                  <a:pos x="connsiteX1" y="connsiteY1"/>
                </a:cxn>
              </a:cxnLst>
              <a:rect l="l" t="t" r="r" b="b"/>
              <a:pathLst>
                <a:path w="9525" h="9525">
                  <a:moveTo>
                    <a:pt x="7144" y="11597"/>
                  </a:moveTo>
                  <a:cubicBezTo>
                    <a:pt x="10001" y="2072"/>
                    <a:pt x="7144" y="10644"/>
                    <a:pt x="7144" y="115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29" name="Freeform: Shape 3928">
              <a:extLst>
                <a:ext uri="{FF2B5EF4-FFF2-40B4-BE49-F238E27FC236}">
                  <a16:creationId xmlns:a16="http://schemas.microsoft.com/office/drawing/2014/main" id="{EE08A68E-FD63-46A3-A118-CCCC7BFEAD2C}"/>
                </a:ext>
              </a:extLst>
            </p:cNvPr>
            <p:cNvSpPr/>
            <p:nvPr/>
          </p:nvSpPr>
          <p:spPr>
            <a:xfrm>
              <a:off x="7187089" y="10929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0" name="Freeform: Shape 3929">
              <a:extLst>
                <a:ext uri="{FF2B5EF4-FFF2-40B4-BE49-F238E27FC236}">
                  <a16:creationId xmlns:a16="http://schemas.microsoft.com/office/drawing/2014/main" id="{CCF672A0-BE66-41AE-B1DA-27DBEF5D2A9F}"/>
                </a:ext>
              </a:extLst>
            </p:cNvPr>
            <p:cNvSpPr/>
            <p:nvPr/>
          </p:nvSpPr>
          <p:spPr>
            <a:xfrm>
              <a:off x="7083266" y="109108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1" name="Freeform: Shape 3930">
              <a:extLst>
                <a:ext uri="{FF2B5EF4-FFF2-40B4-BE49-F238E27FC236}">
                  <a16:creationId xmlns:a16="http://schemas.microsoft.com/office/drawing/2014/main" id="{F161D776-2EE2-4001-B2A0-2A1E7C8B9B3F}"/>
                </a:ext>
              </a:extLst>
            </p:cNvPr>
            <p:cNvSpPr/>
            <p:nvPr/>
          </p:nvSpPr>
          <p:spPr>
            <a:xfrm>
              <a:off x="7117711" y="1101262"/>
              <a:ext cx="47625" cy="28575"/>
            </a:xfrm>
            <a:custGeom>
              <a:avLst/>
              <a:gdLst>
                <a:gd name="connsiteX0" fmla="*/ 8894 w 47625"/>
                <a:gd name="connsiteY0" fmla="*/ 30307 h 28575"/>
                <a:gd name="connsiteX1" fmla="*/ 46041 w 47625"/>
                <a:gd name="connsiteY1" fmla="*/ 16972 h 28575"/>
                <a:gd name="connsiteX2" fmla="*/ 43184 w 47625"/>
                <a:gd name="connsiteY2" fmla="*/ 10305 h 28575"/>
                <a:gd name="connsiteX3" fmla="*/ 8894 w 47625"/>
                <a:gd name="connsiteY3" fmla="*/ 30307 h 28575"/>
              </a:gdLst>
              <a:ahLst/>
              <a:cxnLst>
                <a:cxn ang="0">
                  <a:pos x="connsiteX0" y="connsiteY0"/>
                </a:cxn>
                <a:cxn ang="0">
                  <a:pos x="connsiteX1" y="connsiteY1"/>
                </a:cxn>
                <a:cxn ang="0">
                  <a:pos x="connsiteX2" y="connsiteY2"/>
                </a:cxn>
                <a:cxn ang="0">
                  <a:pos x="connsiteX3" y="connsiteY3"/>
                </a:cxn>
              </a:cxnLst>
              <a:rect l="l" t="t" r="r" b="b"/>
              <a:pathLst>
                <a:path w="47625" h="28575">
                  <a:moveTo>
                    <a:pt x="8894" y="30307"/>
                  </a:moveTo>
                  <a:cubicBezTo>
                    <a:pt x="14609" y="28402"/>
                    <a:pt x="37469" y="11257"/>
                    <a:pt x="46041" y="16972"/>
                  </a:cubicBezTo>
                  <a:cubicBezTo>
                    <a:pt x="43184" y="15067"/>
                    <a:pt x="42231" y="12210"/>
                    <a:pt x="43184" y="10305"/>
                  </a:cubicBezTo>
                  <a:cubicBezTo>
                    <a:pt x="25086" y="-3983"/>
                    <a:pt x="321" y="35070"/>
                    <a:pt x="8894" y="303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2" name="Freeform: Shape 3931">
              <a:extLst>
                <a:ext uri="{FF2B5EF4-FFF2-40B4-BE49-F238E27FC236}">
                  <a16:creationId xmlns:a16="http://schemas.microsoft.com/office/drawing/2014/main" id="{8841E43D-956C-493B-80E6-FA433BA723CD}"/>
                </a:ext>
              </a:extLst>
            </p:cNvPr>
            <p:cNvSpPr/>
            <p:nvPr/>
          </p:nvSpPr>
          <p:spPr>
            <a:xfrm>
              <a:off x="7176611" y="108537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3" name="Freeform: Shape 3932">
              <a:extLst>
                <a:ext uri="{FF2B5EF4-FFF2-40B4-BE49-F238E27FC236}">
                  <a16:creationId xmlns:a16="http://schemas.microsoft.com/office/drawing/2014/main" id="{54201AA6-813A-4ED4-81D3-7B64AF999DB9}"/>
                </a:ext>
              </a:extLst>
            </p:cNvPr>
            <p:cNvSpPr/>
            <p:nvPr/>
          </p:nvSpPr>
          <p:spPr>
            <a:xfrm>
              <a:off x="7184231" y="1098708"/>
              <a:ext cx="57150" cy="38100"/>
            </a:xfrm>
            <a:custGeom>
              <a:avLst/>
              <a:gdLst>
                <a:gd name="connsiteX0" fmla="*/ 53816 w 57150"/>
                <a:gd name="connsiteY0" fmla="*/ 28099 h 38100"/>
                <a:gd name="connsiteX1" fmla="*/ 7144 w 57150"/>
                <a:gd name="connsiteY1" fmla="*/ 39529 h 38100"/>
                <a:gd name="connsiteX2" fmla="*/ 10954 w 57150"/>
                <a:gd name="connsiteY2" fmla="*/ 24289 h 38100"/>
                <a:gd name="connsiteX3" fmla="*/ 35719 w 57150"/>
                <a:gd name="connsiteY3" fmla="*/ 7144 h 38100"/>
                <a:gd name="connsiteX4" fmla="*/ 53816 w 57150"/>
                <a:gd name="connsiteY4" fmla="*/ 28099 h 38100"/>
                <a:gd name="connsiteX5" fmla="*/ 49054 w 57150"/>
                <a:gd name="connsiteY5" fmla="*/ 30956 h 38100"/>
                <a:gd name="connsiteX6" fmla="*/ 46196 w 57150"/>
                <a:gd name="connsiteY6" fmla="*/ 30004 h 38100"/>
                <a:gd name="connsiteX7" fmla="*/ 49054 w 57150"/>
                <a:gd name="connsiteY7" fmla="*/ 3095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38100">
                  <a:moveTo>
                    <a:pt x="53816" y="28099"/>
                  </a:moveTo>
                  <a:cubicBezTo>
                    <a:pt x="41434" y="30956"/>
                    <a:pt x="28099" y="42386"/>
                    <a:pt x="7144" y="39529"/>
                  </a:cubicBezTo>
                  <a:cubicBezTo>
                    <a:pt x="7144" y="37624"/>
                    <a:pt x="13811" y="24289"/>
                    <a:pt x="10954" y="24289"/>
                  </a:cubicBezTo>
                  <a:cubicBezTo>
                    <a:pt x="22384" y="49054"/>
                    <a:pt x="16669" y="19526"/>
                    <a:pt x="35719" y="7144"/>
                  </a:cubicBezTo>
                  <a:cubicBezTo>
                    <a:pt x="30956" y="43339"/>
                    <a:pt x="53816" y="24289"/>
                    <a:pt x="53816" y="28099"/>
                  </a:cubicBezTo>
                  <a:close/>
                  <a:moveTo>
                    <a:pt x="49054" y="30956"/>
                  </a:moveTo>
                  <a:lnTo>
                    <a:pt x="46196" y="30004"/>
                  </a:lnTo>
                  <a:cubicBezTo>
                    <a:pt x="47149" y="31909"/>
                    <a:pt x="48101" y="31909"/>
                    <a:pt x="49054" y="309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4" name="Freeform: Shape 3933">
              <a:extLst>
                <a:ext uri="{FF2B5EF4-FFF2-40B4-BE49-F238E27FC236}">
                  <a16:creationId xmlns:a16="http://schemas.microsoft.com/office/drawing/2014/main" id="{8AE4D318-71C0-4E8F-A044-0C2530FDC822}"/>
                </a:ext>
              </a:extLst>
            </p:cNvPr>
            <p:cNvSpPr/>
            <p:nvPr/>
          </p:nvSpPr>
          <p:spPr>
            <a:xfrm>
              <a:off x="7660481" y="94630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8096"/>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5" name="Freeform: Shape 3934">
              <a:extLst>
                <a:ext uri="{FF2B5EF4-FFF2-40B4-BE49-F238E27FC236}">
                  <a16:creationId xmlns:a16="http://schemas.microsoft.com/office/drawing/2014/main" id="{A6911540-C6F2-4300-8859-CDFBF8E0541D}"/>
                </a:ext>
              </a:extLst>
            </p:cNvPr>
            <p:cNvSpPr/>
            <p:nvPr/>
          </p:nvSpPr>
          <p:spPr>
            <a:xfrm>
              <a:off x="7327106" y="97583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6" name="Freeform: Shape 3935">
              <a:extLst>
                <a:ext uri="{FF2B5EF4-FFF2-40B4-BE49-F238E27FC236}">
                  <a16:creationId xmlns:a16="http://schemas.microsoft.com/office/drawing/2014/main" id="{F06D2AAA-2801-44CA-888B-3B6E3462EEA8}"/>
                </a:ext>
              </a:extLst>
            </p:cNvPr>
            <p:cNvSpPr/>
            <p:nvPr/>
          </p:nvSpPr>
          <p:spPr>
            <a:xfrm>
              <a:off x="7362349" y="941172"/>
              <a:ext cx="9525" cy="9525"/>
            </a:xfrm>
            <a:custGeom>
              <a:avLst/>
              <a:gdLst>
                <a:gd name="connsiteX0" fmla="*/ 7144 w 9525"/>
                <a:gd name="connsiteY0" fmla="*/ 9422 h 9525"/>
                <a:gd name="connsiteX1" fmla="*/ 9049 w 9525"/>
                <a:gd name="connsiteY1" fmla="*/ 7517 h 9525"/>
                <a:gd name="connsiteX2" fmla="*/ 7144 w 9525"/>
                <a:gd name="connsiteY2" fmla="*/ 9422 h 9525"/>
              </a:gdLst>
              <a:ahLst/>
              <a:cxnLst>
                <a:cxn ang="0">
                  <a:pos x="connsiteX0" y="connsiteY0"/>
                </a:cxn>
                <a:cxn ang="0">
                  <a:pos x="connsiteX1" y="connsiteY1"/>
                </a:cxn>
                <a:cxn ang="0">
                  <a:pos x="connsiteX2" y="connsiteY2"/>
                </a:cxn>
              </a:cxnLst>
              <a:rect l="l" t="t" r="r" b="b"/>
              <a:pathLst>
                <a:path w="9525" h="9525">
                  <a:moveTo>
                    <a:pt x="7144" y="9422"/>
                  </a:moveTo>
                  <a:lnTo>
                    <a:pt x="9049" y="7517"/>
                  </a:lnTo>
                  <a:cubicBezTo>
                    <a:pt x="8096" y="6565"/>
                    <a:pt x="7144" y="7517"/>
                    <a:pt x="7144" y="94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7" name="Freeform: Shape 3936">
              <a:extLst>
                <a:ext uri="{FF2B5EF4-FFF2-40B4-BE49-F238E27FC236}">
                  <a16:creationId xmlns:a16="http://schemas.microsoft.com/office/drawing/2014/main" id="{2F608882-A9E9-49F0-A345-919C6E2BAFFA}"/>
                </a:ext>
              </a:extLst>
            </p:cNvPr>
            <p:cNvSpPr/>
            <p:nvPr/>
          </p:nvSpPr>
          <p:spPr>
            <a:xfrm>
              <a:off x="7639103" y="948213"/>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8096"/>
                    <a:pt x="6615"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8" name="Freeform: Shape 3937">
              <a:extLst>
                <a:ext uri="{FF2B5EF4-FFF2-40B4-BE49-F238E27FC236}">
                  <a16:creationId xmlns:a16="http://schemas.microsoft.com/office/drawing/2014/main" id="{A00333D2-D914-4D15-A94B-5163CBAC66E1}"/>
                </a:ext>
              </a:extLst>
            </p:cNvPr>
            <p:cNvSpPr/>
            <p:nvPr/>
          </p:nvSpPr>
          <p:spPr>
            <a:xfrm>
              <a:off x="7474744" y="94345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9049" y="9049"/>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39" name="Freeform: Shape 3938">
              <a:extLst>
                <a:ext uri="{FF2B5EF4-FFF2-40B4-BE49-F238E27FC236}">
                  <a16:creationId xmlns:a16="http://schemas.microsoft.com/office/drawing/2014/main" id="{5BFAF461-EF45-48B4-AC24-8C9B309AC401}"/>
                </a:ext>
              </a:extLst>
            </p:cNvPr>
            <p:cNvSpPr/>
            <p:nvPr/>
          </p:nvSpPr>
          <p:spPr>
            <a:xfrm>
              <a:off x="7361396" y="94302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0" name="Freeform: Shape 3939">
              <a:extLst>
                <a:ext uri="{FF2B5EF4-FFF2-40B4-BE49-F238E27FC236}">
                  <a16:creationId xmlns:a16="http://schemas.microsoft.com/office/drawing/2014/main" id="{73471DF5-45E9-49AC-B8A4-7287FB4163B5}"/>
                </a:ext>
              </a:extLst>
            </p:cNvPr>
            <p:cNvSpPr/>
            <p:nvPr/>
          </p:nvSpPr>
          <p:spPr>
            <a:xfrm>
              <a:off x="7306151" y="95297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1" name="Freeform: Shape 3940">
              <a:extLst>
                <a:ext uri="{FF2B5EF4-FFF2-40B4-BE49-F238E27FC236}">
                  <a16:creationId xmlns:a16="http://schemas.microsoft.com/office/drawing/2014/main" id="{91F448FD-C448-472B-8157-62CE3D39B14C}"/>
                </a:ext>
              </a:extLst>
            </p:cNvPr>
            <p:cNvSpPr/>
            <p:nvPr/>
          </p:nvSpPr>
          <p:spPr>
            <a:xfrm>
              <a:off x="7310914" y="97678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8096"/>
                  </a:cubicBezTo>
                  <a:lnTo>
                    <a:pt x="8096"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2" name="Freeform: Shape 3941">
              <a:extLst>
                <a:ext uri="{FF2B5EF4-FFF2-40B4-BE49-F238E27FC236}">
                  <a16:creationId xmlns:a16="http://schemas.microsoft.com/office/drawing/2014/main" id="{6DEC1458-F5B7-426A-A174-3D19EDED3ECA}"/>
                </a:ext>
              </a:extLst>
            </p:cNvPr>
            <p:cNvSpPr/>
            <p:nvPr/>
          </p:nvSpPr>
          <p:spPr>
            <a:xfrm>
              <a:off x="7249001" y="968216"/>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9049"/>
                  </a:lnTo>
                  <a:cubicBezTo>
                    <a:pt x="8096" y="8096"/>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3" name="Freeform: Shape 3942">
              <a:extLst>
                <a:ext uri="{FF2B5EF4-FFF2-40B4-BE49-F238E27FC236}">
                  <a16:creationId xmlns:a16="http://schemas.microsoft.com/office/drawing/2014/main" id="{4811E379-C0AB-4DAC-88A3-5F405CFC1619}"/>
                </a:ext>
              </a:extLst>
            </p:cNvPr>
            <p:cNvSpPr/>
            <p:nvPr/>
          </p:nvSpPr>
          <p:spPr>
            <a:xfrm>
              <a:off x="7305199" y="97202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4" name="Freeform: Shape 3943">
              <a:extLst>
                <a:ext uri="{FF2B5EF4-FFF2-40B4-BE49-F238E27FC236}">
                  <a16:creationId xmlns:a16="http://schemas.microsoft.com/office/drawing/2014/main" id="{5CA3D0DA-EABB-43C5-AB3B-E93DB2742DBF}"/>
                </a:ext>
              </a:extLst>
            </p:cNvPr>
            <p:cNvSpPr/>
            <p:nvPr/>
          </p:nvSpPr>
          <p:spPr>
            <a:xfrm>
              <a:off x="7677626" y="97012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5" name="Freeform: Shape 3944">
              <a:extLst>
                <a:ext uri="{FF2B5EF4-FFF2-40B4-BE49-F238E27FC236}">
                  <a16:creationId xmlns:a16="http://schemas.microsoft.com/office/drawing/2014/main" id="{E6850E2A-FF98-405E-AAE1-23C9A53024D7}"/>
                </a:ext>
              </a:extLst>
            </p:cNvPr>
            <p:cNvSpPr/>
            <p:nvPr/>
          </p:nvSpPr>
          <p:spPr>
            <a:xfrm>
              <a:off x="7682389" y="955833"/>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9049" y="7144"/>
                  </a:lnTo>
                  <a:cubicBezTo>
                    <a:pt x="8096"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6" name="Freeform: Shape 3945">
              <a:extLst>
                <a:ext uri="{FF2B5EF4-FFF2-40B4-BE49-F238E27FC236}">
                  <a16:creationId xmlns:a16="http://schemas.microsoft.com/office/drawing/2014/main" id="{73BFB626-6C1D-48A8-99CA-F4562B02C9A3}"/>
                </a:ext>
              </a:extLst>
            </p:cNvPr>
            <p:cNvSpPr/>
            <p:nvPr/>
          </p:nvSpPr>
          <p:spPr>
            <a:xfrm>
              <a:off x="7546181" y="962562"/>
              <a:ext cx="9525" cy="9525"/>
            </a:xfrm>
            <a:custGeom>
              <a:avLst/>
              <a:gdLst>
                <a:gd name="connsiteX0" fmla="*/ 7144 w 9525"/>
                <a:gd name="connsiteY0" fmla="*/ 8035 h 9525"/>
                <a:gd name="connsiteX1" fmla="*/ 9049 w 9525"/>
                <a:gd name="connsiteY1" fmla="*/ 11845 h 9525"/>
                <a:gd name="connsiteX2" fmla="*/ 7144 w 9525"/>
                <a:gd name="connsiteY2" fmla="*/ 8035 h 9525"/>
              </a:gdLst>
              <a:ahLst/>
              <a:cxnLst>
                <a:cxn ang="0">
                  <a:pos x="connsiteX0" y="connsiteY0"/>
                </a:cxn>
                <a:cxn ang="0">
                  <a:pos x="connsiteX1" y="connsiteY1"/>
                </a:cxn>
                <a:cxn ang="0">
                  <a:pos x="connsiteX2" y="connsiteY2"/>
                </a:cxn>
              </a:cxnLst>
              <a:rect l="l" t="t" r="r" b="b"/>
              <a:pathLst>
                <a:path w="9525" h="9525">
                  <a:moveTo>
                    <a:pt x="7144" y="8035"/>
                  </a:moveTo>
                  <a:cubicBezTo>
                    <a:pt x="8096" y="8987"/>
                    <a:pt x="10001" y="10892"/>
                    <a:pt x="9049" y="11845"/>
                  </a:cubicBezTo>
                  <a:cubicBezTo>
                    <a:pt x="10001" y="9940"/>
                    <a:pt x="10001" y="5177"/>
                    <a:pt x="7144" y="80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7" name="Freeform: Shape 3946">
              <a:extLst>
                <a:ext uri="{FF2B5EF4-FFF2-40B4-BE49-F238E27FC236}">
                  <a16:creationId xmlns:a16="http://schemas.microsoft.com/office/drawing/2014/main" id="{725D4645-2E93-4DDC-AB24-6B8BC8F46B57}"/>
                </a:ext>
              </a:extLst>
            </p:cNvPr>
            <p:cNvSpPr/>
            <p:nvPr/>
          </p:nvSpPr>
          <p:spPr>
            <a:xfrm>
              <a:off x="7672864" y="1051083"/>
              <a:ext cx="9525" cy="9525"/>
            </a:xfrm>
            <a:custGeom>
              <a:avLst/>
              <a:gdLst>
                <a:gd name="connsiteX0" fmla="*/ 7144 w 9525"/>
                <a:gd name="connsiteY0" fmla="*/ 10001 h 9525"/>
                <a:gd name="connsiteX1" fmla="*/ 8096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8096" y="8096"/>
                    <a:pt x="8096" y="7144"/>
                  </a:cubicBezTo>
                  <a:cubicBezTo>
                    <a:pt x="8096"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8" name="Freeform: Shape 3947">
              <a:extLst>
                <a:ext uri="{FF2B5EF4-FFF2-40B4-BE49-F238E27FC236}">
                  <a16:creationId xmlns:a16="http://schemas.microsoft.com/office/drawing/2014/main" id="{3C2943CD-66DA-4C42-AAD2-67CCD574A15E}"/>
                </a:ext>
              </a:extLst>
            </p:cNvPr>
            <p:cNvSpPr/>
            <p:nvPr/>
          </p:nvSpPr>
          <p:spPr>
            <a:xfrm>
              <a:off x="7673816" y="104917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7144"/>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49" name="Freeform: Shape 3948">
              <a:extLst>
                <a:ext uri="{FF2B5EF4-FFF2-40B4-BE49-F238E27FC236}">
                  <a16:creationId xmlns:a16="http://schemas.microsoft.com/office/drawing/2014/main" id="{8A1A703A-32D1-4A1A-B2E3-CB902DD504E2}"/>
                </a:ext>
              </a:extLst>
            </p:cNvPr>
            <p:cNvSpPr/>
            <p:nvPr/>
          </p:nvSpPr>
          <p:spPr>
            <a:xfrm>
              <a:off x="7538561" y="106346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0" name="Freeform: Shape 3949">
              <a:extLst>
                <a:ext uri="{FF2B5EF4-FFF2-40B4-BE49-F238E27FC236}">
                  <a16:creationId xmlns:a16="http://schemas.microsoft.com/office/drawing/2014/main" id="{C9F5D964-6723-4D64-82DB-9C9D05D2DFA7}"/>
                </a:ext>
              </a:extLst>
            </p:cNvPr>
            <p:cNvSpPr/>
            <p:nvPr/>
          </p:nvSpPr>
          <p:spPr>
            <a:xfrm>
              <a:off x="7679789" y="929163"/>
              <a:ext cx="19050" cy="38100"/>
            </a:xfrm>
            <a:custGeom>
              <a:avLst/>
              <a:gdLst>
                <a:gd name="connsiteX0" fmla="*/ 13553 w 19050"/>
                <a:gd name="connsiteY0" fmla="*/ 35719 h 38100"/>
                <a:gd name="connsiteX1" fmla="*/ 18316 w 19050"/>
                <a:gd name="connsiteY1" fmla="*/ 7144 h 38100"/>
                <a:gd name="connsiteX2" fmla="*/ 13553 w 19050"/>
                <a:gd name="connsiteY2" fmla="*/ 35719 h 38100"/>
              </a:gdLst>
              <a:ahLst/>
              <a:cxnLst>
                <a:cxn ang="0">
                  <a:pos x="connsiteX0" y="connsiteY0"/>
                </a:cxn>
                <a:cxn ang="0">
                  <a:pos x="connsiteX1" y="connsiteY1"/>
                </a:cxn>
                <a:cxn ang="0">
                  <a:pos x="connsiteX2" y="connsiteY2"/>
                </a:cxn>
              </a:cxnLst>
              <a:rect l="l" t="t" r="r" b="b"/>
              <a:pathLst>
                <a:path w="19050" h="38100">
                  <a:moveTo>
                    <a:pt x="13553" y="35719"/>
                  </a:moveTo>
                  <a:cubicBezTo>
                    <a:pt x="14506" y="27146"/>
                    <a:pt x="25936" y="11906"/>
                    <a:pt x="18316" y="7144"/>
                  </a:cubicBezTo>
                  <a:cubicBezTo>
                    <a:pt x="-1687" y="15716"/>
                    <a:pt x="10696" y="27146"/>
                    <a:pt x="13553" y="357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1" name="Freeform: Shape 3950">
              <a:extLst>
                <a:ext uri="{FF2B5EF4-FFF2-40B4-BE49-F238E27FC236}">
                  <a16:creationId xmlns:a16="http://schemas.microsoft.com/office/drawing/2014/main" id="{04FB1A53-F530-40DF-AD2D-B6E9B1681F0B}"/>
                </a:ext>
              </a:extLst>
            </p:cNvPr>
            <p:cNvSpPr/>
            <p:nvPr/>
          </p:nvSpPr>
          <p:spPr>
            <a:xfrm>
              <a:off x="7686199" y="103446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2" name="Freeform: Shape 3951">
              <a:extLst>
                <a:ext uri="{FF2B5EF4-FFF2-40B4-BE49-F238E27FC236}">
                  <a16:creationId xmlns:a16="http://schemas.microsoft.com/office/drawing/2014/main" id="{F77C02F6-A861-44F6-AB0A-8BE1EC9F7BD0}"/>
                </a:ext>
              </a:extLst>
            </p:cNvPr>
            <p:cNvSpPr/>
            <p:nvPr/>
          </p:nvSpPr>
          <p:spPr>
            <a:xfrm>
              <a:off x="7265194" y="1107281"/>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3" name="Freeform: Shape 3952">
              <a:extLst>
                <a:ext uri="{FF2B5EF4-FFF2-40B4-BE49-F238E27FC236}">
                  <a16:creationId xmlns:a16="http://schemas.microsoft.com/office/drawing/2014/main" id="{2F3523F9-5B61-4442-B344-2BE087D4B5AD}"/>
                </a:ext>
              </a:extLst>
            </p:cNvPr>
            <p:cNvSpPr/>
            <p:nvPr/>
          </p:nvSpPr>
          <p:spPr>
            <a:xfrm>
              <a:off x="7677626" y="98059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4" name="Freeform: Shape 3953">
              <a:extLst>
                <a:ext uri="{FF2B5EF4-FFF2-40B4-BE49-F238E27FC236}">
                  <a16:creationId xmlns:a16="http://schemas.microsoft.com/office/drawing/2014/main" id="{527CCA4E-3161-4E31-BEA3-E96B094D2C23}"/>
                </a:ext>
              </a:extLst>
            </p:cNvPr>
            <p:cNvSpPr/>
            <p:nvPr/>
          </p:nvSpPr>
          <p:spPr>
            <a:xfrm>
              <a:off x="7283291"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5" name="Freeform: Shape 3954">
              <a:extLst>
                <a:ext uri="{FF2B5EF4-FFF2-40B4-BE49-F238E27FC236}">
                  <a16:creationId xmlns:a16="http://schemas.microsoft.com/office/drawing/2014/main" id="{864FA4EF-E392-46BE-9508-6BB768BAEC9D}"/>
                </a:ext>
              </a:extLst>
            </p:cNvPr>
            <p:cNvSpPr/>
            <p:nvPr/>
          </p:nvSpPr>
          <p:spPr>
            <a:xfrm>
              <a:off x="7272814" y="95773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6" name="Freeform: Shape 3955">
              <a:extLst>
                <a:ext uri="{FF2B5EF4-FFF2-40B4-BE49-F238E27FC236}">
                  <a16:creationId xmlns:a16="http://schemas.microsoft.com/office/drawing/2014/main" id="{C5ECBB87-8ED3-4DBF-B72B-6B3E1D1E1ECD}"/>
                </a:ext>
              </a:extLst>
            </p:cNvPr>
            <p:cNvSpPr/>
            <p:nvPr/>
          </p:nvSpPr>
          <p:spPr>
            <a:xfrm>
              <a:off x="7283291"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7" name="Freeform: Shape 3956">
              <a:extLst>
                <a:ext uri="{FF2B5EF4-FFF2-40B4-BE49-F238E27FC236}">
                  <a16:creationId xmlns:a16="http://schemas.microsoft.com/office/drawing/2014/main" id="{9C0624BD-81D3-4884-952D-389D8097C33B}"/>
                </a:ext>
              </a:extLst>
            </p:cNvPr>
            <p:cNvSpPr/>
            <p:nvPr/>
          </p:nvSpPr>
          <p:spPr>
            <a:xfrm>
              <a:off x="7399496" y="106156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9049"/>
                    <a:pt x="8096" y="8096"/>
                    <a:pt x="7144" y="7144"/>
                  </a:cubicBez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8" name="Freeform: Shape 3957">
              <a:extLst>
                <a:ext uri="{FF2B5EF4-FFF2-40B4-BE49-F238E27FC236}">
                  <a16:creationId xmlns:a16="http://schemas.microsoft.com/office/drawing/2014/main" id="{79371AF0-665F-4C85-AA01-955F40EDECDB}"/>
                </a:ext>
              </a:extLst>
            </p:cNvPr>
            <p:cNvSpPr/>
            <p:nvPr/>
          </p:nvSpPr>
          <p:spPr>
            <a:xfrm>
              <a:off x="7381637" y="105775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lnTo>
                    <a:pt x="7858"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59" name="Freeform: Shape 3958">
              <a:extLst>
                <a:ext uri="{FF2B5EF4-FFF2-40B4-BE49-F238E27FC236}">
                  <a16:creationId xmlns:a16="http://schemas.microsoft.com/office/drawing/2014/main" id="{8FA38672-7809-424E-B093-B92EB0E91B8F}"/>
                </a:ext>
              </a:extLst>
            </p:cNvPr>
            <p:cNvSpPr/>
            <p:nvPr/>
          </p:nvSpPr>
          <p:spPr>
            <a:xfrm>
              <a:off x="7537609" y="938688"/>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7144" y="7144"/>
                    <a:pt x="7144" y="8096"/>
                  </a:cubicBezTo>
                  <a:cubicBezTo>
                    <a:pt x="7144"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0" name="Freeform: Shape 3959">
              <a:extLst>
                <a:ext uri="{FF2B5EF4-FFF2-40B4-BE49-F238E27FC236}">
                  <a16:creationId xmlns:a16="http://schemas.microsoft.com/office/drawing/2014/main" id="{B8984ECD-442C-4111-8B5D-D42BB6305C62}"/>
                </a:ext>
              </a:extLst>
            </p:cNvPr>
            <p:cNvSpPr/>
            <p:nvPr/>
          </p:nvSpPr>
          <p:spPr>
            <a:xfrm>
              <a:off x="7282339" y="110632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9049"/>
                  </a:cubicBezTo>
                  <a:cubicBezTo>
                    <a:pt x="7144" y="8096"/>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1" name="Freeform: Shape 3960">
              <a:extLst>
                <a:ext uri="{FF2B5EF4-FFF2-40B4-BE49-F238E27FC236}">
                  <a16:creationId xmlns:a16="http://schemas.microsoft.com/office/drawing/2014/main" id="{86B2C293-FF6A-43E0-B0DF-0C1C699DEB46}"/>
                </a:ext>
              </a:extLst>
            </p:cNvPr>
            <p:cNvSpPr/>
            <p:nvPr/>
          </p:nvSpPr>
          <p:spPr>
            <a:xfrm>
              <a:off x="7422594" y="103298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8096"/>
                    <a:pt x="6906" y="8096"/>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2" name="Freeform: Shape 3961">
              <a:extLst>
                <a:ext uri="{FF2B5EF4-FFF2-40B4-BE49-F238E27FC236}">
                  <a16:creationId xmlns:a16="http://schemas.microsoft.com/office/drawing/2014/main" id="{2BB65086-34F2-4026-B83B-934B77391D95}"/>
                </a:ext>
              </a:extLst>
            </p:cNvPr>
            <p:cNvSpPr/>
            <p:nvPr/>
          </p:nvSpPr>
          <p:spPr>
            <a:xfrm>
              <a:off x="7425192" y="1022754"/>
              <a:ext cx="19050" cy="28575"/>
            </a:xfrm>
            <a:custGeom>
              <a:avLst/>
              <a:gdLst>
                <a:gd name="connsiteX0" fmla="*/ 14786 w 19050"/>
                <a:gd name="connsiteY0" fmla="*/ 20233 h 28575"/>
                <a:gd name="connsiteX1" fmla="*/ 14786 w 19050"/>
                <a:gd name="connsiteY1" fmla="*/ 20233 h 28575"/>
              </a:gdLst>
              <a:ahLst/>
              <a:cxnLst>
                <a:cxn ang="0">
                  <a:pos x="connsiteX0" y="connsiteY0"/>
                </a:cxn>
                <a:cxn ang="0">
                  <a:pos x="connsiteX1" y="connsiteY1"/>
                </a:cxn>
              </a:cxnLst>
              <a:rect l="l" t="t" r="r" b="b"/>
              <a:pathLst>
                <a:path w="19050" h="28575">
                  <a:moveTo>
                    <a:pt x="14786" y="20233"/>
                  </a:moveTo>
                  <a:cubicBezTo>
                    <a:pt x="26216" y="-15009"/>
                    <a:pt x="-7122" y="33568"/>
                    <a:pt x="14786" y="202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3" name="Freeform: Shape 3962">
              <a:extLst>
                <a:ext uri="{FF2B5EF4-FFF2-40B4-BE49-F238E27FC236}">
                  <a16:creationId xmlns:a16="http://schemas.microsoft.com/office/drawing/2014/main" id="{51362EA1-153F-4D37-AF76-08EBD0704531}"/>
                </a:ext>
              </a:extLst>
            </p:cNvPr>
            <p:cNvSpPr/>
            <p:nvPr/>
          </p:nvSpPr>
          <p:spPr>
            <a:xfrm>
              <a:off x="7430929" y="103774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8096"/>
                    <a:pt x="7144" y="9049"/>
                  </a:cubicBez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4" name="Freeform: Shape 3963">
              <a:extLst>
                <a:ext uri="{FF2B5EF4-FFF2-40B4-BE49-F238E27FC236}">
                  <a16:creationId xmlns:a16="http://schemas.microsoft.com/office/drawing/2014/main" id="{68DB1A8C-BD7F-45CD-867C-5BE7DC0F720A}"/>
                </a:ext>
              </a:extLst>
            </p:cNvPr>
            <p:cNvSpPr/>
            <p:nvPr/>
          </p:nvSpPr>
          <p:spPr>
            <a:xfrm>
              <a:off x="7464266" y="104155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8096" y="7144"/>
                    <a:pt x="8096" y="7144"/>
                  </a:cubicBezTo>
                  <a:cubicBezTo>
                    <a:pt x="8096" y="8096"/>
                    <a:pt x="8096"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5" name="Freeform: Shape 3964">
              <a:extLst>
                <a:ext uri="{FF2B5EF4-FFF2-40B4-BE49-F238E27FC236}">
                  <a16:creationId xmlns:a16="http://schemas.microsoft.com/office/drawing/2014/main" id="{4A351D04-0EE4-4509-8F59-9210F8CF614B}"/>
                </a:ext>
              </a:extLst>
            </p:cNvPr>
            <p:cNvSpPr/>
            <p:nvPr/>
          </p:nvSpPr>
          <p:spPr>
            <a:xfrm>
              <a:off x="7201376" y="10739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476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6" name="Freeform: Shape 3965">
              <a:extLst>
                <a:ext uri="{FF2B5EF4-FFF2-40B4-BE49-F238E27FC236}">
                  <a16:creationId xmlns:a16="http://schemas.microsoft.com/office/drawing/2014/main" id="{5CBE04C6-3492-403A-8268-0409C3A18A70}"/>
                </a:ext>
              </a:extLst>
            </p:cNvPr>
            <p:cNvSpPr/>
            <p:nvPr/>
          </p:nvSpPr>
          <p:spPr>
            <a:xfrm>
              <a:off x="7581525" y="989171"/>
              <a:ext cx="9525" cy="9525"/>
            </a:xfrm>
            <a:custGeom>
              <a:avLst/>
              <a:gdLst>
                <a:gd name="connsiteX0" fmla="*/ 8947 w 9525"/>
                <a:gd name="connsiteY0" fmla="*/ 7144 h 9525"/>
                <a:gd name="connsiteX1" fmla="*/ 8947 w 9525"/>
                <a:gd name="connsiteY1" fmla="*/ 7144 h 9525"/>
              </a:gdLst>
              <a:ahLst/>
              <a:cxnLst>
                <a:cxn ang="0">
                  <a:pos x="connsiteX0" y="connsiteY0"/>
                </a:cxn>
                <a:cxn ang="0">
                  <a:pos x="connsiteX1" y="connsiteY1"/>
                </a:cxn>
              </a:cxnLst>
              <a:rect l="l" t="t" r="r" b="b"/>
              <a:pathLst>
                <a:path w="9525" h="9525">
                  <a:moveTo>
                    <a:pt x="8947" y="7144"/>
                  </a:moveTo>
                  <a:cubicBezTo>
                    <a:pt x="6090" y="7144"/>
                    <a:pt x="7042" y="9049"/>
                    <a:pt x="894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7" name="Freeform: Shape 3966">
              <a:extLst>
                <a:ext uri="{FF2B5EF4-FFF2-40B4-BE49-F238E27FC236}">
                  <a16:creationId xmlns:a16="http://schemas.microsoft.com/office/drawing/2014/main" id="{9AA0F0BF-0D48-4A8E-A433-91277D10F2DC}"/>
                </a:ext>
              </a:extLst>
            </p:cNvPr>
            <p:cNvSpPr/>
            <p:nvPr/>
          </p:nvSpPr>
          <p:spPr>
            <a:xfrm>
              <a:off x="7434739" y="1022508"/>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8096"/>
                    <a:pt x="7144" y="9049"/>
                    <a:pt x="7144" y="9049"/>
                  </a:cubicBezTo>
                  <a:cubicBezTo>
                    <a:pt x="7144" y="9049"/>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8" name="Freeform: Shape 3967">
              <a:extLst>
                <a:ext uri="{FF2B5EF4-FFF2-40B4-BE49-F238E27FC236}">
                  <a16:creationId xmlns:a16="http://schemas.microsoft.com/office/drawing/2014/main" id="{89F63FB5-772F-4779-8C55-83C28952B5DC}"/>
                </a:ext>
              </a:extLst>
            </p:cNvPr>
            <p:cNvSpPr/>
            <p:nvPr/>
          </p:nvSpPr>
          <p:spPr>
            <a:xfrm>
              <a:off x="7585234" y="102822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10954"/>
                    <a:pt x="13811"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69" name="Freeform: Shape 3968">
              <a:extLst>
                <a:ext uri="{FF2B5EF4-FFF2-40B4-BE49-F238E27FC236}">
                  <a16:creationId xmlns:a16="http://schemas.microsoft.com/office/drawing/2014/main" id="{EB5F3280-7B90-4183-B131-B37B1F2E3EA0}"/>
                </a:ext>
              </a:extLst>
            </p:cNvPr>
            <p:cNvSpPr/>
            <p:nvPr/>
          </p:nvSpPr>
          <p:spPr>
            <a:xfrm>
              <a:off x="7590949" y="10291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0" name="Freeform: Shape 3969">
              <a:extLst>
                <a:ext uri="{FF2B5EF4-FFF2-40B4-BE49-F238E27FC236}">
                  <a16:creationId xmlns:a16="http://schemas.microsoft.com/office/drawing/2014/main" id="{B0F5E8BC-7A41-4F8D-8B51-46B2809999B5}"/>
                </a:ext>
              </a:extLst>
            </p:cNvPr>
            <p:cNvSpPr/>
            <p:nvPr/>
          </p:nvSpPr>
          <p:spPr>
            <a:xfrm>
              <a:off x="6870859" y="924791"/>
              <a:ext cx="828675" cy="209550"/>
            </a:xfrm>
            <a:custGeom>
              <a:avLst/>
              <a:gdLst>
                <a:gd name="connsiteX0" fmla="*/ 334804 w 828675"/>
                <a:gd name="connsiteY0" fmla="*/ 154391 h 209550"/>
                <a:gd name="connsiteX1" fmla="*/ 305276 w 828675"/>
                <a:gd name="connsiteY1" fmla="*/ 162011 h 209550"/>
                <a:gd name="connsiteX2" fmla="*/ 302419 w 828675"/>
                <a:gd name="connsiteY2" fmla="*/ 172489 h 209550"/>
                <a:gd name="connsiteX3" fmla="*/ 286226 w 828675"/>
                <a:gd name="connsiteY3" fmla="*/ 153439 h 209550"/>
                <a:gd name="connsiteX4" fmla="*/ 248126 w 828675"/>
                <a:gd name="connsiteY4" fmla="*/ 163916 h 209550"/>
                <a:gd name="connsiteX5" fmla="*/ 251936 w 828675"/>
                <a:gd name="connsiteY5" fmla="*/ 179156 h 209550"/>
                <a:gd name="connsiteX6" fmla="*/ 184309 w 828675"/>
                <a:gd name="connsiteY6" fmla="*/ 180109 h 209550"/>
                <a:gd name="connsiteX7" fmla="*/ 182404 w 828675"/>
                <a:gd name="connsiteY7" fmla="*/ 160106 h 209550"/>
                <a:gd name="connsiteX8" fmla="*/ 7144 w 828675"/>
                <a:gd name="connsiteY8" fmla="*/ 158201 h 209550"/>
                <a:gd name="connsiteX9" fmla="*/ 17621 w 828675"/>
                <a:gd name="connsiteY9" fmla="*/ 135341 h 209550"/>
                <a:gd name="connsiteX10" fmla="*/ 121444 w 828675"/>
                <a:gd name="connsiteY10" fmla="*/ 127721 h 209550"/>
                <a:gd name="connsiteX11" fmla="*/ 108109 w 828675"/>
                <a:gd name="connsiteY11" fmla="*/ 144866 h 209550"/>
                <a:gd name="connsiteX12" fmla="*/ 121444 w 828675"/>
                <a:gd name="connsiteY12" fmla="*/ 142961 h 209550"/>
                <a:gd name="connsiteX13" fmla="*/ 123349 w 828675"/>
                <a:gd name="connsiteY13" fmla="*/ 127721 h 209550"/>
                <a:gd name="connsiteX14" fmla="*/ 186214 w 828675"/>
                <a:gd name="connsiteY14" fmla="*/ 133436 h 209550"/>
                <a:gd name="connsiteX15" fmla="*/ 225266 w 828675"/>
                <a:gd name="connsiteY15" fmla="*/ 114386 h 209550"/>
                <a:gd name="connsiteX16" fmla="*/ 220504 w 828675"/>
                <a:gd name="connsiteY16" fmla="*/ 136294 h 209550"/>
                <a:gd name="connsiteX17" fmla="*/ 342424 w 828675"/>
                <a:gd name="connsiteY17" fmla="*/ 58189 h 209550"/>
                <a:gd name="connsiteX18" fmla="*/ 326231 w 828675"/>
                <a:gd name="connsiteY18" fmla="*/ 42949 h 209550"/>
                <a:gd name="connsiteX19" fmla="*/ 298609 w 828675"/>
                <a:gd name="connsiteY19" fmla="*/ 71524 h 209550"/>
                <a:gd name="connsiteX20" fmla="*/ 283369 w 828675"/>
                <a:gd name="connsiteY20" fmla="*/ 70571 h 209550"/>
                <a:gd name="connsiteX21" fmla="*/ 289084 w 828675"/>
                <a:gd name="connsiteY21" fmla="*/ 58189 h 209550"/>
                <a:gd name="connsiteX22" fmla="*/ 304324 w 828675"/>
                <a:gd name="connsiteY22" fmla="*/ 60094 h 209550"/>
                <a:gd name="connsiteX23" fmla="*/ 353854 w 828675"/>
                <a:gd name="connsiteY23" fmla="*/ 33424 h 209550"/>
                <a:gd name="connsiteX24" fmla="*/ 357664 w 828675"/>
                <a:gd name="connsiteY24" fmla="*/ 39139 h 209550"/>
                <a:gd name="connsiteX25" fmla="*/ 350996 w 828675"/>
                <a:gd name="connsiteY25" fmla="*/ 63904 h 209550"/>
                <a:gd name="connsiteX26" fmla="*/ 352901 w 828675"/>
                <a:gd name="connsiteY26" fmla="*/ 70571 h 209550"/>
                <a:gd name="connsiteX27" fmla="*/ 373856 w 828675"/>
                <a:gd name="connsiteY27" fmla="*/ 47711 h 209550"/>
                <a:gd name="connsiteX28" fmla="*/ 385286 w 828675"/>
                <a:gd name="connsiteY28" fmla="*/ 70571 h 209550"/>
                <a:gd name="connsiteX29" fmla="*/ 409099 w 828675"/>
                <a:gd name="connsiteY29" fmla="*/ 35329 h 209550"/>
                <a:gd name="connsiteX30" fmla="*/ 387191 w 828675"/>
                <a:gd name="connsiteY30" fmla="*/ 48664 h 209550"/>
                <a:gd name="connsiteX31" fmla="*/ 383381 w 828675"/>
                <a:gd name="connsiteY31" fmla="*/ 46759 h 209550"/>
                <a:gd name="connsiteX32" fmla="*/ 385286 w 828675"/>
                <a:gd name="connsiteY32" fmla="*/ 30566 h 209550"/>
                <a:gd name="connsiteX33" fmla="*/ 476726 w 828675"/>
                <a:gd name="connsiteY33" fmla="*/ 28661 h 209550"/>
                <a:gd name="connsiteX34" fmla="*/ 449104 w 828675"/>
                <a:gd name="connsiteY34" fmla="*/ 44854 h 209550"/>
                <a:gd name="connsiteX35" fmla="*/ 453866 w 828675"/>
                <a:gd name="connsiteY35" fmla="*/ 27709 h 209550"/>
                <a:gd name="connsiteX36" fmla="*/ 437674 w 828675"/>
                <a:gd name="connsiteY36" fmla="*/ 29614 h 209550"/>
                <a:gd name="connsiteX37" fmla="*/ 444341 w 828675"/>
                <a:gd name="connsiteY37" fmla="*/ 69619 h 209550"/>
                <a:gd name="connsiteX38" fmla="*/ 453866 w 828675"/>
                <a:gd name="connsiteY38" fmla="*/ 54379 h 209550"/>
                <a:gd name="connsiteX39" fmla="*/ 489109 w 828675"/>
                <a:gd name="connsiteY39" fmla="*/ 37234 h 209550"/>
                <a:gd name="connsiteX40" fmla="*/ 478631 w 828675"/>
                <a:gd name="connsiteY40" fmla="*/ 57236 h 209550"/>
                <a:gd name="connsiteX41" fmla="*/ 471964 w 828675"/>
                <a:gd name="connsiteY41" fmla="*/ 50569 h 209550"/>
                <a:gd name="connsiteX42" fmla="*/ 475774 w 828675"/>
                <a:gd name="connsiteY42" fmla="*/ 41996 h 209550"/>
                <a:gd name="connsiteX43" fmla="*/ 476726 w 828675"/>
                <a:gd name="connsiteY43" fmla="*/ 31519 h 209550"/>
                <a:gd name="connsiteX44" fmla="*/ 543401 w 828675"/>
                <a:gd name="connsiteY44" fmla="*/ 12469 h 209550"/>
                <a:gd name="connsiteX45" fmla="*/ 496729 w 828675"/>
                <a:gd name="connsiteY45" fmla="*/ 38186 h 209550"/>
                <a:gd name="connsiteX46" fmla="*/ 544354 w 828675"/>
                <a:gd name="connsiteY46" fmla="*/ 20089 h 209550"/>
                <a:gd name="connsiteX47" fmla="*/ 533876 w 828675"/>
                <a:gd name="connsiteY47" fmla="*/ 34376 h 209550"/>
                <a:gd name="connsiteX48" fmla="*/ 492919 w 828675"/>
                <a:gd name="connsiteY48" fmla="*/ 49616 h 209550"/>
                <a:gd name="connsiteX49" fmla="*/ 564356 w 828675"/>
                <a:gd name="connsiteY49" fmla="*/ 8659 h 209550"/>
                <a:gd name="connsiteX50" fmla="*/ 576739 w 828675"/>
                <a:gd name="connsiteY50" fmla="*/ 12469 h 209550"/>
                <a:gd name="connsiteX51" fmla="*/ 552926 w 828675"/>
                <a:gd name="connsiteY51" fmla="*/ 18184 h 209550"/>
                <a:gd name="connsiteX52" fmla="*/ 556736 w 828675"/>
                <a:gd name="connsiteY52" fmla="*/ 43901 h 209550"/>
                <a:gd name="connsiteX53" fmla="*/ 583406 w 828675"/>
                <a:gd name="connsiteY53" fmla="*/ 25804 h 209550"/>
                <a:gd name="connsiteX54" fmla="*/ 584359 w 828675"/>
                <a:gd name="connsiteY54" fmla="*/ 7706 h 209550"/>
                <a:gd name="connsiteX55" fmla="*/ 611981 w 828675"/>
                <a:gd name="connsiteY55" fmla="*/ 24851 h 209550"/>
                <a:gd name="connsiteX56" fmla="*/ 608171 w 828675"/>
                <a:gd name="connsiteY56" fmla="*/ 18184 h 209550"/>
                <a:gd name="connsiteX57" fmla="*/ 582454 w 828675"/>
                <a:gd name="connsiteY57" fmla="*/ 28661 h 209550"/>
                <a:gd name="connsiteX58" fmla="*/ 618649 w 828675"/>
                <a:gd name="connsiteY58" fmla="*/ 35329 h 209550"/>
                <a:gd name="connsiteX59" fmla="*/ 619601 w 828675"/>
                <a:gd name="connsiteY59" fmla="*/ 15326 h 209550"/>
                <a:gd name="connsiteX60" fmla="*/ 673894 w 828675"/>
                <a:gd name="connsiteY60" fmla="*/ 21994 h 209550"/>
                <a:gd name="connsiteX61" fmla="*/ 663416 w 828675"/>
                <a:gd name="connsiteY61" fmla="*/ 45806 h 209550"/>
                <a:gd name="connsiteX62" fmla="*/ 703421 w 828675"/>
                <a:gd name="connsiteY62" fmla="*/ 20089 h 209550"/>
                <a:gd name="connsiteX63" fmla="*/ 763429 w 828675"/>
                <a:gd name="connsiteY63" fmla="*/ 26756 h 209550"/>
                <a:gd name="connsiteX64" fmla="*/ 743426 w 828675"/>
                <a:gd name="connsiteY64" fmla="*/ 26756 h 209550"/>
                <a:gd name="connsiteX65" fmla="*/ 743426 w 828675"/>
                <a:gd name="connsiteY65" fmla="*/ 42949 h 209550"/>
                <a:gd name="connsiteX66" fmla="*/ 752951 w 828675"/>
                <a:gd name="connsiteY66" fmla="*/ 45806 h 209550"/>
                <a:gd name="connsiteX67" fmla="*/ 763429 w 828675"/>
                <a:gd name="connsiteY67" fmla="*/ 14374 h 209550"/>
                <a:gd name="connsiteX68" fmla="*/ 770096 w 828675"/>
                <a:gd name="connsiteY68" fmla="*/ 45806 h 209550"/>
                <a:gd name="connsiteX69" fmla="*/ 775811 w 828675"/>
                <a:gd name="connsiteY69" fmla="*/ 21041 h 209550"/>
                <a:gd name="connsiteX70" fmla="*/ 775811 w 828675"/>
                <a:gd name="connsiteY70" fmla="*/ 31519 h 209550"/>
                <a:gd name="connsiteX71" fmla="*/ 818674 w 828675"/>
                <a:gd name="connsiteY71" fmla="*/ 40091 h 209550"/>
                <a:gd name="connsiteX72" fmla="*/ 821531 w 828675"/>
                <a:gd name="connsiteY72" fmla="*/ 43901 h 209550"/>
                <a:gd name="connsiteX73" fmla="*/ 770096 w 828675"/>
                <a:gd name="connsiteY73" fmla="*/ 121054 h 209550"/>
                <a:gd name="connsiteX74" fmla="*/ 820579 w 828675"/>
                <a:gd name="connsiteY74" fmla="*/ 105814 h 209550"/>
                <a:gd name="connsiteX75" fmla="*/ 830104 w 828675"/>
                <a:gd name="connsiteY75" fmla="*/ 105814 h 209550"/>
                <a:gd name="connsiteX76" fmla="*/ 824389 w 828675"/>
                <a:gd name="connsiteY76" fmla="*/ 119149 h 209550"/>
                <a:gd name="connsiteX77" fmla="*/ 762476 w 828675"/>
                <a:gd name="connsiteY77" fmla="*/ 139151 h 209550"/>
                <a:gd name="connsiteX78" fmla="*/ 724376 w 828675"/>
                <a:gd name="connsiteY78" fmla="*/ 160106 h 209550"/>
                <a:gd name="connsiteX79" fmla="*/ 718661 w 828675"/>
                <a:gd name="connsiteY79" fmla="*/ 138199 h 209550"/>
                <a:gd name="connsiteX80" fmla="*/ 676751 w 828675"/>
                <a:gd name="connsiteY80" fmla="*/ 161059 h 209550"/>
                <a:gd name="connsiteX81" fmla="*/ 682466 w 828675"/>
                <a:gd name="connsiteY81" fmla="*/ 141056 h 209550"/>
                <a:gd name="connsiteX82" fmla="*/ 684371 w 828675"/>
                <a:gd name="connsiteY82" fmla="*/ 136294 h 209550"/>
                <a:gd name="connsiteX83" fmla="*/ 538639 w 828675"/>
                <a:gd name="connsiteY83" fmla="*/ 138199 h 209550"/>
                <a:gd name="connsiteX84" fmla="*/ 532924 w 828675"/>
                <a:gd name="connsiteY84" fmla="*/ 143914 h 209550"/>
                <a:gd name="connsiteX85" fmla="*/ 525304 w 828675"/>
                <a:gd name="connsiteY85" fmla="*/ 168679 h 209550"/>
                <a:gd name="connsiteX86" fmla="*/ 531019 w 828675"/>
                <a:gd name="connsiteY86" fmla="*/ 163916 h 209550"/>
                <a:gd name="connsiteX87" fmla="*/ 517684 w 828675"/>
                <a:gd name="connsiteY87" fmla="*/ 151534 h 209550"/>
                <a:gd name="connsiteX88" fmla="*/ 527209 w 828675"/>
                <a:gd name="connsiteY88" fmla="*/ 124864 h 209550"/>
                <a:gd name="connsiteX89" fmla="*/ 513874 w 828675"/>
                <a:gd name="connsiteY89" fmla="*/ 133436 h 209550"/>
                <a:gd name="connsiteX90" fmla="*/ 518636 w 828675"/>
                <a:gd name="connsiteY90" fmla="*/ 155344 h 209550"/>
                <a:gd name="connsiteX91" fmla="*/ 413861 w 828675"/>
                <a:gd name="connsiteY91" fmla="*/ 189634 h 209550"/>
                <a:gd name="connsiteX92" fmla="*/ 416719 w 828675"/>
                <a:gd name="connsiteY92" fmla="*/ 180109 h 209550"/>
                <a:gd name="connsiteX93" fmla="*/ 395764 w 828675"/>
                <a:gd name="connsiteY93" fmla="*/ 171536 h 209550"/>
                <a:gd name="connsiteX94" fmla="*/ 386239 w 828675"/>
                <a:gd name="connsiteY94" fmla="*/ 197254 h 209550"/>
                <a:gd name="connsiteX95" fmla="*/ 382429 w 828675"/>
                <a:gd name="connsiteY95" fmla="*/ 199159 h 209550"/>
                <a:gd name="connsiteX96" fmla="*/ 389096 w 828675"/>
                <a:gd name="connsiteY96" fmla="*/ 167726 h 209550"/>
                <a:gd name="connsiteX97" fmla="*/ 368141 w 828675"/>
                <a:gd name="connsiteY97" fmla="*/ 204874 h 209550"/>
                <a:gd name="connsiteX98" fmla="*/ 348139 w 828675"/>
                <a:gd name="connsiteY98" fmla="*/ 143914 h 209550"/>
                <a:gd name="connsiteX99" fmla="*/ 348139 w 828675"/>
                <a:gd name="connsiteY99" fmla="*/ 153439 h 209550"/>
                <a:gd name="connsiteX100" fmla="*/ 355759 w 828675"/>
                <a:gd name="connsiteY100" fmla="*/ 139151 h 209550"/>
                <a:gd name="connsiteX101" fmla="*/ 334804 w 828675"/>
                <a:gd name="connsiteY101" fmla="*/ 154391 h 209550"/>
                <a:gd name="connsiteX102" fmla="*/ 38576 w 828675"/>
                <a:gd name="connsiteY102" fmla="*/ 154391 h 209550"/>
                <a:gd name="connsiteX103" fmla="*/ 39529 w 828675"/>
                <a:gd name="connsiteY103" fmla="*/ 152486 h 209550"/>
                <a:gd name="connsiteX104" fmla="*/ 38576 w 828675"/>
                <a:gd name="connsiteY104" fmla="*/ 154391 h 209550"/>
                <a:gd name="connsiteX105" fmla="*/ 420529 w 828675"/>
                <a:gd name="connsiteY105" fmla="*/ 122959 h 209550"/>
                <a:gd name="connsiteX106" fmla="*/ 404336 w 828675"/>
                <a:gd name="connsiteY106" fmla="*/ 144866 h 209550"/>
                <a:gd name="connsiteX107" fmla="*/ 420529 w 828675"/>
                <a:gd name="connsiteY107" fmla="*/ 122959 h 209550"/>
                <a:gd name="connsiteX108" fmla="*/ 427196 w 828675"/>
                <a:gd name="connsiteY108" fmla="*/ 142961 h 209550"/>
                <a:gd name="connsiteX109" fmla="*/ 427196 w 828675"/>
                <a:gd name="connsiteY109" fmla="*/ 142961 h 209550"/>
                <a:gd name="connsiteX110" fmla="*/ 430054 w 828675"/>
                <a:gd name="connsiteY110" fmla="*/ 136294 h 209550"/>
                <a:gd name="connsiteX111" fmla="*/ 430054 w 828675"/>
                <a:gd name="connsiteY111" fmla="*/ 136294 h 209550"/>
                <a:gd name="connsiteX112" fmla="*/ 430054 w 828675"/>
                <a:gd name="connsiteY112" fmla="*/ 136294 h 209550"/>
                <a:gd name="connsiteX113" fmla="*/ 362426 w 828675"/>
                <a:gd name="connsiteY113" fmla="*/ 141056 h 209550"/>
                <a:gd name="connsiteX114" fmla="*/ 362426 w 828675"/>
                <a:gd name="connsiteY114" fmla="*/ 141056 h 209550"/>
                <a:gd name="connsiteX115" fmla="*/ 370046 w 828675"/>
                <a:gd name="connsiteY115" fmla="*/ 146771 h 209550"/>
                <a:gd name="connsiteX116" fmla="*/ 370046 w 828675"/>
                <a:gd name="connsiteY116" fmla="*/ 146771 h 209550"/>
                <a:gd name="connsiteX117" fmla="*/ 394811 w 828675"/>
                <a:gd name="connsiteY117" fmla="*/ 159154 h 209550"/>
                <a:gd name="connsiteX118" fmla="*/ 394811 w 828675"/>
                <a:gd name="connsiteY118" fmla="*/ 159154 h 209550"/>
                <a:gd name="connsiteX119" fmla="*/ 757714 w 828675"/>
                <a:gd name="connsiteY119" fmla="*/ 105814 h 209550"/>
                <a:gd name="connsiteX120" fmla="*/ 757714 w 828675"/>
                <a:gd name="connsiteY120" fmla="*/ 105814 h 209550"/>
                <a:gd name="connsiteX121" fmla="*/ 701516 w 828675"/>
                <a:gd name="connsiteY121" fmla="*/ 101051 h 209550"/>
                <a:gd name="connsiteX122" fmla="*/ 687229 w 828675"/>
                <a:gd name="connsiteY122" fmla="*/ 131531 h 209550"/>
                <a:gd name="connsiteX123" fmla="*/ 682466 w 828675"/>
                <a:gd name="connsiteY123" fmla="*/ 132484 h 209550"/>
                <a:gd name="connsiteX124" fmla="*/ 696754 w 828675"/>
                <a:gd name="connsiteY124" fmla="*/ 111529 h 209550"/>
                <a:gd name="connsiteX125" fmla="*/ 730091 w 828675"/>
                <a:gd name="connsiteY125" fmla="*/ 129626 h 209550"/>
                <a:gd name="connsiteX126" fmla="*/ 701516 w 828675"/>
                <a:gd name="connsiteY126" fmla="*/ 101051 h 209550"/>
                <a:gd name="connsiteX127" fmla="*/ 519589 w 828675"/>
                <a:gd name="connsiteY127" fmla="*/ 102004 h 209550"/>
                <a:gd name="connsiteX128" fmla="*/ 558641 w 828675"/>
                <a:gd name="connsiteY128" fmla="*/ 116291 h 209550"/>
                <a:gd name="connsiteX129" fmla="*/ 562451 w 828675"/>
                <a:gd name="connsiteY129" fmla="*/ 129626 h 209550"/>
                <a:gd name="connsiteX130" fmla="*/ 543401 w 828675"/>
                <a:gd name="connsiteY130" fmla="*/ 130579 h 209550"/>
                <a:gd name="connsiteX131" fmla="*/ 557689 w 828675"/>
                <a:gd name="connsiteY131" fmla="*/ 158201 h 209550"/>
                <a:gd name="connsiteX132" fmla="*/ 571976 w 828675"/>
                <a:gd name="connsiteY132" fmla="*/ 148676 h 209550"/>
                <a:gd name="connsiteX133" fmla="*/ 558641 w 828675"/>
                <a:gd name="connsiteY133" fmla="*/ 140104 h 209550"/>
                <a:gd name="connsiteX134" fmla="*/ 598646 w 828675"/>
                <a:gd name="connsiteY134" fmla="*/ 115339 h 209550"/>
                <a:gd name="connsiteX135" fmla="*/ 599599 w 828675"/>
                <a:gd name="connsiteY135" fmla="*/ 126769 h 209550"/>
                <a:gd name="connsiteX136" fmla="*/ 598646 w 828675"/>
                <a:gd name="connsiteY136" fmla="*/ 105814 h 209550"/>
                <a:gd name="connsiteX137" fmla="*/ 670084 w 828675"/>
                <a:gd name="connsiteY137" fmla="*/ 114386 h 209550"/>
                <a:gd name="connsiteX138" fmla="*/ 671036 w 828675"/>
                <a:gd name="connsiteY138" fmla="*/ 105814 h 209550"/>
                <a:gd name="connsiteX139" fmla="*/ 583406 w 828675"/>
                <a:gd name="connsiteY139" fmla="*/ 110576 h 209550"/>
                <a:gd name="connsiteX140" fmla="*/ 579596 w 828675"/>
                <a:gd name="connsiteY140" fmla="*/ 61999 h 209550"/>
                <a:gd name="connsiteX141" fmla="*/ 519589 w 828675"/>
                <a:gd name="connsiteY141" fmla="*/ 102004 h 209550"/>
                <a:gd name="connsiteX142" fmla="*/ 471011 w 828675"/>
                <a:gd name="connsiteY142" fmla="*/ 120101 h 209550"/>
                <a:gd name="connsiteX143" fmla="*/ 435769 w 828675"/>
                <a:gd name="connsiteY143" fmla="*/ 136294 h 209550"/>
                <a:gd name="connsiteX144" fmla="*/ 431959 w 828675"/>
                <a:gd name="connsiteY144" fmla="*/ 153439 h 209550"/>
                <a:gd name="connsiteX145" fmla="*/ 471011 w 828675"/>
                <a:gd name="connsiteY145" fmla="*/ 120101 h 209550"/>
                <a:gd name="connsiteX146" fmla="*/ 373856 w 828675"/>
                <a:gd name="connsiteY146" fmla="*/ 58189 h 209550"/>
                <a:gd name="connsiteX147" fmla="*/ 373856 w 828675"/>
                <a:gd name="connsiteY147" fmla="*/ 58189 h 20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828675" h="209550">
                  <a:moveTo>
                    <a:pt x="334804" y="154391"/>
                  </a:moveTo>
                  <a:cubicBezTo>
                    <a:pt x="333851" y="155344"/>
                    <a:pt x="301466" y="166774"/>
                    <a:pt x="305276" y="162011"/>
                  </a:cubicBezTo>
                  <a:cubicBezTo>
                    <a:pt x="311944" y="160106"/>
                    <a:pt x="310991" y="162964"/>
                    <a:pt x="302419" y="172489"/>
                  </a:cubicBezTo>
                  <a:cubicBezTo>
                    <a:pt x="305276" y="175346"/>
                    <a:pt x="290989" y="152486"/>
                    <a:pt x="286226" y="153439"/>
                  </a:cubicBezTo>
                  <a:cubicBezTo>
                    <a:pt x="302419" y="178204"/>
                    <a:pt x="238601" y="165821"/>
                    <a:pt x="248126" y="163916"/>
                  </a:cubicBezTo>
                  <a:cubicBezTo>
                    <a:pt x="245269" y="183919"/>
                    <a:pt x="237649" y="166774"/>
                    <a:pt x="251936" y="179156"/>
                  </a:cubicBezTo>
                  <a:cubicBezTo>
                    <a:pt x="233839" y="166774"/>
                    <a:pt x="191929" y="167726"/>
                    <a:pt x="184309" y="180109"/>
                  </a:cubicBezTo>
                  <a:cubicBezTo>
                    <a:pt x="180499" y="170584"/>
                    <a:pt x="178594" y="169631"/>
                    <a:pt x="182404" y="160106"/>
                  </a:cubicBezTo>
                  <a:cubicBezTo>
                    <a:pt x="166211" y="148676"/>
                    <a:pt x="41434" y="180109"/>
                    <a:pt x="7144" y="158201"/>
                  </a:cubicBezTo>
                  <a:cubicBezTo>
                    <a:pt x="12859" y="150581"/>
                    <a:pt x="37624" y="132484"/>
                    <a:pt x="17621" y="135341"/>
                  </a:cubicBezTo>
                  <a:cubicBezTo>
                    <a:pt x="40481" y="111529"/>
                    <a:pt x="86201" y="142961"/>
                    <a:pt x="121444" y="127721"/>
                  </a:cubicBezTo>
                  <a:cubicBezTo>
                    <a:pt x="121444" y="129626"/>
                    <a:pt x="109061" y="142961"/>
                    <a:pt x="108109" y="144866"/>
                  </a:cubicBezTo>
                  <a:cubicBezTo>
                    <a:pt x="114776" y="136294"/>
                    <a:pt x="119539" y="136294"/>
                    <a:pt x="121444" y="142961"/>
                  </a:cubicBezTo>
                  <a:cubicBezTo>
                    <a:pt x="134779" y="136294"/>
                    <a:pt x="123349" y="132484"/>
                    <a:pt x="123349" y="127721"/>
                  </a:cubicBezTo>
                  <a:cubicBezTo>
                    <a:pt x="139541" y="129626"/>
                    <a:pt x="197644" y="125816"/>
                    <a:pt x="186214" y="133436"/>
                  </a:cubicBezTo>
                  <a:cubicBezTo>
                    <a:pt x="184309" y="133436"/>
                    <a:pt x="225266" y="114386"/>
                    <a:pt x="225266" y="114386"/>
                  </a:cubicBezTo>
                  <a:cubicBezTo>
                    <a:pt x="230029" y="120101"/>
                    <a:pt x="212884" y="137246"/>
                    <a:pt x="220504" y="136294"/>
                  </a:cubicBezTo>
                  <a:cubicBezTo>
                    <a:pt x="270034" y="107719"/>
                    <a:pt x="301466" y="93431"/>
                    <a:pt x="342424" y="58189"/>
                  </a:cubicBezTo>
                  <a:cubicBezTo>
                    <a:pt x="344329" y="68666"/>
                    <a:pt x="330041" y="41996"/>
                    <a:pt x="326231" y="42949"/>
                  </a:cubicBezTo>
                  <a:cubicBezTo>
                    <a:pt x="317659" y="54379"/>
                    <a:pt x="314801" y="56284"/>
                    <a:pt x="298609" y="71524"/>
                  </a:cubicBezTo>
                  <a:cubicBezTo>
                    <a:pt x="296704" y="57236"/>
                    <a:pt x="291941" y="56284"/>
                    <a:pt x="283369" y="70571"/>
                  </a:cubicBezTo>
                  <a:cubicBezTo>
                    <a:pt x="293846" y="65809"/>
                    <a:pt x="295751" y="61999"/>
                    <a:pt x="289084" y="58189"/>
                  </a:cubicBezTo>
                  <a:cubicBezTo>
                    <a:pt x="295751" y="52474"/>
                    <a:pt x="300514" y="53426"/>
                    <a:pt x="304324" y="60094"/>
                  </a:cubicBezTo>
                  <a:cubicBezTo>
                    <a:pt x="302419" y="14374"/>
                    <a:pt x="348139" y="61999"/>
                    <a:pt x="353854" y="33424"/>
                  </a:cubicBezTo>
                  <a:cubicBezTo>
                    <a:pt x="350044" y="39139"/>
                    <a:pt x="351949" y="41044"/>
                    <a:pt x="357664" y="39139"/>
                  </a:cubicBezTo>
                  <a:cubicBezTo>
                    <a:pt x="357664" y="41996"/>
                    <a:pt x="351949" y="60094"/>
                    <a:pt x="350996" y="63904"/>
                  </a:cubicBezTo>
                  <a:cubicBezTo>
                    <a:pt x="348139" y="59141"/>
                    <a:pt x="350996" y="68666"/>
                    <a:pt x="352901" y="70571"/>
                  </a:cubicBezTo>
                  <a:cubicBezTo>
                    <a:pt x="354806" y="69619"/>
                    <a:pt x="372904" y="48664"/>
                    <a:pt x="373856" y="47711"/>
                  </a:cubicBezTo>
                  <a:cubicBezTo>
                    <a:pt x="378619" y="47711"/>
                    <a:pt x="385286" y="69619"/>
                    <a:pt x="385286" y="70571"/>
                  </a:cubicBezTo>
                  <a:cubicBezTo>
                    <a:pt x="396716" y="53426"/>
                    <a:pt x="415766" y="64856"/>
                    <a:pt x="409099" y="35329"/>
                  </a:cubicBezTo>
                  <a:cubicBezTo>
                    <a:pt x="397669" y="41996"/>
                    <a:pt x="399574" y="53426"/>
                    <a:pt x="387191" y="48664"/>
                  </a:cubicBezTo>
                  <a:cubicBezTo>
                    <a:pt x="399574" y="28661"/>
                    <a:pt x="380524" y="45806"/>
                    <a:pt x="383381" y="46759"/>
                  </a:cubicBezTo>
                  <a:cubicBezTo>
                    <a:pt x="383381" y="43901"/>
                    <a:pt x="386239" y="31519"/>
                    <a:pt x="385286" y="30566"/>
                  </a:cubicBezTo>
                  <a:cubicBezTo>
                    <a:pt x="421481" y="32471"/>
                    <a:pt x="427196" y="23899"/>
                    <a:pt x="476726" y="28661"/>
                  </a:cubicBezTo>
                  <a:cubicBezTo>
                    <a:pt x="478631" y="26756"/>
                    <a:pt x="451009" y="45806"/>
                    <a:pt x="449104" y="44854"/>
                  </a:cubicBezTo>
                  <a:cubicBezTo>
                    <a:pt x="451961" y="39139"/>
                    <a:pt x="453866" y="33424"/>
                    <a:pt x="453866" y="27709"/>
                  </a:cubicBezTo>
                  <a:cubicBezTo>
                    <a:pt x="447199" y="41996"/>
                    <a:pt x="444341" y="29614"/>
                    <a:pt x="437674" y="29614"/>
                  </a:cubicBezTo>
                  <a:cubicBezTo>
                    <a:pt x="446246" y="41996"/>
                    <a:pt x="440531" y="44854"/>
                    <a:pt x="444341" y="69619"/>
                  </a:cubicBezTo>
                  <a:cubicBezTo>
                    <a:pt x="445294" y="67714"/>
                    <a:pt x="458629" y="58189"/>
                    <a:pt x="453866" y="54379"/>
                  </a:cubicBezTo>
                  <a:cubicBezTo>
                    <a:pt x="455771" y="55331"/>
                    <a:pt x="515779" y="77239"/>
                    <a:pt x="489109" y="37234"/>
                  </a:cubicBezTo>
                  <a:cubicBezTo>
                    <a:pt x="490061" y="46759"/>
                    <a:pt x="486251" y="53426"/>
                    <a:pt x="478631" y="57236"/>
                  </a:cubicBezTo>
                  <a:cubicBezTo>
                    <a:pt x="481489" y="51521"/>
                    <a:pt x="479584" y="49616"/>
                    <a:pt x="471964" y="50569"/>
                  </a:cubicBezTo>
                  <a:cubicBezTo>
                    <a:pt x="479584" y="46759"/>
                    <a:pt x="481489" y="43901"/>
                    <a:pt x="475774" y="41996"/>
                  </a:cubicBezTo>
                  <a:cubicBezTo>
                    <a:pt x="491014" y="15326"/>
                    <a:pt x="474821" y="70571"/>
                    <a:pt x="476726" y="31519"/>
                  </a:cubicBezTo>
                  <a:cubicBezTo>
                    <a:pt x="475774" y="33424"/>
                    <a:pt x="544354" y="11516"/>
                    <a:pt x="543401" y="12469"/>
                  </a:cubicBezTo>
                  <a:cubicBezTo>
                    <a:pt x="544354" y="7706"/>
                    <a:pt x="495776" y="40091"/>
                    <a:pt x="496729" y="38186"/>
                  </a:cubicBezTo>
                  <a:cubicBezTo>
                    <a:pt x="511016" y="18184"/>
                    <a:pt x="538639" y="21041"/>
                    <a:pt x="544354" y="20089"/>
                  </a:cubicBezTo>
                  <a:cubicBezTo>
                    <a:pt x="547211" y="24851"/>
                    <a:pt x="539591" y="35329"/>
                    <a:pt x="533876" y="34376"/>
                  </a:cubicBezTo>
                  <a:cubicBezTo>
                    <a:pt x="538639" y="27709"/>
                    <a:pt x="502444" y="40091"/>
                    <a:pt x="492919" y="49616"/>
                  </a:cubicBezTo>
                  <a:cubicBezTo>
                    <a:pt x="522446" y="54379"/>
                    <a:pt x="548164" y="-2771"/>
                    <a:pt x="564356" y="8659"/>
                  </a:cubicBezTo>
                  <a:cubicBezTo>
                    <a:pt x="564356" y="7706"/>
                    <a:pt x="569119" y="16279"/>
                    <a:pt x="576739" y="12469"/>
                  </a:cubicBezTo>
                  <a:cubicBezTo>
                    <a:pt x="577691" y="25804"/>
                    <a:pt x="552926" y="6754"/>
                    <a:pt x="552926" y="18184"/>
                  </a:cubicBezTo>
                  <a:cubicBezTo>
                    <a:pt x="551974" y="11516"/>
                    <a:pt x="571024" y="45806"/>
                    <a:pt x="556736" y="43901"/>
                  </a:cubicBezTo>
                  <a:cubicBezTo>
                    <a:pt x="550069" y="18184"/>
                    <a:pt x="584359" y="25804"/>
                    <a:pt x="583406" y="25804"/>
                  </a:cubicBezTo>
                  <a:cubicBezTo>
                    <a:pt x="584359" y="16279"/>
                    <a:pt x="575786" y="16279"/>
                    <a:pt x="584359" y="7706"/>
                  </a:cubicBezTo>
                  <a:cubicBezTo>
                    <a:pt x="591026" y="7706"/>
                    <a:pt x="601504" y="9611"/>
                    <a:pt x="611981" y="24851"/>
                  </a:cubicBezTo>
                  <a:cubicBezTo>
                    <a:pt x="599599" y="28661"/>
                    <a:pt x="598646" y="25804"/>
                    <a:pt x="608171" y="18184"/>
                  </a:cubicBezTo>
                  <a:cubicBezTo>
                    <a:pt x="605314" y="8659"/>
                    <a:pt x="582454" y="20089"/>
                    <a:pt x="582454" y="28661"/>
                  </a:cubicBezTo>
                  <a:cubicBezTo>
                    <a:pt x="582454" y="28661"/>
                    <a:pt x="615791" y="33424"/>
                    <a:pt x="618649" y="35329"/>
                  </a:cubicBezTo>
                  <a:cubicBezTo>
                    <a:pt x="618649" y="33424"/>
                    <a:pt x="621506" y="15326"/>
                    <a:pt x="619601" y="15326"/>
                  </a:cubicBezTo>
                  <a:cubicBezTo>
                    <a:pt x="614839" y="24851"/>
                    <a:pt x="673894" y="21994"/>
                    <a:pt x="673894" y="21994"/>
                  </a:cubicBezTo>
                  <a:cubicBezTo>
                    <a:pt x="671036" y="23899"/>
                    <a:pt x="661511" y="44854"/>
                    <a:pt x="663416" y="45806"/>
                  </a:cubicBezTo>
                  <a:cubicBezTo>
                    <a:pt x="671989" y="58189"/>
                    <a:pt x="697706" y="37234"/>
                    <a:pt x="703421" y="20089"/>
                  </a:cubicBezTo>
                  <a:cubicBezTo>
                    <a:pt x="705326" y="25804"/>
                    <a:pt x="764381" y="16279"/>
                    <a:pt x="763429" y="26756"/>
                  </a:cubicBezTo>
                  <a:cubicBezTo>
                    <a:pt x="749141" y="24851"/>
                    <a:pt x="756761" y="31519"/>
                    <a:pt x="743426" y="26756"/>
                  </a:cubicBezTo>
                  <a:cubicBezTo>
                    <a:pt x="750094" y="29614"/>
                    <a:pt x="750094" y="35329"/>
                    <a:pt x="743426" y="42949"/>
                  </a:cubicBezTo>
                  <a:cubicBezTo>
                    <a:pt x="750094" y="42949"/>
                    <a:pt x="762476" y="31519"/>
                    <a:pt x="752951" y="45806"/>
                  </a:cubicBezTo>
                  <a:cubicBezTo>
                    <a:pt x="758666" y="43901"/>
                    <a:pt x="776764" y="24851"/>
                    <a:pt x="763429" y="14374"/>
                  </a:cubicBezTo>
                  <a:cubicBezTo>
                    <a:pt x="782479" y="7706"/>
                    <a:pt x="755809" y="45806"/>
                    <a:pt x="770096" y="45806"/>
                  </a:cubicBezTo>
                  <a:cubicBezTo>
                    <a:pt x="770096" y="45806"/>
                    <a:pt x="802481" y="16279"/>
                    <a:pt x="775811" y="21041"/>
                  </a:cubicBezTo>
                  <a:cubicBezTo>
                    <a:pt x="774859" y="29614"/>
                    <a:pt x="777716" y="28661"/>
                    <a:pt x="775811" y="31519"/>
                  </a:cubicBezTo>
                  <a:cubicBezTo>
                    <a:pt x="769144" y="32471"/>
                    <a:pt x="821531" y="38186"/>
                    <a:pt x="818674" y="40091"/>
                  </a:cubicBezTo>
                  <a:cubicBezTo>
                    <a:pt x="816769" y="41996"/>
                    <a:pt x="818674" y="42949"/>
                    <a:pt x="821531" y="43901"/>
                  </a:cubicBezTo>
                  <a:cubicBezTo>
                    <a:pt x="813911" y="65809"/>
                    <a:pt x="797719" y="91526"/>
                    <a:pt x="770096" y="121054"/>
                  </a:cubicBezTo>
                  <a:cubicBezTo>
                    <a:pt x="772001" y="122959"/>
                    <a:pt x="821531" y="104861"/>
                    <a:pt x="820579" y="105814"/>
                  </a:cubicBezTo>
                  <a:cubicBezTo>
                    <a:pt x="812959" y="105814"/>
                    <a:pt x="816769" y="105814"/>
                    <a:pt x="830104" y="105814"/>
                  </a:cubicBezTo>
                  <a:cubicBezTo>
                    <a:pt x="828199" y="116291"/>
                    <a:pt x="810101" y="108671"/>
                    <a:pt x="824389" y="119149"/>
                  </a:cubicBezTo>
                  <a:cubicBezTo>
                    <a:pt x="814864" y="150581"/>
                    <a:pt x="766286" y="138199"/>
                    <a:pt x="762476" y="139151"/>
                  </a:cubicBezTo>
                  <a:cubicBezTo>
                    <a:pt x="751046" y="141056"/>
                    <a:pt x="757714" y="178204"/>
                    <a:pt x="724376" y="160106"/>
                  </a:cubicBezTo>
                  <a:cubicBezTo>
                    <a:pt x="735806" y="162011"/>
                    <a:pt x="721519" y="142009"/>
                    <a:pt x="718661" y="138199"/>
                  </a:cubicBezTo>
                  <a:cubicBezTo>
                    <a:pt x="718661" y="138199"/>
                    <a:pt x="681514" y="150581"/>
                    <a:pt x="676751" y="161059"/>
                  </a:cubicBezTo>
                  <a:cubicBezTo>
                    <a:pt x="672941" y="152486"/>
                    <a:pt x="674846" y="145819"/>
                    <a:pt x="682466" y="141056"/>
                  </a:cubicBezTo>
                  <a:cubicBezTo>
                    <a:pt x="685324" y="152486"/>
                    <a:pt x="686276" y="150581"/>
                    <a:pt x="684371" y="136294"/>
                  </a:cubicBezTo>
                  <a:cubicBezTo>
                    <a:pt x="659606" y="143914"/>
                    <a:pt x="552926" y="196301"/>
                    <a:pt x="538639" y="138199"/>
                  </a:cubicBezTo>
                  <a:cubicBezTo>
                    <a:pt x="538639" y="142961"/>
                    <a:pt x="536734" y="144866"/>
                    <a:pt x="532924" y="143914"/>
                  </a:cubicBezTo>
                  <a:cubicBezTo>
                    <a:pt x="542449" y="152486"/>
                    <a:pt x="539591" y="160106"/>
                    <a:pt x="525304" y="168679"/>
                  </a:cubicBezTo>
                  <a:cubicBezTo>
                    <a:pt x="523399" y="162964"/>
                    <a:pt x="524351" y="161059"/>
                    <a:pt x="531019" y="163916"/>
                  </a:cubicBezTo>
                  <a:cubicBezTo>
                    <a:pt x="526256" y="146771"/>
                    <a:pt x="521494" y="153439"/>
                    <a:pt x="517684" y="151534"/>
                  </a:cubicBezTo>
                  <a:cubicBezTo>
                    <a:pt x="517684" y="141056"/>
                    <a:pt x="520541" y="132484"/>
                    <a:pt x="527209" y="124864"/>
                  </a:cubicBezTo>
                  <a:cubicBezTo>
                    <a:pt x="520541" y="138199"/>
                    <a:pt x="515779" y="141056"/>
                    <a:pt x="513874" y="133436"/>
                  </a:cubicBezTo>
                  <a:cubicBezTo>
                    <a:pt x="510064" y="137246"/>
                    <a:pt x="483394" y="177251"/>
                    <a:pt x="518636" y="155344"/>
                  </a:cubicBezTo>
                  <a:cubicBezTo>
                    <a:pt x="509111" y="172489"/>
                    <a:pt x="422434" y="188681"/>
                    <a:pt x="413861" y="189634"/>
                  </a:cubicBezTo>
                  <a:cubicBezTo>
                    <a:pt x="401479" y="181061"/>
                    <a:pt x="411956" y="187729"/>
                    <a:pt x="416719" y="180109"/>
                  </a:cubicBezTo>
                  <a:cubicBezTo>
                    <a:pt x="411004" y="182966"/>
                    <a:pt x="394811" y="171536"/>
                    <a:pt x="395764" y="171536"/>
                  </a:cubicBezTo>
                  <a:cubicBezTo>
                    <a:pt x="407194" y="166774"/>
                    <a:pt x="383381" y="202969"/>
                    <a:pt x="386239" y="197254"/>
                  </a:cubicBezTo>
                  <a:cubicBezTo>
                    <a:pt x="387191" y="189634"/>
                    <a:pt x="386239" y="190586"/>
                    <a:pt x="382429" y="199159"/>
                  </a:cubicBezTo>
                  <a:cubicBezTo>
                    <a:pt x="388144" y="179156"/>
                    <a:pt x="388144" y="183919"/>
                    <a:pt x="389096" y="167726"/>
                  </a:cubicBezTo>
                  <a:cubicBezTo>
                    <a:pt x="382429" y="163916"/>
                    <a:pt x="365284" y="205826"/>
                    <a:pt x="368141" y="204874"/>
                  </a:cubicBezTo>
                  <a:cubicBezTo>
                    <a:pt x="375761" y="153439"/>
                    <a:pt x="354806" y="167726"/>
                    <a:pt x="348139" y="143914"/>
                  </a:cubicBezTo>
                  <a:cubicBezTo>
                    <a:pt x="354806" y="143914"/>
                    <a:pt x="354806" y="147724"/>
                    <a:pt x="348139" y="153439"/>
                  </a:cubicBezTo>
                  <a:cubicBezTo>
                    <a:pt x="396716" y="129626"/>
                    <a:pt x="340519" y="154391"/>
                    <a:pt x="355759" y="139151"/>
                  </a:cubicBezTo>
                  <a:cubicBezTo>
                    <a:pt x="337661" y="138199"/>
                    <a:pt x="341471" y="143914"/>
                    <a:pt x="334804" y="154391"/>
                  </a:cubicBezTo>
                  <a:close/>
                  <a:moveTo>
                    <a:pt x="38576" y="154391"/>
                  </a:moveTo>
                  <a:cubicBezTo>
                    <a:pt x="38576" y="153439"/>
                    <a:pt x="39529" y="153439"/>
                    <a:pt x="39529" y="152486"/>
                  </a:cubicBezTo>
                  <a:cubicBezTo>
                    <a:pt x="39529" y="153439"/>
                    <a:pt x="39529" y="154391"/>
                    <a:pt x="38576" y="154391"/>
                  </a:cubicBezTo>
                  <a:close/>
                  <a:moveTo>
                    <a:pt x="420529" y="122959"/>
                  </a:moveTo>
                  <a:cubicBezTo>
                    <a:pt x="398621" y="122006"/>
                    <a:pt x="403384" y="129626"/>
                    <a:pt x="404336" y="144866"/>
                  </a:cubicBezTo>
                  <a:cubicBezTo>
                    <a:pt x="420529" y="152486"/>
                    <a:pt x="430054" y="110576"/>
                    <a:pt x="420529" y="122959"/>
                  </a:cubicBezTo>
                  <a:close/>
                  <a:moveTo>
                    <a:pt x="427196" y="142961"/>
                  </a:moveTo>
                  <a:cubicBezTo>
                    <a:pt x="431006" y="143914"/>
                    <a:pt x="428149" y="133436"/>
                    <a:pt x="427196" y="142961"/>
                  </a:cubicBezTo>
                  <a:close/>
                  <a:moveTo>
                    <a:pt x="430054" y="136294"/>
                  </a:moveTo>
                  <a:cubicBezTo>
                    <a:pt x="429101" y="136294"/>
                    <a:pt x="429101" y="136294"/>
                    <a:pt x="430054" y="136294"/>
                  </a:cubicBezTo>
                  <a:lnTo>
                    <a:pt x="430054" y="136294"/>
                  </a:lnTo>
                  <a:close/>
                  <a:moveTo>
                    <a:pt x="362426" y="141056"/>
                  </a:moveTo>
                  <a:cubicBezTo>
                    <a:pt x="364331" y="140104"/>
                    <a:pt x="355759" y="142009"/>
                    <a:pt x="362426" y="141056"/>
                  </a:cubicBezTo>
                  <a:close/>
                  <a:moveTo>
                    <a:pt x="370046" y="146771"/>
                  </a:moveTo>
                  <a:cubicBezTo>
                    <a:pt x="368141" y="136294"/>
                    <a:pt x="369094" y="144866"/>
                    <a:pt x="370046" y="146771"/>
                  </a:cubicBezTo>
                  <a:close/>
                  <a:moveTo>
                    <a:pt x="394811" y="159154"/>
                  </a:moveTo>
                  <a:cubicBezTo>
                    <a:pt x="399574" y="122006"/>
                    <a:pt x="392906" y="162011"/>
                    <a:pt x="394811" y="159154"/>
                  </a:cubicBezTo>
                  <a:close/>
                  <a:moveTo>
                    <a:pt x="757714" y="105814"/>
                  </a:moveTo>
                  <a:cubicBezTo>
                    <a:pt x="751046" y="88669"/>
                    <a:pt x="734854" y="128674"/>
                    <a:pt x="757714" y="105814"/>
                  </a:cubicBezTo>
                  <a:close/>
                  <a:moveTo>
                    <a:pt x="701516" y="101051"/>
                  </a:moveTo>
                  <a:cubicBezTo>
                    <a:pt x="686276" y="116291"/>
                    <a:pt x="671989" y="113434"/>
                    <a:pt x="687229" y="131531"/>
                  </a:cubicBezTo>
                  <a:cubicBezTo>
                    <a:pt x="686276" y="125816"/>
                    <a:pt x="684371" y="125816"/>
                    <a:pt x="682466" y="132484"/>
                  </a:cubicBezTo>
                  <a:cubicBezTo>
                    <a:pt x="685324" y="138199"/>
                    <a:pt x="706279" y="120101"/>
                    <a:pt x="696754" y="111529"/>
                  </a:cubicBezTo>
                  <a:cubicBezTo>
                    <a:pt x="706279" y="99146"/>
                    <a:pt x="722471" y="128674"/>
                    <a:pt x="730091" y="129626"/>
                  </a:cubicBezTo>
                  <a:cubicBezTo>
                    <a:pt x="740569" y="116291"/>
                    <a:pt x="728186" y="98194"/>
                    <a:pt x="701516" y="101051"/>
                  </a:cubicBezTo>
                  <a:close/>
                  <a:moveTo>
                    <a:pt x="519589" y="102004"/>
                  </a:moveTo>
                  <a:cubicBezTo>
                    <a:pt x="537686" y="150581"/>
                    <a:pt x="539591" y="101051"/>
                    <a:pt x="558641" y="116291"/>
                  </a:cubicBezTo>
                  <a:cubicBezTo>
                    <a:pt x="548164" y="131531"/>
                    <a:pt x="551974" y="129626"/>
                    <a:pt x="562451" y="129626"/>
                  </a:cubicBezTo>
                  <a:cubicBezTo>
                    <a:pt x="548164" y="152486"/>
                    <a:pt x="563404" y="117244"/>
                    <a:pt x="543401" y="130579"/>
                  </a:cubicBezTo>
                  <a:cubicBezTo>
                    <a:pt x="544354" y="134389"/>
                    <a:pt x="557689" y="159154"/>
                    <a:pt x="557689" y="158201"/>
                  </a:cubicBezTo>
                  <a:cubicBezTo>
                    <a:pt x="557689" y="158201"/>
                    <a:pt x="571976" y="148676"/>
                    <a:pt x="571976" y="148676"/>
                  </a:cubicBezTo>
                  <a:cubicBezTo>
                    <a:pt x="571976" y="146771"/>
                    <a:pt x="557689" y="150581"/>
                    <a:pt x="558641" y="140104"/>
                  </a:cubicBezTo>
                  <a:cubicBezTo>
                    <a:pt x="573881" y="129626"/>
                    <a:pt x="591026" y="122006"/>
                    <a:pt x="598646" y="115339"/>
                  </a:cubicBezTo>
                  <a:cubicBezTo>
                    <a:pt x="593884" y="134389"/>
                    <a:pt x="597694" y="118196"/>
                    <a:pt x="599599" y="126769"/>
                  </a:cubicBezTo>
                  <a:cubicBezTo>
                    <a:pt x="639604" y="85811"/>
                    <a:pt x="670084" y="175346"/>
                    <a:pt x="598646" y="105814"/>
                  </a:cubicBezTo>
                  <a:cubicBezTo>
                    <a:pt x="609124" y="102004"/>
                    <a:pt x="664369" y="122006"/>
                    <a:pt x="670084" y="114386"/>
                  </a:cubicBezTo>
                  <a:cubicBezTo>
                    <a:pt x="671036" y="111529"/>
                    <a:pt x="671036" y="108671"/>
                    <a:pt x="671036" y="105814"/>
                  </a:cubicBezTo>
                  <a:cubicBezTo>
                    <a:pt x="629126" y="99146"/>
                    <a:pt x="611981" y="95336"/>
                    <a:pt x="583406" y="110576"/>
                  </a:cubicBezTo>
                  <a:cubicBezTo>
                    <a:pt x="584359" y="111529"/>
                    <a:pt x="581501" y="61999"/>
                    <a:pt x="579596" y="61999"/>
                  </a:cubicBezTo>
                  <a:cubicBezTo>
                    <a:pt x="580549" y="64856"/>
                    <a:pt x="523399" y="99146"/>
                    <a:pt x="519589" y="102004"/>
                  </a:cubicBezTo>
                  <a:close/>
                  <a:moveTo>
                    <a:pt x="471011" y="120101"/>
                  </a:moveTo>
                  <a:cubicBezTo>
                    <a:pt x="451009" y="128674"/>
                    <a:pt x="461486" y="150581"/>
                    <a:pt x="435769" y="136294"/>
                  </a:cubicBezTo>
                  <a:cubicBezTo>
                    <a:pt x="439579" y="141056"/>
                    <a:pt x="431959" y="152486"/>
                    <a:pt x="431959" y="153439"/>
                  </a:cubicBezTo>
                  <a:cubicBezTo>
                    <a:pt x="457676" y="160106"/>
                    <a:pt x="475774" y="143914"/>
                    <a:pt x="471011" y="120101"/>
                  </a:cubicBezTo>
                  <a:close/>
                  <a:moveTo>
                    <a:pt x="373856" y="58189"/>
                  </a:moveTo>
                  <a:cubicBezTo>
                    <a:pt x="372904" y="58189"/>
                    <a:pt x="373856" y="58189"/>
                    <a:pt x="373856" y="5818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1" name="Freeform: Shape 3970">
              <a:extLst>
                <a:ext uri="{FF2B5EF4-FFF2-40B4-BE49-F238E27FC236}">
                  <a16:creationId xmlns:a16="http://schemas.microsoft.com/office/drawing/2014/main" id="{05FCAEA1-5306-443F-B127-CB7B9BDFE2BD}"/>
                </a:ext>
              </a:extLst>
            </p:cNvPr>
            <p:cNvSpPr/>
            <p:nvPr/>
          </p:nvSpPr>
          <p:spPr>
            <a:xfrm>
              <a:off x="7680092" y="965358"/>
              <a:ext cx="9525" cy="19050"/>
            </a:xfrm>
            <a:custGeom>
              <a:avLst/>
              <a:gdLst>
                <a:gd name="connsiteX0" fmla="*/ 7535 w 9525"/>
                <a:gd name="connsiteY0" fmla="*/ 12859 h 19050"/>
                <a:gd name="connsiteX1" fmla="*/ 10393 w 9525"/>
                <a:gd name="connsiteY1" fmla="*/ 7144 h 19050"/>
                <a:gd name="connsiteX2" fmla="*/ 7535 w 9525"/>
                <a:gd name="connsiteY2" fmla="*/ 12859 h 19050"/>
              </a:gdLst>
              <a:ahLst/>
              <a:cxnLst>
                <a:cxn ang="0">
                  <a:pos x="connsiteX0" y="connsiteY0"/>
                </a:cxn>
                <a:cxn ang="0">
                  <a:pos x="connsiteX1" y="connsiteY1"/>
                </a:cxn>
                <a:cxn ang="0">
                  <a:pos x="connsiteX2" y="connsiteY2"/>
                </a:cxn>
              </a:cxnLst>
              <a:rect l="l" t="t" r="r" b="b"/>
              <a:pathLst>
                <a:path w="9525" h="19050">
                  <a:moveTo>
                    <a:pt x="7535" y="12859"/>
                  </a:moveTo>
                  <a:cubicBezTo>
                    <a:pt x="8488" y="10954"/>
                    <a:pt x="11345" y="10954"/>
                    <a:pt x="10393" y="7144"/>
                  </a:cubicBezTo>
                  <a:cubicBezTo>
                    <a:pt x="11345" y="10954"/>
                    <a:pt x="5630" y="8096"/>
                    <a:pt x="7535"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2" name="Freeform: Shape 3971">
              <a:extLst>
                <a:ext uri="{FF2B5EF4-FFF2-40B4-BE49-F238E27FC236}">
                  <a16:creationId xmlns:a16="http://schemas.microsoft.com/office/drawing/2014/main" id="{D6D1CB50-55FC-440B-BC1C-5D8F85D452B5}"/>
                </a:ext>
              </a:extLst>
            </p:cNvPr>
            <p:cNvSpPr/>
            <p:nvPr/>
          </p:nvSpPr>
          <p:spPr>
            <a:xfrm>
              <a:off x="7683870" y="971982"/>
              <a:ext cx="9525" cy="9525"/>
            </a:xfrm>
            <a:custGeom>
              <a:avLst/>
              <a:gdLst>
                <a:gd name="connsiteX0" fmla="*/ 7567 w 9525"/>
                <a:gd name="connsiteY0" fmla="*/ 10045 h 9525"/>
                <a:gd name="connsiteX1" fmla="*/ 7567 w 9525"/>
                <a:gd name="connsiteY1" fmla="*/ 10045 h 9525"/>
              </a:gdLst>
              <a:ahLst/>
              <a:cxnLst>
                <a:cxn ang="0">
                  <a:pos x="connsiteX0" y="connsiteY0"/>
                </a:cxn>
                <a:cxn ang="0">
                  <a:pos x="connsiteX1" y="connsiteY1"/>
                </a:cxn>
              </a:cxnLst>
              <a:rect l="l" t="t" r="r" b="b"/>
              <a:pathLst>
                <a:path w="9525" h="9525">
                  <a:moveTo>
                    <a:pt x="7567" y="10045"/>
                  </a:moveTo>
                  <a:cubicBezTo>
                    <a:pt x="7567" y="5282"/>
                    <a:pt x="6615" y="7187"/>
                    <a:pt x="7567" y="100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3" name="Freeform: Shape 3972">
              <a:extLst>
                <a:ext uri="{FF2B5EF4-FFF2-40B4-BE49-F238E27FC236}">
                  <a16:creationId xmlns:a16="http://schemas.microsoft.com/office/drawing/2014/main" id="{D924628B-A2DA-4B1B-B657-9925F717159C}"/>
                </a:ext>
              </a:extLst>
            </p:cNvPr>
            <p:cNvSpPr/>
            <p:nvPr/>
          </p:nvSpPr>
          <p:spPr>
            <a:xfrm>
              <a:off x="7691914" y="1029908"/>
              <a:ext cx="9525" cy="19050"/>
            </a:xfrm>
            <a:custGeom>
              <a:avLst/>
              <a:gdLst>
                <a:gd name="connsiteX0" fmla="*/ 7144 w 9525"/>
                <a:gd name="connsiteY0" fmla="*/ 9269 h 19050"/>
                <a:gd name="connsiteX1" fmla="*/ 7144 w 9525"/>
                <a:gd name="connsiteY1" fmla="*/ 9269 h 19050"/>
              </a:gdLst>
              <a:ahLst/>
              <a:cxnLst>
                <a:cxn ang="0">
                  <a:pos x="connsiteX0" y="connsiteY0"/>
                </a:cxn>
                <a:cxn ang="0">
                  <a:pos x="connsiteX1" y="connsiteY1"/>
                </a:cxn>
              </a:cxnLst>
              <a:rect l="l" t="t" r="r" b="b"/>
              <a:pathLst>
                <a:path w="9525" h="19050">
                  <a:moveTo>
                    <a:pt x="7144" y="9269"/>
                  </a:moveTo>
                  <a:cubicBezTo>
                    <a:pt x="10001" y="697"/>
                    <a:pt x="8096" y="21652"/>
                    <a:pt x="7144" y="92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4" name="Freeform: Shape 3973">
              <a:extLst>
                <a:ext uri="{FF2B5EF4-FFF2-40B4-BE49-F238E27FC236}">
                  <a16:creationId xmlns:a16="http://schemas.microsoft.com/office/drawing/2014/main" id="{07D24151-ABA9-4A90-96F7-B9B77F565A88}"/>
                </a:ext>
              </a:extLst>
            </p:cNvPr>
            <p:cNvSpPr/>
            <p:nvPr/>
          </p:nvSpPr>
          <p:spPr>
            <a:xfrm>
              <a:off x="7690961" y="1042182"/>
              <a:ext cx="9525" cy="9525"/>
            </a:xfrm>
            <a:custGeom>
              <a:avLst/>
              <a:gdLst>
                <a:gd name="connsiteX0" fmla="*/ 7144 w 9525"/>
                <a:gd name="connsiteY0" fmla="*/ 10330 h 9525"/>
                <a:gd name="connsiteX1" fmla="*/ 7144 w 9525"/>
                <a:gd name="connsiteY1" fmla="*/ 10330 h 9525"/>
              </a:gdLst>
              <a:ahLst/>
              <a:cxnLst>
                <a:cxn ang="0">
                  <a:pos x="connsiteX0" y="connsiteY0"/>
                </a:cxn>
                <a:cxn ang="0">
                  <a:pos x="connsiteX1" y="connsiteY1"/>
                </a:cxn>
              </a:cxnLst>
              <a:rect l="l" t="t" r="r" b="b"/>
              <a:pathLst>
                <a:path w="9525" h="9525">
                  <a:moveTo>
                    <a:pt x="7144" y="10330"/>
                  </a:moveTo>
                  <a:cubicBezTo>
                    <a:pt x="12859" y="3663"/>
                    <a:pt x="8096" y="9378"/>
                    <a:pt x="7144" y="1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5" name="Freeform: Shape 3974">
              <a:extLst>
                <a:ext uri="{FF2B5EF4-FFF2-40B4-BE49-F238E27FC236}">
                  <a16:creationId xmlns:a16="http://schemas.microsoft.com/office/drawing/2014/main" id="{D547369D-0C83-42BA-A096-3882EEA820EF}"/>
                </a:ext>
              </a:extLst>
            </p:cNvPr>
            <p:cNvSpPr/>
            <p:nvPr/>
          </p:nvSpPr>
          <p:spPr>
            <a:xfrm>
              <a:off x="7612856" y="932688"/>
              <a:ext cx="9525" cy="9525"/>
            </a:xfrm>
            <a:custGeom>
              <a:avLst/>
              <a:gdLst>
                <a:gd name="connsiteX0" fmla="*/ 10001 w 9525"/>
                <a:gd name="connsiteY0" fmla="*/ 8381 h 9525"/>
                <a:gd name="connsiteX1" fmla="*/ 7144 w 9525"/>
                <a:gd name="connsiteY1" fmla="*/ 9334 h 9525"/>
                <a:gd name="connsiteX2" fmla="*/ 10001 w 9525"/>
                <a:gd name="connsiteY2" fmla="*/ 8381 h 9525"/>
              </a:gdLst>
              <a:ahLst/>
              <a:cxnLst>
                <a:cxn ang="0">
                  <a:pos x="connsiteX0" y="connsiteY0"/>
                </a:cxn>
                <a:cxn ang="0">
                  <a:pos x="connsiteX1" y="connsiteY1"/>
                </a:cxn>
                <a:cxn ang="0">
                  <a:pos x="connsiteX2" y="connsiteY2"/>
                </a:cxn>
              </a:cxnLst>
              <a:rect l="l" t="t" r="r" b="b"/>
              <a:pathLst>
                <a:path w="9525" h="9525">
                  <a:moveTo>
                    <a:pt x="10001" y="8381"/>
                  </a:moveTo>
                  <a:cubicBezTo>
                    <a:pt x="9049" y="5524"/>
                    <a:pt x="8096" y="8381"/>
                    <a:pt x="7144" y="9334"/>
                  </a:cubicBezTo>
                  <a:cubicBezTo>
                    <a:pt x="7144" y="9334"/>
                    <a:pt x="9049" y="10286"/>
                    <a:pt x="10001" y="838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6" name="Freeform: Shape 3975">
              <a:extLst>
                <a:ext uri="{FF2B5EF4-FFF2-40B4-BE49-F238E27FC236}">
                  <a16:creationId xmlns:a16="http://schemas.microsoft.com/office/drawing/2014/main" id="{36F0363B-ADDA-4A63-80A9-E5E38900A74B}"/>
                </a:ext>
              </a:extLst>
            </p:cNvPr>
            <p:cNvSpPr/>
            <p:nvPr/>
          </p:nvSpPr>
          <p:spPr>
            <a:xfrm>
              <a:off x="6955771" y="1016793"/>
              <a:ext cx="28575" cy="9525"/>
            </a:xfrm>
            <a:custGeom>
              <a:avLst/>
              <a:gdLst>
                <a:gd name="connsiteX0" fmla="*/ 28911 w 28575"/>
                <a:gd name="connsiteY0" fmla="*/ 7144 h 9525"/>
                <a:gd name="connsiteX1" fmla="*/ 28911 w 28575"/>
                <a:gd name="connsiteY1" fmla="*/ 7144 h 9525"/>
              </a:gdLst>
              <a:ahLst/>
              <a:cxnLst>
                <a:cxn ang="0">
                  <a:pos x="connsiteX0" y="connsiteY0"/>
                </a:cxn>
                <a:cxn ang="0">
                  <a:pos x="connsiteX1" y="connsiteY1"/>
                </a:cxn>
              </a:cxnLst>
              <a:rect l="l" t="t" r="r" b="b"/>
              <a:pathLst>
                <a:path w="28575" h="9525">
                  <a:moveTo>
                    <a:pt x="28911" y="7144"/>
                  </a:moveTo>
                  <a:cubicBezTo>
                    <a:pt x="19386" y="7144"/>
                    <a:pt x="-14903" y="10954"/>
                    <a:pt x="2891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7" name="Freeform: Shape 3976">
              <a:extLst>
                <a:ext uri="{FF2B5EF4-FFF2-40B4-BE49-F238E27FC236}">
                  <a16:creationId xmlns:a16="http://schemas.microsoft.com/office/drawing/2014/main" id="{C745BA51-D586-403D-B935-A766B357C440}"/>
                </a:ext>
              </a:extLst>
            </p:cNvPr>
            <p:cNvSpPr/>
            <p:nvPr/>
          </p:nvSpPr>
          <p:spPr>
            <a:xfrm>
              <a:off x="7543324" y="954936"/>
              <a:ext cx="19050" cy="19050"/>
            </a:xfrm>
            <a:custGeom>
              <a:avLst/>
              <a:gdLst>
                <a:gd name="connsiteX0" fmla="*/ 7144 w 19050"/>
                <a:gd name="connsiteY0" fmla="*/ 16613 h 19050"/>
                <a:gd name="connsiteX1" fmla="*/ 7144 w 19050"/>
                <a:gd name="connsiteY1" fmla="*/ 16613 h 19050"/>
              </a:gdLst>
              <a:ahLst/>
              <a:cxnLst>
                <a:cxn ang="0">
                  <a:pos x="connsiteX0" y="connsiteY0"/>
                </a:cxn>
                <a:cxn ang="0">
                  <a:pos x="connsiteX1" y="connsiteY1"/>
                </a:cxn>
              </a:cxnLst>
              <a:rect l="l" t="t" r="r" b="b"/>
              <a:pathLst>
                <a:path w="19050" h="19050">
                  <a:moveTo>
                    <a:pt x="7144" y="16613"/>
                  </a:moveTo>
                  <a:cubicBezTo>
                    <a:pt x="34766" y="-1484"/>
                    <a:pt x="10954" y="10898"/>
                    <a:pt x="7144" y="166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8" name="Freeform: Shape 3977">
              <a:extLst>
                <a:ext uri="{FF2B5EF4-FFF2-40B4-BE49-F238E27FC236}">
                  <a16:creationId xmlns:a16="http://schemas.microsoft.com/office/drawing/2014/main" id="{E6F0235C-C18B-4478-A958-B2D78ABD13CF}"/>
                </a:ext>
              </a:extLst>
            </p:cNvPr>
            <p:cNvSpPr/>
            <p:nvPr/>
          </p:nvSpPr>
          <p:spPr>
            <a:xfrm>
              <a:off x="7542242" y="938688"/>
              <a:ext cx="9525" cy="19050"/>
            </a:xfrm>
            <a:custGeom>
              <a:avLst/>
              <a:gdLst>
                <a:gd name="connsiteX0" fmla="*/ 7273 w 9525"/>
                <a:gd name="connsiteY0" fmla="*/ 7144 h 19050"/>
                <a:gd name="connsiteX1" fmla="*/ 7273 w 9525"/>
                <a:gd name="connsiteY1" fmla="*/ 7144 h 19050"/>
              </a:gdLst>
              <a:ahLst/>
              <a:cxnLst>
                <a:cxn ang="0">
                  <a:pos x="connsiteX0" y="connsiteY0"/>
                </a:cxn>
                <a:cxn ang="0">
                  <a:pos x="connsiteX1" y="connsiteY1"/>
                </a:cxn>
              </a:cxnLst>
              <a:rect l="l" t="t" r="r" b="b"/>
              <a:pathLst>
                <a:path w="9525" h="19050">
                  <a:moveTo>
                    <a:pt x="7273" y="7144"/>
                  </a:moveTo>
                  <a:cubicBezTo>
                    <a:pt x="11083" y="21431"/>
                    <a:pt x="6320" y="1857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79" name="Freeform: Shape 3978">
              <a:extLst>
                <a:ext uri="{FF2B5EF4-FFF2-40B4-BE49-F238E27FC236}">
                  <a16:creationId xmlns:a16="http://schemas.microsoft.com/office/drawing/2014/main" id="{C21176F3-F4D4-4EB9-BF01-13A8476ADEA7}"/>
                </a:ext>
              </a:extLst>
            </p:cNvPr>
            <p:cNvSpPr/>
            <p:nvPr/>
          </p:nvSpPr>
          <p:spPr>
            <a:xfrm>
              <a:off x="7580867" y="1065371"/>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14764"/>
                    <a:pt x="7701" y="9049"/>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0" name="Freeform: Shape 3979">
              <a:extLst>
                <a:ext uri="{FF2B5EF4-FFF2-40B4-BE49-F238E27FC236}">
                  <a16:creationId xmlns:a16="http://schemas.microsoft.com/office/drawing/2014/main" id="{89B1D115-62CB-4235-9C24-3F57CE01C0C0}"/>
                </a:ext>
              </a:extLst>
            </p:cNvPr>
            <p:cNvSpPr/>
            <p:nvPr/>
          </p:nvSpPr>
          <p:spPr>
            <a:xfrm>
              <a:off x="7476209" y="933175"/>
              <a:ext cx="9525" cy="9525"/>
            </a:xfrm>
            <a:custGeom>
              <a:avLst/>
              <a:gdLst>
                <a:gd name="connsiteX0" fmla="*/ 9488 w 9525"/>
                <a:gd name="connsiteY0" fmla="*/ 10752 h 9525"/>
                <a:gd name="connsiteX1" fmla="*/ 9488 w 9525"/>
                <a:gd name="connsiteY1" fmla="*/ 10752 h 9525"/>
              </a:gdLst>
              <a:ahLst/>
              <a:cxnLst>
                <a:cxn ang="0">
                  <a:pos x="connsiteX0" y="connsiteY0"/>
                </a:cxn>
                <a:cxn ang="0">
                  <a:pos x="connsiteX1" y="connsiteY1"/>
                </a:cxn>
              </a:cxnLst>
              <a:rect l="l" t="t" r="r" b="b"/>
              <a:pathLst>
                <a:path w="9525" h="9525">
                  <a:moveTo>
                    <a:pt x="9488" y="10752"/>
                  </a:moveTo>
                  <a:cubicBezTo>
                    <a:pt x="8536" y="9800"/>
                    <a:pt x="4726" y="3132"/>
                    <a:pt x="9488" y="107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1" name="Freeform: Shape 3980">
              <a:extLst>
                <a:ext uri="{FF2B5EF4-FFF2-40B4-BE49-F238E27FC236}">
                  <a16:creationId xmlns:a16="http://schemas.microsoft.com/office/drawing/2014/main" id="{E9104767-4B4A-4564-A1D8-F9027BF3B631}"/>
                </a:ext>
              </a:extLst>
            </p:cNvPr>
            <p:cNvSpPr/>
            <p:nvPr/>
          </p:nvSpPr>
          <p:spPr>
            <a:xfrm>
              <a:off x="7478554" y="933926"/>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lnTo>
                    <a:pt x="8096"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2" name="Freeform: Shape 3981">
              <a:extLst>
                <a:ext uri="{FF2B5EF4-FFF2-40B4-BE49-F238E27FC236}">
                  <a16:creationId xmlns:a16="http://schemas.microsoft.com/office/drawing/2014/main" id="{B5301067-04BA-4384-9105-2BB48955A1AD}"/>
                </a:ext>
              </a:extLst>
            </p:cNvPr>
            <p:cNvSpPr/>
            <p:nvPr/>
          </p:nvSpPr>
          <p:spPr>
            <a:xfrm>
              <a:off x="7581424" y="107828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1476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3" name="Freeform: Shape 3982">
              <a:extLst>
                <a:ext uri="{FF2B5EF4-FFF2-40B4-BE49-F238E27FC236}">
                  <a16:creationId xmlns:a16="http://schemas.microsoft.com/office/drawing/2014/main" id="{30A5A1BD-9FB6-4559-AA87-D169410F3986}"/>
                </a:ext>
              </a:extLst>
            </p:cNvPr>
            <p:cNvSpPr/>
            <p:nvPr/>
          </p:nvSpPr>
          <p:spPr>
            <a:xfrm>
              <a:off x="7552315" y="1046176"/>
              <a:ext cx="9525" cy="9525"/>
            </a:xfrm>
            <a:custGeom>
              <a:avLst/>
              <a:gdLst>
                <a:gd name="connsiteX0" fmla="*/ 7677 w 9525"/>
                <a:gd name="connsiteY0" fmla="*/ 9193 h 9525"/>
                <a:gd name="connsiteX1" fmla="*/ 9582 w 9525"/>
                <a:gd name="connsiteY1" fmla="*/ 7288 h 9525"/>
                <a:gd name="connsiteX2" fmla="*/ 7677 w 9525"/>
                <a:gd name="connsiteY2" fmla="*/ 9193 h 9525"/>
              </a:gdLst>
              <a:ahLst/>
              <a:cxnLst>
                <a:cxn ang="0">
                  <a:pos x="connsiteX0" y="connsiteY0"/>
                </a:cxn>
                <a:cxn ang="0">
                  <a:pos x="connsiteX1" y="connsiteY1"/>
                </a:cxn>
                <a:cxn ang="0">
                  <a:pos x="connsiteX2" y="connsiteY2"/>
                </a:cxn>
              </a:cxnLst>
              <a:rect l="l" t="t" r="r" b="b"/>
              <a:pathLst>
                <a:path w="9525" h="9525">
                  <a:moveTo>
                    <a:pt x="7677" y="9193"/>
                  </a:moveTo>
                  <a:lnTo>
                    <a:pt x="9582" y="7288"/>
                  </a:lnTo>
                  <a:cubicBezTo>
                    <a:pt x="9582" y="8241"/>
                    <a:pt x="5772" y="5383"/>
                    <a:pt x="7677" y="91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4" name="Freeform: Shape 3983">
              <a:extLst>
                <a:ext uri="{FF2B5EF4-FFF2-40B4-BE49-F238E27FC236}">
                  <a16:creationId xmlns:a16="http://schemas.microsoft.com/office/drawing/2014/main" id="{DE9C891C-0C58-480E-BBE6-EFE1543B6EEA}"/>
                </a:ext>
              </a:extLst>
            </p:cNvPr>
            <p:cNvSpPr/>
            <p:nvPr/>
          </p:nvSpPr>
          <p:spPr>
            <a:xfrm>
              <a:off x="7456738" y="936783"/>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4194" y="13811"/>
                    <a:pt x="8956" y="8096"/>
                    <a:pt x="990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5" name="Freeform: Shape 3984">
              <a:extLst>
                <a:ext uri="{FF2B5EF4-FFF2-40B4-BE49-F238E27FC236}">
                  <a16:creationId xmlns:a16="http://schemas.microsoft.com/office/drawing/2014/main" id="{49A92152-ADB0-4FAD-AAC1-96FCE683B884}"/>
                </a:ext>
              </a:extLst>
            </p:cNvPr>
            <p:cNvSpPr/>
            <p:nvPr/>
          </p:nvSpPr>
          <p:spPr>
            <a:xfrm>
              <a:off x="7533553" y="1068228"/>
              <a:ext cx="9525" cy="19050"/>
            </a:xfrm>
            <a:custGeom>
              <a:avLst/>
              <a:gdLst>
                <a:gd name="connsiteX0" fmla="*/ 9294 w 9525"/>
                <a:gd name="connsiteY0" fmla="*/ 7144 h 19050"/>
                <a:gd name="connsiteX1" fmla="*/ 8342 w 9525"/>
                <a:gd name="connsiteY1" fmla="*/ 12859 h 19050"/>
                <a:gd name="connsiteX2" fmla="*/ 9294 w 9525"/>
                <a:gd name="connsiteY2" fmla="*/ 7144 h 19050"/>
              </a:gdLst>
              <a:ahLst/>
              <a:cxnLst>
                <a:cxn ang="0">
                  <a:pos x="connsiteX0" y="connsiteY0"/>
                </a:cxn>
                <a:cxn ang="0">
                  <a:pos x="connsiteX1" y="connsiteY1"/>
                </a:cxn>
                <a:cxn ang="0">
                  <a:pos x="connsiteX2" y="connsiteY2"/>
                </a:cxn>
              </a:cxnLst>
              <a:rect l="l" t="t" r="r" b="b"/>
              <a:pathLst>
                <a:path w="9525" h="19050">
                  <a:moveTo>
                    <a:pt x="9294" y="7144"/>
                  </a:moveTo>
                  <a:cubicBezTo>
                    <a:pt x="11199" y="11906"/>
                    <a:pt x="4532" y="9049"/>
                    <a:pt x="8342" y="12859"/>
                  </a:cubicBezTo>
                  <a:cubicBezTo>
                    <a:pt x="12152" y="11906"/>
                    <a:pt x="10247" y="9049"/>
                    <a:pt x="929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6" name="Freeform: Shape 3985">
              <a:extLst>
                <a:ext uri="{FF2B5EF4-FFF2-40B4-BE49-F238E27FC236}">
                  <a16:creationId xmlns:a16="http://schemas.microsoft.com/office/drawing/2014/main" id="{A0C1A2C3-5174-40F0-86D9-3B2FD0FEB18E}"/>
                </a:ext>
              </a:extLst>
            </p:cNvPr>
            <p:cNvSpPr/>
            <p:nvPr/>
          </p:nvSpPr>
          <p:spPr>
            <a:xfrm>
              <a:off x="7458551" y="103012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8096"/>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7" name="Freeform: Shape 3986">
              <a:extLst>
                <a:ext uri="{FF2B5EF4-FFF2-40B4-BE49-F238E27FC236}">
                  <a16:creationId xmlns:a16="http://schemas.microsoft.com/office/drawing/2014/main" id="{2CB5337C-7C8B-4EE4-BB72-DA099F58ED5B}"/>
                </a:ext>
              </a:extLst>
            </p:cNvPr>
            <p:cNvSpPr/>
            <p:nvPr/>
          </p:nvSpPr>
          <p:spPr>
            <a:xfrm>
              <a:off x="7459504" y="1029028"/>
              <a:ext cx="9525" cy="9525"/>
            </a:xfrm>
            <a:custGeom>
              <a:avLst/>
              <a:gdLst>
                <a:gd name="connsiteX0" fmla="*/ 7144 w 9525"/>
                <a:gd name="connsiteY0" fmla="*/ 8244 h 9525"/>
                <a:gd name="connsiteX1" fmla="*/ 10954 w 9525"/>
                <a:gd name="connsiteY1" fmla="*/ 8244 h 9525"/>
                <a:gd name="connsiteX2" fmla="*/ 7144 w 9525"/>
                <a:gd name="connsiteY2" fmla="*/ 8244 h 9525"/>
              </a:gdLst>
              <a:ahLst/>
              <a:cxnLst>
                <a:cxn ang="0">
                  <a:pos x="connsiteX0" y="connsiteY0"/>
                </a:cxn>
                <a:cxn ang="0">
                  <a:pos x="connsiteX1" y="connsiteY1"/>
                </a:cxn>
                <a:cxn ang="0">
                  <a:pos x="connsiteX2" y="connsiteY2"/>
                </a:cxn>
              </a:cxnLst>
              <a:rect l="l" t="t" r="r" b="b"/>
              <a:pathLst>
                <a:path w="9525" h="9525">
                  <a:moveTo>
                    <a:pt x="7144" y="8244"/>
                  </a:moveTo>
                  <a:cubicBezTo>
                    <a:pt x="8096" y="8244"/>
                    <a:pt x="10001" y="10149"/>
                    <a:pt x="10954" y="8244"/>
                  </a:cubicBezTo>
                  <a:cubicBezTo>
                    <a:pt x="9049" y="6339"/>
                    <a:pt x="8096" y="7291"/>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8" name="Freeform: Shape 3987">
              <a:extLst>
                <a:ext uri="{FF2B5EF4-FFF2-40B4-BE49-F238E27FC236}">
                  <a16:creationId xmlns:a16="http://schemas.microsoft.com/office/drawing/2014/main" id="{DE2711A6-E281-4D65-AE80-24FC2C699291}"/>
                </a:ext>
              </a:extLst>
            </p:cNvPr>
            <p:cNvSpPr/>
            <p:nvPr/>
          </p:nvSpPr>
          <p:spPr>
            <a:xfrm>
              <a:off x="7445121" y="1029686"/>
              <a:ext cx="9525" cy="9525"/>
            </a:xfrm>
            <a:custGeom>
              <a:avLst/>
              <a:gdLst>
                <a:gd name="connsiteX0" fmla="*/ 7239 w 9525"/>
                <a:gd name="connsiteY0" fmla="*/ 10443 h 9525"/>
                <a:gd name="connsiteX1" fmla="*/ 7239 w 9525"/>
                <a:gd name="connsiteY1" fmla="*/ 10443 h 9525"/>
              </a:gdLst>
              <a:ahLst/>
              <a:cxnLst>
                <a:cxn ang="0">
                  <a:pos x="connsiteX0" y="connsiteY0"/>
                </a:cxn>
                <a:cxn ang="0">
                  <a:pos x="connsiteX1" y="connsiteY1"/>
                </a:cxn>
              </a:cxnLst>
              <a:rect l="l" t="t" r="r" b="b"/>
              <a:pathLst>
                <a:path w="9525" h="9525">
                  <a:moveTo>
                    <a:pt x="7239" y="10443"/>
                  </a:moveTo>
                  <a:cubicBezTo>
                    <a:pt x="12954" y="4728"/>
                    <a:pt x="6286" y="7586"/>
                    <a:pt x="7239" y="104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89" name="Freeform: Shape 3988">
              <a:extLst>
                <a:ext uri="{FF2B5EF4-FFF2-40B4-BE49-F238E27FC236}">
                  <a16:creationId xmlns:a16="http://schemas.microsoft.com/office/drawing/2014/main" id="{139E9536-91D8-4E54-8069-B77AC7183DE3}"/>
                </a:ext>
              </a:extLst>
            </p:cNvPr>
            <p:cNvSpPr/>
            <p:nvPr/>
          </p:nvSpPr>
          <p:spPr>
            <a:xfrm>
              <a:off x="7347109" y="940446"/>
              <a:ext cx="19050" cy="9525"/>
            </a:xfrm>
            <a:custGeom>
              <a:avLst/>
              <a:gdLst>
                <a:gd name="connsiteX0" fmla="*/ 7144 w 19050"/>
                <a:gd name="connsiteY0" fmla="*/ 8244 h 9525"/>
                <a:gd name="connsiteX1" fmla="*/ 7144 w 19050"/>
                <a:gd name="connsiteY1" fmla="*/ 8244 h 9525"/>
              </a:gdLst>
              <a:ahLst/>
              <a:cxnLst>
                <a:cxn ang="0">
                  <a:pos x="connsiteX0" y="connsiteY0"/>
                </a:cxn>
                <a:cxn ang="0">
                  <a:pos x="connsiteX1" y="connsiteY1"/>
                </a:cxn>
              </a:cxnLst>
              <a:rect l="l" t="t" r="r" b="b"/>
              <a:pathLst>
                <a:path w="19050" h="9525">
                  <a:moveTo>
                    <a:pt x="7144" y="8244"/>
                  </a:moveTo>
                  <a:cubicBezTo>
                    <a:pt x="21431" y="12054"/>
                    <a:pt x="17621" y="4434"/>
                    <a:pt x="7144"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0" name="Freeform: Shape 3989">
              <a:extLst>
                <a:ext uri="{FF2B5EF4-FFF2-40B4-BE49-F238E27FC236}">
                  <a16:creationId xmlns:a16="http://schemas.microsoft.com/office/drawing/2014/main" id="{6316B883-B017-4B1E-8ADB-B2CF3CA46060}"/>
                </a:ext>
              </a:extLst>
            </p:cNvPr>
            <p:cNvSpPr/>
            <p:nvPr/>
          </p:nvSpPr>
          <p:spPr>
            <a:xfrm>
              <a:off x="7358539" y="938688"/>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cubicBezTo>
                    <a:pt x="8096"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1" name="Freeform: Shape 3990">
              <a:extLst>
                <a:ext uri="{FF2B5EF4-FFF2-40B4-BE49-F238E27FC236}">
                  <a16:creationId xmlns:a16="http://schemas.microsoft.com/office/drawing/2014/main" id="{260B01DE-2310-41DF-94A1-6F2B17A42514}"/>
                </a:ext>
              </a:extLst>
            </p:cNvPr>
            <p:cNvSpPr/>
            <p:nvPr/>
          </p:nvSpPr>
          <p:spPr>
            <a:xfrm>
              <a:off x="7501625" y="1081563"/>
              <a:ext cx="9525" cy="19050"/>
            </a:xfrm>
            <a:custGeom>
              <a:avLst/>
              <a:gdLst>
                <a:gd name="connsiteX0" fmla="*/ 8837 w 9525"/>
                <a:gd name="connsiteY0" fmla="*/ 7144 h 19050"/>
                <a:gd name="connsiteX1" fmla="*/ 8837 w 9525"/>
                <a:gd name="connsiteY1" fmla="*/ 7144 h 19050"/>
              </a:gdLst>
              <a:ahLst/>
              <a:cxnLst>
                <a:cxn ang="0">
                  <a:pos x="connsiteX0" y="connsiteY0"/>
                </a:cxn>
                <a:cxn ang="0">
                  <a:pos x="connsiteX1" y="connsiteY1"/>
                </a:cxn>
              </a:cxnLst>
              <a:rect l="l" t="t" r="r" b="b"/>
              <a:pathLst>
                <a:path w="9525" h="19050">
                  <a:moveTo>
                    <a:pt x="8837" y="7144"/>
                  </a:moveTo>
                  <a:cubicBezTo>
                    <a:pt x="5027" y="20479"/>
                    <a:pt x="8837" y="9049"/>
                    <a:pt x="883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2" name="Freeform: Shape 3991">
              <a:extLst>
                <a:ext uri="{FF2B5EF4-FFF2-40B4-BE49-F238E27FC236}">
                  <a16:creationId xmlns:a16="http://schemas.microsoft.com/office/drawing/2014/main" id="{6AE440E4-3FBA-45C6-BD67-E5C9C372C2DD}"/>
                </a:ext>
              </a:extLst>
            </p:cNvPr>
            <p:cNvSpPr/>
            <p:nvPr/>
          </p:nvSpPr>
          <p:spPr>
            <a:xfrm>
              <a:off x="7340288" y="939565"/>
              <a:ext cx="9525" cy="9525"/>
            </a:xfrm>
            <a:custGeom>
              <a:avLst/>
              <a:gdLst>
                <a:gd name="connsiteX0" fmla="*/ 7297 w 9525"/>
                <a:gd name="connsiteY0" fmla="*/ 8172 h 9525"/>
                <a:gd name="connsiteX1" fmla="*/ 10154 w 9525"/>
                <a:gd name="connsiteY1" fmla="*/ 9125 h 9525"/>
                <a:gd name="connsiteX2" fmla="*/ 7297 w 9525"/>
                <a:gd name="connsiteY2" fmla="*/ 8172 h 9525"/>
              </a:gdLst>
              <a:ahLst/>
              <a:cxnLst>
                <a:cxn ang="0">
                  <a:pos x="connsiteX0" y="connsiteY0"/>
                </a:cxn>
                <a:cxn ang="0">
                  <a:pos x="connsiteX1" y="connsiteY1"/>
                </a:cxn>
                <a:cxn ang="0">
                  <a:pos x="connsiteX2" y="connsiteY2"/>
                </a:cxn>
              </a:cxnLst>
              <a:rect l="l" t="t" r="r" b="b"/>
              <a:pathLst>
                <a:path w="9525" h="9525">
                  <a:moveTo>
                    <a:pt x="7297" y="8172"/>
                  </a:moveTo>
                  <a:cubicBezTo>
                    <a:pt x="8249" y="8172"/>
                    <a:pt x="9202" y="8172"/>
                    <a:pt x="10154" y="9125"/>
                  </a:cubicBezTo>
                  <a:cubicBezTo>
                    <a:pt x="10154" y="5315"/>
                    <a:pt x="6344" y="8172"/>
                    <a:pt x="7297" y="81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3" name="Freeform: Shape 3992">
              <a:extLst>
                <a:ext uri="{FF2B5EF4-FFF2-40B4-BE49-F238E27FC236}">
                  <a16:creationId xmlns:a16="http://schemas.microsoft.com/office/drawing/2014/main" id="{1E72A178-E7EE-428A-AEEA-8B97C240C20A}"/>
                </a:ext>
              </a:extLst>
            </p:cNvPr>
            <p:cNvSpPr/>
            <p:nvPr/>
          </p:nvSpPr>
          <p:spPr>
            <a:xfrm>
              <a:off x="7398544" y="1026861"/>
              <a:ext cx="19050" cy="9525"/>
            </a:xfrm>
            <a:custGeom>
              <a:avLst/>
              <a:gdLst>
                <a:gd name="connsiteX0" fmla="*/ 7144 w 19050"/>
                <a:gd name="connsiteY0" fmla="*/ 9458 h 9525"/>
                <a:gd name="connsiteX1" fmla="*/ 11906 w 19050"/>
                <a:gd name="connsiteY1" fmla="*/ 10411 h 9525"/>
                <a:gd name="connsiteX2" fmla="*/ 7144 w 19050"/>
                <a:gd name="connsiteY2" fmla="*/ 9458 h 9525"/>
              </a:gdLst>
              <a:ahLst/>
              <a:cxnLst>
                <a:cxn ang="0">
                  <a:pos x="connsiteX0" y="connsiteY0"/>
                </a:cxn>
                <a:cxn ang="0">
                  <a:pos x="connsiteX1" y="connsiteY1"/>
                </a:cxn>
                <a:cxn ang="0">
                  <a:pos x="connsiteX2" y="connsiteY2"/>
                </a:cxn>
              </a:cxnLst>
              <a:rect l="l" t="t" r="r" b="b"/>
              <a:pathLst>
                <a:path w="19050" h="9525">
                  <a:moveTo>
                    <a:pt x="7144" y="9458"/>
                  </a:moveTo>
                  <a:cubicBezTo>
                    <a:pt x="8096" y="11363"/>
                    <a:pt x="10001" y="10411"/>
                    <a:pt x="11906" y="10411"/>
                  </a:cubicBezTo>
                  <a:cubicBezTo>
                    <a:pt x="10001" y="10411"/>
                    <a:pt x="8096" y="3743"/>
                    <a:pt x="7144" y="94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4" name="Freeform: Shape 3993">
              <a:extLst>
                <a:ext uri="{FF2B5EF4-FFF2-40B4-BE49-F238E27FC236}">
                  <a16:creationId xmlns:a16="http://schemas.microsoft.com/office/drawing/2014/main" id="{07DD19FF-3C00-4FEF-A1C9-2D760B1D9048}"/>
                </a:ext>
              </a:extLst>
            </p:cNvPr>
            <p:cNvSpPr/>
            <p:nvPr/>
          </p:nvSpPr>
          <p:spPr>
            <a:xfrm>
              <a:off x="7329964" y="956592"/>
              <a:ext cx="9525" cy="19050"/>
            </a:xfrm>
            <a:custGeom>
              <a:avLst/>
              <a:gdLst>
                <a:gd name="connsiteX0" fmla="*/ 7144 w 9525"/>
                <a:gd name="connsiteY0" fmla="*/ 8290 h 19050"/>
                <a:gd name="connsiteX1" fmla="*/ 9049 w 9525"/>
                <a:gd name="connsiteY1" fmla="*/ 14005 h 19050"/>
                <a:gd name="connsiteX2" fmla="*/ 7144 w 9525"/>
                <a:gd name="connsiteY2" fmla="*/ 8290 h 19050"/>
              </a:gdLst>
              <a:ahLst/>
              <a:cxnLst>
                <a:cxn ang="0">
                  <a:pos x="connsiteX0" y="connsiteY0"/>
                </a:cxn>
                <a:cxn ang="0">
                  <a:pos x="connsiteX1" y="connsiteY1"/>
                </a:cxn>
                <a:cxn ang="0">
                  <a:pos x="connsiteX2" y="connsiteY2"/>
                </a:cxn>
              </a:cxnLst>
              <a:rect l="l" t="t" r="r" b="b"/>
              <a:pathLst>
                <a:path w="9525" h="19050">
                  <a:moveTo>
                    <a:pt x="7144" y="8290"/>
                  </a:moveTo>
                  <a:cubicBezTo>
                    <a:pt x="8096" y="8290"/>
                    <a:pt x="9049" y="11148"/>
                    <a:pt x="9049" y="14005"/>
                  </a:cubicBezTo>
                  <a:cubicBezTo>
                    <a:pt x="10001" y="11148"/>
                    <a:pt x="10954" y="4480"/>
                    <a:pt x="7144" y="82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5" name="Freeform: Shape 3994">
              <a:extLst>
                <a:ext uri="{FF2B5EF4-FFF2-40B4-BE49-F238E27FC236}">
                  <a16:creationId xmlns:a16="http://schemas.microsoft.com/office/drawing/2014/main" id="{D5949D4E-8277-4EC7-927B-3167A8955DB7}"/>
                </a:ext>
              </a:extLst>
            </p:cNvPr>
            <p:cNvSpPr/>
            <p:nvPr/>
          </p:nvSpPr>
          <p:spPr>
            <a:xfrm>
              <a:off x="7390924" y="1028329"/>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7144" y="7990"/>
                    <a:pt x="15716" y="6085"/>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6" name="Freeform: Shape 3995">
              <a:extLst>
                <a:ext uri="{FF2B5EF4-FFF2-40B4-BE49-F238E27FC236}">
                  <a16:creationId xmlns:a16="http://schemas.microsoft.com/office/drawing/2014/main" id="{11075C14-A836-482D-999A-B13A423DFC03}"/>
                </a:ext>
              </a:extLst>
            </p:cNvPr>
            <p:cNvSpPr/>
            <p:nvPr/>
          </p:nvSpPr>
          <p:spPr>
            <a:xfrm>
              <a:off x="7407519" y="1069159"/>
              <a:ext cx="9525" cy="19050"/>
            </a:xfrm>
            <a:custGeom>
              <a:avLst/>
              <a:gdLst>
                <a:gd name="connsiteX0" fmla="*/ 7694 w 9525"/>
                <a:gd name="connsiteY0" fmla="*/ 20500 h 19050"/>
                <a:gd name="connsiteX1" fmla="*/ 7694 w 9525"/>
                <a:gd name="connsiteY1" fmla="*/ 20500 h 19050"/>
              </a:gdLst>
              <a:ahLst/>
              <a:cxnLst>
                <a:cxn ang="0">
                  <a:pos x="connsiteX0" y="connsiteY0"/>
                </a:cxn>
                <a:cxn ang="0">
                  <a:pos x="connsiteX1" y="connsiteY1"/>
                </a:cxn>
              </a:cxnLst>
              <a:rect l="l" t="t" r="r" b="b"/>
              <a:pathLst>
                <a:path w="9525" h="19050">
                  <a:moveTo>
                    <a:pt x="7694" y="20500"/>
                  </a:moveTo>
                  <a:cubicBezTo>
                    <a:pt x="5789" y="23358"/>
                    <a:pt x="9599" y="-10932"/>
                    <a:pt x="7694" y="2050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7" name="Freeform: Shape 3996">
              <a:extLst>
                <a:ext uri="{FF2B5EF4-FFF2-40B4-BE49-F238E27FC236}">
                  <a16:creationId xmlns:a16="http://schemas.microsoft.com/office/drawing/2014/main" id="{A9DC232D-4D2A-4D4D-9E5D-DF0542CA0B8D}"/>
                </a:ext>
              </a:extLst>
            </p:cNvPr>
            <p:cNvSpPr/>
            <p:nvPr/>
          </p:nvSpPr>
          <p:spPr>
            <a:xfrm>
              <a:off x="7400449" y="1073943"/>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8096" y="7144"/>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8" name="Freeform: Shape 3997">
              <a:extLst>
                <a:ext uri="{FF2B5EF4-FFF2-40B4-BE49-F238E27FC236}">
                  <a16:creationId xmlns:a16="http://schemas.microsoft.com/office/drawing/2014/main" id="{C75287F8-4425-4BE1-B79B-7F6BA2DAEBF1}"/>
                </a:ext>
              </a:extLst>
            </p:cNvPr>
            <p:cNvSpPr/>
            <p:nvPr/>
          </p:nvSpPr>
          <p:spPr>
            <a:xfrm>
              <a:off x="7319486" y="106060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8096" y="8096"/>
                    <a:pt x="8096" y="7144"/>
                  </a:cubicBez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3999" name="Freeform: Shape 3998">
              <a:extLst>
                <a:ext uri="{FF2B5EF4-FFF2-40B4-BE49-F238E27FC236}">
                  <a16:creationId xmlns:a16="http://schemas.microsoft.com/office/drawing/2014/main" id="{68F1C769-32C0-4D0A-9AF5-90F4BAABBCD3}"/>
                </a:ext>
              </a:extLst>
            </p:cNvPr>
            <p:cNvSpPr/>
            <p:nvPr/>
          </p:nvSpPr>
          <p:spPr>
            <a:xfrm>
              <a:off x="7383867" y="1077738"/>
              <a:ext cx="9525" cy="9525"/>
            </a:xfrm>
            <a:custGeom>
              <a:avLst/>
              <a:gdLst>
                <a:gd name="connsiteX0" fmla="*/ 8485 w 9525"/>
                <a:gd name="connsiteY0" fmla="*/ 9064 h 9525"/>
                <a:gd name="connsiteX1" fmla="*/ 8485 w 9525"/>
                <a:gd name="connsiteY1" fmla="*/ 9064 h 9525"/>
              </a:gdLst>
              <a:ahLst/>
              <a:cxnLst>
                <a:cxn ang="0">
                  <a:pos x="connsiteX0" y="connsiteY0"/>
                </a:cxn>
                <a:cxn ang="0">
                  <a:pos x="connsiteX1" y="connsiteY1"/>
                </a:cxn>
              </a:cxnLst>
              <a:rect l="l" t="t" r="r" b="b"/>
              <a:pathLst>
                <a:path w="9525" h="9525">
                  <a:moveTo>
                    <a:pt x="8485" y="9064"/>
                  </a:moveTo>
                  <a:cubicBezTo>
                    <a:pt x="4675" y="4302"/>
                    <a:pt x="10390" y="10017"/>
                    <a:pt x="8485"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0" name="Freeform: Shape 3999">
              <a:extLst>
                <a:ext uri="{FF2B5EF4-FFF2-40B4-BE49-F238E27FC236}">
                  <a16:creationId xmlns:a16="http://schemas.microsoft.com/office/drawing/2014/main" id="{CE795490-B6E6-4506-9D24-A0F7DE3BF294}"/>
                </a:ext>
              </a:extLst>
            </p:cNvPr>
            <p:cNvSpPr/>
            <p:nvPr/>
          </p:nvSpPr>
          <p:spPr>
            <a:xfrm>
              <a:off x="7280434" y="946511"/>
              <a:ext cx="9525" cy="9525"/>
            </a:xfrm>
            <a:custGeom>
              <a:avLst/>
              <a:gdLst>
                <a:gd name="connsiteX0" fmla="*/ 7144 w 9525"/>
                <a:gd name="connsiteY0" fmla="*/ 10751 h 9525"/>
                <a:gd name="connsiteX1" fmla="*/ 7144 w 9525"/>
                <a:gd name="connsiteY1" fmla="*/ 10751 h 9525"/>
              </a:gdLst>
              <a:ahLst/>
              <a:cxnLst>
                <a:cxn ang="0">
                  <a:pos x="connsiteX0" y="connsiteY0"/>
                </a:cxn>
                <a:cxn ang="0">
                  <a:pos x="connsiteX1" y="connsiteY1"/>
                </a:cxn>
              </a:cxnLst>
              <a:rect l="l" t="t" r="r" b="b"/>
              <a:pathLst>
                <a:path w="9525" h="9525">
                  <a:moveTo>
                    <a:pt x="7144" y="10751"/>
                  </a:moveTo>
                  <a:cubicBezTo>
                    <a:pt x="8096" y="5036"/>
                    <a:pt x="8096" y="6941"/>
                    <a:pt x="7144" y="107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1" name="Freeform: Shape 4000">
              <a:extLst>
                <a:ext uri="{FF2B5EF4-FFF2-40B4-BE49-F238E27FC236}">
                  <a16:creationId xmlns:a16="http://schemas.microsoft.com/office/drawing/2014/main" id="{C16AE9B4-6CB9-4243-BBDB-6C6657055F21}"/>
                </a:ext>
              </a:extLst>
            </p:cNvPr>
            <p:cNvSpPr/>
            <p:nvPr/>
          </p:nvSpPr>
          <p:spPr>
            <a:xfrm>
              <a:off x="7278529" y="9463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2" name="Freeform: Shape 4001">
              <a:extLst>
                <a:ext uri="{FF2B5EF4-FFF2-40B4-BE49-F238E27FC236}">
                  <a16:creationId xmlns:a16="http://schemas.microsoft.com/office/drawing/2014/main" id="{BA37DBD0-2D94-48A9-BF55-2B988FCABCEA}"/>
                </a:ext>
              </a:extLst>
            </p:cNvPr>
            <p:cNvSpPr/>
            <p:nvPr/>
          </p:nvSpPr>
          <p:spPr>
            <a:xfrm>
              <a:off x="7328059" y="1055846"/>
              <a:ext cx="9525" cy="9525"/>
            </a:xfrm>
            <a:custGeom>
              <a:avLst/>
              <a:gdLst>
                <a:gd name="connsiteX0" fmla="*/ 7144 w 9525"/>
                <a:gd name="connsiteY0" fmla="*/ 9049 h 9525"/>
                <a:gd name="connsiteX1" fmla="*/ 10954 w 9525"/>
                <a:gd name="connsiteY1" fmla="*/ 8096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9049" y="9049"/>
                    <a:pt x="10001" y="9049"/>
                    <a:pt x="10954" y="8096"/>
                  </a:cubicBezTo>
                  <a:cubicBezTo>
                    <a:pt x="10954" y="7144"/>
                    <a:pt x="7144" y="6191"/>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3" name="Freeform: Shape 4002">
              <a:extLst>
                <a:ext uri="{FF2B5EF4-FFF2-40B4-BE49-F238E27FC236}">
                  <a16:creationId xmlns:a16="http://schemas.microsoft.com/office/drawing/2014/main" id="{63696091-3A8F-4F6D-8F81-CFE09E975031}"/>
                </a:ext>
              </a:extLst>
            </p:cNvPr>
            <p:cNvSpPr/>
            <p:nvPr/>
          </p:nvSpPr>
          <p:spPr>
            <a:xfrm>
              <a:off x="7266146" y="959008"/>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15716" y="3969"/>
                    <a:pt x="7144" y="9684"/>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4" name="Freeform: Shape 4003">
              <a:extLst>
                <a:ext uri="{FF2B5EF4-FFF2-40B4-BE49-F238E27FC236}">
                  <a16:creationId xmlns:a16="http://schemas.microsoft.com/office/drawing/2014/main" id="{BA7A7412-2468-4A2D-9E46-4419E9A96A40}"/>
                </a:ext>
              </a:extLst>
            </p:cNvPr>
            <p:cNvSpPr/>
            <p:nvPr/>
          </p:nvSpPr>
          <p:spPr>
            <a:xfrm>
              <a:off x="7244864" y="952023"/>
              <a:ext cx="9525" cy="9525"/>
            </a:xfrm>
            <a:custGeom>
              <a:avLst/>
              <a:gdLst>
                <a:gd name="connsiteX0" fmla="*/ 10329 w 9525"/>
                <a:gd name="connsiteY0" fmla="*/ 7144 h 9525"/>
                <a:gd name="connsiteX1" fmla="*/ 10329 w 9525"/>
                <a:gd name="connsiteY1" fmla="*/ 7144 h 9525"/>
              </a:gdLst>
              <a:ahLst/>
              <a:cxnLst>
                <a:cxn ang="0">
                  <a:pos x="connsiteX0" y="connsiteY0"/>
                </a:cxn>
                <a:cxn ang="0">
                  <a:pos x="connsiteX1" y="connsiteY1"/>
                </a:cxn>
              </a:cxnLst>
              <a:rect l="l" t="t" r="r" b="b"/>
              <a:pathLst>
                <a:path w="9525" h="9525">
                  <a:moveTo>
                    <a:pt x="10329" y="7144"/>
                  </a:moveTo>
                  <a:cubicBezTo>
                    <a:pt x="11281" y="7144"/>
                    <a:pt x="2708" y="11906"/>
                    <a:pt x="1032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5" name="Freeform: Shape 4004">
              <a:extLst>
                <a:ext uri="{FF2B5EF4-FFF2-40B4-BE49-F238E27FC236}">
                  <a16:creationId xmlns:a16="http://schemas.microsoft.com/office/drawing/2014/main" id="{8A9DB6CF-801C-419E-B7B5-90DBD1ECD38F}"/>
                </a:ext>
              </a:extLst>
            </p:cNvPr>
            <p:cNvSpPr/>
            <p:nvPr/>
          </p:nvSpPr>
          <p:spPr>
            <a:xfrm>
              <a:off x="7286149" y="1100084"/>
              <a:ext cx="9525" cy="19050"/>
            </a:xfrm>
            <a:custGeom>
              <a:avLst/>
              <a:gdLst>
                <a:gd name="connsiteX0" fmla="*/ 7144 w 9525"/>
                <a:gd name="connsiteY0" fmla="*/ 14340 h 19050"/>
                <a:gd name="connsiteX1" fmla="*/ 7144 w 9525"/>
                <a:gd name="connsiteY1" fmla="*/ 14340 h 19050"/>
              </a:gdLst>
              <a:ahLst/>
              <a:cxnLst>
                <a:cxn ang="0">
                  <a:pos x="connsiteX0" y="connsiteY0"/>
                </a:cxn>
                <a:cxn ang="0">
                  <a:pos x="connsiteX1" y="connsiteY1"/>
                </a:cxn>
              </a:cxnLst>
              <a:rect l="l" t="t" r="r" b="b"/>
              <a:pathLst>
                <a:path w="9525" h="19050">
                  <a:moveTo>
                    <a:pt x="7144" y="14340"/>
                  </a:moveTo>
                  <a:cubicBezTo>
                    <a:pt x="7144" y="14340"/>
                    <a:pt x="10001" y="-1852"/>
                    <a:pt x="7144" y="1434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6" name="Freeform: Shape 4005">
              <a:extLst>
                <a:ext uri="{FF2B5EF4-FFF2-40B4-BE49-F238E27FC236}">
                  <a16:creationId xmlns:a16="http://schemas.microsoft.com/office/drawing/2014/main" id="{88FC5FAF-6FBE-47E8-A1DD-B7F2AD4416AB}"/>
                </a:ext>
              </a:extLst>
            </p:cNvPr>
            <p:cNvSpPr/>
            <p:nvPr/>
          </p:nvSpPr>
          <p:spPr>
            <a:xfrm>
              <a:off x="7064216" y="961548"/>
              <a:ext cx="95250" cy="76200"/>
            </a:xfrm>
            <a:custGeom>
              <a:avLst/>
              <a:gdLst>
                <a:gd name="connsiteX0" fmla="*/ 69056 w 95250"/>
                <a:gd name="connsiteY0" fmla="*/ 22384 h 76200"/>
                <a:gd name="connsiteX1" fmla="*/ 85249 w 95250"/>
                <a:gd name="connsiteY1" fmla="*/ 28099 h 76200"/>
                <a:gd name="connsiteX2" fmla="*/ 90964 w 95250"/>
                <a:gd name="connsiteY2" fmla="*/ 10001 h 76200"/>
                <a:gd name="connsiteX3" fmla="*/ 90011 w 95250"/>
                <a:gd name="connsiteY3" fmla="*/ 7144 h 76200"/>
                <a:gd name="connsiteX4" fmla="*/ 7144 w 95250"/>
                <a:gd name="connsiteY4" fmla="*/ 20479 h 76200"/>
                <a:gd name="connsiteX5" fmla="*/ 13811 w 95250"/>
                <a:gd name="connsiteY5" fmla="*/ 69056 h 76200"/>
                <a:gd name="connsiteX6" fmla="*/ 69056 w 95250"/>
                <a:gd name="connsiteY6" fmla="*/ 2238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76200">
                  <a:moveTo>
                    <a:pt x="69056" y="22384"/>
                  </a:moveTo>
                  <a:cubicBezTo>
                    <a:pt x="69056" y="22384"/>
                    <a:pt x="77629" y="29051"/>
                    <a:pt x="85249" y="28099"/>
                  </a:cubicBezTo>
                  <a:cubicBezTo>
                    <a:pt x="78581" y="26194"/>
                    <a:pt x="88106" y="15716"/>
                    <a:pt x="90964" y="10001"/>
                  </a:cubicBezTo>
                  <a:cubicBezTo>
                    <a:pt x="90011" y="10001"/>
                    <a:pt x="89059" y="9049"/>
                    <a:pt x="90011" y="7144"/>
                  </a:cubicBezTo>
                  <a:cubicBezTo>
                    <a:pt x="73819" y="18574"/>
                    <a:pt x="34766" y="16669"/>
                    <a:pt x="7144" y="20479"/>
                  </a:cubicBezTo>
                  <a:cubicBezTo>
                    <a:pt x="20479" y="24289"/>
                    <a:pt x="13811" y="61436"/>
                    <a:pt x="13811" y="69056"/>
                  </a:cubicBezTo>
                  <a:cubicBezTo>
                    <a:pt x="25241" y="76676"/>
                    <a:pt x="71914" y="31909"/>
                    <a:pt x="69056" y="223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7" name="Freeform: Shape 4006">
              <a:extLst>
                <a:ext uri="{FF2B5EF4-FFF2-40B4-BE49-F238E27FC236}">
                  <a16:creationId xmlns:a16="http://schemas.microsoft.com/office/drawing/2014/main" id="{22EE906E-0F64-45AB-B599-411C889AED48}"/>
                </a:ext>
              </a:extLst>
            </p:cNvPr>
            <p:cNvSpPr/>
            <p:nvPr/>
          </p:nvSpPr>
          <p:spPr>
            <a:xfrm>
              <a:off x="7141369" y="982741"/>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9049" y="7858"/>
                  </a:cubicBezTo>
                  <a:cubicBezTo>
                    <a:pt x="9049"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8" name="Freeform: Shape 4007">
              <a:extLst>
                <a:ext uri="{FF2B5EF4-FFF2-40B4-BE49-F238E27FC236}">
                  <a16:creationId xmlns:a16="http://schemas.microsoft.com/office/drawing/2014/main" id="{8CD2F175-2984-4CC8-A4EF-A27D427E2B54}"/>
                </a:ext>
              </a:extLst>
            </p:cNvPr>
            <p:cNvSpPr/>
            <p:nvPr/>
          </p:nvSpPr>
          <p:spPr>
            <a:xfrm>
              <a:off x="7059454" y="975121"/>
              <a:ext cx="9525" cy="9525"/>
            </a:xfrm>
            <a:custGeom>
              <a:avLst/>
              <a:gdLst>
                <a:gd name="connsiteX0" fmla="*/ 7144 w 9525"/>
                <a:gd name="connsiteY0" fmla="*/ 7858 h 9525"/>
                <a:gd name="connsiteX1" fmla="*/ 10001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10001" y="7858"/>
                  </a:lnTo>
                  <a:cubicBezTo>
                    <a:pt x="10001" y="6906"/>
                    <a:pt x="9049"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09" name="Freeform: Shape 4008">
              <a:extLst>
                <a:ext uri="{FF2B5EF4-FFF2-40B4-BE49-F238E27FC236}">
                  <a16:creationId xmlns:a16="http://schemas.microsoft.com/office/drawing/2014/main" id="{44477C1B-499E-4A08-8C57-670BC7CA722A}"/>
                </a:ext>
              </a:extLst>
            </p:cNvPr>
            <p:cNvSpPr/>
            <p:nvPr/>
          </p:nvSpPr>
          <p:spPr>
            <a:xfrm>
              <a:off x="7152911" y="964882"/>
              <a:ext cx="9525" cy="9525"/>
            </a:xfrm>
            <a:custGeom>
              <a:avLst/>
              <a:gdLst>
                <a:gd name="connsiteX0" fmla="*/ 11794 w 9525"/>
                <a:gd name="connsiteY0" fmla="*/ 11430 h 9525"/>
                <a:gd name="connsiteX1" fmla="*/ 11794 w 9525"/>
                <a:gd name="connsiteY1" fmla="*/ 11430 h 9525"/>
              </a:gdLst>
              <a:ahLst/>
              <a:cxnLst>
                <a:cxn ang="0">
                  <a:pos x="connsiteX0" y="connsiteY0"/>
                </a:cxn>
                <a:cxn ang="0">
                  <a:pos x="connsiteX1" y="connsiteY1"/>
                </a:cxn>
              </a:cxnLst>
              <a:rect l="l" t="t" r="r" b="b"/>
              <a:pathLst>
                <a:path w="9525" h="9525">
                  <a:moveTo>
                    <a:pt x="11794" y="11430"/>
                  </a:moveTo>
                  <a:cubicBezTo>
                    <a:pt x="6079" y="5715"/>
                    <a:pt x="5126" y="5715"/>
                    <a:pt x="11794" y="114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0" name="Freeform: Shape 4009">
              <a:extLst>
                <a:ext uri="{FF2B5EF4-FFF2-40B4-BE49-F238E27FC236}">
                  <a16:creationId xmlns:a16="http://schemas.microsoft.com/office/drawing/2014/main" id="{0DA460BF-F8C3-4241-AABB-DC542A97AB23}"/>
                </a:ext>
              </a:extLst>
            </p:cNvPr>
            <p:cNvSpPr/>
            <p:nvPr/>
          </p:nvSpPr>
          <p:spPr>
            <a:xfrm>
              <a:off x="7148832" y="960596"/>
              <a:ext cx="9525" cy="9525"/>
            </a:xfrm>
            <a:custGeom>
              <a:avLst/>
              <a:gdLst>
                <a:gd name="connsiteX0" fmla="*/ 7301 w 9525"/>
                <a:gd name="connsiteY0" fmla="*/ 7144 h 9525"/>
                <a:gd name="connsiteX1" fmla="*/ 7301 w 9525"/>
                <a:gd name="connsiteY1" fmla="*/ 7144 h 9525"/>
              </a:gdLst>
              <a:ahLst/>
              <a:cxnLst>
                <a:cxn ang="0">
                  <a:pos x="connsiteX0" y="connsiteY0"/>
                </a:cxn>
                <a:cxn ang="0">
                  <a:pos x="connsiteX1" y="connsiteY1"/>
                </a:cxn>
              </a:cxnLst>
              <a:rect l="l" t="t" r="r" b="b"/>
              <a:pathLst>
                <a:path w="9525" h="9525">
                  <a:moveTo>
                    <a:pt x="7301" y="7144"/>
                  </a:moveTo>
                  <a:cubicBezTo>
                    <a:pt x="6348" y="16669"/>
                    <a:pt x="10158" y="9049"/>
                    <a:pt x="73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1" name="Freeform: Shape 4010">
              <a:extLst>
                <a:ext uri="{FF2B5EF4-FFF2-40B4-BE49-F238E27FC236}">
                  <a16:creationId xmlns:a16="http://schemas.microsoft.com/office/drawing/2014/main" id="{881C1702-E090-4A84-97EE-B0BCAACCDD76}"/>
                </a:ext>
              </a:extLst>
            </p:cNvPr>
            <p:cNvSpPr/>
            <p:nvPr/>
          </p:nvSpPr>
          <p:spPr>
            <a:xfrm>
              <a:off x="7159425" y="1098708"/>
              <a:ext cx="9525" cy="9525"/>
            </a:xfrm>
            <a:custGeom>
              <a:avLst/>
              <a:gdLst>
                <a:gd name="connsiteX0" fmla="*/ 10995 w 9525"/>
                <a:gd name="connsiteY0" fmla="*/ 7144 h 9525"/>
                <a:gd name="connsiteX1" fmla="*/ 10995 w 9525"/>
                <a:gd name="connsiteY1" fmla="*/ 7144 h 9525"/>
              </a:gdLst>
              <a:ahLst/>
              <a:cxnLst>
                <a:cxn ang="0">
                  <a:pos x="connsiteX0" y="connsiteY0"/>
                </a:cxn>
                <a:cxn ang="0">
                  <a:pos x="connsiteX1" y="connsiteY1"/>
                </a:cxn>
              </a:cxnLst>
              <a:rect l="l" t="t" r="r" b="b"/>
              <a:pathLst>
                <a:path w="9525" h="9525">
                  <a:moveTo>
                    <a:pt x="10995" y="7144"/>
                  </a:moveTo>
                  <a:cubicBezTo>
                    <a:pt x="9090" y="7144"/>
                    <a:pt x="3375" y="10954"/>
                    <a:pt x="1099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2" name="Freeform: Shape 4011">
              <a:extLst>
                <a:ext uri="{FF2B5EF4-FFF2-40B4-BE49-F238E27FC236}">
                  <a16:creationId xmlns:a16="http://schemas.microsoft.com/office/drawing/2014/main" id="{473BDAB8-42EC-4FBC-B184-340B602ED19F}"/>
                </a:ext>
              </a:extLst>
            </p:cNvPr>
            <p:cNvSpPr/>
            <p:nvPr/>
          </p:nvSpPr>
          <p:spPr>
            <a:xfrm>
              <a:off x="7141369" y="1091088"/>
              <a:ext cx="19050" cy="9525"/>
            </a:xfrm>
            <a:custGeom>
              <a:avLst/>
              <a:gdLst>
                <a:gd name="connsiteX0" fmla="*/ 7144 w 19050"/>
                <a:gd name="connsiteY0" fmla="*/ 8096 h 9525"/>
                <a:gd name="connsiteX1" fmla="*/ 12859 w 19050"/>
                <a:gd name="connsiteY1" fmla="*/ 7144 h 9525"/>
                <a:gd name="connsiteX2" fmla="*/ 7144 w 19050"/>
                <a:gd name="connsiteY2" fmla="*/ 8096 h 9525"/>
              </a:gdLst>
              <a:ahLst/>
              <a:cxnLst>
                <a:cxn ang="0">
                  <a:pos x="connsiteX0" y="connsiteY0"/>
                </a:cxn>
                <a:cxn ang="0">
                  <a:pos x="connsiteX1" y="connsiteY1"/>
                </a:cxn>
                <a:cxn ang="0">
                  <a:pos x="connsiteX2" y="connsiteY2"/>
                </a:cxn>
              </a:cxnLst>
              <a:rect l="l" t="t" r="r" b="b"/>
              <a:pathLst>
                <a:path w="19050" h="9525">
                  <a:moveTo>
                    <a:pt x="7144" y="8096"/>
                  </a:moveTo>
                  <a:cubicBezTo>
                    <a:pt x="9049" y="10954"/>
                    <a:pt x="11906" y="8096"/>
                    <a:pt x="12859" y="7144"/>
                  </a:cubicBezTo>
                  <a:cubicBezTo>
                    <a:pt x="9049" y="8096"/>
                    <a:pt x="10954" y="6191"/>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3" name="Freeform: Shape 4012">
              <a:extLst>
                <a:ext uri="{FF2B5EF4-FFF2-40B4-BE49-F238E27FC236}">
                  <a16:creationId xmlns:a16="http://schemas.microsoft.com/office/drawing/2014/main" id="{49989211-71B7-4AA3-BB65-CFD79F6A3D21}"/>
                </a:ext>
              </a:extLst>
            </p:cNvPr>
            <p:cNvSpPr/>
            <p:nvPr/>
          </p:nvSpPr>
          <p:spPr>
            <a:xfrm>
              <a:off x="7146717" y="1124426"/>
              <a:ext cx="9525" cy="9525"/>
            </a:xfrm>
            <a:custGeom>
              <a:avLst/>
              <a:gdLst>
                <a:gd name="connsiteX0" fmla="*/ 10368 w 9525"/>
                <a:gd name="connsiteY0" fmla="*/ 7144 h 9525"/>
                <a:gd name="connsiteX1" fmla="*/ 10368 w 9525"/>
                <a:gd name="connsiteY1" fmla="*/ 7144 h 9525"/>
              </a:gdLst>
              <a:ahLst/>
              <a:cxnLst>
                <a:cxn ang="0">
                  <a:pos x="connsiteX0" y="connsiteY0"/>
                </a:cxn>
                <a:cxn ang="0">
                  <a:pos x="connsiteX1" y="connsiteY1"/>
                </a:cxn>
              </a:cxnLst>
              <a:rect l="l" t="t" r="r" b="b"/>
              <a:pathLst>
                <a:path w="9525" h="9525">
                  <a:moveTo>
                    <a:pt x="10368" y="7144"/>
                  </a:moveTo>
                  <a:cubicBezTo>
                    <a:pt x="6558" y="10001"/>
                    <a:pt x="5606" y="10954"/>
                    <a:pt x="1036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4" name="Freeform: Shape 4013">
              <a:extLst>
                <a:ext uri="{FF2B5EF4-FFF2-40B4-BE49-F238E27FC236}">
                  <a16:creationId xmlns:a16="http://schemas.microsoft.com/office/drawing/2014/main" id="{E123987D-A884-4BAF-B0F4-0735CF318DF6}"/>
                </a:ext>
              </a:extLst>
            </p:cNvPr>
            <p:cNvSpPr/>
            <p:nvPr/>
          </p:nvSpPr>
          <p:spPr>
            <a:xfrm>
              <a:off x="7036594" y="102631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8096" y="8096"/>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5" name="Freeform: Shape 4014">
              <a:extLst>
                <a:ext uri="{FF2B5EF4-FFF2-40B4-BE49-F238E27FC236}">
                  <a16:creationId xmlns:a16="http://schemas.microsoft.com/office/drawing/2014/main" id="{2D56CC07-50F4-41A6-BDCB-833B4F7D8D80}"/>
                </a:ext>
              </a:extLst>
            </p:cNvPr>
            <p:cNvSpPr/>
            <p:nvPr/>
          </p:nvSpPr>
          <p:spPr>
            <a:xfrm>
              <a:off x="7021354" y="976980"/>
              <a:ext cx="57150" cy="57150"/>
            </a:xfrm>
            <a:custGeom>
              <a:avLst/>
              <a:gdLst>
                <a:gd name="connsiteX0" fmla="*/ 50006 w 57150"/>
                <a:gd name="connsiteY0" fmla="*/ 49814 h 57150"/>
                <a:gd name="connsiteX1" fmla="*/ 7144 w 57150"/>
                <a:gd name="connsiteY1" fmla="*/ 53624 h 57150"/>
                <a:gd name="connsiteX2" fmla="*/ 20479 w 57150"/>
                <a:gd name="connsiteY2" fmla="*/ 53624 h 57150"/>
                <a:gd name="connsiteX3" fmla="*/ 33814 w 57150"/>
                <a:gd name="connsiteY3" fmla="*/ 15524 h 57150"/>
                <a:gd name="connsiteX4" fmla="*/ 50006 w 57150"/>
                <a:gd name="connsiteY4" fmla="*/ 4981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0006" y="49814"/>
                  </a:moveTo>
                  <a:cubicBezTo>
                    <a:pt x="16669" y="26002"/>
                    <a:pt x="56674" y="-34958"/>
                    <a:pt x="7144" y="53624"/>
                  </a:cubicBezTo>
                  <a:cubicBezTo>
                    <a:pt x="15716" y="46957"/>
                    <a:pt x="20479" y="46957"/>
                    <a:pt x="20479" y="53624"/>
                  </a:cubicBezTo>
                  <a:cubicBezTo>
                    <a:pt x="20479" y="53624"/>
                    <a:pt x="24289" y="-2573"/>
                    <a:pt x="33814" y="15524"/>
                  </a:cubicBezTo>
                  <a:cubicBezTo>
                    <a:pt x="14764" y="25049"/>
                    <a:pt x="25241" y="68864"/>
                    <a:pt x="50006" y="498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6" name="Freeform: Shape 4015">
              <a:extLst>
                <a:ext uri="{FF2B5EF4-FFF2-40B4-BE49-F238E27FC236}">
                  <a16:creationId xmlns:a16="http://schemas.microsoft.com/office/drawing/2014/main" id="{B4A2B725-6147-402D-BF85-BCB8C4C9AED0}"/>
                </a:ext>
              </a:extLst>
            </p:cNvPr>
            <p:cNvSpPr/>
            <p:nvPr/>
          </p:nvSpPr>
          <p:spPr>
            <a:xfrm>
              <a:off x="6977539" y="10225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7" name="Freeform: Shape 4016">
              <a:extLst>
                <a:ext uri="{FF2B5EF4-FFF2-40B4-BE49-F238E27FC236}">
                  <a16:creationId xmlns:a16="http://schemas.microsoft.com/office/drawing/2014/main" id="{E78B2937-BBA3-413F-BF46-6190C55A2586}"/>
                </a:ext>
              </a:extLst>
            </p:cNvPr>
            <p:cNvSpPr/>
            <p:nvPr/>
          </p:nvSpPr>
          <p:spPr>
            <a:xfrm>
              <a:off x="6980396" y="1017266"/>
              <a:ext cx="9525" cy="19050"/>
            </a:xfrm>
            <a:custGeom>
              <a:avLst/>
              <a:gdLst>
                <a:gd name="connsiteX0" fmla="*/ 7144 w 9525"/>
                <a:gd name="connsiteY0" fmla="*/ 13339 h 19050"/>
                <a:gd name="connsiteX1" fmla="*/ 7144 w 9525"/>
                <a:gd name="connsiteY1" fmla="*/ 13339 h 19050"/>
              </a:gdLst>
              <a:ahLst/>
              <a:cxnLst>
                <a:cxn ang="0">
                  <a:pos x="connsiteX0" y="connsiteY0"/>
                </a:cxn>
                <a:cxn ang="0">
                  <a:pos x="connsiteX1" y="connsiteY1"/>
                </a:cxn>
              </a:cxnLst>
              <a:rect l="l" t="t" r="r" b="b"/>
              <a:pathLst>
                <a:path w="9525" h="19050">
                  <a:moveTo>
                    <a:pt x="7144" y="13339"/>
                  </a:moveTo>
                  <a:cubicBezTo>
                    <a:pt x="7144" y="956"/>
                    <a:pt x="7144" y="10481"/>
                    <a:pt x="7144" y="133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8" name="Freeform: Shape 4017">
              <a:extLst>
                <a:ext uri="{FF2B5EF4-FFF2-40B4-BE49-F238E27FC236}">
                  <a16:creationId xmlns:a16="http://schemas.microsoft.com/office/drawing/2014/main" id="{14EFCB4A-BBC7-4658-BE6E-3F53399B0825}"/>
                </a:ext>
              </a:extLst>
            </p:cNvPr>
            <p:cNvSpPr/>
            <p:nvPr/>
          </p:nvSpPr>
          <p:spPr>
            <a:xfrm>
              <a:off x="6986069" y="984408"/>
              <a:ext cx="19050" cy="19050"/>
            </a:xfrm>
            <a:custGeom>
              <a:avLst/>
              <a:gdLst>
                <a:gd name="connsiteX0" fmla="*/ 11948 w 19050"/>
                <a:gd name="connsiteY0" fmla="*/ 7144 h 19050"/>
                <a:gd name="connsiteX1" fmla="*/ 11948 w 19050"/>
                <a:gd name="connsiteY1" fmla="*/ 7144 h 19050"/>
              </a:gdLst>
              <a:ahLst/>
              <a:cxnLst>
                <a:cxn ang="0">
                  <a:pos x="connsiteX0" y="connsiteY0"/>
                </a:cxn>
                <a:cxn ang="0">
                  <a:pos x="connsiteX1" y="connsiteY1"/>
                </a:cxn>
              </a:cxnLst>
              <a:rect l="l" t="t" r="r" b="b"/>
              <a:pathLst>
                <a:path w="19050" h="19050">
                  <a:moveTo>
                    <a:pt x="11948" y="7144"/>
                  </a:moveTo>
                  <a:cubicBezTo>
                    <a:pt x="8138" y="9049"/>
                    <a:pt x="3375" y="34766"/>
                    <a:pt x="1194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19" name="Freeform: Shape 4018">
              <a:extLst>
                <a:ext uri="{FF2B5EF4-FFF2-40B4-BE49-F238E27FC236}">
                  <a16:creationId xmlns:a16="http://schemas.microsoft.com/office/drawing/2014/main" id="{6BD01BB9-9382-401C-9CB3-BE9287F2696E}"/>
                </a:ext>
              </a:extLst>
            </p:cNvPr>
            <p:cNvSpPr/>
            <p:nvPr/>
          </p:nvSpPr>
          <p:spPr>
            <a:xfrm>
              <a:off x="7013734" y="98917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001"/>
                    <a:pt x="8096" y="1285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0" name="Freeform: Shape 4019">
              <a:extLst>
                <a:ext uri="{FF2B5EF4-FFF2-40B4-BE49-F238E27FC236}">
                  <a16:creationId xmlns:a16="http://schemas.microsoft.com/office/drawing/2014/main" id="{1B1D279F-9ED6-4A8C-9252-051E41F0CD34}"/>
                </a:ext>
              </a:extLst>
            </p:cNvPr>
            <p:cNvSpPr/>
            <p:nvPr/>
          </p:nvSpPr>
          <p:spPr>
            <a:xfrm>
              <a:off x="7010241" y="1019651"/>
              <a:ext cx="9525" cy="9525"/>
            </a:xfrm>
            <a:custGeom>
              <a:avLst/>
              <a:gdLst>
                <a:gd name="connsiteX0" fmla="*/ 9684 w 9525"/>
                <a:gd name="connsiteY0" fmla="*/ 7144 h 9525"/>
                <a:gd name="connsiteX1" fmla="*/ 9684 w 9525"/>
                <a:gd name="connsiteY1" fmla="*/ 7144 h 9525"/>
              </a:gdLst>
              <a:ahLst/>
              <a:cxnLst>
                <a:cxn ang="0">
                  <a:pos x="connsiteX0" y="connsiteY0"/>
                </a:cxn>
                <a:cxn ang="0">
                  <a:pos x="connsiteX1" y="connsiteY1"/>
                </a:cxn>
              </a:cxnLst>
              <a:rect l="l" t="t" r="r" b="b"/>
              <a:pathLst>
                <a:path w="9525" h="9525">
                  <a:moveTo>
                    <a:pt x="9684" y="7144"/>
                  </a:moveTo>
                  <a:cubicBezTo>
                    <a:pt x="9684" y="7144"/>
                    <a:pt x="3969" y="14764"/>
                    <a:pt x="968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1" name="Freeform: Shape 4020">
              <a:extLst>
                <a:ext uri="{FF2B5EF4-FFF2-40B4-BE49-F238E27FC236}">
                  <a16:creationId xmlns:a16="http://schemas.microsoft.com/office/drawing/2014/main" id="{F839BDCE-A2A2-4684-9383-15E4EA50F344}"/>
                </a:ext>
              </a:extLst>
            </p:cNvPr>
            <p:cNvSpPr/>
            <p:nvPr/>
          </p:nvSpPr>
          <p:spPr>
            <a:xfrm>
              <a:off x="7002304" y="988218"/>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7144"/>
                    <a:pt x="8096" y="7144"/>
                    <a:pt x="7144" y="7144"/>
                  </a:cubicBezTo>
                  <a:lnTo>
                    <a:pt x="10001"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2" name="Freeform: Shape 4021">
              <a:extLst>
                <a:ext uri="{FF2B5EF4-FFF2-40B4-BE49-F238E27FC236}">
                  <a16:creationId xmlns:a16="http://schemas.microsoft.com/office/drawing/2014/main" id="{7AC3A33B-63E4-4CD1-ABC2-A6226735131D}"/>
                </a:ext>
              </a:extLst>
            </p:cNvPr>
            <p:cNvSpPr/>
            <p:nvPr/>
          </p:nvSpPr>
          <p:spPr>
            <a:xfrm>
              <a:off x="7005253" y="1017005"/>
              <a:ext cx="9525" cy="9525"/>
            </a:xfrm>
            <a:custGeom>
              <a:avLst/>
              <a:gdLst>
                <a:gd name="connsiteX0" fmla="*/ 9909 w 9525"/>
                <a:gd name="connsiteY0" fmla="*/ 8837 h 9525"/>
                <a:gd name="connsiteX1" fmla="*/ 9909 w 9525"/>
                <a:gd name="connsiteY1" fmla="*/ 8837 h 9525"/>
              </a:gdLst>
              <a:ahLst/>
              <a:cxnLst>
                <a:cxn ang="0">
                  <a:pos x="connsiteX0" y="connsiteY0"/>
                </a:cxn>
                <a:cxn ang="0">
                  <a:pos x="connsiteX1" y="connsiteY1"/>
                </a:cxn>
              </a:cxnLst>
              <a:rect l="l" t="t" r="r" b="b"/>
              <a:pathLst>
                <a:path w="9525" h="9525">
                  <a:moveTo>
                    <a:pt x="9909" y="8837"/>
                  </a:moveTo>
                  <a:cubicBezTo>
                    <a:pt x="8956" y="8837"/>
                    <a:pt x="4194" y="5027"/>
                    <a:pt x="9909"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3" name="Freeform: Shape 4022">
              <a:extLst>
                <a:ext uri="{FF2B5EF4-FFF2-40B4-BE49-F238E27FC236}">
                  <a16:creationId xmlns:a16="http://schemas.microsoft.com/office/drawing/2014/main" id="{EB900610-9D5A-4C91-B3E8-668C4D894653}"/>
                </a:ext>
              </a:extLst>
            </p:cNvPr>
            <p:cNvSpPr/>
            <p:nvPr/>
          </p:nvSpPr>
          <p:spPr>
            <a:xfrm>
              <a:off x="7008532" y="978375"/>
              <a:ext cx="9525" cy="47625"/>
            </a:xfrm>
            <a:custGeom>
              <a:avLst/>
              <a:gdLst>
                <a:gd name="connsiteX0" fmla="*/ 9488 w 9525"/>
                <a:gd name="connsiteY0" fmla="*/ 48420 h 47625"/>
                <a:gd name="connsiteX1" fmla="*/ 9488 w 9525"/>
                <a:gd name="connsiteY1" fmla="*/ 48420 h 47625"/>
              </a:gdLst>
              <a:ahLst/>
              <a:cxnLst>
                <a:cxn ang="0">
                  <a:pos x="connsiteX0" y="connsiteY0"/>
                </a:cxn>
                <a:cxn ang="0">
                  <a:pos x="connsiteX1" y="connsiteY1"/>
                </a:cxn>
              </a:cxnLst>
              <a:rect l="l" t="t" r="r" b="b"/>
              <a:pathLst>
                <a:path w="9525" h="47625">
                  <a:moveTo>
                    <a:pt x="9488" y="48420"/>
                  </a:moveTo>
                  <a:cubicBezTo>
                    <a:pt x="4726" y="-43973"/>
                    <a:pt x="8536" y="47467"/>
                    <a:pt x="9488" y="4842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4" name="Freeform: Shape 4023">
              <a:extLst>
                <a:ext uri="{FF2B5EF4-FFF2-40B4-BE49-F238E27FC236}">
                  <a16:creationId xmlns:a16="http://schemas.microsoft.com/office/drawing/2014/main" id="{9186237C-7D8D-49C2-88BB-80BDC0C79BAD}"/>
                </a:ext>
              </a:extLst>
            </p:cNvPr>
            <p:cNvSpPr/>
            <p:nvPr/>
          </p:nvSpPr>
          <p:spPr>
            <a:xfrm>
              <a:off x="7122411" y="1121568"/>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4194" y="13811"/>
                    <a:pt x="8957" y="8096"/>
                    <a:pt x="990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5" name="Freeform: Shape 4024">
              <a:extLst>
                <a:ext uri="{FF2B5EF4-FFF2-40B4-BE49-F238E27FC236}">
                  <a16:creationId xmlns:a16="http://schemas.microsoft.com/office/drawing/2014/main" id="{9D879402-4908-4C0F-9174-A67398F95828}"/>
                </a:ext>
              </a:extLst>
            </p:cNvPr>
            <p:cNvSpPr/>
            <p:nvPr/>
          </p:nvSpPr>
          <p:spPr>
            <a:xfrm>
              <a:off x="7105174" y="1119663"/>
              <a:ext cx="9525" cy="9525"/>
            </a:xfrm>
            <a:custGeom>
              <a:avLst/>
              <a:gdLst>
                <a:gd name="connsiteX0" fmla="*/ 9049 w 9525"/>
                <a:gd name="connsiteY0" fmla="*/ 7144 h 9525"/>
                <a:gd name="connsiteX1" fmla="*/ 7144 w 9525"/>
                <a:gd name="connsiteY1" fmla="*/ 10001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8096" y="9049"/>
                    <a:pt x="7144" y="10001"/>
                  </a:cubicBezTo>
                  <a:cubicBezTo>
                    <a:pt x="8096" y="9049"/>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6" name="Freeform: Shape 4025">
              <a:extLst>
                <a:ext uri="{FF2B5EF4-FFF2-40B4-BE49-F238E27FC236}">
                  <a16:creationId xmlns:a16="http://schemas.microsoft.com/office/drawing/2014/main" id="{01E867E4-8C59-493F-A093-B094E2FF4B19}"/>
                </a:ext>
              </a:extLst>
            </p:cNvPr>
            <p:cNvSpPr/>
            <p:nvPr/>
          </p:nvSpPr>
          <p:spPr>
            <a:xfrm>
              <a:off x="7089099" y="1121568"/>
              <a:ext cx="28575" cy="38100"/>
            </a:xfrm>
            <a:custGeom>
              <a:avLst/>
              <a:gdLst>
                <a:gd name="connsiteX0" fmla="*/ 14645 w 28575"/>
                <a:gd name="connsiteY0" fmla="*/ 34766 h 38100"/>
                <a:gd name="connsiteX1" fmla="*/ 23218 w 28575"/>
                <a:gd name="connsiteY1" fmla="*/ 7144 h 38100"/>
                <a:gd name="connsiteX2" fmla="*/ 14645 w 28575"/>
                <a:gd name="connsiteY2" fmla="*/ 34766 h 38100"/>
              </a:gdLst>
              <a:ahLst/>
              <a:cxnLst>
                <a:cxn ang="0">
                  <a:pos x="connsiteX0" y="connsiteY0"/>
                </a:cxn>
                <a:cxn ang="0">
                  <a:pos x="connsiteX1" y="connsiteY1"/>
                </a:cxn>
                <a:cxn ang="0">
                  <a:pos x="connsiteX2" y="connsiteY2"/>
                </a:cxn>
              </a:cxnLst>
              <a:rect l="l" t="t" r="r" b="b"/>
              <a:pathLst>
                <a:path w="28575" h="38100">
                  <a:moveTo>
                    <a:pt x="14645" y="34766"/>
                  </a:moveTo>
                  <a:cubicBezTo>
                    <a:pt x="9883" y="30004"/>
                    <a:pt x="17503" y="17621"/>
                    <a:pt x="23218" y="7144"/>
                  </a:cubicBezTo>
                  <a:cubicBezTo>
                    <a:pt x="-6309" y="29051"/>
                    <a:pt x="13693" y="25241"/>
                    <a:pt x="14645" y="3476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7" name="Freeform: Shape 4026">
              <a:extLst>
                <a:ext uri="{FF2B5EF4-FFF2-40B4-BE49-F238E27FC236}">
                  <a16:creationId xmlns:a16="http://schemas.microsoft.com/office/drawing/2014/main" id="{A99A2648-DCAC-4D8C-97F9-8E31779A6F3C}"/>
                </a:ext>
              </a:extLst>
            </p:cNvPr>
            <p:cNvSpPr/>
            <p:nvPr/>
          </p:nvSpPr>
          <p:spPr>
            <a:xfrm>
              <a:off x="7103269" y="1156103"/>
              <a:ext cx="9525" cy="9525"/>
            </a:xfrm>
            <a:custGeom>
              <a:avLst/>
              <a:gdLst>
                <a:gd name="connsiteX0" fmla="*/ 7144 w 9525"/>
                <a:gd name="connsiteY0" fmla="*/ 9756 h 9525"/>
                <a:gd name="connsiteX1" fmla="*/ 10001 w 9525"/>
                <a:gd name="connsiteY1" fmla="*/ 8804 h 9525"/>
                <a:gd name="connsiteX2" fmla="*/ 7144 w 9525"/>
                <a:gd name="connsiteY2" fmla="*/ 9756 h 9525"/>
              </a:gdLst>
              <a:ahLst/>
              <a:cxnLst>
                <a:cxn ang="0">
                  <a:pos x="connsiteX0" y="connsiteY0"/>
                </a:cxn>
                <a:cxn ang="0">
                  <a:pos x="connsiteX1" y="connsiteY1"/>
                </a:cxn>
                <a:cxn ang="0">
                  <a:pos x="connsiteX2" y="connsiteY2"/>
                </a:cxn>
              </a:cxnLst>
              <a:rect l="l" t="t" r="r" b="b"/>
              <a:pathLst>
                <a:path w="9525" h="9525">
                  <a:moveTo>
                    <a:pt x="7144" y="9756"/>
                  </a:moveTo>
                  <a:cubicBezTo>
                    <a:pt x="9049" y="9756"/>
                    <a:pt x="9049" y="9756"/>
                    <a:pt x="10001" y="8804"/>
                  </a:cubicBezTo>
                  <a:cubicBezTo>
                    <a:pt x="10001" y="4994"/>
                    <a:pt x="9049" y="8804"/>
                    <a:pt x="7144" y="97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8" name="Freeform: Shape 4027">
              <a:extLst>
                <a:ext uri="{FF2B5EF4-FFF2-40B4-BE49-F238E27FC236}">
                  <a16:creationId xmlns:a16="http://schemas.microsoft.com/office/drawing/2014/main" id="{2EE49C59-36A7-4172-9D0D-FAB76616AFE8}"/>
                </a:ext>
              </a:extLst>
            </p:cNvPr>
            <p:cNvSpPr/>
            <p:nvPr/>
          </p:nvSpPr>
          <p:spPr>
            <a:xfrm>
              <a:off x="7057830" y="1089183"/>
              <a:ext cx="9525" cy="19050"/>
            </a:xfrm>
            <a:custGeom>
              <a:avLst/>
              <a:gdLst>
                <a:gd name="connsiteX0" fmla="*/ 7814 w 9525"/>
                <a:gd name="connsiteY0" fmla="*/ 7144 h 19050"/>
                <a:gd name="connsiteX1" fmla="*/ 7814 w 9525"/>
                <a:gd name="connsiteY1" fmla="*/ 7144 h 19050"/>
              </a:gdLst>
              <a:ahLst/>
              <a:cxnLst>
                <a:cxn ang="0">
                  <a:pos x="connsiteX0" y="connsiteY0"/>
                </a:cxn>
                <a:cxn ang="0">
                  <a:pos x="connsiteX1" y="connsiteY1"/>
                </a:cxn>
              </a:cxnLst>
              <a:rect l="l" t="t" r="r" b="b"/>
              <a:pathLst>
                <a:path w="9525" h="19050">
                  <a:moveTo>
                    <a:pt x="7814" y="7144"/>
                  </a:moveTo>
                  <a:cubicBezTo>
                    <a:pt x="5910" y="17621"/>
                    <a:pt x="8767" y="10954"/>
                    <a:pt x="78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29" name="Freeform: Shape 4028">
              <a:extLst>
                <a:ext uri="{FF2B5EF4-FFF2-40B4-BE49-F238E27FC236}">
                  <a16:creationId xmlns:a16="http://schemas.microsoft.com/office/drawing/2014/main" id="{2F7D6740-AE8C-4E68-B48F-958C314CE1EA}"/>
                </a:ext>
              </a:extLst>
            </p:cNvPr>
            <p:cNvSpPr/>
            <p:nvPr/>
          </p:nvSpPr>
          <p:spPr>
            <a:xfrm>
              <a:off x="7060406" y="1092041"/>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8096"/>
                  </a:lnTo>
                  <a:cubicBezTo>
                    <a:pt x="7144"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0" name="Freeform: Shape 4029">
              <a:extLst>
                <a:ext uri="{FF2B5EF4-FFF2-40B4-BE49-F238E27FC236}">
                  <a16:creationId xmlns:a16="http://schemas.microsoft.com/office/drawing/2014/main" id="{FAD6E212-78A9-4FA7-8206-643A268912AF}"/>
                </a:ext>
              </a:extLst>
            </p:cNvPr>
            <p:cNvSpPr/>
            <p:nvPr/>
          </p:nvSpPr>
          <p:spPr>
            <a:xfrm>
              <a:off x="7057549" y="10882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1" name="Freeform: Shape 4030">
              <a:extLst>
                <a:ext uri="{FF2B5EF4-FFF2-40B4-BE49-F238E27FC236}">
                  <a16:creationId xmlns:a16="http://schemas.microsoft.com/office/drawing/2014/main" id="{05D93695-3D87-49F3-B69C-D3416FE26CB1}"/>
                </a:ext>
              </a:extLst>
            </p:cNvPr>
            <p:cNvSpPr/>
            <p:nvPr/>
          </p:nvSpPr>
          <p:spPr>
            <a:xfrm>
              <a:off x="6993731" y="984739"/>
              <a:ext cx="9525" cy="9525"/>
            </a:xfrm>
            <a:custGeom>
              <a:avLst/>
              <a:gdLst>
                <a:gd name="connsiteX0" fmla="*/ 10001 w 9525"/>
                <a:gd name="connsiteY0" fmla="*/ 8718 h 9525"/>
                <a:gd name="connsiteX1" fmla="*/ 7144 w 9525"/>
                <a:gd name="connsiteY1" fmla="*/ 7766 h 9525"/>
                <a:gd name="connsiteX2" fmla="*/ 10001 w 9525"/>
                <a:gd name="connsiteY2" fmla="*/ 8718 h 9525"/>
              </a:gdLst>
              <a:ahLst/>
              <a:cxnLst>
                <a:cxn ang="0">
                  <a:pos x="connsiteX0" y="connsiteY0"/>
                </a:cxn>
                <a:cxn ang="0">
                  <a:pos x="connsiteX1" y="connsiteY1"/>
                </a:cxn>
                <a:cxn ang="0">
                  <a:pos x="connsiteX2" y="connsiteY2"/>
                </a:cxn>
              </a:cxnLst>
              <a:rect l="l" t="t" r="r" b="b"/>
              <a:pathLst>
                <a:path w="9525" h="9525">
                  <a:moveTo>
                    <a:pt x="10001" y="8718"/>
                  </a:moveTo>
                  <a:cubicBezTo>
                    <a:pt x="10001" y="5861"/>
                    <a:pt x="8096" y="7766"/>
                    <a:pt x="7144" y="7766"/>
                  </a:cubicBezTo>
                  <a:cubicBezTo>
                    <a:pt x="8096" y="7766"/>
                    <a:pt x="9049" y="8718"/>
                    <a:pt x="10001" y="87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2" name="Freeform: Shape 4031">
              <a:extLst>
                <a:ext uri="{FF2B5EF4-FFF2-40B4-BE49-F238E27FC236}">
                  <a16:creationId xmlns:a16="http://schemas.microsoft.com/office/drawing/2014/main" id="{7121B1AB-1B88-4D2E-AE03-D90560C4A226}"/>
                </a:ext>
              </a:extLst>
            </p:cNvPr>
            <p:cNvSpPr/>
            <p:nvPr/>
          </p:nvSpPr>
          <p:spPr>
            <a:xfrm>
              <a:off x="6928009" y="1012031"/>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9049"/>
                    <a:pt x="7144" y="10001"/>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3" name="Freeform: Shape 4032">
              <a:extLst>
                <a:ext uri="{FF2B5EF4-FFF2-40B4-BE49-F238E27FC236}">
                  <a16:creationId xmlns:a16="http://schemas.microsoft.com/office/drawing/2014/main" id="{346ACBF8-6CD6-4822-8AEE-41D78ACDEA5E}"/>
                </a:ext>
              </a:extLst>
            </p:cNvPr>
            <p:cNvSpPr/>
            <p:nvPr/>
          </p:nvSpPr>
          <p:spPr>
            <a:xfrm>
              <a:off x="6886099" y="107965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8096"/>
                    <a:pt x="8096" y="8096"/>
                    <a:pt x="7144" y="8096"/>
                  </a:cubicBez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4" name="Freeform: Shape 4033">
              <a:extLst>
                <a:ext uri="{FF2B5EF4-FFF2-40B4-BE49-F238E27FC236}">
                  <a16:creationId xmlns:a16="http://schemas.microsoft.com/office/drawing/2014/main" id="{C2867723-37C7-4FFA-B9BC-C997454CFF56}"/>
                </a:ext>
              </a:extLst>
            </p:cNvPr>
            <p:cNvSpPr/>
            <p:nvPr/>
          </p:nvSpPr>
          <p:spPr>
            <a:xfrm>
              <a:off x="6882490" y="1080611"/>
              <a:ext cx="9525" cy="9525"/>
            </a:xfrm>
            <a:custGeom>
              <a:avLst/>
              <a:gdLst>
                <a:gd name="connsiteX0" fmla="*/ 10752 w 9525"/>
                <a:gd name="connsiteY0" fmla="*/ 7144 h 9525"/>
                <a:gd name="connsiteX1" fmla="*/ 10752 w 9525"/>
                <a:gd name="connsiteY1" fmla="*/ 7144 h 9525"/>
              </a:gdLst>
              <a:ahLst/>
              <a:cxnLst>
                <a:cxn ang="0">
                  <a:pos x="connsiteX0" y="connsiteY0"/>
                </a:cxn>
                <a:cxn ang="0">
                  <a:pos x="connsiteX1" y="connsiteY1"/>
                </a:cxn>
              </a:cxnLst>
              <a:rect l="l" t="t" r="r" b="b"/>
              <a:pathLst>
                <a:path w="9525" h="9525">
                  <a:moveTo>
                    <a:pt x="10752" y="7144"/>
                  </a:moveTo>
                  <a:cubicBezTo>
                    <a:pt x="3132" y="15716"/>
                    <a:pt x="9800" y="9049"/>
                    <a:pt x="10752"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5" name="Freeform: Shape 4034">
              <a:extLst>
                <a:ext uri="{FF2B5EF4-FFF2-40B4-BE49-F238E27FC236}">
                  <a16:creationId xmlns:a16="http://schemas.microsoft.com/office/drawing/2014/main" id="{DF012441-8B42-48C4-A38A-EA0BF0B6A931}"/>
                </a:ext>
              </a:extLst>
            </p:cNvPr>
            <p:cNvSpPr/>
            <p:nvPr/>
          </p:nvSpPr>
          <p:spPr>
            <a:xfrm>
              <a:off x="6890374" y="1037748"/>
              <a:ext cx="19050" cy="38100"/>
            </a:xfrm>
            <a:custGeom>
              <a:avLst/>
              <a:gdLst>
                <a:gd name="connsiteX0" fmla="*/ 19061 w 19050"/>
                <a:gd name="connsiteY0" fmla="*/ 31909 h 38100"/>
                <a:gd name="connsiteX1" fmla="*/ 7631 w 19050"/>
                <a:gd name="connsiteY1" fmla="*/ 7144 h 38100"/>
                <a:gd name="connsiteX2" fmla="*/ 19061 w 19050"/>
                <a:gd name="connsiteY2" fmla="*/ 31909 h 38100"/>
              </a:gdLst>
              <a:ahLst/>
              <a:cxnLst>
                <a:cxn ang="0">
                  <a:pos x="connsiteX0" y="connsiteY0"/>
                </a:cxn>
                <a:cxn ang="0">
                  <a:pos x="connsiteX1" y="connsiteY1"/>
                </a:cxn>
                <a:cxn ang="0">
                  <a:pos x="connsiteX2" y="connsiteY2"/>
                </a:cxn>
              </a:cxnLst>
              <a:rect l="l" t="t" r="r" b="b"/>
              <a:pathLst>
                <a:path w="19050" h="38100">
                  <a:moveTo>
                    <a:pt x="19061" y="31909"/>
                  </a:moveTo>
                  <a:cubicBezTo>
                    <a:pt x="16204" y="24289"/>
                    <a:pt x="20014" y="9049"/>
                    <a:pt x="7631" y="7144"/>
                  </a:cubicBezTo>
                  <a:cubicBezTo>
                    <a:pt x="4774" y="15716"/>
                    <a:pt x="15251" y="40481"/>
                    <a:pt x="19061" y="31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6" name="Freeform: Shape 4035">
              <a:extLst>
                <a:ext uri="{FF2B5EF4-FFF2-40B4-BE49-F238E27FC236}">
                  <a16:creationId xmlns:a16="http://schemas.microsoft.com/office/drawing/2014/main" id="{77719327-F3FE-4CF7-8ACD-AD19C46BB8CC}"/>
                </a:ext>
              </a:extLst>
            </p:cNvPr>
            <p:cNvSpPr/>
            <p:nvPr/>
          </p:nvSpPr>
          <p:spPr>
            <a:xfrm>
              <a:off x="6884822" y="1062738"/>
              <a:ext cx="38100" cy="28575"/>
            </a:xfrm>
            <a:custGeom>
              <a:avLst/>
              <a:gdLst>
                <a:gd name="connsiteX0" fmla="*/ 11278 w 38100"/>
                <a:gd name="connsiteY0" fmla="*/ 18349 h 28575"/>
                <a:gd name="connsiteX1" fmla="*/ 24613 w 38100"/>
                <a:gd name="connsiteY1" fmla="*/ 8824 h 28575"/>
                <a:gd name="connsiteX2" fmla="*/ 11278 w 38100"/>
                <a:gd name="connsiteY2" fmla="*/ 18349 h 28575"/>
              </a:gdLst>
              <a:ahLst/>
              <a:cxnLst>
                <a:cxn ang="0">
                  <a:pos x="connsiteX0" y="connsiteY0"/>
                </a:cxn>
                <a:cxn ang="0">
                  <a:pos x="connsiteX1" y="connsiteY1"/>
                </a:cxn>
                <a:cxn ang="0">
                  <a:pos x="connsiteX2" y="connsiteY2"/>
                </a:cxn>
              </a:cxnLst>
              <a:rect l="l" t="t" r="r" b="b"/>
              <a:pathLst>
                <a:path w="38100" h="28575">
                  <a:moveTo>
                    <a:pt x="11278" y="18349"/>
                  </a:moveTo>
                  <a:cubicBezTo>
                    <a:pt x="20803" y="17397"/>
                    <a:pt x="44615" y="48829"/>
                    <a:pt x="24613" y="8824"/>
                  </a:cubicBezTo>
                  <a:cubicBezTo>
                    <a:pt x="20803" y="-1653"/>
                    <a:pt x="-2057" y="41209"/>
                    <a:pt x="11278" y="183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7" name="Freeform: Shape 4036">
              <a:extLst>
                <a:ext uri="{FF2B5EF4-FFF2-40B4-BE49-F238E27FC236}">
                  <a16:creationId xmlns:a16="http://schemas.microsoft.com/office/drawing/2014/main" id="{B2ACF876-32A8-412E-8006-4266A134FD44}"/>
                </a:ext>
              </a:extLst>
            </p:cNvPr>
            <p:cNvSpPr/>
            <p:nvPr/>
          </p:nvSpPr>
          <p:spPr>
            <a:xfrm>
              <a:off x="6902291" y="106537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8" name="Freeform: Shape 4037">
              <a:extLst>
                <a:ext uri="{FF2B5EF4-FFF2-40B4-BE49-F238E27FC236}">
                  <a16:creationId xmlns:a16="http://schemas.microsoft.com/office/drawing/2014/main" id="{01FE6427-A25D-4D15-8403-C3D0A34B06A1}"/>
                </a:ext>
              </a:extLst>
            </p:cNvPr>
            <p:cNvSpPr/>
            <p:nvPr/>
          </p:nvSpPr>
          <p:spPr>
            <a:xfrm>
              <a:off x="7413964" y="1218257"/>
              <a:ext cx="28575" cy="19050"/>
            </a:xfrm>
            <a:custGeom>
              <a:avLst/>
              <a:gdLst>
                <a:gd name="connsiteX0" fmla="*/ 7916 w 28575"/>
                <a:gd name="connsiteY0" fmla="*/ 13325 h 19050"/>
                <a:gd name="connsiteX1" fmla="*/ 7916 w 28575"/>
                <a:gd name="connsiteY1" fmla="*/ 13325 h 19050"/>
              </a:gdLst>
              <a:ahLst/>
              <a:cxnLst>
                <a:cxn ang="0">
                  <a:pos x="connsiteX0" y="connsiteY0"/>
                </a:cxn>
                <a:cxn ang="0">
                  <a:pos x="connsiteX1" y="connsiteY1"/>
                </a:cxn>
              </a:cxnLst>
              <a:rect l="l" t="t" r="r" b="b"/>
              <a:pathLst>
                <a:path w="28575" h="19050">
                  <a:moveTo>
                    <a:pt x="7916" y="13325"/>
                  </a:moveTo>
                  <a:cubicBezTo>
                    <a:pt x="296" y="16183"/>
                    <a:pt x="52683" y="-1915"/>
                    <a:pt x="7916" y="1332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39" name="Freeform: Shape 4038">
              <a:extLst>
                <a:ext uri="{FF2B5EF4-FFF2-40B4-BE49-F238E27FC236}">
                  <a16:creationId xmlns:a16="http://schemas.microsoft.com/office/drawing/2014/main" id="{FA009DA6-9ED4-45FE-A639-3C37B18CF059}"/>
                </a:ext>
              </a:extLst>
            </p:cNvPr>
            <p:cNvSpPr/>
            <p:nvPr/>
          </p:nvSpPr>
          <p:spPr>
            <a:xfrm>
              <a:off x="7701439" y="966311"/>
              <a:ext cx="9525" cy="9525"/>
            </a:xfrm>
            <a:custGeom>
              <a:avLst/>
              <a:gdLst>
                <a:gd name="connsiteX0" fmla="*/ 7144 w 9525"/>
                <a:gd name="connsiteY0" fmla="*/ 7144 h 9525"/>
                <a:gd name="connsiteX1" fmla="*/ 8096 w 9525"/>
                <a:gd name="connsiteY1" fmla="*/ 10001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10001"/>
                    <a:pt x="7144" y="10001"/>
                    <a:pt x="8096" y="10001"/>
                  </a:cubicBezTo>
                  <a:cubicBezTo>
                    <a:pt x="8096" y="1000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0" name="Freeform: Shape 4039">
              <a:extLst>
                <a:ext uri="{FF2B5EF4-FFF2-40B4-BE49-F238E27FC236}">
                  <a16:creationId xmlns:a16="http://schemas.microsoft.com/office/drawing/2014/main" id="{20D4E9C0-46AD-4C16-A2AD-5E12E827C200}"/>
                </a:ext>
              </a:extLst>
            </p:cNvPr>
            <p:cNvSpPr/>
            <p:nvPr/>
          </p:nvSpPr>
          <p:spPr>
            <a:xfrm>
              <a:off x="7458551" y="1216818"/>
              <a:ext cx="9525" cy="19050"/>
            </a:xfrm>
            <a:custGeom>
              <a:avLst/>
              <a:gdLst>
                <a:gd name="connsiteX0" fmla="*/ 7144 w 9525"/>
                <a:gd name="connsiteY0" fmla="*/ 12859 h 19050"/>
                <a:gd name="connsiteX1" fmla="*/ 9049 w 9525"/>
                <a:gd name="connsiteY1" fmla="*/ 7144 h 19050"/>
                <a:gd name="connsiteX2" fmla="*/ 7144 w 9525"/>
                <a:gd name="connsiteY2" fmla="*/ 12859 h 19050"/>
              </a:gdLst>
              <a:ahLst/>
              <a:cxnLst>
                <a:cxn ang="0">
                  <a:pos x="connsiteX0" y="connsiteY0"/>
                </a:cxn>
                <a:cxn ang="0">
                  <a:pos x="connsiteX1" y="connsiteY1"/>
                </a:cxn>
                <a:cxn ang="0">
                  <a:pos x="connsiteX2" y="connsiteY2"/>
                </a:cxn>
              </a:cxnLst>
              <a:rect l="l" t="t" r="r" b="b"/>
              <a:pathLst>
                <a:path w="9525" h="19050">
                  <a:moveTo>
                    <a:pt x="7144" y="12859"/>
                  </a:moveTo>
                  <a:lnTo>
                    <a:pt x="9049" y="7144"/>
                  </a:lnTo>
                  <a:cubicBezTo>
                    <a:pt x="8096" y="8096"/>
                    <a:pt x="7144" y="10001"/>
                    <a:pt x="7144"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1" name="Freeform: Shape 4040">
              <a:extLst>
                <a:ext uri="{FF2B5EF4-FFF2-40B4-BE49-F238E27FC236}">
                  <a16:creationId xmlns:a16="http://schemas.microsoft.com/office/drawing/2014/main" id="{526284E1-3353-40CD-9B39-2A6F8BFFE88A}"/>
                </a:ext>
              </a:extLst>
            </p:cNvPr>
            <p:cNvSpPr/>
            <p:nvPr/>
          </p:nvSpPr>
          <p:spPr>
            <a:xfrm>
              <a:off x="7455694" y="1305293"/>
              <a:ext cx="9525" cy="9525"/>
            </a:xfrm>
            <a:custGeom>
              <a:avLst/>
              <a:gdLst>
                <a:gd name="connsiteX0" fmla="*/ 7144 w 9525"/>
                <a:gd name="connsiteY0" fmla="*/ 9156 h 9525"/>
                <a:gd name="connsiteX1" fmla="*/ 7144 w 9525"/>
                <a:gd name="connsiteY1" fmla="*/ 9156 h 9525"/>
              </a:gdLst>
              <a:ahLst/>
              <a:cxnLst>
                <a:cxn ang="0">
                  <a:pos x="connsiteX0" y="connsiteY0"/>
                </a:cxn>
                <a:cxn ang="0">
                  <a:pos x="connsiteX1" y="connsiteY1"/>
                </a:cxn>
              </a:cxnLst>
              <a:rect l="l" t="t" r="r" b="b"/>
              <a:pathLst>
                <a:path w="9525" h="9525">
                  <a:moveTo>
                    <a:pt x="7144" y="9156"/>
                  </a:moveTo>
                  <a:cubicBezTo>
                    <a:pt x="7144" y="12014"/>
                    <a:pt x="10001" y="3441"/>
                    <a:pt x="7144" y="91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2" name="Freeform: Shape 4041">
              <a:extLst>
                <a:ext uri="{FF2B5EF4-FFF2-40B4-BE49-F238E27FC236}">
                  <a16:creationId xmlns:a16="http://schemas.microsoft.com/office/drawing/2014/main" id="{4C120F4E-6908-473D-B621-65FE512FAA51}"/>
                </a:ext>
              </a:extLst>
            </p:cNvPr>
            <p:cNvSpPr/>
            <p:nvPr/>
          </p:nvSpPr>
          <p:spPr>
            <a:xfrm>
              <a:off x="7515701" y="1174194"/>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6906"/>
                    <a:pt x="8096" y="6906"/>
                    <a:pt x="7144"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3" name="Freeform: Shape 4042">
              <a:extLst>
                <a:ext uri="{FF2B5EF4-FFF2-40B4-BE49-F238E27FC236}">
                  <a16:creationId xmlns:a16="http://schemas.microsoft.com/office/drawing/2014/main" id="{44408F75-E092-4B28-AB78-60F5AF37B1C4}"/>
                </a:ext>
              </a:extLst>
            </p:cNvPr>
            <p:cNvSpPr/>
            <p:nvPr/>
          </p:nvSpPr>
          <p:spPr>
            <a:xfrm>
              <a:off x="7369016" y="1322132"/>
              <a:ext cx="28575" cy="28575"/>
            </a:xfrm>
            <a:custGeom>
              <a:avLst/>
              <a:gdLst>
                <a:gd name="connsiteX0" fmla="*/ 7144 w 28575"/>
                <a:gd name="connsiteY0" fmla="*/ 21845 h 28575"/>
                <a:gd name="connsiteX1" fmla="*/ 7144 w 28575"/>
                <a:gd name="connsiteY1" fmla="*/ 21845 h 28575"/>
              </a:gdLst>
              <a:ahLst/>
              <a:cxnLst>
                <a:cxn ang="0">
                  <a:pos x="connsiteX0" y="connsiteY0"/>
                </a:cxn>
                <a:cxn ang="0">
                  <a:pos x="connsiteX1" y="connsiteY1"/>
                </a:cxn>
              </a:cxnLst>
              <a:rect l="l" t="t" r="r" b="b"/>
              <a:pathLst>
                <a:path w="28575" h="28575">
                  <a:moveTo>
                    <a:pt x="7144" y="21845"/>
                  </a:moveTo>
                  <a:cubicBezTo>
                    <a:pt x="19526" y="9463"/>
                    <a:pt x="33814" y="-3872"/>
                    <a:pt x="7144" y="2184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4" name="Freeform: Shape 4043">
              <a:extLst>
                <a:ext uri="{FF2B5EF4-FFF2-40B4-BE49-F238E27FC236}">
                  <a16:creationId xmlns:a16="http://schemas.microsoft.com/office/drawing/2014/main" id="{EF627EB5-9683-4C86-B5E5-ADD77192FDB4}"/>
                </a:ext>
              </a:extLst>
            </p:cNvPr>
            <p:cNvSpPr/>
            <p:nvPr/>
          </p:nvSpPr>
          <p:spPr>
            <a:xfrm>
              <a:off x="7681436" y="111490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5" name="Freeform: Shape 4044">
              <a:extLst>
                <a:ext uri="{FF2B5EF4-FFF2-40B4-BE49-F238E27FC236}">
                  <a16:creationId xmlns:a16="http://schemas.microsoft.com/office/drawing/2014/main" id="{98BD638C-63D4-4297-9E0C-F6E9C7A2C2FB}"/>
                </a:ext>
              </a:extLst>
            </p:cNvPr>
            <p:cNvSpPr/>
            <p:nvPr/>
          </p:nvSpPr>
          <p:spPr>
            <a:xfrm>
              <a:off x="7681436" y="1114901"/>
              <a:ext cx="9525" cy="9525"/>
            </a:xfrm>
            <a:custGeom>
              <a:avLst/>
              <a:gdLst>
                <a:gd name="connsiteX0" fmla="*/ 9049 w 9525"/>
                <a:gd name="connsiteY0" fmla="*/ 9049 h 9525"/>
                <a:gd name="connsiteX1" fmla="*/ 7144 w 9525"/>
                <a:gd name="connsiteY1" fmla="*/ 7144 h 9525"/>
                <a:gd name="connsiteX2" fmla="*/ 9049 w 9525"/>
                <a:gd name="connsiteY2" fmla="*/ 9049 h 9525"/>
              </a:gdLst>
              <a:ahLst/>
              <a:cxnLst>
                <a:cxn ang="0">
                  <a:pos x="connsiteX0" y="connsiteY0"/>
                </a:cxn>
                <a:cxn ang="0">
                  <a:pos x="connsiteX1" y="connsiteY1"/>
                </a:cxn>
                <a:cxn ang="0">
                  <a:pos x="connsiteX2" y="connsiteY2"/>
                </a:cxn>
              </a:cxnLst>
              <a:rect l="l" t="t" r="r" b="b"/>
              <a:pathLst>
                <a:path w="9525" h="9525">
                  <a:moveTo>
                    <a:pt x="9049" y="9049"/>
                  </a:moveTo>
                  <a:lnTo>
                    <a:pt x="7144" y="7144"/>
                  </a:lnTo>
                  <a:cubicBezTo>
                    <a:pt x="8096" y="9049"/>
                    <a:pt x="8096" y="10954"/>
                    <a:pt x="9049"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6" name="Freeform: Shape 4045">
              <a:extLst>
                <a:ext uri="{FF2B5EF4-FFF2-40B4-BE49-F238E27FC236}">
                  <a16:creationId xmlns:a16="http://schemas.microsoft.com/office/drawing/2014/main" id="{3F3B13DD-BAD1-4DA0-BC0C-9847C0AD2BE5}"/>
                </a:ext>
              </a:extLst>
            </p:cNvPr>
            <p:cNvSpPr/>
            <p:nvPr/>
          </p:nvSpPr>
          <p:spPr>
            <a:xfrm>
              <a:off x="7457705" y="1222216"/>
              <a:ext cx="9525" cy="19050"/>
            </a:xfrm>
            <a:custGeom>
              <a:avLst/>
              <a:gdLst>
                <a:gd name="connsiteX0" fmla="*/ 7990 w 9525"/>
                <a:gd name="connsiteY0" fmla="*/ 12224 h 19050"/>
                <a:gd name="connsiteX1" fmla="*/ 7990 w 9525"/>
                <a:gd name="connsiteY1" fmla="*/ 12224 h 19050"/>
              </a:gdLst>
              <a:ahLst/>
              <a:cxnLst>
                <a:cxn ang="0">
                  <a:pos x="connsiteX0" y="connsiteY0"/>
                </a:cxn>
                <a:cxn ang="0">
                  <a:pos x="connsiteX1" y="connsiteY1"/>
                </a:cxn>
              </a:cxnLst>
              <a:rect l="l" t="t" r="r" b="b"/>
              <a:pathLst>
                <a:path w="9525" h="19050">
                  <a:moveTo>
                    <a:pt x="7990" y="12224"/>
                  </a:moveTo>
                  <a:cubicBezTo>
                    <a:pt x="6086" y="794"/>
                    <a:pt x="7990" y="12224"/>
                    <a:pt x="7990" y="1222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7" name="Freeform: Shape 4046">
              <a:extLst>
                <a:ext uri="{FF2B5EF4-FFF2-40B4-BE49-F238E27FC236}">
                  <a16:creationId xmlns:a16="http://schemas.microsoft.com/office/drawing/2014/main" id="{4FDA1F6D-57E6-4444-BB10-706AA4736642}"/>
                </a:ext>
              </a:extLst>
            </p:cNvPr>
            <p:cNvSpPr/>
            <p:nvPr/>
          </p:nvSpPr>
          <p:spPr>
            <a:xfrm>
              <a:off x="7450770" y="1243488"/>
              <a:ext cx="19050" cy="19050"/>
            </a:xfrm>
            <a:custGeom>
              <a:avLst/>
              <a:gdLst>
                <a:gd name="connsiteX0" fmla="*/ 13972 w 19050"/>
                <a:gd name="connsiteY0" fmla="*/ 7144 h 19050"/>
                <a:gd name="connsiteX1" fmla="*/ 13972 w 19050"/>
                <a:gd name="connsiteY1" fmla="*/ 7144 h 19050"/>
              </a:gdLst>
              <a:ahLst/>
              <a:cxnLst>
                <a:cxn ang="0">
                  <a:pos x="connsiteX0" y="connsiteY0"/>
                </a:cxn>
                <a:cxn ang="0">
                  <a:pos x="connsiteX1" y="connsiteY1"/>
                </a:cxn>
              </a:cxnLst>
              <a:rect l="l" t="t" r="r" b="b"/>
              <a:pathLst>
                <a:path w="19050" h="19050">
                  <a:moveTo>
                    <a:pt x="13972" y="7144"/>
                  </a:moveTo>
                  <a:cubicBezTo>
                    <a:pt x="6352" y="12859"/>
                    <a:pt x="3495" y="19526"/>
                    <a:pt x="13972"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8" name="Freeform: Shape 4047">
              <a:extLst>
                <a:ext uri="{FF2B5EF4-FFF2-40B4-BE49-F238E27FC236}">
                  <a16:creationId xmlns:a16="http://schemas.microsoft.com/office/drawing/2014/main" id="{9EF617C6-E570-47F5-8A5A-DB67DECB64B4}"/>
                </a:ext>
              </a:extLst>
            </p:cNvPr>
            <p:cNvSpPr/>
            <p:nvPr/>
          </p:nvSpPr>
          <p:spPr>
            <a:xfrm>
              <a:off x="7459504" y="1142507"/>
              <a:ext cx="76200" cy="95250"/>
            </a:xfrm>
            <a:custGeom>
              <a:avLst/>
              <a:gdLst>
                <a:gd name="connsiteX0" fmla="*/ 53816 w 76200"/>
                <a:gd name="connsiteY0" fmla="*/ 40498 h 95250"/>
                <a:gd name="connsiteX1" fmla="*/ 55721 w 76200"/>
                <a:gd name="connsiteY1" fmla="*/ 24305 h 95250"/>
                <a:gd name="connsiteX2" fmla="*/ 60484 w 76200"/>
                <a:gd name="connsiteY2" fmla="*/ 7160 h 95250"/>
                <a:gd name="connsiteX3" fmla="*/ 7144 w 76200"/>
                <a:gd name="connsiteY3" fmla="*/ 80503 h 95250"/>
                <a:gd name="connsiteX4" fmla="*/ 11906 w 76200"/>
                <a:gd name="connsiteY4" fmla="*/ 89075 h 95250"/>
                <a:gd name="connsiteX5" fmla="*/ 22384 w 76200"/>
                <a:gd name="connsiteY5" fmla="*/ 88123 h 95250"/>
                <a:gd name="connsiteX6" fmla="*/ 53816 w 76200"/>
                <a:gd name="connsiteY6" fmla="*/ 40498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95250">
                  <a:moveTo>
                    <a:pt x="53816" y="40498"/>
                  </a:moveTo>
                  <a:cubicBezTo>
                    <a:pt x="47149" y="45260"/>
                    <a:pt x="70961" y="24305"/>
                    <a:pt x="55721" y="24305"/>
                  </a:cubicBezTo>
                  <a:cubicBezTo>
                    <a:pt x="64294" y="30020"/>
                    <a:pt x="79534" y="23353"/>
                    <a:pt x="60484" y="7160"/>
                  </a:cubicBezTo>
                  <a:cubicBezTo>
                    <a:pt x="59531" y="6208"/>
                    <a:pt x="20479" y="47165"/>
                    <a:pt x="7144" y="80503"/>
                  </a:cubicBezTo>
                  <a:cubicBezTo>
                    <a:pt x="10001" y="74788"/>
                    <a:pt x="11906" y="77645"/>
                    <a:pt x="11906" y="89075"/>
                  </a:cubicBezTo>
                  <a:cubicBezTo>
                    <a:pt x="13811" y="74788"/>
                    <a:pt x="17621" y="74788"/>
                    <a:pt x="22384" y="88123"/>
                  </a:cubicBezTo>
                  <a:cubicBezTo>
                    <a:pt x="51911" y="60500"/>
                    <a:pt x="50006" y="47165"/>
                    <a:pt x="53816" y="4049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49" name="Freeform: Shape 4048">
              <a:extLst>
                <a:ext uri="{FF2B5EF4-FFF2-40B4-BE49-F238E27FC236}">
                  <a16:creationId xmlns:a16="http://schemas.microsoft.com/office/drawing/2014/main" id="{E55B2D91-73D7-48E7-BB26-018C02FA7C5D}"/>
                </a:ext>
              </a:extLst>
            </p:cNvPr>
            <p:cNvSpPr/>
            <p:nvPr/>
          </p:nvSpPr>
          <p:spPr>
            <a:xfrm>
              <a:off x="7488079" y="1202531"/>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0" name="Freeform: Shape 4049">
              <a:extLst>
                <a:ext uri="{FF2B5EF4-FFF2-40B4-BE49-F238E27FC236}">
                  <a16:creationId xmlns:a16="http://schemas.microsoft.com/office/drawing/2014/main" id="{716A7394-A231-4689-BE93-3F958665E160}"/>
                </a:ext>
              </a:extLst>
            </p:cNvPr>
            <p:cNvSpPr/>
            <p:nvPr/>
          </p:nvSpPr>
          <p:spPr>
            <a:xfrm>
              <a:off x="7501414" y="118877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8096" y="7567"/>
                    <a:pt x="10001"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1" name="Freeform: Shape 4050">
              <a:extLst>
                <a:ext uri="{FF2B5EF4-FFF2-40B4-BE49-F238E27FC236}">
                  <a16:creationId xmlns:a16="http://schemas.microsoft.com/office/drawing/2014/main" id="{CE081E5C-822B-4CBC-B478-EFC60862E01B}"/>
                </a:ext>
              </a:extLst>
            </p:cNvPr>
            <p:cNvSpPr/>
            <p:nvPr/>
          </p:nvSpPr>
          <p:spPr>
            <a:xfrm>
              <a:off x="7463949" y="1236821"/>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16669"/>
                    <a:pt x="8414"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2" name="Freeform: Shape 4051">
              <a:extLst>
                <a:ext uri="{FF2B5EF4-FFF2-40B4-BE49-F238E27FC236}">
                  <a16:creationId xmlns:a16="http://schemas.microsoft.com/office/drawing/2014/main" id="{9CDB3FE7-4E04-432E-97F8-A3185CC94523}"/>
                </a:ext>
              </a:extLst>
            </p:cNvPr>
            <p:cNvSpPr/>
            <p:nvPr/>
          </p:nvSpPr>
          <p:spPr>
            <a:xfrm>
              <a:off x="7459080" y="1227084"/>
              <a:ext cx="9525" cy="9525"/>
            </a:xfrm>
            <a:custGeom>
              <a:avLst/>
              <a:gdLst>
                <a:gd name="connsiteX0" fmla="*/ 7567 w 9525"/>
                <a:gd name="connsiteY0" fmla="*/ 9260 h 9525"/>
                <a:gd name="connsiteX1" fmla="*/ 7567 w 9525"/>
                <a:gd name="connsiteY1" fmla="*/ 9260 h 9525"/>
              </a:gdLst>
              <a:ahLst/>
              <a:cxnLst>
                <a:cxn ang="0">
                  <a:pos x="connsiteX0" y="connsiteY0"/>
                </a:cxn>
                <a:cxn ang="0">
                  <a:pos x="connsiteX1" y="connsiteY1"/>
                </a:cxn>
              </a:cxnLst>
              <a:rect l="l" t="t" r="r" b="b"/>
              <a:pathLst>
                <a:path w="9525" h="9525">
                  <a:moveTo>
                    <a:pt x="7567" y="9260"/>
                  </a:moveTo>
                  <a:cubicBezTo>
                    <a:pt x="6615" y="4498"/>
                    <a:pt x="7567" y="9260"/>
                    <a:pt x="7567" y="926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3" name="Freeform: Shape 4052">
              <a:extLst>
                <a:ext uri="{FF2B5EF4-FFF2-40B4-BE49-F238E27FC236}">
                  <a16:creationId xmlns:a16="http://schemas.microsoft.com/office/drawing/2014/main" id="{FDE63037-75C4-40E0-81A2-810729F25B5F}"/>
                </a:ext>
              </a:extLst>
            </p:cNvPr>
            <p:cNvSpPr/>
            <p:nvPr/>
          </p:nvSpPr>
          <p:spPr>
            <a:xfrm>
              <a:off x="7570946" y="118348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7144" y="7144"/>
                  </a:ln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4" name="Freeform: Shape 4053">
              <a:extLst>
                <a:ext uri="{FF2B5EF4-FFF2-40B4-BE49-F238E27FC236}">
                  <a16:creationId xmlns:a16="http://schemas.microsoft.com/office/drawing/2014/main" id="{3860D1E2-A0CC-46B7-A0A4-5760483CEA00}"/>
                </a:ext>
              </a:extLst>
            </p:cNvPr>
            <p:cNvSpPr/>
            <p:nvPr/>
          </p:nvSpPr>
          <p:spPr>
            <a:xfrm>
              <a:off x="7489031" y="1174843"/>
              <a:ext cx="47625" cy="47625"/>
            </a:xfrm>
            <a:custGeom>
              <a:avLst/>
              <a:gdLst>
                <a:gd name="connsiteX0" fmla="*/ 39529 w 47625"/>
                <a:gd name="connsiteY0" fmla="*/ 8162 h 47625"/>
                <a:gd name="connsiteX1" fmla="*/ 7144 w 47625"/>
                <a:gd name="connsiteY1" fmla="*/ 35784 h 47625"/>
                <a:gd name="connsiteX2" fmla="*/ 11906 w 47625"/>
                <a:gd name="connsiteY2" fmla="*/ 41499 h 47625"/>
                <a:gd name="connsiteX3" fmla="*/ 39529 w 47625"/>
                <a:gd name="connsiteY3" fmla="*/ 8162 h 47625"/>
              </a:gdLst>
              <a:ahLst/>
              <a:cxnLst>
                <a:cxn ang="0">
                  <a:pos x="connsiteX0" y="connsiteY0"/>
                </a:cxn>
                <a:cxn ang="0">
                  <a:pos x="connsiteX1" y="connsiteY1"/>
                </a:cxn>
                <a:cxn ang="0">
                  <a:pos x="connsiteX2" y="connsiteY2"/>
                </a:cxn>
                <a:cxn ang="0">
                  <a:pos x="connsiteX3" y="connsiteY3"/>
                </a:cxn>
              </a:cxnLst>
              <a:rect l="l" t="t" r="r" b="b"/>
              <a:pathLst>
                <a:path w="47625" h="47625">
                  <a:moveTo>
                    <a:pt x="39529" y="8162"/>
                  </a:moveTo>
                  <a:cubicBezTo>
                    <a:pt x="34766" y="11972"/>
                    <a:pt x="19526" y="37689"/>
                    <a:pt x="7144" y="35784"/>
                  </a:cubicBezTo>
                  <a:cubicBezTo>
                    <a:pt x="10954" y="36737"/>
                    <a:pt x="12859" y="38642"/>
                    <a:pt x="11906" y="41499"/>
                  </a:cubicBezTo>
                  <a:cubicBezTo>
                    <a:pt x="35719" y="48167"/>
                    <a:pt x="46196" y="-411"/>
                    <a:pt x="39529" y="816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5" name="Freeform: Shape 4054">
              <a:extLst>
                <a:ext uri="{FF2B5EF4-FFF2-40B4-BE49-F238E27FC236}">
                  <a16:creationId xmlns:a16="http://schemas.microsoft.com/office/drawing/2014/main" id="{95F4A916-8CDA-44B5-B9A2-4FC597DB9D22}"/>
                </a:ext>
              </a:extLst>
            </p:cNvPr>
            <p:cNvSpPr/>
            <p:nvPr/>
          </p:nvSpPr>
          <p:spPr>
            <a:xfrm>
              <a:off x="7471886" y="1233540"/>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8096" y="6615"/>
                    <a:pt x="7144" y="7567"/>
                  </a:cubicBezTo>
                  <a:cubicBezTo>
                    <a:pt x="8096" y="6615"/>
                    <a:pt x="8096"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6" name="Freeform: Shape 4055">
              <a:extLst>
                <a:ext uri="{FF2B5EF4-FFF2-40B4-BE49-F238E27FC236}">
                  <a16:creationId xmlns:a16="http://schemas.microsoft.com/office/drawing/2014/main" id="{CD575C46-902B-4D95-88BF-E6A8D4D83B0C}"/>
                </a:ext>
              </a:extLst>
            </p:cNvPr>
            <p:cNvSpPr/>
            <p:nvPr/>
          </p:nvSpPr>
          <p:spPr>
            <a:xfrm>
              <a:off x="7370921" y="1179671"/>
              <a:ext cx="57150" cy="47625"/>
            </a:xfrm>
            <a:custGeom>
              <a:avLst/>
              <a:gdLst>
                <a:gd name="connsiteX0" fmla="*/ 7144 w 57150"/>
                <a:gd name="connsiteY0" fmla="*/ 25241 h 47625"/>
                <a:gd name="connsiteX1" fmla="*/ 55721 w 57150"/>
                <a:gd name="connsiteY1" fmla="*/ 7144 h 47625"/>
                <a:gd name="connsiteX2" fmla="*/ 53816 w 57150"/>
                <a:gd name="connsiteY2" fmla="*/ 22384 h 47625"/>
                <a:gd name="connsiteX3" fmla="*/ 29051 w 57150"/>
                <a:gd name="connsiteY3" fmla="*/ 43339 h 47625"/>
                <a:gd name="connsiteX4" fmla="*/ 7144 w 57150"/>
                <a:gd name="connsiteY4" fmla="*/ 25241 h 47625"/>
                <a:gd name="connsiteX5" fmla="*/ 11906 w 57150"/>
                <a:gd name="connsiteY5" fmla="*/ 22384 h 47625"/>
                <a:gd name="connsiteX6" fmla="*/ 15716 w 57150"/>
                <a:gd name="connsiteY6" fmla="*/ 22384 h 47625"/>
                <a:gd name="connsiteX7" fmla="*/ 11906 w 57150"/>
                <a:gd name="connsiteY7" fmla="*/ 2238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47625">
                  <a:moveTo>
                    <a:pt x="7144" y="25241"/>
                  </a:moveTo>
                  <a:cubicBezTo>
                    <a:pt x="20479" y="19526"/>
                    <a:pt x="34766" y="10001"/>
                    <a:pt x="55721" y="7144"/>
                  </a:cubicBezTo>
                  <a:cubicBezTo>
                    <a:pt x="56674" y="9049"/>
                    <a:pt x="51911" y="23336"/>
                    <a:pt x="53816" y="22384"/>
                  </a:cubicBezTo>
                  <a:cubicBezTo>
                    <a:pt x="37624" y="-476"/>
                    <a:pt x="47149" y="29051"/>
                    <a:pt x="29051" y="43339"/>
                  </a:cubicBezTo>
                  <a:cubicBezTo>
                    <a:pt x="30956" y="9049"/>
                    <a:pt x="8096" y="29051"/>
                    <a:pt x="7144" y="25241"/>
                  </a:cubicBezTo>
                  <a:close/>
                  <a:moveTo>
                    <a:pt x="11906" y="22384"/>
                  </a:moveTo>
                  <a:lnTo>
                    <a:pt x="15716" y="22384"/>
                  </a:lnTo>
                  <a:cubicBezTo>
                    <a:pt x="14764" y="21431"/>
                    <a:pt x="12859" y="21431"/>
                    <a:pt x="11906" y="223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7" name="Freeform: Shape 4056">
              <a:extLst>
                <a:ext uri="{FF2B5EF4-FFF2-40B4-BE49-F238E27FC236}">
                  <a16:creationId xmlns:a16="http://schemas.microsoft.com/office/drawing/2014/main" id="{5C80B444-FC54-4B2A-9C98-E09383991240}"/>
                </a:ext>
              </a:extLst>
            </p:cNvPr>
            <p:cNvSpPr/>
            <p:nvPr/>
          </p:nvSpPr>
          <p:spPr>
            <a:xfrm>
              <a:off x="6901339" y="1130141"/>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8" name="Freeform: Shape 4057">
              <a:extLst>
                <a:ext uri="{FF2B5EF4-FFF2-40B4-BE49-F238E27FC236}">
                  <a16:creationId xmlns:a16="http://schemas.microsoft.com/office/drawing/2014/main" id="{09A3286F-491E-41C0-985A-1D6E61E3EBA1}"/>
                </a:ext>
              </a:extLst>
            </p:cNvPr>
            <p:cNvSpPr/>
            <p:nvPr/>
          </p:nvSpPr>
          <p:spPr>
            <a:xfrm>
              <a:off x="7207091" y="131587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lnTo>
                    <a:pt x="7144" y="7144"/>
                  </a:lnTo>
                  <a:cubicBezTo>
                    <a:pt x="7144"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59" name="Freeform: Shape 4058">
              <a:extLst>
                <a:ext uri="{FF2B5EF4-FFF2-40B4-BE49-F238E27FC236}">
                  <a16:creationId xmlns:a16="http://schemas.microsoft.com/office/drawing/2014/main" id="{A1C2B639-70C3-4FC5-8602-0C293908F479}"/>
                </a:ext>
              </a:extLst>
            </p:cNvPr>
            <p:cNvSpPr/>
            <p:nvPr/>
          </p:nvSpPr>
          <p:spPr>
            <a:xfrm>
              <a:off x="7149941" y="1338738"/>
              <a:ext cx="9525" cy="9525"/>
            </a:xfrm>
            <a:custGeom>
              <a:avLst/>
              <a:gdLst>
                <a:gd name="connsiteX0" fmla="*/ 10954 w 9525"/>
                <a:gd name="connsiteY0" fmla="*/ 7144 h 9525"/>
                <a:gd name="connsiteX1" fmla="*/ 7144 w 9525"/>
                <a:gd name="connsiteY1" fmla="*/ 9049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9049"/>
                  </a:lnTo>
                  <a:cubicBezTo>
                    <a:pt x="8096" y="9049"/>
                    <a:pt x="10001" y="809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0" name="Freeform: Shape 4059">
              <a:extLst>
                <a:ext uri="{FF2B5EF4-FFF2-40B4-BE49-F238E27FC236}">
                  <a16:creationId xmlns:a16="http://schemas.microsoft.com/office/drawing/2014/main" id="{0E7D7323-F5AE-45A4-8388-17E5E5CA8DFA}"/>
                </a:ext>
              </a:extLst>
            </p:cNvPr>
            <p:cNvSpPr/>
            <p:nvPr/>
          </p:nvSpPr>
          <p:spPr>
            <a:xfrm>
              <a:off x="6911816" y="116157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1" name="Freeform: Shape 4060">
              <a:extLst>
                <a:ext uri="{FF2B5EF4-FFF2-40B4-BE49-F238E27FC236}">
                  <a16:creationId xmlns:a16="http://schemas.microsoft.com/office/drawing/2014/main" id="{59E3636C-A5FA-4328-A399-88B6E496678D}"/>
                </a:ext>
              </a:extLst>
            </p:cNvPr>
            <p:cNvSpPr/>
            <p:nvPr/>
          </p:nvSpPr>
          <p:spPr>
            <a:xfrm>
              <a:off x="7048976" y="1291113"/>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cubicBezTo>
                    <a:pt x="8096" y="9049"/>
                    <a:pt x="7144" y="8096"/>
                    <a:pt x="7144" y="7144"/>
                  </a:cubicBezTo>
                  <a:cubicBezTo>
                    <a:pt x="7144" y="8096"/>
                    <a:pt x="7144" y="9049"/>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2" name="Freeform: Shape 4061">
              <a:extLst>
                <a:ext uri="{FF2B5EF4-FFF2-40B4-BE49-F238E27FC236}">
                  <a16:creationId xmlns:a16="http://schemas.microsoft.com/office/drawing/2014/main" id="{15DCF668-8579-4F8E-825F-F85BEF97072D}"/>
                </a:ext>
              </a:extLst>
            </p:cNvPr>
            <p:cNvSpPr/>
            <p:nvPr/>
          </p:nvSpPr>
          <p:spPr>
            <a:xfrm>
              <a:off x="7153604" y="1338738"/>
              <a:ext cx="9525" cy="9525"/>
            </a:xfrm>
            <a:custGeom>
              <a:avLst/>
              <a:gdLst>
                <a:gd name="connsiteX0" fmla="*/ 8244 w 9525"/>
                <a:gd name="connsiteY0" fmla="*/ 7144 h 9525"/>
                <a:gd name="connsiteX1" fmla="*/ 8244 w 9525"/>
                <a:gd name="connsiteY1" fmla="*/ 7144 h 9525"/>
              </a:gdLst>
              <a:ahLst/>
              <a:cxnLst>
                <a:cxn ang="0">
                  <a:pos x="connsiteX0" y="connsiteY0"/>
                </a:cxn>
                <a:cxn ang="0">
                  <a:pos x="connsiteX1" y="connsiteY1"/>
                </a:cxn>
              </a:cxnLst>
              <a:rect l="l" t="t" r="r" b="b"/>
              <a:pathLst>
                <a:path w="9525" h="9525">
                  <a:moveTo>
                    <a:pt x="8244" y="7144"/>
                  </a:moveTo>
                  <a:cubicBezTo>
                    <a:pt x="7291" y="7144"/>
                    <a:pt x="6339" y="7144"/>
                    <a:pt x="82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3" name="Freeform: Shape 4062">
              <a:extLst>
                <a:ext uri="{FF2B5EF4-FFF2-40B4-BE49-F238E27FC236}">
                  <a16:creationId xmlns:a16="http://schemas.microsoft.com/office/drawing/2014/main" id="{D49CB554-15E2-40C4-88AA-E67C7BE85288}"/>
                </a:ext>
              </a:extLst>
            </p:cNvPr>
            <p:cNvSpPr/>
            <p:nvPr/>
          </p:nvSpPr>
          <p:spPr>
            <a:xfrm>
              <a:off x="7230904" y="1341596"/>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cubicBezTo>
                    <a:pt x="8096"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4" name="Freeform: Shape 4063">
              <a:extLst>
                <a:ext uri="{FF2B5EF4-FFF2-40B4-BE49-F238E27FC236}">
                  <a16:creationId xmlns:a16="http://schemas.microsoft.com/office/drawing/2014/main" id="{548366AA-1F37-4FB2-980C-4B8322D0191A}"/>
                </a:ext>
              </a:extLst>
            </p:cNvPr>
            <p:cNvSpPr/>
            <p:nvPr/>
          </p:nvSpPr>
          <p:spPr>
            <a:xfrm>
              <a:off x="7228046" y="1316831"/>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8096"/>
                    <a:pt x="9049" y="7144"/>
                  </a:cubicBezTo>
                  <a:lnTo>
                    <a:pt x="7144"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5" name="Freeform: Shape 4064">
              <a:extLst>
                <a:ext uri="{FF2B5EF4-FFF2-40B4-BE49-F238E27FC236}">
                  <a16:creationId xmlns:a16="http://schemas.microsoft.com/office/drawing/2014/main" id="{93A5608C-F2FA-4C54-8026-14023E9ED0BD}"/>
                </a:ext>
              </a:extLst>
            </p:cNvPr>
            <p:cNvSpPr/>
            <p:nvPr/>
          </p:nvSpPr>
          <p:spPr>
            <a:xfrm>
              <a:off x="7343299" y="1320641"/>
              <a:ext cx="9525" cy="9525"/>
            </a:xfrm>
            <a:custGeom>
              <a:avLst/>
              <a:gdLst>
                <a:gd name="connsiteX0" fmla="*/ 7144 w 9525"/>
                <a:gd name="connsiteY0" fmla="*/ 9049 h 9525"/>
                <a:gd name="connsiteX1" fmla="*/ 10001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10001" y="7144"/>
                  </a:lnTo>
                  <a:cubicBezTo>
                    <a:pt x="9049" y="8096"/>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6" name="Freeform: Shape 4065">
              <a:extLst>
                <a:ext uri="{FF2B5EF4-FFF2-40B4-BE49-F238E27FC236}">
                  <a16:creationId xmlns:a16="http://schemas.microsoft.com/office/drawing/2014/main" id="{A2242043-FEEC-49B8-8FA4-6BD11421E971}"/>
                </a:ext>
              </a:extLst>
            </p:cNvPr>
            <p:cNvSpPr/>
            <p:nvPr/>
          </p:nvSpPr>
          <p:spPr>
            <a:xfrm>
              <a:off x="7236619" y="132254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7" name="Freeform: Shape 4066">
              <a:extLst>
                <a:ext uri="{FF2B5EF4-FFF2-40B4-BE49-F238E27FC236}">
                  <a16:creationId xmlns:a16="http://schemas.microsoft.com/office/drawing/2014/main" id="{A0D675EC-AD46-496C-98DE-E554E4F1B59A}"/>
                </a:ext>
              </a:extLst>
            </p:cNvPr>
            <p:cNvSpPr/>
            <p:nvPr/>
          </p:nvSpPr>
          <p:spPr>
            <a:xfrm>
              <a:off x="6921341" y="11063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8" name="Freeform: Shape 4067">
              <a:extLst>
                <a:ext uri="{FF2B5EF4-FFF2-40B4-BE49-F238E27FC236}">
                  <a16:creationId xmlns:a16="http://schemas.microsoft.com/office/drawing/2014/main" id="{DED9F2BF-CB35-462A-8E8F-7FCED805BF1B}"/>
                </a:ext>
              </a:extLst>
            </p:cNvPr>
            <p:cNvSpPr/>
            <p:nvPr/>
          </p:nvSpPr>
          <p:spPr>
            <a:xfrm>
              <a:off x="6906101" y="1098708"/>
              <a:ext cx="9525" cy="9525"/>
            </a:xfrm>
            <a:custGeom>
              <a:avLst/>
              <a:gdLst>
                <a:gd name="connsiteX0" fmla="*/ 8096 w 9525"/>
                <a:gd name="connsiteY0" fmla="*/ 10001 h 9525"/>
                <a:gd name="connsiteX1" fmla="*/ 7144 w 9525"/>
                <a:gd name="connsiteY1" fmla="*/ 7144 h 9525"/>
                <a:gd name="connsiteX2" fmla="*/ 8096 w 9525"/>
                <a:gd name="connsiteY2" fmla="*/ 10001 h 9525"/>
              </a:gdLst>
              <a:ahLst/>
              <a:cxnLst>
                <a:cxn ang="0">
                  <a:pos x="connsiteX0" y="connsiteY0"/>
                </a:cxn>
                <a:cxn ang="0">
                  <a:pos x="connsiteX1" y="connsiteY1"/>
                </a:cxn>
                <a:cxn ang="0">
                  <a:pos x="connsiteX2" y="connsiteY2"/>
                </a:cxn>
              </a:cxnLst>
              <a:rect l="l" t="t" r="r" b="b"/>
              <a:pathLst>
                <a:path w="9525" h="9525">
                  <a:moveTo>
                    <a:pt x="8096" y="10001"/>
                  </a:moveTo>
                  <a:lnTo>
                    <a:pt x="7144" y="7144"/>
                  </a:lnTo>
                  <a:cubicBezTo>
                    <a:pt x="7144" y="8096"/>
                    <a:pt x="7144" y="9049"/>
                    <a:pt x="8096"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69" name="Freeform: Shape 4068">
              <a:extLst>
                <a:ext uri="{FF2B5EF4-FFF2-40B4-BE49-F238E27FC236}">
                  <a16:creationId xmlns:a16="http://schemas.microsoft.com/office/drawing/2014/main" id="{D7E52F05-0AC1-4220-B42B-A494C24F7139}"/>
                </a:ext>
              </a:extLst>
            </p:cNvPr>
            <p:cNvSpPr/>
            <p:nvPr/>
          </p:nvSpPr>
          <p:spPr>
            <a:xfrm>
              <a:off x="7008677" y="1256823"/>
              <a:ext cx="9525" cy="19050"/>
            </a:xfrm>
            <a:custGeom>
              <a:avLst/>
              <a:gdLst>
                <a:gd name="connsiteX0" fmla="*/ 9343 w 9525"/>
                <a:gd name="connsiteY0" fmla="*/ 11906 h 19050"/>
                <a:gd name="connsiteX1" fmla="*/ 9343 w 9525"/>
                <a:gd name="connsiteY1" fmla="*/ 7144 h 19050"/>
                <a:gd name="connsiteX2" fmla="*/ 9343 w 9525"/>
                <a:gd name="connsiteY2" fmla="*/ 11906 h 19050"/>
              </a:gdLst>
              <a:ahLst/>
              <a:cxnLst>
                <a:cxn ang="0">
                  <a:pos x="connsiteX0" y="connsiteY0"/>
                </a:cxn>
                <a:cxn ang="0">
                  <a:pos x="connsiteX1" y="connsiteY1"/>
                </a:cxn>
                <a:cxn ang="0">
                  <a:pos x="connsiteX2" y="connsiteY2"/>
                </a:cxn>
              </a:cxnLst>
              <a:rect l="l" t="t" r="r" b="b"/>
              <a:pathLst>
                <a:path w="9525" h="19050">
                  <a:moveTo>
                    <a:pt x="9343" y="11906"/>
                  </a:moveTo>
                  <a:cubicBezTo>
                    <a:pt x="9343" y="10001"/>
                    <a:pt x="8391" y="8096"/>
                    <a:pt x="9343" y="7144"/>
                  </a:cubicBezTo>
                  <a:cubicBezTo>
                    <a:pt x="7439" y="8096"/>
                    <a:pt x="5533" y="11906"/>
                    <a:pt x="9343" y="1190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0" name="Freeform: Shape 4069">
              <a:extLst>
                <a:ext uri="{FF2B5EF4-FFF2-40B4-BE49-F238E27FC236}">
                  <a16:creationId xmlns:a16="http://schemas.microsoft.com/office/drawing/2014/main" id="{66C9EC53-1AAA-471F-B46C-460A32B7201E}"/>
                </a:ext>
              </a:extLst>
            </p:cNvPr>
            <p:cNvSpPr/>
            <p:nvPr/>
          </p:nvSpPr>
          <p:spPr>
            <a:xfrm>
              <a:off x="6973729" y="110537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8096"/>
                    <a:pt x="7144" y="7144"/>
                  </a:cubicBezTo>
                  <a:cubicBezTo>
                    <a:pt x="8096" y="8096"/>
                    <a:pt x="9049" y="8096"/>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1" name="Freeform: Shape 4070">
              <a:extLst>
                <a:ext uri="{FF2B5EF4-FFF2-40B4-BE49-F238E27FC236}">
                  <a16:creationId xmlns:a16="http://schemas.microsoft.com/office/drawing/2014/main" id="{CD79155E-D4DF-451C-8911-A852D88950E7}"/>
                </a:ext>
              </a:extLst>
            </p:cNvPr>
            <p:cNvSpPr/>
            <p:nvPr/>
          </p:nvSpPr>
          <p:spPr>
            <a:xfrm>
              <a:off x="6970871" y="1104423"/>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8096" y="8096"/>
                    <a:pt x="9049"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2" name="Freeform: Shape 4071">
              <a:extLst>
                <a:ext uri="{FF2B5EF4-FFF2-40B4-BE49-F238E27FC236}">
                  <a16:creationId xmlns:a16="http://schemas.microsoft.com/office/drawing/2014/main" id="{29EE187B-39EA-4F3D-B38A-3FED51E1F41B}"/>
                </a:ext>
              </a:extLst>
            </p:cNvPr>
            <p:cNvSpPr/>
            <p:nvPr/>
          </p:nvSpPr>
          <p:spPr>
            <a:xfrm>
              <a:off x="7060406" y="1206341"/>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3" name="Freeform: Shape 4072">
              <a:extLst>
                <a:ext uri="{FF2B5EF4-FFF2-40B4-BE49-F238E27FC236}">
                  <a16:creationId xmlns:a16="http://schemas.microsoft.com/office/drawing/2014/main" id="{9FEC7920-254E-4973-9D8C-E89B35888910}"/>
                </a:ext>
              </a:extLst>
            </p:cNvPr>
            <p:cNvSpPr/>
            <p:nvPr/>
          </p:nvSpPr>
          <p:spPr>
            <a:xfrm>
              <a:off x="6877526" y="1085792"/>
              <a:ext cx="38100" cy="28575"/>
            </a:xfrm>
            <a:custGeom>
              <a:avLst/>
              <a:gdLst>
                <a:gd name="connsiteX0" fmla="*/ 36671 w 38100"/>
                <a:gd name="connsiteY0" fmla="*/ 17203 h 28575"/>
                <a:gd name="connsiteX1" fmla="*/ 7144 w 38100"/>
                <a:gd name="connsiteY1" fmla="*/ 10535 h 28575"/>
                <a:gd name="connsiteX2" fmla="*/ 36671 w 38100"/>
                <a:gd name="connsiteY2" fmla="*/ 17203 h 28575"/>
              </a:gdLst>
              <a:ahLst/>
              <a:cxnLst>
                <a:cxn ang="0">
                  <a:pos x="connsiteX0" y="connsiteY0"/>
                </a:cxn>
                <a:cxn ang="0">
                  <a:pos x="connsiteX1" y="connsiteY1"/>
                </a:cxn>
                <a:cxn ang="0">
                  <a:pos x="connsiteX2" y="connsiteY2"/>
                </a:cxn>
              </a:cxnLst>
              <a:rect l="l" t="t" r="r" b="b"/>
              <a:pathLst>
                <a:path w="38100" h="28575">
                  <a:moveTo>
                    <a:pt x="36671" y="17203"/>
                  </a:moveTo>
                  <a:cubicBezTo>
                    <a:pt x="29051" y="17203"/>
                    <a:pt x="10954" y="58"/>
                    <a:pt x="7144" y="10535"/>
                  </a:cubicBezTo>
                  <a:cubicBezTo>
                    <a:pt x="17621" y="37205"/>
                    <a:pt x="28099" y="21013"/>
                    <a:pt x="36671" y="1720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4" name="Freeform: Shape 4073">
              <a:extLst>
                <a:ext uri="{FF2B5EF4-FFF2-40B4-BE49-F238E27FC236}">
                  <a16:creationId xmlns:a16="http://schemas.microsoft.com/office/drawing/2014/main" id="{0B8CFF7D-19F3-4F18-ACC5-EC85B52394EF}"/>
                </a:ext>
              </a:extLst>
            </p:cNvPr>
            <p:cNvSpPr/>
            <p:nvPr/>
          </p:nvSpPr>
          <p:spPr>
            <a:xfrm>
              <a:off x="6955208" y="1093522"/>
              <a:ext cx="9525" cy="9525"/>
            </a:xfrm>
            <a:custGeom>
              <a:avLst/>
              <a:gdLst>
                <a:gd name="connsiteX0" fmla="*/ 7567 w 9525"/>
                <a:gd name="connsiteY0" fmla="*/ 7567 h 9525"/>
                <a:gd name="connsiteX1" fmla="*/ 7567 w 9525"/>
                <a:gd name="connsiteY1" fmla="*/ 7567 h 9525"/>
              </a:gdLst>
              <a:ahLst/>
              <a:cxnLst>
                <a:cxn ang="0">
                  <a:pos x="connsiteX0" y="connsiteY0"/>
                </a:cxn>
                <a:cxn ang="0">
                  <a:pos x="connsiteX1" y="connsiteY1"/>
                </a:cxn>
              </a:cxnLst>
              <a:rect l="l" t="t" r="r" b="b"/>
              <a:pathLst>
                <a:path w="9525" h="9525">
                  <a:moveTo>
                    <a:pt x="7567" y="7567"/>
                  </a:moveTo>
                  <a:cubicBezTo>
                    <a:pt x="7567" y="7567"/>
                    <a:pt x="6615" y="6615"/>
                    <a:pt x="756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5" name="Freeform: Shape 4074">
              <a:extLst>
                <a:ext uri="{FF2B5EF4-FFF2-40B4-BE49-F238E27FC236}">
                  <a16:creationId xmlns:a16="http://schemas.microsoft.com/office/drawing/2014/main" id="{F9E9A9E4-A8D5-4109-B38D-C69378F0A3A0}"/>
                </a:ext>
              </a:extLst>
            </p:cNvPr>
            <p:cNvSpPr/>
            <p:nvPr/>
          </p:nvSpPr>
          <p:spPr>
            <a:xfrm>
              <a:off x="7332821" y="120919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6" name="Freeform: Shape 4075">
              <a:extLst>
                <a:ext uri="{FF2B5EF4-FFF2-40B4-BE49-F238E27FC236}">
                  <a16:creationId xmlns:a16="http://schemas.microsoft.com/office/drawing/2014/main" id="{7836CEB5-0D8F-4CBB-8012-C15BC1DCE98F}"/>
                </a:ext>
              </a:extLst>
            </p:cNvPr>
            <p:cNvSpPr/>
            <p:nvPr/>
          </p:nvSpPr>
          <p:spPr>
            <a:xfrm>
              <a:off x="6930866"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7" name="Freeform: Shape 4076">
              <a:extLst>
                <a:ext uri="{FF2B5EF4-FFF2-40B4-BE49-F238E27FC236}">
                  <a16:creationId xmlns:a16="http://schemas.microsoft.com/office/drawing/2014/main" id="{DC57F8E2-7240-4755-901C-19B8D911355D}"/>
                </a:ext>
              </a:extLst>
            </p:cNvPr>
            <p:cNvSpPr/>
            <p:nvPr/>
          </p:nvSpPr>
          <p:spPr>
            <a:xfrm>
              <a:off x="7280434" y="122253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8" name="Freeform: Shape 4077">
              <a:extLst>
                <a:ext uri="{FF2B5EF4-FFF2-40B4-BE49-F238E27FC236}">
                  <a16:creationId xmlns:a16="http://schemas.microsoft.com/office/drawing/2014/main" id="{98D9891D-53F3-49AB-BB32-C5BF69DF09AC}"/>
                </a:ext>
              </a:extLst>
            </p:cNvPr>
            <p:cNvSpPr/>
            <p:nvPr/>
          </p:nvSpPr>
          <p:spPr>
            <a:xfrm>
              <a:off x="7310914" y="133111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79" name="Freeform: Shape 4078">
              <a:extLst>
                <a:ext uri="{FF2B5EF4-FFF2-40B4-BE49-F238E27FC236}">
                  <a16:creationId xmlns:a16="http://schemas.microsoft.com/office/drawing/2014/main" id="{898A8ED6-89AA-4EBE-A03B-82508D3BFD4B}"/>
                </a:ext>
              </a:extLst>
            </p:cNvPr>
            <p:cNvSpPr/>
            <p:nvPr/>
          </p:nvSpPr>
          <p:spPr>
            <a:xfrm>
              <a:off x="7280434" y="122277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lnTo>
                    <a:pt x="7144" y="7858"/>
                  </a:ln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0" name="Freeform: Shape 4079">
              <a:extLst>
                <a:ext uri="{FF2B5EF4-FFF2-40B4-BE49-F238E27FC236}">
                  <a16:creationId xmlns:a16="http://schemas.microsoft.com/office/drawing/2014/main" id="{2EF6B9B5-F9EB-482A-885B-F0F0DDBD93D2}"/>
                </a:ext>
              </a:extLst>
            </p:cNvPr>
            <p:cNvSpPr/>
            <p:nvPr/>
          </p:nvSpPr>
          <p:spPr>
            <a:xfrm>
              <a:off x="7175659" y="1238726"/>
              <a:ext cx="9525" cy="9525"/>
            </a:xfrm>
            <a:custGeom>
              <a:avLst/>
              <a:gdLst>
                <a:gd name="connsiteX0" fmla="*/ 7144 w 9525"/>
                <a:gd name="connsiteY0" fmla="*/ 7144 h 9525"/>
                <a:gd name="connsiteX1" fmla="*/ 8096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8096" y="9049"/>
                  </a:cubicBezTo>
                  <a:cubicBezTo>
                    <a:pt x="8096" y="9049"/>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1" name="Freeform: Shape 4080">
              <a:extLst>
                <a:ext uri="{FF2B5EF4-FFF2-40B4-BE49-F238E27FC236}">
                  <a16:creationId xmlns:a16="http://schemas.microsoft.com/office/drawing/2014/main" id="{32F5F335-2355-44A5-9E7D-DCDDE0FA9CAA}"/>
                </a:ext>
              </a:extLst>
            </p:cNvPr>
            <p:cNvSpPr/>
            <p:nvPr/>
          </p:nvSpPr>
          <p:spPr>
            <a:xfrm>
              <a:off x="7195661" y="12492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2" name="Freeform: Shape 4081">
              <a:extLst>
                <a:ext uri="{FF2B5EF4-FFF2-40B4-BE49-F238E27FC236}">
                  <a16:creationId xmlns:a16="http://schemas.microsoft.com/office/drawing/2014/main" id="{E0CBDB2D-704B-4FDC-9792-E694E81BCA1C}"/>
                </a:ext>
              </a:extLst>
            </p:cNvPr>
            <p:cNvSpPr/>
            <p:nvPr/>
          </p:nvSpPr>
          <p:spPr>
            <a:xfrm>
              <a:off x="7005161" y="1286351"/>
              <a:ext cx="9525" cy="9525"/>
            </a:xfrm>
            <a:custGeom>
              <a:avLst/>
              <a:gdLst>
                <a:gd name="connsiteX0" fmla="*/ 7144 w 9525"/>
                <a:gd name="connsiteY0" fmla="*/ 7144 h 9525"/>
                <a:gd name="connsiteX1" fmla="*/ 10001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8096"/>
                    <a:pt x="10001" y="8096"/>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3" name="Freeform: Shape 4082">
              <a:extLst>
                <a:ext uri="{FF2B5EF4-FFF2-40B4-BE49-F238E27FC236}">
                  <a16:creationId xmlns:a16="http://schemas.microsoft.com/office/drawing/2014/main" id="{395371F4-5503-4DFA-AC2C-763049B233DD}"/>
                </a:ext>
              </a:extLst>
            </p:cNvPr>
            <p:cNvSpPr/>
            <p:nvPr/>
          </p:nvSpPr>
          <p:spPr>
            <a:xfrm>
              <a:off x="7280434" y="122062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8096" y="7144"/>
                  </a:cubicBezTo>
                  <a:cubicBezTo>
                    <a:pt x="7144"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4" name="Freeform: Shape 4083">
              <a:extLst>
                <a:ext uri="{FF2B5EF4-FFF2-40B4-BE49-F238E27FC236}">
                  <a16:creationId xmlns:a16="http://schemas.microsoft.com/office/drawing/2014/main" id="{A1D2F582-F7A6-4985-A6B9-F9E5866F9BF6}"/>
                </a:ext>
              </a:extLst>
            </p:cNvPr>
            <p:cNvSpPr/>
            <p:nvPr/>
          </p:nvSpPr>
          <p:spPr>
            <a:xfrm>
              <a:off x="7139464" y="126087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5" name="Freeform: Shape 4084">
              <a:extLst>
                <a:ext uri="{FF2B5EF4-FFF2-40B4-BE49-F238E27FC236}">
                  <a16:creationId xmlns:a16="http://schemas.microsoft.com/office/drawing/2014/main" id="{D3AE000D-9793-406F-98DE-10BE96E3D683}"/>
                </a:ext>
              </a:extLst>
            </p:cNvPr>
            <p:cNvSpPr/>
            <p:nvPr/>
          </p:nvSpPr>
          <p:spPr>
            <a:xfrm>
              <a:off x="7122528" y="1255231"/>
              <a:ext cx="28575" cy="19050"/>
            </a:xfrm>
            <a:custGeom>
              <a:avLst/>
              <a:gdLst>
                <a:gd name="connsiteX0" fmla="*/ 14554 w 28575"/>
                <a:gd name="connsiteY0" fmla="*/ 7784 h 19050"/>
                <a:gd name="connsiteX1" fmla="*/ 14554 w 28575"/>
                <a:gd name="connsiteY1" fmla="*/ 7784 h 19050"/>
              </a:gdLst>
              <a:ahLst/>
              <a:cxnLst>
                <a:cxn ang="0">
                  <a:pos x="connsiteX0" y="connsiteY0"/>
                </a:cxn>
                <a:cxn ang="0">
                  <a:pos x="connsiteX1" y="connsiteY1"/>
                </a:cxn>
              </a:cxnLst>
              <a:rect l="l" t="t" r="r" b="b"/>
              <a:pathLst>
                <a:path w="28575" h="19050">
                  <a:moveTo>
                    <a:pt x="14554" y="7784"/>
                  </a:moveTo>
                  <a:cubicBezTo>
                    <a:pt x="-13069" y="37311"/>
                    <a:pt x="47891" y="2069"/>
                    <a:pt x="14554" y="77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6" name="Freeform: Shape 4085">
              <a:extLst>
                <a:ext uri="{FF2B5EF4-FFF2-40B4-BE49-F238E27FC236}">
                  <a16:creationId xmlns:a16="http://schemas.microsoft.com/office/drawing/2014/main" id="{F1BF85CA-42AA-445B-9C3B-4A327A70B2F1}"/>
                </a:ext>
              </a:extLst>
            </p:cNvPr>
            <p:cNvSpPr/>
            <p:nvPr/>
          </p:nvSpPr>
          <p:spPr>
            <a:xfrm>
              <a:off x="7130891" y="1253013"/>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8096" y="8096"/>
                    <a:pt x="8096" y="7144"/>
                    <a:pt x="9049" y="7144"/>
                  </a:cubicBezTo>
                  <a:cubicBezTo>
                    <a:pt x="8096"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7" name="Freeform: Shape 4086">
              <a:extLst>
                <a:ext uri="{FF2B5EF4-FFF2-40B4-BE49-F238E27FC236}">
                  <a16:creationId xmlns:a16="http://schemas.microsoft.com/office/drawing/2014/main" id="{198680E8-B629-44E7-A793-AABF0D33ECBA}"/>
                </a:ext>
              </a:extLst>
            </p:cNvPr>
            <p:cNvSpPr/>
            <p:nvPr/>
          </p:nvSpPr>
          <p:spPr>
            <a:xfrm>
              <a:off x="7093744" y="1235868"/>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7144" y="7144"/>
                    <a:pt x="8096"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8" name="Freeform: Shape 4087">
              <a:extLst>
                <a:ext uri="{FF2B5EF4-FFF2-40B4-BE49-F238E27FC236}">
                  <a16:creationId xmlns:a16="http://schemas.microsoft.com/office/drawing/2014/main" id="{7CEBC590-82F8-4125-9066-DF3A7F82F580}"/>
                </a:ext>
              </a:extLst>
            </p:cNvPr>
            <p:cNvSpPr/>
            <p:nvPr/>
          </p:nvSpPr>
          <p:spPr>
            <a:xfrm>
              <a:off x="7404259" y="1240356"/>
              <a:ext cx="9525" cy="9525"/>
            </a:xfrm>
            <a:custGeom>
              <a:avLst/>
              <a:gdLst>
                <a:gd name="connsiteX0" fmla="*/ 10954 w 9525"/>
                <a:gd name="connsiteY0" fmla="*/ 7419 h 9525"/>
                <a:gd name="connsiteX1" fmla="*/ 10954 w 9525"/>
                <a:gd name="connsiteY1" fmla="*/ 7419 h 9525"/>
              </a:gdLst>
              <a:ahLst/>
              <a:cxnLst>
                <a:cxn ang="0">
                  <a:pos x="connsiteX0" y="connsiteY0"/>
                </a:cxn>
                <a:cxn ang="0">
                  <a:pos x="connsiteX1" y="connsiteY1"/>
                </a:cxn>
              </a:cxnLst>
              <a:rect l="l" t="t" r="r" b="b"/>
              <a:pathLst>
                <a:path w="9525" h="9525">
                  <a:moveTo>
                    <a:pt x="10954" y="7419"/>
                  </a:moveTo>
                  <a:cubicBezTo>
                    <a:pt x="10954" y="6466"/>
                    <a:pt x="2381" y="8371"/>
                    <a:pt x="1095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89" name="Freeform: Shape 4088">
              <a:extLst>
                <a:ext uri="{FF2B5EF4-FFF2-40B4-BE49-F238E27FC236}">
                  <a16:creationId xmlns:a16="http://schemas.microsoft.com/office/drawing/2014/main" id="{1BAC7704-4475-4B2B-AF85-4F48A484DAFD}"/>
                </a:ext>
              </a:extLst>
            </p:cNvPr>
            <p:cNvSpPr/>
            <p:nvPr/>
          </p:nvSpPr>
          <p:spPr>
            <a:xfrm>
              <a:off x="6989921" y="121015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10001"/>
                    <a:pt x="1000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0" name="Freeform: Shape 4089">
              <a:extLst>
                <a:ext uri="{FF2B5EF4-FFF2-40B4-BE49-F238E27FC236}">
                  <a16:creationId xmlns:a16="http://schemas.microsoft.com/office/drawing/2014/main" id="{CC81E232-0AA2-4AD8-B611-8F41C1D02DF4}"/>
                </a:ext>
              </a:extLst>
            </p:cNvPr>
            <p:cNvSpPr/>
            <p:nvPr/>
          </p:nvSpPr>
          <p:spPr>
            <a:xfrm>
              <a:off x="7121366" y="126444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9049"/>
                    <a:pt x="9049" y="8096"/>
                    <a:pt x="9049" y="7144"/>
                  </a:cubicBezTo>
                  <a:cubicBezTo>
                    <a:pt x="8096"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1" name="Freeform: Shape 4090">
              <a:extLst>
                <a:ext uri="{FF2B5EF4-FFF2-40B4-BE49-F238E27FC236}">
                  <a16:creationId xmlns:a16="http://schemas.microsoft.com/office/drawing/2014/main" id="{8B5E6DC6-F4A3-4BFE-9730-224B2DCC2293}"/>
                </a:ext>
              </a:extLst>
            </p:cNvPr>
            <p:cNvSpPr/>
            <p:nvPr/>
          </p:nvSpPr>
          <p:spPr>
            <a:xfrm>
              <a:off x="6995319" y="1196220"/>
              <a:ext cx="9525" cy="19050"/>
            </a:xfrm>
            <a:custGeom>
              <a:avLst/>
              <a:gdLst>
                <a:gd name="connsiteX0" fmla="*/ 8414 w 9525"/>
                <a:gd name="connsiteY0" fmla="*/ 13455 h 19050"/>
                <a:gd name="connsiteX1" fmla="*/ 8414 w 9525"/>
                <a:gd name="connsiteY1" fmla="*/ 13455 h 19050"/>
              </a:gdLst>
              <a:ahLst/>
              <a:cxnLst>
                <a:cxn ang="0">
                  <a:pos x="connsiteX0" y="connsiteY0"/>
                </a:cxn>
                <a:cxn ang="0">
                  <a:pos x="connsiteX1" y="connsiteY1"/>
                </a:cxn>
              </a:cxnLst>
              <a:rect l="l" t="t" r="r" b="b"/>
              <a:pathLst>
                <a:path w="9525" h="19050">
                  <a:moveTo>
                    <a:pt x="8414" y="13455"/>
                  </a:moveTo>
                  <a:cubicBezTo>
                    <a:pt x="8414" y="8692"/>
                    <a:pt x="5556" y="2025"/>
                    <a:pt x="8414" y="1345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2" name="Freeform: Shape 4091">
              <a:extLst>
                <a:ext uri="{FF2B5EF4-FFF2-40B4-BE49-F238E27FC236}">
                  <a16:creationId xmlns:a16="http://schemas.microsoft.com/office/drawing/2014/main" id="{D260B2CC-C19F-4028-A95C-B984D10FBBAD}"/>
                </a:ext>
              </a:extLst>
            </p:cNvPr>
            <p:cNvSpPr/>
            <p:nvPr/>
          </p:nvSpPr>
          <p:spPr>
            <a:xfrm>
              <a:off x="6992779" y="119681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3" name="Freeform: Shape 4092">
              <a:extLst>
                <a:ext uri="{FF2B5EF4-FFF2-40B4-BE49-F238E27FC236}">
                  <a16:creationId xmlns:a16="http://schemas.microsoft.com/office/drawing/2014/main" id="{37A609A8-85BF-4E15-836B-5F8F07587425}"/>
                </a:ext>
              </a:extLst>
            </p:cNvPr>
            <p:cNvSpPr/>
            <p:nvPr/>
          </p:nvSpPr>
          <p:spPr>
            <a:xfrm>
              <a:off x="6894395" y="959638"/>
              <a:ext cx="847725" cy="400050"/>
            </a:xfrm>
            <a:custGeom>
              <a:avLst/>
              <a:gdLst>
                <a:gd name="connsiteX0" fmla="*/ 561775 w 847725"/>
                <a:gd name="connsiteY0" fmla="*/ 299566 h 400050"/>
                <a:gd name="connsiteX1" fmla="*/ 596065 w 847725"/>
                <a:gd name="connsiteY1" fmla="*/ 285279 h 400050"/>
                <a:gd name="connsiteX2" fmla="*/ 597017 w 847725"/>
                <a:gd name="connsiteY2" fmla="*/ 274801 h 400050"/>
                <a:gd name="connsiteX3" fmla="*/ 620830 w 847725"/>
                <a:gd name="connsiteY3" fmla="*/ 287184 h 400050"/>
                <a:gd name="connsiteX4" fmla="*/ 660835 w 847725"/>
                <a:gd name="connsiteY4" fmla="*/ 259561 h 400050"/>
                <a:gd name="connsiteX5" fmla="*/ 650357 w 847725"/>
                <a:gd name="connsiteY5" fmla="*/ 248131 h 400050"/>
                <a:gd name="connsiteX6" fmla="*/ 729415 w 847725"/>
                <a:gd name="connsiteY6" fmla="*/ 214794 h 400050"/>
                <a:gd name="connsiteX7" fmla="*/ 824665 w 847725"/>
                <a:gd name="connsiteY7" fmla="*/ 19531 h 400050"/>
                <a:gd name="connsiteX8" fmla="*/ 844667 w 847725"/>
                <a:gd name="connsiteY8" fmla="*/ 35724 h 400050"/>
                <a:gd name="connsiteX9" fmla="*/ 804662 w 847725"/>
                <a:gd name="connsiteY9" fmla="*/ 166216 h 400050"/>
                <a:gd name="connsiteX10" fmla="*/ 797042 w 847725"/>
                <a:gd name="connsiteY10" fmla="*/ 143356 h 400050"/>
                <a:gd name="connsiteX11" fmla="*/ 789422 w 847725"/>
                <a:gd name="connsiteY11" fmla="*/ 174789 h 400050"/>
                <a:gd name="connsiteX12" fmla="*/ 802757 w 847725"/>
                <a:gd name="connsiteY12" fmla="*/ 169074 h 400050"/>
                <a:gd name="connsiteX13" fmla="*/ 751322 w 847725"/>
                <a:gd name="connsiteY13" fmla="*/ 248131 h 400050"/>
                <a:gd name="connsiteX14" fmla="*/ 742750 w 847725"/>
                <a:gd name="connsiteY14" fmla="*/ 237654 h 400050"/>
                <a:gd name="connsiteX15" fmla="*/ 709412 w 847725"/>
                <a:gd name="connsiteY15" fmla="*/ 289089 h 400050"/>
                <a:gd name="connsiteX16" fmla="*/ 703697 w 847725"/>
                <a:gd name="connsiteY16" fmla="*/ 265276 h 400050"/>
                <a:gd name="connsiteX17" fmla="*/ 702745 w 847725"/>
                <a:gd name="connsiteY17" fmla="*/ 270991 h 400050"/>
                <a:gd name="connsiteX18" fmla="*/ 565585 w 847725"/>
                <a:gd name="connsiteY18" fmla="*/ 369099 h 400050"/>
                <a:gd name="connsiteX19" fmla="*/ 552250 w 847725"/>
                <a:gd name="connsiteY19" fmla="*/ 380529 h 400050"/>
                <a:gd name="connsiteX20" fmla="*/ 574157 w 847725"/>
                <a:gd name="connsiteY20" fmla="*/ 379576 h 400050"/>
                <a:gd name="connsiteX21" fmla="*/ 614162 w 847725"/>
                <a:gd name="connsiteY21" fmla="*/ 344334 h 400050"/>
                <a:gd name="connsiteX22" fmla="*/ 635117 w 847725"/>
                <a:gd name="connsiteY22" fmla="*/ 339571 h 400050"/>
                <a:gd name="connsiteX23" fmla="*/ 629402 w 847725"/>
                <a:gd name="connsiteY23" fmla="*/ 354811 h 400050"/>
                <a:gd name="connsiteX24" fmla="*/ 607495 w 847725"/>
                <a:gd name="connsiteY24" fmla="*/ 358621 h 400050"/>
                <a:gd name="connsiteX25" fmla="*/ 620830 w 847725"/>
                <a:gd name="connsiteY25" fmla="*/ 363384 h 400050"/>
                <a:gd name="connsiteX26" fmla="*/ 500815 w 847725"/>
                <a:gd name="connsiteY26" fmla="*/ 386244 h 400050"/>
                <a:gd name="connsiteX27" fmla="*/ 495100 w 847725"/>
                <a:gd name="connsiteY27" fmla="*/ 380529 h 400050"/>
                <a:gd name="connsiteX28" fmla="*/ 540820 w 847725"/>
                <a:gd name="connsiteY28" fmla="*/ 364336 h 400050"/>
                <a:gd name="connsiteX29" fmla="*/ 544630 w 847725"/>
                <a:gd name="connsiteY29" fmla="*/ 362431 h 400050"/>
                <a:gd name="connsiteX30" fmla="*/ 463667 w 847725"/>
                <a:gd name="connsiteY30" fmla="*/ 363384 h 400050"/>
                <a:gd name="connsiteX31" fmla="*/ 457952 w 847725"/>
                <a:gd name="connsiteY31" fmla="*/ 348144 h 400050"/>
                <a:gd name="connsiteX32" fmla="*/ 418900 w 847725"/>
                <a:gd name="connsiteY32" fmla="*/ 379576 h 400050"/>
                <a:gd name="connsiteX33" fmla="*/ 457952 w 847725"/>
                <a:gd name="connsiteY33" fmla="*/ 371956 h 400050"/>
                <a:gd name="connsiteX34" fmla="*/ 454142 w 847725"/>
                <a:gd name="connsiteY34" fmla="*/ 388149 h 400050"/>
                <a:gd name="connsiteX35" fmla="*/ 293170 w 847725"/>
                <a:gd name="connsiteY35" fmla="*/ 388149 h 400050"/>
                <a:gd name="connsiteX36" fmla="*/ 335080 w 847725"/>
                <a:gd name="connsiteY36" fmla="*/ 377671 h 400050"/>
                <a:gd name="connsiteX37" fmla="*/ 324602 w 847725"/>
                <a:gd name="connsiteY37" fmla="*/ 393864 h 400050"/>
                <a:gd name="connsiteX38" fmla="*/ 347462 w 847725"/>
                <a:gd name="connsiteY38" fmla="*/ 394816 h 400050"/>
                <a:gd name="connsiteX39" fmla="*/ 346510 w 847725"/>
                <a:gd name="connsiteY39" fmla="*/ 354811 h 400050"/>
                <a:gd name="connsiteX40" fmla="*/ 280787 w 847725"/>
                <a:gd name="connsiteY40" fmla="*/ 376719 h 400050"/>
                <a:gd name="connsiteX41" fmla="*/ 299837 w 847725"/>
                <a:gd name="connsiteY41" fmla="*/ 359574 h 400050"/>
                <a:gd name="connsiteX42" fmla="*/ 306505 w 847725"/>
                <a:gd name="connsiteY42" fmla="*/ 367194 h 400050"/>
                <a:gd name="connsiteX43" fmla="*/ 295075 w 847725"/>
                <a:gd name="connsiteY43" fmla="*/ 384339 h 400050"/>
                <a:gd name="connsiteX44" fmla="*/ 252212 w 847725"/>
                <a:gd name="connsiteY44" fmla="*/ 385291 h 400050"/>
                <a:gd name="connsiteX45" fmla="*/ 247449 w 847725"/>
                <a:gd name="connsiteY45" fmla="*/ 383386 h 400050"/>
                <a:gd name="connsiteX46" fmla="*/ 271262 w 847725"/>
                <a:gd name="connsiteY46" fmla="*/ 373861 h 400050"/>
                <a:gd name="connsiteX47" fmla="*/ 248402 w 847725"/>
                <a:gd name="connsiteY47" fmla="*/ 375766 h 400050"/>
                <a:gd name="connsiteX48" fmla="*/ 266500 w 847725"/>
                <a:gd name="connsiteY48" fmla="*/ 365289 h 400050"/>
                <a:gd name="connsiteX49" fmla="*/ 278882 w 847725"/>
                <a:gd name="connsiteY49" fmla="*/ 363384 h 400050"/>
                <a:gd name="connsiteX50" fmla="*/ 202682 w 847725"/>
                <a:gd name="connsiteY50" fmla="*/ 371004 h 400050"/>
                <a:gd name="connsiteX51" fmla="*/ 236972 w 847725"/>
                <a:gd name="connsiteY51" fmla="*/ 375766 h 400050"/>
                <a:gd name="connsiteX52" fmla="*/ 223637 w 847725"/>
                <a:gd name="connsiteY52" fmla="*/ 367194 h 400050"/>
                <a:gd name="connsiteX53" fmla="*/ 240782 w 847725"/>
                <a:gd name="connsiteY53" fmla="*/ 350049 h 400050"/>
                <a:gd name="connsiteX54" fmla="*/ 235067 w 847725"/>
                <a:gd name="connsiteY54" fmla="*/ 359574 h 400050"/>
                <a:gd name="connsiteX55" fmla="*/ 190299 w 847725"/>
                <a:gd name="connsiteY55" fmla="*/ 372909 h 400050"/>
                <a:gd name="connsiteX56" fmla="*/ 160772 w 847725"/>
                <a:gd name="connsiteY56" fmla="*/ 342429 h 400050"/>
                <a:gd name="connsiteX57" fmla="*/ 199824 w 847725"/>
                <a:gd name="connsiteY57" fmla="*/ 354811 h 400050"/>
                <a:gd name="connsiteX58" fmla="*/ 144580 w 847725"/>
                <a:gd name="connsiteY58" fmla="*/ 345286 h 400050"/>
                <a:gd name="connsiteX59" fmla="*/ 117910 w 847725"/>
                <a:gd name="connsiteY59" fmla="*/ 335761 h 400050"/>
                <a:gd name="connsiteX60" fmla="*/ 145532 w 847725"/>
                <a:gd name="connsiteY60" fmla="*/ 331951 h 400050"/>
                <a:gd name="connsiteX61" fmla="*/ 78857 w 847725"/>
                <a:gd name="connsiteY61" fmla="*/ 310044 h 400050"/>
                <a:gd name="connsiteX62" fmla="*/ 24565 w 847725"/>
                <a:gd name="connsiteY62" fmla="*/ 230034 h 400050"/>
                <a:gd name="connsiteX63" fmla="*/ 40757 w 847725"/>
                <a:gd name="connsiteY63" fmla="*/ 258609 h 400050"/>
                <a:gd name="connsiteX64" fmla="*/ 55045 w 847725"/>
                <a:gd name="connsiteY64" fmla="*/ 250989 h 400050"/>
                <a:gd name="connsiteX65" fmla="*/ 37899 w 847725"/>
                <a:gd name="connsiteY65" fmla="*/ 239559 h 400050"/>
                <a:gd name="connsiteX66" fmla="*/ 12182 w 847725"/>
                <a:gd name="connsiteY66" fmla="*/ 234796 h 400050"/>
                <a:gd name="connsiteX67" fmla="*/ 38852 w 847725"/>
                <a:gd name="connsiteY67" fmla="*/ 215746 h 400050"/>
                <a:gd name="connsiteX68" fmla="*/ 13135 w 847725"/>
                <a:gd name="connsiteY68" fmla="*/ 194791 h 400050"/>
                <a:gd name="connsiteX69" fmla="*/ 20755 w 847725"/>
                <a:gd name="connsiteY69" fmla="*/ 214794 h 400050"/>
                <a:gd name="connsiteX70" fmla="*/ 21707 w 847725"/>
                <a:gd name="connsiteY70" fmla="*/ 211936 h 400050"/>
                <a:gd name="connsiteX71" fmla="*/ 16945 w 847725"/>
                <a:gd name="connsiteY71" fmla="*/ 150976 h 400050"/>
                <a:gd name="connsiteX72" fmla="*/ 20755 w 847725"/>
                <a:gd name="connsiteY72" fmla="*/ 146214 h 400050"/>
                <a:gd name="connsiteX73" fmla="*/ 40757 w 847725"/>
                <a:gd name="connsiteY73" fmla="*/ 154786 h 400050"/>
                <a:gd name="connsiteX74" fmla="*/ 72190 w 847725"/>
                <a:gd name="connsiteY74" fmla="*/ 194791 h 400050"/>
                <a:gd name="connsiteX75" fmla="*/ 82667 w 847725"/>
                <a:gd name="connsiteY75" fmla="*/ 199554 h 400050"/>
                <a:gd name="connsiteX76" fmla="*/ 62665 w 847725"/>
                <a:gd name="connsiteY76" fmla="*/ 159549 h 400050"/>
                <a:gd name="connsiteX77" fmla="*/ 54092 w 847725"/>
                <a:gd name="connsiteY77" fmla="*/ 146214 h 400050"/>
                <a:gd name="connsiteX78" fmla="*/ 53140 w 847725"/>
                <a:gd name="connsiteY78" fmla="*/ 134784 h 400050"/>
                <a:gd name="connsiteX79" fmla="*/ 67427 w 847725"/>
                <a:gd name="connsiteY79" fmla="*/ 141451 h 400050"/>
                <a:gd name="connsiteX80" fmla="*/ 103622 w 847725"/>
                <a:gd name="connsiteY80" fmla="*/ 199554 h 400050"/>
                <a:gd name="connsiteX81" fmla="*/ 141722 w 847725"/>
                <a:gd name="connsiteY81" fmla="*/ 215746 h 400050"/>
                <a:gd name="connsiteX82" fmla="*/ 130292 w 847725"/>
                <a:gd name="connsiteY82" fmla="*/ 234796 h 400050"/>
                <a:gd name="connsiteX83" fmla="*/ 178870 w 847725"/>
                <a:gd name="connsiteY83" fmla="*/ 243369 h 400050"/>
                <a:gd name="connsiteX84" fmla="*/ 162677 w 847725"/>
                <a:gd name="connsiteY84" fmla="*/ 257656 h 400050"/>
                <a:gd name="connsiteX85" fmla="*/ 157915 w 847725"/>
                <a:gd name="connsiteY85" fmla="*/ 259561 h 400050"/>
                <a:gd name="connsiteX86" fmla="*/ 282692 w 847725"/>
                <a:gd name="connsiteY86" fmla="*/ 294804 h 400050"/>
                <a:gd name="connsiteX87" fmla="*/ 291265 w 847725"/>
                <a:gd name="connsiteY87" fmla="*/ 290994 h 400050"/>
                <a:gd name="connsiteX88" fmla="*/ 306505 w 847725"/>
                <a:gd name="connsiteY88" fmla="*/ 269086 h 400050"/>
                <a:gd name="connsiteX89" fmla="*/ 299837 w 847725"/>
                <a:gd name="connsiteY89" fmla="*/ 271944 h 400050"/>
                <a:gd name="connsiteX90" fmla="*/ 312220 w 847725"/>
                <a:gd name="connsiteY90" fmla="*/ 287184 h 400050"/>
                <a:gd name="connsiteX91" fmla="*/ 294122 w 847725"/>
                <a:gd name="connsiteY91" fmla="*/ 310996 h 400050"/>
                <a:gd name="connsiteX92" fmla="*/ 312220 w 847725"/>
                <a:gd name="connsiteY92" fmla="*/ 306234 h 400050"/>
                <a:gd name="connsiteX93" fmla="*/ 335080 w 847725"/>
                <a:gd name="connsiteY93" fmla="*/ 286231 h 400050"/>
                <a:gd name="connsiteX94" fmla="*/ 312220 w 847725"/>
                <a:gd name="connsiteY94" fmla="*/ 284326 h 400050"/>
                <a:gd name="connsiteX95" fmla="*/ 398897 w 847725"/>
                <a:gd name="connsiteY95" fmla="*/ 270991 h 400050"/>
                <a:gd name="connsiteX96" fmla="*/ 395087 w 847725"/>
                <a:gd name="connsiteY96" fmla="*/ 280516 h 400050"/>
                <a:gd name="connsiteX97" fmla="*/ 452237 w 847725"/>
                <a:gd name="connsiteY97" fmla="*/ 279564 h 400050"/>
                <a:gd name="connsiteX98" fmla="*/ 464620 w 847725"/>
                <a:gd name="connsiteY98" fmla="*/ 253846 h 400050"/>
                <a:gd name="connsiteX99" fmla="*/ 468430 w 847725"/>
                <a:gd name="connsiteY99" fmla="*/ 251941 h 400050"/>
                <a:gd name="connsiteX100" fmla="*/ 457952 w 847725"/>
                <a:gd name="connsiteY100" fmla="*/ 270991 h 400050"/>
                <a:gd name="connsiteX101" fmla="*/ 459857 w 847725"/>
                <a:gd name="connsiteY101" fmla="*/ 283374 h 400050"/>
                <a:gd name="connsiteX102" fmla="*/ 483670 w 847725"/>
                <a:gd name="connsiteY102" fmla="*/ 245274 h 400050"/>
                <a:gd name="connsiteX103" fmla="*/ 510340 w 847725"/>
                <a:gd name="connsiteY103" fmla="*/ 304329 h 400050"/>
                <a:gd name="connsiteX104" fmla="*/ 509387 w 847725"/>
                <a:gd name="connsiteY104" fmla="*/ 294804 h 400050"/>
                <a:gd name="connsiteX105" fmla="*/ 500815 w 847725"/>
                <a:gd name="connsiteY105" fmla="*/ 310044 h 400050"/>
                <a:gd name="connsiteX106" fmla="*/ 561775 w 847725"/>
                <a:gd name="connsiteY106" fmla="*/ 299566 h 400050"/>
                <a:gd name="connsiteX107" fmla="*/ 816092 w 847725"/>
                <a:gd name="connsiteY107" fmla="*/ 28104 h 400050"/>
                <a:gd name="connsiteX108" fmla="*/ 817997 w 847725"/>
                <a:gd name="connsiteY108" fmla="*/ 30009 h 400050"/>
                <a:gd name="connsiteX109" fmla="*/ 816092 w 847725"/>
                <a:gd name="connsiteY109" fmla="*/ 28104 h 400050"/>
                <a:gd name="connsiteX110" fmla="*/ 383657 w 847725"/>
                <a:gd name="connsiteY110" fmla="*/ 334809 h 400050"/>
                <a:gd name="connsiteX111" fmla="*/ 438902 w 847725"/>
                <a:gd name="connsiteY111" fmla="*/ 304329 h 400050"/>
                <a:gd name="connsiteX112" fmla="*/ 383657 w 847725"/>
                <a:gd name="connsiteY112" fmla="*/ 334809 h 400050"/>
                <a:gd name="connsiteX113" fmla="*/ 377942 w 847725"/>
                <a:gd name="connsiteY113" fmla="*/ 313854 h 400050"/>
                <a:gd name="connsiteX114" fmla="*/ 377942 w 847725"/>
                <a:gd name="connsiteY114" fmla="*/ 313854 h 400050"/>
                <a:gd name="connsiteX115" fmla="*/ 374132 w 847725"/>
                <a:gd name="connsiteY115" fmla="*/ 320521 h 400050"/>
                <a:gd name="connsiteX116" fmla="*/ 375085 w 847725"/>
                <a:gd name="connsiteY116" fmla="*/ 321474 h 400050"/>
                <a:gd name="connsiteX117" fmla="*/ 374132 w 847725"/>
                <a:gd name="connsiteY117" fmla="*/ 320521 h 400050"/>
                <a:gd name="connsiteX118" fmla="*/ 491290 w 847725"/>
                <a:gd name="connsiteY118" fmla="*/ 306234 h 400050"/>
                <a:gd name="connsiteX119" fmla="*/ 491290 w 847725"/>
                <a:gd name="connsiteY119" fmla="*/ 306234 h 400050"/>
                <a:gd name="connsiteX120" fmla="*/ 481765 w 847725"/>
                <a:gd name="connsiteY120" fmla="*/ 301471 h 400050"/>
                <a:gd name="connsiteX121" fmla="*/ 481765 w 847725"/>
                <a:gd name="connsiteY121" fmla="*/ 301471 h 400050"/>
                <a:gd name="connsiteX122" fmla="*/ 452237 w 847725"/>
                <a:gd name="connsiteY122" fmla="*/ 290041 h 400050"/>
                <a:gd name="connsiteX123" fmla="*/ 452237 w 847725"/>
                <a:gd name="connsiteY123" fmla="*/ 290041 h 400050"/>
                <a:gd name="connsiteX124" fmla="*/ 77905 w 847725"/>
                <a:gd name="connsiteY124" fmla="*/ 215746 h 400050"/>
                <a:gd name="connsiteX125" fmla="*/ 77905 w 847725"/>
                <a:gd name="connsiteY125" fmla="*/ 215746 h 400050"/>
                <a:gd name="connsiteX126" fmla="*/ 121720 w 847725"/>
                <a:gd name="connsiteY126" fmla="*/ 272896 h 400050"/>
                <a:gd name="connsiteX127" fmla="*/ 156010 w 847725"/>
                <a:gd name="connsiteY127" fmla="*/ 259561 h 400050"/>
                <a:gd name="connsiteX128" fmla="*/ 161724 w 847725"/>
                <a:gd name="connsiteY128" fmla="*/ 261466 h 400050"/>
                <a:gd name="connsiteX129" fmla="*/ 135055 w 847725"/>
                <a:gd name="connsiteY129" fmla="*/ 268134 h 400050"/>
                <a:gd name="connsiteX130" fmla="*/ 119815 w 847725"/>
                <a:gd name="connsiteY130" fmla="*/ 229081 h 400050"/>
                <a:gd name="connsiteX131" fmla="*/ 96002 w 847725"/>
                <a:gd name="connsiteY131" fmla="*/ 244321 h 400050"/>
                <a:gd name="connsiteX132" fmla="*/ 121720 w 847725"/>
                <a:gd name="connsiteY132" fmla="*/ 272896 h 400050"/>
                <a:gd name="connsiteX133" fmla="*/ 296980 w 847725"/>
                <a:gd name="connsiteY133" fmla="*/ 333856 h 400050"/>
                <a:gd name="connsiteX134" fmla="*/ 253165 w 847725"/>
                <a:gd name="connsiteY134" fmla="*/ 309091 h 400050"/>
                <a:gd name="connsiteX135" fmla="*/ 253165 w 847725"/>
                <a:gd name="connsiteY135" fmla="*/ 294804 h 400050"/>
                <a:gd name="connsiteX136" fmla="*/ 275072 w 847725"/>
                <a:gd name="connsiteY136" fmla="*/ 299566 h 400050"/>
                <a:gd name="connsiteX137" fmla="*/ 267452 w 847725"/>
                <a:gd name="connsiteY137" fmla="*/ 269086 h 400050"/>
                <a:gd name="connsiteX138" fmla="*/ 249355 w 847725"/>
                <a:gd name="connsiteY138" fmla="*/ 273849 h 400050"/>
                <a:gd name="connsiteX139" fmla="*/ 261737 w 847725"/>
                <a:gd name="connsiteY139" fmla="*/ 286231 h 400050"/>
                <a:gd name="connsiteX140" fmla="*/ 206492 w 847725"/>
                <a:gd name="connsiteY140" fmla="*/ 294804 h 400050"/>
                <a:gd name="connsiteX141" fmla="*/ 210302 w 847725"/>
                <a:gd name="connsiteY141" fmla="*/ 283374 h 400050"/>
                <a:gd name="connsiteX142" fmla="*/ 156010 w 847725"/>
                <a:gd name="connsiteY142" fmla="*/ 292899 h 400050"/>
                <a:gd name="connsiteX143" fmla="*/ 221732 w 847725"/>
                <a:gd name="connsiteY143" fmla="*/ 306234 h 400050"/>
                <a:gd name="connsiteX144" fmla="*/ 218874 w 847725"/>
                <a:gd name="connsiteY144" fmla="*/ 326236 h 400050"/>
                <a:gd name="connsiteX145" fmla="*/ 252212 w 847725"/>
                <a:gd name="connsiteY145" fmla="*/ 335761 h 400050"/>
                <a:gd name="connsiteX146" fmla="*/ 296980 w 847725"/>
                <a:gd name="connsiteY146" fmla="*/ 333856 h 400050"/>
                <a:gd name="connsiteX147" fmla="*/ 319840 w 847725"/>
                <a:gd name="connsiteY147" fmla="*/ 329094 h 400050"/>
                <a:gd name="connsiteX148" fmla="*/ 367465 w 847725"/>
                <a:gd name="connsiteY148" fmla="*/ 319569 h 400050"/>
                <a:gd name="connsiteX149" fmla="*/ 373180 w 847725"/>
                <a:gd name="connsiteY149" fmla="*/ 310044 h 400050"/>
                <a:gd name="connsiteX150" fmla="*/ 375085 w 847725"/>
                <a:gd name="connsiteY150" fmla="*/ 302424 h 400050"/>
                <a:gd name="connsiteX151" fmla="*/ 319840 w 847725"/>
                <a:gd name="connsiteY151" fmla="*/ 329094 h 400050"/>
                <a:gd name="connsiteX152" fmla="*/ 475097 w 847725"/>
                <a:gd name="connsiteY152" fmla="*/ 361479 h 400050"/>
                <a:gd name="connsiteX153" fmla="*/ 475097 w 847725"/>
                <a:gd name="connsiteY153" fmla="*/ 361479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847725" h="400050">
                  <a:moveTo>
                    <a:pt x="561775" y="299566"/>
                  </a:moveTo>
                  <a:cubicBezTo>
                    <a:pt x="565585" y="298614"/>
                    <a:pt x="597970" y="282421"/>
                    <a:pt x="596065" y="285279"/>
                  </a:cubicBezTo>
                  <a:cubicBezTo>
                    <a:pt x="588445" y="289089"/>
                    <a:pt x="589397" y="285279"/>
                    <a:pt x="597017" y="274801"/>
                  </a:cubicBezTo>
                  <a:cubicBezTo>
                    <a:pt x="591302" y="271944"/>
                    <a:pt x="614162" y="290994"/>
                    <a:pt x="620830" y="287184"/>
                  </a:cubicBezTo>
                  <a:cubicBezTo>
                    <a:pt x="597017" y="270991"/>
                    <a:pt x="668455" y="253846"/>
                    <a:pt x="660835" y="259561"/>
                  </a:cubicBezTo>
                  <a:cubicBezTo>
                    <a:pt x="656072" y="238606"/>
                    <a:pt x="669407" y="251941"/>
                    <a:pt x="650357" y="248131"/>
                  </a:cubicBezTo>
                  <a:cubicBezTo>
                    <a:pt x="694172" y="254799"/>
                    <a:pt x="717032" y="182409"/>
                    <a:pt x="729415" y="214794"/>
                  </a:cubicBezTo>
                  <a:cubicBezTo>
                    <a:pt x="677980" y="230034"/>
                    <a:pt x="888482" y="-54764"/>
                    <a:pt x="824665" y="19531"/>
                  </a:cubicBezTo>
                  <a:cubicBezTo>
                    <a:pt x="832285" y="27151"/>
                    <a:pt x="840857" y="60489"/>
                    <a:pt x="844667" y="35724"/>
                  </a:cubicBezTo>
                  <a:cubicBezTo>
                    <a:pt x="860860" y="67156"/>
                    <a:pt x="813235" y="126211"/>
                    <a:pt x="804662" y="166216"/>
                  </a:cubicBezTo>
                  <a:cubicBezTo>
                    <a:pt x="804662" y="166216"/>
                    <a:pt x="797995" y="144309"/>
                    <a:pt x="797042" y="143356"/>
                  </a:cubicBezTo>
                  <a:cubicBezTo>
                    <a:pt x="789422" y="150976"/>
                    <a:pt x="794185" y="164311"/>
                    <a:pt x="789422" y="174789"/>
                  </a:cubicBezTo>
                  <a:cubicBezTo>
                    <a:pt x="794185" y="173836"/>
                    <a:pt x="799900" y="167169"/>
                    <a:pt x="802757" y="169074"/>
                  </a:cubicBezTo>
                  <a:cubicBezTo>
                    <a:pt x="790375" y="187171"/>
                    <a:pt x="748465" y="220509"/>
                    <a:pt x="751322" y="248131"/>
                  </a:cubicBezTo>
                  <a:cubicBezTo>
                    <a:pt x="756085" y="249084"/>
                    <a:pt x="741797" y="240511"/>
                    <a:pt x="742750" y="237654"/>
                  </a:cubicBezTo>
                  <a:cubicBezTo>
                    <a:pt x="744655" y="235749"/>
                    <a:pt x="709412" y="289089"/>
                    <a:pt x="709412" y="289089"/>
                  </a:cubicBezTo>
                  <a:cubicBezTo>
                    <a:pt x="698935" y="288136"/>
                    <a:pt x="717032" y="255751"/>
                    <a:pt x="703697" y="265276"/>
                  </a:cubicBezTo>
                  <a:cubicBezTo>
                    <a:pt x="700840" y="270991"/>
                    <a:pt x="700840" y="272896"/>
                    <a:pt x="702745" y="270991"/>
                  </a:cubicBezTo>
                  <a:cubicBezTo>
                    <a:pt x="686552" y="321474"/>
                    <a:pt x="582730" y="353859"/>
                    <a:pt x="565585" y="369099"/>
                  </a:cubicBezTo>
                  <a:cubicBezTo>
                    <a:pt x="566537" y="366241"/>
                    <a:pt x="603685" y="331951"/>
                    <a:pt x="552250" y="380529"/>
                  </a:cubicBezTo>
                  <a:cubicBezTo>
                    <a:pt x="579872" y="384339"/>
                    <a:pt x="587492" y="384339"/>
                    <a:pt x="574157" y="379576"/>
                  </a:cubicBezTo>
                  <a:cubicBezTo>
                    <a:pt x="584635" y="370051"/>
                    <a:pt x="597017" y="360526"/>
                    <a:pt x="614162" y="344334"/>
                  </a:cubicBezTo>
                  <a:cubicBezTo>
                    <a:pt x="635117" y="353859"/>
                    <a:pt x="597017" y="359574"/>
                    <a:pt x="635117" y="339571"/>
                  </a:cubicBezTo>
                  <a:cubicBezTo>
                    <a:pt x="621782" y="349096"/>
                    <a:pt x="619877" y="353859"/>
                    <a:pt x="629402" y="354811"/>
                  </a:cubicBezTo>
                  <a:cubicBezTo>
                    <a:pt x="622735" y="362431"/>
                    <a:pt x="615115" y="364336"/>
                    <a:pt x="607495" y="358621"/>
                  </a:cubicBezTo>
                  <a:cubicBezTo>
                    <a:pt x="606542" y="369099"/>
                    <a:pt x="610352" y="370051"/>
                    <a:pt x="620830" y="363384"/>
                  </a:cubicBezTo>
                  <a:cubicBezTo>
                    <a:pt x="597970" y="368146"/>
                    <a:pt x="500815" y="385291"/>
                    <a:pt x="500815" y="386244"/>
                  </a:cubicBezTo>
                  <a:cubicBezTo>
                    <a:pt x="505577" y="379576"/>
                    <a:pt x="503672" y="377671"/>
                    <a:pt x="495100" y="380529"/>
                  </a:cubicBezTo>
                  <a:cubicBezTo>
                    <a:pt x="495100" y="379576"/>
                    <a:pt x="540820" y="368146"/>
                    <a:pt x="540820" y="364336"/>
                  </a:cubicBezTo>
                  <a:cubicBezTo>
                    <a:pt x="540820" y="367194"/>
                    <a:pt x="542725" y="367194"/>
                    <a:pt x="544630" y="362431"/>
                  </a:cubicBezTo>
                  <a:cubicBezTo>
                    <a:pt x="545582" y="357669"/>
                    <a:pt x="457000" y="380529"/>
                    <a:pt x="463667" y="363384"/>
                  </a:cubicBezTo>
                  <a:cubicBezTo>
                    <a:pt x="463667" y="362431"/>
                    <a:pt x="456047" y="374814"/>
                    <a:pt x="457952" y="348144"/>
                  </a:cubicBezTo>
                  <a:cubicBezTo>
                    <a:pt x="436997" y="360526"/>
                    <a:pt x="424615" y="353859"/>
                    <a:pt x="418900" y="379576"/>
                  </a:cubicBezTo>
                  <a:cubicBezTo>
                    <a:pt x="426520" y="367194"/>
                    <a:pt x="457000" y="371956"/>
                    <a:pt x="457952" y="371956"/>
                  </a:cubicBezTo>
                  <a:cubicBezTo>
                    <a:pt x="457000" y="375766"/>
                    <a:pt x="452237" y="388149"/>
                    <a:pt x="454142" y="388149"/>
                  </a:cubicBezTo>
                  <a:cubicBezTo>
                    <a:pt x="408422" y="378624"/>
                    <a:pt x="357940" y="393864"/>
                    <a:pt x="293170" y="388149"/>
                  </a:cubicBezTo>
                  <a:cubicBezTo>
                    <a:pt x="293170" y="388149"/>
                    <a:pt x="329365" y="376719"/>
                    <a:pt x="335080" y="377671"/>
                  </a:cubicBezTo>
                  <a:cubicBezTo>
                    <a:pt x="330317" y="382434"/>
                    <a:pt x="326507" y="387196"/>
                    <a:pt x="324602" y="393864"/>
                  </a:cubicBezTo>
                  <a:cubicBezTo>
                    <a:pt x="334127" y="383386"/>
                    <a:pt x="339842" y="391959"/>
                    <a:pt x="347462" y="394816"/>
                  </a:cubicBezTo>
                  <a:cubicBezTo>
                    <a:pt x="338890" y="381481"/>
                    <a:pt x="345557" y="383386"/>
                    <a:pt x="346510" y="354811"/>
                  </a:cubicBezTo>
                  <a:cubicBezTo>
                    <a:pt x="340795" y="361479"/>
                    <a:pt x="265547" y="349096"/>
                    <a:pt x="280787" y="376719"/>
                  </a:cubicBezTo>
                  <a:cubicBezTo>
                    <a:pt x="283645" y="367194"/>
                    <a:pt x="290312" y="361479"/>
                    <a:pt x="299837" y="359574"/>
                  </a:cubicBezTo>
                  <a:cubicBezTo>
                    <a:pt x="294122" y="365289"/>
                    <a:pt x="296980" y="367194"/>
                    <a:pt x="306505" y="367194"/>
                  </a:cubicBezTo>
                  <a:cubicBezTo>
                    <a:pt x="289360" y="389101"/>
                    <a:pt x="301742" y="364336"/>
                    <a:pt x="295075" y="384339"/>
                  </a:cubicBezTo>
                  <a:cubicBezTo>
                    <a:pt x="298885" y="381481"/>
                    <a:pt x="250307" y="385291"/>
                    <a:pt x="252212" y="385291"/>
                  </a:cubicBezTo>
                  <a:cubicBezTo>
                    <a:pt x="254117" y="381481"/>
                    <a:pt x="252212" y="380529"/>
                    <a:pt x="247449" y="383386"/>
                  </a:cubicBezTo>
                  <a:cubicBezTo>
                    <a:pt x="243640" y="389101"/>
                    <a:pt x="274120" y="371004"/>
                    <a:pt x="271262" y="373861"/>
                  </a:cubicBezTo>
                  <a:cubicBezTo>
                    <a:pt x="261737" y="379576"/>
                    <a:pt x="251260" y="380529"/>
                    <a:pt x="248402" y="375766"/>
                  </a:cubicBezTo>
                  <a:cubicBezTo>
                    <a:pt x="244592" y="368146"/>
                    <a:pt x="263642" y="364336"/>
                    <a:pt x="266500" y="365289"/>
                  </a:cubicBezTo>
                  <a:cubicBezTo>
                    <a:pt x="258880" y="370051"/>
                    <a:pt x="262690" y="369099"/>
                    <a:pt x="278882" y="363384"/>
                  </a:cubicBezTo>
                  <a:cubicBezTo>
                    <a:pt x="261737" y="357669"/>
                    <a:pt x="216970" y="370051"/>
                    <a:pt x="202682" y="371004"/>
                  </a:cubicBezTo>
                  <a:cubicBezTo>
                    <a:pt x="207445" y="357669"/>
                    <a:pt x="232210" y="386244"/>
                    <a:pt x="236972" y="375766"/>
                  </a:cubicBezTo>
                  <a:cubicBezTo>
                    <a:pt x="236020" y="368146"/>
                    <a:pt x="231257" y="365289"/>
                    <a:pt x="223637" y="367194"/>
                  </a:cubicBezTo>
                  <a:cubicBezTo>
                    <a:pt x="236020" y="371004"/>
                    <a:pt x="241735" y="365289"/>
                    <a:pt x="240782" y="350049"/>
                  </a:cubicBezTo>
                  <a:cubicBezTo>
                    <a:pt x="235067" y="351001"/>
                    <a:pt x="233162" y="353859"/>
                    <a:pt x="235067" y="359574"/>
                  </a:cubicBezTo>
                  <a:cubicBezTo>
                    <a:pt x="211255" y="378624"/>
                    <a:pt x="208397" y="359574"/>
                    <a:pt x="190299" y="372909"/>
                  </a:cubicBezTo>
                  <a:cubicBezTo>
                    <a:pt x="180774" y="370051"/>
                    <a:pt x="165535" y="360526"/>
                    <a:pt x="160772" y="342429"/>
                  </a:cubicBezTo>
                  <a:cubicBezTo>
                    <a:pt x="150295" y="332904"/>
                    <a:pt x="188395" y="384339"/>
                    <a:pt x="199824" y="354811"/>
                  </a:cubicBezTo>
                  <a:cubicBezTo>
                    <a:pt x="196967" y="325284"/>
                    <a:pt x="125530" y="341476"/>
                    <a:pt x="144580" y="345286"/>
                  </a:cubicBezTo>
                  <a:cubicBezTo>
                    <a:pt x="148390" y="343381"/>
                    <a:pt x="123624" y="339571"/>
                    <a:pt x="117910" y="335761"/>
                  </a:cubicBezTo>
                  <a:cubicBezTo>
                    <a:pt x="113147" y="334809"/>
                    <a:pt x="148390" y="330999"/>
                    <a:pt x="145532" y="331951"/>
                  </a:cubicBezTo>
                  <a:cubicBezTo>
                    <a:pt x="151247" y="303376"/>
                    <a:pt x="92192" y="306234"/>
                    <a:pt x="78857" y="310044"/>
                  </a:cubicBezTo>
                  <a:cubicBezTo>
                    <a:pt x="75047" y="322426"/>
                    <a:pt x="16945" y="231939"/>
                    <a:pt x="24565" y="230034"/>
                  </a:cubicBezTo>
                  <a:cubicBezTo>
                    <a:pt x="32185" y="253846"/>
                    <a:pt x="32185" y="236701"/>
                    <a:pt x="40757" y="258609"/>
                  </a:cubicBezTo>
                  <a:cubicBezTo>
                    <a:pt x="32185" y="262419"/>
                    <a:pt x="55997" y="245274"/>
                    <a:pt x="55045" y="250989"/>
                  </a:cubicBezTo>
                  <a:cubicBezTo>
                    <a:pt x="47424" y="250036"/>
                    <a:pt x="41710" y="246226"/>
                    <a:pt x="37899" y="239559"/>
                  </a:cubicBezTo>
                  <a:cubicBezTo>
                    <a:pt x="77905" y="241464"/>
                    <a:pt x="13135" y="220509"/>
                    <a:pt x="12182" y="234796"/>
                  </a:cubicBezTo>
                  <a:cubicBezTo>
                    <a:pt x="-9726" y="204316"/>
                    <a:pt x="47424" y="237654"/>
                    <a:pt x="38852" y="215746"/>
                  </a:cubicBezTo>
                  <a:cubicBezTo>
                    <a:pt x="28374" y="210031"/>
                    <a:pt x="26470" y="199554"/>
                    <a:pt x="13135" y="194791"/>
                  </a:cubicBezTo>
                  <a:cubicBezTo>
                    <a:pt x="5515" y="210031"/>
                    <a:pt x="7420" y="216699"/>
                    <a:pt x="20755" y="214794"/>
                  </a:cubicBezTo>
                  <a:cubicBezTo>
                    <a:pt x="15992" y="209079"/>
                    <a:pt x="16945" y="208126"/>
                    <a:pt x="21707" y="211936"/>
                  </a:cubicBezTo>
                  <a:cubicBezTo>
                    <a:pt x="17897" y="204316"/>
                    <a:pt x="23612" y="163359"/>
                    <a:pt x="16945" y="150976"/>
                  </a:cubicBezTo>
                  <a:cubicBezTo>
                    <a:pt x="18849" y="152881"/>
                    <a:pt x="19802" y="151929"/>
                    <a:pt x="20755" y="146214"/>
                  </a:cubicBezTo>
                  <a:cubicBezTo>
                    <a:pt x="29327" y="150024"/>
                    <a:pt x="46472" y="158596"/>
                    <a:pt x="40757" y="154786"/>
                  </a:cubicBezTo>
                  <a:cubicBezTo>
                    <a:pt x="37899" y="150024"/>
                    <a:pt x="71237" y="209079"/>
                    <a:pt x="72190" y="194791"/>
                  </a:cubicBezTo>
                  <a:cubicBezTo>
                    <a:pt x="68380" y="195744"/>
                    <a:pt x="72190" y="197649"/>
                    <a:pt x="82667" y="199554"/>
                  </a:cubicBezTo>
                  <a:cubicBezTo>
                    <a:pt x="79810" y="204316"/>
                    <a:pt x="50282" y="141451"/>
                    <a:pt x="62665" y="159549"/>
                  </a:cubicBezTo>
                  <a:cubicBezTo>
                    <a:pt x="75047" y="156691"/>
                    <a:pt x="53140" y="145261"/>
                    <a:pt x="54092" y="146214"/>
                  </a:cubicBezTo>
                  <a:cubicBezTo>
                    <a:pt x="55045" y="154786"/>
                    <a:pt x="55045" y="150976"/>
                    <a:pt x="53140" y="134784"/>
                  </a:cubicBezTo>
                  <a:cubicBezTo>
                    <a:pt x="75047" y="139546"/>
                    <a:pt x="51235" y="147166"/>
                    <a:pt x="67427" y="141451"/>
                  </a:cubicBezTo>
                  <a:cubicBezTo>
                    <a:pt x="97907" y="150024"/>
                    <a:pt x="96955" y="192886"/>
                    <a:pt x="103622" y="199554"/>
                  </a:cubicBezTo>
                  <a:cubicBezTo>
                    <a:pt x="110290" y="209079"/>
                    <a:pt x="133149" y="184314"/>
                    <a:pt x="141722" y="215746"/>
                  </a:cubicBezTo>
                  <a:cubicBezTo>
                    <a:pt x="136007" y="206221"/>
                    <a:pt x="130292" y="230986"/>
                    <a:pt x="130292" y="234796"/>
                  </a:cubicBezTo>
                  <a:cubicBezTo>
                    <a:pt x="130292" y="234796"/>
                    <a:pt x="167440" y="250989"/>
                    <a:pt x="178870" y="243369"/>
                  </a:cubicBezTo>
                  <a:cubicBezTo>
                    <a:pt x="176965" y="252894"/>
                    <a:pt x="172202" y="257656"/>
                    <a:pt x="162677" y="257656"/>
                  </a:cubicBezTo>
                  <a:cubicBezTo>
                    <a:pt x="166487" y="247179"/>
                    <a:pt x="164582" y="247179"/>
                    <a:pt x="157915" y="259561"/>
                  </a:cubicBezTo>
                  <a:cubicBezTo>
                    <a:pt x="188395" y="270039"/>
                    <a:pt x="280787" y="238606"/>
                    <a:pt x="282692" y="294804"/>
                  </a:cubicBezTo>
                  <a:cubicBezTo>
                    <a:pt x="284597" y="290041"/>
                    <a:pt x="287455" y="289089"/>
                    <a:pt x="291265" y="290994"/>
                  </a:cubicBezTo>
                  <a:cubicBezTo>
                    <a:pt x="281740" y="283374"/>
                    <a:pt x="296980" y="268134"/>
                    <a:pt x="306505" y="269086"/>
                  </a:cubicBezTo>
                  <a:cubicBezTo>
                    <a:pt x="307457" y="275754"/>
                    <a:pt x="305552" y="276706"/>
                    <a:pt x="299837" y="271944"/>
                  </a:cubicBezTo>
                  <a:cubicBezTo>
                    <a:pt x="300790" y="288136"/>
                    <a:pt x="302695" y="286231"/>
                    <a:pt x="312220" y="287184"/>
                  </a:cubicBezTo>
                  <a:cubicBezTo>
                    <a:pt x="310315" y="297661"/>
                    <a:pt x="303647" y="305281"/>
                    <a:pt x="294122" y="310996"/>
                  </a:cubicBezTo>
                  <a:cubicBezTo>
                    <a:pt x="305552" y="298614"/>
                    <a:pt x="311267" y="297661"/>
                    <a:pt x="312220" y="306234"/>
                  </a:cubicBezTo>
                  <a:cubicBezTo>
                    <a:pt x="315077" y="304329"/>
                    <a:pt x="333175" y="288136"/>
                    <a:pt x="335080" y="286231"/>
                  </a:cubicBezTo>
                  <a:cubicBezTo>
                    <a:pt x="327460" y="286231"/>
                    <a:pt x="319840" y="285279"/>
                    <a:pt x="312220" y="284326"/>
                  </a:cubicBezTo>
                  <a:cubicBezTo>
                    <a:pt x="328412" y="269086"/>
                    <a:pt x="387467" y="271944"/>
                    <a:pt x="398897" y="270991"/>
                  </a:cubicBezTo>
                  <a:cubicBezTo>
                    <a:pt x="412232" y="280516"/>
                    <a:pt x="401755" y="272896"/>
                    <a:pt x="395087" y="280516"/>
                  </a:cubicBezTo>
                  <a:cubicBezTo>
                    <a:pt x="400802" y="277659"/>
                    <a:pt x="452237" y="279564"/>
                    <a:pt x="452237" y="279564"/>
                  </a:cubicBezTo>
                  <a:cubicBezTo>
                    <a:pt x="438902" y="284326"/>
                    <a:pt x="467477" y="248131"/>
                    <a:pt x="464620" y="253846"/>
                  </a:cubicBezTo>
                  <a:cubicBezTo>
                    <a:pt x="463667" y="261466"/>
                    <a:pt x="464620" y="260514"/>
                    <a:pt x="468430" y="251941"/>
                  </a:cubicBezTo>
                  <a:cubicBezTo>
                    <a:pt x="471287" y="263371"/>
                    <a:pt x="467477" y="270039"/>
                    <a:pt x="457952" y="270991"/>
                  </a:cubicBezTo>
                  <a:cubicBezTo>
                    <a:pt x="464620" y="272896"/>
                    <a:pt x="465572" y="277659"/>
                    <a:pt x="459857" y="283374"/>
                  </a:cubicBezTo>
                  <a:cubicBezTo>
                    <a:pt x="473192" y="289089"/>
                    <a:pt x="479860" y="246226"/>
                    <a:pt x="483670" y="245274"/>
                  </a:cubicBezTo>
                  <a:cubicBezTo>
                    <a:pt x="477955" y="303376"/>
                    <a:pt x="499862" y="279564"/>
                    <a:pt x="510340" y="304329"/>
                  </a:cubicBezTo>
                  <a:cubicBezTo>
                    <a:pt x="502720" y="305281"/>
                    <a:pt x="501767" y="302424"/>
                    <a:pt x="509387" y="294804"/>
                  </a:cubicBezTo>
                  <a:cubicBezTo>
                    <a:pt x="448427" y="326236"/>
                    <a:pt x="520817" y="291946"/>
                    <a:pt x="500815" y="310044"/>
                  </a:cubicBezTo>
                  <a:cubicBezTo>
                    <a:pt x="523675" y="307186"/>
                    <a:pt x="552250" y="313854"/>
                    <a:pt x="561775" y="299566"/>
                  </a:cubicBezTo>
                  <a:close/>
                  <a:moveTo>
                    <a:pt x="816092" y="28104"/>
                  </a:moveTo>
                  <a:cubicBezTo>
                    <a:pt x="816092" y="29056"/>
                    <a:pt x="817045" y="29056"/>
                    <a:pt x="817997" y="30009"/>
                  </a:cubicBezTo>
                  <a:cubicBezTo>
                    <a:pt x="817045" y="30009"/>
                    <a:pt x="816092" y="30009"/>
                    <a:pt x="816092" y="28104"/>
                  </a:cubicBezTo>
                  <a:close/>
                  <a:moveTo>
                    <a:pt x="383657" y="334809"/>
                  </a:moveTo>
                  <a:cubicBezTo>
                    <a:pt x="409375" y="337666"/>
                    <a:pt x="437950" y="319569"/>
                    <a:pt x="438902" y="304329"/>
                  </a:cubicBezTo>
                  <a:cubicBezTo>
                    <a:pt x="420805" y="295756"/>
                    <a:pt x="371275" y="346239"/>
                    <a:pt x="383657" y="334809"/>
                  </a:cubicBezTo>
                  <a:close/>
                  <a:moveTo>
                    <a:pt x="377942" y="313854"/>
                  </a:moveTo>
                  <a:cubicBezTo>
                    <a:pt x="373180" y="312901"/>
                    <a:pt x="376037" y="323379"/>
                    <a:pt x="377942" y="313854"/>
                  </a:cubicBezTo>
                  <a:close/>
                  <a:moveTo>
                    <a:pt x="374132" y="320521"/>
                  </a:moveTo>
                  <a:cubicBezTo>
                    <a:pt x="375085" y="320521"/>
                    <a:pt x="375085" y="320521"/>
                    <a:pt x="375085" y="321474"/>
                  </a:cubicBezTo>
                  <a:lnTo>
                    <a:pt x="374132" y="320521"/>
                  </a:lnTo>
                  <a:close/>
                  <a:moveTo>
                    <a:pt x="491290" y="306234"/>
                  </a:moveTo>
                  <a:cubicBezTo>
                    <a:pt x="488432" y="307186"/>
                    <a:pt x="498910" y="304329"/>
                    <a:pt x="491290" y="306234"/>
                  </a:cubicBezTo>
                  <a:close/>
                  <a:moveTo>
                    <a:pt x="481765" y="301471"/>
                  </a:moveTo>
                  <a:cubicBezTo>
                    <a:pt x="483670" y="311949"/>
                    <a:pt x="483670" y="303376"/>
                    <a:pt x="481765" y="301471"/>
                  </a:cubicBezTo>
                  <a:close/>
                  <a:moveTo>
                    <a:pt x="452237" y="290041"/>
                  </a:moveTo>
                  <a:cubicBezTo>
                    <a:pt x="443665" y="329094"/>
                    <a:pt x="456047" y="283374"/>
                    <a:pt x="452237" y="290041"/>
                  </a:cubicBezTo>
                  <a:close/>
                  <a:moveTo>
                    <a:pt x="77905" y="215746"/>
                  </a:moveTo>
                  <a:cubicBezTo>
                    <a:pt x="65522" y="231939"/>
                    <a:pt x="118862" y="231939"/>
                    <a:pt x="77905" y="215746"/>
                  </a:cubicBezTo>
                  <a:close/>
                  <a:moveTo>
                    <a:pt x="121720" y="272896"/>
                  </a:moveTo>
                  <a:cubicBezTo>
                    <a:pt x="148390" y="273849"/>
                    <a:pt x="158867" y="285279"/>
                    <a:pt x="156010" y="259561"/>
                  </a:cubicBezTo>
                  <a:cubicBezTo>
                    <a:pt x="154105" y="265276"/>
                    <a:pt x="156010" y="266229"/>
                    <a:pt x="161724" y="261466"/>
                  </a:cubicBezTo>
                  <a:cubicBezTo>
                    <a:pt x="162677" y="254799"/>
                    <a:pt x="131245" y="255751"/>
                    <a:pt x="135055" y="268134"/>
                  </a:cubicBezTo>
                  <a:cubicBezTo>
                    <a:pt x="114099" y="270991"/>
                    <a:pt x="123624" y="235749"/>
                    <a:pt x="119815" y="229081"/>
                  </a:cubicBezTo>
                  <a:cubicBezTo>
                    <a:pt x="101717" y="229081"/>
                    <a:pt x="120767" y="240511"/>
                    <a:pt x="96002" y="244321"/>
                  </a:cubicBezTo>
                  <a:cubicBezTo>
                    <a:pt x="106480" y="255751"/>
                    <a:pt x="107432" y="264324"/>
                    <a:pt x="121720" y="272896"/>
                  </a:cubicBezTo>
                  <a:close/>
                  <a:moveTo>
                    <a:pt x="296980" y="333856"/>
                  </a:moveTo>
                  <a:cubicBezTo>
                    <a:pt x="287455" y="284326"/>
                    <a:pt x="270310" y="329094"/>
                    <a:pt x="253165" y="309091"/>
                  </a:cubicBezTo>
                  <a:cubicBezTo>
                    <a:pt x="271262" y="297661"/>
                    <a:pt x="264595" y="297661"/>
                    <a:pt x="253165" y="294804"/>
                  </a:cubicBezTo>
                  <a:cubicBezTo>
                    <a:pt x="268405" y="275754"/>
                    <a:pt x="256974" y="305281"/>
                    <a:pt x="275072" y="299566"/>
                  </a:cubicBezTo>
                  <a:cubicBezTo>
                    <a:pt x="275072" y="296709"/>
                    <a:pt x="265547" y="266229"/>
                    <a:pt x="267452" y="269086"/>
                  </a:cubicBezTo>
                  <a:cubicBezTo>
                    <a:pt x="267452" y="269086"/>
                    <a:pt x="249355" y="273849"/>
                    <a:pt x="249355" y="273849"/>
                  </a:cubicBezTo>
                  <a:cubicBezTo>
                    <a:pt x="249355" y="274801"/>
                    <a:pt x="265547" y="277659"/>
                    <a:pt x="261737" y="286231"/>
                  </a:cubicBezTo>
                  <a:cubicBezTo>
                    <a:pt x="240782" y="290041"/>
                    <a:pt x="217922" y="290994"/>
                    <a:pt x="206492" y="294804"/>
                  </a:cubicBezTo>
                  <a:cubicBezTo>
                    <a:pt x="220780" y="279564"/>
                    <a:pt x="208397" y="293851"/>
                    <a:pt x="210302" y="283374"/>
                  </a:cubicBezTo>
                  <a:cubicBezTo>
                    <a:pt x="223637" y="293851"/>
                    <a:pt x="158867" y="291946"/>
                    <a:pt x="156010" y="292899"/>
                  </a:cubicBezTo>
                  <a:cubicBezTo>
                    <a:pt x="200777" y="324331"/>
                    <a:pt x="184585" y="303376"/>
                    <a:pt x="221732" y="306234"/>
                  </a:cubicBezTo>
                  <a:cubicBezTo>
                    <a:pt x="221732" y="305281"/>
                    <a:pt x="216970" y="326236"/>
                    <a:pt x="218874" y="326236"/>
                  </a:cubicBezTo>
                  <a:cubicBezTo>
                    <a:pt x="228399" y="307186"/>
                    <a:pt x="267452" y="335761"/>
                    <a:pt x="252212" y="335761"/>
                  </a:cubicBezTo>
                  <a:cubicBezTo>
                    <a:pt x="251260" y="333856"/>
                    <a:pt x="288407" y="334809"/>
                    <a:pt x="296980" y="333856"/>
                  </a:cubicBezTo>
                  <a:close/>
                  <a:moveTo>
                    <a:pt x="319840" y="329094"/>
                  </a:moveTo>
                  <a:cubicBezTo>
                    <a:pt x="345557" y="324331"/>
                    <a:pt x="338890" y="302424"/>
                    <a:pt x="367465" y="319569"/>
                  </a:cubicBezTo>
                  <a:cubicBezTo>
                    <a:pt x="364607" y="315759"/>
                    <a:pt x="370322" y="310044"/>
                    <a:pt x="373180" y="310044"/>
                  </a:cubicBezTo>
                  <a:cubicBezTo>
                    <a:pt x="367465" y="305281"/>
                    <a:pt x="368417" y="303376"/>
                    <a:pt x="375085" y="302424"/>
                  </a:cubicBezTo>
                  <a:cubicBezTo>
                    <a:pt x="344605" y="293851"/>
                    <a:pt x="317935" y="303376"/>
                    <a:pt x="319840" y="329094"/>
                  </a:cubicBezTo>
                  <a:close/>
                  <a:moveTo>
                    <a:pt x="475097" y="361479"/>
                  </a:moveTo>
                  <a:cubicBezTo>
                    <a:pt x="476050" y="361479"/>
                    <a:pt x="475097" y="361479"/>
                    <a:pt x="475097" y="361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4" name="Freeform: Shape 4093">
              <a:extLst>
                <a:ext uri="{FF2B5EF4-FFF2-40B4-BE49-F238E27FC236}">
                  <a16:creationId xmlns:a16="http://schemas.microsoft.com/office/drawing/2014/main" id="{3D51BE14-1510-4999-A298-20AEC503649E}"/>
                </a:ext>
              </a:extLst>
            </p:cNvPr>
            <p:cNvSpPr/>
            <p:nvPr/>
          </p:nvSpPr>
          <p:spPr>
            <a:xfrm>
              <a:off x="6914674" y="1098557"/>
              <a:ext cx="19050" cy="19050"/>
            </a:xfrm>
            <a:custGeom>
              <a:avLst/>
              <a:gdLst>
                <a:gd name="connsiteX0" fmla="*/ 13811 w 19050"/>
                <a:gd name="connsiteY0" fmla="*/ 11105 h 19050"/>
                <a:gd name="connsiteX1" fmla="*/ 7144 w 19050"/>
                <a:gd name="connsiteY1" fmla="*/ 7295 h 19050"/>
                <a:gd name="connsiteX2" fmla="*/ 13811 w 19050"/>
                <a:gd name="connsiteY2" fmla="*/ 11105 h 19050"/>
              </a:gdLst>
              <a:ahLst/>
              <a:cxnLst>
                <a:cxn ang="0">
                  <a:pos x="connsiteX0" y="connsiteY0"/>
                </a:cxn>
                <a:cxn ang="0">
                  <a:pos x="connsiteX1" y="connsiteY1"/>
                </a:cxn>
                <a:cxn ang="0">
                  <a:pos x="connsiteX2" y="connsiteY2"/>
                </a:cxn>
              </a:cxnLst>
              <a:rect l="l" t="t" r="r" b="b"/>
              <a:pathLst>
                <a:path w="19050" h="19050">
                  <a:moveTo>
                    <a:pt x="13811" y="11105"/>
                  </a:moveTo>
                  <a:cubicBezTo>
                    <a:pt x="11906" y="10153"/>
                    <a:pt x="10954" y="6343"/>
                    <a:pt x="7144" y="7295"/>
                  </a:cubicBezTo>
                  <a:cubicBezTo>
                    <a:pt x="10954" y="7295"/>
                    <a:pt x="9049" y="14915"/>
                    <a:pt x="13811" y="111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5" name="Freeform: Shape 4094">
              <a:extLst>
                <a:ext uri="{FF2B5EF4-FFF2-40B4-BE49-F238E27FC236}">
                  <a16:creationId xmlns:a16="http://schemas.microsoft.com/office/drawing/2014/main" id="{ECDF787B-02D5-470B-AD3B-D11D7C7C5F7C}"/>
                </a:ext>
              </a:extLst>
            </p:cNvPr>
            <p:cNvSpPr/>
            <p:nvPr/>
          </p:nvSpPr>
          <p:spPr>
            <a:xfrm>
              <a:off x="6921341" y="1097481"/>
              <a:ext cx="9525" cy="9525"/>
            </a:xfrm>
            <a:custGeom>
              <a:avLst/>
              <a:gdLst>
                <a:gd name="connsiteX0" fmla="*/ 10001 w 9525"/>
                <a:gd name="connsiteY0" fmla="*/ 7419 h 9525"/>
                <a:gd name="connsiteX1" fmla="*/ 10001 w 9525"/>
                <a:gd name="connsiteY1" fmla="*/ 7419 h 9525"/>
              </a:gdLst>
              <a:ahLst/>
              <a:cxnLst>
                <a:cxn ang="0">
                  <a:pos x="connsiteX0" y="connsiteY0"/>
                </a:cxn>
                <a:cxn ang="0">
                  <a:pos x="connsiteX1" y="connsiteY1"/>
                </a:cxn>
              </a:cxnLst>
              <a:rect l="l" t="t" r="r" b="b"/>
              <a:pathLst>
                <a:path w="9525" h="9525">
                  <a:moveTo>
                    <a:pt x="10001" y="7419"/>
                  </a:moveTo>
                  <a:cubicBezTo>
                    <a:pt x="6191" y="6466"/>
                    <a:pt x="6191" y="8371"/>
                    <a:pt x="10001"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6" name="Freeform: Shape 4095">
              <a:extLst>
                <a:ext uri="{FF2B5EF4-FFF2-40B4-BE49-F238E27FC236}">
                  <a16:creationId xmlns:a16="http://schemas.microsoft.com/office/drawing/2014/main" id="{59737DB2-F372-4EED-85D2-E11EB401DB9B}"/>
                </a:ext>
              </a:extLst>
            </p:cNvPr>
            <p:cNvSpPr/>
            <p:nvPr/>
          </p:nvSpPr>
          <p:spPr>
            <a:xfrm>
              <a:off x="6949665" y="1084672"/>
              <a:ext cx="19050" cy="9525"/>
            </a:xfrm>
            <a:custGeom>
              <a:avLst/>
              <a:gdLst>
                <a:gd name="connsiteX0" fmla="*/ 10253 w 19050"/>
                <a:gd name="connsiteY0" fmla="*/ 9750 h 9525"/>
                <a:gd name="connsiteX1" fmla="*/ 10253 w 19050"/>
                <a:gd name="connsiteY1" fmla="*/ 9750 h 9525"/>
              </a:gdLst>
              <a:ahLst/>
              <a:cxnLst>
                <a:cxn ang="0">
                  <a:pos x="connsiteX0" y="connsiteY0"/>
                </a:cxn>
                <a:cxn ang="0">
                  <a:pos x="connsiteX1" y="connsiteY1"/>
                </a:cxn>
              </a:cxnLst>
              <a:rect l="l" t="t" r="r" b="b"/>
              <a:pathLst>
                <a:path w="19050" h="9525">
                  <a:moveTo>
                    <a:pt x="10253" y="9750"/>
                  </a:moveTo>
                  <a:cubicBezTo>
                    <a:pt x="-1177" y="4988"/>
                    <a:pt x="23588" y="7845"/>
                    <a:pt x="10253" y="97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7" name="Freeform: Shape 4096">
              <a:extLst>
                <a:ext uri="{FF2B5EF4-FFF2-40B4-BE49-F238E27FC236}">
                  <a16:creationId xmlns:a16="http://schemas.microsoft.com/office/drawing/2014/main" id="{FC19AC4E-B6ED-4855-A5E5-87652B3506AC}"/>
                </a:ext>
              </a:extLst>
            </p:cNvPr>
            <p:cNvSpPr/>
            <p:nvPr/>
          </p:nvSpPr>
          <p:spPr>
            <a:xfrm>
              <a:off x="6962500" y="1085044"/>
              <a:ext cx="9525" cy="9525"/>
            </a:xfrm>
            <a:custGeom>
              <a:avLst/>
              <a:gdLst>
                <a:gd name="connsiteX0" fmla="*/ 10752 w 9525"/>
                <a:gd name="connsiteY0" fmla="*/ 10330 h 9525"/>
                <a:gd name="connsiteX1" fmla="*/ 10752 w 9525"/>
                <a:gd name="connsiteY1" fmla="*/ 10330 h 9525"/>
              </a:gdLst>
              <a:ahLst/>
              <a:cxnLst>
                <a:cxn ang="0">
                  <a:pos x="connsiteX0" y="connsiteY0"/>
                </a:cxn>
                <a:cxn ang="0">
                  <a:pos x="connsiteX1" y="connsiteY1"/>
                </a:cxn>
              </a:cxnLst>
              <a:rect l="l" t="t" r="r" b="b"/>
              <a:pathLst>
                <a:path w="9525" h="9525">
                  <a:moveTo>
                    <a:pt x="10752" y="10330"/>
                  </a:moveTo>
                  <a:cubicBezTo>
                    <a:pt x="3132" y="3663"/>
                    <a:pt x="9800" y="9378"/>
                    <a:pt x="10752" y="1033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8" name="Freeform: Shape 4097">
              <a:extLst>
                <a:ext uri="{FF2B5EF4-FFF2-40B4-BE49-F238E27FC236}">
                  <a16:creationId xmlns:a16="http://schemas.microsoft.com/office/drawing/2014/main" id="{FF9DDC12-5C28-4808-BD47-68B7AB72C65A}"/>
                </a:ext>
              </a:extLst>
            </p:cNvPr>
            <p:cNvSpPr/>
            <p:nvPr/>
          </p:nvSpPr>
          <p:spPr>
            <a:xfrm>
              <a:off x="6912830" y="1201578"/>
              <a:ext cx="9525" cy="9525"/>
            </a:xfrm>
            <a:custGeom>
              <a:avLst/>
              <a:gdLst>
                <a:gd name="connsiteX0" fmla="*/ 8035 w 9525"/>
                <a:gd name="connsiteY0" fmla="*/ 7144 h 9525"/>
                <a:gd name="connsiteX1" fmla="*/ 11845 w 9525"/>
                <a:gd name="connsiteY1" fmla="*/ 10954 h 9525"/>
                <a:gd name="connsiteX2" fmla="*/ 8035 w 9525"/>
                <a:gd name="connsiteY2" fmla="*/ 7144 h 9525"/>
              </a:gdLst>
              <a:ahLst/>
              <a:cxnLst>
                <a:cxn ang="0">
                  <a:pos x="connsiteX0" y="connsiteY0"/>
                </a:cxn>
                <a:cxn ang="0">
                  <a:pos x="connsiteX1" y="connsiteY1"/>
                </a:cxn>
                <a:cxn ang="0">
                  <a:pos x="connsiteX2" y="connsiteY2"/>
                </a:cxn>
              </a:cxnLst>
              <a:rect l="l" t="t" r="r" b="b"/>
              <a:pathLst>
                <a:path w="9525" h="9525">
                  <a:moveTo>
                    <a:pt x="8035" y="7144"/>
                  </a:moveTo>
                  <a:cubicBezTo>
                    <a:pt x="5177" y="9049"/>
                    <a:pt x="9940" y="10001"/>
                    <a:pt x="11845" y="10954"/>
                  </a:cubicBezTo>
                  <a:cubicBezTo>
                    <a:pt x="11845" y="10001"/>
                    <a:pt x="10892" y="8096"/>
                    <a:pt x="803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099" name="Freeform: Shape 4098">
              <a:extLst>
                <a:ext uri="{FF2B5EF4-FFF2-40B4-BE49-F238E27FC236}">
                  <a16:creationId xmlns:a16="http://schemas.microsoft.com/office/drawing/2014/main" id="{B955466F-9C80-44C2-9AB3-DECC672D6979}"/>
                </a:ext>
              </a:extLst>
            </p:cNvPr>
            <p:cNvSpPr/>
            <p:nvPr/>
          </p:nvSpPr>
          <p:spPr>
            <a:xfrm>
              <a:off x="7722394" y="1087632"/>
              <a:ext cx="19050" cy="38100"/>
            </a:xfrm>
            <a:custGeom>
              <a:avLst/>
              <a:gdLst>
                <a:gd name="connsiteX0" fmla="*/ 7144 w 19050"/>
                <a:gd name="connsiteY0" fmla="*/ 38222 h 38100"/>
                <a:gd name="connsiteX1" fmla="*/ 7144 w 19050"/>
                <a:gd name="connsiteY1" fmla="*/ 38222 h 38100"/>
              </a:gdLst>
              <a:ahLst/>
              <a:cxnLst>
                <a:cxn ang="0">
                  <a:pos x="connsiteX0" y="connsiteY0"/>
                </a:cxn>
                <a:cxn ang="0">
                  <a:pos x="connsiteX1" y="connsiteY1"/>
                </a:cxn>
              </a:cxnLst>
              <a:rect l="l" t="t" r="r" b="b"/>
              <a:pathLst>
                <a:path w="19050" h="38100">
                  <a:moveTo>
                    <a:pt x="7144" y="38222"/>
                  </a:moveTo>
                  <a:cubicBezTo>
                    <a:pt x="11906" y="26792"/>
                    <a:pt x="33814" y="-25595"/>
                    <a:pt x="7144" y="3822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0" name="Freeform: Shape 4099">
              <a:extLst>
                <a:ext uri="{FF2B5EF4-FFF2-40B4-BE49-F238E27FC236}">
                  <a16:creationId xmlns:a16="http://schemas.microsoft.com/office/drawing/2014/main" id="{1F6B5E9E-074C-4CD1-A6D3-D875DA7851DA}"/>
                </a:ext>
              </a:extLst>
            </p:cNvPr>
            <p:cNvSpPr/>
            <p:nvPr/>
          </p:nvSpPr>
          <p:spPr>
            <a:xfrm>
              <a:off x="6992884" y="1258305"/>
              <a:ext cx="28575" cy="9525"/>
            </a:xfrm>
            <a:custGeom>
              <a:avLst/>
              <a:gdLst>
                <a:gd name="connsiteX0" fmla="*/ 30850 w 28575"/>
                <a:gd name="connsiteY0" fmla="*/ 11377 h 9525"/>
                <a:gd name="connsiteX1" fmla="*/ 30850 w 28575"/>
                <a:gd name="connsiteY1" fmla="*/ 11377 h 9525"/>
              </a:gdLst>
              <a:ahLst/>
              <a:cxnLst>
                <a:cxn ang="0">
                  <a:pos x="connsiteX0" y="connsiteY0"/>
                </a:cxn>
                <a:cxn ang="0">
                  <a:pos x="connsiteX1" y="connsiteY1"/>
                </a:cxn>
              </a:cxnLst>
              <a:rect l="l" t="t" r="r" b="b"/>
              <a:pathLst>
                <a:path w="28575" h="9525">
                  <a:moveTo>
                    <a:pt x="30850" y="11377"/>
                  </a:moveTo>
                  <a:cubicBezTo>
                    <a:pt x="-22490" y="1852"/>
                    <a:pt x="30850" y="11377"/>
                    <a:pt x="30850" y="113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1" name="Freeform: Shape 4100">
              <a:extLst>
                <a:ext uri="{FF2B5EF4-FFF2-40B4-BE49-F238E27FC236}">
                  <a16:creationId xmlns:a16="http://schemas.microsoft.com/office/drawing/2014/main" id="{E86F080B-82F0-4E2F-B07A-8A6379DB5694}"/>
                </a:ext>
              </a:extLst>
            </p:cNvPr>
            <p:cNvSpPr/>
            <p:nvPr/>
          </p:nvSpPr>
          <p:spPr>
            <a:xfrm>
              <a:off x="7001351" y="1275513"/>
              <a:ext cx="19050" cy="19050"/>
            </a:xfrm>
            <a:custGeom>
              <a:avLst/>
              <a:gdLst>
                <a:gd name="connsiteX0" fmla="*/ 7144 w 19050"/>
                <a:gd name="connsiteY0" fmla="*/ 16077 h 19050"/>
                <a:gd name="connsiteX1" fmla="*/ 7144 w 19050"/>
                <a:gd name="connsiteY1" fmla="*/ 16077 h 19050"/>
              </a:gdLst>
              <a:ahLst/>
              <a:cxnLst>
                <a:cxn ang="0">
                  <a:pos x="connsiteX0" y="connsiteY0"/>
                </a:cxn>
                <a:cxn ang="0">
                  <a:pos x="connsiteX1" y="connsiteY1"/>
                </a:cxn>
              </a:cxnLst>
              <a:rect l="l" t="t" r="r" b="b"/>
              <a:pathLst>
                <a:path w="19050" h="19050">
                  <a:moveTo>
                    <a:pt x="7144" y="16077"/>
                  </a:moveTo>
                  <a:cubicBezTo>
                    <a:pt x="10001" y="4647"/>
                    <a:pt x="17621" y="3695"/>
                    <a:pt x="7144" y="160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2" name="Freeform: Shape 4101">
              <a:extLst>
                <a:ext uri="{FF2B5EF4-FFF2-40B4-BE49-F238E27FC236}">
                  <a16:creationId xmlns:a16="http://schemas.microsoft.com/office/drawing/2014/main" id="{5B6AD088-6C90-4639-AA8E-EB12330E1B0A}"/>
                </a:ext>
              </a:extLst>
            </p:cNvPr>
            <p:cNvSpPr/>
            <p:nvPr/>
          </p:nvSpPr>
          <p:spPr>
            <a:xfrm>
              <a:off x="7026116" y="1176793"/>
              <a:ext cx="9525" cy="9525"/>
            </a:xfrm>
            <a:custGeom>
              <a:avLst/>
              <a:gdLst>
                <a:gd name="connsiteX0" fmla="*/ 7144 w 9525"/>
                <a:gd name="connsiteY0" fmla="*/ 9069 h 9525"/>
                <a:gd name="connsiteX1" fmla="*/ 7144 w 9525"/>
                <a:gd name="connsiteY1" fmla="*/ 9069 h 9525"/>
              </a:gdLst>
              <a:ahLst/>
              <a:cxnLst>
                <a:cxn ang="0">
                  <a:pos x="connsiteX0" y="connsiteY0"/>
                </a:cxn>
                <a:cxn ang="0">
                  <a:pos x="connsiteX1" y="connsiteY1"/>
                </a:cxn>
              </a:cxnLst>
              <a:rect l="l" t="t" r="r" b="b"/>
              <a:pathLst>
                <a:path w="9525" h="9525">
                  <a:moveTo>
                    <a:pt x="7144" y="9069"/>
                  </a:moveTo>
                  <a:cubicBezTo>
                    <a:pt x="13811" y="5259"/>
                    <a:pt x="8096" y="8117"/>
                    <a:pt x="7144"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3" name="Freeform: Shape 4102">
              <a:extLst>
                <a:ext uri="{FF2B5EF4-FFF2-40B4-BE49-F238E27FC236}">
                  <a16:creationId xmlns:a16="http://schemas.microsoft.com/office/drawing/2014/main" id="{E660C408-22C0-493C-AF75-F25E8DE8F2BC}"/>
                </a:ext>
              </a:extLst>
            </p:cNvPr>
            <p:cNvSpPr/>
            <p:nvPr/>
          </p:nvSpPr>
          <p:spPr>
            <a:xfrm>
              <a:off x="7042309" y="1296828"/>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7144"/>
                    <a:pt x="9049" y="1857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4" name="Freeform: Shape 4103">
              <a:extLst>
                <a:ext uri="{FF2B5EF4-FFF2-40B4-BE49-F238E27FC236}">
                  <a16:creationId xmlns:a16="http://schemas.microsoft.com/office/drawing/2014/main" id="{14B5BE0F-CF39-4424-9EFC-D2238C8C54DA}"/>
                </a:ext>
              </a:extLst>
            </p:cNvPr>
            <p:cNvSpPr/>
            <p:nvPr/>
          </p:nvSpPr>
          <p:spPr>
            <a:xfrm>
              <a:off x="7039451" y="1297781"/>
              <a:ext cx="9525" cy="9525"/>
            </a:xfrm>
            <a:custGeom>
              <a:avLst/>
              <a:gdLst>
                <a:gd name="connsiteX0" fmla="*/ 7144 w 9525"/>
                <a:gd name="connsiteY0" fmla="*/ 8096 h 9525"/>
                <a:gd name="connsiteX1" fmla="*/ 9049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9049" y="7144"/>
                  </a:lnTo>
                  <a:lnTo>
                    <a:pt x="7144"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5" name="Freeform: Shape 4104">
              <a:extLst>
                <a:ext uri="{FF2B5EF4-FFF2-40B4-BE49-F238E27FC236}">
                  <a16:creationId xmlns:a16="http://schemas.microsoft.com/office/drawing/2014/main" id="{09A82E24-370C-4869-80CF-1B07D05C61F8}"/>
                </a:ext>
              </a:extLst>
            </p:cNvPr>
            <p:cNvSpPr/>
            <p:nvPr/>
          </p:nvSpPr>
          <p:spPr>
            <a:xfrm>
              <a:off x="7032623" y="1167268"/>
              <a:ext cx="9525" cy="9525"/>
            </a:xfrm>
            <a:custGeom>
              <a:avLst/>
              <a:gdLst>
                <a:gd name="connsiteX0" fmla="*/ 10162 w 9525"/>
                <a:gd name="connsiteY0" fmla="*/ 9069 h 9525"/>
                <a:gd name="connsiteX1" fmla="*/ 10162 w 9525"/>
                <a:gd name="connsiteY1" fmla="*/ 9069 h 9525"/>
              </a:gdLst>
              <a:ahLst/>
              <a:cxnLst>
                <a:cxn ang="0">
                  <a:pos x="connsiteX0" y="connsiteY0"/>
                </a:cxn>
                <a:cxn ang="0">
                  <a:pos x="connsiteX1" y="connsiteY1"/>
                </a:cxn>
              </a:cxnLst>
              <a:rect l="l" t="t" r="r" b="b"/>
              <a:pathLst>
                <a:path w="9525" h="9525">
                  <a:moveTo>
                    <a:pt x="10162" y="9069"/>
                  </a:moveTo>
                  <a:cubicBezTo>
                    <a:pt x="8257" y="8117"/>
                    <a:pt x="4447" y="5259"/>
                    <a:pt x="10162"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6" name="Freeform: Shape 4105">
              <a:extLst>
                <a:ext uri="{FF2B5EF4-FFF2-40B4-BE49-F238E27FC236}">
                  <a16:creationId xmlns:a16="http://schemas.microsoft.com/office/drawing/2014/main" id="{58C141F7-7C08-462E-A6F9-CC68348177C5}"/>
                </a:ext>
              </a:extLst>
            </p:cNvPr>
            <p:cNvSpPr/>
            <p:nvPr/>
          </p:nvSpPr>
          <p:spPr>
            <a:xfrm>
              <a:off x="7035641" y="1211103"/>
              <a:ext cx="9525" cy="9525"/>
            </a:xfrm>
            <a:custGeom>
              <a:avLst/>
              <a:gdLst>
                <a:gd name="connsiteX0" fmla="*/ 10954 w 9525"/>
                <a:gd name="connsiteY0" fmla="*/ 7144 h 9525"/>
                <a:gd name="connsiteX1" fmla="*/ 7144 w 9525"/>
                <a:gd name="connsiteY1" fmla="*/ 7144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7144"/>
                  </a:lnTo>
                  <a:cubicBezTo>
                    <a:pt x="8096" y="7144"/>
                    <a:pt x="10001" y="11906"/>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7" name="Freeform: Shape 4106">
              <a:extLst>
                <a:ext uri="{FF2B5EF4-FFF2-40B4-BE49-F238E27FC236}">
                  <a16:creationId xmlns:a16="http://schemas.microsoft.com/office/drawing/2014/main" id="{031B315E-552C-44F5-86D1-8489DF4D97BD}"/>
                </a:ext>
              </a:extLst>
            </p:cNvPr>
            <p:cNvSpPr/>
            <p:nvPr/>
          </p:nvSpPr>
          <p:spPr>
            <a:xfrm>
              <a:off x="7067074" y="1306988"/>
              <a:ext cx="19050" cy="9525"/>
            </a:xfrm>
            <a:custGeom>
              <a:avLst/>
              <a:gdLst>
                <a:gd name="connsiteX0" fmla="*/ 7144 w 19050"/>
                <a:gd name="connsiteY0" fmla="*/ 8414 h 9525"/>
                <a:gd name="connsiteX1" fmla="*/ 7144 w 19050"/>
                <a:gd name="connsiteY1" fmla="*/ 8414 h 9525"/>
              </a:gdLst>
              <a:ahLst/>
              <a:cxnLst>
                <a:cxn ang="0">
                  <a:pos x="connsiteX0" y="connsiteY0"/>
                </a:cxn>
                <a:cxn ang="0">
                  <a:pos x="connsiteX1" y="connsiteY1"/>
                </a:cxn>
              </a:cxnLst>
              <a:rect l="l" t="t" r="r" b="b"/>
              <a:pathLst>
                <a:path w="19050" h="9525">
                  <a:moveTo>
                    <a:pt x="7144" y="8414"/>
                  </a:moveTo>
                  <a:cubicBezTo>
                    <a:pt x="19526" y="5556"/>
                    <a:pt x="7144" y="8414"/>
                    <a:pt x="7144" y="841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8" name="Freeform: Shape 4107">
              <a:extLst>
                <a:ext uri="{FF2B5EF4-FFF2-40B4-BE49-F238E27FC236}">
                  <a16:creationId xmlns:a16="http://schemas.microsoft.com/office/drawing/2014/main" id="{AD0C8BF6-6553-41FF-A811-85CD64339975}"/>
                </a:ext>
              </a:extLst>
            </p:cNvPr>
            <p:cNvSpPr/>
            <p:nvPr/>
          </p:nvSpPr>
          <p:spPr>
            <a:xfrm>
              <a:off x="7066121" y="1200439"/>
              <a:ext cx="9525" cy="19050"/>
            </a:xfrm>
            <a:custGeom>
              <a:avLst/>
              <a:gdLst>
                <a:gd name="connsiteX0" fmla="*/ 7144 w 9525"/>
                <a:gd name="connsiteY0" fmla="*/ 12093 h 19050"/>
                <a:gd name="connsiteX1" fmla="*/ 10954 w 9525"/>
                <a:gd name="connsiteY1" fmla="*/ 7331 h 19050"/>
                <a:gd name="connsiteX2" fmla="*/ 7144 w 9525"/>
                <a:gd name="connsiteY2" fmla="*/ 12093 h 19050"/>
              </a:gdLst>
              <a:ahLst/>
              <a:cxnLst>
                <a:cxn ang="0">
                  <a:pos x="connsiteX0" y="connsiteY0"/>
                </a:cxn>
                <a:cxn ang="0">
                  <a:pos x="connsiteX1" y="connsiteY1"/>
                </a:cxn>
                <a:cxn ang="0">
                  <a:pos x="connsiteX2" y="connsiteY2"/>
                </a:cxn>
              </a:cxnLst>
              <a:rect l="l" t="t" r="r" b="b"/>
              <a:pathLst>
                <a:path w="9525" h="19050">
                  <a:moveTo>
                    <a:pt x="7144" y="12093"/>
                  </a:moveTo>
                  <a:cubicBezTo>
                    <a:pt x="7144" y="7331"/>
                    <a:pt x="12859" y="13046"/>
                    <a:pt x="10954" y="7331"/>
                  </a:cubicBezTo>
                  <a:cubicBezTo>
                    <a:pt x="7144" y="6378"/>
                    <a:pt x="8096" y="9236"/>
                    <a:pt x="7144" y="120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09" name="Freeform: Shape 4108">
              <a:extLst>
                <a:ext uri="{FF2B5EF4-FFF2-40B4-BE49-F238E27FC236}">
                  <a16:creationId xmlns:a16="http://schemas.microsoft.com/office/drawing/2014/main" id="{A4360AF7-B410-4A9E-BF78-48F25373205C}"/>
                </a:ext>
              </a:extLst>
            </p:cNvPr>
            <p:cNvSpPr/>
            <p:nvPr/>
          </p:nvSpPr>
          <p:spPr>
            <a:xfrm>
              <a:off x="7095649" y="1249441"/>
              <a:ext cx="9525" cy="9525"/>
            </a:xfrm>
            <a:custGeom>
              <a:avLst/>
              <a:gdLst>
                <a:gd name="connsiteX0" fmla="*/ 7144 w 9525"/>
                <a:gd name="connsiteY0" fmla="*/ 7858 h 9525"/>
                <a:gd name="connsiteX1" fmla="*/ 9049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8096" y="7858"/>
                    <a:pt x="8096" y="7858"/>
                    <a:pt x="9049" y="7858"/>
                  </a:cubicBezTo>
                  <a:cubicBezTo>
                    <a:pt x="8096" y="6906"/>
                    <a:pt x="8096"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0" name="Freeform: Shape 4109">
              <a:extLst>
                <a:ext uri="{FF2B5EF4-FFF2-40B4-BE49-F238E27FC236}">
                  <a16:creationId xmlns:a16="http://schemas.microsoft.com/office/drawing/2014/main" id="{17AB762A-D73B-45B9-B89C-F0DEB04D56C3}"/>
                </a:ext>
              </a:extLst>
            </p:cNvPr>
            <p:cNvSpPr/>
            <p:nvPr/>
          </p:nvSpPr>
          <p:spPr>
            <a:xfrm>
              <a:off x="7091839" y="1248056"/>
              <a:ext cx="9525" cy="9525"/>
            </a:xfrm>
            <a:custGeom>
              <a:avLst/>
              <a:gdLst>
                <a:gd name="connsiteX0" fmla="*/ 10954 w 9525"/>
                <a:gd name="connsiteY0" fmla="*/ 9243 h 9525"/>
                <a:gd name="connsiteX1" fmla="*/ 7144 w 9525"/>
                <a:gd name="connsiteY1" fmla="*/ 7338 h 9525"/>
                <a:gd name="connsiteX2" fmla="*/ 10954 w 9525"/>
                <a:gd name="connsiteY2" fmla="*/ 9243 h 9525"/>
              </a:gdLst>
              <a:ahLst/>
              <a:cxnLst>
                <a:cxn ang="0">
                  <a:pos x="connsiteX0" y="connsiteY0"/>
                </a:cxn>
                <a:cxn ang="0">
                  <a:pos x="connsiteX1" y="connsiteY1"/>
                </a:cxn>
                <a:cxn ang="0">
                  <a:pos x="connsiteX2" y="connsiteY2"/>
                </a:cxn>
              </a:cxnLst>
              <a:rect l="l" t="t" r="r" b="b"/>
              <a:pathLst>
                <a:path w="9525" h="9525">
                  <a:moveTo>
                    <a:pt x="10954" y="9243"/>
                  </a:moveTo>
                  <a:cubicBezTo>
                    <a:pt x="9049" y="9243"/>
                    <a:pt x="8096" y="6386"/>
                    <a:pt x="7144" y="7338"/>
                  </a:cubicBezTo>
                  <a:cubicBezTo>
                    <a:pt x="8096" y="10196"/>
                    <a:pt x="9049" y="9243"/>
                    <a:pt x="10954" y="92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1" name="Freeform: Shape 4110">
              <a:extLst>
                <a:ext uri="{FF2B5EF4-FFF2-40B4-BE49-F238E27FC236}">
                  <a16:creationId xmlns:a16="http://schemas.microsoft.com/office/drawing/2014/main" id="{23BEDAA0-9576-4DF6-81D7-380ED9AAC818}"/>
                </a:ext>
              </a:extLst>
            </p:cNvPr>
            <p:cNvSpPr/>
            <p:nvPr/>
          </p:nvSpPr>
          <p:spPr>
            <a:xfrm>
              <a:off x="7109513" y="1253013"/>
              <a:ext cx="9525" cy="9525"/>
            </a:xfrm>
            <a:custGeom>
              <a:avLst/>
              <a:gdLst>
                <a:gd name="connsiteX0" fmla="*/ 11377 w 9525"/>
                <a:gd name="connsiteY0" fmla="*/ 7144 h 9525"/>
                <a:gd name="connsiteX1" fmla="*/ 11377 w 9525"/>
                <a:gd name="connsiteY1" fmla="*/ 7144 h 9525"/>
              </a:gdLst>
              <a:ahLst/>
              <a:cxnLst>
                <a:cxn ang="0">
                  <a:pos x="connsiteX0" y="connsiteY0"/>
                </a:cxn>
                <a:cxn ang="0">
                  <a:pos x="connsiteX1" y="connsiteY1"/>
                </a:cxn>
              </a:cxnLst>
              <a:rect l="l" t="t" r="r" b="b"/>
              <a:pathLst>
                <a:path w="9525" h="9525">
                  <a:moveTo>
                    <a:pt x="11377" y="7144"/>
                  </a:moveTo>
                  <a:cubicBezTo>
                    <a:pt x="1852" y="10954"/>
                    <a:pt x="11377" y="10001"/>
                    <a:pt x="1137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2" name="Freeform: Shape 4111">
              <a:extLst>
                <a:ext uri="{FF2B5EF4-FFF2-40B4-BE49-F238E27FC236}">
                  <a16:creationId xmlns:a16="http://schemas.microsoft.com/office/drawing/2014/main" id="{68E99BBE-3116-44C0-A458-EA6171CE6A59}"/>
                </a:ext>
              </a:extLst>
            </p:cNvPr>
            <p:cNvSpPr/>
            <p:nvPr/>
          </p:nvSpPr>
          <p:spPr>
            <a:xfrm>
              <a:off x="7160478" y="1342112"/>
              <a:ext cx="19050" cy="9525"/>
            </a:xfrm>
            <a:custGeom>
              <a:avLst/>
              <a:gdLst>
                <a:gd name="connsiteX0" fmla="*/ 20420 w 19050"/>
                <a:gd name="connsiteY0" fmla="*/ 9485 h 9525"/>
                <a:gd name="connsiteX1" fmla="*/ 20420 w 19050"/>
                <a:gd name="connsiteY1" fmla="*/ 9485 h 9525"/>
              </a:gdLst>
              <a:ahLst/>
              <a:cxnLst>
                <a:cxn ang="0">
                  <a:pos x="connsiteX0" y="connsiteY0"/>
                </a:cxn>
                <a:cxn ang="0">
                  <a:pos x="connsiteX1" y="connsiteY1"/>
                </a:cxn>
              </a:cxnLst>
              <a:rect l="l" t="t" r="r" b="b"/>
              <a:pathLst>
                <a:path w="19050" h="9525">
                  <a:moveTo>
                    <a:pt x="20420" y="9485"/>
                  </a:moveTo>
                  <a:cubicBezTo>
                    <a:pt x="5179" y="3770"/>
                    <a:pt x="417" y="10437"/>
                    <a:pt x="20420" y="94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3" name="Freeform: Shape 4112">
              <a:extLst>
                <a:ext uri="{FF2B5EF4-FFF2-40B4-BE49-F238E27FC236}">
                  <a16:creationId xmlns:a16="http://schemas.microsoft.com/office/drawing/2014/main" id="{920627C8-8556-4FE3-89EA-5A5C8D33AFFE}"/>
                </a:ext>
              </a:extLst>
            </p:cNvPr>
            <p:cNvSpPr/>
            <p:nvPr/>
          </p:nvSpPr>
          <p:spPr>
            <a:xfrm>
              <a:off x="7155656" y="1343501"/>
              <a:ext cx="9525" cy="9525"/>
            </a:xfrm>
            <a:custGeom>
              <a:avLst/>
              <a:gdLst>
                <a:gd name="connsiteX0" fmla="*/ 9049 w 9525"/>
                <a:gd name="connsiteY0" fmla="*/ 7144 h 9525"/>
                <a:gd name="connsiteX1" fmla="*/ 7144 w 9525"/>
                <a:gd name="connsiteY1" fmla="*/ 7144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7144"/>
                    <a:pt x="7144" y="7144"/>
                  </a:cubicBezTo>
                  <a:cubicBezTo>
                    <a:pt x="8096" y="7144"/>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4" name="Freeform: Shape 4113">
              <a:extLst>
                <a:ext uri="{FF2B5EF4-FFF2-40B4-BE49-F238E27FC236}">
                  <a16:creationId xmlns:a16="http://schemas.microsoft.com/office/drawing/2014/main" id="{DE5766DD-4069-44E5-A48C-D92C6C266D79}"/>
                </a:ext>
              </a:extLst>
            </p:cNvPr>
            <p:cNvSpPr/>
            <p:nvPr/>
          </p:nvSpPr>
          <p:spPr>
            <a:xfrm>
              <a:off x="7104221" y="1203668"/>
              <a:ext cx="9525" cy="19050"/>
            </a:xfrm>
            <a:custGeom>
              <a:avLst/>
              <a:gdLst>
                <a:gd name="connsiteX0" fmla="*/ 7144 w 9525"/>
                <a:gd name="connsiteY0" fmla="*/ 12674 h 19050"/>
                <a:gd name="connsiteX1" fmla="*/ 7144 w 9525"/>
                <a:gd name="connsiteY1" fmla="*/ 12674 h 19050"/>
              </a:gdLst>
              <a:ahLst/>
              <a:cxnLst>
                <a:cxn ang="0">
                  <a:pos x="connsiteX0" y="connsiteY0"/>
                </a:cxn>
                <a:cxn ang="0">
                  <a:pos x="connsiteX1" y="connsiteY1"/>
                </a:cxn>
              </a:cxnLst>
              <a:rect l="l" t="t" r="r" b="b"/>
              <a:pathLst>
                <a:path w="9525" h="19050">
                  <a:moveTo>
                    <a:pt x="7144" y="12674"/>
                  </a:moveTo>
                  <a:cubicBezTo>
                    <a:pt x="16669" y="1244"/>
                    <a:pt x="9049" y="10769"/>
                    <a:pt x="7144" y="126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5" name="Freeform: Shape 4114">
              <a:extLst>
                <a:ext uri="{FF2B5EF4-FFF2-40B4-BE49-F238E27FC236}">
                  <a16:creationId xmlns:a16="http://schemas.microsoft.com/office/drawing/2014/main" id="{882AFB26-114A-4781-AF64-D48481E852A9}"/>
                </a:ext>
              </a:extLst>
            </p:cNvPr>
            <p:cNvSpPr/>
            <p:nvPr/>
          </p:nvSpPr>
          <p:spPr>
            <a:xfrm>
              <a:off x="7178409" y="1345406"/>
              <a:ext cx="9525" cy="9525"/>
            </a:xfrm>
            <a:custGeom>
              <a:avLst/>
              <a:gdLst>
                <a:gd name="connsiteX0" fmla="*/ 11061 w 9525"/>
                <a:gd name="connsiteY0" fmla="*/ 9049 h 9525"/>
                <a:gd name="connsiteX1" fmla="*/ 7251 w 9525"/>
                <a:gd name="connsiteY1" fmla="*/ 7144 h 9525"/>
                <a:gd name="connsiteX2" fmla="*/ 11061 w 9525"/>
                <a:gd name="connsiteY2" fmla="*/ 9049 h 9525"/>
              </a:gdLst>
              <a:ahLst/>
              <a:cxnLst>
                <a:cxn ang="0">
                  <a:pos x="connsiteX0" y="connsiteY0"/>
                </a:cxn>
                <a:cxn ang="0">
                  <a:pos x="connsiteX1" y="connsiteY1"/>
                </a:cxn>
                <a:cxn ang="0">
                  <a:pos x="connsiteX2" y="connsiteY2"/>
                </a:cxn>
              </a:cxnLst>
              <a:rect l="l" t="t" r="r" b="b"/>
              <a:pathLst>
                <a:path w="9525" h="9525">
                  <a:moveTo>
                    <a:pt x="11061" y="9049"/>
                  </a:moveTo>
                  <a:cubicBezTo>
                    <a:pt x="10109" y="9049"/>
                    <a:pt x="8204" y="9049"/>
                    <a:pt x="7251" y="7144"/>
                  </a:cubicBezTo>
                  <a:cubicBezTo>
                    <a:pt x="6299" y="10954"/>
                    <a:pt x="12014" y="10001"/>
                    <a:pt x="11061"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6" name="Freeform: Shape 4115">
              <a:extLst>
                <a:ext uri="{FF2B5EF4-FFF2-40B4-BE49-F238E27FC236}">
                  <a16:creationId xmlns:a16="http://schemas.microsoft.com/office/drawing/2014/main" id="{FC78808F-E5AB-4443-ACAE-31C9F9B1F580}"/>
                </a:ext>
              </a:extLst>
            </p:cNvPr>
            <p:cNvSpPr/>
            <p:nvPr/>
          </p:nvSpPr>
          <p:spPr>
            <a:xfrm>
              <a:off x="7162324" y="1270158"/>
              <a:ext cx="19050" cy="9525"/>
            </a:xfrm>
            <a:custGeom>
              <a:avLst/>
              <a:gdLst>
                <a:gd name="connsiteX0" fmla="*/ 12859 w 19050"/>
                <a:gd name="connsiteY0" fmla="*/ 10001 h 9525"/>
                <a:gd name="connsiteX1" fmla="*/ 7144 w 19050"/>
                <a:gd name="connsiteY1" fmla="*/ 7144 h 9525"/>
                <a:gd name="connsiteX2" fmla="*/ 12859 w 19050"/>
                <a:gd name="connsiteY2" fmla="*/ 10001 h 9525"/>
              </a:gdLst>
              <a:ahLst/>
              <a:cxnLst>
                <a:cxn ang="0">
                  <a:pos x="connsiteX0" y="connsiteY0"/>
                </a:cxn>
                <a:cxn ang="0">
                  <a:pos x="connsiteX1" y="connsiteY1"/>
                </a:cxn>
                <a:cxn ang="0">
                  <a:pos x="connsiteX2" y="connsiteY2"/>
                </a:cxn>
              </a:cxnLst>
              <a:rect l="l" t="t" r="r" b="b"/>
              <a:pathLst>
                <a:path w="19050" h="9525">
                  <a:moveTo>
                    <a:pt x="12859" y="10001"/>
                  </a:moveTo>
                  <a:cubicBezTo>
                    <a:pt x="12859" y="8096"/>
                    <a:pt x="9049" y="9049"/>
                    <a:pt x="7144" y="7144"/>
                  </a:cubicBezTo>
                  <a:cubicBezTo>
                    <a:pt x="10001" y="8096"/>
                    <a:pt x="10954" y="14764"/>
                    <a:pt x="12859"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7" name="Freeform: Shape 4116">
              <a:extLst>
                <a:ext uri="{FF2B5EF4-FFF2-40B4-BE49-F238E27FC236}">
                  <a16:creationId xmlns:a16="http://schemas.microsoft.com/office/drawing/2014/main" id="{DA56D9BB-29B1-4287-8CBC-CC0B078FCB52}"/>
                </a:ext>
              </a:extLst>
            </p:cNvPr>
            <p:cNvSpPr/>
            <p:nvPr/>
          </p:nvSpPr>
          <p:spPr>
            <a:xfrm>
              <a:off x="7196959" y="1328261"/>
              <a:ext cx="9525" cy="19050"/>
            </a:xfrm>
            <a:custGeom>
              <a:avLst/>
              <a:gdLst>
                <a:gd name="connsiteX0" fmla="*/ 10609 w 9525"/>
                <a:gd name="connsiteY0" fmla="*/ 12859 h 19050"/>
                <a:gd name="connsiteX1" fmla="*/ 8704 w 9525"/>
                <a:gd name="connsiteY1" fmla="*/ 7144 h 19050"/>
                <a:gd name="connsiteX2" fmla="*/ 10609 w 9525"/>
                <a:gd name="connsiteY2" fmla="*/ 12859 h 19050"/>
              </a:gdLst>
              <a:ahLst/>
              <a:cxnLst>
                <a:cxn ang="0">
                  <a:pos x="connsiteX0" y="connsiteY0"/>
                </a:cxn>
                <a:cxn ang="0">
                  <a:pos x="connsiteX1" y="connsiteY1"/>
                </a:cxn>
                <a:cxn ang="0">
                  <a:pos x="connsiteX2" y="connsiteY2"/>
                </a:cxn>
              </a:cxnLst>
              <a:rect l="l" t="t" r="r" b="b"/>
              <a:pathLst>
                <a:path w="9525" h="19050">
                  <a:moveTo>
                    <a:pt x="10609" y="12859"/>
                  </a:moveTo>
                  <a:cubicBezTo>
                    <a:pt x="9656" y="12859"/>
                    <a:pt x="7751" y="10001"/>
                    <a:pt x="8704" y="7144"/>
                  </a:cubicBezTo>
                  <a:cubicBezTo>
                    <a:pt x="7751" y="8096"/>
                    <a:pt x="4894" y="14764"/>
                    <a:pt x="10609"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8" name="Freeform: Shape 4117">
              <a:extLst>
                <a:ext uri="{FF2B5EF4-FFF2-40B4-BE49-F238E27FC236}">
                  <a16:creationId xmlns:a16="http://schemas.microsoft.com/office/drawing/2014/main" id="{617A99E1-3DD6-4C6B-9BD7-7F6B5A4039F5}"/>
                </a:ext>
              </a:extLst>
            </p:cNvPr>
            <p:cNvSpPr/>
            <p:nvPr/>
          </p:nvSpPr>
          <p:spPr>
            <a:xfrm>
              <a:off x="7173218" y="1274497"/>
              <a:ext cx="19050" cy="9525"/>
            </a:xfrm>
            <a:custGeom>
              <a:avLst/>
              <a:gdLst>
                <a:gd name="connsiteX0" fmla="*/ 12442 w 19050"/>
                <a:gd name="connsiteY0" fmla="*/ 7567 h 9525"/>
                <a:gd name="connsiteX1" fmla="*/ 12442 w 19050"/>
                <a:gd name="connsiteY1" fmla="*/ 7567 h 9525"/>
              </a:gdLst>
              <a:ahLst/>
              <a:cxnLst>
                <a:cxn ang="0">
                  <a:pos x="connsiteX0" y="connsiteY0"/>
                </a:cxn>
                <a:cxn ang="0">
                  <a:pos x="connsiteX1" y="connsiteY1"/>
                </a:cxn>
              </a:cxnLst>
              <a:rect l="l" t="t" r="r" b="b"/>
              <a:pathLst>
                <a:path w="19050" h="9525">
                  <a:moveTo>
                    <a:pt x="12442" y="7567"/>
                  </a:moveTo>
                  <a:cubicBezTo>
                    <a:pt x="11489" y="7567"/>
                    <a:pt x="1012" y="6615"/>
                    <a:pt x="12442"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19" name="Freeform: Shape 4118">
              <a:extLst>
                <a:ext uri="{FF2B5EF4-FFF2-40B4-BE49-F238E27FC236}">
                  <a16:creationId xmlns:a16="http://schemas.microsoft.com/office/drawing/2014/main" id="{2692A119-0F7A-45A5-92EB-69E96BA99DB7}"/>
                </a:ext>
              </a:extLst>
            </p:cNvPr>
            <p:cNvSpPr/>
            <p:nvPr/>
          </p:nvSpPr>
          <p:spPr>
            <a:xfrm>
              <a:off x="7168086" y="1218415"/>
              <a:ext cx="9525" cy="19050"/>
            </a:xfrm>
            <a:custGeom>
              <a:avLst/>
              <a:gdLst>
                <a:gd name="connsiteX0" fmla="*/ 10906 w 9525"/>
                <a:gd name="connsiteY0" fmla="*/ 7452 h 19050"/>
                <a:gd name="connsiteX1" fmla="*/ 10906 w 9525"/>
                <a:gd name="connsiteY1" fmla="*/ 7452 h 19050"/>
              </a:gdLst>
              <a:ahLst/>
              <a:cxnLst>
                <a:cxn ang="0">
                  <a:pos x="connsiteX0" y="connsiteY0"/>
                </a:cxn>
                <a:cxn ang="0">
                  <a:pos x="connsiteX1" y="connsiteY1"/>
                </a:cxn>
              </a:cxnLst>
              <a:rect l="l" t="t" r="r" b="b"/>
              <a:pathLst>
                <a:path w="9525" h="19050">
                  <a:moveTo>
                    <a:pt x="10906" y="7452"/>
                  </a:moveTo>
                  <a:cubicBezTo>
                    <a:pt x="15669" y="3642"/>
                    <a:pt x="429" y="36979"/>
                    <a:pt x="10906" y="745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0" name="Freeform: Shape 4119">
              <a:extLst>
                <a:ext uri="{FF2B5EF4-FFF2-40B4-BE49-F238E27FC236}">
                  <a16:creationId xmlns:a16="http://schemas.microsoft.com/office/drawing/2014/main" id="{DF9CA454-2315-4F23-AB5F-4904EB3928EA}"/>
                </a:ext>
              </a:extLst>
            </p:cNvPr>
            <p:cNvSpPr/>
            <p:nvPr/>
          </p:nvSpPr>
          <p:spPr>
            <a:xfrm>
              <a:off x="7175659" y="1228248"/>
              <a:ext cx="9525" cy="9525"/>
            </a:xfrm>
            <a:custGeom>
              <a:avLst/>
              <a:gdLst>
                <a:gd name="connsiteX0" fmla="*/ 7144 w 9525"/>
                <a:gd name="connsiteY0" fmla="*/ 7144 h 9525"/>
                <a:gd name="connsiteX1" fmla="*/ 9049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8096"/>
                    <a:pt x="9049" y="8096"/>
                  </a:cubicBezTo>
                  <a:cubicBezTo>
                    <a:pt x="9049"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1" name="Freeform: Shape 4120">
              <a:extLst>
                <a:ext uri="{FF2B5EF4-FFF2-40B4-BE49-F238E27FC236}">
                  <a16:creationId xmlns:a16="http://schemas.microsoft.com/office/drawing/2014/main" id="{B34AFDC7-058D-49C9-AA9F-247CFBA458DF}"/>
                </a:ext>
              </a:extLst>
            </p:cNvPr>
            <p:cNvSpPr/>
            <p:nvPr/>
          </p:nvSpPr>
          <p:spPr>
            <a:xfrm>
              <a:off x="7228999" y="1260633"/>
              <a:ext cx="9525" cy="9525"/>
            </a:xfrm>
            <a:custGeom>
              <a:avLst/>
              <a:gdLst>
                <a:gd name="connsiteX0" fmla="*/ 9049 w 9525"/>
                <a:gd name="connsiteY0" fmla="*/ 7144 h 9525"/>
                <a:gd name="connsiteX1" fmla="*/ 7144 w 9525"/>
                <a:gd name="connsiteY1" fmla="*/ 8096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7144"/>
                    <a:pt x="8096" y="8096"/>
                    <a:pt x="7144" y="8096"/>
                  </a:cubicBezTo>
                  <a:cubicBezTo>
                    <a:pt x="8096" y="809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2" name="Freeform: Shape 4121">
              <a:extLst>
                <a:ext uri="{FF2B5EF4-FFF2-40B4-BE49-F238E27FC236}">
                  <a16:creationId xmlns:a16="http://schemas.microsoft.com/office/drawing/2014/main" id="{C13AFEA3-D043-4362-AFE4-67280A956CC9}"/>
                </a:ext>
              </a:extLst>
            </p:cNvPr>
            <p:cNvSpPr/>
            <p:nvPr/>
          </p:nvSpPr>
          <p:spPr>
            <a:xfrm>
              <a:off x="7197409" y="1227167"/>
              <a:ext cx="9525" cy="9525"/>
            </a:xfrm>
            <a:custGeom>
              <a:avLst/>
              <a:gdLst>
                <a:gd name="connsiteX0" fmla="*/ 7301 w 9525"/>
                <a:gd name="connsiteY0" fmla="*/ 7273 h 9525"/>
                <a:gd name="connsiteX1" fmla="*/ 7301 w 9525"/>
                <a:gd name="connsiteY1" fmla="*/ 7273 h 9525"/>
              </a:gdLst>
              <a:ahLst/>
              <a:cxnLst>
                <a:cxn ang="0">
                  <a:pos x="connsiteX0" y="connsiteY0"/>
                </a:cxn>
                <a:cxn ang="0">
                  <a:pos x="connsiteX1" y="connsiteY1"/>
                </a:cxn>
              </a:cxnLst>
              <a:rect l="l" t="t" r="r" b="b"/>
              <a:pathLst>
                <a:path w="9525" h="9525">
                  <a:moveTo>
                    <a:pt x="7301" y="7273"/>
                  </a:moveTo>
                  <a:cubicBezTo>
                    <a:pt x="6348" y="6320"/>
                    <a:pt x="10158" y="11083"/>
                    <a:pt x="7301" y="727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3" name="Freeform: Shape 4122">
              <a:extLst>
                <a:ext uri="{FF2B5EF4-FFF2-40B4-BE49-F238E27FC236}">
                  <a16:creationId xmlns:a16="http://schemas.microsoft.com/office/drawing/2014/main" id="{689CE32F-BFB9-4DAE-B41E-88C999008763}"/>
                </a:ext>
              </a:extLst>
            </p:cNvPr>
            <p:cNvSpPr/>
            <p:nvPr/>
          </p:nvSpPr>
          <p:spPr>
            <a:xfrm>
              <a:off x="7297975" y="1338738"/>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5" y="13811"/>
                    <a:pt x="7700" y="9049"/>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4" name="Freeform: Shape 4123">
              <a:extLst>
                <a:ext uri="{FF2B5EF4-FFF2-40B4-BE49-F238E27FC236}">
                  <a16:creationId xmlns:a16="http://schemas.microsoft.com/office/drawing/2014/main" id="{64FDE84D-3D93-4F50-B316-6C0AE147149B}"/>
                </a:ext>
              </a:extLst>
            </p:cNvPr>
            <p:cNvSpPr/>
            <p:nvPr/>
          </p:nvSpPr>
          <p:spPr>
            <a:xfrm>
              <a:off x="7300674" y="134254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5" name="Freeform: Shape 4124">
              <a:extLst>
                <a:ext uri="{FF2B5EF4-FFF2-40B4-BE49-F238E27FC236}">
                  <a16:creationId xmlns:a16="http://schemas.microsoft.com/office/drawing/2014/main" id="{59343FEC-15A8-4D9B-B1B7-F9BD8FF2995B}"/>
                </a:ext>
              </a:extLst>
            </p:cNvPr>
            <p:cNvSpPr/>
            <p:nvPr/>
          </p:nvSpPr>
          <p:spPr>
            <a:xfrm>
              <a:off x="7212806" y="1262865"/>
              <a:ext cx="19050" cy="9525"/>
            </a:xfrm>
            <a:custGeom>
              <a:avLst/>
              <a:gdLst>
                <a:gd name="connsiteX0" fmla="*/ 12859 w 19050"/>
                <a:gd name="connsiteY0" fmla="*/ 7769 h 9525"/>
                <a:gd name="connsiteX1" fmla="*/ 7144 w 19050"/>
                <a:gd name="connsiteY1" fmla="*/ 8722 h 9525"/>
                <a:gd name="connsiteX2" fmla="*/ 12859 w 19050"/>
                <a:gd name="connsiteY2" fmla="*/ 7769 h 9525"/>
              </a:gdLst>
              <a:ahLst/>
              <a:cxnLst>
                <a:cxn ang="0">
                  <a:pos x="connsiteX0" y="connsiteY0"/>
                </a:cxn>
                <a:cxn ang="0">
                  <a:pos x="connsiteX1" y="connsiteY1"/>
                </a:cxn>
                <a:cxn ang="0">
                  <a:pos x="connsiteX2" y="connsiteY2"/>
                </a:cxn>
              </a:cxnLst>
              <a:rect l="l" t="t" r="r" b="b"/>
              <a:pathLst>
                <a:path w="19050" h="9525">
                  <a:moveTo>
                    <a:pt x="12859" y="7769"/>
                  </a:moveTo>
                  <a:cubicBezTo>
                    <a:pt x="10954" y="6817"/>
                    <a:pt x="9049" y="6817"/>
                    <a:pt x="7144" y="8722"/>
                  </a:cubicBezTo>
                  <a:cubicBezTo>
                    <a:pt x="8096" y="9674"/>
                    <a:pt x="13811" y="10627"/>
                    <a:pt x="12859" y="77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6" name="Freeform: Shape 4125">
              <a:extLst>
                <a:ext uri="{FF2B5EF4-FFF2-40B4-BE49-F238E27FC236}">
                  <a16:creationId xmlns:a16="http://schemas.microsoft.com/office/drawing/2014/main" id="{9CB1DBA5-C6FC-4E8E-9000-9C649F1C6495}"/>
                </a:ext>
              </a:extLst>
            </p:cNvPr>
            <p:cNvSpPr/>
            <p:nvPr/>
          </p:nvSpPr>
          <p:spPr>
            <a:xfrm>
              <a:off x="7315465" y="1328261"/>
              <a:ext cx="19050" cy="9525"/>
            </a:xfrm>
            <a:custGeom>
              <a:avLst/>
              <a:gdLst>
                <a:gd name="connsiteX0" fmla="*/ 13070 w 19050"/>
                <a:gd name="connsiteY0" fmla="*/ 7144 h 9525"/>
                <a:gd name="connsiteX1" fmla="*/ 13070 w 19050"/>
                <a:gd name="connsiteY1" fmla="*/ 7144 h 9525"/>
              </a:gdLst>
              <a:ahLst/>
              <a:cxnLst>
                <a:cxn ang="0">
                  <a:pos x="connsiteX0" y="connsiteY0"/>
                </a:cxn>
                <a:cxn ang="0">
                  <a:pos x="connsiteX1" y="connsiteY1"/>
                </a:cxn>
              </a:cxnLst>
              <a:rect l="l" t="t" r="r" b="b"/>
              <a:pathLst>
                <a:path w="19050" h="9525">
                  <a:moveTo>
                    <a:pt x="13070" y="7144"/>
                  </a:moveTo>
                  <a:cubicBezTo>
                    <a:pt x="-265" y="11906"/>
                    <a:pt x="13070" y="7144"/>
                    <a:pt x="1307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7" name="Freeform: Shape 4126">
              <a:extLst>
                <a:ext uri="{FF2B5EF4-FFF2-40B4-BE49-F238E27FC236}">
                  <a16:creationId xmlns:a16="http://schemas.microsoft.com/office/drawing/2014/main" id="{0CE11552-CF28-4276-943A-2C4247141A50}"/>
                </a:ext>
              </a:extLst>
            </p:cNvPr>
            <p:cNvSpPr/>
            <p:nvPr/>
          </p:nvSpPr>
          <p:spPr>
            <a:xfrm>
              <a:off x="7345204" y="1336394"/>
              <a:ext cx="19050" cy="9525"/>
            </a:xfrm>
            <a:custGeom>
              <a:avLst/>
              <a:gdLst>
                <a:gd name="connsiteX0" fmla="*/ 7144 w 19050"/>
                <a:gd name="connsiteY0" fmla="*/ 9488 h 9525"/>
                <a:gd name="connsiteX1" fmla="*/ 7144 w 19050"/>
                <a:gd name="connsiteY1" fmla="*/ 9488 h 9525"/>
              </a:gdLst>
              <a:ahLst/>
              <a:cxnLst>
                <a:cxn ang="0">
                  <a:pos x="connsiteX0" y="connsiteY0"/>
                </a:cxn>
                <a:cxn ang="0">
                  <a:pos x="connsiteX1" y="connsiteY1"/>
                </a:cxn>
              </a:cxnLst>
              <a:rect l="l" t="t" r="r" b="b"/>
              <a:pathLst>
                <a:path w="19050" h="9525">
                  <a:moveTo>
                    <a:pt x="7144" y="9488"/>
                  </a:moveTo>
                  <a:cubicBezTo>
                    <a:pt x="9049" y="8536"/>
                    <a:pt x="17621" y="4726"/>
                    <a:pt x="7144" y="94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8" name="Freeform: Shape 4127">
              <a:extLst>
                <a:ext uri="{FF2B5EF4-FFF2-40B4-BE49-F238E27FC236}">
                  <a16:creationId xmlns:a16="http://schemas.microsoft.com/office/drawing/2014/main" id="{B9F7CB66-732C-4756-A419-478682BD1A20}"/>
                </a:ext>
              </a:extLst>
            </p:cNvPr>
            <p:cNvSpPr/>
            <p:nvPr/>
          </p:nvSpPr>
          <p:spPr>
            <a:xfrm>
              <a:off x="7274279" y="1220628"/>
              <a:ext cx="9525" cy="19050"/>
            </a:xfrm>
            <a:custGeom>
              <a:avLst/>
              <a:gdLst>
                <a:gd name="connsiteX0" fmla="*/ 9488 w 9525"/>
                <a:gd name="connsiteY0" fmla="*/ 7144 h 19050"/>
                <a:gd name="connsiteX1" fmla="*/ 9488 w 9525"/>
                <a:gd name="connsiteY1" fmla="*/ 7144 h 19050"/>
              </a:gdLst>
              <a:ahLst/>
              <a:cxnLst>
                <a:cxn ang="0">
                  <a:pos x="connsiteX0" y="connsiteY0"/>
                </a:cxn>
                <a:cxn ang="0">
                  <a:pos x="connsiteX1" y="connsiteY1"/>
                </a:cxn>
              </a:cxnLst>
              <a:rect l="l" t="t" r="r" b="b"/>
              <a:pathLst>
                <a:path w="9525" h="19050">
                  <a:moveTo>
                    <a:pt x="9488" y="7144"/>
                  </a:moveTo>
                  <a:cubicBezTo>
                    <a:pt x="8536" y="7144"/>
                    <a:pt x="4726" y="23336"/>
                    <a:pt x="948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29" name="Freeform: Shape 4128">
              <a:extLst>
                <a:ext uri="{FF2B5EF4-FFF2-40B4-BE49-F238E27FC236}">
                  <a16:creationId xmlns:a16="http://schemas.microsoft.com/office/drawing/2014/main" id="{9AAB519D-3DE2-49CF-9BD7-7A07C1EFB6E4}"/>
                </a:ext>
              </a:extLst>
            </p:cNvPr>
            <p:cNvSpPr/>
            <p:nvPr/>
          </p:nvSpPr>
          <p:spPr>
            <a:xfrm>
              <a:off x="7529036" y="1231106"/>
              <a:ext cx="123825" cy="95250"/>
            </a:xfrm>
            <a:custGeom>
              <a:avLst/>
              <a:gdLst>
                <a:gd name="connsiteX0" fmla="*/ 34766 w 123825"/>
                <a:gd name="connsiteY0" fmla="*/ 67151 h 95250"/>
                <a:gd name="connsiteX1" fmla="*/ 26194 w 123825"/>
                <a:gd name="connsiteY1" fmla="*/ 57626 h 95250"/>
                <a:gd name="connsiteX2" fmla="*/ 7144 w 123825"/>
                <a:gd name="connsiteY2" fmla="*/ 90964 h 95250"/>
                <a:gd name="connsiteX3" fmla="*/ 9049 w 123825"/>
                <a:gd name="connsiteY3" fmla="*/ 92869 h 95250"/>
                <a:gd name="connsiteX4" fmla="*/ 121444 w 123825"/>
                <a:gd name="connsiteY4" fmla="*/ 16669 h 95250"/>
                <a:gd name="connsiteX5" fmla="*/ 101441 w 123825"/>
                <a:gd name="connsiteY5" fmla="*/ 7144 h 95250"/>
                <a:gd name="connsiteX6" fmla="*/ 34766 w 123825"/>
                <a:gd name="connsiteY6" fmla="*/ 67151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 h="95250">
                  <a:moveTo>
                    <a:pt x="34766" y="67151"/>
                  </a:moveTo>
                  <a:cubicBezTo>
                    <a:pt x="34766" y="59531"/>
                    <a:pt x="12859" y="89059"/>
                    <a:pt x="26194" y="57626"/>
                  </a:cubicBezTo>
                  <a:cubicBezTo>
                    <a:pt x="11906" y="62389"/>
                    <a:pt x="10001" y="77629"/>
                    <a:pt x="7144" y="90964"/>
                  </a:cubicBezTo>
                  <a:cubicBezTo>
                    <a:pt x="8096" y="90011"/>
                    <a:pt x="9049" y="90964"/>
                    <a:pt x="9049" y="92869"/>
                  </a:cubicBezTo>
                  <a:cubicBezTo>
                    <a:pt x="39529" y="65246"/>
                    <a:pt x="78581" y="55721"/>
                    <a:pt x="121444" y="16669"/>
                  </a:cubicBezTo>
                  <a:cubicBezTo>
                    <a:pt x="103346" y="27146"/>
                    <a:pt x="106204" y="13811"/>
                    <a:pt x="101441" y="7144"/>
                  </a:cubicBezTo>
                  <a:cubicBezTo>
                    <a:pt x="79534" y="12859"/>
                    <a:pt x="30956" y="63341"/>
                    <a:pt x="34766" y="671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0" name="Freeform: Shape 4129">
              <a:extLst>
                <a:ext uri="{FF2B5EF4-FFF2-40B4-BE49-F238E27FC236}">
                  <a16:creationId xmlns:a16="http://schemas.microsoft.com/office/drawing/2014/main" id="{C8B2E0A3-286B-41A7-B1AB-41A6B4827987}"/>
                </a:ext>
              </a:extLst>
            </p:cNvPr>
            <p:cNvSpPr/>
            <p:nvPr/>
          </p:nvSpPr>
          <p:spPr>
            <a:xfrm>
              <a:off x="7529989" y="1293018"/>
              <a:ext cx="9525" cy="9525"/>
            </a:xfrm>
            <a:custGeom>
              <a:avLst/>
              <a:gdLst>
                <a:gd name="connsiteX0" fmla="*/ 10001 w 9525"/>
                <a:gd name="connsiteY0" fmla="*/ 7144 h 9525"/>
                <a:gd name="connsiteX1" fmla="*/ 7144 w 9525"/>
                <a:gd name="connsiteY1" fmla="*/ 8096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cubicBezTo>
                    <a:pt x="9049" y="7144"/>
                    <a:pt x="8096" y="7144"/>
                    <a:pt x="7144" y="8096"/>
                  </a:cubicBezTo>
                  <a:cubicBezTo>
                    <a:pt x="8096" y="8096"/>
                    <a:pt x="9049" y="8096"/>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1" name="Freeform: Shape 4130">
              <a:extLst>
                <a:ext uri="{FF2B5EF4-FFF2-40B4-BE49-F238E27FC236}">
                  <a16:creationId xmlns:a16="http://schemas.microsoft.com/office/drawing/2014/main" id="{85840447-7E5A-4994-9DCA-76B9F52C8193}"/>
                </a:ext>
              </a:extLst>
            </p:cNvPr>
            <p:cNvSpPr/>
            <p:nvPr/>
          </p:nvSpPr>
          <p:spPr>
            <a:xfrm>
              <a:off x="7644289" y="1235868"/>
              <a:ext cx="9525" cy="9525"/>
            </a:xfrm>
            <a:custGeom>
              <a:avLst/>
              <a:gdLst>
                <a:gd name="connsiteX0" fmla="*/ 10954 w 9525"/>
                <a:gd name="connsiteY0" fmla="*/ 7144 h 9525"/>
                <a:gd name="connsiteX1" fmla="*/ 7144 w 9525"/>
                <a:gd name="connsiteY1" fmla="*/ 10954 h 9525"/>
                <a:gd name="connsiteX2" fmla="*/ 10954 w 9525"/>
                <a:gd name="connsiteY2" fmla="*/ 7144 h 9525"/>
              </a:gdLst>
              <a:ahLst/>
              <a:cxnLst>
                <a:cxn ang="0">
                  <a:pos x="connsiteX0" y="connsiteY0"/>
                </a:cxn>
                <a:cxn ang="0">
                  <a:pos x="connsiteX1" y="connsiteY1"/>
                </a:cxn>
                <a:cxn ang="0">
                  <a:pos x="connsiteX2" y="connsiteY2"/>
                </a:cxn>
              </a:cxnLst>
              <a:rect l="l" t="t" r="r" b="b"/>
              <a:pathLst>
                <a:path w="9525" h="9525">
                  <a:moveTo>
                    <a:pt x="10954" y="7144"/>
                  </a:moveTo>
                  <a:lnTo>
                    <a:pt x="7144" y="10954"/>
                  </a:lnTo>
                  <a:cubicBezTo>
                    <a:pt x="8096" y="10001"/>
                    <a:pt x="9049" y="9049"/>
                    <a:pt x="1095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2" name="Freeform: Shape 4131">
              <a:extLst>
                <a:ext uri="{FF2B5EF4-FFF2-40B4-BE49-F238E27FC236}">
                  <a16:creationId xmlns:a16="http://schemas.microsoft.com/office/drawing/2014/main" id="{C514B4A1-7EC4-4DD0-B4E8-2CE64E17B31D}"/>
                </a:ext>
              </a:extLst>
            </p:cNvPr>
            <p:cNvSpPr/>
            <p:nvPr/>
          </p:nvSpPr>
          <p:spPr>
            <a:xfrm>
              <a:off x="7513796" y="1313973"/>
              <a:ext cx="19050" cy="9525"/>
            </a:xfrm>
            <a:custGeom>
              <a:avLst/>
              <a:gdLst>
                <a:gd name="connsiteX0" fmla="*/ 7144 w 19050"/>
                <a:gd name="connsiteY0" fmla="*/ 7144 h 9525"/>
                <a:gd name="connsiteX1" fmla="*/ 7144 w 19050"/>
                <a:gd name="connsiteY1" fmla="*/ 7144 h 9525"/>
              </a:gdLst>
              <a:ahLst/>
              <a:cxnLst>
                <a:cxn ang="0">
                  <a:pos x="connsiteX0" y="connsiteY0"/>
                </a:cxn>
                <a:cxn ang="0">
                  <a:pos x="connsiteX1" y="connsiteY1"/>
                </a:cxn>
              </a:cxnLst>
              <a:rect l="l" t="t" r="r" b="b"/>
              <a:pathLst>
                <a:path w="19050" h="9525">
                  <a:moveTo>
                    <a:pt x="7144" y="7144"/>
                  </a:moveTo>
                  <a:cubicBezTo>
                    <a:pt x="8096" y="8096"/>
                    <a:pt x="25241"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3" name="Freeform: Shape 4132">
              <a:extLst>
                <a:ext uri="{FF2B5EF4-FFF2-40B4-BE49-F238E27FC236}">
                  <a16:creationId xmlns:a16="http://schemas.microsoft.com/office/drawing/2014/main" id="{B156BCD7-1633-4B84-96E9-7B35E93F6C88}"/>
                </a:ext>
              </a:extLst>
            </p:cNvPr>
            <p:cNvSpPr/>
            <p:nvPr/>
          </p:nvSpPr>
          <p:spPr>
            <a:xfrm>
              <a:off x="7525065" y="1314079"/>
              <a:ext cx="9525" cy="9525"/>
            </a:xfrm>
            <a:custGeom>
              <a:avLst/>
              <a:gdLst>
                <a:gd name="connsiteX0" fmla="*/ 10162 w 9525"/>
                <a:gd name="connsiteY0" fmla="*/ 11800 h 9525"/>
                <a:gd name="connsiteX1" fmla="*/ 10162 w 9525"/>
                <a:gd name="connsiteY1" fmla="*/ 11800 h 9525"/>
              </a:gdLst>
              <a:ahLst/>
              <a:cxnLst>
                <a:cxn ang="0">
                  <a:pos x="connsiteX0" y="connsiteY0"/>
                </a:cxn>
                <a:cxn ang="0">
                  <a:pos x="connsiteX1" y="connsiteY1"/>
                </a:cxn>
              </a:cxnLst>
              <a:rect l="l" t="t" r="r" b="b"/>
              <a:pathLst>
                <a:path w="9525" h="9525">
                  <a:moveTo>
                    <a:pt x="10162" y="11800"/>
                  </a:moveTo>
                  <a:cubicBezTo>
                    <a:pt x="8257" y="1323"/>
                    <a:pt x="4447" y="11800"/>
                    <a:pt x="10162" y="1180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4" name="Freeform: Shape 4133">
              <a:extLst>
                <a:ext uri="{FF2B5EF4-FFF2-40B4-BE49-F238E27FC236}">
                  <a16:creationId xmlns:a16="http://schemas.microsoft.com/office/drawing/2014/main" id="{539C9C61-6ED4-4A73-9BF1-2B8C2C55554F}"/>
                </a:ext>
              </a:extLst>
            </p:cNvPr>
            <p:cNvSpPr/>
            <p:nvPr/>
          </p:nvSpPr>
          <p:spPr>
            <a:xfrm>
              <a:off x="7485221" y="1214053"/>
              <a:ext cx="9525" cy="9525"/>
            </a:xfrm>
            <a:custGeom>
              <a:avLst/>
              <a:gdLst>
                <a:gd name="connsiteX0" fmla="*/ 7144 w 9525"/>
                <a:gd name="connsiteY0" fmla="*/ 9909 h 9525"/>
                <a:gd name="connsiteX1" fmla="*/ 7144 w 9525"/>
                <a:gd name="connsiteY1" fmla="*/ 9909 h 9525"/>
              </a:gdLst>
              <a:ahLst/>
              <a:cxnLst>
                <a:cxn ang="0">
                  <a:pos x="connsiteX0" y="connsiteY0"/>
                </a:cxn>
                <a:cxn ang="0">
                  <a:pos x="connsiteX1" y="connsiteY1"/>
                </a:cxn>
              </a:cxnLst>
              <a:rect l="l" t="t" r="r" b="b"/>
              <a:pathLst>
                <a:path w="9525" h="9525">
                  <a:moveTo>
                    <a:pt x="7144" y="9909"/>
                  </a:moveTo>
                  <a:cubicBezTo>
                    <a:pt x="9049" y="8956"/>
                    <a:pt x="13811" y="4194"/>
                    <a:pt x="7144" y="9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5" name="Freeform: Shape 4134">
              <a:extLst>
                <a:ext uri="{FF2B5EF4-FFF2-40B4-BE49-F238E27FC236}">
                  <a16:creationId xmlns:a16="http://schemas.microsoft.com/office/drawing/2014/main" id="{2103C23B-559D-46CE-9833-12E808CAFAF6}"/>
                </a:ext>
              </a:extLst>
            </p:cNvPr>
            <p:cNvSpPr/>
            <p:nvPr/>
          </p:nvSpPr>
          <p:spPr>
            <a:xfrm>
              <a:off x="7505224" y="1215340"/>
              <a:ext cx="19050" cy="9525"/>
            </a:xfrm>
            <a:custGeom>
              <a:avLst/>
              <a:gdLst>
                <a:gd name="connsiteX0" fmla="*/ 12859 w 19050"/>
                <a:gd name="connsiteY0" fmla="*/ 7670 h 9525"/>
                <a:gd name="connsiteX1" fmla="*/ 7144 w 19050"/>
                <a:gd name="connsiteY1" fmla="*/ 10527 h 9525"/>
                <a:gd name="connsiteX2" fmla="*/ 12859 w 19050"/>
                <a:gd name="connsiteY2" fmla="*/ 7670 h 9525"/>
              </a:gdLst>
              <a:ahLst/>
              <a:cxnLst>
                <a:cxn ang="0">
                  <a:pos x="connsiteX0" y="connsiteY0"/>
                </a:cxn>
                <a:cxn ang="0">
                  <a:pos x="connsiteX1" y="connsiteY1"/>
                </a:cxn>
                <a:cxn ang="0">
                  <a:pos x="connsiteX2" y="connsiteY2"/>
                </a:cxn>
              </a:cxnLst>
              <a:rect l="l" t="t" r="r" b="b"/>
              <a:pathLst>
                <a:path w="19050" h="9525">
                  <a:moveTo>
                    <a:pt x="12859" y="7670"/>
                  </a:moveTo>
                  <a:cubicBezTo>
                    <a:pt x="10001" y="5765"/>
                    <a:pt x="8096" y="9575"/>
                    <a:pt x="7144" y="10527"/>
                  </a:cubicBezTo>
                  <a:cubicBezTo>
                    <a:pt x="10954" y="8622"/>
                    <a:pt x="10001" y="10527"/>
                    <a:pt x="12859" y="767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6" name="Freeform: Shape 4135">
              <a:extLst>
                <a:ext uri="{FF2B5EF4-FFF2-40B4-BE49-F238E27FC236}">
                  <a16:creationId xmlns:a16="http://schemas.microsoft.com/office/drawing/2014/main" id="{5A1DA868-A3F3-4BC6-8322-1B30E902077F}"/>
                </a:ext>
              </a:extLst>
            </p:cNvPr>
            <p:cNvSpPr/>
            <p:nvPr/>
          </p:nvSpPr>
          <p:spPr>
            <a:xfrm>
              <a:off x="7491889" y="1184066"/>
              <a:ext cx="9525" cy="9525"/>
            </a:xfrm>
            <a:custGeom>
              <a:avLst/>
              <a:gdLst>
                <a:gd name="connsiteX0" fmla="*/ 7144 w 9525"/>
                <a:gd name="connsiteY0" fmla="*/ 10368 h 9525"/>
                <a:gd name="connsiteX1" fmla="*/ 7144 w 9525"/>
                <a:gd name="connsiteY1" fmla="*/ 10368 h 9525"/>
              </a:gdLst>
              <a:ahLst/>
              <a:cxnLst>
                <a:cxn ang="0">
                  <a:pos x="connsiteX0" y="connsiteY0"/>
                </a:cxn>
                <a:cxn ang="0">
                  <a:pos x="connsiteX1" y="connsiteY1"/>
                </a:cxn>
              </a:cxnLst>
              <a:rect l="l" t="t" r="r" b="b"/>
              <a:pathLst>
                <a:path w="9525" h="9525">
                  <a:moveTo>
                    <a:pt x="7144" y="10368"/>
                  </a:moveTo>
                  <a:cubicBezTo>
                    <a:pt x="10001" y="6558"/>
                    <a:pt x="10001" y="5606"/>
                    <a:pt x="7144" y="103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7" name="Freeform: Shape 4136">
              <a:extLst>
                <a:ext uri="{FF2B5EF4-FFF2-40B4-BE49-F238E27FC236}">
                  <a16:creationId xmlns:a16="http://schemas.microsoft.com/office/drawing/2014/main" id="{D22B4A5E-71A6-4310-91A8-D96FA031EBC6}"/>
                </a:ext>
              </a:extLst>
            </p:cNvPr>
            <p:cNvSpPr/>
            <p:nvPr/>
          </p:nvSpPr>
          <p:spPr>
            <a:xfrm>
              <a:off x="7658576" y="1192053"/>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8096"/>
                    <a:pt x="7144" y="9049"/>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8" name="Freeform: Shape 4137">
              <a:extLst>
                <a:ext uri="{FF2B5EF4-FFF2-40B4-BE49-F238E27FC236}">
                  <a16:creationId xmlns:a16="http://schemas.microsoft.com/office/drawing/2014/main" id="{3C49A585-4F98-4695-A81A-90B3C77A6C35}"/>
                </a:ext>
              </a:extLst>
            </p:cNvPr>
            <p:cNvSpPr/>
            <p:nvPr/>
          </p:nvSpPr>
          <p:spPr>
            <a:xfrm>
              <a:off x="7632859" y="1174908"/>
              <a:ext cx="57150" cy="66675"/>
            </a:xfrm>
            <a:custGeom>
              <a:avLst/>
              <a:gdLst>
                <a:gd name="connsiteX0" fmla="*/ 7144 w 57150"/>
                <a:gd name="connsiteY0" fmla="*/ 59531 h 66675"/>
                <a:gd name="connsiteX1" fmla="*/ 52864 w 57150"/>
                <a:gd name="connsiteY1" fmla="*/ 7144 h 66675"/>
                <a:gd name="connsiteX2" fmla="*/ 39529 w 57150"/>
                <a:gd name="connsiteY2" fmla="*/ 23336 h 66675"/>
                <a:gd name="connsiteX3" fmla="*/ 30956 w 57150"/>
                <a:gd name="connsiteY3" fmla="*/ 46196 h 66675"/>
                <a:gd name="connsiteX4" fmla="*/ 33814 w 57150"/>
                <a:gd name="connsiteY4" fmla="*/ 26194 h 66675"/>
                <a:gd name="connsiteX5" fmla="*/ 7144 w 57150"/>
                <a:gd name="connsiteY5" fmla="*/ 5953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150" h="66675">
                  <a:moveTo>
                    <a:pt x="7144" y="59531"/>
                  </a:moveTo>
                  <a:cubicBezTo>
                    <a:pt x="9049" y="58579"/>
                    <a:pt x="60484" y="55721"/>
                    <a:pt x="52864" y="7144"/>
                  </a:cubicBezTo>
                  <a:cubicBezTo>
                    <a:pt x="51911" y="23336"/>
                    <a:pt x="47149" y="29051"/>
                    <a:pt x="39529" y="23336"/>
                  </a:cubicBezTo>
                  <a:cubicBezTo>
                    <a:pt x="41434" y="25241"/>
                    <a:pt x="57626" y="50006"/>
                    <a:pt x="30956" y="46196"/>
                  </a:cubicBezTo>
                  <a:cubicBezTo>
                    <a:pt x="40481" y="37624"/>
                    <a:pt x="41434" y="30956"/>
                    <a:pt x="33814" y="26194"/>
                  </a:cubicBezTo>
                  <a:cubicBezTo>
                    <a:pt x="24289" y="37624"/>
                    <a:pt x="15716" y="49054"/>
                    <a:pt x="7144" y="595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39" name="Freeform: Shape 4138">
              <a:extLst>
                <a:ext uri="{FF2B5EF4-FFF2-40B4-BE49-F238E27FC236}">
                  <a16:creationId xmlns:a16="http://schemas.microsoft.com/office/drawing/2014/main" id="{38949F6C-F2D4-4C92-BB11-3AEFEEF2F963}"/>
                </a:ext>
              </a:extLst>
            </p:cNvPr>
            <p:cNvSpPr/>
            <p:nvPr/>
          </p:nvSpPr>
          <p:spPr>
            <a:xfrm>
              <a:off x="7715726" y="111733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lnTo>
                    <a:pt x="7144" y="7567"/>
                  </a:lnTo>
                  <a:cubicBezTo>
                    <a:pt x="8096" y="7567"/>
                    <a:pt x="8096"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0" name="Freeform: Shape 4139">
              <a:extLst>
                <a:ext uri="{FF2B5EF4-FFF2-40B4-BE49-F238E27FC236}">
                  <a16:creationId xmlns:a16="http://schemas.microsoft.com/office/drawing/2014/main" id="{2526DA8B-8D27-4FA4-9E89-B1331F9FDA34}"/>
                </a:ext>
              </a:extLst>
            </p:cNvPr>
            <p:cNvSpPr/>
            <p:nvPr/>
          </p:nvSpPr>
          <p:spPr>
            <a:xfrm>
              <a:off x="7712869" y="1120616"/>
              <a:ext cx="19050" cy="9525"/>
            </a:xfrm>
            <a:custGeom>
              <a:avLst/>
              <a:gdLst>
                <a:gd name="connsiteX0" fmla="*/ 7144 w 19050"/>
                <a:gd name="connsiteY0" fmla="*/ 7144 h 9525"/>
                <a:gd name="connsiteX1" fmla="*/ 7144 w 19050"/>
                <a:gd name="connsiteY1" fmla="*/ 7144 h 9525"/>
              </a:gdLst>
              <a:ahLst/>
              <a:cxnLst>
                <a:cxn ang="0">
                  <a:pos x="connsiteX0" y="connsiteY0"/>
                </a:cxn>
                <a:cxn ang="0">
                  <a:pos x="connsiteX1" y="connsiteY1"/>
                </a:cxn>
              </a:cxnLst>
              <a:rect l="l" t="t" r="r" b="b"/>
              <a:pathLst>
                <a:path w="19050" h="9525">
                  <a:moveTo>
                    <a:pt x="7144" y="7144"/>
                  </a:moveTo>
                  <a:cubicBezTo>
                    <a:pt x="17621" y="10954"/>
                    <a:pt x="1190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1" name="Freeform: Shape 4140">
              <a:extLst>
                <a:ext uri="{FF2B5EF4-FFF2-40B4-BE49-F238E27FC236}">
                  <a16:creationId xmlns:a16="http://schemas.microsoft.com/office/drawing/2014/main" id="{34FFFFCD-2DD7-445A-8EB9-333E82AC0FB9}"/>
                </a:ext>
              </a:extLst>
            </p:cNvPr>
            <p:cNvSpPr/>
            <p:nvPr/>
          </p:nvSpPr>
          <p:spPr>
            <a:xfrm>
              <a:off x="7707467" y="1127410"/>
              <a:ext cx="19050" cy="19050"/>
            </a:xfrm>
            <a:custGeom>
              <a:avLst/>
              <a:gdLst>
                <a:gd name="connsiteX0" fmla="*/ 15403 w 19050"/>
                <a:gd name="connsiteY0" fmla="*/ 18447 h 19050"/>
                <a:gd name="connsiteX1" fmla="*/ 15403 w 19050"/>
                <a:gd name="connsiteY1" fmla="*/ 18447 h 19050"/>
              </a:gdLst>
              <a:ahLst/>
              <a:cxnLst>
                <a:cxn ang="0">
                  <a:pos x="connsiteX0" y="connsiteY0"/>
                </a:cxn>
                <a:cxn ang="0">
                  <a:pos x="connsiteX1" y="connsiteY1"/>
                </a:cxn>
              </a:cxnLst>
              <a:rect l="l" t="t" r="r" b="b"/>
              <a:pathLst>
                <a:path w="19050" h="19050">
                  <a:moveTo>
                    <a:pt x="15403" y="18447"/>
                  </a:moveTo>
                  <a:cubicBezTo>
                    <a:pt x="16355" y="13685"/>
                    <a:pt x="-3647" y="-4413"/>
                    <a:pt x="15403" y="184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2" name="Freeform: Shape 4141">
              <a:extLst>
                <a:ext uri="{FF2B5EF4-FFF2-40B4-BE49-F238E27FC236}">
                  <a16:creationId xmlns:a16="http://schemas.microsoft.com/office/drawing/2014/main" id="{4986F6CD-95F9-4EDC-A497-057FC083D88B}"/>
                </a:ext>
              </a:extLst>
            </p:cNvPr>
            <p:cNvSpPr/>
            <p:nvPr/>
          </p:nvSpPr>
          <p:spPr>
            <a:xfrm>
              <a:off x="7687402" y="1167684"/>
              <a:ext cx="9525" cy="9525"/>
            </a:xfrm>
            <a:custGeom>
              <a:avLst/>
              <a:gdLst>
                <a:gd name="connsiteX0" fmla="*/ 9750 w 9525"/>
                <a:gd name="connsiteY0" fmla="*/ 8653 h 9525"/>
                <a:gd name="connsiteX1" fmla="*/ 9750 w 9525"/>
                <a:gd name="connsiteY1" fmla="*/ 8653 h 9525"/>
              </a:gdLst>
              <a:ahLst/>
              <a:cxnLst>
                <a:cxn ang="0">
                  <a:pos x="connsiteX0" y="connsiteY0"/>
                </a:cxn>
                <a:cxn ang="0">
                  <a:pos x="connsiteX1" y="connsiteY1"/>
                </a:cxn>
              </a:cxnLst>
              <a:rect l="l" t="t" r="r" b="b"/>
              <a:pathLst>
                <a:path w="9525" h="9525">
                  <a:moveTo>
                    <a:pt x="9750" y="8653"/>
                  </a:moveTo>
                  <a:cubicBezTo>
                    <a:pt x="7845" y="7700"/>
                    <a:pt x="4988" y="5795"/>
                    <a:pt x="9750"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3" name="Freeform: Shape 4142">
              <a:extLst>
                <a:ext uri="{FF2B5EF4-FFF2-40B4-BE49-F238E27FC236}">
                  <a16:creationId xmlns:a16="http://schemas.microsoft.com/office/drawing/2014/main" id="{7C75F0F6-D899-49B4-B9C6-DB705BFF598F}"/>
                </a:ext>
              </a:extLst>
            </p:cNvPr>
            <p:cNvSpPr/>
            <p:nvPr/>
          </p:nvSpPr>
          <p:spPr>
            <a:xfrm>
              <a:off x="7689056" y="1162889"/>
              <a:ext cx="9525" cy="9525"/>
            </a:xfrm>
            <a:custGeom>
              <a:avLst/>
              <a:gdLst>
                <a:gd name="connsiteX0" fmla="*/ 7144 w 9525"/>
                <a:gd name="connsiteY0" fmla="*/ 11543 h 9525"/>
                <a:gd name="connsiteX1" fmla="*/ 7144 w 9525"/>
                <a:gd name="connsiteY1" fmla="*/ 11543 h 9525"/>
              </a:gdLst>
              <a:ahLst/>
              <a:cxnLst>
                <a:cxn ang="0">
                  <a:pos x="connsiteX0" y="connsiteY0"/>
                </a:cxn>
                <a:cxn ang="0">
                  <a:pos x="connsiteX1" y="connsiteY1"/>
                </a:cxn>
              </a:cxnLst>
              <a:rect l="l" t="t" r="r" b="b"/>
              <a:pathLst>
                <a:path w="9525" h="9525">
                  <a:moveTo>
                    <a:pt x="7144" y="11543"/>
                  </a:moveTo>
                  <a:cubicBezTo>
                    <a:pt x="7144" y="7733"/>
                    <a:pt x="8096" y="3923"/>
                    <a:pt x="7144" y="115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4" name="Freeform: Shape 4143">
              <a:extLst>
                <a:ext uri="{FF2B5EF4-FFF2-40B4-BE49-F238E27FC236}">
                  <a16:creationId xmlns:a16="http://schemas.microsoft.com/office/drawing/2014/main" id="{6FF89976-80F8-4F32-8F78-BD72C286B703}"/>
                </a:ext>
              </a:extLst>
            </p:cNvPr>
            <p:cNvSpPr/>
            <p:nvPr/>
          </p:nvSpPr>
          <p:spPr>
            <a:xfrm>
              <a:off x="7698581" y="1153953"/>
              <a:ext cx="9525" cy="9525"/>
            </a:xfrm>
            <a:custGeom>
              <a:avLst/>
              <a:gdLst>
                <a:gd name="connsiteX0" fmla="*/ 7144 w 9525"/>
                <a:gd name="connsiteY0" fmla="*/ 10954 h 9525"/>
                <a:gd name="connsiteX1" fmla="*/ 10954 w 9525"/>
                <a:gd name="connsiteY1" fmla="*/ 7144 h 9525"/>
                <a:gd name="connsiteX2" fmla="*/ 7144 w 9525"/>
                <a:gd name="connsiteY2" fmla="*/ 10954 h 9525"/>
              </a:gdLst>
              <a:ahLst/>
              <a:cxnLst>
                <a:cxn ang="0">
                  <a:pos x="connsiteX0" y="connsiteY0"/>
                </a:cxn>
                <a:cxn ang="0">
                  <a:pos x="connsiteX1" y="connsiteY1"/>
                </a:cxn>
                <a:cxn ang="0">
                  <a:pos x="connsiteX2" y="connsiteY2"/>
                </a:cxn>
              </a:cxnLst>
              <a:rect l="l" t="t" r="r" b="b"/>
              <a:pathLst>
                <a:path w="9525" h="9525">
                  <a:moveTo>
                    <a:pt x="7144" y="10954"/>
                  </a:moveTo>
                  <a:cubicBezTo>
                    <a:pt x="8096" y="10001"/>
                    <a:pt x="10001" y="9049"/>
                    <a:pt x="10954" y="7144"/>
                  </a:cubicBezTo>
                  <a:lnTo>
                    <a:pt x="7144" y="1095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5" name="Freeform: Shape 4144">
              <a:extLst>
                <a:ext uri="{FF2B5EF4-FFF2-40B4-BE49-F238E27FC236}">
                  <a16:creationId xmlns:a16="http://schemas.microsoft.com/office/drawing/2014/main" id="{A6B6FF8A-0402-4E60-8EB8-9717B31727A4}"/>
                </a:ext>
              </a:extLst>
            </p:cNvPr>
            <p:cNvSpPr/>
            <p:nvPr/>
          </p:nvSpPr>
          <p:spPr>
            <a:xfrm>
              <a:off x="7695724" y="1157128"/>
              <a:ext cx="9525" cy="9525"/>
            </a:xfrm>
            <a:custGeom>
              <a:avLst/>
              <a:gdLst>
                <a:gd name="connsiteX0" fmla="*/ 7144 w 9525"/>
                <a:gd name="connsiteY0" fmla="*/ 9684 h 9525"/>
                <a:gd name="connsiteX1" fmla="*/ 7144 w 9525"/>
                <a:gd name="connsiteY1" fmla="*/ 9684 h 9525"/>
              </a:gdLst>
              <a:ahLst/>
              <a:cxnLst>
                <a:cxn ang="0">
                  <a:pos x="connsiteX0" y="connsiteY0"/>
                </a:cxn>
                <a:cxn ang="0">
                  <a:pos x="connsiteX1" y="connsiteY1"/>
                </a:cxn>
              </a:cxnLst>
              <a:rect l="l" t="t" r="r" b="b"/>
              <a:pathLst>
                <a:path w="9525" h="9525">
                  <a:moveTo>
                    <a:pt x="7144" y="9684"/>
                  </a:moveTo>
                  <a:cubicBezTo>
                    <a:pt x="7144" y="9684"/>
                    <a:pt x="15716" y="3969"/>
                    <a:pt x="7144" y="96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6" name="Freeform: Shape 4145">
              <a:extLst>
                <a:ext uri="{FF2B5EF4-FFF2-40B4-BE49-F238E27FC236}">
                  <a16:creationId xmlns:a16="http://schemas.microsoft.com/office/drawing/2014/main" id="{C16E730D-B3BD-49AD-BC85-D12FA4586EC4}"/>
                </a:ext>
              </a:extLst>
            </p:cNvPr>
            <p:cNvSpPr/>
            <p:nvPr/>
          </p:nvSpPr>
          <p:spPr>
            <a:xfrm>
              <a:off x="7691914" y="1162823"/>
              <a:ext cx="19050" cy="9525"/>
            </a:xfrm>
            <a:custGeom>
              <a:avLst/>
              <a:gdLst>
                <a:gd name="connsiteX0" fmla="*/ 7144 w 19050"/>
                <a:gd name="connsiteY0" fmla="*/ 8751 h 9525"/>
                <a:gd name="connsiteX1" fmla="*/ 7144 w 19050"/>
                <a:gd name="connsiteY1" fmla="*/ 8751 h 9525"/>
              </a:gdLst>
              <a:ahLst/>
              <a:cxnLst>
                <a:cxn ang="0">
                  <a:pos x="connsiteX0" y="connsiteY0"/>
                </a:cxn>
                <a:cxn ang="0">
                  <a:pos x="connsiteX1" y="connsiteY1"/>
                </a:cxn>
              </a:cxnLst>
              <a:rect l="l" t="t" r="r" b="b"/>
              <a:pathLst>
                <a:path w="19050" h="9525">
                  <a:moveTo>
                    <a:pt x="7144" y="8751"/>
                  </a:moveTo>
                  <a:cubicBezTo>
                    <a:pt x="12859" y="11609"/>
                    <a:pt x="21431" y="3989"/>
                    <a:pt x="7144" y="87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7" name="Freeform: Shape 4146">
              <a:extLst>
                <a:ext uri="{FF2B5EF4-FFF2-40B4-BE49-F238E27FC236}">
                  <a16:creationId xmlns:a16="http://schemas.microsoft.com/office/drawing/2014/main" id="{ACE60D28-DCF0-424A-BB00-9C6588198EA3}"/>
                </a:ext>
              </a:extLst>
            </p:cNvPr>
            <p:cNvSpPr/>
            <p:nvPr/>
          </p:nvSpPr>
          <p:spPr>
            <a:xfrm>
              <a:off x="7517606" y="1176886"/>
              <a:ext cx="9525" cy="9525"/>
            </a:xfrm>
            <a:custGeom>
              <a:avLst/>
              <a:gdLst>
                <a:gd name="connsiteX0" fmla="*/ 7144 w 9525"/>
                <a:gd name="connsiteY0" fmla="*/ 11833 h 9525"/>
                <a:gd name="connsiteX1" fmla="*/ 7144 w 9525"/>
                <a:gd name="connsiteY1" fmla="*/ 11833 h 9525"/>
              </a:gdLst>
              <a:ahLst/>
              <a:cxnLst>
                <a:cxn ang="0">
                  <a:pos x="connsiteX0" y="connsiteY0"/>
                </a:cxn>
                <a:cxn ang="0">
                  <a:pos x="connsiteX1" y="connsiteY1"/>
                </a:cxn>
              </a:cxnLst>
              <a:rect l="l" t="t" r="r" b="b"/>
              <a:pathLst>
                <a:path w="9525" h="9525">
                  <a:moveTo>
                    <a:pt x="7144" y="11833"/>
                  </a:moveTo>
                  <a:cubicBezTo>
                    <a:pt x="9049" y="2308"/>
                    <a:pt x="7144" y="9928"/>
                    <a:pt x="7144" y="1183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8" name="Freeform: Shape 4147">
              <a:extLst>
                <a:ext uri="{FF2B5EF4-FFF2-40B4-BE49-F238E27FC236}">
                  <a16:creationId xmlns:a16="http://schemas.microsoft.com/office/drawing/2014/main" id="{8B468645-DC29-4E05-A6F7-027A5A74F13B}"/>
                </a:ext>
              </a:extLst>
            </p:cNvPr>
            <p:cNvSpPr/>
            <p:nvPr/>
          </p:nvSpPr>
          <p:spPr>
            <a:xfrm>
              <a:off x="7534751" y="117109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7144" y="8096"/>
                    <a:pt x="7144" y="7144"/>
                  </a:cubicBezTo>
                  <a:cubicBezTo>
                    <a:pt x="7144" y="8096"/>
                    <a:pt x="7144" y="9049"/>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49" name="Freeform: Shape 4148">
              <a:extLst>
                <a:ext uri="{FF2B5EF4-FFF2-40B4-BE49-F238E27FC236}">
                  <a16:creationId xmlns:a16="http://schemas.microsoft.com/office/drawing/2014/main" id="{883AA7F9-FC32-4E64-A820-794BE0E7D968}"/>
                </a:ext>
              </a:extLst>
            </p:cNvPr>
            <p:cNvSpPr/>
            <p:nvPr/>
          </p:nvSpPr>
          <p:spPr>
            <a:xfrm>
              <a:off x="7529036" y="1143476"/>
              <a:ext cx="19050" cy="38100"/>
            </a:xfrm>
            <a:custGeom>
              <a:avLst/>
              <a:gdLst>
                <a:gd name="connsiteX0" fmla="*/ 7144 w 19050"/>
                <a:gd name="connsiteY0" fmla="*/ 7144 h 38100"/>
                <a:gd name="connsiteX1" fmla="*/ 13811 w 19050"/>
                <a:gd name="connsiteY1" fmla="*/ 34766 h 38100"/>
                <a:gd name="connsiteX2" fmla="*/ 7144 w 19050"/>
                <a:gd name="connsiteY2" fmla="*/ 7144 h 38100"/>
              </a:gdLst>
              <a:ahLst/>
              <a:cxnLst>
                <a:cxn ang="0">
                  <a:pos x="connsiteX0" y="connsiteY0"/>
                </a:cxn>
                <a:cxn ang="0">
                  <a:pos x="connsiteX1" y="connsiteY1"/>
                </a:cxn>
                <a:cxn ang="0">
                  <a:pos x="connsiteX2" y="connsiteY2"/>
                </a:cxn>
              </a:cxnLst>
              <a:rect l="l" t="t" r="r" b="b"/>
              <a:pathLst>
                <a:path w="19050" h="38100">
                  <a:moveTo>
                    <a:pt x="7144" y="7144"/>
                  </a:moveTo>
                  <a:cubicBezTo>
                    <a:pt x="13811" y="9049"/>
                    <a:pt x="13811" y="23336"/>
                    <a:pt x="13811" y="34766"/>
                  </a:cubicBezTo>
                  <a:cubicBezTo>
                    <a:pt x="25241" y="10954"/>
                    <a:pt x="10954" y="1381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0" name="Freeform: Shape 4149">
              <a:extLst>
                <a:ext uri="{FF2B5EF4-FFF2-40B4-BE49-F238E27FC236}">
                  <a16:creationId xmlns:a16="http://schemas.microsoft.com/office/drawing/2014/main" id="{1056C581-205E-4E9E-B216-EEE2979E8AA9}"/>
                </a:ext>
              </a:extLst>
            </p:cNvPr>
            <p:cNvSpPr/>
            <p:nvPr/>
          </p:nvSpPr>
          <p:spPr>
            <a:xfrm>
              <a:off x="7516654" y="113871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7144" y="7144"/>
                    <a:pt x="7144" y="8096"/>
                    <a:pt x="7144" y="9049"/>
                  </a:cubicBezTo>
                  <a:cubicBezTo>
                    <a:pt x="9049" y="11906"/>
                    <a:pt x="8096"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1" name="Freeform: Shape 4150">
              <a:extLst>
                <a:ext uri="{FF2B5EF4-FFF2-40B4-BE49-F238E27FC236}">
                  <a16:creationId xmlns:a16="http://schemas.microsoft.com/office/drawing/2014/main" id="{0D630E27-E4F9-45CF-B500-1B2D50E56A67}"/>
                </a:ext>
              </a:extLst>
            </p:cNvPr>
            <p:cNvSpPr/>
            <p:nvPr/>
          </p:nvSpPr>
          <p:spPr>
            <a:xfrm>
              <a:off x="7593057" y="1163019"/>
              <a:ext cx="9525" cy="9525"/>
            </a:xfrm>
            <a:custGeom>
              <a:avLst/>
              <a:gdLst>
                <a:gd name="connsiteX0" fmla="*/ 10751 w 9525"/>
                <a:gd name="connsiteY0" fmla="*/ 11413 h 9525"/>
                <a:gd name="connsiteX1" fmla="*/ 10751 w 9525"/>
                <a:gd name="connsiteY1" fmla="*/ 11413 h 9525"/>
              </a:gdLst>
              <a:ahLst/>
              <a:cxnLst>
                <a:cxn ang="0">
                  <a:pos x="connsiteX0" y="connsiteY0"/>
                </a:cxn>
                <a:cxn ang="0">
                  <a:pos x="connsiteX1" y="connsiteY1"/>
                </a:cxn>
              </a:cxnLst>
              <a:rect l="l" t="t" r="r" b="b"/>
              <a:pathLst>
                <a:path w="9525" h="9525">
                  <a:moveTo>
                    <a:pt x="10751" y="11413"/>
                  </a:moveTo>
                  <a:cubicBezTo>
                    <a:pt x="5036" y="2841"/>
                    <a:pt x="6941" y="9508"/>
                    <a:pt x="10751" y="114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2" name="Freeform: Shape 4151">
              <a:extLst>
                <a:ext uri="{FF2B5EF4-FFF2-40B4-BE49-F238E27FC236}">
                  <a16:creationId xmlns:a16="http://schemas.microsoft.com/office/drawing/2014/main" id="{10F57A6B-C508-4216-B737-CF5AF1869759}"/>
                </a:ext>
              </a:extLst>
            </p:cNvPr>
            <p:cNvSpPr/>
            <p:nvPr/>
          </p:nvSpPr>
          <p:spPr>
            <a:xfrm>
              <a:off x="7590949" y="116728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8096" y="7144"/>
                    <a:pt x="7144" y="7144"/>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3" name="Freeform: Shape 4152">
              <a:extLst>
                <a:ext uri="{FF2B5EF4-FFF2-40B4-BE49-F238E27FC236}">
                  <a16:creationId xmlns:a16="http://schemas.microsoft.com/office/drawing/2014/main" id="{A05CA260-71E3-4FC5-9A22-F5503F1ECEA9}"/>
                </a:ext>
              </a:extLst>
            </p:cNvPr>
            <p:cNvSpPr/>
            <p:nvPr/>
          </p:nvSpPr>
          <p:spPr>
            <a:xfrm>
              <a:off x="7596902" y="1168241"/>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4" name="Freeform: Shape 4153">
              <a:extLst>
                <a:ext uri="{FF2B5EF4-FFF2-40B4-BE49-F238E27FC236}">
                  <a16:creationId xmlns:a16="http://schemas.microsoft.com/office/drawing/2014/main" id="{4E2C6ACE-FB28-46A9-B743-6C2F9362A94C}"/>
                </a:ext>
              </a:extLst>
            </p:cNvPr>
            <p:cNvSpPr/>
            <p:nvPr/>
          </p:nvSpPr>
          <p:spPr>
            <a:xfrm>
              <a:off x="7710011" y="1143476"/>
              <a:ext cx="9525" cy="9525"/>
            </a:xfrm>
            <a:custGeom>
              <a:avLst/>
              <a:gdLst>
                <a:gd name="connsiteX0" fmla="*/ 7144 w 9525"/>
                <a:gd name="connsiteY0" fmla="*/ 10001 h 9525"/>
                <a:gd name="connsiteX1" fmla="*/ 10001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9049" y="11906"/>
                    <a:pt x="10001" y="8096"/>
                    <a:pt x="10001" y="7144"/>
                  </a:cubicBezTo>
                  <a:cubicBezTo>
                    <a:pt x="8096" y="7144"/>
                    <a:pt x="7144" y="8096"/>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5" name="Freeform: Shape 4154">
              <a:extLst>
                <a:ext uri="{FF2B5EF4-FFF2-40B4-BE49-F238E27FC236}">
                  <a16:creationId xmlns:a16="http://schemas.microsoft.com/office/drawing/2014/main" id="{B9FD8939-A20B-490E-8FB1-A1438B7B1927}"/>
                </a:ext>
              </a:extLst>
            </p:cNvPr>
            <p:cNvSpPr/>
            <p:nvPr/>
          </p:nvSpPr>
          <p:spPr>
            <a:xfrm>
              <a:off x="7750969" y="1052036"/>
              <a:ext cx="9525" cy="9525"/>
            </a:xfrm>
            <a:custGeom>
              <a:avLst/>
              <a:gdLst>
                <a:gd name="connsiteX0" fmla="*/ 7144 w 9525"/>
                <a:gd name="connsiteY0" fmla="*/ 8096 h 9525"/>
                <a:gd name="connsiteX1" fmla="*/ 10001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10001" y="7144"/>
                  </a:lnTo>
                  <a:cubicBezTo>
                    <a:pt x="8096" y="7144"/>
                    <a:pt x="8096"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6" name="Freeform: Shape 4155">
              <a:extLst>
                <a:ext uri="{FF2B5EF4-FFF2-40B4-BE49-F238E27FC236}">
                  <a16:creationId xmlns:a16="http://schemas.microsoft.com/office/drawing/2014/main" id="{04C6DBEE-BCED-4F8F-876A-175328B5D290}"/>
                </a:ext>
              </a:extLst>
            </p:cNvPr>
            <p:cNvSpPr/>
            <p:nvPr/>
          </p:nvSpPr>
          <p:spPr>
            <a:xfrm>
              <a:off x="7700486" y="96059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8096"/>
                    <a:pt x="7144" y="7144"/>
                    <a:pt x="7144" y="7144"/>
                  </a:cubicBezTo>
                  <a:cubicBezTo>
                    <a:pt x="7144" y="7144"/>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7" name="Freeform: Shape 4156">
              <a:extLst>
                <a:ext uri="{FF2B5EF4-FFF2-40B4-BE49-F238E27FC236}">
                  <a16:creationId xmlns:a16="http://schemas.microsoft.com/office/drawing/2014/main" id="{8DBBD395-3264-4AFE-A5F6-3093449899D0}"/>
                </a:ext>
              </a:extLst>
            </p:cNvPr>
            <p:cNvSpPr/>
            <p:nvPr/>
          </p:nvSpPr>
          <p:spPr>
            <a:xfrm>
              <a:off x="7696676" y="954246"/>
              <a:ext cx="9525" cy="19050"/>
            </a:xfrm>
            <a:custGeom>
              <a:avLst/>
              <a:gdLst>
                <a:gd name="connsiteX0" fmla="*/ 10954 w 9525"/>
                <a:gd name="connsiteY0" fmla="*/ 13494 h 19050"/>
                <a:gd name="connsiteX1" fmla="*/ 10954 w 9525"/>
                <a:gd name="connsiteY1" fmla="*/ 13494 h 19050"/>
              </a:gdLst>
              <a:ahLst/>
              <a:cxnLst>
                <a:cxn ang="0">
                  <a:pos x="connsiteX0" y="connsiteY0"/>
                </a:cxn>
                <a:cxn ang="0">
                  <a:pos x="connsiteX1" y="connsiteY1"/>
                </a:cxn>
              </a:cxnLst>
              <a:rect l="l" t="t" r="r" b="b"/>
              <a:pathLst>
                <a:path w="9525" h="19050">
                  <a:moveTo>
                    <a:pt x="10954" y="13494"/>
                  </a:moveTo>
                  <a:cubicBezTo>
                    <a:pt x="2381" y="-794"/>
                    <a:pt x="10954" y="13494"/>
                    <a:pt x="10954" y="134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8" name="Freeform: Shape 4157">
              <a:extLst>
                <a:ext uri="{FF2B5EF4-FFF2-40B4-BE49-F238E27FC236}">
                  <a16:creationId xmlns:a16="http://schemas.microsoft.com/office/drawing/2014/main" id="{4B5D3D34-76FB-4ED0-9E3A-30FFB48B9EEB}"/>
                </a:ext>
              </a:extLst>
            </p:cNvPr>
            <p:cNvSpPr/>
            <p:nvPr/>
          </p:nvSpPr>
          <p:spPr>
            <a:xfrm>
              <a:off x="7580573" y="1056872"/>
              <a:ext cx="19050" cy="19050"/>
            </a:xfrm>
            <a:custGeom>
              <a:avLst/>
              <a:gdLst>
                <a:gd name="connsiteX0" fmla="*/ 8947 w 19050"/>
                <a:gd name="connsiteY0" fmla="*/ 17547 h 19050"/>
                <a:gd name="connsiteX1" fmla="*/ 8947 w 19050"/>
                <a:gd name="connsiteY1" fmla="*/ 17547 h 19050"/>
              </a:gdLst>
              <a:ahLst/>
              <a:cxnLst>
                <a:cxn ang="0">
                  <a:pos x="connsiteX0" y="connsiteY0"/>
                </a:cxn>
                <a:cxn ang="0">
                  <a:pos x="connsiteX1" y="connsiteY1"/>
                </a:cxn>
              </a:cxnLst>
              <a:rect l="l" t="t" r="r" b="b"/>
              <a:pathLst>
                <a:path w="19050" h="19050">
                  <a:moveTo>
                    <a:pt x="8947" y="17547"/>
                  </a:moveTo>
                  <a:cubicBezTo>
                    <a:pt x="26092" y="-4360"/>
                    <a:pt x="375" y="14690"/>
                    <a:pt x="8947" y="1754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59" name="Freeform: Shape 4158">
              <a:extLst>
                <a:ext uri="{FF2B5EF4-FFF2-40B4-BE49-F238E27FC236}">
                  <a16:creationId xmlns:a16="http://schemas.microsoft.com/office/drawing/2014/main" id="{2F40AF2B-3F9B-4EB6-A1D0-1A8176B360C9}"/>
                </a:ext>
              </a:extLst>
            </p:cNvPr>
            <p:cNvSpPr/>
            <p:nvPr/>
          </p:nvSpPr>
          <p:spPr>
            <a:xfrm>
              <a:off x="7566636" y="1053048"/>
              <a:ext cx="28575" cy="28575"/>
            </a:xfrm>
            <a:custGeom>
              <a:avLst/>
              <a:gdLst>
                <a:gd name="connsiteX0" fmla="*/ 12407 w 28575"/>
                <a:gd name="connsiteY0" fmla="*/ 10894 h 28575"/>
                <a:gd name="connsiteX1" fmla="*/ 22884 w 28575"/>
                <a:gd name="connsiteY1" fmla="*/ 28039 h 28575"/>
                <a:gd name="connsiteX2" fmla="*/ 12407 w 28575"/>
                <a:gd name="connsiteY2" fmla="*/ 10894 h 28575"/>
              </a:gdLst>
              <a:ahLst/>
              <a:cxnLst>
                <a:cxn ang="0">
                  <a:pos x="connsiteX0" y="connsiteY0"/>
                </a:cxn>
                <a:cxn ang="0">
                  <a:pos x="connsiteX1" y="connsiteY1"/>
                </a:cxn>
                <a:cxn ang="0">
                  <a:pos x="connsiteX2" y="connsiteY2"/>
                </a:cxn>
              </a:cxnLst>
              <a:rect l="l" t="t" r="r" b="b"/>
              <a:pathLst>
                <a:path w="28575" h="28575">
                  <a:moveTo>
                    <a:pt x="12407" y="10894"/>
                  </a:moveTo>
                  <a:cubicBezTo>
                    <a:pt x="20979" y="31849"/>
                    <a:pt x="7644" y="16609"/>
                    <a:pt x="22884" y="28039"/>
                  </a:cubicBezTo>
                  <a:cubicBezTo>
                    <a:pt x="25742" y="13752"/>
                    <a:pt x="-4738" y="417"/>
                    <a:pt x="12407" y="108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0" name="Freeform: Shape 4159">
              <a:extLst>
                <a:ext uri="{FF2B5EF4-FFF2-40B4-BE49-F238E27FC236}">
                  <a16:creationId xmlns:a16="http://schemas.microsoft.com/office/drawing/2014/main" id="{7FDD5DC9-C8FA-4C75-8357-DB95A93D0424}"/>
                </a:ext>
              </a:extLst>
            </p:cNvPr>
            <p:cNvSpPr/>
            <p:nvPr/>
          </p:nvSpPr>
          <p:spPr>
            <a:xfrm>
              <a:off x="7581424" y="10672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1" name="Freeform: Shape 4160">
              <a:extLst>
                <a:ext uri="{FF2B5EF4-FFF2-40B4-BE49-F238E27FC236}">
                  <a16:creationId xmlns:a16="http://schemas.microsoft.com/office/drawing/2014/main" id="{6F717B85-E706-47B2-BA8E-30D0BFC711BB}"/>
                </a:ext>
              </a:extLst>
            </p:cNvPr>
            <p:cNvSpPr/>
            <p:nvPr/>
          </p:nvSpPr>
          <p:spPr>
            <a:xfrm>
              <a:off x="7230917" y="1195848"/>
              <a:ext cx="19050" cy="9525"/>
            </a:xfrm>
            <a:custGeom>
              <a:avLst/>
              <a:gdLst>
                <a:gd name="connsiteX0" fmla="*/ 9988 w 19050"/>
                <a:gd name="connsiteY0" fmla="*/ 9064 h 9525"/>
                <a:gd name="connsiteX1" fmla="*/ 9988 w 19050"/>
                <a:gd name="connsiteY1" fmla="*/ 9064 h 9525"/>
              </a:gdLst>
              <a:ahLst/>
              <a:cxnLst>
                <a:cxn ang="0">
                  <a:pos x="connsiteX0" y="connsiteY0"/>
                </a:cxn>
                <a:cxn ang="0">
                  <a:pos x="connsiteX1" y="connsiteY1"/>
                </a:cxn>
              </a:cxnLst>
              <a:rect l="l" t="t" r="r" b="b"/>
              <a:pathLst>
                <a:path w="19050" h="9525">
                  <a:moveTo>
                    <a:pt x="9988" y="9064"/>
                  </a:moveTo>
                  <a:cubicBezTo>
                    <a:pt x="30943" y="4302"/>
                    <a:pt x="-2394" y="10017"/>
                    <a:pt x="9988"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2" name="Freeform: Shape 4161">
              <a:extLst>
                <a:ext uri="{FF2B5EF4-FFF2-40B4-BE49-F238E27FC236}">
                  <a16:creationId xmlns:a16="http://schemas.microsoft.com/office/drawing/2014/main" id="{C74BD971-BD9C-45AE-A35B-4BCCE06502F1}"/>
                </a:ext>
              </a:extLst>
            </p:cNvPr>
            <p:cNvSpPr/>
            <p:nvPr/>
          </p:nvSpPr>
          <p:spPr>
            <a:xfrm>
              <a:off x="7031831" y="1165383"/>
              <a:ext cx="9525" cy="9525"/>
            </a:xfrm>
            <a:custGeom>
              <a:avLst/>
              <a:gdLst>
                <a:gd name="connsiteX0" fmla="*/ 7144 w 9525"/>
                <a:gd name="connsiteY0" fmla="*/ 9049 h 9525"/>
                <a:gd name="connsiteX1" fmla="*/ 9049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8096" y="8096"/>
                    <a:pt x="9049" y="8096"/>
                    <a:pt x="9049" y="7144"/>
                  </a:cubicBezTo>
                  <a:cubicBezTo>
                    <a:pt x="8096"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3" name="Freeform: Shape 4162">
              <a:extLst>
                <a:ext uri="{FF2B5EF4-FFF2-40B4-BE49-F238E27FC236}">
                  <a16:creationId xmlns:a16="http://schemas.microsoft.com/office/drawing/2014/main" id="{14B7ABCD-60C1-4290-8153-7C4D8A0B8CC6}"/>
                </a:ext>
              </a:extLst>
            </p:cNvPr>
            <p:cNvSpPr/>
            <p:nvPr/>
          </p:nvSpPr>
          <p:spPr>
            <a:xfrm>
              <a:off x="7225189" y="1207293"/>
              <a:ext cx="9525" cy="19050"/>
            </a:xfrm>
            <a:custGeom>
              <a:avLst/>
              <a:gdLst>
                <a:gd name="connsiteX0" fmla="*/ 9049 w 9525"/>
                <a:gd name="connsiteY0" fmla="*/ 7144 h 19050"/>
                <a:gd name="connsiteX1" fmla="*/ 7144 w 9525"/>
                <a:gd name="connsiteY1" fmla="*/ 12859 h 19050"/>
                <a:gd name="connsiteX2" fmla="*/ 9049 w 9525"/>
                <a:gd name="connsiteY2" fmla="*/ 7144 h 19050"/>
              </a:gdLst>
              <a:ahLst/>
              <a:cxnLst>
                <a:cxn ang="0">
                  <a:pos x="connsiteX0" y="connsiteY0"/>
                </a:cxn>
                <a:cxn ang="0">
                  <a:pos x="connsiteX1" y="connsiteY1"/>
                </a:cxn>
                <a:cxn ang="0">
                  <a:pos x="connsiteX2" y="connsiteY2"/>
                </a:cxn>
              </a:cxnLst>
              <a:rect l="l" t="t" r="r" b="b"/>
              <a:pathLst>
                <a:path w="9525" h="19050">
                  <a:moveTo>
                    <a:pt x="9049" y="7144"/>
                  </a:moveTo>
                  <a:lnTo>
                    <a:pt x="7144" y="12859"/>
                  </a:lnTo>
                  <a:cubicBezTo>
                    <a:pt x="8096" y="10954"/>
                    <a:pt x="9049" y="9049"/>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4" name="Freeform: Shape 4163">
              <a:extLst>
                <a:ext uri="{FF2B5EF4-FFF2-40B4-BE49-F238E27FC236}">
                  <a16:creationId xmlns:a16="http://schemas.microsoft.com/office/drawing/2014/main" id="{6D899557-9A26-4FB2-99ED-0E8431A2F3AF}"/>
                </a:ext>
              </a:extLst>
            </p:cNvPr>
            <p:cNvSpPr/>
            <p:nvPr/>
          </p:nvSpPr>
          <p:spPr>
            <a:xfrm>
              <a:off x="7239159" y="1125669"/>
              <a:ext cx="9525" cy="9525"/>
            </a:xfrm>
            <a:custGeom>
              <a:avLst/>
              <a:gdLst>
                <a:gd name="connsiteX0" fmla="*/ 8414 w 9525"/>
                <a:gd name="connsiteY0" fmla="*/ 7805 h 9525"/>
                <a:gd name="connsiteX1" fmla="*/ 8414 w 9525"/>
                <a:gd name="connsiteY1" fmla="*/ 7805 h 9525"/>
              </a:gdLst>
              <a:ahLst/>
              <a:cxnLst>
                <a:cxn ang="0">
                  <a:pos x="connsiteX0" y="connsiteY0"/>
                </a:cxn>
                <a:cxn ang="0">
                  <a:pos x="connsiteX1" y="connsiteY1"/>
                </a:cxn>
              </a:cxnLst>
              <a:rect l="l" t="t" r="r" b="b"/>
              <a:pathLst>
                <a:path w="9525" h="9525">
                  <a:moveTo>
                    <a:pt x="8414" y="7805"/>
                  </a:moveTo>
                  <a:cubicBezTo>
                    <a:pt x="8414" y="4948"/>
                    <a:pt x="5556" y="12568"/>
                    <a:pt x="8414" y="78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5" name="Freeform: Shape 4164">
              <a:extLst>
                <a:ext uri="{FF2B5EF4-FFF2-40B4-BE49-F238E27FC236}">
                  <a16:creationId xmlns:a16="http://schemas.microsoft.com/office/drawing/2014/main" id="{AF612C95-6985-4577-B9C6-583C5FE0E5F0}"/>
                </a:ext>
              </a:extLst>
            </p:cNvPr>
            <p:cNvSpPr/>
            <p:nvPr/>
          </p:nvSpPr>
          <p:spPr>
            <a:xfrm>
              <a:off x="7179469" y="122634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6" name="Freeform: Shape 4165">
              <a:extLst>
                <a:ext uri="{FF2B5EF4-FFF2-40B4-BE49-F238E27FC236}">
                  <a16:creationId xmlns:a16="http://schemas.microsoft.com/office/drawing/2014/main" id="{2C0A0648-CEC8-41D3-AF5C-25E2A6994508}"/>
                </a:ext>
              </a:extLst>
            </p:cNvPr>
            <p:cNvSpPr/>
            <p:nvPr/>
          </p:nvSpPr>
          <p:spPr>
            <a:xfrm>
              <a:off x="7255541" y="1094898"/>
              <a:ext cx="19050" cy="19050"/>
            </a:xfrm>
            <a:custGeom>
              <a:avLst/>
              <a:gdLst>
                <a:gd name="connsiteX0" fmla="*/ 13939 w 19050"/>
                <a:gd name="connsiteY0" fmla="*/ 7144 h 19050"/>
                <a:gd name="connsiteX1" fmla="*/ 13939 w 19050"/>
                <a:gd name="connsiteY1" fmla="*/ 7144 h 19050"/>
              </a:gdLst>
              <a:ahLst/>
              <a:cxnLst>
                <a:cxn ang="0">
                  <a:pos x="connsiteX0" y="connsiteY0"/>
                </a:cxn>
                <a:cxn ang="0">
                  <a:pos x="connsiteX1" y="connsiteY1"/>
                </a:cxn>
              </a:cxnLst>
              <a:rect l="l" t="t" r="r" b="b"/>
              <a:pathLst>
                <a:path w="19050" h="19050">
                  <a:moveTo>
                    <a:pt x="13939" y="7144"/>
                  </a:moveTo>
                  <a:cubicBezTo>
                    <a:pt x="12034" y="10001"/>
                    <a:pt x="-349" y="37624"/>
                    <a:pt x="1393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7" name="Freeform: Shape 4166">
              <a:extLst>
                <a:ext uri="{FF2B5EF4-FFF2-40B4-BE49-F238E27FC236}">
                  <a16:creationId xmlns:a16="http://schemas.microsoft.com/office/drawing/2014/main" id="{9FA9A032-D7E3-4F12-B357-2DE85A4CA09F}"/>
                </a:ext>
              </a:extLst>
            </p:cNvPr>
            <p:cNvSpPr/>
            <p:nvPr/>
          </p:nvSpPr>
          <p:spPr>
            <a:xfrm>
              <a:off x="7097554" y="11368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8" name="Freeform: Shape 4167">
              <a:extLst>
                <a:ext uri="{FF2B5EF4-FFF2-40B4-BE49-F238E27FC236}">
                  <a16:creationId xmlns:a16="http://schemas.microsoft.com/office/drawing/2014/main" id="{4FB27DE9-81EF-4441-AAF5-C9E3C16835BC}"/>
                </a:ext>
              </a:extLst>
            </p:cNvPr>
            <p:cNvSpPr/>
            <p:nvPr/>
          </p:nvSpPr>
          <p:spPr>
            <a:xfrm>
              <a:off x="7097554" y="1133951"/>
              <a:ext cx="9525" cy="9525"/>
            </a:xfrm>
            <a:custGeom>
              <a:avLst/>
              <a:gdLst>
                <a:gd name="connsiteX0" fmla="*/ 8096 w 9525"/>
                <a:gd name="connsiteY0" fmla="*/ 7144 h 9525"/>
                <a:gd name="connsiteX1" fmla="*/ 7144 w 9525"/>
                <a:gd name="connsiteY1" fmla="*/ 9049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9049"/>
                  </a:lnTo>
                  <a:cubicBezTo>
                    <a:pt x="8096" y="9049"/>
                    <a:pt x="9049"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69" name="Freeform: Shape 4168">
              <a:extLst>
                <a:ext uri="{FF2B5EF4-FFF2-40B4-BE49-F238E27FC236}">
                  <a16:creationId xmlns:a16="http://schemas.microsoft.com/office/drawing/2014/main" id="{DEAE7BE8-42B7-4EA6-96E3-35E4D7CABCC8}"/>
                </a:ext>
              </a:extLst>
            </p:cNvPr>
            <p:cNvSpPr/>
            <p:nvPr/>
          </p:nvSpPr>
          <p:spPr>
            <a:xfrm>
              <a:off x="7227623" y="1203483"/>
              <a:ext cx="9525" cy="19050"/>
            </a:xfrm>
            <a:custGeom>
              <a:avLst/>
              <a:gdLst>
                <a:gd name="connsiteX0" fmla="*/ 7567 w 9525"/>
                <a:gd name="connsiteY0" fmla="*/ 7144 h 19050"/>
                <a:gd name="connsiteX1" fmla="*/ 7567 w 9525"/>
                <a:gd name="connsiteY1" fmla="*/ 7144 h 19050"/>
              </a:gdLst>
              <a:ahLst/>
              <a:cxnLst>
                <a:cxn ang="0">
                  <a:pos x="connsiteX0" y="connsiteY0"/>
                </a:cxn>
                <a:cxn ang="0">
                  <a:pos x="connsiteX1" y="connsiteY1"/>
                </a:cxn>
              </a:cxnLst>
              <a:rect l="l" t="t" r="r" b="b"/>
              <a:pathLst>
                <a:path w="9525" h="19050">
                  <a:moveTo>
                    <a:pt x="7567" y="7144"/>
                  </a:moveTo>
                  <a:cubicBezTo>
                    <a:pt x="6615" y="1857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0" name="Freeform: Shape 4169">
              <a:extLst>
                <a:ext uri="{FF2B5EF4-FFF2-40B4-BE49-F238E27FC236}">
                  <a16:creationId xmlns:a16="http://schemas.microsoft.com/office/drawing/2014/main" id="{BF5FDED3-CD69-4CA8-B22C-B4A0CB6F3805}"/>
                </a:ext>
              </a:extLst>
            </p:cNvPr>
            <p:cNvSpPr/>
            <p:nvPr/>
          </p:nvSpPr>
          <p:spPr>
            <a:xfrm>
              <a:off x="7231856" y="1182763"/>
              <a:ext cx="9525" cy="9525"/>
            </a:xfrm>
            <a:custGeom>
              <a:avLst/>
              <a:gdLst>
                <a:gd name="connsiteX0" fmla="*/ 7144 w 9525"/>
                <a:gd name="connsiteY0" fmla="*/ 11671 h 9525"/>
                <a:gd name="connsiteX1" fmla="*/ 7144 w 9525"/>
                <a:gd name="connsiteY1" fmla="*/ 11671 h 9525"/>
              </a:gdLst>
              <a:ahLst/>
              <a:cxnLst>
                <a:cxn ang="0">
                  <a:pos x="connsiteX0" y="connsiteY0"/>
                </a:cxn>
                <a:cxn ang="0">
                  <a:pos x="connsiteX1" y="connsiteY1"/>
                </a:cxn>
              </a:cxnLst>
              <a:rect l="l" t="t" r="r" b="b"/>
              <a:pathLst>
                <a:path w="9525" h="9525">
                  <a:moveTo>
                    <a:pt x="7144" y="11671"/>
                  </a:moveTo>
                  <a:cubicBezTo>
                    <a:pt x="10954" y="8814"/>
                    <a:pt x="13811" y="3099"/>
                    <a:pt x="7144" y="116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1" name="Freeform: Shape 4170">
              <a:extLst>
                <a:ext uri="{FF2B5EF4-FFF2-40B4-BE49-F238E27FC236}">
                  <a16:creationId xmlns:a16="http://schemas.microsoft.com/office/drawing/2014/main" id="{6B44B394-5B8F-401B-96EB-C6616DE0B395}"/>
                </a:ext>
              </a:extLst>
            </p:cNvPr>
            <p:cNvSpPr/>
            <p:nvPr/>
          </p:nvSpPr>
          <p:spPr>
            <a:xfrm>
              <a:off x="7164932" y="1200626"/>
              <a:ext cx="66675" cy="66675"/>
            </a:xfrm>
            <a:custGeom>
              <a:avLst/>
              <a:gdLst>
                <a:gd name="connsiteX0" fmla="*/ 27395 w 66675"/>
                <a:gd name="connsiteY0" fmla="*/ 36671 h 66675"/>
                <a:gd name="connsiteX1" fmla="*/ 18823 w 66675"/>
                <a:gd name="connsiteY1" fmla="*/ 49054 h 66675"/>
                <a:gd name="connsiteX2" fmla="*/ 7393 w 66675"/>
                <a:gd name="connsiteY2" fmla="*/ 59531 h 66675"/>
                <a:gd name="connsiteX3" fmla="*/ 66448 w 66675"/>
                <a:gd name="connsiteY3" fmla="*/ 19526 h 66675"/>
                <a:gd name="connsiteX4" fmla="*/ 65495 w 66675"/>
                <a:gd name="connsiteY4" fmla="*/ 10001 h 66675"/>
                <a:gd name="connsiteX5" fmla="*/ 58828 w 66675"/>
                <a:gd name="connsiteY5" fmla="*/ 7144 h 66675"/>
                <a:gd name="connsiteX6" fmla="*/ 27395 w 66675"/>
                <a:gd name="connsiteY6" fmla="*/ 36671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66675">
                  <a:moveTo>
                    <a:pt x="27395" y="36671"/>
                  </a:moveTo>
                  <a:cubicBezTo>
                    <a:pt x="40730" y="35719"/>
                    <a:pt x="7393" y="37624"/>
                    <a:pt x="18823" y="49054"/>
                  </a:cubicBezTo>
                  <a:cubicBezTo>
                    <a:pt x="15013" y="36671"/>
                    <a:pt x="5488" y="38576"/>
                    <a:pt x="7393" y="59531"/>
                  </a:cubicBezTo>
                  <a:cubicBezTo>
                    <a:pt x="9298" y="66199"/>
                    <a:pt x="47398" y="37624"/>
                    <a:pt x="66448" y="19526"/>
                  </a:cubicBezTo>
                  <a:cubicBezTo>
                    <a:pt x="62638" y="24289"/>
                    <a:pt x="62638" y="21431"/>
                    <a:pt x="65495" y="10001"/>
                  </a:cubicBezTo>
                  <a:cubicBezTo>
                    <a:pt x="60733" y="22384"/>
                    <a:pt x="58828" y="21431"/>
                    <a:pt x="58828" y="7144"/>
                  </a:cubicBezTo>
                  <a:cubicBezTo>
                    <a:pt x="24538" y="34766"/>
                    <a:pt x="38825" y="27146"/>
                    <a:pt x="27395" y="3667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2" name="Freeform: Shape 4171">
              <a:extLst>
                <a:ext uri="{FF2B5EF4-FFF2-40B4-BE49-F238E27FC236}">
                  <a16:creationId xmlns:a16="http://schemas.microsoft.com/office/drawing/2014/main" id="{B9C29286-C8BA-4692-B7FC-B1F55D4BD598}"/>
                </a:ext>
              </a:extLst>
            </p:cNvPr>
            <p:cNvSpPr/>
            <p:nvPr/>
          </p:nvSpPr>
          <p:spPr>
            <a:xfrm>
              <a:off x="7204763" y="1214199"/>
              <a:ext cx="9525" cy="9525"/>
            </a:xfrm>
            <a:custGeom>
              <a:avLst/>
              <a:gdLst>
                <a:gd name="connsiteX0" fmla="*/ 7567 w 9525"/>
                <a:gd name="connsiteY0" fmla="*/ 7858 h 9525"/>
                <a:gd name="connsiteX1" fmla="*/ 7567 w 9525"/>
                <a:gd name="connsiteY1" fmla="*/ 7858 h 9525"/>
                <a:gd name="connsiteX2" fmla="*/ 7567 w 9525"/>
                <a:gd name="connsiteY2" fmla="*/ 7858 h 9525"/>
              </a:gdLst>
              <a:ahLst/>
              <a:cxnLst>
                <a:cxn ang="0">
                  <a:pos x="connsiteX0" y="connsiteY0"/>
                </a:cxn>
                <a:cxn ang="0">
                  <a:pos x="connsiteX1" y="connsiteY1"/>
                </a:cxn>
                <a:cxn ang="0">
                  <a:pos x="connsiteX2" y="connsiteY2"/>
                </a:cxn>
              </a:cxnLst>
              <a:rect l="l" t="t" r="r" b="b"/>
              <a:pathLst>
                <a:path w="9525" h="9525">
                  <a:moveTo>
                    <a:pt x="7567" y="7858"/>
                  </a:moveTo>
                  <a:cubicBezTo>
                    <a:pt x="7567" y="6906"/>
                    <a:pt x="7567" y="6906"/>
                    <a:pt x="7567" y="7858"/>
                  </a:cubicBezTo>
                  <a:cubicBezTo>
                    <a:pt x="6615" y="6906"/>
                    <a:pt x="7567" y="7858"/>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3" name="Freeform: Shape 4172">
              <a:extLst>
                <a:ext uri="{FF2B5EF4-FFF2-40B4-BE49-F238E27FC236}">
                  <a16:creationId xmlns:a16="http://schemas.microsoft.com/office/drawing/2014/main" id="{48939094-5542-4A80-87E8-6D1FB33191B8}"/>
                </a:ext>
              </a:extLst>
            </p:cNvPr>
            <p:cNvSpPr/>
            <p:nvPr/>
          </p:nvSpPr>
          <p:spPr>
            <a:xfrm>
              <a:off x="7192380" y="1220866"/>
              <a:ext cx="9525" cy="9525"/>
            </a:xfrm>
            <a:custGeom>
              <a:avLst/>
              <a:gdLst>
                <a:gd name="connsiteX0" fmla="*/ 7567 w 9525"/>
                <a:gd name="connsiteY0" fmla="*/ 7858 h 9525"/>
                <a:gd name="connsiteX1" fmla="*/ 7567 w 9525"/>
                <a:gd name="connsiteY1" fmla="*/ 7858 h 9525"/>
              </a:gdLst>
              <a:ahLst/>
              <a:cxnLst>
                <a:cxn ang="0">
                  <a:pos x="connsiteX0" y="connsiteY0"/>
                </a:cxn>
                <a:cxn ang="0">
                  <a:pos x="connsiteX1" y="connsiteY1"/>
                </a:cxn>
              </a:cxnLst>
              <a:rect l="l" t="t" r="r" b="b"/>
              <a:pathLst>
                <a:path w="9525" h="9525">
                  <a:moveTo>
                    <a:pt x="7567" y="7858"/>
                  </a:moveTo>
                  <a:cubicBezTo>
                    <a:pt x="7567" y="6906"/>
                    <a:pt x="6615" y="6906"/>
                    <a:pt x="7567"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4" name="Freeform: Shape 4173">
              <a:extLst>
                <a:ext uri="{FF2B5EF4-FFF2-40B4-BE49-F238E27FC236}">
                  <a16:creationId xmlns:a16="http://schemas.microsoft.com/office/drawing/2014/main" id="{9541CDC6-AD38-49FB-9353-8EF02239431E}"/>
                </a:ext>
              </a:extLst>
            </p:cNvPr>
            <p:cNvSpPr/>
            <p:nvPr/>
          </p:nvSpPr>
          <p:spPr>
            <a:xfrm>
              <a:off x="7226141" y="1188023"/>
              <a:ext cx="9525" cy="9525"/>
            </a:xfrm>
            <a:custGeom>
              <a:avLst/>
              <a:gdLst>
                <a:gd name="connsiteX0" fmla="*/ 7144 w 9525"/>
                <a:gd name="connsiteY0" fmla="*/ 11174 h 9525"/>
                <a:gd name="connsiteX1" fmla="*/ 7144 w 9525"/>
                <a:gd name="connsiteY1" fmla="*/ 11174 h 9525"/>
              </a:gdLst>
              <a:ahLst/>
              <a:cxnLst>
                <a:cxn ang="0">
                  <a:pos x="connsiteX0" y="connsiteY0"/>
                </a:cxn>
                <a:cxn ang="0">
                  <a:pos x="connsiteX1" y="connsiteY1"/>
                </a:cxn>
              </a:cxnLst>
              <a:rect l="l" t="t" r="r" b="b"/>
              <a:pathLst>
                <a:path w="9525" h="9525">
                  <a:moveTo>
                    <a:pt x="7144" y="11174"/>
                  </a:moveTo>
                  <a:cubicBezTo>
                    <a:pt x="10001" y="2602"/>
                    <a:pt x="7144" y="10222"/>
                    <a:pt x="7144" y="111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5" name="Freeform: Shape 4174">
              <a:extLst>
                <a:ext uri="{FF2B5EF4-FFF2-40B4-BE49-F238E27FC236}">
                  <a16:creationId xmlns:a16="http://schemas.microsoft.com/office/drawing/2014/main" id="{762D565A-C2DE-4A93-B1E1-F2B71ED60041}"/>
                </a:ext>
              </a:extLst>
            </p:cNvPr>
            <p:cNvSpPr/>
            <p:nvPr/>
          </p:nvSpPr>
          <p:spPr>
            <a:xfrm>
              <a:off x="7228046" y="12006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190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6" name="Freeform: Shape 4175">
              <a:extLst>
                <a:ext uri="{FF2B5EF4-FFF2-40B4-BE49-F238E27FC236}">
                  <a16:creationId xmlns:a16="http://schemas.microsoft.com/office/drawing/2014/main" id="{2310B5D5-5EDD-49BA-885F-919EDD9867B5}"/>
                </a:ext>
              </a:extLst>
            </p:cNvPr>
            <p:cNvSpPr/>
            <p:nvPr/>
          </p:nvSpPr>
          <p:spPr>
            <a:xfrm>
              <a:off x="7157561" y="118348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7" name="Freeform: Shape 4176">
              <a:extLst>
                <a:ext uri="{FF2B5EF4-FFF2-40B4-BE49-F238E27FC236}">
                  <a16:creationId xmlns:a16="http://schemas.microsoft.com/office/drawing/2014/main" id="{5EA911DD-800F-468A-A68B-21C7E0DF8206}"/>
                </a:ext>
              </a:extLst>
            </p:cNvPr>
            <p:cNvSpPr/>
            <p:nvPr/>
          </p:nvSpPr>
          <p:spPr>
            <a:xfrm>
              <a:off x="7176556" y="1203483"/>
              <a:ext cx="38100" cy="28575"/>
            </a:xfrm>
            <a:custGeom>
              <a:avLst/>
              <a:gdLst>
                <a:gd name="connsiteX0" fmla="*/ 7199 w 38100"/>
                <a:gd name="connsiteY0" fmla="*/ 25241 h 28575"/>
                <a:gd name="connsiteX1" fmla="*/ 34822 w 38100"/>
                <a:gd name="connsiteY1" fmla="*/ 17621 h 28575"/>
                <a:gd name="connsiteX2" fmla="*/ 33869 w 38100"/>
                <a:gd name="connsiteY2" fmla="*/ 10001 h 28575"/>
                <a:gd name="connsiteX3" fmla="*/ 29107 w 38100"/>
                <a:gd name="connsiteY3" fmla="*/ 7144 h 28575"/>
                <a:gd name="connsiteX4" fmla="*/ 7199 w 38100"/>
                <a:gd name="connsiteY4" fmla="*/ 2524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28575">
                  <a:moveTo>
                    <a:pt x="7199" y="25241"/>
                  </a:moveTo>
                  <a:cubicBezTo>
                    <a:pt x="11962" y="25241"/>
                    <a:pt x="30059" y="11906"/>
                    <a:pt x="34822" y="17621"/>
                  </a:cubicBezTo>
                  <a:cubicBezTo>
                    <a:pt x="32917" y="14764"/>
                    <a:pt x="32917" y="12859"/>
                    <a:pt x="33869" y="10001"/>
                  </a:cubicBezTo>
                  <a:cubicBezTo>
                    <a:pt x="27202" y="14764"/>
                    <a:pt x="25297" y="13811"/>
                    <a:pt x="29107" y="7144"/>
                  </a:cubicBezTo>
                  <a:cubicBezTo>
                    <a:pt x="17677" y="15716"/>
                    <a:pt x="6247" y="26194"/>
                    <a:pt x="7199" y="252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8" name="Freeform: Shape 4177">
              <a:extLst>
                <a:ext uri="{FF2B5EF4-FFF2-40B4-BE49-F238E27FC236}">
                  <a16:creationId xmlns:a16="http://schemas.microsoft.com/office/drawing/2014/main" id="{3AF9624E-3F40-45F6-A4D4-84E9C73F4881}"/>
                </a:ext>
              </a:extLst>
            </p:cNvPr>
            <p:cNvSpPr/>
            <p:nvPr/>
          </p:nvSpPr>
          <p:spPr>
            <a:xfrm>
              <a:off x="7221379" y="11920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79" name="Freeform: Shape 4178">
              <a:extLst>
                <a:ext uri="{FF2B5EF4-FFF2-40B4-BE49-F238E27FC236}">
                  <a16:creationId xmlns:a16="http://schemas.microsoft.com/office/drawing/2014/main" id="{BE159363-1FD5-4989-B1A4-476F1D5229F7}"/>
                </a:ext>
              </a:extLst>
            </p:cNvPr>
            <p:cNvSpPr/>
            <p:nvPr/>
          </p:nvSpPr>
          <p:spPr>
            <a:xfrm>
              <a:off x="7222331" y="1210125"/>
              <a:ext cx="47625" cy="38100"/>
            </a:xfrm>
            <a:custGeom>
              <a:avLst/>
              <a:gdLst>
                <a:gd name="connsiteX0" fmla="*/ 42386 w 47625"/>
                <a:gd name="connsiteY0" fmla="*/ 29077 h 38100"/>
                <a:gd name="connsiteX1" fmla="*/ 7144 w 47625"/>
                <a:gd name="connsiteY1" fmla="*/ 35745 h 38100"/>
                <a:gd name="connsiteX2" fmla="*/ 11906 w 47625"/>
                <a:gd name="connsiteY2" fmla="*/ 21457 h 38100"/>
                <a:gd name="connsiteX3" fmla="*/ 19526 w 47625"/>
                <a:gd name="connsiteY3" fmla="*/ 33840 h 38100"/>
                <a:gd name="connsiteX4" fmla="*/ 30956 w 47625"/>
                <a:gd name="connsiteY4" fmla="*/ 7170 h 38100"/>
                <a:gd name="connsiteX5" fmla="*/ 42386 w 47625"/>
                <a:gd name="connsiteY5" fmla="*/ 29077 h 38100"/>
                <a:gd name="connsiteX6" fmla="*/ 39529 w 47625"/>
                <a:gd name="connsiteY6" fmla="*/ 31935 h 38100"/>
                <a:gd name="connsiteX7" fmla="*/ 37624 w 47625"/>
                <a:gd name="connsiteY7" fmla="*/ 30982 h 38100"/>
                <a:gd name="connsiteX8" fmla="*/ 39529 w 47625"/>
                <a:gd name="connsiteY8" fmla="*/ 31935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42386" y="29077"/>
                  </a:moveTo>
                  <a:cubicBezTo>
                    <a:pt x="32861" y="30030"/>
                    <a:pt x="24289" y="42412"/>
                    <a:pt x="7144" y="35745"/>
                  </a:cubicBezTo>
                  <a:cubicBezTo>
                    <a:pt x="7144" y="33840"/>
                    <a:pt x="13811" y="21457"/>
                    <a:pt x="11906" y="21457"/>
                  </a:cubicBezTo>
                  <a:cubicBezTo>
                    <a:pt x="12859" y="25267"/>
                    <a:pt x="10954" y="34792"/>
                    <a:pt x="19526" y="33840"/>
                  </a:cubicBezTo>
                  <a:cubicBezTo>
                    <a:pt x="20479" y="31935"/>
                    <a:pt x="31909" y="6217"/>
                    <a:pt x="30956" y="7170"/>
                  </a:cubicBezTo>
                  <a:cubicBezTo>
                    <a:pt x="25241" y="36697"/>
                    <a:pt x="42386" y="28125"/>
                    <a:pt x="42386" y="29077"/>
                  </a:cubicBezTo>
                  <a:close/>
                  <a:moveTo>
                    <a:pt x="39529" y="31935"/>
                  </a:moveTo>
                  <a:lnTo>
                    <a:pt x="37624" y="30982"/>
                  </a:lnTo>
                  <a:cubicBezTo>
                    <a:pt x="37624" y="31935"/>
                    <a:pt x="38576" y="31935"/>
                    <a:pt x="39529" y="319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0" name="Freeform: Shape 4179">
              <a:extLst>
                <a:ext uri="{FF2B5EF4-FFF2-40B4-BE49-F238E27FC236}">
                  <a16:creationId xmlns:a16="http://schemas.microsoft.com/office/drawing/2014/main" id="{CFFDDE32-F831-4923-9E0A-575E08DE3582}"/>
                </a:ext>
              </a:extLst>
            </p:cNvPr>
            <p:cNvSpPr/>
            <p:nvPr/>
          </p:nvSpPr>
          <p:spPr>
            <a:xfrm>
              <a:off x="7547134" y="10691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1" name="Freeform: Shape 4180">
              <a:extLst>
                <a:ext uri="{FF2B5EF4-FFF2-40B4-BE49-F238E27FC236}">
                  <a16:creationId xmlns:a16="http://schemas.microsoft.com/office/drawing/2014/main" id="{098FE703-32F5-4D28-924A-2B693A57DD61}"/>
                </a:ext>
              </a:extLst>
            </p:cNvPr>
            <p:cNvSpPr/>
            <p:nvPr/>
          </p:nvSpPr>
          <p:spPr>
            <a:xfrm>
              <a:off x="7319486" y="112156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8096"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2" name="Freeform: Shape 4181">
              <a:extLst>
                <a:ext uri="{FF2B5EF4-FFF2-40B4-BE49-F238E27FC236}">
                  <a16:creationId xmlns:a16="http://schemas.microsoft.com/office/drawing/2014/main" id="{1C01F8F3-2C3C-4C43-B39A-1D3F458AFCC7}"/>
                </a:ext>
              </a:extLst>
            </p:cNvPr>
            <p:cNvSpPr/>
            <p:nvPr/>
          </p:nvSpPr>
          <p:spPr>
            <a:xfrm>
              <a:off x="7369016" y="1076801"/>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lnTo>
                    <a:pt x="8096" y="7144"/>
                  </a:lnTo>
                  <a:cubicBezTo>
                    <a:pt x="7144" y="7144"/>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3" name="Freeform: Shape 4182">
              <a:extLst>
                <a:ext uri="{FF2B5EF4-FFF2-40B4-BE49-F238E27FC236}">
                  <a16:creationId xmlns:a16="http://schemas.microsoft.com/office/drawing/2014/main" id="{60185512-E988-44D0-8A47-079A7EE1C136}"/>
                </a:ext>
              </a:extLst>
            </p:cNvPr>
            <p:cNvSpPr/>
            <p:nvPr/>
          </p:nvSpPr>
          <p:spPr>
            <a:xfrm>
              <a:off x="7534751" y="107489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4" name="Freeform: Shape 4183">
              <a:extLst>
                <a:ext uri="{FF2B5EF4-FFF2-40B4-BE49-F238E27FC236}">
                  <a16:creationId xmlns:a16="http://schemas.microsoft.com/office/drawing/2014/main" id="{9D887687-A68A-4E65-9771-8D6A54A2E261}"/>
                </a:ext>
              </a:extLst>
            </p:cNvPr>
            <p:cNvSpPr/>
            <p:nvPr/>
          </p:nvSpPr>
          <p:spPr>
            <a:xfrm>
              <a:off x="7419499" y="1084421"/>
              <a:ext cx="9525" cy="9525"/>
            </a:xfrm>
            <a:custGeom>
              <a:avLst/>
              <a:gdLst>
                <a:gd name="connsiteX0" fmla="*/ 7144 w 9525"/>
                <a:gd name="connsiteY0" fmla="*/ 7144 h 9525"/>
                <a:gd name="connsiteX1" fmla="*/ 9049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8096" y="8096"/>
                    <a:pt x="9049" y="9049"/>
                  </a:cubicBez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5" name="Freeform: Shape 4184">
              <a:extLst>
                <a:ext uri="{FF2B5EF4-FFF2-40B4-BE49-F238E27FC236}">
                  <a16:creationId xmlns:a16="http://schemas.microsoft.com/office/drawing/2014/main" id="{297E879B-FBB5-4834-B906-FBBC364E1BA3}"/>
                </a:ext>
              </a:extLst>
            </p:cNvPr>
            <p:cNvSpPr/>
            <p:nvPr/>
          </p:nvSpPr>
          <p:spPr>
            <a:xfrm>
              <a:off x="7368064" y="107870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6" name="Freeform: Shape 4185">
              <a:extLst>
                <a:ext uri="{FF2B5EF4-FFF2-40B4-BE49-F238E27FC236}">
                  <a16:creationId xmlns:a16="http://schemas.microsoft.com/office/drawing/2014/main" id="{97ACDD9A-EF64-4279-A81D-7F6843ADE6CE}"/>
                </a:ext>
              </a:extLst>
            </p:cNvPr>
            <p:cNvSpPr/>
            <p:nvPr/>
          </p:nvSpPr>
          <p:spPr>
            <a:xfrm>
              <a:off x="7304776" y="1099661"/>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7567" y="7144"/>
                    <a:pt x="6615" y="7144"/>
                    <a:pt x="7567" y="7144"/>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7" name="Freeform: Shape 4186">
              <a:extLst>
                <a:ext uri="{FF2B5EF4-FFF2-40B4-BE49-F238E27FC236}">
                  <a16:creationId xmlns:a16="http://schemas.microsoft.com/office/drawing/2014/main" id="{2271E6F0-CB61-47B4-85B9-EA4657B30638}"/>
                </a:ext>
              </a:extLst>
            </p:cNvPr>
            <p:cNvSpPr/>
            <p:nvPr/>
          </p:nvSpPr>
          <p:spPr>
            <a:xfrm>
              <a:off x="7310199" y="1123473"/>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cubicBezTo>
                    <a:pt x="6906" y="7144"/>
                    <a:pt x="6906" y="7144"/>
                    <a:pt x="7858" y="7144"/>
                  </a:cubicBezTo>
                  <a:lnTo>
                    <a:pt x="7858"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8" name="Freeform: Shape 4187">
              <a:extLst>
                <a:ext uri="{FF2B5EF4-FFF2-40B4-BE49-F238E27FC236}">
                  <a16:creationId xmlns:a16="http://schemas.microsoft.com/office/drawing/2014/main" id="{26ABED9B-47CC-4F29-8BD2-BCF64D8EEB95}"/>
                </a:ext>
              </a:extLst>
            </p:cNvPr>
            <p:cNvSpPr/>
            <p:nvPr/>
          </p:nvSpPr>
          <p:spPr>
            <a:xfrm>
              <a:off x="7271861" y="1111091"/>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8096"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89" name="Freeform: Shape 4188">
              <a:extLst>
                <a:ext uri="{FF2B5EF4-FFF2-40B4-BE49-F238E27FC236}">
                  <a16:creationId xmlns:a16="http://schemas.microsoft.com/office/drawing/2014/main" id="{6C306C98-E1C1-4375-9448-6D30BC3D8D32}"/>
                </a:ext>
              </a:extLst>
            </p:cNvPr>
            <p:cNvSpPr/>
            <p:nvPr/>
          </p:nvSpPr>
          <p:spPr>
            <a:xfrm>
              <a:off x="7306151" y="1117758"/>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0" name="Freeform: Shape 4189">
              <a:extLst>
                <a:ext uri="{FF2B5EF4-FFF2-40B4-BE49-F238E27FC236}">
                  <a16:creationId xmlns:a16="http://schemas.microsoft.com/office/drawing/2014/main" id="{3E2CC3EC-55FE-4BE6-8289-74F3167B3806}"/>
                </a:ext>
              </a:extLst>
            </p:cNvPr>
            <p:cNvSpPr/>
            <p:nvPr/>
          </p:nvSpPr>
          <p:spPr>
            <a:xfrm>
              <a:off x="7567136" y="10882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1" name="Freeform: Shape 4190">
              <a:extLst>
                <a:ext uri="{FF2B5EF4-FFF2-40B4-BE49-F238E27FC236}">
                  <a16:creationId xmlns:a16="http://schemas.microsoft.com/office/drawing/2014/main" id="{00E54F43-F6B6-4C72-B54C-0EB968D72CF1}"/>
                </a:ext>
              </a:extLst>
            </p:cNvPr>
            <p:cNvSpPr/>
            <p:nvPr/>
          </p:nvSpPr>
          <p:spPr>
            <a:xfrm>
              <a:off x="7565231" y="1073943"/>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2" name="Freeform: Shape 4191">
              <a:extLst>
                <a:ext uri="{FF2B5EF4-FFF2-40B4-BE49-F238E27FC236}">
                  <a16:creationId xmlns:a16="http://schemas.microsoft.com/office/drawing/2014/main" id="{EECB1410-79EC-4A3C-825A-844095F35CC5}"/>
                </a:ext>
              </a:extLst>
            </p:cNvPr>
            <p:cNvSpPr/>
            <p:nvPr/>
          </p:nvSpPr>
          <p:spPr>
            <a:xfrm>
              <a:off x="7444264" y="1089617"/>
              <a:ext cx="9525" cy="9525"/>
            </a:xfrm>
            <a:custGeom>
              <a:avLst/>
              <a:gdLst>
                <a:gd name="connsiteX0" fmla="*/ 7144 w 9525"/>
                <a:gd name="connsiteY0" fmla="*/ 7663 h 9525"/>
                <a:gd name="connsiteX1" fmla="*/ 9049 w 9525"/>
                <a:gd name="connsiteY1" fmla="*/ 11473 h 9525"/>
                <a:gd name="connsiteX2" fmla="*/ 7144 w 9525"/>
                <a:gd name="connsiteY2" fmla="*/ 7663 h 9525"/>
              </a:gdLst>
              <a:ahLst/>
              <a:cxnLst>
                <a:cxn ang="0">
                  <a:pos x="connsiteX0" y="connsiteY0"/>
                </a:cxn>
                <a:cxn ang="0">
                  <a:pos x="connsiteX1" y="connsiteY1"/>
                </a:cxn>
                <a:cxn ang="0">
                  <a:pos x="connsiteX2" y="connsiteY2"/>
                </a:cxn>
              </a:cxnLst>
              <a:rect l="l" t="t" r="r" b="b"/>
              <a:pathLst>
                <a:path w="9525" h="9525">
                  <a:moveTo>
                    <a:pt x="7144" y="7663"/>
                  </a:moveTo>
                  <a:cubicBezTo>
                    <a:pt x="8096" y="8615"/>
                    <a:pt x="9049" y="9568"/>
                    <a:pt x="9049" y="11473"/>
                  </a:cubicBezTo>
                  <a:cubicBezTo>
                    <a:pt x="9049" y="9568"/>
                    <a:pt x="8096" y="5758"/>
                    <a:pt x="7144" y="76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3" name="Freeform: Shape 4192">
              <a:extLst>
                <a:ext uri="{FF2B5EF4-FFF2-40B4-BE49-F238E27FC236}">
                  <a16:creationId xmlns:a16="http://schemas.microsoft.com/office/drawing/2014/main" id="{400630B9-3EE3-4DC0-89B8-472EAE69AE0D}"/>
                </a:ext>
              </a:extLst>
            </p:cNvPr>
            <p:cNvSpPr/>
            <p:nvPr/>
          </p:nvSpPr>
          <p:spPr>
            <a:xfrm>
              <a:off x="7583329" y="1136808"/>
              <a:ext cx="9525" cy="9525"/>
            </a:xfrm>
            <a:custGeom>
              <a:avLst/>
              <a:gdLst>
                <a:gd name="connsiteX0" fmla="*/ 7144 w 9525"/>
                <a:gd name="connsiteY0" fmla="*/ 10001 h 9525"/>
                <a:gd name="connsiteX1" fmla="*/ 7144 w 9525"/>
                <a:gd name="connsiteY1" fmla="*/ 7144 h 9525"/>
                <a:gd name="connsiteX2" fmla="*/ 7144 w 9525"/>
                <a:gd name="connsiteY2" fmla="*/ 10001 h 9525"/>
              </a:gdLst>
              <a:ahLst/>
              <a:cxnLst>
                <a:cxn ang="0">
                  <a:pos x="connsiteX0" y="connsiteY0"/>
                </a:cxn>
                <a:cxn ang="0">
                  <a:pos x="connsiteX1" y="connsiteY1"/>
                </a:cxn>
                <a:cxn ang="0">
                  <a:pos x="connsiteX2" y="connsiteY2"/>
                </a:cxn>
              </a:cxnLst>
              <a:rect l="l" t="t" r="r" b="b"/>
              <a:pathLst>
                <a:path w="9525" h="9525">
                  <a:moveTo>
                    <a:pt x="7144" y="10001"/>
                  </a:moveTo>
                  <a:cubicBezTo>
                    <a:pt x="7144" y="9049"/>
                    <a:pt x="7144" y="8096"/>
                    <a:pt x="7144" y="7144"/>
                  </a:cubicBezTo>
                  <a:cubicBezTo>
                    <a:pt x="7144" y="9049"/>
                    <a:pt x="7144" y="10001"/>
                    <a:pt x="7144"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4" name="Freeform: Shape 4193">
              <a:extLst>
                <a:ext uri="{FF2B5EF4-FFF2-40B4-BE49-F238E27FC236}">
                  <a16:creationId xmlns:a16="http://schemas.microsoft.com/office/drawing/2014/main" id="{1AA87A12-00B8-49DE-9D5C-01EAD1357926}"/>
                </a:ext>
              </a:extLst>
            </p:cNvPr>
            <p:cNvSpPr/>
            <p:nvPr/>
          </p:nvSpPr>
          <p:spPr>
            <a:xfrm>
              <a:off x="7583329" y="1134903"/>
              <a:ext cx="9525" cy="9525"/>
            </a:xfrm>
            <a:custGeom>
              <a:avLst/>
              <a:gdLst>
                <a:gd name="connsiteX0" fmla="*/ 7144 w 9525"/>
                <a:gd name="connsiteY0" fmla="*/ 9049 h 9525"/>
                <a:gd name="connsiteX1" fmla="*/ 7144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7144" y="7144"/>
                  </a:cubicBezTo>
                  <a:cubicBezTo>
                    <a:pt x="7144" y="8096"/>
                    <a:pt x="7144"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5" name="Freeform: Shape 4194">
              <a:extLst>
                <a:ext uri="{FF2B5EF4-FFF2-40B4-BE49-F238E27FC236}">
                  <a16:creationId xmlns:a16="http://schemas.microsoft.com/office/drawing/2014/main" id="{B15FF9DE-14BF-4D46-894E-2272F37C8C81}"/>
                </a:ext>
              </a:extLst>
            </p:cNvPr>
            <p:cNvSpPr/>
            <p:nvPr/>
          </p:nvSpPr>
          <p:spPr>
            <a:xfrm>
              <a:off x="7494746" y="1170146"/>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8096" y="7144"/>
                    <a:pt x="7144" y="7144"/>
                    <a:pt x="7144" y="7144"/>
                  </a:cubicBezTo>
                  <a:cubicBezTo>
                    <a:pt x="8096" y="8096"/>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6" name="Freeform: Shape 4195">
              <a:extLst>
                <a:ext uri="{FF2B5EF4-FFF2-40B4-BE49-F238E27FC236}">
                  <a16:creationId xmlns:a16="http://schemas.microsoft.com/office/drawing/2014/main" id="{2F17501C-E83C-4697-B50A-A810386B4BED}"/>
                </a:ext>
              </a:extLst>
            </p:cNvPr>
            <p:cNvSpPr/>
            <p:nvPr/>
          </p:nvSpPr>
          <p:spPr>
            <a:xfrm>
              <a:off x="7559457" y="1054733"/>
              <a:ext cx="19050" cy="28575"/>
            </a:xfrm>
            <a:custGeom>
              <a:avLst/>
              <a:gdLst>
                <a:gd name="connsiteX0" fmla="*/ 15775 w 19050"/>
                <a:gd name="connsiteY0" fmla="*/ 27307 h 28575"/>
                <a:gd name="connsiteX1" fmla="*/ 15775 w 19050"/>
                <a:gd name="connsiteY1" fmla="*/ 27307 h 28575"/>
              </a:gdLst>
              <a:ahLst/>
              <a:cxnLst>
                <a:cxn ang="0">
                  <a:pos x="connsiteX0" y="connsiteY0"/>
                </a:cxn>
                <a:cxn ang="0">
                  <a:pos x="connsiteX1" y="connsiteY1"/>
                </a:cxn>
              </a:cxnLst>
              <a:rect l="l" t="t" r="r" b="b"/>
              <a:pathLst>
                <a:path w="19050" h="28575">
                  <a:moveTo>
                    <a:pt x="15775" y="27307"/>
                  </a:moveTo>
                  <a:cubicBezTo>
                    <a:pt x="2440" y="-9841"/>
                    <a:pt x="6250" y="13019"/>
                    <a:pt x="15775" y="273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7" name="Freeform: Shape 4196">
              <a:extLst>
                <a:ext uri="{FF2B5EF4-FFF2-40B4-BE49-F238E27FC236}">
                  <a16:creationId xmlns:a16="http://schemas.microsoft.com/office/drawing/2014/main" id="{0BBB4275-2343-4996-A3C4-6A39C4659BFC}"/>
                </a:ext>
              </a:extLst>
            </p:cNvPr>
            <p:cNvSpPr/>
            <p:nvPr/>
          </p:nvSpPr>
          <p:spPr>
            <a:xfrm>
              <a:off x="7585234" y="1119388"/>
              <a:ext cx="9525" cy="9525"/>
            </a:xfrm>
            <a:custGeom>
              <a:avLst/>
              <a:gdLst>
                <a:gd name="connsiteX0" fmla="*/ 7144 w 9525"/>
                <a:gd name="connsiteY0" fmla="*/ 7419 h 9525"/>
                <a:gd name="connsiteX1" fmla="*/ 7144 w 9525"/>
                <a:gd name="connsiteY1" fmla="*/ 7419 h 9525"/>
              </a:gdLst>
              <a:ahLst/>
              <a:cxnLst>
                <a:cxn ang="0">
                  <a:pos x="connsiteX0" y="connsiteY0"/>
                </a:cxn>
                <a:cxn ang="0">
                  <a:pos x="connsiteX1" y="connsiteY1"/>
                </a:cxn>
              </a:cxnLst>
              <a:rect l="l" t="t" r="r" b="b"/>
              <a:pathLst>
                <a:path w="9525" h="9525">
                  <a:moveTo>
                    <a:pt x="7144" y="7419"/>
                  </a:moveTo>
                  <a:cubicBezTo>
                    <a:pt x="7144" y="8371"/>
                    <a:pt x="8096"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8" name="Freeform: Shape 4197">
              <a:extLst>
                <a:ext uri="{FF2B5EF4-FFF2-40B4-BE49-F238E27FC236}">
                  <a16:creationId xmlns:a16="http://schemas.microsoft.com/office/drawing/2014/main" id="{AE781D29-34E7-4183-BC25-67ED2FCB8906}"/>
                </a:ext>
              </a:extLst>
            </p:cNvPr>
            <p:cNvSpPr/>
            <p:nvPr/>
          </p:nvSpPr>
          <p:spPr>
            <a:xfrm>
              <a:off x="7283291" y="122253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199" name="Freeform: Shape 4198">
              <a:extLst>
                <a:ext uri="{FF2B5EF4-FFF2-40B4-BE49-F238E27FC236}">
                  <a16:creationId xmlns:a16="http://schemas.microsoft.com/office/drawing/2014/main" id="{5999E359-6626-4359-9C9A-FC28A3B4F1F2}"/>
                </a:ext>
              </a:extLst>
            </p:cNvPr>
            <p:cNvSpPr/>
            <p:nvPr/>
          </p:nvSpPr>
          <p:spPr>
            <a:xfrm>
              <a:off x="7570946" y="10977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0" name="Freeform: Shape 4199">
              <a:extLst>
                <a:ext uri="{FF2B5EF4-FFF2-40B4-BE49-F238E27FC236}">
                  <a16:creationId xmlns:a16="http://schemas.microsoft.com/office/drawing/2014/main" id="{21CF6276-BBA1-4025-9254-AFCBF6F43F48}"/>
                </a:ext>
              </a:extLst>
            </p:cNvPr>
            <p:cNvSpPr/>
            <p:nvPr/>
          </p:nvSpPr>
          <p:spPr>
            <a:xfrm>
              <a:off x="7329011" y="12111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1" name="Freeform: Shape 4200">
              <a:extLst>
                <a:ext uri="{FF2B5EF4-FFF2-40B4-BE49-F238E27FC236}">
                  <a16:creationId xmlns:a16="http://schemas.microsoft.com/office/drawing/2014/main" id="{36E68845-AF5A-46AF-8C66-D9A7926CB079}"/>
                </a:ext>
              </a:extLst>
            </p:cNvPr>
            <p:cNvSpPr/>
            <p:nvPr/>
          </p:nvSpPr>
          <p:spPr>
            <a:xfrm>
              <a:off x="7285434" y="1102518"/>
              <a:ext cx="9525" cy="9525"/>
            </a:xfrm>
            <a:custGeom>
              <a:avLst/>
              <a:gdLst>
                <a:gd name="connsiteX0" fmla="*/ 7858 w 9525"/>
                <a:gd name="connsiteY0" fmla="*/ 7144 h 9525"/>
                <a:gd name="connsiteX1" fmla="*/ 7858 w 9525"/>
                <a:gd name="connsiteY1" fmla="*/ 7144 h 9525"/>
                <a:gd name="connsiteX2" fmla="*/ 7858 w 9525"/>
                <a:gd name="connsiteY2" fmla="*/ 7144 h 9525"/>
              </a:gdLst>
              <a:ahLst/>
              <a:cxnLst>
                <a:cxn ang="0">
                  <a:pos x="connsiteX0" y="connsiteY0"/>
                </a:cxn>
                <a:cxn ang="0">
                  <a:pos x="connsiteX1" y="connsiteY1"/>
                </a:cxn>
                <a:cxn ang="0">
                  <a:pos x="connsiteX2" y="connsiteY2"/>
                </a:cxn>
              </a:cxnLst>
              <a:rect l="l" t="t" r="r" b="b"/>
              <a:pathLst>
                <a:path w="9525" h="9525">
                  <a:moveTo>
                    <a:pt x="7858" y="7144"/>
                  </a:moveTo>
                  <a:lnTo>
                    <a:pt x="7858" y="7144"/>
                  </a:ln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2" name="Freeform: Shape 4201">
              <a:extLst>
                <a:ext uri="{FF2B5EF4-FFF2-40B4-BE49-F238E27FC236}">
                  <a16:creationId xmlns:a16="http://schemas.microsoft.com/office/drawing/2014/main" id="{19136811-1FA8-41CD-950D-9F7310D87858}"/>
                </a:ext>
              </a:extLst>
            </p:cNvPr>
            <p:cNvSpPr/>
            <p:nvPr/>
          </p:nvSpPr>
          <p:spPr>
            <a:xfrm>
              <a:off x="7329011" y="12101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3" name="Freeform: Shape 4202">
              <a:extLst>
                <a:ext uri="{FF2B5EF4-FFF2-40B4-BE49-F238E27FC236}">
                  <a16:creationId xmlns:a16="http://schemas.microsoft.com/office/drawing/2014/main" id="{AEE9A399-1D2D-4C59-85D8-9E6DBE53E067}"/>
                </a:ext>
              </a:extLst>
            </p:cNvPr>
            <p:cNvSpPr/>
            <p:nvPr/>
          </p:nvSpPr>
          <p:spPr>
            <a:xfrm>
              <a:off x="7388066" y="1177766"/>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9049"/>
                    <a:pt x="8096" y="8096"/>
                    <a:pt x="7144" y="7144"/>
                  </a:cubicBezTo>
                  <a:cubicBezTo>
                    <a:pt x="7144" y="7144"/>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4" name="Freeform: Shape 4203">
              <a:extLst>
                <a:ext uri="{FF2B5EF4-FFF2-40B4-BE49-F238E27FC236}">
                  <a16:creationId xmlns:a16="http://schemas.microsoft.com/office/drawing/2014/main" id="{67FFC4A1-4EC4-48BC-9895-3B546A7C1AE7}"/>
                </a:ext>
              </a:extLst>
            </p:cNvPr>
            <p:cNvSpPr/>
            <p:nvPr/>
          </p:nvSpPr>
          <p:spPr>
            <a:xfrm>
              <a:off x="7374731" y="11739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5" name="Freeform: Shape 4204">
              <a:extLst>
                <a:ext uri="{FF2B5EF4-FFF2-40B4-BE49-F238E27FC236}">
                  <a16:creationId xmlns:a16="http://schemas.microsoft.com/office/drawing/2014/main" id="{0E1293E6-6CBA-4F68-B04C-6406195254AE}"/>
                </a:ext>
              </a:extLst>
            </p:cNvPr>
            <p:cNvSpPr/>
            <p:nvPr/>
          </p:nvSpPr>
          <p:spPr>
            <a:xfrm>
              <a:off x="7431881" y="1068228"/>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8096"/>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6" name="Freeform: Shape 4205">
              <a:extLst>
                <a:ext uri="{FF2B5EF4-FFF2-40B4-BE49-F238E27FC236}">
                  <a16:creationId xmlns:a16="http://schemas.microsoft.com/office/drawing/2014/main" id="{6BB8A641-DD30-44B8-8556-E621ED80295D}"/>
                </a:ext>
              </a:extLst>
            </p:cNvPr>
            <p:cNvSpPr/>
            <p:nvPr/>
          </p:nvSpPr>
          <p:spPr>
            <a:xfrm>
              <a:off x="7329011" y="1211103"/>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9049"/>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7" name="Freeform: Shape 4206">
              <a:extLst>
                <a:ext uri="{FF2B5EF4-FFF2-40B4-BE49-F238E27FC236}">
                  <a16:creationId xmlns:a16="http://schemas.microsoft.com/office/drawing/2014/main" id="{B869208E-B080-4930-85DF-64A4566DB658}"/>
                </a:ext>
              </a:extLst>
            </p:cNvPr>
            <p:cNvSpPr/>
            <p:nvPr/>
          </p:nvSpPr>
          <p:spPr>
            <a:xfrm>
              <a:off x="7399496" y="11472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8" name="Freeform: Shape 4207">
              <a:extLst>
                <a:ext uri="{FF2B5EF4-FFF2-40B4-BE49-F238E27FC236}">
                  <a16:creationId xmlns:a16="http://schemas.microsoft.com/office/drawing/2014/main" id="{03A850DD-0A29-4CAC-BD16-EB102404FAF4}"/>
                </a:ext>
              </a:extLst>
            </p:cNvPr>
            <p:cNvSpPr/>
            <p:nvPr/>
          </p:nvSpPr>
          <p:spPr>
            <a:xfrm>
              <a:off x="7402557" y="1137646"/>
              <a:ext cx="9525" cy="19050"/>
            </a:xfrm>
            <a:custGeom>
              <a:avLst/>
              <a:gdLst>
                <a:gd name="connsiteX0" fmla="*/ 10751 w 9525"/>
                <a:gd name="connsiteY0" fmla="*/ 19641 h 19050"/>
                <a:gd name="connsiteX1" fmla="*/ 10751 w 9525"/>
                <a:gd name="connsiteY1" fmla="*/ 19641 h 19050"/>
              </a:gdLst>
              <a:ahLst/>
              <a:cxnLst>
                <a:cxn ang="0">
                  <a:pos x="connsiteX0" y="connsiteY0"/>
                </a:cxn>
                <a:cxn ang="0">
                  <a:pos x="connsiteX1" y="connsiteY1"/>
                </a:cxn>
              </a:cxnLst>
              <a:rect l="l" t="t" r="r" b="b"/>
              <a:pathLst>
                <a:path w="9525" h="19050">
                  <a:moveTo>
                    <a:pt x="10751" y="19641"/>
                  </a:moveTo>
                  <a:cubicBezTo>
                    <a:pt x="11703" y="-12744"/>
                    <a:pt x="2178" y="29166"/>
                    <a:pt x="10751" y="1964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09" name="Freeform: Shape 4208">
              <a:extLst>
                <a:ext uri="{FF2B5EF4-FFF2-40B4-BE49-F238E27FC236}">
                  <a16:creationId xmlns:a16="http://schemas.microsoft.com/office/drawing/2014/main" id="{6AE942FD-D95F-412E-9FD6-F7E2061617E3}"/>
                </a:ext>
              </a:extLst>
            </p:cNvPr>
            <p:cNvSpPr/>
            <p:nvPr/>
          </p:nvSpPr>
          <p:spPr>
            <a:xfrm>
              <a:off x="7406164" y="115204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9049"/>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0" name="Freeform: Shape 4209">
              <a:extLst>
                <a:ext uri="{FF2B5EF4-FFF2-40B4-BE49-F238E27FC236}">
                  <a16:creationId xmlns:a16="http://schemas.microsoft.com/office/drawing/2014/main" id="{219704FD-E6B8-4A2A-A5AB-AA6F027FF514}"/>
                </a:ext>
              </a:extLst>
            </p:cNvPr>
            <p:cNvSpPr/>
            <p:nvPr/>
          </p:nvSpPr>
          <p:spPr>
            <a:xfrm>
              <a:off x="7429976" y="1153001"/>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7144" y="8096"/>
                    <a:pt x="7144" y="7144"/>
                    <a:pt x="8096" y="7144"/>
                  </a:cubicBezTo>
                  <a:cubicBezTo>
                    <a:pt x="7144" y="8096"/>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1" name="Freeform: Shape 4210">
              <a:extLst>
                <a:ext uri="{FF2B5EF4-FFF2-40B4-BE49-F238E27FC236}">
                  <a16:creationId xmlns:a16="http://schemas.microsoft.com/office/drawing/2014/main" id="{A0C52506-0F0D-41CF-AE68-F998DFC5066A}"/>
                </a:ext>
              </a:extLst>
            </p:cNvPr>
            <p:cNvSpPr/>
            <p:nvPr/>
          </p:nvSpPr>
          <p:spPr>
            <a:xfrm>
              <a:off x="7239476" y="118348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1190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2" name="Freeform: Shape 4211">
              <a:extLst>
                <a:ext uri="{FF2B5EF4-FFF2-40B4-BE49-F238E27FC236}">
                  <a16:creationId xmlns:a16="http://schemas.microsoft.com/office/drawing/2014/main" id="{DE691DB0-CA93-48BE-8FAD-4256D129F336}"/>
                </a:ext>
              </a:extLst>
            </p:cNvPr>
            <p:cNvSpPr/>
            <p:nvPr/>
          </p:nvSpPr>
          <p:spPr>
            <a:xfrm>
              <a:off x="7511045" y="112061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6" y="7144"/>
                    <a:pt x="7990" y="9049"/>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3" name="Freeform: Shape 4212">
              <a:extLst>
                <a:ext uri="{FF2B5EF4-FFF2-40B4-BE49-F238E27FC236}">
                  <a16:creationId xmlns:a16="http://schemas.microsoft.com/office/drawing/2014/main" id="{6565CD7E-32F0-4375-8705-CE7A7F7ADE4C}"/>
                </a:ext>
              </a:extLst>
            </p:cNvPr>
            <p:cNvSpPr/>
            <p:nvPr/>
          </p:nvSpPr>
          <p:spPr>
            <a:xfrm>
              <a:off x="7406164" y="1136808"/>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9049"/>
                    <a:pt x="7144" y="9049"/>
                  </a:cubicBezTo>
                  <a:cubicBezTo>
                    <a:pt x="7144"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4" name="Freeform: Shape 4213">
              <a:extLst>
                <a:ext uri="{FF2B5EF4-FFF2-40B4-BE49-F238E27FC236}">
                  <a16:creationId xmlns:a16="http://schemas.microsoft.com/office/drawing/2014/main" id="{A5AAF171-6C98-4851-B830-9D2487A90240}"/>
                </a:ext>
              </a:extLst>
            </p:cNvPr>
            <p:cNvSpPr/>
            <p:nvPr/>
          </p:nvSpPr>
          <p:spPr>
            <a:xfrm>
              <a:off x="7516654" y="113014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954" y="12859"/>
                    <a:pt x="10954" y="1000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5" name="Freeform: Shape 4214">
              <a:extLst>
                <a:ext uri="{FF2B5EF4-FFF2-40B4-BE49-F238E27FC236}">
                  <a16:creationId xmlns:a16="http://schemas.microsoft.com/office/drawing/2014/main" id="{9B7F12FC-42E2-47FA-B243-DC2DE8D07585}"/>
                </a:ext>
              </a:extLst>
            </p:cNvPr>
            <p:cNvSpPr/>
            <p:nvPr/>
          </p:nvSpPr>
          <p:spPr>
            <a:xfrm>
              <a:off x="7520464" y="113014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6" name="Freeform: Shape 4215">
              <a:extLst>
                <a:ext uri="{FF2B5EF4-FFF2-40B4-BE49-F238E27FC236}">
                  <a16:creationId xmlns:a16="http://schemas.microsoft.com/office/drawing/2014/main" id="{718750C7-C7A7-42C0-BF8B-9B922ACE8FF3}"/>
                </a:ext>
              </a:extLst>
            </p:cNvPr>
            <p:cNvSpPr/>
            <p:nvPr/>
          </p:nvSpPr>
          <p:spPr>
            <a:xfrm>
              <a:off x="7016591" y="1059788"/>
              <a:ext cx="581025" cy="180975"/>
            </a:xfrm>
            <a:custGeom>
              <a:avLst/>
              <a:gdLst>
                <a:gd name="connsiteX0" fmla="*/ 228124 w 581025"/>
                <a:gd name="connsiteY0" fmla="*/ 128932 h 180975"/>
                <a:gd name="connsiteX1" fmla="*/ 204311 w 581025"/>
                <a:gd name="connsiteY1" fmla="*/ 142267 h 180975"/>
                <a:gd name="connsiteX2" fmla="*/ 195739 w 581025"/>
                <a:gd name="connsiteY2" fmla="*/ 121312 h 180975"/>
                <a:gd name="connsiteX3" fmla="*/ 169069 w 581025"/>
                <a:gd name="connsiteY3" fmla="*/ 125122 h 180975"/>
                <a:gd name="connsiteX4" fmla="*/ 169069 w 581025"/>
                <a:gd name="connsiteY4" fmla="*/ 141314 h 180975"/>
                <a:gd name="connsiteX5" fmla="*/ 124301 w 581025"/>
                <a:gd name="connsiteY5" fmla="*/ 131789 h 180975"/>
                <a:gd name="connsiteX6" fmla="*/ 126206 w 581025"/>
                <a:gd name="connsiteY6" fmla="*/ 111787 h 180975"/>
                <a:gd name="connsiteX7" fmla="*/ 121444 w 581025"/>
                <a:gd name="connsiteY7" fmla="*/ 112739 h 180975"/>
                <a:gd name="connsiteX8" fmla="*/ 7144 w 581025"/>
                <a:gd name="connsiteY8" fmla="*/ 114644 h 180975"/>
                <a:gd name="connsiteX9" fmla="*/ 14764 w 581025"/>
                <a:gd name="connsiteY9" fmla="*/ 90832 h 180975"/>
                <a:gd name="connsiteX10" fmla="*/ 87154 w 581025"/>
                <a:gd name="connsiteY10" fmla="*/ 75592 h 180975"/>
                <a:gd name="connsiteX11" fmla="*/ 76676 w 581025"/>
                <a:gd name="connsiteY11" fmla="*/ 92737 h 180975"/>
                <a:gd name="connsiteX12" fmla="*/ 86201 w 581025"/>
                <a:gd name="connsiteY12" fmla="*/ 90832 h 180975"/>
                <a:gd name="connsiteX13" fmla="*/ 89059 w 581025"/>
                <a:gd name="connsiteY13" fmla="*/ 75592 h 180975"/>
                <a:gd name="connsiteX14" fmla="*/ 131921 w 581025"/>
                <a:gd name="connsiteY14" fmla="*/ 87022 h 180975"/>
                <a:gd name="connsiteX15" fmla="*/ 160496 w 581025"/>
                <a:gd name="connsiteY15" fmla="*/ 73687 h 180975"/>
                <a:gd name="connsiteX16" fmla="*/ 153829 w 581025"/>
                <a:gd name="connsiteY16" fmla="*/ 94642 h 180975"/>
                <a:gd name="connsiteX17" fmla="*/ 229076 w 581025"/>
                <a:gd name="connsiteY17" fmla="*/ 77497 h 180975"/>
                <a:gd name="connsiteX18" fmla="*/ 235744 w 581025"/>
                <a:gd name="connsiteY18" fmla="*/ 63209 h 180975"/>
                <a:gd name="connsiteX19" fmla="*/ 227171 w 581025"/>
                <a:gd name="connsiteY19" fmla="*/ 46064 h 180975"/>
                <a:gd name="connsiteX20" fmla="*/ 209074 w 581025"/>
                <a:gd name="connsiteY20" fmla="*/ 70829 h 180975"/>
                <a:gd name="connsiteX21" fmla="*/ 199549 w 581025"/>
                <a:gd name="connsiteY21" fmla="*/ 67019 h 180975"/>
                <a:gd name="connsiteX22" fmla="*/ 238601 w 581025"/>
                <a:gd name="connsiteY22" fmla="*/ 51779 h 180975"/>
                <a:gd name="connsiteX23" fmla="*/ 244316 w 581025"/>
                <a:gd name="connsiteY23" fmla="*/ 39397 h 180975"/>
                <a:gd name="connsiteX24" fmla="*/ 246221 w 581025"/>
                <a:gd name="connsiteY24" fmla="*/ 45112 h 180975"/>
                <a:gd name="connsiteX25" fmla="*/ 241459 w 581025"/>
                <a:gd name="connsiteY25" fmla="*/ 69877 h 180975"/>
                <a:gd name="connsiteX26" fmla="*/ 242411 w 581025"/>
                <a:gd name="connsiteY26" fmla="*/ 77497 h 180975"/>
                <a:gd name="connsiteX27" fmla="*/ 255746 w 581025"/>
                <a:gd name="connsiteY27" fmla="*/ 57494 h 180975"/>
                <a:gd name="connsiteX28" fmla="*/ 262414 w 581025"/>
                <a:gd name="connsiteY28" fmla="*/ 81307 h 180975"/>
                <a:gd name="connsiteX29" fmla="*/ 275749 w 581025"/>
                <a:gd name="connsiteY29" fmla="*/ 47017 h 180975"/>
                <a:gd name="connsiteX30" fmla="*/ 267176 w 581025"/>
                <a:gd name="connsiteY30" fmla="*/ 60352 h 180975"/>
                <a:gd name="connsiteX31" fmla="*/ 263366 w 581025"/>
                <a:gd name="connsiteY31" fmla="*/ 58447 h 180975"/>
                <a:gd name="connsiteX32" fmla="*/ 261461 w 581025"/>
                <a:gd name="connsiteY32" fmla="*/ 56542 h 180975"/>
                <a:gd name="connsiteX33" fmla="*/ 262414 w 581025"/>
                <a:gd name="connsiteY33" fmla="*/ 40349 h 180975"/>
                <a:gd name="connsiteX34" fmla="*/ 285274 w 581025"/>
                <a:gd name="connsiteY34" fmla="*/ 53684 h 180975"/>
                <a:gd name="connsiteX35" fmla="*/ 314801 w 581025"/>
                <a:gd name="connsiteY35" fmla="*/ 52732 h 180975"/>
                <a:gd name="connsiteX36" fmla="*/ 306229 w 581025"/>
                <a:gd name="connsiteY36" fmla="*/ 51779 h 180975"/>
                <a:gd name="connsiteX37" fmla="*/ 299561 w 581025"/>
                <a:gd name="connsiteY37" fmla="*/ 57494 h 180975"/>
                <a:gd name="connsiteX38" fmla="*/ 300514 w 581025"/>
                <a:gd name="connsiteY38" fmla="*/ 40349 h 180975"/>
                <a:gd name="connsiteX39" fmla="*/ 290989 w 581025"/>
                <a:gd name="connsiteY39" fmla="*/ 42254 h 180975"/>
                <a:gd name="connsiteX40" fmla="*/ 298609 w 581025"/>
                <a:gd name="connsiteY40" fmla="*/ 82259 h 180975"/>
                <a:gd name="connsiteX41" fmla="*/ 354806 w 581025"/>
                <a:gd name="connsiteY41" fmla="*/ 68924 h 180975"/>
                <a:gd name="connsiteX42" fmla="*/ 354806 w 581025"/>
                <a:gd name="connsiteY42" fmla="*/ 39397 h 180975"/>
                <a:gd name="connsiteX43" fmla="*/ 350996 w 581025"/>
                <a:gd name="connsiteY43" fmla="*/ 59399 h 180975"/>
                <a:gd name="connsiteX44" fmla="*/ 313849 w 581025"/>
                <a:gd name="connsiteY44" fmla="*/ 64162 h 180975"/>
                <a:gd name="connsiteX45" fmla="*/ 314801 w 581025"/>
                <a:gd name="connsiteY45" fmla="*/ 45112 h 180975"/>
                <a:gd name="connsiteX46" fmla="*/ 363379 w 581025"/>
                <a:gd name="connsiteY46" fmla="*/ 24157 h 180975"/>
                <a:gd name="connsiteX47" fmla="*/ 366236 w 581025"/>
                <a:gd name="connsiteY47" fmla="*/ 25109 h 180975"/>
                <a:gd name="connsiteX48" fmla="*/ 360521 w 581025"/>
                <a:gd name="connsiteY48" fmla="*/ 40349 h 180975"/>
                <a:gd name="connsiteX49" fmla="*/ 369094 w 581025"/>
                <a:gd name="connsiteY49" fmla="*/ 44159 h 180975"/>
                <a:gd name="connsiteX50" fmla="*/ 365284 w 581025"/>
                <a:gd name="connsiteY50" fmla="*/ 47017 h 180975"/>
                <a:gd name="connsiteX51" fmla="*/ 360521 w 581025"/>
                <a:gd name="connsiteY51" fmla="*/ 51779 h 180975"/>
                <a:gd name="connsiteX52" fmla="*/ 378619 w 581025"/>
                <a:gd name="connsiteY52" fmla="*/ 21299 h 180975"/>
                <a:gd name="connsiteX53" fmla="*/ 386239 w 581025"/>
                <a:gd name="connsiteY53" fmla="*/ 24157 h 180975"/>
                <a:gd name="connsiteX54" fmla="*/ 373856 w 581025"/>
                <a:gd name="connsiteY54" fmla="*/ 25109 h 180975"/>
                <a:gd name="connsiteX55" fmla="*/ 379571 w 581025"/>
                <a:gd name="connsiteY55" fmla="*/ 55589 h 180975"/>
                <a:gd name="connsiteX56" fmla="*/ 386239 w 581025"/>
                <a:gd name="connsiteY56" fmla="*/ 39397 h 180975"/>
                <a:gd name="connsiteX57" fmla="*/ 391954 w 581025"/>
                <a:gd name="connsiteY57" fmla="*/ 35587 h 180975"/>
                <a:gd name="connsiteX58" fmla="*/ 388144 w 581025"/>
                <a:gd name="connsiteY58" fmla="*/ 17489 h 180975"/>
                <a:gd name="connsiteX59" fmla="*/ 409099 w 581025"/>
                <a:gd name="connsiteY59" fmla="*/ 31777 h 180975"/>
                <a:gd name="connsiteX60" fmla="*/ 405289 w 581025"/>
                <a:gd name="connsiteY60" fmla="*/ 25109 h 180975"/>
                <a:gd name="connsiteX61" fmla="*/ 398621 w 581025"/>
                <a:gd name="connsiteY61" fmla="*/ 22252 h 180975"/>
                <a:gd name="connsiteX62" fmla="*/ 391954 w 581025"/>
                <a:gd name="connsiteY62" fmla="*/ 36539 h 180975"/>
                <a:gd name="connsiteX63" fmla="*/ 401479 w 581025"/>
                <a:gd name="connsiteY63" fmla="*/ 38444 h 180975"/>
                <a:gd name="connsiteX64" fmla="*/ 410051 w 581025"/>
                <a:gd name="connsiteY64" fmla="*/ 39397 h 180975"/>
                <a:gd name="connsiteX65" fmla="*/ 415766 w 581025"/>
                <a:gd name="connsiteY65" fmla="*/ 39397 h 180975"/>
                <a:gd name="connsiteX66" fmla="*/ 411004 w 581025"/>
                <a:gd name="connsiteY66" fmla="*/ 20347 h 180975"/>
                <a:gd name="connsiteX67" fmla="*/ 418624 w 581025"/>
                <a:gd name="connsiteY67" fmla="*/ 23204 h 180975"/>
                <a:gd name="connsiteX68" fmla="*/ 415766 w 581025"/>
                <a:gd name="connsiteY68" fmla="*/ 14632 h 180975"/>
                <a:gd name="connsiteX69" fmla="*/ 420529 w 581025"/>
                <a:gd name="connsiteY69" fmla="*/ 39397 h 180975"/>
                <a:gd name="connsiteX70" fmla="*/ 429101 w 581025"/>
                <a:gd name="connsiteY70" fmla="*/ 41302 h 180975"/>
                <a:gd name="connsiteX71" fmla="*/ 438626 w 581025"/>
                <a:gd name="connsiteY71" fmla="*/ 10822 h 180975"/>
                <a:gd name="connsiteX72" fmla="*/ 514826 w 581025"/>
                <a:gd name="connsiteY72" fmla="*/ 19394 h 180975"/>
                <a:gd name="connsiteX73" fmla="*/ 507206 w 581025"/>
                <a:gd name="connsiteY73" fmla="*/ 37492 h 180975"/>
                <a:gd name="connsiteX74" fmla="*/ 513874 w 581025"/>
                <a:gd name="connsiteY74" fmla="*/ 39397 h 180975"/>
                <a:gd name="connsiteX75" fmla="*/ 513874 w 581025"/>
                <a:gd name="connsiteY75" fmla="*/ 34634 h 180975"/>
                <a:gd name="connsiteX76" fmla="*/ 510064 w 581025"/>
                <a:gd name="connsiteY76" fmla="*/ 7964 h 180975"/>
                <a:gd name="connsiteX77" fmla="*/ 525304 w 581025"/>
                <a:gd name="connsiteY77" fmla="*/ 36539 h 180975"/>
                <a:gd name="connsiteX78" fmla="*/ 525304 w 581025"/>
                <a:gd name="connsiteY78" fmla="*/ 29872 h 180975"/>
                <a:gd name="connsiteX79" fmla="*/ 531971 w 581025"/>
                <a:gd name="connsiteY79" fmla="*/ 25109 h 180975"/>
                <a:gd name="connsiteX80" fmla="*/ 520541 w 581025"/>
                <a:gd name="connsiteY80" fmla="*/ 11774 h 180975"/>
                <a:gd name="connsiteX81" fmla="*/ 521494 w 581025"/>
                <a:gd name="connsiteY81" fmla="*/ 20347 h 180975"/>
                <a:gd name="connsiteX82" fmla="*/ 541496 w 581025"/>
                <a:gd name="connsiteY82" fmla="*/ 11774 h 180975"/>
                <a:gd name="connsiteX83" fmla="*/ 543401 w 581025"/>
                <a:gd name="connsiteY83" fmla="*/ 70829 h 180975"/>
                <a:gd name="connsiteX84" fmla="*/ 544354 w 581025"/>
                <a:gd name="connsiteY84" fmla="*/ 80354 h 180975"/>
                <a:gd name="connsiteX85" fmla="*/ 569119 w 581025"/>
                <a:gd name="connsiteY85" fmla="*/ 55589 h 180975"/>
                <a:gd name="connsiteX86" fmla="*/ 575786 w 581025"/>
                <a:gd name="connsiteY86" fmla="*/ 53684 h 180975"/>
                <a:gd name="connsiteX87" fmla="*/ 554831 w 581025"/>
                <a:gd name="connsiteY87" fmla="*/ 108929 h 180975"/>
                <a:gd name="connsiteX88" fmla="*/ 542449 w 581025"/>
                <a:gd name="connsiteY88" fmla="*/ 97499 h 180975"/>
                <a:gd name="connsiteX89" fmla="*/ 522446 w 581025"/>
                <a:gd name="connsiteY89" fmla="*/ 124169 h 180975"/>
                <a:gd name="connsiteX90" fmla="*/ 511969 w 581025"/>
                <a:gd name="connsiteY90" fmla="*/ 104167 h 180975"/>
                <a:gd name="connsiteX91" fmla="*/ 489109 w 581025"/>
                <a:gd name="connsiteY91" fmla="*/ 131789 h 180975"/>
                <a:gd name="connsiteX92" fmla="*/ 491014 w 581025"/>
                <a:gd name="connsiteY92" fmla="*/ 118454 h 180975"/>
                <a:gd name="connsiteX93" fmla="*/ 377666 w 581025"/>
                <a:gd name="connsiteY93" fmla="*/ 118454 h 180975"/>
                <a:gd name="connsiteX94" fmla="*/ 374809 w 581025"/>
                <a:gd name="connsiteY94" fmla="*/ 124169 h 180975"/>
                <a:gd name="connsiteX95" fmla="*/ 372904 w 581025"/>
                <a:gd name="connsiteY95" fmla="*/ 148934 h 180975"/>
                <a:gd name="connsiteX96" fmla="*/ 376714 w 581025"/>
                <a:gd name="connsiteY96" fmla="*/ 144172 h 180975"/>
                <a:gd name="connsiteX97" fmla="*/ 369094 w 581025"/>
                <a:gd name="connsiteY97" fmla="*/ 106072 h 180975"/>
                <a:gd name="connsiteX98" fmla="*/ 361474 w 581025"/>
                <a:gd name="connsiteY98" fmla="*/ 114644 h 180975"/>
                <a:gd name="connsiteX99" fmla="*/ 362426 w 581025"/>
                <a:gd name="connsiteY99" fmla="*/ 147982 h 180975"/>
                <a:gd name="connsiteX100" fmla="*/ 283369 w 581025"/>
                <a:gd name="connsiteY100" fmla="*/ 169889 h 180975"/>
                <a:gd name="connsiteX101" fmla="*/ 269081 w 581025"/>
                <a:gd name="connsiteY101" fmla="*/ 150839 h 180975"/>
                <a:gd name="connsiteX102" fmla="*/ 261461 w 581025"/>
                <a:gd name="connsiteY102" fmla="*/ 175604 h 180975"/>
                <a:gd name="connsiteX103" fmla="*/ 258604 w 581025"/>
                <a:gd name="connsiteY103" fmla="*/ 176557 h 180975"/>
                <a:gd name="connsiteX104" fmla="*/ 264319 w 581025"/>
                <a:gd name="connsiteY104" fmla="*/ 146077 h 180975"/>
                <a:gd name="connsiteX105" fmla="*/ 247174 w 581025"/>
                <a:gd name="connsiteY105" fmla="*/ 181319 h 180975"/>
                <a:gd name="connsiteX106" fmla="*/ 235744 w 581025"/>
                <a:gd name="connsiteY106" fmla="*/ 118454 h 180975"/>
                <a:gd name="connsiteX107" fmla="*/ 235744 w 581025"/>
                <a:gd name="connsiteY107" fmla="*/ 127979 h 180975"/>
                <a:gd name="connsiteX108" fmla="*/ 228124 w 581025"/>
                <a:gd name="connsiteY108" fmla="*/ 128932 h 180975"/>
                <a:gd name="connsiteX109" fmla="*/ 30004 w 581025"/>
                <a:gd name="connsiteY109" fmla="*/ 107024 h 180975"/>
                <a:gd name="connsiteX110" fmla="*/ 30956 w 581025"/>
                <a:gd name="connsiteY110" fmla="*/ 105119 h 180975"/>
                <a:gd name="connsiteX111" fmla="*/ 30004 w 581025"/>
                <a:gd name="connsiteY111" fmla="*/ 107024 h 180975"/>
                <a:gd name="connsiteX112" fmla="*/ 286226 w 581025"/>
                <a:gd name="connsiteY112" fmla="*/ 104167 h 180975"/>
                <a:gd name="connsiteX113" fmla="*/ 286226 w 581025"/>
                <a:gd name="connsiteY113" fmla="*/ 104167 h 180975"/>
                <a:gd name="connsiteX114" fmla="*/ 290989 w 581025"/>
                <a:gd name="connsiteY114" fmla="*/ 124169 h 180975"/>
                <a:gd name="connsiteX115" fmla="*/ 290989 w 581025"/>
                <a:gd name="connsiteY115" fmla="*/ 124169 h 180975"/>
                <a:gd name="connsiteX116" fmla="*/ 292894 w 581025"/>
                <a:gd name="connsiteY116" fmla="*/ 117502 h 180975"/>
                <a:gd name="connsiteX117" fmla="*/ 292894 w 581025"/>
                <a:gd name="connsiteY117" fmla="*/ 117502 h 180975"/>
                <a:gd name="connsiteX118" fmla="*/ 292894 w 581025"/>
                <a:gd name="connsiteY118" fmla="*/ 117502 h 180975"/>
                <a:gd name="connsiteX119" fmla="*/ 247174 w 581025"/>
                <a:gd name="connsiteY119" fmla="*/ 118454 h 180975"/>
                <a:gd name="connsiteX120" fmla="*/ 247174 w 581025"/>
                <a:gd name="connsiteY120" fmla="*/ 118454 h 180975"/>
                <a:gd name="connsiteX121" fmla="*/ 252889 w 581025"/>
                <a:gd name="connsiteY121" fmla="*/ 124169 h 180975"/>
                <a:gd name="connsiteX122" fmla="*/ 252889 w 581025"/>
                <a:gd name="connsiteY122" fmla="*/ 124169 h 180975"/>
                <a:gd name="connsiteX123" fmla="*/ 269081 w 581025"/>
                <a:gd name="connsiteY123" fmla="*/ 138457 h 180975"/>
                <a:gd name="connsiteX124" fmla="*/ 269081 w 581025"/>
                <a:gd name="connsiteY124" fmla="*/ 138457 h 180975"/>
                <a:gd name="connsiteX125" fmla="*/ 530066 w 581025"/>
                <a:gd name="connsiteY125" fmla="*/ 67972 h 180975"/>
                <a:gd name="connsiteX126" fmla="*/ 530066 w 581025"/>
                <a:gd name="connsiteY126" fmla="*/ 67972 h 180975"/>
                <a:gd name="connsiteX127" fmla="*/ 491014 w 581025"/>
                <a:gd name="connsiteY127" fmla="*/ 71782 h 180975"/>
                <a:gd name="connsiteX128" fmla="*/ 490061 w 581025"/>
                <a:gd name="connsiteY128" fmla="*/ 103214 h 180975"/>
                <a:gd name="connsiteX129" fmla="*/ 487204 w 581025"/>
                <a:gd name="connsiteY129" fmla="*/ 105119 h 180975"/>
                <a:gd name="connsiteX130" fmla="*/ 491014 w 581025"/>
                <a:gd name="connsiteY130" fmla="*/ 83212 h 180975"/>
                <a:gd name="connsiteX131" fmla="*/ 511016 w 581025"/>
                <a:gd name="connsiteY131" fmla="*/ 94642 h 180975"/>
                <a:gd name="connsiteX132" fmla="*/ 518636 w 581025"/>
                <a:gd name="connsiteY132" fmla="*/ 96547 h 180975"/>
                <a:gd name="connsiteX133" fmla="*/ 491014 w 581025"/>
                <a:gd name="connsiteY133" fmla="*/ 71782 h 180975"/>
                <a:gd name="connsiteX134" fmla="*/ 361474 w 581025"/>
                <a:gd name="connsiteY134" fmla="*/ 83212 h 180975"/>
                <a:gd name="connsiteX135" fmla="*/ 382429 w 581025"/>
                <a:gd name="connsiteY135" fmla="*/ 110834 h 180975"/>
                <a:gd name="connsiteX136" fmla="*/ 396716 w 581025"/>
                <a:gd name="connsiteY136" fmla="*/ 137504 h 180975"/>
                <a:gd name="connsiteX137" fmla="*/ 401479 w 581025"/>
                <a:gd name="connsiteY137" fmla="*/ 132742 h 180975"/>
                <a:gd name="connsiteX138" fmla="*/ 416719 w 581025"/>
                <a:gd name="connsiteY138" fmla="*/ 91784 h 180975"/>
                <a:gd name="connsiteX139" fmla="*/ 420529 w 581025"/>
                <a:gd name="connsiteY139" fmla="*/ 103214 h 180975"/>
                <a:gd name="connsiteX140" fmla="*/ 414814 w 581025"/>
                <a:gd name="connsiteY140" fmla="*/ 83212 h 180975"/>
                <a:gd name="connsiteX141" fmla="*/ 472916 w 581025"/>
                <a:gd name="connsiteY141" fmla="*/ 91784 h 180975"/>
                <a:gd name="connsiteX142" fmla="*/ 405289 w 581025"/>
                <a:gd name="connsiteY142" fmla="*/ 88927 h 180975"/>
                <a:gd name="connsiteX143" fmla="*/ 398621 w 581025"/>
                <a:gd name="connsiteY143" fmla="*/ 69877 h 180975"/>
                <a:gd name="connsiteX144" fmla="*/ 361474 w 581025"/>
                <a:gd name="connsiteY144" fmla="*/ 83212 h 180975"/>
                <a:gd name="connsiteX145" fmla="*/ 351949 w 581025"/>
                <a:gd name="connsiteY145" fmla="*/ 91784 h 180975"/>
                <a:gd name="connsiteX146" fmla="*/ 344329 w 581025"/>
                <a:gd name="connsiteY146" fmla="*/ 114644 h 180975"/>
                <a:gd name="connsiteX147" fmla="*/ 296704 w 581025"/>
                <a:gd name="connsiteY147" fmla="*/ 118454 h 180975"/>
                <a:gd name="connsiteX148" fmla="*/ 328136 w 581025"/>
                <a:gd name="connsiteY148" fmla="*/ 125122 h 180975"/>
                <a:gd name="connsiteX149" fmla="*/ 351949 w 581025"/>
                <a:gd name="connsiteY149" fmla="*/ 91784 h 180975"/>
                <a:gd name="connsiteX150" fmla="*/ 255746 w 581025"/>
                <a:gd name="connsiteY150" fmla="*/ 66067 h 180975"/>
                <a:gd name="connsiteX151" fmla="*/ 255746 w 581025"/>
                <a:gd name="connsiteY151" fmla="*/ 66067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581025" h="180975">
                  <a:moveTo>
                    <a:pt x="228124" y="128932"/>
                  </a:moveTo>
                  <a:cubicBezTo>
                    <a:pt x="218599" y="131789"/>
                    <a:pt x="210979" y="134647"/>
                    <a:pt x="204311" y="142267"/>
                  </a:cubicBezTo>
                  <a:cubicBezTo>
                    <a:pt x="205264" y="144172"/>
                    <a:pt x="199549" y="120359"/>
                    <a:pt x="195739" y="121312"/>
                  </a:cubicBezTo>
                  <a:cubicBezTo>
                    <a:pt x="204311" y="148934"/>
                    <a:pt x="162401" y="126074"/>
                    <a:pt x="169069" y="125122"/>
                  </a:cubicBezTo>
                  <a:cubicBezTo>
                    <a:pt x="163354" y="146077"/>
                    <a:pt x="161449" y="124169"/>
                    <a:pt x="169069" y="141314"/>
                  </a:cubicBezTo>
                  <a:cubicBezTo>
                    <a:pt x="158591" y="125122"/>
                    <a:pt x="130969" y="121312"/>
                    <a:pt x="124301" y="131789"/>
                  </a:cubicBezTo>
                  <a:cubicBezTo>
                    <a:pt x="120491" y="125122"/>
                    <a:pt x="123349" y="117502"/>
                    <a:pt x="126206" y="111787"/>
                  </a:cubicBezTo>
                  <a:cubicBezTo>
                    <a:pt x="124301" y="113692"/>
                    <a:pt x="123349" y="114644"/>
                    <a:pt x="121444" y="112739"/>
                  </a:cubicBezTo>
                  <a:cubicBezTo>
                    <a:pt x="106204" y="109882"/>
                    <a:pt x="27146" y="128932"/>
                    <a:pt x="7144" y="114644"/>
                  </a:cubicBezTo>
                  <a:cubicBezTo>
                    <a:pt x="10001" y="107977"/>
                    <a:pt x="28099" y="85117"/>
                    <a:pt x="14764" y="90832"/>
                  </a:cubicBezTo>
                  <a:cubicBezTo>
                    <a:pt x="28099" y="68924"/>
                    <a:pt x="62389" y="89879"/>
                    <a:pt x="87154" y="75592"/>
                  </a:cubicBezTo>
                  <a:cubicBezTo>
                    <a:pt x="87154" y="78449"/>
                    <a:pt x="77629" y="89879"/>
                    <a:pt x="76676" y="92737"/>
                  </a:cubicBezTo>
                  <a:cubicBezTo>
                    <a:pt x="82391" y="85117"/>
                    <a:pt x="85249" y="84164"/>
                    <a:pt x="86201" y="90832"/>
                  </a:cubicBezTo>
                  <a:cubicBezTo>
                    <a:pt x="95726" y="84164"/>
                    <a:pt x="88106" y="80354"/>
                    <a:pt x="89059" y="75592"/>
                  </a:cubicBezTo>
                  <a:cubicBezTo>
                    <a:pt x="99536" y="77497"/>
                    <a:pt x="146209" y="77497"/>
                    <a:pt x="131921" y="87022"/>
                  </a:cubicBezTo>
                  <a:cubicBezTo>
                    <a:pt x="131921" y="87022"/>
                    <a:pt x="160496" y="73687"/>
                    <a:pt x="160496" y="73687"/>
                  </a:cubicBezTo>
                  <a:cubicBezTo>
                    <a:pt x="161449" y="76544"/>
                    <a:pt x="150019" y="94642"/>
                    <a:pt x="153829" y="94642"/>
                  </a:cubicBezTo>
                  <a:cubicBezTo>
                    <a:pt x="196691" y="80354"/>
                    <a:pt x="194786" y="82259"/>
                    <a:pt x="229076" y="77497"/>
                  </a:cubicBezTo>
                  <a:cubicBezTo>
                    <a:pt x="229076" y="75592"/>
                    <a:pt x="248126" y="48922"/>
                    <a:pt x="235744" y="63209"/>
                  </a:cubicBezTo>
                  <a:cubicBezTo>
                    <a:pt x="236696" y="74639"/>
                    <a:pt x="228124" y="46064"/>
                    <a:pt x="227171" y="46064"/>
                  </a:cubicBezTo>
                  <a:cubicBezTo>
                    <a:pt x="216694" y="58447"/>
                    <a:pt x="226219" y="62257"/>
                    <a:pt x="209074" y="70829"/>
                  </a:cubicBezTo>
                  <a:cubicBezTo>
                    <a:pt x="210026" y="56542"/>
                    <a:pt x="207169" y="55589"/>
                    <a:pt x="199549" y="67019"/>
                  </a:cubicBezTo>
                  <a:cubicBezTo>
                    <a:pt x="205264" y="44159"/>
                    <a:pt x="222409" y="32729"/>
                    <a:pt x="238601" y="51779"/>
                  </a:cubicBezTo>
                  <a:cubicBezTo>
                    <a:pt x="240506" y="24157"/>
                    <a:pt x="240506" y="68924"/>
                    <a:pt x="244316" y="39397"/>
                  </a:cubicBezTo>
                  <a:cubicBezTo>
                    <a:pt x="241459" y="43207"/>
                    <a:pt x="242411" y="46064"/>
                    <a:pt x="246221" y="45112"/>
                  </a:cubicBezTo>
                  <a:cubicBezTo>
                    <a:pt x="246221" y="49874"/>
                    <a:pt x="242411" y="64162"/>
                    <a:pt x="241459" y="69877"/>
                  </a:cubicBezTo>
                  <a:cubicBezTo>
                    <a:pt x="239554" y="64162"/>
                    <a:pt x="242411" y="78449"/>
                    <a:pt x="242411" y="77497"/>
                  </a:cubicBezTo>
                  <a:cubicBezTo>
                    <a:pt x="250984" y="75592"/>
                    <a:pt x="250031" y="58447"/>
                    <a:pt x="255746" y="57494"/>
                  </a:cubicBezTo>
                  <a:cubicBezTo>
                    <a:pt x="259556" y="58447"/>
                    <a:pt x="262414" y="82259"/>
                    <a:pt x="262414" y="81307"/>
                  </a:cubicBezTo>
                  <a:cubicBezTo>
                    <a:pt x="262414" y="68924"/>
                    <a:pt x="279559" y="71782"/>
                    <a:pt x="275749" y="47017"/>
                  </a:cubicBezTo>
                  <a:cubicBezTo>
                    <a:pt x="270986" y="52732"/>
                    <a:pt x="272891" y="60352"/>
                    <a:pt x="267176" y="60352"/>
                  </a:cubicBezTo>
                  <a:cubicBezTo>
                    <a:pt x="267176" y="55589"/>
                    <a:pt x="266224" y="54637"/>
                    <a:pt x="263366" y="58447"/>
                  </a:cubicBezTo>
                  <a:cubicBezTo>
                    <a:pt x="270986" y="39397"/>
                    <a:pt x="259556" y="55589"/>
                    <a:pt x="261461" y="56542"/>
                  </a:cubicBezTo>
                  <a:cubicBezTo>
                    <a:pt x="261461" y="53684"/>
                    <a:pt x="263366" y="42254"/>
                    <a:pt x="262414" y="40349"/>
                  </a:cubicBezTo>
                  <a:cubicBezTo>
                    <a:pt x="273844" y="41302"/>
                    <a:pt x="283369" y="39397"/>
                    <a:pt x="285274" y="53684"/>
                  </a:cubicBezTo>
                  <a:cubicBezTo>
                    <a:pt x="305276" y="49874"/>
                    <a:pt x="294799" y="15584"/>
                    <a:pt x="314801" y="52732"/>
                  </a:cubicBezTo>
                  <a:cubicBezTo>
                    <a:pt x="306229" y="35587"/>
                    <a:pt x="307181" y="50827"/>
                    <a:pt x="306229" y="51779"/>
                  </a:cubicBezTo>
                  <a:cubicBezTo>
                    <a:pt x="302419" y="44159"/>
                    <a:pt x="300514" y="46064"/>
                    <a:pt x="299561" y="57494"/>
                  </a:cubicBezTo>
                  <a:cubicBezTo>
                    <a:pt x="300514" y="51779"/>
                    <a:pt x="301466" y="46064"/>
                    <a:pt x="300514" y="40349"/>
                  </a:cubicBezTo>
                  <a:cubicBezTo>
                    <a:pt x="298609" y="53684"/>
                    <a:pt x="294799" y="42254"/>
                    <a:pt x="290989" y="42254"/>
                  </a:cubicBezTo>
                  <a:cubicBezTo>
                    <a:pt x="296704" y="54637"/>
                    <a:pt x="294799" y="62257"/>
                    <a:pt x="298609" y="82259"/>
                  </a:cubicBezTo>
                  <a:cubicBezTo>
                    <a:pt x="302419" y="65114"/>
                    <a:pt x="349091" y="59399"/>
                    <a:pt x="354806" y="68924"/>
                  </a:cubicBezTo>
                  <a:cubicBezTo>
                    <a:pt x="340519" y="25109"/>
                    <a:pt x="384334" y="89879"/>
                    <a:pt x="354806" y="39397"/>
                  </a:cubicBezTo>
                  <a:cubicBezTo>
                    <a:pt x="357664" y="47017"/>
                    <a:pt x="355759" y="53684"/>
                    <a:pt x="350996" y="59399"/>
                  </a:cubicBezTo>
                  <a:cubicBezTo>
                    <a:pt x="352901" y="54637"/>
                    <a:pt x="318611" y="63209"/>
                    <a:pt x="313849" y="64162"/>
                  </a:cubicBezTo>
                  <a:cubicBezTo>
                    <a:pt x="314801" y="47969"/>
                    <a:pt x="316706" y="63209"/>
                    <a:pt x="314801" y="45112"/>
                  </a:cubicBezTo>
                  <a:cubicBezTo>
                    <a:pt x="312896" y="53684"/>
                    <a:pt x="366236" y="23204"/>
                    <a:pt x="363379" y="24157"/>
                  </a:cubicBezTo>
                  <a:cubicBezTo>
                    <a:pt x="363379" y="27014"/>
                    <a:pt x="364331" y="27967"/>
                    <a:pt x="366236" y="25109"/>
                  </a:cubicBezTo>
                  <a:cubicBezTo>
                    <a:pt x="366236" y="23204"/>
                    <a:pt x="360521" y="40349"/>
                    <a:pt x="360521" y="40349"/>
                  </a:cubicBezTo>
                  <a:cubicBezTo>
                    <a:pt x="367189" y="14632"/>
                    <a:pt x="370046" y="42254"/>
                    <a:pt x="369094" y="44159"/>
                  </a:cubicBezTo>
                  <a:cubicBezTo>
                    <a:pt x="368141" y="39397"/>
                    <a:pt x="366236" y="40349"/>
                    <a:pt x="365284" y="47017"/>
                  </a:cubicBezTo>
                  <a:cubicBezTo>
                    <a:pt x="367189" y="41302"/>
                    <a:pt x="365284" y="43207"/>
                    <a:pt x="360521" y="51779"/>
                  </a:cubicBezTo>
                  <a:cubicBezTo>
                    <a:pt x="383381" y="56542"/>
                    <a:pt x="369094" y="12727"/>
                    <a:pt x="378619" y="21299"/>
                  </a:cubicBezTo>
                  <a:cubicBezTo>
                    <a:pt x="378619" y="23204"/>
                    <a:pt x="381476" y="28919"/>
                    <a:pt x="386239" y="24157"/>
                  </a:cubicBezTo>
                  <a:cubicBezTo>
                    <a:pt x="389096" y="37492"/>
                    <a:pt x="372904" y="25109"/>
                    <a:pt x="373856" y="25109"/>
                  </a:cubicBezTo>
                  <a:cubicBezTo>
                    <a:pt x="374809" y="26062"/>
                    <a:pt x="381476" y="55589"/>
                    <a:pt x="379571" y="55589"/>
                  </a:cubicBezTo>
                  <a:cubicBezTo>
                    <a:pt x="376714" y="47969"/>
                    <a:pt x="382429" y="27014"/>
                    <a:pt x="386239" y="39397"/>
                  </a:cubicBezTo>
                  <a:cubicBezTo>
                    <a:pt x="386239" y="29872"/>
                    <a:pt x="388144" y="28919"/>
                    <a:pt x="391954" y="35587"/>
                  </a:cubicBezTo>
                  <a:cubicBezTo>
                    <a:pt x="390049" y="24157"/>
                    <a:pt x="387191" y="29872"/>
                    <a:pt x="388144" y="17489"/>
                  </a:cubicBezTo>
                  <a:cubicBezTo>
                    <a:pt x="392906" y="16537"/>
                    <a:pt x="397669" y="16537"/>
                    <a:pt x="409099" y="31777"/>
                  </a:cubicBezTo>
                  <a:cubicBezTo>
                    <a:pt x="401479" y="35587"/>
                    <a:pt x="400526" y="33682"/>
                    <a:pt x="405289" y="25109"/>
                  </a:cubicBezTo>
                  <a:cubicBezTo>
                    <a:pt x="402431" y="24157"/>
                    <a:pt x="400526" y="23204"/>
                    <a:pt x="398621" y="22252"/>
                  </a:cubicBezTo>
                  <a:cubicBezTo>
                    <a:pt x="392906" y="20347"/>
                    <a:pt x="391954" y="36539"/>
                    <a:pt x="391954" y="36539"/>
                  </a:cubicBezTo>
                  <a:cubicBezTo>
                    <a:pt x="399574" y="32729"/>
                    <a:pt x="402431" y="33682"/>
                    <a:pt x="401479" y="38444"/>
                  </a:cubicBezTo>
                  <a:cubicBezTo>
                    <a:pt x="422434" y="45112"/>
                    <a:pt x="381476" y="18442"/>
                    <a:pt x="410051" y="39397"/>
                  </a:cubicBezTo>
                  <a:cubicBezTo>
                    <a:pt x="411004" y="33682"/>
                    <a:pt x="412909" y="33682"/>
                    <a:pt x="415766" y="39397"/>
                  </a:cubicBezTo>
                  <a:cubicBezTo>
                    <a:pt x="415766" y="36539"/>
                    <a:pt x="411004" y="21299"/>
                    <a:pt x="411004" y="20347"/>
                  </a:cubicBezTo>
                  <a:cubicBezTo>
                    <a:pt x="410051" y="33682"/>
                    <a:pt x="417671" y="23204"/>
                    <a:pt x="418624" y="23204"/>
                  </a:cubicBezTo>
                  <a:cubicBezTo>
                    <a:pt x="411004" y="24157"/>
                    <a:pt x="410051" y="21299"/>
                    <a:pt x="415766" y="14632"/>
                  </a:cubicBezTo>
                  <a:cubicBezTo>
                    <a:pt x="417671" y="7964"/>
                    <a:pt x="420529" y="39397"/>
                    <a:pt x="420529" y="39397"/>
                  </a:cubicBezTo>
                  <a:cubicBezTo>
                    <a:pt x="412909" y="29872"/>
                    <a:pt x="428149" y="39397"/>
                    <a:pt x="429101" y="41302"/>
                  </a:cubicBezTo>
                  <a:cubicBezTo>
                    <a:pt x="437674" y="53684"/>
                    <a:pt x="438626" y="10822"/>
                    <a:pt x="438626" y="10822"/>
                  </a:cubicBezTo>
                  <a:cubicBezTo>
                    <a:pt x="444341" y="21299"/>
                    <a:pt x="511016" y="6059"/>
                    <a:pt x="514826" y="19394"/>
                  </a:cubicBezTo>
                  <a:cubicBezTo>
                    <a:pt x="510064" y="19394"/>
                    <a:pt x="492919" y="23204"/>
                    <a:pt x="507206" y="37492"/>
                  </a:cubicBezTo>
                  <a:cubicBezTo>
                    <a:pt x="512921" y="35587"/>
                    <a:pt x="510064" y="19394"/>
                    <a:pt x="513874" y="39397"/>
                  </a:cubicBezTo>
                  <a:cubicBezTo>
                    <a:pt x="512921" y="33682"/>
                    <a:pt x="512921" y="31777"/>
                    <a:pt x="513874" y="34634"/>
                  </a:cubicBezTo>
                  <a:cubicBezTo>
                    <a:pt x="519589" y="25109"/>
                    <a:pt x="518636" y="15584"/>
                    <a:pt x="510064" y="7964"/>
                  </a:cubicBezTo>
                  <a:cubicBezTo>
                    <a:pt x="517684" y="1297"/>
                    <a:pt x="518636" y="37492"/>
                    <a:pt x="525304" y="36539"/>
                  </a:cubicBezTo>
                  <a:cubicBezTo>
                    <a:pt x="522446" y="27967"/>
                    <a:pt x="522446" y="26062"/>
                    <a:pt x="525304" y="29872"/>
                  </a:cubicBezTo>
                  <a:cubicBezTo>
                    <a:pt x="525304" y="28919"/>
                    <a:pt x="530066" y="23204"/>
                    <a:pt x="531971" y="25109"/>
                  </a:cubicBezTo>
                  <a:cubicBezTo>
                    <a:pt x="532924" y="17489"/>
                    <a:pt x="530066" y="12727"/>
                    <a:pt x="520541" y="11774"/>
                  </a:cubicBezTo>
                  <a:cubicBezTo>
                    <a:pt x="520541" y="12727"/>
                    <a:pt x="526256" y="27014"/>
                    <a:pt x="521494" y="20347"/>
                  </a:cubicBezTo>
                  <a:cubicBezTo>
                    <a:pt x="531019" y="-2513"/>
                    <a:pt x="530066" y="26062"/>
                    <a:pt x="541496" y="11774"/>
                  </a:cubicBezTo>
                  <a:cubicBezTo>
                    <a:pt x="545306" y="18442"/>
                    <a:pt x="564356" y="80354"/>
                    <a:pt x="543401" y="70829"/>
                  </a:cubicBezTo>
                  <a:cubicBezTo>
                    <a:pt x="542449" y="71782"/>
                    <a:pt x="539591" y="81307"/>
                    <a:pt x="544354" y="80354"/>
                  </a:cubicBezTo>
                  <a:cubicBezTo>
                    <a:pt x="541496" y="67019"/>
                    <a:pt x="565309" y="59399"/>
                    <a:pt x="569119" y="55589"/>
                  </a:cubicBezTo>
                  <a:cubicBezTo>
                    <a:pt x="564356" y="57494"/>
                    <a:pt x="566261" y="56542"/>
                    <a:pt x="575786" y="53684"/>
                  </a:cubicBezTo>
                  <a:cubicBezTo>
                    <a:pt x="583406" y="87022"/>
                    <a:pt x="561499" y="87022"/>
                    <a:pt x="554831" y="108929"/>
                  </a:cubicBezTo>
                  <a:cubicBezTo>
                    <a:pt x="557689" y="109882"/>
                    <a:pt x="538639" y="100357"/>
                    <a:pt x="542449" y="97499"/>
                  </a:cubicBezTo>
                  <a:cubicBezTo>
                    <a:pt x="536734" y="100357"/>
                    <a:pt x="551021" y="134647"/>
                    <a:pt x="522446" y="124169"/>
                  </a:cubicBezTo>
                  <a:cubicBezTo>
                    <a:pt x="529114" y="124169"/>
                    <a:pt x="516731" y="107977"/>
                    <a:pt x="511969" y="104167"/>
                  </a:cubicBezTo>
                  <a:cubicBezTo>
                    <a:pt x="511969" y="104167"/>
                    <a:pt x="490061" y="122264"/>
                    <a:pt x="489109" y="131789"/>
                  </a:cubicBezTo>
                  <a:cubicBezTo>
                    <a:pt x="487204" y="109882"/>
                    <a:pt x="491966" y="114644"/>
                    <a:pt x="491014" y="118454"/>
                  </a:cubicBezTo>
                  <a:cubicBezTo>
                    <a:pt x="489109" y="120359"/>
                    <a:pt x="392906" y="163222"/>
                    <a:pt x="377666" y="118454"/>
                  </a:cubicBezTo>
                  <a:cubicBezTo>
                    <a:pt x="378619" y="123217"/>
                    <a:pt x="377666" y="125122"/>
                    <a:pt x="374809" y="124169"/>
                  </a:cubicBezTo>
                  <a:cubicBezTo>
                    <a:pt x="382429" y="131789"/>
                    <a:pt x="381476" y="139409"/>
                    <a:pt x="372904" y="148934"/>
                  </a:cubicBezTo>
                  <a:cubicBezTo>
                    <a:pt x="370046" y="144172"/>
                    <a:pt x="370999" y="142267"/>
                    <a:pt x="376714" y="144172"/>
                  </a:cubicBezTo>
                  <a:cubicBezTo>
                    <a:pt x="370046" y="123217"/>
                    <a:pt x="377666" y="129884"/>
                    <a:pt x="369094" y="106072"/>
                  </a:cubicBezTo>
                  <a:cubicBezTo>
                    <a:pt x="365284" y="118454"/>
                    <a:pt x="363379" y="121312"/>
                    <a:pt x="361474" y="114644"/>
                  </a:cubicBezTo>
                  <a:cubicBezTo>
                    <a:pt x="350996" y="132742"/>
                    <a:pt x="360521" y="134647"/>
                    <a:pt x="362426" y="147982"/>
                  </a:cubicBezTo>
                  <a:cubicBezTo>
                    <a:pt x="346234" y="150839"/>
                    <a:pt x="294799" y="168937"/>
                    <a:pt x="283369" y="169889"/>
                  </a:cubicBezTo>
                  <a:cubicBezTo>
                    <a:pt x="280511" y="167032"/>
                    <a:pt x="282416" y="149887"/>
                    <a:pt x="269081" y="150839"/>
                  </a:cubicBezTo>
                  <a:cubicBezTo>
                    <a:pt x="276701" y="147029"/>
                    <a:pt x="257651" y="186082"/>
                    <a:pt x="261461" y="175604"/>
                  </a:cubicBezTo>
                  <a:cubicBezTo>
                    <a:pt x="262414" y="167984"/>
                    <a:pt x="261461" y="168937"/>
                    <a:pt x="258604" y="176557"/>
                  </a:cubicBezTo>
                  <a:cubicBezTo>
                    <a:pt x="263366" y="158459"/>
                    <a:pt x="263366" y="161317"/>
                    <a:pt x="264319" y="146077"/>
                  </a:cubicBezTo>
                  <a:cubicBezTo>
                    <a:pt x="263366" y="145124"/>
                    <a:pt x="242411" y="182272"/>
                    <a:pt x="247174" y="181319"/>
                  </a:cubicBezTo>
                  <a:cubicBezTo>
                    <a:pt x="253841" y="140362"/>
                    <a:pt x="238601" y="140362"/>
                    <a:pt x="235744" y="118454"/>
                  </a:cubicBezTo>
                  <a:cubicBezTo>
                    <a:pt x="240506" y="120359"/>
                    <a:pt x="240506" y="123217"/>
                    <a:pt x="235744" y="127979"/>
                  </a:cubicBezTo>
                  <a:cubicBezTo>
                    <a:pt x="249079" y="123217"/>
                    <a:pt x="240506" y="107977"/>
                    <a:pt x="228124" y="128932"/>
                  </a:cubicBezTo>
                  <a:close/>
                  <a:moveTo>
                    <a:pt x="30004" y="107024"/>
                  </a:moveTo>
                  <a:cubicBezTo>
                    <a:pt x="30004" y="106072"/>
                    <a:pt x="30956" y="106072"/>
                    <a:pt x="30956" y="105119"/>
                  </a:cubicBezTo>
                  <a:cubicBezTo>
                    <a:pt x="30004" y="106072"/>
                    <a:pt x="30004" y="107024"/>
                    <a:pt x="30004" y="107024"/>
                  </a:cubicBezTo>
                  <a:close/>
                  <a:moveTo>
                    <a:pt x="286226" y="104167"/>
                  </a:moveTo>
                  <a:cubicBezTo>
                    <a:pt x="280511" y="103214"/>
                    <a:pt x="266224" y="147982"/>
                    <a:pt x="286226" y="104167"/>
                  </a:cubicBezTo>
                  <a:close/>
                  <a:moveTo>
                    <a:pt x="290989" y="124169"/>
                  </a:moveTo>
                  <a:cubicBezTo>
                    <a:pt x="292894" y="125122"/>
                    <a:pt x="290989" y="115597"/>
                    <a:pt x="290989" y="124169"/>
                  </a:cubicBezTo>
                  <a:close/>
                  <a:moveTo>
                    <a:pt x="292894" y="117502"/>
                  </a:moveTo>
                  <a:cubicBezTo>
                    <a:pt x="291941" y="117502"/>
                    <a:pt x="291941" y="117502"/>
                    <a:pt x="292894" y="117502"/>
                  </a:cubicBezTo>
                  <a:lnTo>
                    <a:pt x="292894" y="117502"/>
                  </a:lnTo>
                  <a:close/>
                  <a:moveTo>
                    <a:pt x="247174" y="118454"/>
                  </a:moveTo>
                  <a:cubicBezTo>
                    <a:pt x="246221" y="118454"/>
                    <a:pt x="245269" y="118454"/>
                    <a:pt x="247174" y="118454"/>
                  </a:cubicBezTo>
                  <a:close/>
                  <a:moveTo>
                    <a:pt x="252889" y="124169"/>
                  </a:moveTo>
                  <a:cubicBezTo>
                    <a:pt x="250984" y="113692"/>
                    <a:pt x="250984" y="122264"/>
                    <a:pt x="252889" y="124169"/>
                  </a:cubicBezTo>
                  <a:close/>
                  <a:moveTo>
                    <a:pt x="269081" y="138457"/>
                  </a:moveTo>
                  <a:cubicBezTo>
                    <a:pt x="271939" y="105119"/>
                    <a:pt x="269081" y="137504"/>
                    <a:pt x="269081" y="138457"/>
                  </a:cubicBezTo>
                  <a:close/>
                  <a:moveTo>
                    <a:pt x="530066" y="67972"/>
                  </a:moveTo>
                  <a:cubicBezTo>
                    <a:pt x="524351" y="60352"/>
                    <a:pt x="525304" y="84164"/>
                    <a:pt x="530066" y="67972"/>
                  </a:cubicBezTo>
                  <a:close/>
                  <a:moveTo>
                    <a:pt x="491014" y="71782"/>
                  </a:moveTo>
                  <a:cubicBezTo>
                    <a:pt x="486251" y="87022"/>
                    <a:pt x="475774" y="88927"/>
                    <a:pt x="490061" y="103214"/>
                  </a:cubicBezTo>
                  <a:cubicBezTo>
                    <a:pt x="488156" y="97499"/>
                    <a:pt x="486251" y="98452"/>
                    <a:pt x="487204" y="105119"/>
                  </a:cubicBezTo>
                  <a:cubicBezTo>
                    <a:pt x="491014" y="110834"/>
                    <a:pt x="498634" y="88927"/>
                    <a:pt x="491014" y="83212"/>
                  </a:cubicBezTo>
                  <a:cubicBezTo>
                    <a:pt x="493871" y="71782"/>
                    <a:pt x="514826" y="92737"/>
                    <a:pt x="511016" y="94642"/>
                  </a:cubicBezTo>
                  <a:cubicBezTo>
                    <a:pt x="510064" y="86069"/>
                    <a:pt x="522446" y="96547"/>
                    <a:pt x="518636" y="96547"/>
                  </a:cubicBezTo>
                  <a:cubicBezTo>
                    <a:pt x="521494" y="83212"/>
                    <a:pt x="510064" y="64162"/>
                    <a:pt x="491014" y="71782"/>
                  </a:cubicBezTo>
                  <a:close/>
                  <a:moveTo>
                    <a:pt x="361474" y="83212"/>
                  </a:moveTo>
                  <a:cubicBezTo>
                    <a:pt x="376714" y="123217"/>
                    <a:pt x="398621" y="87974"/>
                    <a:pt x="382429" y="110834"/>
                  </a:cubicBezTo>
                  <a:cubicBezTo>
                    <a:pt x="384334" y="117502"/>
                    <a:pt x="394811" y="134647"/>
                    <a:pt x="396716" y="137504"/>
                  </a:cubicBezTo>
                  <a:cubicBezTo>
                    <a:pt x="399574" y="130837"/>
                    <a:pt x="400526" y="128932"/>
                    <a:pt x="401479" y="132742"/>
                  </a:cubicBezTo>
                  <a:cubicBezTo>
                    <a:pt x="382429" y="130837"/>
                    <a:pt x="414814" y="96547"/>
                    <a:pt x="416719" y="91784"/>
                  </a:cubicBezTo>
                  <a:cubicBezTo>
                    <a:pt x="417671" y="107977"/>
                    <a:pt x="416719" y="95594"/>
                    <a:pt x="420529" y="103214"/>
                  </a:cubicBezTo>
                  <a:cubicBezTo>
                    <a:pt x="423386" y="95594"/>
                    <a:pt x="421481" y="88927"/>
                    <a:pt x="414814" y="83212"/>
                  </a:cubicBezTo>
                  <a:cubicBezTo>
                    <a:pt x="426244" y="78449"/>
                    <a:pt x="463391" y="90832"/>
                    <a:pt x="472916" y="91784"/>
                  </a:cubicBezTo>
                  <a:cubicBezTo>
                    <a:pt x="478631" y="49874"/>
                    <a:pt x="403384" y="90832"/>
                    <a:pt x="405289" y="88927"/>
                  </a:cubicBezTo>
                  <a:cubicBezTo>
                    <a:pt x="405289" y="88927"/>
                    <a:pt x="400526" y="69877"/>
                    <a:pt x="398621" y="69877"/>
                  </a:cubicBezTo>
                  <a:cubicBezTo>
                    <a:pt x="399574" y="72734"/>
                    <a:pt x="364331" y="81307"/>
                    <a:pt x="361474" y="83212"/>
                  </a:cubicBezTo>
                  <a:close/>
                  <a:moveTo>
                    <a:pt x="351949" y="91784"/>
                  </a:moveTo>
                  <a:cubicBezTo>
                    <a:pt x="339566" y="103214"/>
                    <a:pt x="350996" y="101309"/>
                    <a:pt x="344329" y="114644"/>
                  </a:cubicBezTo>
                  <a:cubicBezTo>
                    <a:pt x="346234" y="107024"/>
                    <a:pt x="304324" y="124169"/>
                    <a:pt x="296704" y="118454"/>
                  </a:cubicBezTo>
                  <a:cubicBezTo>
                    <a:pt x="300514" y="124169"/>
                    <a:pt x="327184" y="122264"/>
                    <a:pt x="328136" y="125122"/>
                  </a:cubicBezTo>
                  <a:cubicBezTo>
                    <a:pt x="347186" y="132742"/>
                    <a:pt x="356711" y="111787"/>
                    <a:pt x="351949" y="91784"/>
                  </a:cubicBezTo>
                  <a:close/>
                  <a:moveTo>
                    <a:pt x="255746" y="66067"/>
                  </a:moveTo>
                  <a:cubicBezTo>
                    <a:pt x="255746" y="65114"/>
                    <a:pt x="255746" y="66067"/>
                    <a:pt x="255746" y="660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7" name="Freeform: Shape 4216">
              <a:extLst>
                <a:ext uri="{FF2B5EF4-FFF2-40B4-BE49-F238E27FC236}">
                  <a16:creationId xmlns:a16="http://schemas.microsoft.com/office/drawing/2014/main" id="{E2BE0D32-14B7-4F0E-B2B2-F0EF7D5C08C0}"/>
                </a:ext>
              </a:extLst>
            </p:cNvPr>
            <p:cNvSpPr/>
            <p:nvPr/>
          </p:nvSpPr>
          <p:spPr>
            <a:xfrm>
              <a:off x="7568103" y="1082516"/>
              <a:ext cx="9525" cy="19050"/>
            </a:xfrm>
            <a:custGeom>
              <a:avLst/>
              <a:gdLst>
                <a:gd name="connsiteX0" fmla="*/ 8082 w 9525"/>
                <a:gd name="connsiteY0" fmla="*/ 12859 h 19050"/>
                <a:gd name="connsiteX1" fmla="*/ 8082 w 9525"/>
                <a:gd name="connsiteY1" fmla="*/ 7144 h 19050"/>
                <a:gd name="connsiteX2" fmla="*/ 8082 w 9525"/>
                <a:gd name="connsiteY2" fmla="*/ 12859 h 19050"/>
              </a:gdLst>
              <a:ahLst/>
              <a:cxnLst>
                <a:cxn ang="0">
                  <a:pos x="connsiteX0" y="connsiteY0"/>
                </a:cxn>
                <a:cxn ang="0">
                  <a:pos x="connsiteX1" y="connsiteY1"/>
                </a:cxn>
                <a:cxn ang="0">
                  <a:pos x="connsiteX2" y="connsiteY2"/>
                </a:cxn>
              </a:cxnLst>
              <a:rect l="l" t="t" r="r" b="b"/>
              <a:pathLst>
                <a:path w="9525" h="19050">
                  <a:moveTo>
                    <a:pt x="8082" y="12859"/>
                  </a:moveTo>
                  <a:cubicBezTo>
                    <a:pt x="8082" y="10954"/>
                    <a:pt x="9987" y="10001"/>
                    <a:pt x="8082" y="7144"/>
                  </a:cubicBezTo>
                  <a:cubicBezTo>
                    <a:pt x="9987" y="10954"/>
                    <a:pt x="5225" y="9049"/>
                    <a:pt x="8082"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8" name="Freeform: Shape 4217">
              <a:extLst>
                <a:ext uri="{FF2B5EF4-FFF2-40B4-BE49-F238E27FC236}">
                  <a16:creationId xmlns:a16="http://schemas.microsoft.com/office/drawing/2014/main" id="{F65E19B1-82BD-4D3A-A501-2565DD1079E3}"/>
                </a:ext>
              </a:extLst>
            </p:cNvPr>
            <p:cNvSpPr/>
            <p:nvPr/>
          </p:nvSpPr>
          <p:spPr>
            <a:xfrm>
              <a:off x="7572137" y="1088482"/>
              <a:ext cx="9525" cy="9525"/>
            </a:xfrm>
            <a:custGeom>
              <a:avLst/>
              <a:gdLst>
                <a:gd name="connsiteX0" fmla="*/ 7858 w 9525"/>
                <a:gd name="connsiteY0" fmla="*/ 9750 h 9525"/>
                <a:gd name="connsiteX1" fmla="*/ 7858 w 9525"/>
                <a:gd name="connsiteY1" fmla="*/ 9750 h 9525"/>
              </a:gdLst>
              <a:ahLst/>
              <a:cxnLst>
                <a:cxn ang="0">
                  <a:pos x="connsiteX0" y="connsiteY0"/>
                </a:cxn>
                <a:cxn ang="0">
                  <a:pos x="connsiteX1" y="connsiteY1"/>
                </a:cxn>
              </a:cxnLst>
              <a:rect l="l" t="t" r="r" b="b"/>
              <a:pathLst>
                <a:path w="9525" h="9525">
                  <a:moveTo>
                    <a:pt x="7858" y="9750"/>
                  </a:moveTo>
                  <a:cubicBezTo>
                    <a:pt x="6906" y="4988"/>
                    <a:pt x="6906" y="7845"/>
                    <a:pt x="7858" y="97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19" name="Freeform: Shape 4218">
              <a:extLst>
                <a:ext uri="{FF2B5EF4-FFF2-40B4-BE49-F238E27FC236}">
                  <a16:creationId xmlns:a16="http://schemas.microsoft.com/office/drawing/2014/main" id="{D7A2EE1F-CE54-48B0-9A02-37F92E5DFCCC}"/>
                </a:ext>
              </a:extLst>
            </p:cNvPr>
            <p:cNvSpPr/>
            <p:nvPr/>
          </p:nvSpPr>
          <p:spPr>
            <a:xfrm>
              <a:off x="7588091" y="1115217"/>
              <a:ext cx="9525" cy="19050"/>
            </a:xfrm>
            <a:custGeom>
              <a:avLst/>
              <a:gdLst>
                <a:gd name="connsiteX0" fmla="*/ 7144 w 9525"/>
                <a:gd name="connsiteY0" fmla="*/ 8732 h 19050"/>
                <a:gd name="connsiteX1" fmla="*/ 7144 w 9525"/>
                <a:gd name="connsiteY1" fmla="*/ 8732 h 19050"/>
              </a:gdLst>
              <a:ahLst/>
              <a:cxnLst>
                <a:cxn ang="0">
                  <a:pos x="connsiteX0" y="connsiteY0"/>
                </a:cxn>
                <a:cxn ang="0">
                  <a:pos x="connsiteX1" y="connsiteY1"/>
                </a:cxn>
              </a:cxnLst>
              <a:rect l="l" t="t" r="r" b="b"/>
              <a:pathLst>
                <a:path w="9525" h="19050">
                  <a:moveTo>
                    <a:pt x="7144" y="8732"/>
                  </a:moveTo>
                  <a:cubicBezTo>
                    <a:pt x="7144" y="2065"/>
                    <a:pt x="12859" y="19210"/>
                    <a:pt x="7144" y="873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0" name="Freeform: Shape 4219">
              <a:extLst>
                <a:ext uri="{FF2B5EF4-FFF2-40B4-BE49-F238E27FC236}">
                  <a16:creationId xmlns:a16="http://schemas.microsoft.com/office/drawing/2014/main" id="{5D7F9642-8B0C-41A5-9402-164355C5F795}"/>
                </a:ext>
              </a:extLst>
            </p:cNvPr>
            <p:cNvSpPr/>
            <p:nvPr/>
          </p:nvSpPr>
          <p:spPr>
            <a:xfrm>
              <a:off x="7592854" y="1125755"/>
              <a:ext cx="9525" cy="9525"/>
            </a:xfrm>
            <a:custGeom>
              <a:avLst/>
              <a:gdLst>
                <a:gd name="connsiteX0" fmla="*/ 7144 w 9525"/>
                <a:gd name="connsiteY0" fmla="*/ 10577 h 9525"/>
                <a:gd name="connsiteX1" fmla="*/ 7144 w 9525"/>
                <a:gd name="connsiteY1" fmla="*/ 10577 h 9525"/>
              </a:gdLst>
              <a:ahLst/>
              <a:cxnLst>
                <a:cxn ang="0">
                  <a:pos x="connsiteX0" y="connsiteY0"/>
                </a:cxn>
                <a:cxn ang="0">
                  <a:pos x="connsiteX1" y="connsiteY1"/>
                </a:cxn>
              </a:cxnLst>
              <a:rect l="l" t="t" r="r" b="b"/>
              <a:pathLst>
                <a:path w="9525" h="9525">
                  <a:moveTo>
                    <a:pt x="7144" y="10577"/>
                  </a:moveTo>
                  <a:cubicBezTo>
                    <a:pt x="8096" y="3910"/>
                    <a:pt x="7144" y="8672"/>
                    <a:pt x="7144" y="1057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1" name="Freeform: Shape 4220">
              <a:extLst>
                <a:ext uri="{FF2B5EF4-FFF2-40B4-BE49-F238E27FC236}">
                  <a16:creationId xmlns:a16="http://schemas.microsoft.com/office/drawing/2014/main" id="{8541C20A-6A19-46D7-AEC9-4383156CB84D}"/>
                </a:ext>
              </a:extLst>
            </p:cNvPr>
            <p:cNvSpPr/>
            <p:nvPr/>
          </p:nvSpPr>
          <p:spPr>
            <a:xfrm>
              <a:off x="7512844" y="1063374"/>
              <a:ext cx="9525" cy="9525"/>
            </a:xfrm>
            <a:custGeom>
              <a:avLst/>
              <a:gdLst>
                <a:gd name="connsiteX0" fmla="*/ 9049 w 9525"/>
                <a:gd name="connsiteY0" fmla="*/ 8188 h 9525"/>
                <a:gd name="connsiteX1" fmla="*/ 7144 w 9525"/>
                <a:gd name="connsiteY1" fmla="*/ 10093 h 9525"/>
                <a:gd name="connsiteX2" fmla="*/ 9049 w 9525"/>
                <a:gd name="connsiteY2" fmla="*/ 8188 h 9525"/>
              </a:gdLst>
              <a:ahLst/>
              <a:cxnLst>
                <a:cxn ang="0">
                  <a:pos x="connsiteX0" y="connsiteY0"/>
                </a:cxn>
                <a:cxn ang="0">
                  <a:pos x="connsiteX1" y="connsiteY1"/>
                </a:cxn>
                <a:cxn ang="0">
                  <a:pos x="connsiteX2" y="connsiteY2"/>
                </a:cxn>
              </a:cxnLst>
              <a:rect l="l" t="t" r="r" b="b"/>
              <a:pathLst>
                <a:path w="9525" h="9525">
                  <a:moveTo>
                    <a:pt x="9049" y="8188"/>
                  </a:moveTo>
                  <a:cubicBezTo>
                    <a:pt x="7144" y="5331"/>
                    <a:pt x="8096" y="9141"/>
                    <a:pt x="7144" y="10093"/>
                  </a:cubicBezTo>
                  <a:cubicBezTo>
                    <a:pt x="8096" y="9141"/>
                    <a:pt x="9049" y="10093"/>
                    <a:pt x="9049" y="818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2" name="Freeform: Shape 4221">
              <a:extLst>
                <a:ext uri="{FF2B5EF4-FFF2-40B4-BE49-F238E27FC236}">
                  <a16:creationId xmlns:a16="http://schemas.microsoft.com/office/drawing/2014/main" id="{E4D30CD1-9985-4EBB-B6E1-43F7ED98947D}"/>
                </a:ext>
              </a:extLst>
            </p:cNvPr>
            <p:cNvSpPr/>
            <p:nvPr/>
          </p:nvSpPr>
          <p:spPr>
            <a:xfrm>
              <a:off x="7079456" y="1099661"/>
              <a:ext cx="28575" cy="9525"/>
            </a:xfrm>
            <a:custGeom>
              <a:avLst/>
              <a:gdLst>
                <a:gd name="connsiteX0" fmla="*/ 22384 w 28575"/>
                <a:gd name="connsiteY0" fmla="*/ 7144 h 9525"/>
                <a:gd name="connsiteX1" fmla="*/ 7144 w 28575"/>
                <a:gd name="connsiteY1" fmla="*/ 8096 h 9525"/>
                <a:gd name="connsiteX2" fmla="*/ 22384 w 28575"/>
                <a:gd name="connsiteY2" fmla="*/ 7144 h 9525"/>
              </a:gdLst>
              <a:ahLst/>
              <a:cxnLst>
                <a:cxn ang="0">
                  <a:pos x="connsiteX0" y="connsiteY0"/>
                </a:cxn>
                <a:cxn ang="0">
                  <a:pos x="connsiteX1" y="connsiteY1"/>
                </a:cxn>
                <a:cxn ang="0">
                  <a:pos x="connsiteX2" y="connsiteY2"/>
                </a:cxn>
              </a:cxnLst>
              <a:rect l="l" t="t" r="r" b="b"/>
              <a:pathLst>
                <a:path w="28575" h="9525">
                  <a:moveTo>
                    <a:pt x="22384" y="7144"/>
                  </a:moveTo>
                  <a:lnTo>
                    <a:pt x="7144" y="8096"/>
                  </a:lnTo>
                  <a:cubicBezTo>
                    <a:pt x="10954" y="8096"/>
                    <a:pt x="14764" y="8096"/>
                    <a:pt x="2238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3" name="Freeform: Shape 4222">
              <a:extLst>
                <a:ext uri="{FF2B5EF4-FFF2-40B4-BE49-F238E27FC236}">
                  <a16:creationId xmlns:a16="http://schemas.microsoft.com/office/drawing/2014/main" id="{38E8B59E-B457-4E61-8AB4-CA4A5A3CEA66}"/>
                </a:ext>
              </a:extLst>
            </p:cNvPr>
            <p:cNvSpPr/>
            <p:nvPr/>
          </p:nvSpPr>
          <p:spPr>
            <a:xfrm>
              <a:off x="7442359" y="1081141"/>
              <a:ext cx="19050" cy="19050"/>
            </a:xfrm>
            <a:custGeom>
              <a:avLst/>
              <a:gdLst>
                <a:gd name="connsiteX0" fmla="*/ 7144 w 19050"/>
                <a:gd name="connsiteY0" fmla="*/ 18044 h 19050"/>
                <a:gd name="connsiteX1" fmla="*/ 7144 w 19050"/>
                <a:gd name="connsiteY1" fmla="*/ 18044 h 19050"/>
              </a:gdLst>
              <a:ahLst/>
              <a:cxnLst>
                <a:cxn ang="0">
                  <a:pos x="connsiteX0" y="connsiteY0"/>
                </a:cxn>
                <a:cxn ang="0">
                  <a:pos x="connsiteX1" y="connsiteY1"/>
                </a:cxn>
              </a:cxnLst>
              <a:rect l="l" t="t" r="r" b="b"/>
              <a:pathLst>
                <a:path w="19050" h="19050">
                  <a:moveTo>
                    <a:pt x="7144" y="18044"/>
                  </a:moveTo>
                  <a:cubicBezTo>
                    <a:pt x="17621" y="-54"/>
                    <a:pt x="8096" y="7566"/>
                    <a:pt x="7144" y="180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4" name="Freeform: Shape 4223">
              <a:extLst>
                <a:ext uri="{FF2B5EF4-FFF2-40B4-BE49-F238E27FC236}">
                  <a16:creationId xmlns:a16="http://schemas.microsoft.com/office/drawing/2014/main" id="{611BF79A-63CD-4613-8F15-0CBFE8FA1E47}"/>
                </a:ext>
              </a:extLst>
            </p:cNvPr>
            <p:cNvSpPr/>
            <p:nvPr/>
          </p:nvSpPr>
          <p:spPr>
            <a:xfrm>
              <a:off x="7433786" y="1067276"/>
              <a:ext cx="19050" cy="19050"/>
            </a:xfrm>
            <a:custGeom>
              <a:avLst/>
              <a:gdLst>
                <a:gd name="connsiteX0" fmla="*/ 7144 w 19050"/>
                <a:gd name="connsiteY0" fmla="*/ 7144 h 19050"/>
                <a:gd name="connsiteX1" fmla="*/ 7144 w 19050"/>
                <a:gd name="connsiteY1" fmla="*/ 7144 h 19050"/>
              </a:gdLst>
              <a:ahLst/>
              <a:cxnLst>
                <a:cxn ang="0">
                  <a:pos x="connsiteX0" y="connsiteY0"/>
                </a:cxn>
                <a:cxn ang="0">
                  <a:pos x="connsiteX1" y="connsiteY1"/>
                </a:cxn>
              </a:cxnLst>
              <a:rect l="l" t="t" r="r" b="b"/>
              <a:pathLst>
                <a:path w="19050" h="19050">
                  <a:moveTo>
                    <a:pt x="7144" y="7144"/>
                  </a:moveTo>
                  <a:cubicBezTo>
                    <a:pt x="16669" y="25241"/>
                    <a:pt x="10001" y="1571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5" name="Freeform: Shape 4224">
              <a:extLst>
                <a:ext uri="{FF2B5EF4-FFF2-40B4-BE49-F238E27FC236}">
                  <a16:creationId xmlns:a16="http://schemas.microsoft.com/office/drawing/2014/main" id="{4CB5B8AD-4074-409A-A105-A540D646B37D}"/>
                </a:ext>
              </a:extLst>
            </p:cNvPr>
            <p:cNvSpPr/>
            <p:nvPr/>
          </p:nvSpPr>
          <p:spPr>
            <a:xfrm>
              <a:off x="7525226" y="11663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476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6" name="Freeform: Shape 4225">
              <a:extLst>
                <a:ext uri="{FF2B5EF4-FFF2-40B4-BE49-F238E27FC236}">
                  <a16:creationId xmlns:a16="http://schemas.microsoft.com/office/drawing/2014/main" id="{81444F8E-0738-4E7B-AA13-FE3E629759B0}"/>
                </a:ext>
              </a:extLst>
            </p:cNvPr>
            <p:cNvSpPr/>
            <p:nvPr/>
          </p:nvSpPr>
          <p:spPr>
            <a:xfrm>
              <a:off x="7417805" y="1074988"/>
              <a:ext cx="9525" cy="9525"/>
            </a:xfrm>
            <a:custGeom>
              <a:avLst/>
              <a:gdLst>
                <a:gd name="connsiteX0" fmla="*/ 8837 w 9525"/>
                <a:gd name="connsiteY0" fmla="*/ 9909 h 9525"/>
                <a:gd name="connsiteX1" fmla="*/ 8837 w 9525"/>
                <a:gd name="connsiteY1" fmla="*/ 9909 h 9525"/>
              </a:gdLst>
              <a:ahLst/>
              <a:cxnLst>
                <a:cxn ang="0">
                  <a:pos x="connsiteX0" y="connsiteY0"/>
                </a:cxn>
                <a:cxn ang="0">
                  <a:pos x="connsiteX1" y="connsiteY1"/>
                </a:cxn>
              </a:cxnLst>
              <a:rect l="l" t="t" r="r" b="b"/>
              <a:pathLst>
                <a:path w="9525" h="9525">
                  <a:moveTo>
                    <a:pt x="8837" y="9909"/>
                  </a:moveTo>
                  <a:cubicBezTo>
                    <a:pt x="8837" y="8956"/>
                    <a:pt x="5027" y="4194"/>
                    <a:pt x="8837" y="990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7" name="Freeform: Shape 4226">
              <a:extLst>
                <a:ext uri="{FF2B5EF4-FFF2-40B4-BE49-F238E27FC236}">
                  <a16:creationId xmlns:a16="http://schemas.microsoft.com/office/drawing/2014/main" id="{6A8F14FC-AA0E-4072-9934-C5024CC120A2}"/>
                </a:ext>
              </a:extLst>
            </p:cNvPr>
            <p:cNvSpPr/>
            <p:nvPr/>
          </p:nvSpPr>
          <p:spPr>
            <a:xfrm>
              <a:off x="7419499" y="1074896"/>
              <a:ext cx="9525" cy="9525"/>
            </a:xfrm>
            <a:custGeom>
              <a:avLst/>
              <a:gdLst>
                <a:gd name="connsiteX0" fmla="*/ 7144 w 9525"/>
                <a:gd name="connsiteY0" fmla="*/ 7144 h 9525"/>
                <a:gd name="connsiteX1" fmla="*/ 7144 w 9525"/>
                <a:gd name="connsiteY1" fmla="*/ 9049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9049"/>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8" name="Freeform: Shape 4227">
              <a:extLst>
                <a:ext uri="{FF2B5EF4-FFF2-40B4-BE49-F238E27FC236}">
                  <a16:creationId xmlns:a16="http://schemas.microsoft.com/office/drawing/2014/main" id="{F3DD4554-E4CE-4FDB-BAFC-02819BE66E86}"/>
                </a:ext>
              </a:extLst>
            </p:cNvPr>
            <p:cNvSpPr/>
            <p:nvPr/>
          </p:nvSpPr>
          <p:spPr>
            <a:xfrm>
              <a:off x="7529036" y="1178162"/>
              <a:ext cx="9525" cy="9525"/>
            </a:xfrm>
            <a:custGeom>
              <a:avLst/>
              <a:gdLst>
                <a:gd name="connsiteX0" fmla="*/ 7144 w 9525"/>
                <a:gd name="connsiteY0" fmla="*/ 8653 h 9525"/>
                <a:gd name="connsiteX1" fmla="*/ 7144 w 9525"/>
                <a:gd name="connsiteY1" fmla="*/ 8653 h 9525"/>
              </a:gdLst>
              <a:ahLst/>
              <a:cxnLst>
                <a:cxn ang="0">
                  <a:pos x="connsiteX0" y="connsiteY0"/>
                </a:cxn>
                <a:cxn ang="0">
                  <a:pos x="connsiteX1" y="connsiteY1"/>
                </a:cxn>
              </a:cxnLst>
              <a:rect l="l" t="t" r="r" b="b"/>
              <a:pathLst>
                <a:path w="9525" h="9525">
                  <a:moveTo>
                    <a:pt x="7144" y="8653"/>
                  </a:moveTo>
                  <a:cubicBezTo>
                    <a:pt x="9049" y="7700"/>
                    <a:pt x="11906" y="5795"/>
                    <a:pt x="7144"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29" name="Freeform: Shape 4228">
              <a:extLst>
                <a:ext uri="{FF2B5EF4-FFF2-40B4-BE49-F238E27FC236}">
                  <a16:creationId xmlns:a16="http://schemas.microsoft.com/office/drawing/2014/main" id="{A60DE240-AE59-494E-AEF0-B602C3B0942D}"/>
                </a:ext>
              </a:extLst>
            </p:cNvPr>
            <p:cNvSpPr/>
            <p:nvPr/>
          </p:nvSpPr>
          <p:spPr>
            <a:xfrm>
              <a:off x="7499806" y="1151942"/>
              <a:ext cx="9525" cy="9525"/>
            </a:xfrm>
            <a:custGeom>
              <a:avLst/>
              <a:gdLst>
                <a:gd name="connsiteX0" fmla="*/ 7799 w 9525"/>
                <a:gd name="connsiteY0" fmla="*/ 10107 h 9525"/>
                <a:gd name="connsiteX1" fmla="*/ 8751 w 9525"/>
                <a:gd name="connsiteY1" fmla="*/ 7250 h 9525"/>
                <a:gd name="connsiteX2" fmla="*/ 7799 w 9525"/>
                <a:gd name="connsiteY2" fmla="*/ 10107 h 9525"/>
              </a:gdLst>
              <a:ahLst/>
              <a:cxnLst>
                <a:cxn ang="0">
                  <a:pos x="connsiteX0" y="connsiteY0"/>
                </a:cxn>
                <a:cxn ang="0">
                  <a:pos x="connsiteX1" y="connsiteY1"/>
                </a:cxn>
                <a:cxn ang="0">
                  <a:pos x="connsiteX2" y="connsiteY2"/>
                </a:cxn>
              </a:cxnLst>
              <a:rect l="l" t="t" r="r" b="b"/>
              <a:pathLst>
                <a:path w="9525" h="9525">
                  <a:moveTo>
                    <a:pt x="7799" y="10107"/>
                  </a:moveTo>
                  <a:lnTo>
                    <a:pt x="8751" y="7250"/>
                  </a:lnTo>
                  <a:cubicBezTo>
                    <a:pt x="8751" y="7250"/>
                    <a:pt x="5894" y="6297"/>
                    <a:pt x="7799" y="101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0" name="Freeform: Shape 4229">
              <a:extLst>
                <a:ext uri="{FF2B5EF4-FFF2-40B4-BE49-F238E27FC236}">
                  <a16:creationId xmlns:a16="http://schemas.microsoft.com/office/drawing/2014/main" id="{1221CD63-6D21-4714-B3A1-E2E3336E12B9}"/>
                </a:ext>
              </a:extLst>
            </p:cNvPr>
            <p:cNvSpPr/>
            <p:nvPr/>
          </p:nvSpPr>
          <p:spPr>
            <a:xfrm>
              <a:off x="7407645" y="107965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6615" y="12859"/>
                    <a:pt x="7567" y="9049"/>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1" name="Freeform: Shape 4230">
              <a:extLst>
                <a:ext uri="{FF2B5EF4-FFF2-40B4-BE49-F238E27FC236}">
                  <a16:creationId xmlns:a16="http://schemas.microsoft.com/office/drawing/2014/main" id="{B9998527-68C2-420A-AD4F-AEEAFF1E6ED3}"/>
                </a:ext>
              </a:extLst>
            </p:cNvPr>
            <p:cNvSpPr/>
            <p:nvPr/>
          </p:nvSpPr>
          <p:spPr>
            <a:xfrm>
              <a:off x="7493387" y="1174908"/>
              <a:ext cx="9525" cy="19050"/>
            </a:xfrm>
            <a:custGeom>
              <a:avLst/>
              <a:gdLst>
                <a:gd name="connsiteX0" fmla="*/ 7550 w 9525"/>
                <a:gd name="connsiteY0" fmla="*/ 7144 h 19050"/>
                <a:gd name="connsiteX1" fmla="*/ 8503 w 9525"/>
                <a:gd name="connsiteY1" fmla="*/ 12859 h 19050"/>
                <a:gd name="connsiteX2" fmla="*/ 7550 w 9525"/>
                <a:gd name="connsiteY2" fmla="*/ 7144 h 19050"/>
              </a:gdLst>
              <a:ahLst/>
              <a:cxnLst>
                <a:cxn ang="0">
                  <a:pos x="connsiteX0" y="connsiteY0"/>
                </a:cxn>
                <a:cxn ang="0">
                  <a:pos x="connsiteX1" y="connsiteY1"/>
                </a:cxn>
                <a:cxn ang="0">
                  <a:pos x="connsiteX2" y="connsiteY2"/>
                </a:cxn>
              </a:cxnLst>
              <a:rect l="l" t="t" r="r" b="b"/>
              <a:pathLst>
                <a:path w="9525" h="19050">
                  <a:moveTo>
                    <a:pt x="7550" y="7144"/>
                  </a:moveTo>
                  <a:cubicBezTo>
                    <a:pt x="10408" y="10954"/>
                    <a:pt x="4693" y="10001"/>
                    <a:pt x="8503" y="12859"/>
                  </a:cubicBezTo>
                  <a:cubicBezTo>
                    <a:pt x="10408" y="11906"/>
                    <a:pt x="9456" y="9049"/>
                    <a:pt x="755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2" name="Freeform: Shape 4231">
              <a:extLst>
                <a:ext uri="{FF2B5EF4-FFF2-40B4-BE49-F238E27FC236}">
                  <a16:creationId xmlns:a16="http://schemas.microsoft.com/office/drawing/2014/main" id="{B65B4AC3-04CE-42F4-BE39-C5B06C9A2354}"/>
                </a:ext>
              </a:extLst>
            </p:cNvPr>
            <p:cNvSpPr/>
            <p:nvPr/>
          </p:nvSpPr>
          <p:spPr>
            <a:xfrm>
              <a:off x="7423309" y="11425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3" name="Freeform: Shape 4232">
              <a:extLst>
                <a:ext uri="{FF2B5EF4-FFF2-40B4-BE49-F238E27FC236}">
                  <a16:creationId xmlns:a16="http://schemas.microsoft.com/office/drawing/2014/main" id="{3CA558F8-157E-45D1-9621-B1862448A351}"/>
                </a:ext>
              </a:extLst>
            </p:cNvPr>
            <p:cNvSpPr/>
            <p:nvPr/>
          </p:nvSpPr>
          <p:spPr>
            <a:xfrm>
              <a:off x="7423309" y="1141094"/>
              <a:ext cx="9525" cy="9525"/>
            </a:xfrm>
            <a:custGeom>
              <a:avLst/>
              <a:gdLst>
                <a:gd name="connsiteX0" fmla="*/ 7144 w 9525"/>
                <a:gd name="connsiteY0" fmla="*/ 8572 h 9525"/>
                <a:gd name="connsiteX1" fmla="*/ 10001 w 9525"/>
                <a:gd name="connsiteY1" fmla="*/ 8572 h 9525"/>
                <a:gd name="connsiteX2" fmla="*/ 7144 w 9525"/>
                <a:gd name="connsiteY2" fmla="*/ 8572 h 9525"/>
              </a:gdLst>
              <a:ahLst/>
              <a:cxnLst>
                <a:cxn ang="0">
                  <a:pos x="connsiteX0" y="connsiteY0"/>
                </a:cxn>
                <a:cxn ang="0">
                  <a:pos x="connsiteX1" y="connsiteY1"/>
                </a:cxn>
                <a:cxn ang="0">
                  <a:pos x="connsiteX2" y="connsiteY2"/>
                </a:cxn>
              </a:cxnLst>
              <a:rect l="l" t="t" r="r" b="b"/>
              <a:pathLst>
                <a:path w="9525" h="9525">
                  <a:moveTo>
                    <a:pt x="7144" y="8572"/>
                  </a:moveTo>
                  <a:cubicBezTo>
                    <a:pt x="8096" y="8572"/>
                    <a:pt x="9049" y="9525"/>
                    <a:pt x="10001" y="8572"/>
                  </a:cubicBezTo>
                  <a:cubicBezTo>
                    <a:pt x="8096" y="6668"/>
                    <a:pt x="8096" y="6668"/>
                    <a:pt x="7144" y="85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4" name="Freeform: Shape 4233">
              <a:extLst>
                <a:ext uri="{FF2B5EF4-FFF2-40B4-BE49-F238E27FC236}">
                  <a16:creationId xmlns:a16="http://schemas.microsoft.com/office/drawing/2014/main" id="{14BF700B-8DD1-428A-92C6-5D014057985E}"/>
                </a:ext>
              </a:extLst>
            </p:cNvPr>
            <p:cNvSpPr/>
            <p:nvPr/>
          </p:nvSpPr>
          <p:spPr>
            <a:xfrm>
              <a:off x="7413627" y="1143034"/>
              <a:ext cx="9525" cy="9525"/>
            </a:xfrm>
            <a:custGeom>
              <a:avLst/>
              <a:gdLst>
                <a:gd name="connsiteX0" fmla="*/ 7301 w 9525"/>
                <a:gd name="connsiteY0" fmla="*/ 10443 h 9525"/>
                <a:gd name="connsiteX1" fmla="*/ 7301 w 9525"/>
                <a:gd name="connsiteY1" fmla="*/ 10443 h 9525"/>
              </a:gdLst>
              <a:ahLst/>
              <a:cxnLst>
                <a:cxn ang="0">
                  <a:pos x="connsiteX0" y="connsiteY0"/>
                </a:cxn>
                <a:cxn ang="0">
                  <a:pos x="connsiteX1" y="connsiteY1"/>
                </a:cxn>
              </a:cxnLst>
              <a:rect l="l" t="t" r="r" b="b"/>
              <a:pathLst>
                <a:path w="9525" h="9525">
                  <a:moveTo>
                    <a:pt x="7301" y="10443"/>
                  </a:moveTo>
                  <a:cubicBezTo>
                    <a:pt x="10158" y="4728"/>
                    <a:pt x="6348" y="7586"/>
                    <a:pt x="7301" y="1044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5" name="Freeform: Shape 4234">
              <a:extLst>
                <a:ext uri="{FF2B5EF4-FFF2-40B4-BE49-F238E27FC236}">
                  <a16:creationId xmlns:a16="http://schemas.microsoft.com/office/drawing/2014/main" id="{42B4D0C2-C51F-4B8E-912E-DC520FBBE039}"/>
                </a:ext>
              </a:extLst>
            </p:cNvPr>
            <p:cNvSpPr/>
            <p:nvPr/>
          </p:nvSpPr>
          <p:spPr>
            <a:xfrm>
              <a:off x="7327106" y="1087569"/>
              <a:ext cx="19050" cy="9525"/>
            </a:xfrm>
            <a:custGeom>
              <a:avLst/>
              <a:gdLst>
                <a:gd name="connsiteX0" fmla="*/ 7144 w 19050"/>
                <a:gd name="connsiteY0" fmla="*/ 7805 h 9525"/>
                <a:gd name="connsiteX1" fmla="*/ 7144 w 19050"/>
                <a:gd name="connsiteY1" fmla="*/ 7805 h 9525"/>
              </a:gdLst>
              <a:ahLst/>
              <a:cxnLst>
                <a:cxn ang="0">
                  <a:pos x="connsiteX0" y="connsiteY0"/>
                </a:cxn>
                <a:cxn ang="0">
                  <a:pos x="connsiteX1" y="connsiteY1"/>
                </a:cxn>
              </a:cxnLst>
              <a:rect l="l" t="t" r="r" b="b"/>
              <a:pathLst>
                <a:path w="19050" h="9525">
                  <a:moveTo>
                    <a:pt x="7144" y="7805"/>
                  </a:moveTo>
                  <a:cubicBezTo>
                    <a:pt x="19526" y="12568"/>
                    <a:pt x="10001" y="4948"/>
                    <a:pt x="7144" y="780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6" name="Freeform: Shape 4235">
              <a:extLst>
                <a:ext uri="{FF2B5EF4-FFF2-40B4-BE49-F238E27FC236}">
                  <a16:creationId xmlns:a16="http://schemas.microsoft.com/office/drawing/2014/main" id="{C5AEC221-B335-45E0-8560-137C18091575}"/>
                </a:ext>
              </a:extLst>
            </p:cNvPr>
            <p:cNvSpPr/>
            <p:nvPr/>
          </p:nvSpPr>
          <p:spPr>
            <a:xfrm>
              <a:off x="7366159" y="1075425"/>
              <a:ext cx="9525" cy="9525"/>
            </a:xfrm>
            <a:custGeom>
              <a:avLst/>
              <a:gdLst>
                <a:gd name="connsiteX0" fmla="*/ 7144 w 9525"/>
                <a:gd name="connsiteY0" fmla="*/ 7567 h 9525"/>
                <a:gd name="connsiteX1" fmla="*/ 7144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7144" y="7567"/>
                    <a:pt x="7144" y="7567"/>
                    <a:pt x="7144" y="7567"/>
                  </a:cubicBez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7" name="Freeform: Shape 4236">
              <a:extLst>
                <a:ext uri="{FF2B5EF4-FFF2-40B4-BE49-F238E27FC236}">
                  <a16:creationId xmlns:a16="http://schemas.microsoft.com/office/drawing/2014/main" id="{B26A5B58-9778-4255-89AF-EB69A9730350}"/>
                </a:ext>
              </a:extLst>
            </p:cNvPr>
            <p:cNvSpPr/>
            <p:nvPr/>
          </p:nvSpPr>
          <p:spPr>
            <a:xfrm>
              <a:off x="7474744" y="1192053"/>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7144" y="2047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8" name="Freeform: Shape 4237">
              <a:extLst>
                <a:ext uri="{FF2B5EF4-FFF2-40B4-BE49-F238E27FC236}">
                  <a16:creationId xmlns:a16="http://schemas.microsoft.com/office/drawing/2014/main" id="{E2BF261B-D45D-405F-9C22-D26B3C7DD8B9}"/>
                </a:ext>
              </a:extLst>
            </p:cNvPr>
            <p:cNvSpPr/>
            <p:nvPr/>
          </p:nvSpPr>
          <p:spPr>
            <a:xfrm>
              <a:off x="7322344" y="1086250"/>
              <a:ext cx="9525" cy="9525"/>
            </a:xfrm>
            <a:custGeom>
              <a:avLst/>
              <a:gdLst>
                <a:gd name="connsiteX0" fmla="*/ 7144 w 9525"/>
                <a:gd name="connsiteY0" fmla="*/ 8172 h 9525"/>
                <a:gd name="connsiteX1" fmla="*/ 9049 w 9525"/>
                <a:gd name="connsiteY1" fmla="*/ 9125 h 9525"/>
                <a:gd name="connsiteX2" fmla="*/ 7144 w 9525"/>
                <a:gd name="connsiteY2" fmla="*/ 8172 h 9525"/>
              </a:gdLst>
              <a:ahLst/>
              <a:cxnLst>
                <a:cxn ang="0">
                  <a:pos x="connsiteX0" y="connsiteY0"/>
                </a:cxn>
                <a:cxn ang="0">
                  <a:pos x="connsiteX1" y="connsiteY1"/>
                </a:cxn>
                <a:cxn ang="0">
                  <a:pos x="connsiteX2" y="connsiteY2"/>
                </a:cxn>
              </a:cxnLst>
              <a:rect l="l" t="t" r="r" b="b"/>
              <a:pathLst>
                <a:path w="9525" h="9525">
                  <a:moveTo>
                    <a:pt x="7144" y="8172"/>
                  </a:moveTo>
                  <a:cubicBezTo>
                    <a:pt x="8096" y="8172"/>
                    <a:pt x="8096" y="8172"/>
                    <a:pt x="9049" y="9125"/>
                  </a:cubicBezTo>
                  <a:cubicBezTo>
                    <a:pt x="9049" y="5315"/>
                    <a:pt x="7144" y="8172"/>
                    <a:pt x="7144" y="81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39" name="Freeform: Shape 4238">
              <a:extLst>
                <a:ext uri="{FF2B5EF4-FFF2-40B4-BE49-F238E27FC236}">
                  <a16:creationId xmlns:a16="http://schemas.microsoft.com/office/drawing/2014/main" id="{967F73A9-9AC0-4330-B4AA-D937E7A0F743}"/>
                </a:ext>
              </a:extLst>
            </p:cNvPr>
            <p:cNvSpPr/>
            <p:nvPr/>
          </p:nvSpPr>
          <p:spPr>
            <a:xfrm>
              <a:off x="7382160" y="1142875"/>
              <a:ext cx="9525" cy="9525"/>
            </a:xfrm>
            <a:custGeom>
              <a:avLst/>
              <a:gdLst>
                <a:gd name="connsiteX0" fmla="*/ 7335 w 9525"/>
                <a:gd name="connsiteY0" fmla="*/ 9650 h 9525"/>
                <a:gd name="connsiteX1" fmla="*/ 10193 w 9525"/>
                <a:gd name="connsiteY1" fmla="*/ 10602 h 9525"/>
                <a:gd name="connsiteX2" fmla="*/ 7335 w 9525"/>
                <a:gd name="connsiteY2" fmla="*/ 9650 h 9525"/>
              </a:gdLst>
              <a:ahLst/>
              <a:cxnLst>
                <a:cxn ang="0">
                  <a:pos x="connsiteX0" y="connsiteY0"/>
                </a:cxn>
                <a:cxn ang="0">
                  <a:pos x="connsiteX1" y="connsiteY1"/>
                </a:cxn>
                <a:cxn ang="0">
                  <a:pos x="connsiteX2" y="connsiteY2"/>
                </a:cxn>
              </a:cxnLst>
              <a:rect l="l" t="t" r="r" b="b"/>
              <a:pathLst>
                <a:path w="9525" h="9525">
                  <a:moveTo>
                    <a:pt x="7335" y="9650"/>
                  </a:moveTo>
                  <a:cubicBezTo>
                    <a:pt x="8288" y="11555"/>
                    <a:pt x="9240" y="9650"/>
                    <a:pt x="10193" y="10602"/>
                  </a:cubicBezTo>
                  <a:cubicBezTo>
                    <a:pt x="9240" y="9650"/>
                    <a:pt x="6383" y="3935"/>
                    <a:pt x="7335" y="96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0" name="Freeform: Shape 4239">
              <a:extLst>
                <a:ext uri="{FF2B5EF4-FFF2-40B4-BE49-F238E27FC236}">
                  <a16:creationId xmlns:a16="http://schemas.microsoft.com/office/drawing/2014/main" id="{96BB59F5-2026-4B6B-B9A0-D06B6540BC40}"/>
                </a:ext>
              </a:extLst>
            </p:cNvPr>
            <p:cNvSpPr/>
            <p:nvPr/>
          </p:nvSpPr>
          <p:spPr>
            <a:xfrm>
              <a:off x="7318534" y="1102769"/>
              <a:ext cx="9525" cy="19050"/>
            </a:xfrm>
            <a:custGeom>
              <a:avLst/>
              <a:gdLst>
                <a:gd name="connsiteX0" fmla="*/ 7144 w 9525"/>
                <a:gd name="connsiteY0" fmla="*/ 7846 h 19050"/>
                <a:gd name="connsiteX1" fmla="*/ 9049 w 9525"/>
                <a:gd name="connsiteY1" fmla="*/ 13561 h 19050"/>
                <a:gd name="connsiteX2" fmla="*/ 7144 w 9525"/>
                <a:gd name="connsiteY2" fmla="*/ 7846 h 19050"/>
              </a:gdLst>
              <a:ahLst/>
              <a:cxnLst>
                <a:cxn ang="0">
                  <a:pos x="connsiteX0" y="connsiteY0"/>
                </a:cxn>
                <a:cxn ang="0">
                  <a:pos x="connsiteX1" y="connsiteY1"/>
                </a:cxn>
                <a:cxn ang="0">
                  <a:pos x="connsiteX2" y="connsiteY2"/>
                </a:cxn>
              </a:cxnLst>
              <a:rect l="l" t="t" r="r" b="b"/>
              <a:pathLst>
                <a:path w="9525" h="19050">
                  <a:moveTo>
                    <a:pt x="7144" y="7846"/>
                  </a:moveTo>
                  <a:cubicBezTo>
                    <a:pt x="8096" y="7846"/>
                    <a:pt x="9049" y="10703"/>
                    <a:pt x="9049" y="13561"/>
                  </a:cubicBezTo>
                  <a:cubicBezTo>
                    <a:pt x="10001" y="11656"/>
                    <a:pt x="9049" y="4988"/>
                    <a:pt x="7144" y="784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1" name="Freeform: Shape 4240">
              <a:extLst>
                <a:ext uri="{FF2B5EF4-FFF2-40B4-BE49-F238E27FC236}">
                  <a16:creationId xmlns:a16="http://schemas.microsoft.com/office/drawing/2014/main" id="{C9F1A51A-28D8-47CE-9257-7CCDF20BD3D5}"/>
                </a:ext>
              </a:extLst>
            </p:cNvPr>
            <p:cNvSpPr/>
            <p:nvPr/>
          </p:nvSpPr>
          <p:spPr>
            <a:xfrm>
              <a:off x="7376636" y="1144957"/>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7567"/>
                    <a:pt x="12859"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2" name="Freeform: Shape 4241">
              <a:extLst>
                <a:ext uri="{FF2B5EF4-FFF2-40B4-BE49-F238E27FC236}">
                  <a16:creationId xmlns:a16="http://schemas.microsoft.com/office/drawing/2014/main" id="{D105F9FA-AA79-465B-96F7-C691EBA274C9}"/>
                </a:ext>
              </a:extLst>
            </p:cNvPr>
            <p:cNvSpPr/>
            <p:nvPr/>
          </p:nvSpPr>
          <p:spPr>
            <a:xfrm>
              <a:off x="7395556" y="1185373"/>
              <a:ext cx="9525" cy="19050"/>
            </a:xfrm>
            <a:custGeom>
              <a:avLst/>
              <a:gdLst>
                <a:gd name="connsiteX0" fmla="*/ 8227 w 9525"/>
                <a:gd name="connsiteY0" fmla="*/ 18586 h 19050"/>
                <a:gd name="connsiteX1" fmla="*/ 8227 w 9525"/>
                <a:gd name="connsiteY1" fmla="*/ 18586 h 19050"/>
              </a:gdLst>
              <a:ahLst/>
              <a:cxnLst>
                <a:cxn ang="0">
                  <a:pos x="connsiteX0" y="connsiteY0"/>
                </a:cxn>
                <a:cxn ang="0">
                  <a:pos x="connsiteX1" y="connsiteY1"/>
                </a:cxn>
              </a:cxnLst>
              <a:rect l="l" t="t" r="r" b="b"/>
              <a:pathLst>
                <a:path w="9525" h="19050">
                  <a:moveTo>
                    <a:pt x="8227" y="18586"/>
                  </a:moveTo>
                  <a:cubicBezTo>
                    <a:pt x="9179" y="16681"/>
                    <a:pt x="5369" y="-6179"/>
                    <a:pt x="8227" y="1858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3" name="Freeform: Shape 4242">
              <a:extLst>
                <a:ext uri="{FF2B5EF4-FFF2-40B4-BE49-F238E27FC236}">
                  <a16:creationId xmlns:a16="http://schemas.microsoft.com/office/drawing/2014/main" id="{6B257D96-DC12-4AD0-89B2-B0FB1849B60C}"/>
                </a:ext>
              </a:extLst>
            </p:cNvPr>
            <p:cNvSpPr/>
            <p:nvPr/>
          </p:nvSpPr>
          <p:spPr>
            <a:xfrm>
              <a:off x="7390924" y="118919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8096"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4" name="Freeform: Shape 4243">
              <a:extLst>
                <a:ext uri="{FF2B5EF4-FFF2-40B4-BE49-F238E27FC236}">
                  <a16:creationId xmlns:a16="http://schemas.microsoft.com/office/drawing/2014/main" id="{64084472-CA31-44DA-8C14-746D914D60CE}"/>
                </a:ext>
              </a:extLst>
            </p:cNvPr>
            <p:cNvSpPr/>
            <p:nvPr/>
          </p:nvSpPr>
          <p:spPr>
            <a:xfrm>
              <a:off x="7352824" y="1167288"/>
              <a:ext cx="9525" cy="9525"/>
            </a:xfrm>
            <a:custGeom>
              <a:avLst/>
              <a:gdLst>
                <a:gd name="connsiteX0" fmla="*/ 7144 w 9525"/>
                <a:gd name="connsiteY0" fmla="*/ 9049 h 9525"/>
                <a:gd name="connsiteX1" fmla="*/ 8096 w 9525"/>
                <a:gd name="connsiteY1" fmla="*/ 7144 h 9525"/>
                <a:gd name="connsiteX2" fmla="*/ 7144 w 9525"/>
                <a:gd name="connsiteY2" fmla="*/ 9049 h 9525"/>
              </a:gdLst>
              <a:ahLst/>
              <a:cxnLst>
                <a:cxn ang="0">
                  <a:pos x="connsiteX0" y="connsiteY0"/>
                </a:cxn>
                <a:cxn ang="0">
                  <a:pos x="connsiteX1" y="connsiteY1"/>
                </a:cxn>
                <a:cxn ang="0">
                  <a:pos x="connsiteX2" y="connsiteY2"/>
                </a:cxn>
              </a:cxnLst>
              <a:rect l="l" t="t" r="r" b="b"/>
              <a:pathLst>
                <a:path w="9525" h="9525">
                  <a:moveTo>
                    <a:pt x="7144" y="9049"/>
                  </a:moveTo>
                  <a:cubicBezTo>
                    <a:pt x="7144" y="8096"/>
                    <a:pt x="7144" y="8096"/>
                    <a:pt x="8096" y="7144"/>
                  </a:cubicBezTo>
                  <a:cubicBezTo>
                    <a:pt x="8096" y="7144"/>
                    <a:pt x="8096" y="8096"/>
                    <a:pt x="7144"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5" name="Freeform: Shape 4244">
              <a:extLst>
                <a:ext uri="{FF2B5EF4-FFF2-40B4-BE49-F238E27FC236}">
                  <a16:creationId xmlns:a16="http://schemas.microsoft.com/office/drawing/2014/main" id="{32D244F8-7F1A-45D8-88E4-AD70CA9F26C5}"/>
                </a:ext>
              </a:extLst>
            </p:cNvPr>
            <p:cNvSpPr/>
            <p:nvPr/>
          </p:nvSpPr>
          <p:spPr>
            <a:xfrm>
              <a:off x="7377632" y="1191172"/>
              <a:ext cx="9525" cy="19050"/>
            </a:xfrm>
            <a:custGeom>
              <a:avLst/>
              <a:gdLst>
                <a:gd name="connsiteX0" fmla="*/ 9959 w 9525"/>
                <a:gd name="connsiteY0" fmla="*/ 11835 h 19050"/>
                <a:gd name="connsiteX1" fmla="*/ 9959 w 9525"/>
                <a:gd name="connsiteY1" fmla="*/ 11835 h 19050"/>
              </a:gdLst>
              <a:ahLst/>
              <a:cxnLst>
                <a:cxn ang="0">
                  <a:pos x="connsiteX0" y="connsiteY0"/>
                </a:cxn>
                <a:cxn ang="0">
                  <a:pos x="connsiteX1" y="connsiteY1"/>
                </a:cxn>
              </a:cxnLst>
              <a:rect l="l" t="t" r="r" b="b"/>
              <a:pathLst>
                <a:path w="9525" h="19050">
                  <a:moveTo>
                    <a:pt x="9959" y="11835"/>
                  </a:moveTo>
                  <a:cubicBezTo>
                    <a:pt x="1386" y="-2452"/>
                    <a:pt x="15674" y="21360"/>
                    <a:pt x="9959" y="1183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6" name="Freeform: Shape 4245">
              <a:extLst>
                <a:ext uri="{FF2B5EF4-FFF2-40B4-BE49-F238E27FC236}">
                  <a16:creationId xmlns:a16="http://schemas.microsoft.com/office/drawing/2014/main" id="{78061357-B766-410F-9B57-56179B7D744C}"/>
                </a:ext>
              </a:extLst>
            </p:cNvPr>
            <p:cNvSpPr/>
            <p:nvPr/>
          </p:nvSpPr>
          <p:spPr>
            <a:xfrm>
              <a:off x="7289006" y="1091674"/>
              <a:ext cx="9525" cy="9525"/>
            </a:xfrm>
            <a:custGeom>
              <a:avLst/>
              <a:gdLst>
                <a:gd name="connsiteX0" fmla="*/ 7144 w 9525"/>
                <a:gd name="connsiteY0" fmla="*/ 10368 h 9525"/>
                <a:gd name="connsiteX1" fmla="*/ 7144 w 9525"/>
                <a:gd name="connsiteY1" fmla="*/ 10368 h 9525"/>
              </a:gdLst>
              <a:ahLst/>
              <a:cxnLst>
                <a:cxn ang="0">
                  <a:pos x="connsiteX0" y="connsiteY0"/>
                </a:cxn>
                <a:cxn ang="0">
                  <a:pos x="connsiteX1" y="connsiteY1"/>
                </a:cxn>
              </a:cxnLst>
              <a:rect l="l" t="t" r="r" b="b"/>
              <a:pathLst>
                <a:path w="9525" h="9525">
                  <a:moveTo>
                    <a:pt x="7144" y="10368"/>
                  </a:moveTo>
                  <a:cubicBezTo>
                    <a:pt x="7144" y="6558"/>
                    <a:pt x="8096" y="5606"/>
                    <a:pt x="7144" y="103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7" name="Freeform: Shape 4246">
              <a:extLst>
                <a:ext uri="{FF2B5EF4-FFF2-40B4-BE49-F238E27FC236}">
                  <a16:creationId xmlns:a16="http://schemas.microsoft.com/office/drawing/2014/main" id="{CC7E2D59-8BD8-4708-8906-101B4463DC82}"/>
                </a:ext>
              </a:extLst>
            </p:cNvPr>
            <p:cNvSpPr/>
            <p:nvPr/>
          </p:nvSpPr>
          <p:spPr>
            <a:xfrm>
              <a:off x="7288054" y="10910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8" name="Freeform: Shape 4247">
              <a:extLst>
                <a:ext uri="{FF2B5EF4-FFF2-40B4-BE49-F238E27FC236}">
                  <a16:creationId xmlns:a16="http://schemas.microsoft.com/office/drawing/2014/main" id="{41E080B9-F2AF-479B-A74C-C85BB43727E5}"/>
                </a:ext>
              </a:extLst>
            </p:cNvPr>
            <p:cNvSpPr/>
            <p:nvPr/>
          </p:nvSpPr>
          <p:spPr>
            <a:xfrm>
              <a:off x="7359299" y="1161956"/>
              <a:ext cx="9525" cy="9525"/>
            </a:xfrm>
            <a:custGeom>
              <a:avLst/>
              <a:gdLst>
                <a:gd name="connsiteX0" fmla="*/ 7335 w 9525"/>
                <a:gd name="connsiteY0" fmla="*/ 9618 h 9525"/>
                <a:gd name="connsiteX1" fmla="*/ 10193 w 9525"/>
                <a:gd name="connsiteY1" fmla="*/ 7713 h 9525"/>
                <a:gd name="connsiteX2" fmla="*/ 7335 w 9525"/>
                <a:gd name="connsiteY2" fmla="*/ 9618 h 9525"/>
              </a:gdLst>
              <a:ahLst/>
              <a:cxnLst>
                <a:cxn ang="0">
                  <a:pos x="connsiteX0" y="connsiteY0"/>
                </a:cxn>
                <a:cxn ang="0">
                  <a:pos x="connsiteX1" y="connsiteY1"/>
                </a:cxn>
                <a:cxn ang="0">
                  <a:pos x="connsiteX2" y="connsiteY2"/>
                </a:cxn>
              </a:cxnLst>
              <a:rect l="l" t="t" r="r" b="b"/>
              <a:pathLst>
                <a:path w="9525" h="9525">
                  <a:moveTo>
                    <a:pt x="7335" y="9618"/>
                  </a:moveTo>
                  <a:cubicBezTo>
                    <a:pt x="8288" y="9618"/>
                    <a:pt x="9241" y="9618"/>
                    <a:pt x="10193" y="7713"/>
                  </a:cubicBezTo>
                  <a:cubicBezTo>
                    <a:pt x="9241" y="6761"/>
                    <a:pt x="6383" y="6761"/>
                    <a:pt x="7335" y="96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49" name="Freeform: Shape 4248">
              <a:extLst>
                <a:ext uri="{FF2B5EF4-FFF2-40B4-BE49-F238E27FC236}">
                  <a16:creationId xmlns:a16="http://schemas.microsoft.com/office/drawing/2014/main" id="{07BB54DC-0AE2-43D0-BBD1-65D52F25B427}"/>
                </a:ext>
              </a:extLst>
            </p:cNvPr>
            <p:cNvSpPr/>
            <p:nvPr/>
          </p:nvSpPr>
          <p:spPr>
            <a:xfrm>
              <a:off x="7282339" y="1103682"/>
              <a:ext cx="9525" cy="9525"/>
            </a:xfrm>
            <a:custGeom>
              <a:avLst/>
              <a:gdLst>
                <a:gd name="connsiteX0" fmla="*/ 7144 w 9525"/>
                <a:gd name="connsiteY0" fmla="*/ 8837 h 9525"/>
                <a:gd name="connsiteX1" fmla="*/ 7144 w 9525"/>
                <a:gd name="connsiteY1" fmla="*/ 8837 h 9525"/>
              </a:gdLst>
              <a:ahLst/>
              <a:cxnLst>
                <a:cxn ang="0">
                  <a:pos x="connsiteX0" y="connsiteY0"/>
                </a:cxn>
                <a:cxn ang="0">
                  <a:pos x="connsiteX1" y="connsiteY1"/>
                </a:cxn>
              </a:cxnLst>
              <a:rect l="l" t="t" r="r" b="b"/>
              <a:pathLst>
                <a:path w="9525" h="9525">
                  <a:moveTo>
                    <a:pt x="7144" y="8837"/>
                  </a:moveTo>
                  <a:cubicBezTo>
                    <a:pt x="10954" y="5027"/>
                    <a:pt x="7144" y="8837"/>
                    <a:pt x="714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0" name="Freeform: Shape 4249">
              <a:extLst>
                <a:ext uri="{FF2B5EF4-FFF2-40B4-BE49-F238E27FC236}">
                  <a16:creationId xmlns:a16="http://schemas.microsoft.com/office/drawing/2014/main" id="{3E5BD8E7-0B1B-4A90-8DEB-EE558713B6C6}"/>
                </a:ext>
              </a:extLst>
            </p:cNvPr>
            <p:cNvSpPr/>
            <p:nvPr/>
          </p:nvSpPr>
          <p:spPr>
            <a:xfrm>
              <a:off x="7268743" y="1094803"/>
              <a:ext cx="9525" cy="9525"/>
            </a:xfrm>
            <a:custGeom>
              <a:avLst/>
              <a:gdLst>
                <a:gd name="connsiteX0" fmla="*/ 9310 w 9525"/>
                <a:gd name="connsiteY0" fmla="*/ 7239 h 9525"/>
                <a:gd name="connsiteX1" fmla="*/ 9310 w 9525"/>
                <a:gd name="connsiteY1" fmla="*/ 7239 h 9525"/>
              </a:gdLst>
              <a:ahLst/>
              <a:cxnLst>
                <a:cxn ang="0">
                  <a:pos x="connsiteX0" y="connsiteY0"/>
                </a:cxn>
                <a:cxn ang="0">
                  <a:pos x="connsiteX1" y="connsiteY1"/>
                </a:cxn>
              </a:cxnLst>
              <a:rect l="l" t="t" r="r" b="b"/>
              <a:pathLst>
                <a:path w="9525" h="9525">
                  <a:moveTo>
                    <a:pt x="9310" y="7239"/>
                  </a:moveTo>
                  <a:cubicBezTo>
                    <a:pt x="11215" y="6286"/>
                    <a:pt x="3595" y="12954"/>
                    <a:pt x="9310" y="723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1" name="Freeform: Shape 4250">
              <a:extLst>
                <a:ext uri="{FF2B5EF4-FFF2-40B4-BE49-F238E27FC236}">
                  <a16:creationId xmlns:a16="http://schemas.microsoft.com/office/drawing/2014/main" id="{777C94FD-5CBD-41F1-976A-7FDBF2C9A4D0}"/>
                </a:ext>
              </a:extLst>
            </p:cNvPr>
            <p:cNvSpPr/>
            <p:nvPr/>
          </p:nvSpPr>
          <p:spPr>
            <a:xfrm>
              <a:off x="7331869" y="1205282"/>
              <a:ext cx="9525" cy="19050"/>
            </a:xfrm>
            <a:custGeom>
              <a:avLst/>
              <a:gdLst>
                <a:gd name="connsiteX0" fmla="*/ 7144 w 9525"/>
                <a:gd name="connsiteY0" fmla="*/ 13917 h 19050"/>
                <a:gd name="connsiteX1" fmla="*/ 7144 w 9525"/>
                <a:gd name="connsiteY1" fmla="*/ 13917 h 19050"/>
              </a:gdLst>
              <a:ahLst/>
              <a:cxnLst>
                <a:cxn ang="0">
                  <a:pos x="connsiteX0" y="connsiteY0"/>
                </a:cxn>
                <a:cxn ang="0">
                  <a:pos x="connsiteX1" y="connsiteY1"/>
                </a:cxn>
              </a:cxnLst>
              <a:rect l="l" t="t" r="r" b="b"/>
              <a:pathLst>
                <a:path w="9525" h="19050">
                  <a:moveTo>
                    <a:pt x="7144" y="13917"/>
                  </a:moveTo>
                  <a:cubicBezTo>
                    <a:pt x="7144" y="13917"/>
                    <a:pt x="9049" y="-1323"/>
                    <a:pt x="7144" y="1391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2" name="Freeform: Shape 4251">
              <a:extLst>
                <a:ext uri="{FF2B5EF4-FFF2-40B4-BE49-F238E27FC236}">
                  <a16:creationId xmlns:a16="http://schemas.microsoft.com/office/drawing/2014/main" id="{5C8FFD10-13EE-43E2-8AD3-638EFD718910}"/>
                </a:ext>
              </a:extLst>
            </p:cNvPr>
            <p:cNvSpPr/>
            <p:nvPr/>
          </p:nvSpPr>
          <p:spPr>
            <a:xfrm>
              <a:off x="7157561" y="1094898"/>
              <a:ext cx="66675" cy="28575"/>
            </a:xfrm>
            <a:custGeom>
              <a:avLst/>
              <a:gdLst>
                <a:gd name="connsiteX0" fmla="*/ 47149 w 66675"/>
                <a:gd name="connsiteY0" fmla="*/ 18574 h 28575"/>
                <a:gd name="connsiteX1" fmla="*/ 55721 w 66675"/>
                <a:gd name="connsiteY1" fmla="*/ 27146 h 28575"/>
                <a:gd name="connsiteX2" fmla="*/ 60484 w 66675"/>
                <a:gd name="connsiteY2" fmla="*/ 10001 h 28575"/>
                <a:gd name="connsiteX3" fmla="*/ 60484 w 66675"/>
                <a:gd name="connsiteY3" fmla="*/ 7144 h 28575"/>
                <a:gd name="connsiteX4" fmla="*/ 7144 w 66675"/>
                <a:gd name="connsiteY4" fmla="*/ 7144 h 28575"/>
                <a:gd name="connsiteX5" fmla="*/ 8096 w 66675"/>
                <a:gd name="connsiteY5" fmla="*/ 28099 h 28575"/>
                <a:gd name="connsiteX6" fmla="*/ 47149 w 66675"/>
                <a:gd name="connsiteY6" fmla="*/ 1857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7149" y="18574"/>
                  </a:moveTo>
                  <a:cubicBezTo>
                    <a:pt x="47149" y="19526"/>
                    <a:pt x="50959" y="26194"/>
                    <a:pt x="55721" y="27146"/>
                  </a:cubicBezTo>
                  <a:cubicBezTo>
                    <a:pt x="51911" y="24289"/>
                    <a:pt x="58579" y="14764"/>
                    <a:pt x="60484" y="10001"/>
                  </a:cubicBezTo>
                  <a:cubicBezTo>
                    <a:pt x="59531" y="10001"/>
                    <a:pt x="59531" y="9049"/>
                    <a:pt x="60484" y="7144"/>
                  </a:cubicBezTo>
                  <a:cubicBezTo>
                    <a:pt x="53816" y="12859"/>
                    <a:pt x="25241" y="8096"/>
                    <a:pt x="7144" y="7144"/>
                  </a:cubicBezTo>
                  <a:cubicBezTo>
                    <a:pt x="15716" y="12859"/>
                    <a:pt x="9049" y="21431"/>
                    <a:pt x="8096" y="28099"/>
                  </a:cubicBezTo>
                  <a:cubicBezTo>
                    <a:pt x="13811" y="32861"/>
                    <a:pt x="48101" y="30004"/>
                    <a:pt x="47149" y="185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3" name="Freeform: Shape 4252">
              <a:extLst>
                <a:ext uri="{FF2B5EF4-FFF2-40B4-BE49-F238E27FC236}">
                  <a16:creationId xmlns:a16="http://schemas.microsoft.com/office/drawing/2014/main" id="{34706F9E-544E-4CC5-81A2-F97281DD10B4}"/>
                </a:ext>
              </a:extLst>
            </p:cNvPr>
            <p:cNvSpPr/>
            <p:nvPr/>
          </p:nvSpPr>
          <p:spPr>
            <a:xfrm>
              <a:off x="7207091" y="1113948"/>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4" name="Freeform: Shape 4253">
              <a:extLst>
                <a:ext uri="{FF2B5EF4-FFF2-40B4-BE49-F238E27FC236}">
                  <a16:creationId xmlns:a16="http://schemas.microsoft.com/office/drawing/2014/main" id="{684CEA48-84AD-47C9-9B6B-A07555CE87CC}"/>
                </a:ext>
              </a:extLst>
            </p:cNvPr>
            <p:cNvSpPr/>
            <p:nvPr/>
          </p:nvSpPr>
          <p:spPr>
            <a:xfrm>
              <a:off x="7156609" y="1093946"/>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9049"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5" name="Freeform: Shape 4254">
              <a:extLst>
                <a:ext uri="{FF2B5EF4-FFF2-40B4-BE49-F238E27FC236}">
                  <a16:creationId xmlns:a16="http://schemas.microsoft.com/office/drawing/2014/main" id="{E021769C-740E-4E15-AD36-0B703F334D13}"/>
                </a:ext>
              </a:extLst>
            </p:cNvPr>
            <p:cNvSpPr/>
            <p:nvPr/>
          </p:nvSpPr>
          <p:spPr>
            <a:xfrm>
              <a:off x="7215224" y="1097409"/>
              <a:ext cx="9525" cy="19050"/>
            </a:xfrm>
            <a:custGeom>
              <a:avLst/>
              <a:gdLst>
                <a:gd name="connsiteX0" fmla="*/ 9488 w 9525"/>
                <a:gd name="connsiteY0" fmla="*/ 12253 h 19050"/>
                <a:gd name="connsiteX1" fmla="*/ 9488 w 9525"/>
                <a:gd name="connsiteY1" fmla="*/ 12253 h 19050"/>
              </a:gdLst>
              <a:ahLst/>
              <a:cxnLst>
                <a:cxn ang="0">
                  <a:pos x="connsiteX0" y="connsiteY0"/>
                </a:cxn>
                <a:cxn ang="0">
                  <a:pos x="connsiteX1" y="connsiteY1"/>
                </a:cxn>
              </a:cxnLst>
              <a:rect l="l" t="t" r="r" b="b"/>
              <a:pathLst>
                <a:path w="9525" h="19050">
                  <a:moveTo>
                    <a:pt x="9488" y="12253"/>
                  </a:moveTo>
                  <a:cubicBezTo>
                    <a:pt x="4726" y="1776"/>
                    <a:pt x="8536" y="10348"/>
                    <a:pt x="9488" y="122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6" name="Freeform: Shape 4255">
              <a:extLst>
                <a:ext uri="{FF2B5EF4-FFF2-40B4-BE49-F238E27FC236}">
                  <a16:creationId xmlns:a16="http://schemas.microsoft.com/office/drawing/2014/main" id="{7A02A1BB-6DE4-44CF-B662-ABA62A316DF0}"/>
                </a:ext>
              </a:extLst>
            </p:cNvPr>
            <p:cNvSpPr/>
            <p:nvPr/>
          </p:nvSpPr>
          <p:spPr>
            <a:xfrm>
              <a:off x="7212606" y="1092993"/>
              <a:ext cx="9525" cy="9525"/>
            </a:xfrm>
            <a:custGeom>
              <a:avLst/>
              <a:gdLst>
                <a:gd name="connsiteX0" fmla="*/ 7344 w 9525"/>
                <a:gd name="connsiteY0" fmla="*/ 7144 h 9525"/>
                <a:gd name="connsiteX1" fmla="*/ 7344 w 9525"/>
                <a:gd name="connsiteY1" fmla="*/ 7144 h 9525"/>
              </a:gdLst>
              <a:ahLst/>
              <a:cxnLst>
                <a:cxn ang="0">
                  <a:pos x="connsiteX0" y="connsiteY0"/>
                </a:cxn>
                <a:cxn ang="0">
                  <a:pos x="connsiteX1" y="connsiteY1"/>
                </a:cxn>
              </a:cxnLst>
              <a:rect l="l" t="t" r="r" b="b"/>
              <a:pathLst>
                <a:path w="9525" h="9525">
                  <a:moveTo>
                    <a:pt x="7344" y="7144"/>
                  </a:moveTo>
                  <a:cubicBezTo>
                    <a:pt x="6392" y="15716"/>
                    <a:pt x="9249" y="9049"/>
                    <a:pt x="73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7" name="Freeform: Shape 4256">
              <a:extLst>
                <a:ext uri="{FF2B5EF4-FFF2-40B4-BE49-F238E27FC236}">
                  <a16:creationId xmlns:a16="http://schemas.microsoft.com/office/drawing/2014/main" id="{92834FED-A3DE-487D-8103-018FB6B7186D}"/>
                </a:ext>
              </a:extLst>
            </p:cNvPr>
            <p:cNvSpPr/>
            <p:nvPr/>
          </p:nvSpPr>
          <p:spPr>
            <a:xfrm>
              <a:off x="7208136" y="1202531"/>
              <a:ext cx="9525" cy="9525"/>
            </a:xfrm>
            <a:custGeom>
              <a:avLst/>
              <a:gdLst>
                <a:gd name="connsiteX0" fmla="*/ 9909 w 9525"/>
                <a:gd name="connsiteY0" fmla="*/ 7144 h 9525"/>
                <a:gd name="connsiteX1" fmla="*/ 9909 w 9525"/>
                <a:gd name="connsiteY1" fmla="*/ 7144 h 9525"/>
              </a:gdLst>
              <a:ahLst/>
              <a:cxnLst>
                <a:cxn ang="0">
                  <a:pos x="connsiteX0" y="connsiteY0"/>
                </a:cxn>
                <a:cxn ang="0">
                  <a:pos x="connsiteX1" y="connsiteY1"/>
                </a:cxn>
              </a:cxnLst>
              <a:rect l="l" t="t" r="r" b="b"/>
              <a:pathLst>
                <a:path w="9525" h="9525">
                  <a:moveTo>
                    <a:pt x="9909" y="7144"/>
                  </a:moveTo>
                  <a:cubicBezTo>
                    <a:pt x="8957" y="8096"/>
                    <a:pt x="4194" y="10954"/>
                    <a:pt x="990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8" name="Freeform: Shape 4257">
              <a:extLst>
                <a:ext uri="{FF2B5EF4-FFF2-40B4-BE49-F238E27FC236}">
                  <a16:creationId xmlns:a16="http://schemas.microsoft.com/office/drawing/2014/main" id="{82267A47-B9B2-45A7-97B6-B75A505B47DA}"/>
                </a:ext>
              </a:extLst>
            </p:cNvPr>
            <p:cNvSpPr/>
            <p:nvPr/>
          </p:nvSpPr>
          <p:spPr>
            <a:xfrm>
              <a:off x="7196614" y="1192731"/>
              <a:ext cx="9525" cy="9525"/>
            </a:xfrm>
            <a:custGeom>
              <a:avLst/>
              <a:gdLst>
                <a:gd name="connsiteX0" fmla="*/ 7144 w 9525"/>
                <a:gd name="connsiteY0" fmla="*/ 7419 h 9525"/>
                <a:gd name="connsiteX1" fmla="*/ 10954 w 9525"/>
                <a:gd name="connsiteY1" fmla="*/ 7419 h 9525"/>
                <a:gd name="connsiteX2" fmla="*/ 7144 w 9525"/>
                <a:gd name="connsiteY2" fmla="*/ 7419 h 9525"/>
              </a:gdLst>
              <a:ahLst/>
              <a:cxnLst>
                <a:cxn ang="0">
                  <a:pos x="connsiteX0" y="connsiteY0"/>
                </a:cxn>
                <a:cxn ang="0">
                  <a:pos x="connsiteX1" y="connsiteY1"/>
                </a:cxn>
                <a:cxn ang="0">
                  <a:pos x="connsiteX2" y="connsiteY2"/>
                </a:cxn>
              </a:cxnLst>
              <a:rect l="l" t="t" r="r" b="b"/>
              <a:pathLst>
                <a:path w="9525" h="9525">
                  <a:moveTo>
                    <a:pt x="7144" y="7419"/>
                  </a:moveTo>
                  <a:cubicBezTo>
                    <a:pt x="8096" y="10276"/>
                    <a:pt x="10001" y="8371"/>
                    <a:pt x="10954" y="7419"/>
                  </a:cubicBezTo>
                  <a:cubicBezTo>
                    <a:pt x="9049" y="8371"/>
                    <a:pt x="10001" y="6466"/>
                    <a:pt x="7144" y="74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59" name="Freeform: Shape 4258">
              <a:extLst>
                <a:ext uri="{FF2B5EF4-FFF2-40B4-BE49-F238E27FC236}">
                  <a16:creationId xmlns:a16="http://schemas.microsoft.com/office/drawing/2014/main" id="{83BED8FC-6553-4453-8495-B8EF93161E0F}"/>
                </a:ext>
              </a:extLst>
            </p:cNvPr>
            <p:cNvSpPr/>
            <p:nvPr/>
          </p:nvSpPr>
          <p:spPr>
            <a:xfrm>
              <a:off x="7195618" y="1227296"/>
              <a:ext cx="9525" cy="9525"/>
            </a:xfrm>
            <a:custGeom>
              <a:avLst/>
              <a:gdLst>
                <a:gd name="connsiteX0" fmla="*/ 10045 w 9525"/>
                <a:gd name="connsiteY0" fmla="*/ 7144 h 9525"/>
                <a:gd name="connsiteX1" fmla="*/ 10045 w 9525"/>
                <a:gd name="connsiteY1" fmla="*/ 7144 h 9525"/>
              </a:gdLst>
              <a:ahLst/>
              <a:cxnLst>
                <a:cxn ang="0">
                  <a:pos x="connsiteX0" y="connsiteY0"/>
                </a:cxn>
                <a:cxn ang="0">
                  <a:pos x="connsiteX1" y="connsiteY1"/>
                </a:cxn>
              </a:cxnLst>
              <a:rect l="l" t="t" r="r" b="b"/>
              <a:pathLst>
                <a:path w="9525" h="9525">
                  <a:moveTo>
                    <a:pt x="10045" y="7144"/>
                  </a:moveTo>
                  <a:cubicBezTo>
                    <a:pt x="7187" y="9049"/>
                    <a:pt x="5282" y="10954"/>
                    <a:pt x="1004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0" name="Freeform: Shape 4259">
              <a:extLst>
                <a:ext uri="{FF2B5EF4-FFF2-40B4-BE49-F238E27FC236}">
                  <a16:creationId xmlns:a16="http://schemas.microsoft.com/office/drawing/2014/main" id="{B550847D-E713-429B-92BD-774C04DF95CB}"/>
                </a:ext>
              </a:extLst>
            </p:cNvPr>
            <p:cNvSpPr/>
            <p:nvPr/>
          </p:nvSpPr>
          <p:spPr>
            <a:xfrm>
              <a:off x="7137559" y="1112996"/>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8096"/>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1" name="Freeform: Shape 4260">
              <a:extLst>
                <a:ext uri="{FF2B5EF4-FFF2-40B4-BE49-F238E27FC236}">
                  <a16:creationId xmlns:a16="http://schemas.microsoft.com/office/drawing/2014/main" id="{DCDB2349-DD2F-4E3B-BFAA-4064132DC2CA}"/>
                </a:ext>
              </a:extLst>
            </p:cNvPr>
            <p:cNvSpPr/>
            <p:nvPr/>
          </p:nvSpPr>
          <p:spPr>
            <a:xfrm>
              <a:off x="7126129" y="1093275"/>
              <a:ext cx="38100" cy="28575"/>
            </a:xfrm>
            <a:custGeom>
              <a:avLst/>
              <a:gdLst>
                <a:gd name="connsiteX0" fmla="*/ 37624 w 38100"/>
                <a:gd name="connsiteY0" fmla="*/ 24007 h 28575"/>
                <a:gd name="connsiteX1" fmla="*/ 7144 w 38100"/>
                <a:gd name="connsiteY1" fmla="*/ 22102 h 28575"/>
                <a:gd name="connsiteX2" fmla="*/ 16669 w 38100"/>
                <a:gd name="connsiteY2" fmla="*/ 24007 h 28575"/>
                <a:gd name="connsiteX3" fmla="*/ 17621 w 38100"/>
                <a:gd name="connsiteY3" fmla="*/ 16387 h 28575"/>
                <a:gd name="connsiteX4" fmla="*/ 37624 w 38100"/>
                <a:gd name="connsiteY4" fmla="*/ 24007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28575">
                  <a:moveTo>
                    <a:pt x="37624" y="24007"/>
                  </a:moveTo>
                  <a:cubicBezTo>
                    <a:pt x="35719" y="21149"/>
                    <a:pt x="26194" y="-11236"/>
                    <a:pt x="7144" y="22102"/>
                  </a:cubicBezTo>
                  <a:cubicBezTo>
                    <a:pt x="14764" y="17339"/>
                    <a:pt x="17621" y="17339"/>
                    <a:pt x="16669" y="24007"/>
                  </a:cubicBezTo>
                  <a:cubicBezTo>
                    <a:pt x="20479" y="21149"/>
                    <a:pt x="20479" y="18292"/>
                    <a:pt x="17621" y="16387"/>
                  </a:cubicBezTo>
                  <a:cubicBezTo>
                    <a:pt x="25241" y="1147"/>
                    <a:pt x="9049" y="47819"/>
                    <a:pt x="37624" y="2400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2" name="Freeform: Shape 4261">
              <a:extLst>
                <a:ext uri="{FF2B5EF4-FFF2-40B4-BE49-F238E27FC236}">
                  <a16:creationId xmlns:a16="http://schemas.microsoft.com/office/drawing/2014/main" id="{E88F6010-5728-4052-A188-26D56E4CAC59}"/>
                </a:ext>
              </a:extLst>
            </p:cNvPr>
            <p:cNvSpPr/>
            <p:nvPr/>
          </p:nvSpPr>
          <p:spPr>
            <a:xfrm>
              <a:off x="7094696" y="11053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3" name="Freeform: Shape 4262">
              <a:extLst>
                <a:ext uri="{FF2B5EF4-FFF2-40B4-BE49-F238E27FC236}">
                  <a16:creationId xmlns:a16="http://schemas.microsoft.com/office/drawing/2014/main" id="{7AD286DF-DB50-4484-A9AC-C06D3A598B20}"/>
                </a:ext>
              </a:extLst>
            </p:cNvPr>
            <p:cNvSpPr/>
            <p:nvPr/>
          </p:nvSpPr>
          <p:spPr>
            <a:xfrm>
              <a:off x="7096601" y="1100413"/>
              <a:ext cx="9525" cy="19050"/>
            </a:xfrm>
            <a:custGeom>
              <a:avLst/>
              <a:gdLst>
                <a:gd name="connsiteX0" fmla="*/ 7144 w 9525"/>
                <a:gd name="connsiteY0" fmla="*/ 14011 h 19050"/>
                <a:gd name="connsiteX1" fmla="*/ 7144 w 9525"/>
                <a:gd name="connsiteY1" fmla="*/ 14011 h 19050"/>
              </a:gdLst>
              <a:ahLst/>
              <a:cxnLst>
                <a:cxn ang="0">
                  <a:pos x="connsiteX0" y="connsiteY0"/>
                </a:cxn>
                <a:cxn ang="0">
                  <a:pos x="connsiteX1" y="connsiteY1"/>
                </a:cxn>
              </a:cxnLst>
              <a:rect l="l" t="t" r="r" b="b"/>
              <a:pathLst>
                <a:path w="9525" h="19050">
                  <a:moveTo>
                    <a:pt x="7144" y="14011"/>
                  </a:moveTo>
                  <a:cubicBezTo>
                    <a:pt x="8096" y="676"/>
                    <a:pt x="7144" y="10201"/>
                    <a:pt x="7144" y="140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4" name="Freeform: Shape 4263">
              <a:extLst>
                <a:ext uri="{FF2B5EF4-FFF2-40B4-BE49-F238E27FC236}">
                  <a16:creationId xmlns:a16="http://schemas.microsoft.com/office/drawing/2014/main" id="{8F8FCD01-42FE-4BDD-8293-A1DFA45428B4}"/>
                </a:ext>
              </a:extLst>
            </p:cNvPr>
            <p:cNvSpPr/>
            <p:nvPr/>
          </p:nvSpPr>
          <p:spPr>
            <a:xfrm>
              <a:off x="7099952" y="1095851"/>
              <a:ext cx="9525" cy="19050"/>
            </a:xfrm>
            <a:custGeom>
              <a:avLst/>
              <a:gdLst>
                <a:gd name="connsiteX0" fmla="*/ 11413 w 9525"/>
                <a:gd name="connsiteY0" fmla="*/ 7144 h 19050"/>
                <a:gd name="connsiteX1" fmla="*/ 11413 w 9525"/>
                <a:gd name="connsiteY1" fmla="*/ 7144 h 19050"/>
              </a:gdLst>
              <a:ahLst/>
              <a:cxnLst>
                <a:cxn ang="0">
                  <a:pos x="connsiteX0" y="connsiteY0"/>
                </a:cxn>
                <a:cxn ang="0">
                  <a:pos x="connsiteX1" y="connsiteY1"/>
                </a:cxn>
              </a:cxnLst>
              <a:rect l="l" t="t" r="r" b="b"/>
              <a:pathLst>
                <a:path w="9525" h="19050">
                  <a:moveTo>
                    <a:pt x="11413" y="7144"/>
                  </a:moveTo>
                  <a:cubicBezTo>
                    <a:pt x="9508" y="9049"/>
                    <a:pt x="2841" y="35719"/>
                    <a:pt x="1141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5" name="Freeform: Shape 4264">
              <a:extLst>
                <a:ext uri="{FF2B5EF4-FFF2-40B4-BE49-F238E27FC236}">
                  <a16:creationId xmlns:a16="http://schemas.microsoft.com/office/drawing/2014/main" id="{08677360-2763-4EDD-9D31-D309AC7531ED}"/>
                </a:ext>
              </a:extLst>
            </p:cNvPr>
            <p:cNvSpPr/>
            <p:nvPr/>
          </p:nvSpPr>
          <p:spPr>
            <a:xfrm>
              <a:off x="7121604" y="1101566"/>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10001"/>
                    <a:pt x="6906" y="12859"/>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6" name="Freeform: Shape 4265">
              <a:extLst>
                <a:ext uri="{FF2B5EF4-FFF2-40B4-BE49-F238E27FC236}">
                  <a16:creationId xmlns:a16="http://schemas.microsoft.com/office/drawing/2014/main" id="{773B4AE9-0713-446E-918A-CEAAC9A0F4DD}"/>
                </a:ext>
              </a:extLst>
            </p:cNvPr>
            <p:cNvSpPr/>
            <p:nvPr/>
          </p:nvSpPr>
          <p:spPr>
            <a:xfrm>
              <a:off x="7118403" y="1104348"/>
              <a:ext cx="9525" cy="9525"/>
            </a:xfrm>
            <a:custGeom>
              <a:avLst/>
              <a:gdLst>
                <a:gd name="connsiteX0" fmla="*/ 10107 w 9525"/>
                <a:gd name="connsiteY0" fmla="*/ 7219 h 9525"/>
                <a:gd name="connsiteX1" fmla="*/ 10107 w 9525"/>
                <a:gd name="connsiteY1" fmla="*/ 7219 h 9525"/>
              </a:gdLst>
              <a:ahLst/>
              <a:cxnLst>
                <a:cxn ang="0">
                  <a:pos x="connsiteX0" y="connsiteY0"/>
                </a:cxn>
                <a:cxn ang="0">
                  <a:pos x="connsiteX1" y="connsiteY1"/>
                </a:cxn>
              </a:cxnLst>
              <a:rect l="l" t="t" r="r" b="b"/>
              <a:pathLst>
                <a:path w="9525" h="9525">
                  <a:moveTo>
                    <a:pt x="10107" y="7219"/>
                  </a:moveTo>
                  <a:cubicBezTo>
                    <a:pt x="10107" y="6266"/>
                    <a:pt x="3440" y="14839"/>
                    <a:pt x="10107" y="721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7" name="Freeform: Shape 4266">
              <a:extLst>
                <a:ext uri="{FF2B5EF4-FFF2-40B4-BE49-F238E27FC236}">
                  <a16:creationId xmlns:a16="http://schemas.microsoft.com/office/drawing/2014/main" id="{EC380928-640D-4C0C-9A84-D3813F6C2554}"/>
                </a:ext>
              </a:extLst>
            </p:cNvPr>
            <p:cNvSpPr/>
            <p:nvPr/>
          </p:nvSpPr>
          <p:spPr>
            <a:xfrm>
              <a:off x="7113746" y="1100613"/>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cubicBezTo>
                    <a:pt x="8096" y="7144"/>
                    <a:pt x="8096" y="7144"/>
                    <a:pt x="7144" y="7144"/>
                  </a:cubicBezTo>
                  <a:lnTo>
                    <a:pt x="9049" y="8096"/>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8" name="Freeform: Shape 4267">
              <a:extLst>
                <a:ext uri="{FF2B5EF4-FFF2-40B4-BE49-F238E27FC236}">
                  <a16:creationId xmlns:a16="http://schemas.microsoft.com/office/drawing/2014/main" id="{2FA219E3-ED82-4931-9E08-3940A4F740A5}"/>
                </a:ext>
              </a:extLst>
            </p:cNvPr>
            <p:cNvSpPr/>
            <p:nvPr/>
          </p:nvSpPr>
          <p:spPr>
            <a:xfrm>
              <a:off x="7115334" y="1100825"/>
              <a:ext cx="9525" cy="9525"/>
            </a:xfrm>
            <a:custGeom>
              <a:avLst/>
              <a:gdLst>
                <a:gd name="connsiteX0" fmla="*/ 8414 w 9525"/>
                <a:gd name="connsiteY0" fmla="*/ 8837 h 9525"/>
                <a:gd name="connsiteX1" fmla="*/ 8414 w 9525"/>
                <a:gd name="connsiteY1" fmla="*/ 8837 h 9525"/>
              </a:gdLst>
              <a:ahLst/>
              <a:cxnLst>
                <a:cxn ang="0">
                  <a:pos x="connsiteX0" y="connsiteY0"/>
                </a:cxn>
                <a:cxn ang="0">
                  <a:pos x="connsiteX1" y="connsiteY1"/>
                </a:cxn>
              </a:cxnLst>
              <a:rect l="l" t="t" r="r" b="b"/>
              <a:pathLst>
                <a:path w="9525" h="9525">
                  <a:moveTo>
                    <a:pt x="8414" y="8837"/>
                  </a:moveTo>
                  <a:cubicBezTo>
                    <a:pt x="8414" y="8837"/>
                    <a:pt x="5556" y="5027"/>
                    <a:pt x="841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69" name="Freeform: Shape 4268">
              <a:extLst>
                <a:ext uri="{FF2B5EF4-FFF2-40B4-BE49-F238E27FC236}">
                  <a16:creationId xmlns:a16="http://schemas.microsoft.com/office/drawing/2014/main" id="{9128CD58-3D1B-413E-8800-E75F184881C0}"/>
                </a:ext>
              </a:extLst>
            </p:cNvPr>
            <p:cNvSpPr/>
            <p:nvPr/>
          </p:nvSpPr>
          <p:spPr>
            <a:xfrm>
              <a:off x="7118378" y="1096570"/>
              <a:ext cx="9525" cy="19050"/>
            </a:xfrm>
            <a:custGeom>
              <a:avLst/>
              <a:gdLst>
                <a:gd name="connsiteX0" fmla="*/ 8227 w 9525"/>
                <a:gd name="connsiteY0" fmla="*/ 14044 h 19050"/>
                <a:gd name="connsiteX1" fmla="*/ 8227 w 9525"/>
                <a:gd name="connsiteY1" fmla="*/ 14044 h 19050"/>
              </a:gdLst>
              <a:ahLst/>
              <a:cxnLst>
                <a:cxn ang="0">
                  <a:pos x="connsiteX0" y="connsiteY0"/>
                </a:cxn>
                <a:cxn ang="0">
                  <a:pos x="connsiteX1" y="connsiteY1"/>
                </a:cxn>
              </a:cxnLst>
              <a:rect l="l" t="t" r="r" b="b"/>
              <a:pathLst>
                <a:path w="9525" h="19050">
                  <a:moveTo>
                    <a:pt x="8227" y="14044"/>
                  </a:moveTo>
                  <a:cubicBezTo>
                    <a:pt x="9179" y="2614"/>
                    <a:pt x="5369" y="7377"/>
                    <a:pt x="8227" y="140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0" name="Freeform: Shape 4269">
              <a:extLst>
                <a:ext uri="{FF2B5EF4-FFF2-40B4-BE49-F238E27FC236}">
                  <a16:creationId xmlns:a16="http://schemas.microsoft.com/office/drawing/2014/main" id="{55012574-C2F9-4E5E-8471-A8A63D2BDECD}"/>
                </a:ext>
              </a:extLst>
            </p:cNvPr>
            <p:cNvSpPr/>
            <p:nvPr/>
          </p:nvSpPr>
          <p:spPr>
            <a:xfrm>
              <a:off x="7179448" y="1219676"/>
              <a:ext cx="9525" cy="9525"/>
            </a:xfrm>
            <a:custGeom>
              <a:avLst/>
              <a:gdLst>
                <a:gd name="connsiteX0" fmla="*/ 9069 w 9525"/>
                <a:gd name="connsiteY0" fmla="*/ 7144 h 9525"/>
                <a:gd name="connsiteX1" fmla="*/ 9069 w 9525"/>
                <a:gd name="connsiteY1" fmla="*/ 7144 h 9525"/>
              </a:gdLst>
              <a:ahLst/>
              <a:cxnLst>
                <a:cxn ang="0">
                  <a:pos x="connsiteX0" y="connsiteY0"/>
                </a:cxn>
                <a:cxn ang="0">
                  <a:pos x="connsiteX1" y="connsiteY1"/>
                </a:cxn>
              </a:cxnLst>
              <a:rect l="l" t="t" r="r" b="b"/>
              <a:pathLst>
                <a:path w="9525" h="9525">
                  <a:moveTo>
                    <a:pt x="9069" y="7144"/>
                  </a:moveTo>
                  <a:cubicBezTo>
                    <a:pt x="5259" y="12859"/>
                    <a:pt x="8117" y="9049"/>
                    <a:pt x="906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1" name="Freeform: Shape 4270">
              <a:extLst>
                <a:ext uri="{FF2B5EF4-FFF2-40B4-BE49-F238E27FC236}">
                  <a16:creationId xmlns:a16="http://schemas.microsoft.com/office/drawing/2014/main" id="{71A1AF79-E085-4556-8ADD-717CD114547C}"/>
                </a:ext>
              </a:extLst>
            </p:cNvPr>
            <p:cNvSpPr/>
            <p:nvPr/>
          </p:nvSpPr>
          <p:spPr>
            <a:xfrm>
              <a:off x="7167086" y="1214913"/>
              <a:ext cx="9525" cy="9525"/>
            </a:xfrm>
            <a:custGeom>
              <a:avLst/>
              <a:gdLst>
                <a:gd name="connsiteX0" fmla="*/ 9049 w 9525"/>
                <a:gd name="connsiteY0" fmla="*/ 7144 h 9525"/>
                <a:gd name="connsiteX1" fmla="*/ 7144 w 9525"/>
                <a:gd name="connsiteY1" fmla="*/ 9049 h 9525"/>
                <a:gd name="connsiteX2" fmla="*/ 9049 w 9525"/>
                <a:gd name="connsiteY2" fmla="*/ 7144 h 9525"/>
              </a:gdLst>
              <a:ahLst/>
              <a:cxnLst>
                <a:cxn ang="0">
                  <a:pos x="connsiteX0" y="connsiteY0"/>
                </a:cxn>
                <a:cxn ang="0">
                  <a:pos x="connsiteX1" y="connsiteY1"/>
                </a:cxn>
                <a:cxn ang="0">
                  <a:pos x="connsiteX2" y="connsiteY2"/>
                </a:cxn>
              </a:cxnLst>
              <a:rect l="l" t="t" r="r" b="b"/>
              <a:pathLst>
                <a:path w="9525" h="9525">
                  <a:moveTo>
                    <a:pt x="9049" y="7144"/>
                  </a:moveTo>
                  <a:cubicBezTo>
                    <a:pt x="8096" y="8096"/>
                    <a:pt x="8096" y="9049"/>
                    <a:pt x="7144" y="9049"/>
                  </a:cubicBezTo>
                  <a:cubicBezTo>
                    <a:pt x="9049" y="9049"/>
                    <a:pt x="9049" y="8096"/>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2" name="Freeform: Shape 4271">
              <a:extLst>
                <a:ext uri="{FF2B5EF4-FFF2-40B4-BE49-F238E27FC236}">
                  <a16:creationId xmlns:a16="http://schemas.microsoft.com/office/drawing/2014/main" id="{FA00D7F4-075D-4DE4-9FC4-26D2714758ED}"/>
                </a:ext>
              </a:extLst>
            </p:cNvPr>
            <p:cNvSpPr/>
            <p:nvPr/>
          </p:nvSpPr>
          <p:spPr>
            <a:xfrm>
              <a:off x="7156009" y="1216818"/>
              <a:ext cx="19050" cy="38100"/>
            </a:xfrm>
            <a:custGeom>
              <a:avLst/>
              <a:gdLst>
                <a:gd name="connsiteX0" fmla="*/ 8697 w 19050"/>
                <a:gd name="connsiteY0" fmla="*/ 32861 h 38100"/>
                <a:gd name="connsiteX1" fmla="*/ 19174 w 19050"/>
                <a:gd name="connsiteY1" fmla="*/ 7144 h 38100"/>
                <a:gd name="connsiteX2" fmla="*/ 8697 w 19050"/>
                <a:gd name="connsiteY2" fmla="*/ 32861 h 38100"/>
              </a:gdLst>
              <a:ahLst/>
              <a:cxnLst>
                <a:cxn ang="0">
                  <a:pos x="connsiteX0" y="connsiteY0"/>
                </a:cxn>
                <a:cxn ang="0">
                  <a:pos x="connsiteX1" y="connsiteY1"/>
                </a:cxn>
                <a:cxn ang="0">
                  <a:pos x="connsiteX2" y="connsiteY2"/>
                </a:cxn>
              </a:cxnLst>
              <a:rect l="l" t="t" r="r" b="b"/>
              <a:pathLst>
                <a:path w="19050" h="38100">
                  <a:moveTo>
                    <a:pt x="8697" y="32861"/>
                  </a:moveTo>
                  <a:cubicBezTo>
                    <a:pt x="4886" y="25241"/>
                    <a:pt x="12506" y="18574"/>
                    <a:pt x="19174" y="7144"/>
                  </a:cubicBezTo>
                  <a:cubicBezTo>
                    <a:pt x="124" y="20479"/>
                    <a:pt x="9649" y="27146"/>
                    <a:pt x="8697" y="3286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3" name="Freeform: Shape 4272">
              <a:extLst>
                <a:ext uri="{FF2B5EF4-FFF2-40B4-BE49-F238E27FC236}">
                  <a16:creationId xmlns:a16="http://schemas.microsoft.com/office/drawing/2014/main" id="{A6E1217E-A627-4D8B-B934-8F6D4FD5BC0A}"/>
                </a:ext>
              </a:extLst>
            </p:cNvPr>
            <p:cNvSpPr/>
            <p:nvPr/>
          </p:nvSpPr>
          <p:spPr>
            <a:xfrm>
              <a:off x="7161371" y="1250998"/>
              <a:ext cx="9525" cy="9525"/>
            </a:xfrm>
            <a:custGeom>
              <a:avLst/>
              <a:gdLst>
                <a:gd name="connsiteX0" fmla="*/ 7144 w 9525"/>
                <a:gd name="connsiteY0" fmla="*/ 9159 h 9525"/>
                <a:gd name="connsiteX1" fmla="*/ 9049 w 9525"/>
                <a:gd name="connsiteY1" fmla="*/ 8206 h 9525"/>
                <a:gd name="connsiteX2" fmla="*/ 7144 w 9525"/>
                <a:gd name="connsiteY2" fmla="*/ 9159 h 9525"/>
              </a:gdLst>
              <a:ahLst/>
              <a:cxnLst>
                <a:cxn ang="0">
                  <a:pos x="connsiteX0" y="connsiteY0"/>
                </a:cxn>
                <a:cxn ang="0">
                  <a:pos x="connsiteX1" y="connsiteY1"/>
                </a:cxn>
                <a:cxn ang="0">
                  <a:pos x="connsiteX2" y="connsiteY2"/>
                </a:cxn>
              </a:cxnLst>
              <a:rect l="l" t="t" r="r" b="b"/>
              <a:pathLst>
                <a:path w="9525" h="9525">
                  <a:moveTo>
                    <a:pt x="7144" y="9159"/>
                  </a:moveTo>
                  <a:cubicBezTo>
                    <a:pt x="8096" y="10111"/>
                    <a:pt x="9049" y="9159"/>
                    <a:pt x="9049" y="8206"/>
                  </a:cubicBezTo>
                  <a:cubicBezTo>
                    <a:pt x="9049" y="5349"/>
                    <a:pt x="8096" y="9159"/>
                    <a:pt x="7144" y="91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4" name="Freeform: Shape 4273">
              <a:extLst>
                <a:ext uri="{FF2B5EF4-FFF2-40B4-BE49-F238E27FC236}">
                  <a16:creationId xmlns:a16="http://schemas.microsoft.com/office/drawing/2014/main" id="{88E4D1AA-38A6-4E94-B6A2-6350304BB20A}"/>
                </a:ext>
              </a:extLst>
            </p:cNvPr>
            <p:cNvSpPr/>
            <p:nvPr/>
          </p:nvSpPr>
          <p:spPr>
            <a:xfrm>
              <a:off x="7141051" y="1177766"/>
              <a:ext cx="9525" cy="19050"/>
            </a:xfrm>
            <a:custGeom>
              <a:avLst/>
              <a:gdLst>
                <a:gd name="connsiteX0" fmla="*/ 8414 w 9525"/>
                <a:gd name="connsiteY0" fmla="*/ 7144 h 19050"/>
                <a:gd name="connsiteX1" fmla="*/ 8414 w 9525"/>
                <a:gd name="connsiteY1" fmla="*/ 7144 h 19050"/>
              </a:gdLst>
              <a:ahLst/>
              <a:cxnLst>
                <a:cxn ang="0">
                  <a:pos x="connsiteX0" y="connsiteY0"/>
                </a:cxn>
                <a:cxn ang="0">
                  <a:pos x="connsiteX1" y="connsiteY1"/>
                </a:cxn>
              </a:cxnLst>
              <a:rect l="l" t="t" r="r" b="b"/>
              <a:pathLst>
                <a:path w="9525" h="19050">
                  <a:moveTo>
                    <a:pt x="8414" y="7144"/>
                  </a:moveTo>
                  <a:cubicBezTo>
                    <a:pt x="5556" y="17621"/>
                    <a:pt x="8414" y="1095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5" name="Freeform: Shape 4274">
              <a:extLst>
                <a:ext uri="{FF2B5EF4-FFF2-40B4-BE49-F238E27FC236}">
                  <a16:creationId xmlns:a16="http://schemas.microsoft.com/office/drawing/2014/main" id="{ACCB230A-599B-4AA2-BE95-905D41428984}"/>
                </a:ext>
              </a:extLst>
            </p:cNvPr>
            <p:cNvSpPr/>
            <p:nvPr/>
          </p:nvSpPr>
          <p:spPr>
            <a:xfrm>
              <a:off x="7143274" y="118062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7144"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6" name="Freeform: Shape 4275">
              <a:extLst>
                <a:ext uri="{FF2B5EF4-FFF2-40B4-BE49-F238E27FC236}">
                  <a16:creationId xmlns:a16="http://schemas.microsoft.com/office/drawing/2014/main" id="{94F852E5-52CD-4781-AAF8-1E8DB1906625}"/>
                </a:ext>
              </a:extLst>
            </p:cNvPr>
            <p:cNvSpPr/>
            <p:nvPr/>
          </p:nvSpPr>
          <p:spPr>
            <a:xfrm>
              <a:off x="7142321" y="11768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7" name="Freeform: Shape 4276">
              <a:extLst>
                <a:ext uri="{FF2B5EF4-FFF2-40B4-BE49-F238E27FC236}">
                  <a16:creationId xmlns:a16="http://schemas.microsoft.com/office/drawing/2014/main" id="{536D6D74-3DA5-44F2-9A7B-3F0E763E36BD}"/>
                </a:ext>
              </a:extLst>
            </p:cNvPr>
            <p:cNvSpPr/>
            <p:nvPr/>
          </p:nvSpPr>
          <p:spPr>
            <a:xfrm>
              <a:off x="7107079" y="1096181"/>
              <a:ext cx="9525" cy="9525"/>
            </a:xfrm>
            <a:custGeom>
              <a:avLst/>
              <a:gdLst>
                <a:gd name="connsiteX0" fmla="*/ 9049 w 9525"/>
                <a:gd name="connsiteY0" fmla="*/ 8718 h 9525"/>
                <a:gd name="connsiteX1" fmla="*/ 7144 w 9525"/>
                <a:gd name="connsiteY1" fmla="*/ 7766 h 9525"/>
                <a:gd name="connsiteX2" fmla="*/ 9049 w 9525"/>
                <a:gd name="connsiteY2" fmla="*/ 8718 h 9525"/>
              </a:gdLst>
              <a:ahLst/>
              <a:cxnLst>
                <a:cxn ang="0">
                  <a:pos x="connsiteX0" y="connsiteY0"/>
                </a:cxn>
                <a:cxn ang="0">
                  <a:pos x="connsiteX1" y="connsiteY1"/>
                </a:cxn>
                <a:cxn ang="0">
                  <a:pos x="connsiteX2" y="connsiteY2"/>
                </a:cxn>
              </a:cxnLst>
              <a:rect l="l" t="t" r="r" b="b"/>
              <a:pathLst>
                <a:path w="9525" h="9525">
                  <a:moveTo>
                    <a:pt x="9049" y="8718"/>
                  </a:moveTo>
                  <a:cubicBezTo>
                    <a:pt x="9049" y="5861"/>
                    <a:pt x="8096" y="7766"/>
                    <a:pt x="7144" y="7766"/>
                  </a:cubicBezTo>
                  <a:cubicBezTo>
                    <a:pt x="7144" y="8718"/>
                    <a:pt x="8096" y="9671"/>
                    <a:pt x="9049" y="871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8" name="Freeform: Shape 4277">
              <a:extLst>
                <a:ext uri="{FF2B5EF4-FFF2-40B4-BE49-F238E27FC236}">
                  <a16:creationId xmlns:a16="http://schemas.microsoft.com/office/drawing/2014/main" id="{C0769993-C265-4757-B85D-2F2D9DBA2990}"/>
                </a:ext>
              </a:extLst>
            </p:cNvPr>
            <p:cNvSpPr/>
            <p:nvPr/>
          </p:nvSpPr>
          <p:spPr>
            <a:xfrm>
              <a:off x="7057549" y="1098708"/>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8096" y="8096"/>
                    <a:pt x="8096"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79" name="Freeform: Shape 4278">
              <a:extLst>
                <a:ext uri="{FF2B5EF4-FFF2-40B4-BE49-F238E27FC236}">
                  <a16:creationId xmlns:a16="http://schemas.microsoft.com/office/drawing/2014/main" id="{BBD23D25-B0A9-4E7E-BC62-473F70182ACA}"/>
                </a:ext>
              </a:extLst>
            </p:cNvPr>
            <p:cNvSpPr/>
            <p:nvPr/>
          </p:nvSpPr>
          <p:spPr>
            <a:xfrm>
              <a:off x="7028974" y="116919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0" name="Freeform: Shape 4279">
              <a:extLst>
                <a:ext uri="{FF2B5EF4-FFF2-40B4-BE49-F238E27FC236}">
                  <a16:creationId xmlns:a16="http://schemas.microsoft.com/office/drawing/2014/main" id="{48ED21AE-983C-4BD8-B952-D5E5EAAE5A9E}"/>
                </a:ext>
              </a:extLst>
            </p:cNvPr>
            <p:cNvSpPr/>
            <p:nvPr/>
          </p:nvSpPr>
          <p:spPr>
            <a:xfrm>
              <a:off x="7026592" y="1170146"/>
              <a:ext cx="9525" cy="9525"/>
            </a:xfrm>
            <a:custGeom>
              <a:avLst/>
              <a:gdLst>
                <a:gd name="connsiteX0" fmla="*/ 8573 w 9525"/>
                <a:gd name="connsiteY0" fmla="*/ 7144 h 9525"/>
                <a:gd name="connsiteX1" fmla="*/ 8573 w 9525"/>
                <a:gd name="connsiteY1" fmla="*/ 7144 h 9525"/>
              </a:gdLst>
              <a:ahLst/>
              <a:cxnLst>
                <a:cxn ang="0">
                  <a:pos x="connsiteX0" y="connsiteY0"/>
                </a:cxn>
                <a:cxn ang="0">
                  <a:pos x="connsiteX1" y="connsiteY1"/>
                </a:cxn>
              </a:cxnLst>
              <a:rect l="l" t="t" r="r" b="b"/>
              <a:pathLst>
                <a:path w="9525" h="9525">
                  <a:moveTo>
                    <a:pt x="8573" y="7144"/>
                  </a:moveTo>
                  <a:cubicBezTo>
                    <a:pt x="6667" y="11906"/>
                    <a:pt x="6667" y="10954"/>
                    <a:pt x="85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1" name="Freeform: Shape 4280">
              <a:extLst>
                <a:ext uri="{FF2B5EF4-FFF2-40B4-BE49-F238E27FC236}">
                  <a16:creationId xmlns:a16="http://schemas.microsoft.com/office/drawing/2014/main" id="{B894A776-206E-44CD-B887-F9927146EE18}"/>
                </a:ext>
              </a:extLst>
            </p:cNvPr>
            <p:cNvSpPr/>
            <p:nvPr/>
          </p:nvSpPr>
          <p:spPr>
            <a:xfrm>
              <a:off x="7241381" y="68722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9049"/>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2" name="Freeform: Shape 4281">
              <a:extLst>
                <a:ext uri="{FF2B5EF4-FFF2-40B4-BE49-F238E27FC236}">
                  <a16:creationId xmlns:a16="http://schemas.microsoft.com/office/drawing/2014/main" id="{117C3DBC-474C-4846-8861-4C917BB74922}"/>
                </a:ext>
              </a:extLst>
            </p:cNvPr>
            <p:cNvSpPr/>
            <p:nvPr/>
          </p:nvSpPr>
          <p:spPr>
            <a:xfrm>
              <a:off x="7242697" y="683398"/>
              <a:ext cx="9525" cy="9525"/>
            </a:xfrm>
            <a:custGeom>
              <a:avLst/>
              <a:gdLst>
                <a:gd name="connsiteX0" fmla="*/ 11543 w 9525"/>
                <a:gd name="connsiteY0" fmla="*/ 9069 h 9525"/>
                <a:gd name="connsiteX1" fmla="*/ 11543 w 9525"/>
                <a:gd name="connsiteY1" fmla="*/ 9069 h 9525"/>
              </a:gdLst>
              <a:ahLst/>
              <a:cxnLst>
                <a:cxn ang="0">
                  <a:pos x="connsiteX0" y="connsiteY0"/>
                </a:cxn>
                <a:cxn ang="0">
                  <a:pos x="connsiteX1" y="connsiteY1"/>
                </a:cxn>
              </a:cxnLst>
              <a:rect l="l" t="t" r="r" b="b"/>
              <a:pathLst>
                <a:path w="9525" h="9525">
                  <a:moveTo>
                    <a:pt x="11543" y="9069"/>
                  </a:moveTo>
                  <a:cubicBezTo>
                    <a:pt x="3923" y="5259"/>
                    <a:pt x="7733" y="8117"/>
                    <a:pt x="11543"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3" name="Freeform: Shape 4282">
              <a:extLst>
                <a:ext uri="{FF2B5EF4-FFF2-40B4-BE49-F238E27FC236}">
                  <a16:creationId xmlns:a16="http://schemas.microsoft.com/office/drawing/2014/main" id="{8D7D0866-4716-4205-B05F-01176AE6E5A3}"/>
                </a:ext>
              </a:extLst>
            </p:cNvPr>
            <p:cNvSpPr/>
            <p:nvPr/>
          </p:nvSpPr>
          <p:spPr>
            <a:xfrm>
              <a:off x="7254716" y="6386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4" name="Freeform: Shape 4283">
              <a:extLst>
                <a:ext uri="{FF2B5EF4-FFF2-40B4-BE49-F238E27FC236}">
                  <a16:creationId xmlns:a16="http://schemas.microsoft.com/office/drawing/2014/main" id="{5FA1265B-EA03-42F3-AB2E-F9210E07B254}"/>
                </a:ext>
              </a:extLst>
            </p:cNvPr>
            <p:cNvSpPr/>
            <p:nvPr/>
          </p:nvSpPr>
          <p:spPr>
            <a:xfrm>
              <a:off x="7254716" y="60912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5" name="Freeform: Shape 4284">
              <a:extLst>
                <a:ext uri="{FF2B5EF4-FFF2-40B4-BE49-F238E27FC236}">
                  <a16:creationId xmlns:a16="http://schemas.microsoft.com/office/drawing/2014/main" id="{72206604-F9A7-4D9A-8B09-560DDBA7D097}"/>
                </a:ext>
              </a:extLst>
            </p:cNvPr>
            <p:cNvSpPr/>
            <p:nvPr/>
          </p:nvSpPr>
          <p:spPr>
            <a:xfrm>
              <a:off x="7258526" y="60340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6" name="Freeform: Shape 4285">
              <a:extLst>
                <a:ext uri="{FF2B5EF4-FFF2-40B4-BE49-F238E27FC236}">
                  <a16:creationId xmlns:a16="http://schemas.microsoft.com/office/drawing/2014/main" id="{DFF76ED6-20A2-493E-A508-B66DB4CF6467}"/>
                </a:ext>
              </a:extLst>
            </p:cNvPr>
            <p:cNvSpPr/>
            <p:nvPr/>
          </p:nvSpPr>
          <p:spPr>
            <a:xfrm>
              <a:off x="7254716" y="637698"/>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8096" y="7144"/>
                  </a:lnTo>
                  <a:cubicBezTo>
                    <a:pt x="7144" y="7144"/>
                    <a:pt x="7144" y="7144"/>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7" name="Freeform: Shape 4286">
              <a:extLst>
                <a:ext uri="{FF2B5EF4-FFF2-40B4-BE49-F238E27FC236}">
                  <a16:creationId xmlns:a16="http://schemas.microsoft.com/office/drawing/2014/main" id="{2C87F125-E690-4FB9-BBD4-E2A20F1E53E3}"/>
                </a:ext>
              </a:extLst>
            </p:cNvPr>
            <p:cNvSpPr/>
            <p:nvPr/>
          </p:nvSpPr>
          <p:spPr>
            <a:xfrm>
              <a:off x="7240429" y="67770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8" name="Freeform: Shape 4287">
              <a:extLst>
                <a:ext uri="{FF2B5EF4-FFF2-40B4-BE49-F238E27FC236}">
                  <a16:creationId xmlns:a16="http://schemas.microsoft.com/office/drawing/2014/main" id="{58D0FBEA-6BC5-4C87-9AA2-E09AE194F6AC}"/>
                </a:ext>
              </a:extLst>
            </p:cNvPr>
            <p:cNvSpPr/>
            <p:nvPr/>
          </p:nvSpPr>
          <p:spPr>
            <a:xfrm>
              <a:off x="7257574" y="65103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89" name="Freeform: Shape 4288">
              <a:extLst>
                <a:ext uri="{FF2B5EF4-FFF2-40B4-BE49-F238E27FC236}">
                  <a16:creationId xmlns:a16="http://schemas.microsoft.com/office/drawing/2014/main" id="{33D4BBEA-7027-49E2-BB24-C3E38DBA220C}"/>
                </a:ext>
              </a:extLst>
            </p:cNvPr>
            <p:cNvSpPr/>
            <p:nvPr/>
          </p:nvSpPr>
          <p:spPr>
            <a:xfrm>
              <a:off x="7254811" y="661087"/>
              <a:ext cx="9525" cy="9525"/>
            </a:xfrm>
            <a:custGeom>
              <a:avLst/>
              <a:gdLst>
                <a:gd name="connsiteX0" fmla="*/ 9907 w 9525"/>
                <a:gd name="connsiteY0" fmla="*/ 7567 h 9525"/>
                <a:gd name="connsiteX1" fmla="*/ 9907 w 9525"/>
                <a:gd name="connsiteY1" fmla="*/ 7567 h 9525"/>
              </a:gdLst>
              <a:ahLst/>
              <a:cxnLst>
                <a:cxn ang="0">
                  <a:pos x="connsiteX0" y="connsiteY0"/>
                </a:cxn>
                <a:cxn ang="0">
                  <a:pos x="connsiteX1" y="connsiteY1"/>
                </a:cxn>
              </a:cxnLst>
              <a:rect l="l" t="t" r="r" b="b"/>
              <a:pathLst>
                <a:path w="9525" h="9525">
                  <a:moveTo>
                    <a:pt x="9907" y="7567"/>
                  </a:moveTo>
                  <a:cubicBezTo>
                    <a:pt x="10859" y="6615"/>
                    <a:pt x="3239" y="7567"/>
                    <a:pt x="9907"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0" name="Freeform: Shape 4289">
              <a:extLst>
                <a:ext uri="{FF2B5EF4-FFF2-40B4-BE49-F238E27FC236}">
                  <a16:creationId xmlns:a16="http://schemas.microsoft.com/office/drawing/2014/main" id="{19975E8D-23C6-4EC7-ADA7-0CCBBAF0C6B8}"/>
                </a:ext>
              </a:extLst>
            </p:cNvPr>
            <p:cNvSpPr/>
            <p:nvPr/>
          </p:nvSpPr>
          <p:spPr>
            <a:xfrm>
              <a:off x="7251859" y="6767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1" name="Freeform: Shape 4290">
              <a:extLst>
                <a:ext uri="{FF2B5EF4-FFF2-40B4-BE49-F238E27FC236}">
                  <a16:creationId xmlns:a16="http://schemas.microsoft.com/office/drawing/2014/main" id="{38ADB2B4-73A2-4464-8906-7C72AE37C93F}"/>
                </a:ext>
              </a:extLst>
            </p:cNvPr>
            <p:cNvSpPr/>
            <p:nvPr/>
          </p:nvSpPr>
          <p:spPr>
            <a:xfrm>
              <a:off x="7258526" y="644366"/>
              <a:ext cx="9525" cy="9525"/>
            </a:xfrm>
            <a:custGeom>
              <a:avLst/>
              <a:gdLst>
                <a:gd name="connsiteX0" fmla="*/ 7144 w 9525"/>
                <a:gd name="connsiteY0" fmla="*/ 7144 h 9525"/>
                <a:gd name="connsiteX1" fmla="*/ 8096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8096"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2" name="Freeform: Shape 4291">
              <a:extLst>
                <a:ext uri="{FF2B5EF4-FFF2-40B4-BE49-F238E27FC236}">
                  <a16:creationId xmlns:a16="http://schemas.microsoft.com/office/drawing/2014/main" id="{90AD8C98-0D42-4CE8-8FB8-0EE349C80748}"/>
                </a:ext>
              </a:extLst>
            </p:cNvPr>
            <p:cNvSpPr/>
            <p:nvPr/>
          </p:nvSpPr>
          <p:spPr>
            <a:xfrm>
              <a:off x="7245191" y="3719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3" name="Freeform: Shape 4292">
              <a:extLst>
                <a:ext uri="{FF2B5EF4-FFF2-40B4-BE49-F238E27FC236}">
                  <a16:creationId xmlns:a16="http://schemas.microsoft.com/office/drawing/2014/main" id="{132F0FF9-0CCF-481F-BCE7-C1CE1EE4C871}"/>
                </a:ext>
              </a:extLst>
            </p:cNvPr>
            <p:cNvSpPr/>
            <p:nvPr/>
          </p:nvSpPr>
          <p:spPr>
            <a:xfrm>
              <a:off x="7254716" y="22907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95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4" name="Freeform: Shape 4293">
              <a:extLst>
                <a:ext uri="{FF2B5EF4-FFF2-40B4-BE49-F238E27FC236}">
                  <a16:creationId xmlns:a16="http://schemas.microsoft.com/office/drawing/2014/main" id="{D216AE1A-C365-4A76-AC17-DAE4A5B3186A}"/>
                </a:ext>
              </a:extLst>
            </p:cNvPr>
            <p:cNvSpPr/>
            <p:nvPr/>
          </p:nvSpPr>
          <p:spPr>
            <a:xfrm>
              <a:off x="7261384" y="5948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5" name="Freeform: Shape 4294">
              <a:extLst>
                <a:ext uri="{FF2B5EF4-FFF2-40B4-BE49-F238E27FC236}">
                  <a16:creationId xmlns:a16="http://schemas.microsoft.com/office/drawing/2014/main" id="{F7526212-54FC-4A58-A982-DDEF28A62917}"/>
                </a:ext>
              </a:extLst>
            </p:cNvPr>
            <p:cNvSpPr/>
            <p:nvPr/>
          </p:nvSpPr>
          <p:spPr>
            <a:xfrm>
              <a:off x="7253764" y="512723"/>
              <a:ext cx="19050" cy="9525"/>
            </a:xfrm>
            <a:custGeom>
              <a:avLst/>
              <a:gdLst>
                <a:gd name="connsiteX0" fmla="*/ 12859 w 19050"/>
                <a:gd name="connsiteY0" fmla="*/ 8294 h 9525"/>
                <a:gd name="connsiteX1" fmla="*/ 7144 w 19050"/>
                <a:gd name="connsiteY1" fmla="*/ 7341 h 9525"/>
                <a:gd name="connsiteX2" fmla="*/ 12859 w 19050"/>
                <a:gd name="connsiteY2" fmla="*/ 8294 h 9525"/>
              </a:gdLst>
              <a:ahLst/>
              <a:cxnLst>
                <a:cxn ang="0">
                  <a:pos x="connsiteX0" y="connsiteY0"/>
                </a:cxn>
                <a:cxn ang="0">
                  <a:pos x="connsiteX1" y="connsiteY1"/>
                </a:cxn>
                <a:cxn ang="0">
                  <a:pos x="connsiteX2" y="connsiteY2"/>
                </a:cxn>
              </a:cxnLst>
              <a:rect l="l" t="t" r="r" b="b"/>
              <a:pathLst>
                <a:path w="19050" h="9525">
                  <a:moveTo>
                    <a:pt x="12859" y="8294"/>
                  </a:moveTo>
                  <a:cubicBezTo>
                    <a:pt x="10001" y="9246"/>
                    <a:pt x="10001" y="6389"/>
                    <a:pt x="7144" y="7341"/>
                  </a:cubicBezTo>
                  <a:cubicBezTo>
                    <a:pt x="8096" y="7341"/>
                    <a:pt x="11906" y="9246"/>
                    <a:pt x="12859" y="829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6" name="Freeform: Shape 4295">
              <a:extLst>
                <a:ext uri="{FF2B5EF4-FFF2-40B4-BE49-F238E27FC236}">
                  <a16:creationId xmlns:a16="http://schemas.microsoft.com/office/drawing/2014/main" id="{AD66311E-ED6D-45E4-BF1E-DFD5F8720F83}"/>
                </a:ext>
              </a:extLst>
            </p:cNvPr>
            <p:cNvSpPr/>
            <p:nvPr/>
          </p:nvSpPr>
          <p:spPr>
            <a:xfrm>
              <a:off x="7240429" y="6777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7" name="Freeform: Shape 4296">
              <a:extLst>
                <a:ext uri="{FF2B5EF4-FFF2-40B4-BE49-F238E27FC236}">
                  <a16:creationId xmlns:a16="http://schemas.microsoft.com/office/drawing/2014/main" id="{3C4420CB-31CF-49B4-9B97-E4696910575C}"/>
                </a:ext>
              </a:extLst>
            </p:cNvPr>
            <p:cNvSpPr/>
            <p:nvPr/>
          </p:nvSpPr>
          <p:spPr>
            <a:xfrm>
              <a:off x="7253340" y="512921"/>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8" name="Freeform: Shape 4297">
              <a:extLst>
                <a:ext uri="{FF2B5EF4-FFF2-40B4-BE49-F238E27FC236}">
                  <a16:creationId xmlns:a16="http://schemas.microsoft.com/office/drawing/2014/main" id="{10CD5F2C-3BA8-4F4A-A7EF-9BADA07CFA71}"/>
                </a:ext>
              </a:extLst>
            </p:cNvPr>
            <p:cNvSpPr/>
            <p:nvPr/>
          </p:nvSpPr>
          <p:spPr>
            <a:xfrm>
              <a:off x="7257574" y="573881"/>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299" name="Freeform: Shape 4298">
              <a:extLst>
                <a:ext uri="{FF2B5EF4-FFF2-40B4-BE49-F238E27FC236}">
                  <a16:creationId xmlns:a16="http://schemas.microsoft.com/office/drawing/2014/main" id="{91952803-A284-4C49-A52A-D1EBE5C5F69D}"/>
                </a:ext>
              </a:extLst>
            </p:cNvPr>
            <p:cNvSpPr/>
            <p:nvPr/>
          </p:nvSpPr>
          <p:spPr>
            <a:xfrm>
              <a:off x="7255669" y="58912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0" name="Freeform: Shape 4299">
              <a:extLst>
                <a:ext uri="{FF2B5EF4-FFF2-40B4-BE49-F238E27FC236}">
                  <a16:creationId xmlns:a16="http://schemas.microsoft.com/office/drawing/2014/main" id="{0044F192-585C-467C-B87A-75CAA8CB6CC3}"/>
                </a:ext>
              </a:extLst>
            </p:cNvPr>
            <p:cNvSpPr/>
            <p:nvPr/>
          </p:nvSpPr>
          <p:spPr>
            <a:xfrm>
              <a:off x="7254046" y="565414"/>
              <a:ext cx="9525" cy="9525"/>
            </a:xfrm>
            <a:custGeom>
              <a:avLst/>
              <a:gdLst>
                <a:gd name="connsiteX0" fmla="*/ 7814 w 9525"/>
                <a:gd name="connsiteY0" fmla="*/ 7990 h 9525"/>
                <a:gd name="connsiteX1" fmla="*/ 7814 w 9525"/>
                <a:gd name="connsiteY1" fmla="*/ 7990 h 9525"/>
              </a:gdLst>
              <a:ahLst/>
              <a:cxnLst>
                <a:cxn ang="0">
                  <a:pos x="connsiteX0" y="connsiteY0"/>
                </a:cxn>
                <a:cxn ang="0">
                  <a:pos x="connsiteX1" y="connsiteY1"/>
                </a:cxn>
              </a:cxnLst>
              <a:rect l="l" t="t" r="r" b="b"/>
              <a:pathLst>
                <a:path w="9525" h="9525">
                  <a:moveTo>
                    <a:pt x="7814" y="7990"/>
                  </a:moveTo>
                  <a:cubicBezTo>
                    <a:pt x="8767" y="6085"/>
                    <a:pt x="5910" y="7990"/>
                    <a:pt x="781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1" name="Freeform: Shape 4300">
              <a:extLst>
                <a:ext uri="{FF2B5EF4-FFF2-40B4-BE49-F238E27FC236}">
                  <a16:creationId xmlns:a16="http://schemas.microsoft.com/office/drawing/2014/main" id="{EB503967-6078-42F7-923E-9DF411BD8349}"/>
                </a:ext>
              </a:extLst>
            </p:cNvPr>
            <p:cNvSpPr/>
            <p:nvPr/>
          </p:nvSpPr>
          <p:spPr>
            <a:xfrm>
              <a:off x="7253340" y="557688"/>
              <a:ext cx="9525" cy="9525"/>
            </a:xfrm>
            <a:custGeom>
              <a:avLst/>
              <a:gdLst>
                <a:gd name="connsiteX0" fmla="*/ 7567 w 9525"/>
                <a:gd name="connsiteY0" fmla="*/ 7144 h 9525"/>
                <a:gd name="connsiteX1" fmla="*/ 7567 w 9525"/>
                <a:gd name="connsiteY1" fmla="*/ 7144 h 9525"/>
              </a:gdLst>
              <a:ahLst/>
              <a:cxnLst>
                <a:cxn ang="0">
                  <a:pos x="connsiteX0" y="connsiteY0"/>
                </a:cxn>
                <a:cxn ang="0">
                  <a:pos x="connsiteX1" y="connsiteY1"/>
                </a:cxn>
              </a:cxnLst>
              <a:rect l="l" t="t" r="r" b="b"/>
              <a:pathLst>
                <a:path w="9525" h="9525">
                  <a:moveTo>
                    <a:pt x="7567" y="7144"/>
                  </a:moveTo>
                  <a:cubicBezTo>
                    <a:pt x="7567" y="7144"/>
                    <a:pt x="6615" y="8096"/>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2" name="Freeform: Shape 4301">
              <a:extLst>
                <a:ext uri="{FF2B5EF4-FFF2-40B4-BE49-F238E27FC236}">
                  <a16:creationId xmlns:a16="http://schemas.microsoft.com/office/drawing/2014/main" id="{2E02726A-8D7F-493B-99BA-43F0E4BC388F}"/>
                </a:ext>
              </a:extLst>
            </p:cNvPr>
            <p:cNvSpPr/>
            <p:nvPr/>
          </p:nvSpPr>
          <p:spPr>
            <a:xfrm>
              <a:off x="7248049" y="395340"/>
              <a:ext cx="9525" cy="9525"/>
            </a:xfrm>
            <a:custGeom>
              <a:avLst/>
              <a:gdLst>
                <a:gd name="connsiteX0" fmla="*/ 7144 w 9525"/>
                <a:gd name="connsiteY0" fmla="*/ 7567 h 9525"/>
                <a:gd name="connsiteX1" fmla="*/ 10001 w 9525"/>
                <a:gd name="connsiteY1" fmla="*/ 7567 h 9525"/>
                <a:gd name="connsiteX2" fmla="*/ 7144 w 9525"/>
                <a:gd name="connsiteY2" fmla="*/ 7567 h 9525"/>
              </a:gdLst>
              <a:ahLst/>
              <a:cxnLst>
                <a:cxn ang="0">
                  <a:pos x="connsiteX0" y="connsiteY0"/>
                </a:cxn>
                <a:cxn ang="0">
                  <a:pos x="connsiteX1" y="connsiteY1"/>
                </a:cxn>
                <a:cxn ang="0">
                  <a:pos x="connsiteX2" y="connsiteY2"/>
                </a:cxn>
              </a:cxnLst>
              <a:rect l="l" t="t" r="r" b="b"/>
              <a:pathLst>
                <a:path w="9525" h="9525">
                  <a:moveTo>
                    <a:pt x="7144" y="7567"/>
                  </a:moveTo>
                  <a:cubicBezTo>
                    <a:pt x="8096" y="7567"/>
                    <a:pt x="9049" y="7567"/>
                    <a:pt x="10001" y="7567"/>
                  </a:cubicBezTo>
                  <a:cubicBezTo>
                    <a:pt x="8096" y="7567"/>
                    <a:pt x="7144"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3" name="Freeform: Shape 4302">
              <a:extLst>
                <a:ext uri="{FF2B5EF4-FFF2-40B4-BE49-F238E27FC236}">
                  <a16:creationId xmlns:a16="http://schemas.microsoft.com/office/drawing/2014/main" id="{76DA0010-40EA-4C6C-BA25-70C479694B1B}"/>
                </a:ext>
              </a:extLst>
            </p:cNvPr>
            <p:cNvSpPr/>
            <p:nvPr/>
          </p:nvSpPr>
          <p:spPr>
            <a:xfrm>
              <a:off x="7240111" y="677703"/>
              <a:ext cx="9525" cy="9525"/>
            </a:xfrm>
            <a:custGeom>
              <a:avLst/>
              <a:gdLst>
                <a:gd name="connsiteX0" fmla="*/ 8414 w 9525"/>
                <a:gd name="connsiteY0" fmla="*/ 7144 h 9525"/>
                <a:gd name="connsiteX1" fmla="*/ 8414 w 9525"/>
                <a:gd name="connsiteY1" fmla="*/ 7144 h 9525"/>
              </a:gdLst>
              <a:ahLst/>
              <a:cxnLst>
                <a:cxn ang="0">
                  <a:pos x="connsiteX0" y="connsiteY0"/>
                </a:cxn>
                <a:cxn ang="0">
                  <a:pos x="connsiteX1" y="connsiteY1"/>
                </a:cxn>
              </a:cxnLst>
              <a:rect l="l" t="t" r="r" b="b"/>
              <a:pathLst>
                <a:path w="9525" h="9525">
                  <a:moveTo>
                    <a:pt x="8414" y="7144"/>
                  </a:moveTo>
                  <a:cubicBezTo>
                    <a:pt x="5556" y="7144"/>
                    <a:pt x="8414" y="7144"/>
                    <a:pt x="841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4" name="Freeform: Shape 4303">
              <a:extLst>
                <a:ext uri="{FF2B5EF4-FFF2-40B4-BE49-F238E27FC236}">
                  <a16:creationId xmlns:a16="http://schemas.microsoft.com/office/drawing/2014/main" id="{B97EDE3E-9384-4362-BDA7-F10B9D4012DF}"/>
                </a:ext>
              </a:extLst>
            </p:cNvPr>
            <p:cNvSpPr/>
            <p:nvPr/>
          </p:nvSpPr>
          <p:spPr>
            <a:xfrm>
              <a:off x="7231856" y="565308"/>
              <a:ext cx="9525" cy="9525"/>
            </a:xfrm>
            <a:custGeom>
              <a:avLst/>
              <a:gdLst>
                <a:gd name="connsiteX0" fmla="*/ 7144 w 9525"/>
                <a:gd name="connsiteY0" fmla="*/ 8096 h 9525"/>
                <a:gd name="connsiteX1" fmla="*/ 7144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lnTo>
                    <a:pt x="7144" y="7144"/>
                  </a:lnTo>
                  <a:cubicBezTo>
                    <a:pt x="7144"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5" name="Freeform: Shape 4304">
              <a:extLst>
                <a:ext uri="{FF2B5EF4-FFF2-40B4-BE49-F238E27FC236}">
                  <a16:creationId xmlns:a16="http://schemas.microsoft.com/office/drawing/2014/main" id="{4AC8B3E8-A7F3-4CDD-85E8-1E78A26A7F5C}"/>
                </a:ext>
              </a:extLst>
            </p:cNvPr>
            <p:cNvSpPr/>
            <p:nvPr/>
          </p:nvSpPr>
          <p:spPr>
            <a:xfrm>
              <a:off x="7244239" y="4538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6" name="Freeform: Shape 4305">
              <a:extLst>
                <a:ext uri="{FF2B5EF4-FFF2-40B4-BE49-F238E27FC236}">
                  <a16:creationId xmlns:a16="http://schemas.microsoft.com/office/drawing/2014/main" id="{5EA9652C-D1D5-4BA7-AD7B-C18AC920DE65}"/>
                </a:ext>
              </a:extLst>
            </p:cNvPr>
            <p:cNvSpPr/>
            <p:nvPr/>
          </p:nvSpPr>
          <p:spPr>
            <a:xfrm>
              <a:off x="7231856" y="560122"/>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10001" y="7567"/>
                    <a:pt x="9049" y="6615"/>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7" name="Freeform: Shape 4306">
              <a:extLst>
                <a:ext uri="{FF2B5EF4-FFF2-40B4-BE49-F238E27FC236}">
                  <a16:creationId xmlns:a16="http://schemas.microsoft.com/office/drawing/2014/main" id="{18AE090C-06FB-4076-A680-F59146F8F193}"/>
                </a:ext>
              </a:extLst>
            </p:cNvPr>
            <p:cNvSpPr/>
            <p:nvPr/>
          </p:nvSpPr>
          <p:spPr>
            <a:xfrm>
              <a:off x="7250906" y="3957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8" name="Freeform: Shape 4307">
              <a:extLst>
                <a:ext uri="{FF2B5EF4-FFF2-40B4-BE49-F238E27FC236}">
                  <a16:creationId xmlns:a16="http://schemas.microsoft.com/office/drawing/2014/main" id="{7B9640A0-59F3-4E0E-A824-E133E665F542}"/>
                </a:ext>
              </a:extLst>
            </p:cNvPr>
            <p:cNvSpPr/>
            <p:nvPr/>
          </p:nvSpPr>
          <p:spPr>
            <a:xfrm>
              <a:off x="7236619" y="229984"/>
              <a:ext cx="47625" cy="466725"/>
            </a:xfrm>
            <a:custGeom>
              <a:avLst/>
              <a:gdLst>
                <a:gd name="connsiteX0" fmla="*/ 14764 w 47625"/>
                <a:gd name="connsiteY0" fmla="*/ 164351 h 466725"/>
                <a:gd name="connsiteX1" fmla="*/ 17621 w 47625"/>
                <a:gd name="connsiteY1" fmla="*/ 173876 h 466725"/>
                <a:gd name="connsiteX2" fmla="*/ 16669 w 47625"/>
                <a:gd name="connsiteY2" fmla="*/ 369138 h 466725"/>
                <a:gd name="connsiteX3" fmla="*/ 15716 w 47625"/>
                <a:gd name="connsiteY3" fmla="*/ 459626 h 466725"/>
                <a:gd name="connsiteX4" fmla="*/ 13811 w 47625"/>
                <a:gd name="connsiteY4" fmla="*/ 458673 h 466725"/>
                <a:gd name="connsiteX5" fmla="*/ 16669 w 47625"/>
                <a:gd name="connsiteY5" fmla="*/ 458673 h 466725"/>
                <a:gd name="connsiteX6" fmla="*/ 25241 w 47625"/>
                <a:gd name="connsiteY6" fmla="*/ 415811 h 466725"/>
                <a:gd name="connsiteX7" fmla="*/ 21431 w 47625"/>
                <a:gd name="connsiteY7" fmla="*/ 387236 h 466725"/>
                <a:gd name="connsiteX8" fmla="*/ 30956 w 47625"/>
                <a:gd name="connsiteY8" fmla="*/ 359613 h 466725"/>
                <a:gd name="connsiteX9" fmla="*/ 46196 w 47625"/>
                <a:gd name="connsiteY9" fmla="*/ 197688 h 466725"/>
                <a:gd name="connsiteX10" fmla="*/ 44291 w 47625"/>
                <a:gd name="connsiteY10" fmla="*/ 190068 h 466725"/>
                <a:gd name="connsiteX11" fmla="*/ 34766 w 47625"/>
                <a:gd name="connsiteY11" fmla="*/ 7188 h 466725"/>
                <a:gd name="connsiteX12" fmla="*/ 15716 w 47625"/>
                <a:gd name="connsiteY12" fmla="*/ 140538 h 466725"/>
                <a:gd name="connsiteX13" fmla="*/ 16669 w 47625"/>
                <a:gd name="connsiteY13" fmla="*/ 141491 h 466725"/>
                <a:gd name="connsiteX14" fmla="*/ 15716 w 47625"/>
                <a:gd name="connsiteY14" fmla="*/ 143396 h 466725"/>
                <a:gd name="connsiteX15" fmla="*/ 14764 w 47625"/>
                <a:gd name="connsiteY15" fmla="*/ 164351 h 466725"/>
                <a:gd name="connsiteX16" fmla="*/ 23336 w 47625"/>
                <a:gd name="connsiteY16" fmla="*/ 192926 h 466725"/>
                <a:gd name="connsiteX17" fmla="*/ 23336 w 47625"/>
                <a:gd name="connsiteY17" fmla="*/ 192926 h 466725"/>
                <a:gd name="connsiteX18" fmla="*/ 23336 w 47625"/>
                <a:gd name="connsiteY18" fmla="*/ 195783 h 466725"/>
                <a:gd name="connsiteX19" fmla="*/ 23336 w 47625"/>
                <a:gd name="connsiteY19" fmla="*/ 195783 h 466725"/>
                <a:gd name="connsiteX20" fmla="*/ 43339 w 47625"/>
                <a:gd name="connsiteY20" fmla="*/ 191021 h 466725"/>
                <a:gd name="connsiteX21" fmla="*/ 43339 w 47625"/>
                <a:gd name="connsiteY21" fmla="*/ 19102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625" h="466725">
                  <a:moveTo>
                    <a:pt x="14764" y="164351"/>
                  </a:moveTo>
                  <a:cubicBezTo>
                    <a:pt x="14764" y="173876"/>
                    <a:pt x="38576" y="170066"/>
                    <a:pt x="17621" y="173876"/>
                  </a:cubicBezTo>
                  <a:cubicBezTo>
                    <a:pt x="19526" y="171018"/>
                    <a:pt x="-6191" y="370091"/>
                    <a:pt x="16669" y="369138"/>
                  </a:cubicBezTo>
                  <a:cubicBezTo>
                    <a:pt x="10954" y="369138"/>
                    <a:pt x="18574" y="460578"/>
                    <a:pt x="15716" y="459626"/>
                  </a:cubicBezTo>
                  <a:cubicBezTo>
                    <a:pt x="17621" y="458673"/>
                    <a:pt x="16669" y="458673"/>
                    <a:pt x="13811" y="458673"/>
                  </a:cubicBezTo>
                  <a:cubicBezTo>
                    <a:pt x="14764" y="457721"/>
                    <a:pt x="15716" y="456768"/>
                    <a:pt x="16669" y="458673"/>
                  </a:cubicBezTo>
                  <a:cubicBezTo>
                    <a:pt x="30004" y="458673"/>
                    <a:pt x="25241" y="415811"/>
                    <a:pt x="25241" y="415811"/>
                  </a:cubicBezTo>
                  <a:cubicBezTo>
                    <a:pt x="28099" y="396761"/>
                    <a:pt x="32861" y="397713"/>
                    <a:pt x="21431" y="387236"/>
                  </a:cubicBezTo>
                  <a:cubicBezTo>
                    <a:pt x="23336" y="382473"/>
                    <a:pt x="39529" y="365328"/>
                    <a:pt x="30956" y="359613"/>
                  </a:cubicBezTo>
                  <a:cubicBezTo>
                    <a:pt x="1429" y="366281"/>
                    <a:pt x="52864" y="200546"/>
                    <a:pt x="46196" y="197688"/>
                  </a:cubicBezTo>
                  <a:cubicBezTo>
                    <a:pt x="37624" y="192926"/>
                    <a:pt x="43339" y="194831"/>
                    <a:pt x="44291" y="190068"/>
                  </a:cubicBezTo>
                  <a:cubicBezTo>
                    <a:pt x="32861" y="190068"/>
                    <a:pt x="35719" y="22428"/>
                    <a:pt x="34766" y="7188"/>
                  </a:cubicBezTo>
                  <a:cubicBezTo>
                    <a:pt x="31909" y="4331"/>
                    <a:pt x="15716" y="139586"/>
                    <a:pt x="15716" y="140538"/>
                  </a:cubicBezTo>
                  <a:cubicBezTo>
                    <a:pt x="15716" y="141491"/>
                    <a:pt x="19526" y="143396"/>
                    <a:pt x="16669" y="141491"/>
                  </a:cubicBezTo>
                  <a:cubicBezTo>
                    <a:pt x="18574" y="142443"/>
                    <a:pt x="18574" y="143396"/>
                    <a:pt x="15716" y="143396"/>
                  </a:cubicBezTo>
                  <a:cubicBezTo>
                    <a:pt x="20479" y="151016"/>
                    <a:pt x="14764" y="159588"/>
                    <a:pt x="14764" y="164351"/>
                  </a:cubicBezTo>
                  <a:close/>
                  <a:moveTo>
                    <a:pt x="23336" y="192926"/>
                  </a:moveTo>
                  <a:cubicBezTo>
                    <a:pt x="23336" y="192926"/>
                    <a:pt x="22384" y="191973"/>
                    <a:pt x="23336" y="192926"/>
                  </a:cubicBezTo>
                  <a:close/>
                  <a:moveTo>
                    <a:pt x="23336" y="195783"/>
                  </a:moveTo>
                  <a:cubicBezTo>
                    <a:pt x="23336" y="193878"/>
                    <a:pt x="27146" y="193878"/>
                    <a:pt x="23336" y="195783"/>
                  </a:cubicBezTo>
                  <a:close/>
                  <a:moveTo>
                    <a:pt x="43339" y="191021"/>
                  </a:moveTo>
                  <a:cubicBezTo>
                    <a:pt x="43339" y="191973"/>
                    <a:pt x="39529" y="190068"/>
                    <a:pt x="43339" y="1910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09" name="Freeform: Shape 4308">
              <a:extLst>
                <a:ext uri="{FF2B5EF4-FFF2-40B4-BE49-F238E27FC236}">
                  <a16:creationId xmlns:a16="http://schemas.microsoft.com/office/drawing/2014/main" id="{6CF86766-4530-446A-AEF3-E1E5AA6F5BBC}"/>
                </a:ext>
              </a:extLst>
            </p:cNvPr>
            <p:cNvSpPr/>
            <p:nvPr/>
          </p:nvSpPr>
          <p:spPr>
            <a:xfrm>
              <a:off x="7268289" y="412908"/>
              <a:ext cx="9525" cy="9525"/>
            </a:xfrm>
            <a:custGeom>
              <a:avLst/>
              <a:gdLst>
                <a:gd name="connsiteX0" fmla="*/ 7858 w 9525"/>
                <a:gd name="connsiteY0" fmla="*/ 7144 h 9525"/>
                <a:gd name="connsiteX1" fmla="*/ 7858 w 9525"/>
                <a:gd name="connsiteY1" fmla="*/ 7144 h 9525"/>
              </a:gdLst>
              <a:ahLst/>
              <a:cxnLst>
                <a:cxn ang="0">
                  <a:pos x="connsiteX0" y="connsiteY0"/>
                </a:cxn>
                <a:cxn ang="0">
                  <a:pos x="connsiteX1" y="connsiteY1"/>
                </a:cxn>
              </a:cxnLst>
              <a:rect l="l" t="t" r="r" b="b"/>
              <a:pathLst>
                <a:path w="9525" h="9525">
                  <a:moveTo>
                    <a:pt x="7858" y="7144"/>
                  </a:moveTo>
                  <a:cubicBezTo>
                    <a:pt x="6906" y="7144"/>
                    <a:pt x="6906" y="7144"/>
                    <a:pt x="7858"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0" name="Freeform: Shape 4309">
              <a:extLst>
                <a:ext uri="{FF2B5EF4-FFF2-40B4-BE49-F238E27FC236}">
                  <a16:creationId xmlns:a16="http://schemas.microsoft.com/office/drawing/2014/main" id="{11979EE7-AC73-4CA9-B479-ADAD09325573}"/>
                </a:ext>
              </a:extLst>
            </p:cNvPr>
            <p:cNvSpPr/>
            <p:nvPr/>
          </p:nvSpPr>
          <p:spPr>
            <a:xfrm>
              <a:off x="7253870" y="63865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7990" y="7144"/>
                    <a:pt x="6086"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1" name="Freeform: Shape 4310">
              <a:extLst>
                <a:ext uri="{FF2B5EF4-FFF2-40B4-BE49-F238E27FC236}">
                  <a16:creationId xmlns:a16="http://schemas.microsoft.com/office/drawing/2014/main" id="{6D38BB14-8270-49B1-9219-D27856F474FD}"/>
                </a:ext>
              </a:extLst>
            </p:cNvPr>
            <p:cNvSpPr/>
            <p:nvPr/>
          </p:nvSpPr>
          <p:spPr>
            <a:xfrm>
              <a:off x="7243286" y="45100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9049"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2" name="Freeform: Shape 4311">
              <a:extLst>
                <a:ext uri="{FF2B5EF4-FFF2-40B4-BE49-F238E27FC236}">
                  <a16:creationId xmlns:a16="http://schemas.microsoft.com/office/drawing/2014/main" id="{696D9160-7954-4FB6-BE3D-775DF690F23C}"/>
                </a:ext>
              </a:extLst>
            </p:cNvPr>
            <p:cNvSpPr/>
            <p:nvPr/>
          </p:nvSpPr>
          <p:spPr>
            <a:xfrm>
              <a:off x="7244239" y="6519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3" name="Freeform: Shape 4312">
              <a:extLst>
                <a:ext uri="{FF2B5EF4-FFF2-40B4-BE49-F238E27FC236}">
                  <a16:creationId xmlns:a16="http://schemas.microsoft.com/office/drawing/2014/main" id="{CDB4BCBD-9A85-4063-BE2D-D5B830F0612F}"/>
                </a:ext>
              </a:extLst>
            </p:cNvPr>
            <p:cNvSpPr/>
            <p:nvPr/>
          </p:nvSpPr>
          <p:spPr>
            <a:xfrm>
              <a:off x="7243286" y="658653"/>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7144"/>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4" name="Freeform: Shape 4313">
              <a:extLst>
                <a:ext uri="{FF2B5EF4-FFF2-40B4-BE49-F238E27FC236}">
                  <a16:creationId xmlns:a16="http://schemas.microsoft.com/office/drawing/2014/main" id="{5D101737-8D7F-4836-AEC6-9121E75037D1}"/>
                </a:ext>
              </a:extLst>
            </p:cNvPr>
            <p:cNvSpPr/>
            <p:nvPr/>
          </p:nvSpPr>
          <p:spPr>
            <a:xfrm>
              <a:off x="7242334" y="66246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5" name="Freeform: Shape 4314">
              <a:extLst>
                <a:ext uri="{FF2B5EF4-FFF2-40B4-BE49-F238E27FC236}">
                  <a16:creationId xmlns:a16="http://schemas.microsoft.com/office/drawing/2014/main" id="{74F9F11F-A0A4-4B54-B2E5-E53AB9ABDF84}"/>
                </a:ext>
              </a:extLst>
            </p:cNvPr>
            <p:cNvSpPr/>
            <p:nvPr/>
          </p:nvSpPr>
          <p:spPr>
            <a:xfrm>
              <a:off x="7235904" y="590602"/>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7858" y="7567"/>
                    <a:pt x="7858" y="7567"/>
                    <a:pt x="7858" y="7567"/>
                  </a:cubicBezTo>
                  <a:cubicBezTo>
                    <a:pt x="6906" y="6615"/>
                    <a:pt x="6906" y="7567"/>
                    <a:pt x="7858"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6" name="Freeform: Shape 4315">
              <a:extLst>
                <a:ext uri="{FF2B5EF4-FFF2-40B4-BE49-F238E27FC236}">
                  <a16:creationId xmlns:a16="http://schemas.microsoft.com/office/drawing/2014/main" id="{F137CADC-6831-4CB0-8DF1-64BBE4264184}"/>
                </a:ext>
              </a:extLst>
            </p:cNvPr>
            <p:cNvSpPr/>
            <p:nvPr/>
          </p:nvSpPr>
          <p:spPr>
            <a:xfrm>
              <a:off x="7243286" y="61102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cubicBezTo>
                    <a:pt x="7144" y="8096"/>
                    <a:pt x="7144" y="8096"/>
                    <a:pt x="7144" y="7144"/>
                  </a:cubicBezTo>
                  <a:cubicBezTo>
                    <a:pt x="7144" y="8096"/>
                    <a:pt x="7144"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7" name="Freeform: Shape 4316">
              <a:extLst>
                <a:ext uri="{FF2B5EF4-FFF2-40B4-BE49-F238E27FC236}">
                  <a16:creationId xmlns:a16="http://schemas.microsoft.com/office/drawing/2014/main" id="{B6002357-C838-47C5-9545-99E3C02E5A66}"/>
                </a:ext>
              </a:extLst>
            </p:cNvPr>
            <p:cNvSpPr/>
            <p:nvPr/>
          </p:nvSpPr>
          <p:spPr>
            <a:xfrm>
              <a:off x="7231856" y="56626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8" name="Freeform: Shape 4317">
              <a:extLst>
                <a:ext uri="{FF2B5EF4-FFF2-40B4-BE49-F238E27FC236}">
                  <a16:creationId xmlns:a16="http://schemas.microsoft.com/office/drawing/2014/main" id="{E3D2DF3B-8443-4E24-9BBE-3B60FABA0F5C}"/>
                </a:ext>
              </a:extLst>
            </p:cNvPr>
            <p:cNvSpPr/>
            <p:nvPr/>
          </p:nvSpPr>
          <p:spPr>
            <a:xfrm>
              <a:off x="7242863" y="611028"/>
              <a:ext cx="9525" cy="9525"/>
            </a:xfrm>
            <a:custGeom>
              <a:avLst/>
              <a:gdLst>
                <a:gd name="connsiteX0" fmla="*/ 7567 w 9525"/>
                <a:gd name="connsiteY0" fmla="*/ 7144 h 9525"/>
                <a:gd name="connsiteX1" fmla="*/ 7567 w 9525"/>
                <a:gd name="connsiteY1" fmla="*/ 8096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7144"/>
                    <a:pt x="7567" y="8096"/>
                    <a:pt x="7567" y="8096"/>
                  </a:cubicBezTo>
                  <a:cubicBezTo>
                    <a:pt x="7567"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19" name="Freeform: Shape 4318">
              <a:extLst>
                <a:ext uri="{FF2B5EF4-FFF2-40B4-BE49-F238E27FC236}">
                  <a16:creationId xmlns:a16="http://schemas.microsoft.com/office/drawing/2014/main" id="{40C43E8A-125A-469F-ADA6-5682DD018E4F}"/>
                </a:ext>
              </a:extLst>
            </p:cNvPr>
            <p:cNvSpPr/>
            <p:nvPr/>
          </p:nvSpPr>
          <p:spPr>
            <a:xfrm>
              <a:off x="7239476" y="68151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0" name="Freeform: Shape 4319">
              <a:extLst>
                <a:ext uri="{FF2B5EF4-FFF2-40B4-BE49-F238E27FC236}">
                  <a16:creationId xmlns:a16="http://schemas.microsoft.com/office/drawing/2014/main" id="{6E1ED59E-0F10-46FE-93C5-1DC07AC4BE80}"/>
                </a:ext>
              </a:extLst>
            </p:cNvPr>
            <p:cNvSpPr/>
            <p:nvPr/>
          </p:nvSpPr>
          <p:spPr>
            <a:xfrm>
              <a:off x="7239476" y="68151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1" name="Freeform: Shape 4320">
              <a:extLst>
                <a:ext uri="{FF2B5EF4-FFF2-40B4-BE49-F238E27FC236}">
                  <a16:creationId xmlns:a16="http://schemas.microsoft.com/office/drawing/2014/main" id="{ACE11CC7-5C1E-47B0-B469-85FDF201DE2A}"/>
                </a:ext>
              </a:extLst>
            </p:cNvPr>
            <p:cNvSpPr/>
            <p:nvPr/>
          </p:nvSpPr>
          <p:spPr>
            <a:xfrm>
              <a:off x="7240429" y="68246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2" name="Freeform: Shape 4321">
              <a:extLst>
                <a:ext uri="{FF2B5EF4-FFF2-40B4-BE49-F238E27FC236}">
                  <a16:creationId xmlns:a16="http://schemas.microsoft.com/office/drawing/2014/main" id="{5C1DCEF0-DD15-4EF5-A00C-FBA86B52A8DE}"/>
                </a:ext>
              </a:extLst>
            </p:cNvPr>
            <p:cNvSpPr/>
            <p:nvPr/>
          </p:nvSpPr>
          <p:spPr>
            <a:xfrm>
              <a:off x="7240429" y="67579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7144"/>
                  </a:lnTo>
                  <a:cubicBezTo>
                    <a:pt x="7144" y="7144"/>
                    <a:pt x="8096"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3" name="Freeform: Shape 4322">
              <a:extLst>
                <a:ext uri="{FF2B5EF4-FFF2-40B4-BE49-F238E27FC236}">
                  <a16:creationId xmlns:a16="http://schemas.microsoft.com/office/drawing/2014/main" id="{7FA408F0-354C-411B-B47E-F0AFFDE1CC29}"/>
                </a:ext>
              </a:extLst>
            </p:cNvPr>
            <p:cNvSpPr/>
            <p:nvPr/>
          </p:nvSpPr>
          <p:spPr>
            <a:xfrm>
              <a:off x="7239872" y="673893"/>
              <a:ext cx="9525" cy="9525"/>
            </a:xfrm>
            <a:custGeom>
              <a:avLst/>
              <a:gdLst>
                <a:gd name="connsiteX0" fmla="*/ 8653 w 9525"/>
                <a:gd name="connsiteY0" fmla="*/ 7144 h 9525"/>
                <a:gd name="connsiteX1" fmla="*/ 8653 w 9525"/>
                <a:gd name="connsiteY1" fmla="*/ 7144 h 9525"/>
              </a:gdLst>
              <a:ahLst/>
              <a:cxnLst>
                <a:cxn ang="0">
                  <a:pos x="connsiteX0" y="connsiteY0"/>
                </a:cxn>
                <a:cxn ang="0">
                  <a:pos x="connsiteX1" y="connsiteY1"/>
                </a:cxn>
              </a:cxnLst>
              <a:rect l="l" t="t" r="r" b="b"/>
              <a:pathLst>
                <a:path w="9525" h="9525">
                  <a:moveTo>
                    <a:pt x="8653" y="7144"/>
                  </a:moveTo>
                  <a:cubicBezTo>
                    <a:pt x="5796" y="11906"/>
                    <a:pt x="7700" y="7144"/>
                    <a:pt x="865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4" name="Freeform: Shape 4323">
              <a:extLst>
                <a:ext uri="{FF2B5EF4-FFF2-40B4-BE49-F238E27FC236}">
                  <a16:creationId xmlns:a16="http://schemas.microsoft.com/office/drawing/2014/main" id="{0A7B1061-A11B-4149-AEF9-D15ECB7D44CB}"/>
                </a:ext>
              </a:extLst>
            </p:cNvPr>
            <p:cNvSpPr/>
            <p:nvPr/>
          </p:nvSpPr>
          <p:spPr>
            <a:xfrm>
              <a:off x="7254716" y="66722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1095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5" name="Freeform: Shape 4324">
              <a:extLst>
                <a:ext uri="{FF2B5EF4-FFF2-40B4-BE49-F238E27FC236}">
                  <a16:creationId xmlns:a16="http://schemas.microsoft.com/office/drawing/2014/main" id="{78D6D0F3-F388-4C29-B775-047375601351}"/>
                </a:ext>
              </a:extLst>
            </p:cNvPr>
            <p:cNvSpPr/>
            <p:nvPr/>
          </p:nvSpPr>
          <p:spPr>
            <a:xfrm>
              <a:off x="7256621" y="662463"/>
              <a:ext cx="9525" cy="9525"/>
            </a:xfrm>
            <a:custGeom>
              <a:avLst/>
              <a:gdLst>
                <a:gd name="connsiteX0" fmla="*/ 7144 w 9525"/>
                <a:gd name="connsiteY0" fmla="*/ 7144 h 9525"/>
                <a:gd name="connsiteX1" fmla="*/ 9049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8096"/>
                    <a:pt x="9049" y="7144"/>
                    <a:pt x="9049" y="7144"/>
                  </a:cubicBez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6" name="Freeform: Shape 4325">
              <a:extLst>
                <a:ext uri="{FF2B5EF4-FFF2-40B4-BE49-F238E27FC236}">
                  <a16:creationId xmlns:a16="http://schemas.microsoft.com/office/drawing/2014/main" id="{A85D0835-A8AE-4D5D-87AE-59A4D9F8023A}"/>
                </a:ext>
              </a:extLst>
            </p:cNvPr>
            <p:cNvSpPr/>
            <p:nvPr/>
          </p:nvSpPr>
          <p:spPr>
            <a:xfrm>
              <a:off x="7255669" y="627221"/>
              <a:ext cx="9525" cy="9525"/>
            </a:xfrm>
            <a:custGeom>
              <a:avLst/>
              <a:gdLst>
                <a:gd name="connsiteX0" fmla="*/ 7144 w 9525"/>
                <a:gd name="connsiteY0" fmla="*/ 7144 h 9525"/>
                <a:gd name="connsiteX1" fmla="*/ 10001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10001" y="7144"/>
                  </a:lnTo>
                  <a:cubicBezTo>
                    <a:pt x="10001"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7" name="Freeform: Shape 4326">
              <a:extLst>
                <a:ext uri="{FF2B5EF4-FFF2-40B4-BE49-F238E27FC236}">
                  <a16:creationId xmlns:a16="http://schemas.microsoft.com/office/drawing/2014/main" id="{39C1DB8F-02B6-406D-BF01-9FA07A841067}"/>
                </a:ext>
              </a:extLst>
            </p:cNvPr>
            <p:cNvSpPr/>
            <p:nvPr/>
          </p:nvSpPr>
          <p:spPr>
            <a:xfrm>
              <a:off x="7241487" y="621506"/>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10001"/>
                    <a:pt x="7990"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8" name="Freeform: Shape 4327">
              <a:extLst>
                <a:ext uri="{FF2B5EF4-FFF2-40B4-BE49-F238E27FC236}">
                  <a16:creationId xmlns:a16="http://schemas.microsoft.com/office/drawing/2014/main" id="{39D7473B-2EAB-476D-B684-F12F48ECE5E2}"/>
                </a:ext>
              </a:extLst>
            </p:cNvPr>
            <p:cNvSpPr/>
            <p:nvPr/>
          </p:nvSpPr>
          <p:spPr>
            <a:xfrm>
              <a:off x="7260156" y="615805"/>
              <a:ext cx="9525" cy="9525"/>
            </a:xfrm>
            <a:custGeom>
              <a:avLst/>
              <a:gdLst>
                <a:gd name="connsiteX0" fmla="*/ 7419 w 9525"/>
                <a:gd name="connsiteY0" fmla="*/ 8082 h 9525"/>
                <a:gd name="connsiteX1" fmla="*/ 7419 w 9525"/>
                <a:gd name="connsiteY1" fmla="*/ 8082 h 9525"/>
              </a:gdLst>
              <a:ahLst/>
              <a:cxnLst>
                <a:cxn ang="0">
                  <a:pos x="connsiteX0" y="connsiteY0"/>
                </a:cxn>
                <a:cxn ang="0">
                  <a:pos x="connsiteX1" y="connsiteY1"/>
                </a:cxn>
              </a:cxnLst>
              <a:rect l="l" t="t" r="r" b="b"/>
              <a:pathLst>
                <a:path w="9525" h="9525">
                  <a:moveTo>
                    <a:pt x="7419" y="8082"/>
                  </a:moveTo>
                  <a:cubicBezTo>
                    <a:pt x="8371" y="9987"/>
                    <a:pt x="6466" y="5225"/>
                    <a:pt x="7419" y="80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29" name="Freeform: Shape 4328">
              <a:extLst>
                <a:ext uri="{FF2B5EF4-FFF2-40B4-BE49-F238E27FC236}">
                  <a16:creationId xmlns:a16="http://schemas.microsoft.com/office/drawing/2014/main" id="{BA1332D3-D850-4D85-AA86-91A2A569F8CE}"/>
                </a:ext>
              </a:extLst>
            </p:cNvPr>
            <p:cNvSpPr/>
            <p:nvPr/>
          </p:nvSpPr>
          <p:spPr>
            <a:xfrm>
              <a:off x="7253764" y="559593"/>
              <a:ext cx="9525" cy="9525"/>
            </a:xfrm>
            <a:custGeom>
              <a:avLst/>
              <a:gdLst>
                <a:gd name="connsiteX0" fmla="*/ 10001 w 9525"/>
                <a:gd name="connsiteY0" fmla="*/ 7144 h 9525"/>
                <a:gd name="connsiteX1" fmla="*/ 7144 w 9525"/>
                <a:gd name="connsiteY1" fmla="*/ 7144 h 9525"/>
                <a:gd name="connsiteX2" fmla="*/ 10001 w 9525"/>
                <a:gd name="connsiteY2" fmla="*/ 7144 h 9525"/>
              </a:gdLst>
              <a:ahLst/>
              <a:cxnLst>
                <a:cxn ang="0">
                  <a:pos x="connsiteX0" y="connsiteY0"/>
                </a:cxn>
                <a:cxn ang="0">
                  <a:pos x="connsiteX1" y="connsiteY1"/>
                </a:cxn>
                <a:cxn ang="0">
                  <a:pos x="connsiteX2" y="connsiteY2"/>
                </a:cxn>
              </a:cxnLst>
              <a:rect l="l" t="t" r="r" b="b"/>
              <a:pathLst>
                <a:path w="9525" h="9525">
                  <a:moveTo>
                    <a:pt x="10001" y="7144"/>
                  </a:moveTo>
                  <a:lnTo>
                    <a:pt x="7144" y="7144"/>
                  </a:lnTo>
                  <a:cubicBezTo>
                    <a:pt x="7144" y="7144"/>
                    <a:pt x="10954" y="7144"/>
                    <a:pt x="100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0" name="Freeform: Shape 4329">
              <a:extLst>
                <a:ext uri="{FF2B5EF4-FFF2-40B4-BE49-F238E27FC236}">
                  <a16:creationId xmlns:a16="http://schemas.microsoft.com/office/drawing/2014/main" id="{CDE9C519-4B64-4B01-BB61-FFEFBCABD45F}"/>
                </a:ext>
              </a:extLst>
            </p:cNvPr>
            <p:cNvSpPr/>
            <p:nvPr/>
          </p:nvSpPr>
          <p:spPr>
            <a:xfrm>
              <a:off x="7253764" y="533876"/>
              <a:ext cx="9525" cy="9525"/>
            </a:xfrm>
            <a:custGeom>
              <a:avLst/>
              <a:gdLst>
                <a:gd name="connsiteX0" fmla="*/ 7144 w 9525"/>
                <a:gd name="connsiteY0" fmla="*/ 8096 h 9525"/>
                <a:gd name="connsiteX1" fmla="*/ 8096 w 9525"/>
                <a:gd name="connsiteY1" fmla="*/ 7144 h 9525"/>
                <a:gd name="connsiteX2" fmla="*/ 7144 w 9525"/>
                <a:gd name="connsiteY2" fmla="*/ 8096 h 9525"/>
              </a:gdLst>
              <a:ahLst/>
              <a:cxnLst>
                <a:cxn ang="0">
                  <a:pos x="connsiteX0" y="connsiteY0"/>
                </a:cxn>
                <a:cxn ang="0">
                  <a:pos x="connsiteX1" y="connsiteY1"/>
                </a:cxn>
                <a:cxn ang="0">
                  <a:pos x="connsiteX2" y="connsiteY2"/>
                </a:cxn>
              </a:cxnLst>
              <a:rect l="l" t="t" r="r" b="b"/>
              <a:pathLst>
                <a:path w="9525" h="9525">
                  <a:moveTo>
                    <a:pt x="7144" y="8096"/>
                  </a:moveTo>
                  <a:cubicBezTo>
                    <a:pt x="9049" y="8096"/>
                    <a:pt x="10001" y="7144"/>
                    <a:pt x="8096" y="7144"/>
                  </a:cubicBezTo>
                  <a:cubicBezTo>
                    <a:pt x="8096" y="7144"/>
                    <a:pt x="7144" y="8096"/>
                    <a:pt x="7144"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1" name="Freeform: Shape 4330">
              <a:extLst>
                <a:ext uri="{FF2B5EF4-FFF2-40B4-BE49-F238E27FC236}">
                  <a16:creationId xmlns:a16="http://schemas.microsoft.com/office/drawing/2014/main" id="{50412308-30A0-4963-A3A2-80FDCE7ED63C}"/>
                </a:ext>
              </a:extLst>
            </p:cNvPr>
            <p:cNvSpPr/>
            <p:nvPr/>
          </p:nvSpPr>
          <p:spPr>
            <a:xfrm>
              <a:off x="7268051" y="46148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0001"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2" name="Freeform: Shape 4331">
              <a:extLst>
                <a:ext uri="{FF2B5EF4-FFF2-40B4-BE49-F238E27FC236}">
                  <a16:creationId xmlns:a16="http://schemas.microsoft.com/office/drawing/2014/main" id="{FD37F066-8C32-4B58-8B5F-E596DAC19329}"/>
                </a:ext>
              </a:extLst>
            </p:cNvPr>
            <p:cNvSpPr/>
            <p:nvPr/>
          </p:nvSpPr>
          <p:spPr>
            <a:xfrm>
              <a:off x="7100136" y="741505"/>
              <a:ext cx="9525" cy="9525"/>
            </a:xfrm>
            <a:custGeom>
              <a:avLst/>
              <a:gdLst>
                <a:gd name="connsiteX0" fmla="*/ 7419 w 9525"/>
                <a:gd name="connsiteY0" fmla="*/ 9064 h 9525"/>
                <a:gd name="connsiteX1" fmla="*/ 7419 w 9525"/>
                <a:gd name="connsiteY1" fmla="*/ 9064 h 9525"/>
              </a:gdLst>
              <a:ahLst/>
              <a:cxnLst>
                <a:cxn ang="0">
                  <a:pos x="connsiteX0" y="connsiteY0"/>
                </a:cxn>
                <a:cxn ang="0">
                  <a:pos x="connsiteX1" y="connsiteY1"/>
                </a:cxn>
              </a:cxnLst>
              <a:rect l="l" t="t" r="r" b="b"/>
              <a:pathLst>
                <a:path w="9525" h="9525">
                  <a:moveTo>
                    <a:pt x="7419" y="9064"/>
                  </a:moveTo>
                  <a:cubicBezTo>
                    <a:pt x="6466" y="4302"/>
                    <a:pt x="8371" y="10017"/>
                    <a:pt x="7419" y="906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3" name="Freeform: Shape 4332">
              <a:extLst>
                <a:ext uri="{FF2B5EF4-FFF2-40B4-BE49-F238E27FC236}">
                  <a16:creationId xmlns:a16="http://schemas.microsoft.com/office/drawing/2014/main" id="{88B9AD39-7680-4213-9F81-FBC1F3B00E1C}"/>
                </a:ext>
              </a:extLst>
            </p:cNvPr>
            <p:cNvSpPr/>
            <p:nvPr/>
          </p:nvSpPr>
          <p:spPr>
            <a:xfrm>
              <a:off x="7096601" y="737711"/>
              <a:ext cx="9525" cy="19050"/>
            </a:xfrm>
            <a:custGeom>
              <a:avLst/>
              <a:gdLst>
                <a:gd name="connsiteX0" fmla="*/ 7144 w 9525"/>
                <a:gd name="connsiteY0" fmla="*/ 7144 h 19050"/>
                <a:gd name="connsiteX1" fmla="*/ 7144 w 9525"/>
                <a:gd name="connsiteY1" fmla="*/ 7144 h 19050"/>
              </a:gdLst>
              <a:ahLst/>
              <a:cxnLst>
                <a:cxn ang="0">
                  <a:pos x="connsiteX0" y="connsiteY0"/>
                </a:cxn>
                <a:cxn ang="0">
                  <a:pos x="connsiteX1" y="connsiteY1"/>
                </a:cxn>
              </a:cxnLst>
              <a:rect l="l" t="t" r="r" b="b"/>
              <a:pathLst>
                <a:path w="9525" h="19050">
                  <a:moveTo>
                    <a:pt x="7144" y="7144"/>
                  </a:moveTo>
                  <a:cubicBezTo>
                    <a:pt x="8096" y="17621"/>
                    <a:pt x="8096" y="1190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4" name="Freeform: Shape 4333">
              <a:extLst>
                <a:ext uri="{FF2B5EF4-FFF2-40B4-BE49-F238E27FC236}">
                  <a16:creationId xmlns:a16="http://schemas.microsoft.com/office/drawing/2014/main" id="{82E3C6C0-D513-4443-BBA5-A4DCED1DAE0C}"/>
                </a:ext>
              </a:extLst>
            </p:cNvPr>
            <p:cNvSpPr/>
            <p:nvPr/>
          </p:nvSpPr>
          <p:spPr>
            <a:xfrm>
              <a:off x="7063264" y="7453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5" name="Freeform: Shape 4334">
              <a:extLst>
                <a:ext uri="{FF2B5EF4-FFF2-40B4-BE49-F238E27FC236}">
                  <a16:creationId xmlns:a16="http://schemas.microsoft.com/office/drawing/2014/main" id="{6A08BCCA-0600-4B33-8C57-BF3A765B7EE6}"/>
                </a:ext>
              </a:extLst>
            </p:cNvPr>
            <p:cNvSpPr/>
            <p:nvPr/>
          </p:nvSpPr>
          <p:spPr>
            <a:xfrm>
              <a:off x="7044214" y="7548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6" name="Freeform: Shape 4335">
              <a:extLst>
                <a:ext uri="{FF2B5EF4-FFF2-40B4-BE49-F238E27FC236}">
                  <a16:creationId xmlns:a16="http://schemas.microsoft.com/office/drawing/2014/main" id="{AFF89278-2D07-4039-A665-B6667401F827}"/>
                </a:ext>
              </a:extLst>
            </p:cNvPr>
            <p:cNvSpPr/>
            <p:nvPr/>
          </p:nvSpPr>
          <p:spPr>
            <a:xfrm>
              <a:off x="7038499" y="7539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7" name="Freeform: Shape 4336">
              <a:extLst>
                <a:ext uri="{FF2B5EF4-FFF2-40B4-BE49-F238E27FC236}">
                  <a16:creationId xmlns:a16="http://schemas.microsoft.com/office/drawing/2014/main" id="{B179524F-4691-468B-BEDA-EC7D8DFC39C9}"/>
                </a:ext>
              </a:extLst>
            </p:cNvPr>
            <p:cNvSpPr/>
            <p:nvPr/>
          </p:nvSpPr>
          <p:spPr>
            <a:xfrm>
              <a:off x="7062311" y="744378"/>
              <a:ext cx="9525" cy="9525"/>
            </a:xfrm>
            <a:custGeom>
              <a:avLst/>
              <a:gdLst>
                <a:gd name="connsiteX0" fmla="*/ 8096 w 9525"/>
                <a:gd name="connsiteY0" fmla="*/ 8096 h 9525"/>
                <a:gd name="connsiteX1" fmla="*/ 7144 w 9525"/>
                <a:gd name="connsiteY1" fmla="*/ 7144 h 9525"/>
                <a:gd name="connsiteX2" fmla="*/ 8096 w 9525"/>
                <a:gd name="connsiteY2" fmla="*/ 8096 h 9525"/>
              </a:gdLst>
              <a:ahLst/>
              <a:cxnLst>
                <a:cxn ang="0">
                  <a:pos x="connsiteX0" y="connsiteY0"/>
                </a:cxn>
                <a:cxn ang="0">
                  <a:pos x="connsiteX1" y="connsiteY1"/>
                </a:cxn>
                <a:cxn ang="0">
                  <a:pos x="connsiteX2" y="connsiteY2"/>
                </a:cxn>
              </a:cxnLst>
              <a:rect l="l" t="t" r="r" b="b"/>
              <a:pathLst>
                <a:path w="9525" h="9525">
                  <a:moveTo>
                    <a:pt x="8096" y="8096"/>
                  </a:moveTo>
                  <a:lnTo>
                    <a:pt x="7144" y="7144"/>
                  </a:lnTo>
                  <a:cubicBezTo>
                    <a:pt x="8096" y="9049"/>
                    <a:pt x="8096" y="8096"/>
                    <a:pt x="8096"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8" name="Freeform: Shape 4337">
              <a:extLst>
                <a:ext uri="{FF2B5EF4-FFF2-40B4-BE49-F238E27FC236}">
                  <a16:creationId xmlns:a16="http://schemas.microsoft.com/office/drawing/2014/main" id="{D9AB0D0C-B110-496E-A358-55F613FCA3E5}"/>
                </a:ext>
              </a:extLst>
            </p:cNvPr>
            <p:cNvSpPr/>
            <p:nvPr/>
          </p:nvSpPr>
          <p:spPr>
            <a:xfrm>
              <a:off x="7094696" y="746521"/>
              <a:ext cx="9525" cy="9525"/>
            </a:xfrm>
            <a:custGeom>
              <a:avLst/>
              <a:gdLst>
                <a:gd name="connsiteX0" fmla="*/ 7144 w 9525"/>
                <a:gd name="connsiteY0" fmla="*/ 7858 h 9525"/>
                <a:gd name="connsiteX1" fmla="*/ 7144 w 9525"/>
                <a:gd name="connsiteY1" fmla="*/ 7858 h 9525"/>
              </a:gdLst>
              <a:ahLst/>
              <a:cxnLst>
                <a:cxn ang="0">
                  <a:pos x="connsiteX0" y="connsiteY0"/>
                </a:cxn>
                <a:cxn ang="0">
                  <a:pos x="connsiteX1" y="connsiteY1"/>
                </a:cxn>
              </a:cxnLst>
              <a:rect l="l" t="t" r="r" b="b"/>
              <a:pathLst>
                <a:path w="9525" h="9525">
                  <a:moveTo>
                    <a:pt x="7144" y="7858"/>
                  </a:moveTo>
                  <a:cubicBezTo>
                    <a:pt x="7144" y="6906"/>
                    <a:pt x="7144" y="6906"/>
                    <a:pt x="7144"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39" name="Freeform: Shape 4338">
              <a:extLst>
                <a:ext uri="{FF2B5EF4-FFF2-40B4-BE49-F238E27FC236}">
                  <a16:creationId xmlns:a16="http://schemas.microsoft.com/office/drawing/2014/main" id="{F1FEC466-A1E4-4E6B-B76B-04EBEAF29066}"/>
                </a:ext>
              </a:extLst>
            </p:cNvPr>
            <p:cNvSpPr/>
            <p:nvPr/>
          </p:nvSpPr>
          <p:spPr>
            <a:xfrm>
              <a:off x="7070460" y="737690"/>
              <a:ext cx="9525" cy="9525"/>
            </a:xfrm>
            <a:custGeom>
              <a:avLst/>
              <a:gdLst>
                <a:gd name="connsiteX0" fmla="*/ 7567 w 9525"/>
                <a:gd name="connsiteY0" fmla="*/ 9069 h 9525"/>
                <a:gd name="connsiteX1" fmla="*/ 7567 w 9525"/>
                <a:gd name="connsiteY1" fmla="*/ 9069 h 9525"/>
              </a:gdLst>
              <a:ahLst/>
              <a:cxnLst>
                <a:cxn ang="0">
                  <a:pos x="connsiteX0" y="connsiteY0"/>
                </a:cxn>
                <a:cxn ang="0">
                  <a:pos x="connsiteX1" y="connsiteY1"/>
                </a:cxn>
              </a:cxnLst>
              <a:rect l="l" t="t" r="r" b="b"/>
              <a:pathLst>
                <a:path w="9525" h="9525">
                  <a:moveTo>
                    <a:pt x="7567" y="9069"/>
                  </a:moveTo>
                  <a:cubicBezTo>
                    <a:pt x="7567" y="8117"/>
                    <a:pt x="6615" y="5259"/>
                    <a:pt x="7567" y="90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0" name="Freeform: Shape 4339">
              <a:extLst>
                <a:ext uri="{FF2B5EF4-FFF2-40B4-BE49-F238E27FC236}">
                  <a16:creationId xmlns:a16="http://schemas.microsoft.com/office/drawing/2014/main" id="{EB47039A-7209-4949-8341-D75F1F1CE5F2}"/>
                </a:ext>
              </a:extLst>
            </p:cNvPr>
            <p:cNvSpPr/>
            <p:nvPr/>
          </p:nvSpPr>
          <p:spPr>
            <a:xfrm>
              <a:off x="7077551" y="73580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10001" y="1381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1" name="Freeform: Shape 4340">
              <a:extLst>
                <a:ext uri="{FF2B5EF4-FFF2-40B4-BE49-F238E27FC236}">
                  <a16:creationId xmlns:a16="http://schemas.microsoft.com/office/drawing/2014/main" id="{08B2B608-8DA7-4FB1-B490-95FD220867EE}"/>
                </a:ext>
              </a:extLst>
            </p:cNvPr>
            <p:cNvSpPr/>
            <p:nvPr/>
          </p:nvSpPr>
          <p:spPr>
            <a:xfrm>
              <a:off x="7089934" y="73675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2" name="Freeform: Shape 4341">
              <a:extLst>
                <a:ext uri="{FF2B5EF4-FFF2-40B4-BE49-F238E27FC236}">
                  <a16:creationId xmlns:a16="http://schemas.microsoft.com/office/drawing/2014/main" id="{A88BD971-7B6D-4DAB-9AD7-52675A3E0DE6}"/>
                </a:ext>
              </a:extLst>
            </p:cNvPr>
            <p:cNvSpPr/>
            <p:nvPr/>
          </p:nvSpPr>
          <p:spPr>
            <a:xfrm>
              <a:off x="7065407" y="740145"/>
              <a:ext cx="9525" cy="9525"/>
            </a:xfrm>
            <a:custGeom>
              <a:avLst/>
              <a:gdLst>
                <a:gd name="connsiteX0" fmla="*/ 7858 w 9525"/>
                <a:gd name="connsiteY0" fmla="*/ 7567 h 9525"/>
                <a:gd name="connsiteX1" fmla="*/ 7858 w 9525"/>
                <a:gd name="connsiteY1" fmla="*/ 7567 h 9525"/>
                <a:gd name="connsiteX2" fmla="*/ 7858 w 9525"/>
                <a:gd name="connsiteY2" fmla="*/ 7567 h 9525"/>
              </a:gdLst>
              <a:ahLst/>
              <a:cxnLst>
                <a:cxn ang="0">
                  <a:pos x="connsiteX0" y="connsiteY0"/>
                </a:cxn>
                <a:cxn ang="0">
                  <a:pos x="connsiteX1" y="connsiteY1"/>
                </a:cxn>
                <a:cxn ang="0">
                  <a:pos x="connsiteX2" y="connsiteY2"/>
                </a:cxn>
              </a:cxnLst>
              <a:rect l="l" t="t" r="r" b="b"/>
              <a:pathLst>
                <a:path w="9525" h="9525">
                  <a:moveTo>
                    <a:pt x="7858" y="7567"/>
                  </a:moveTo>
                  <a:cubicBezTo>
                    <a:pt x="6906" y="7567"/>
                    <a:pt x="6906" y="6615"/>
                    <a:pt x="7858" y="7567"/>
                  </a:cubicBezTo>
                  <a:lnTo>
                    <a:pt x="7858" y="7567"/>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3" name="Freeform: Shape 4342">
              <a:extLst>
                <a:ext uri="{FF2B5EF4-FFF2-40B4-BE49-F238E27FC236}">
                  <a16:creationId xmlns:a16="http://schemas.microsoft.com/office/drawing/2014/main" id="{AFD208BE-ED98-4265-9750-68CA04906C76}"/>
                </a:ext>
              </a:extLst>
            </p:cNvPr>
            <p:cNvSpPr/>
            <p:nvPr/>
          </p:nvSpPr>
          <p:spPr>
            <a:xfrm>
              <a:off x="6943249" y="91868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4" name="Freeform: Shape 4343">
              <a:extLst>
                <a:ext uri="{FF2B5EF4-FFF2-40B4-BE49-F238E27FC236}">
                  <a16:creationId xmlns:a16="http://schemas.microsoft.com/office/drawing/2014/main" id="{F8F97228-A438-4A5A-96D1-898D8441B457}"/>
                </a:ext>
              </a:extLst>
            </p:cNvPr>
            <p:cNvSpPr/>
            <p:nvPr/>
          </p:nvSpPr>
          <p:spPr>
            <a:xfrm>
              <a:off x="6925363" y="921396"/>
              <a:ext cx="9525" cy="9525"/>
            </a:xfrm>
            <a:custGeom>
              <a:avLst/>
              <a:gdLst>
                <a:gd name="connsiteX0" fmla="*/ 8837 w 9525"/>
                <a:gd name="connsiteY0" fmla="*/ 8244 h 9525"/>
                <a:gd name="connsiteX1" fmla="*/ 8837 w 9525"/>
                <a:gd name="connsiteY1" fmla="*/ 8244 h 9525"/>
              </a:gdLst>
              <a:ahLst/>
              <a:cxnLst>
                <a:cxn ang="0">
                  <a:pos x="connsiteX0" y="connsiteY0"/>
                </a:cxn>
                <a:cxn ang="0">
                  <a:pos x="connsiteX1" y="connsiteY1"/>
                </a:cxn>
              </a:cxnLst>
              <a:rect l="l" t="t" r="r" b="b"/>
              <a:pathLst>
                <a:path w="9525" h="9525">
                  <a:moveTo>
                    <a:pt x="8837" y="8244"/>
                  </a:moveTo>
                  <a:cubicBezTo>
                    <a:pt x="8837" y="7291"/>
                    <a:pt x="5027" y="6339"/>
                    <a:pt x="8837"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5" name="Freeform: Shape 4344">
              <a:extLst>
                <a:ext uri="{FF2B5EF4-FFF2-40B4-BE49-F238E27FC236}">
                  <a16:creationId xmlns:a16="http://schemas.microsoft.com/office/drawing/2014/main" id="{80245C56-1D01-49DC-A70C-F5A8C4592813}"/>
                </a:ext>
              </a:extLst>
            </p:cNvPr>
            <p:cNvSpPr/>
            <p:nvPr/>
          </p:nvSpPr>
          <p:spPr>
            <a:xfrm>
              <a:off x="7030879" y="75485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6" name="Freeform: Shape 4345">
              <a:extLst>
                <a:ext uri="{FF2B5EF4-FFF2-40B4-BE49-F238E27FC236}">
                  <a16:creationId xmlns:a16="http://schemas.microsoft.com/office/drawing/2014/main" id="{D3957286-9C73-46CF-A8FD-1584B30DC293}"/>
                </a:ext>
              </a:extLst>
            </p:cNvPr>
            <p:cNvSpPr/>
            <p:nvPr/>
          </p:nvSpPr>
          <p:spPr>
            <a:xfrm>
              <a:off x="6990874" y="804386"/>
              <a:ext cx="19050" cy="9525"/>
            </a:xfrm>
            <a:custGeom>
              <a:avLst/>
              <a:gdLst>
                <a:gd name="connsiteX0" fmla="*/ 7144 w 19050"/>
                <a:gd name="connsiteY0" fmla="*/ 7144 h 9525"/>
                <a:gd name="connsiteX1" fmla="*/ 11906 w 19050"/>
                <a:gd name="connsiteY1" fmla="*/ 10001 h 9525"/>
                <a:gd name="connsiteX2" fmla="*/ 7144 w 19050"/>
                <a:gd name="connsiteY2" fmla="*/ 7144 h 9525"/>
              </a:gdLst>
              <a:ahLst/>
              <a:cxnLst>
                <a:cxn ang="0">
                  <a:pos x="connsiteX0" y="connsiteY0"/>
                </a:cxn>
                <a:cxn ang="0">
                  <a:pos x="connsiteX1" y="connsiteY1"/>
                </a:cxn>
                <a:cxn ang="0">
                  <a:pos x="connsiteX2" y="connsiteY2"/>
                </a:cxn>
              </a:cxnLst>
              <a:rect l="l" t="t" r="r" b="b"/>
              <a:pathLst>
                <a:path w="19050" h="9525">
                  <a:moveTo>
                    <a:pt x="7144" y="7144"/>
                  </a:moveTo>
                  <a:cubicBezTo>
                    <a:pt x="10001" y="8096"/>
                    <a:pt x="9049" y="10001"/>
                    <a:pt x="11906" y="10001"/>
                  </a:cubicBezTo>
                  <a:cubicBezTo>
                    <a:pt x="10954" y="10001"/>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7" name="Freeform: Shape 4346">
              <a:extLst>
                <a:ext uri="{FF2B5EF4-FFF2-40B4-BE49-F238E27FC236}">
                  <a16:creationId xmlns:a16="http://schemas.microsoft.com/office/drawing/2014/main" id="{9838536A-2393-44DF-82DE-C120BF914E25}"/>
                </a:ext>
              </a:extLst>
            </p:cNvPr>
            <p:cNvSpPr/>
            <p:nvPr/>
          </p:nvSpPr>
          <p:spPr>
            <a:xfrm>
              <a:off x="7094696" y="7472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8" name="Freeform: Shape 4347">
              <a:extLst>
                <a:ext uri="{FF2B5EF4-FFF2-40B4-BE49-F238E27FC236}">
                  <a16:creationId xmlns:a16="http://schemas.microsoft.com/office/drawing/2014/main" id="{E4F24192-A3BA-4E19-9028-5DB3F8AD6555}"/>
                </a:ext>
              </a:extLst>
            </p:cNvPr>
            <p:cNvSpPr/>
            <p:nvPr/>
          </p:nvSpPr>
          <p:spPr>
            <a:xfrm>
              <a:off x="6996589" y="8072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49" name="Freeform: Shape 4348">
              <a:extLst>
                <a:ext uri="{FF2B5EF4-FFF2-40B4-BE49-F238E27FC236}">
                  <a16:creationId xmlns:a16="http://schemas.microsoft.com/office/drawing/2014/main" id="{CD99D1A6-28F0-46E7-BAC7-42BF1E72C1A6}"/>
                </a:ext>
              </a:extLst>
            </p:cNvPr>
            <p:cNvSpPr/>
            <p:nvPr/>
          </p:nvSpPr>
          <p:spPr>
            <a:xfrm>
              <a:off x="7020401" y="767238"/>
              <a:ext cx="9525" cy="9525"/>
            </a:xfrm>
            <a:custGeom>
              <a:avLst/>
              <a:gdLst>
                <a:gd name="connsiteX0" fmla="*/ 7144 w 9525"/>
                <a:gd name="connsiteY0" fmla="*/ 7144 h 9525"/>
                <a:gd name="connsiteX1" fmla="*/ 8096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8096"/>
                    <a:pt x="8096" y="8096"/>
                  </a:cubicBezTo>
                  <a:cubicBezTo>
                    <a:pt x="8096"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0" name="Freeform: Shape 4349">
              <a:extLst>
                <a:ext uri="{FF2B5EF4-FFF2-40B4-BE49-F238E27FC236}">
                  <a16:creationId xmlns:a16="http://schemas.microsoft.com/office/drawing/2014/main" id="{445A7D88-5D34-409D-B5D3-6D6128B0591E}"/>
                </a:ext>
              </a:extLst>
            </p:cNvPr>
            <p:cNvSpPr/>
            <p:nvPr/>
          </p:nvSpPr>
          <p:spPr>
            <a:xfrm>
              <a:off x="7031831" y="76247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1" name="Freeform: Shape 4350">
              <a:extLst>
                <a:ext uri="{FF2B5EF4-FFF2-40B4-BE49-F238E27FC236}">
                  <a16:creationId xmlns:a16="http://schemas.microsoft.com/office/drawing/2014/main" id="{163030F8-3CFF-41F9-8355-7D0D78C9BE38}"/>
                </a:ext>
              </a:extLst>
            </p:cNvPr>
            <p:cNvSpPr/>
            <p:nvPr/>
          </p:nvSpPr>
          <p:spPr>
            <a:xfrm>
              <a:off x="7017826" y="773906"/>
              <a:ext cx="9525" cy="9525"/>
            </a:xfrm>
            <a:custGeom>
              <a:avLst/>
              <a:gdLst>
                <a:gd name="connsiteX0" fmla="*/ 7815 w 9525"/>
                <a:gd name="connsiteY0" fmla="*/ 7144 h 9525"/>
                <a:gd name="connsiteX1" fmla="*/ 7815 w 9525"/>
                <a:gd name="connsiteY1" fmla="*/ 7144 h 9525"/>
              </a:gdLst>
              <a:ahLst/>
              <a:cxnLst>
                <a:cxn ang="0">
                  <a:pos x="connsiteX0" y="connsiteY0"/>
                </a:cxn>
                <a:cxn ang="0">
                  <a:pos x="connsiteX1" y="connsiteY1"/>
                </a:cxn>
              </a:cxnLst>
              <a:rect l="l" t="t" r="r" b="b"/>
              <a:pathLst>
                <a:path w="9525" h="9525">
                  <a:moveTo>
                    <a:pt x="7815" y="7144"/>
                  </a:moveTo>
                  <a:cubicBezTo>
                    <a:pt x="5909" y="7144"/>
                    <a:pt x="8767" y="8096"/>
                    <a:pt x="7815"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2" name="Freeform: Shape 4351">
              <a:extLst>
                <a:ext uri="{FF2B5EF4-FFF2-40B4-BE49-F238E27FC236}">
                  <a16:creationId xmlns:a16="http://schemas.microsoft.com/office/drawing/2014/main" id="{05D01968-038E-4B85-AC9C-1A04DF6E4C38}"/>
                </a:ext>
              </a:extLst>
            </p:cNvPr>
            <p:cNvSpPr/>
            <p:nvPr/>
          </p:nvSpPr>
          <p:spPr>
            <a:xfrm>
              <a:off x="7014686" y="77866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3" name="Freeform: Shape 4352">
              <a:extLst>
                <a:ext uri="{FF2B5EF4-FFF2-40B4-BE49-F238E27FC236}">
                  <a16:creationId xmlns:a16="http://schemas.microsoft.com/office/drawing/2014/main" id="{F4E58A55-F1C9-46DA-A6CE-52AB16A213EE}"/>
                </a:ext>
              </a:extLst>
            </p:cNvPr>
            <p:cNvSpPr/>
            <p:nvPr/>
          </p:nvSpPr>
          <p:spPr>
            <a:xfrm>
              <a:off x="6944201" y="899636"/>
              <a:ext cx="9525" cy="9525"/>
            </a:xfrm>
            <a:custGeom>
              <a:avLst/>
              <a:gdLst>
                <a:gd name="connsiteX0" fmla="*/ 10001 w 9525"/>
                <a:gd name="connsiteY0" fmla="*/ 8096 h 9525"/>
                <a:gd name="connsiteX1" fmla="*/ 7144 w 9525"/>
                <a:gd name="connsiteY1" fmla="*/ 7144 h 9525"/>
                <a:gd name="connsiteX2" fmla="*/ 10001 w 9525"/>
                <a:gd name="connsiteY2" fmla="*/ 8096 h 9525"/>
              </a:gdLst>
              <a:ahLst/>
              <a:cxnLst>
                <a:cxn ang="0">
                  <a:pos x="connsiteX0" y="connsiteY0"/>
                </a:cxn>
                <a:cxn ang="0">
                  <a:pos x="connsiteX1" y="connsiteY1"/>
                </a:cxn>
                <a:cxn ang="0">
                  <a:pos x="connsiteX2" y="connsiteY2"/>
                </a:cxn>
              </a:cxnLst>
              <a:rect l="l" t="t" r="r" b="b"/>
              <a:pathLst>
                <a:path w="9525" h="9525">
                  <a:moveTo>
                    <a:pt x="10001" y="8096"/>
                  </a:moveTo>
                  <a:cubicBezTo>
                    <a:pt x="9049" y="8096"/>
                    <a:pt x="8096" y="8096"/>
                    <a:pt x="7144" y="7144"/>
                  </a:cubicBezTo>
                  <a:cubicBezTo>
                    <a:pt x="9049" y="8096"/>
                    <a:pt x="10001" y="9049"/>
                    <a:pt x="10001"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4" name="Freeform: Shape 4353">
              <a:extLst>
                <a:ext uri="{FF2B5EF4-FFF2-40B4-BE49-F238E27FC236}">
                  <a16:creationId xmlns:a16="http://schemas.microsoft.com/office/drawing/2014/main" id="{2746821B-C88A-45AB-AAD2-98A36C65412F}"/>
                </a:ext>
              </a:extLst>
            </p:cNvPr>
            <p:cNvSpPr/>
            <p:nvPr/>
          </p:nvSpPr>
          <p:spPr>
            <a:xfrm>
              <a:off x="7094696" y="745331"/>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10954"/>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5" name="Freeform: Shape 4354">
              <a:extLst>
                <a:ext uri="{FF2B5EF4-FFF2-40B4-BE49-F238E27FC236}">
                  <a16:creationId xmlns:a16="http://schemas.microsoft.com/office/drawing/2014/main" id="{A8B196E7-8561-4C50-9184-A6BBAC3EF9A6}"/>
                </a:ext>
              </a:extLst>
            </p:cNvPr>
            <p:cNvSpPr/>
            <p:nvPr/>
          </p:nvSpPr>
          <p:spPr>
            <a:xfrm>
              <a:off x="7034265" y="790098"/>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lnTo>
                    <a:pt x="7567" y="7144"/>
                  </a:lnTo>
                  <a:cubicBezTo>
                    <a:pt x="6615" y="7144"/>
                    <a:pt x="7567" y="7144"/>
                    <a:pt x="7567"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6" name="Freeform: Shape 4355">
              <a:extLst>
                <a:ext uri="{FF2B5EF4-FFF2-40B4-BE49-F238E27FC236}">
                  <a16:creationId xmlns:a16="http://schemas.microsoft.com/office/drawing/2014/main" id="{462AB99F-C990-483F-9025-C8C2BC258353}"/>
                </a:ext>
              </a:extLst>
            </p:cNvPr>
            <p:cNvSpPr/>
            <p:nvPr/>
          </p:nvSpPr>
          <p:spPr>
            <a:xfrm>
              <a:off x="6960394" y="86153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8096" y="7144"/>
                    <a:pt x="8096"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7" name="Freeform: Shape 4356">
              <a:extLst>
                <a:ext uri="{FF2B5EF4-FFF2-40B4-BE49-F238E27FC236}">
                  <a16:creationId xmlns:a16="http://schemas.microsoft.com/office/drawing/2014/main" id="{9EA131B9-8492-4941-8074-3638634BF783}"/>
                </a:ext>
              </a:extLst>
            </p:cNvPr>
            <p:cNvSpPr/>
            <p:nvPr/>
          </p:nvSpPr>
          <p:spPr>
            <a:xfrm>
              <a:off x="7030322" y="791856"/>
              <a:ext cx="9525" cy="9525"/>
            </a:xfrm>
            <a:custGeom>
              <a:avLst/>
              <a:gdLst>
                <a:gd name="connsiteX0" fmla="*/ 8653 w 9525"/>
                <a:gd name="connsiteY0" fmla="*/ 8244 h 9525"/>
                <a:gd name="connsiteX1" fmla="*/ 8653 w 9525"/>
                <a:gd name="connsiteY1" fmla="*/ 8244 h 9525"/>
              </a:gdLst>
              <a:ahLst/>
              <a:cxnLst>
                <a:cxn ang="0">
                  <a:pos x="connsiteX0" y="connsiteY0"/>
                </a:cxn>
                <a:cxn ang="0">
                  <a:pos x="connsiteX1" y="connsiteY1"/>
                </a:cxn>
              </a:cxnLst>
              <a:rect l="l" t="t" r="r" b="b"/>
              <a:pathLst>
                <a:path w="9525" h="9525">
                  <a:moveTo>
                    <a:pt x="8653" y="8244"/>
                  </a:moveTo>
                  <a:cubicBezTo>
                    <a:pt x="5796" y="6339"/>
                    <a:pt x="7700" y="7291"/>
                    <a:pt x="8653" y="82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8" name="Freeform: Shape 4357">
              <a:extLst>
                <a:ext uri="{FF2B5EF4-FFF2-40B4-BE49-F238E27FC236}">
                  <a16:creationId xmlns:a16="http://schemas.microsoft.com/office/drawing/2014/main" id="{09CFCE93-27A9-4C22-A980-38C7BB30A51B}"/>
                </a:ext>
              </a:extLst>
            </p:cNvPr>
            <p:cNvSpPr/>
            <p:nvPr/>
          </p:nvSpPr>
          <p:spPr>
            <a:xfrm>
              <a:off x="6944201" y="90058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59" name="Freeform: Shape 4358">
              <a:extLst>
                <a:ext uri="{FF2B5EF4-FFF2-40B4-BE49-F238E27FC236}">
                  <a16:creationId xmlns:a16="http://schemas.microsoft.com/office/drawing/2014/main" id="{D4E50443-1293-48DE-9CE5-E49652E072E0}"/>
                </a:ext>
              </a:extLst>
            </p:cNvPr>
            <p:cNvSpPr/>
            <p:nvPr/>
          </p:nvSpPr>
          <p:spPr>
            <a:xfrm>
              <a:off x="6918484" y="738125"/>
              <a:ext cx="190500" cy="200025"/>
            </a:xfrm>
            <a:custGeom>
              <a:avLst/>
              <a:gdLst>
                <a:gd name="connsiteX0" fmla="*/ 37624 w 190500"/>
                <a:gd name="connsiteY0" fmla="*/ 177227 h 200025"/>
                <a:gd name="connsiteX1" fmla="*/ 37624 w 190500"/>
                <a:gd name="connsiteY1" fmla="*/ 169607 h 200025"/>
                <a:gd name="connsiteX2" fmla="*/ 128111 w 190500"/>
                <a:gd name="connsiteY2" fmla="*/ 38162 h 200025"/>
                <a:gd name="connsiteX3" fmla="*/ 137636 w 190500"/>
                <a:gd name="connsiteY3" fmla="*/ 30542 h 200025"/>
                <a:gd name="connsiteX4" fmla="*/ 165259 w 190500"/>
                <a:gd name="connsiteY4" fmla="*/ 14349 h 200025"/>
                <a:gd name="connsiteX5" fmla="*/ 178594 w 190500"/>
                <a:gd name="connsiteY5" fmla="*/ 8634 h 200025"/>
                <a:gd name="connsiteX6" fmla="*/ 183356 w 190500"/>
                <a:gd name="connsiteY6" fmla="*/ 16254 h 200025"/>
                <a:gd name="connsiteX7" fmla="*/ 184309 w 190500"/>
                <a:gd name="connsiteY7" fmla="*/ 16254 h 200025"/>
                <a:gd name="connsiteX8" fmla="*/ 185261 w 190500"/>
                <a:gd name="connsiteY8" fmla="*/ 13397 h 200025"/>
                <a:gd name="connsiteX9" fmla="*/ 184309 w 190500"/>
                <a:gd name="connsiteY9" fmla="*/ 11492 h 200025"/>
                <a:gd name="connsiteX10" fmla="*/ 152876 w 190500"/>
                <a:gd name="connsiteY10" fmla="*/ 16254 h 200025"/>
                <a:gd name="connsiteX11" fmla="*/ 135731 w 190500"/>
                <a:gd name="connsiteY11" fmla="*/ 28637 h 200025"/>
                <a:gd name="connsiteX12" fmla="*/ 121444 w 190500"/>
                <a:gd name="connsiteY12" fmla="*/ 22922 h 200025"/>
                <a:gd name="connsiteX13" fmla="*/ 121444 w 190500"/>
                <a:gd name="connsiteY13" fmla="*/ 35304 h 200025"/>
                <a:gd name="connsiteX14" fmla="*/ 112871 w 190500"/>
                <a:gd name="connsiteY14" fmla="*/ 32447 h 200025"/>
                <a:gd name="connsiteX15" fmla="*/ 119539 w 190500"/>
                <a:gd name="connsiteY15" fmla="*/ 38162 h 200025"/>
                <a:gd name="connsiteX16" fmla="*/ 73819 w 190500"/>
                <a:gd name="connsiteY16" fmla="*/ 74357 h 200025"/>
                <a:gd name="connsiteX17" fmla="*/ 14764 w 190500"/>
                <a:gd name="connsiteY17" fmla="*/ 146747 h 200025"/>
                <a:gd name="connsiteX18" fmla="*/ 14764 w 190500"/>
                <a:gd name="connsiteY18" fmla="*/ 152462 h 200025"/>
                <a:gd name="connsiteX19" fmla="*/ 24289 w 190500"/>
                <a:gd name="connsiteY19" fmla="*/ 155319 h 200025"/>
                <a:gd name="connsiteX20" fmla="*/ 7144 w 190500"/>
                <a:gd name="connsiteY20" fmla="*/ 188657 h 200025"/>
                <a:gd name="connsiteX21" fmla="*/ 28099 w 190500"/>
                <a:gd name="connsiteY21" fmla="*/ 195324 h 200025"/>
                <a:gd name="connsiteX22" fmla="*/ 28099 w 190500"/>
                <a:gd name="connsiteY22" fmla="*/ 194372 h 200025"/>
                <a:gd name="connsiteX23" fmla="*/ 30004 w 190500"/>
                <a:gd name="connsiteY23" fmla="*/ 193419 h 200025"/>
                <a:gd name="connsiteX24" fmla="*/ 37624 w 190500"/>
                <a:gd name="connsiteY24" fmla="*/ 177227 h 200025"/>
                <a:gd name="connsiteX25" fmla="*/ 35719 w 190500"/>
                <a:gd name="connsiteY25" fmla="*/ 155319 h 200025"/>
                <a:gd name="connsiteX26" fmla="*/ 35719 w 190500"/>
                <a:gd name="connsiteY26" fmla="*/ 155319 h 200025"/>
                <a:gd name="connsiteX27" fmla="*/ 36671 w 190500"/>
                <a:gd name="connsiteY27" fmla="*/ 153414 h 200025"/>
                <a:gd name="connsiteX28" fmla="*/ 36671 w 190500"/>
                <a:gd name="connsiteY28" fmla="*/ 153414 h 200025"/>
                <a:gd name="connsiteX29" fmla="*/ 16669 w 190500"/>
                <a:gd name="connsiteY29" fmla="*/ 150557 h 200025"/>
                <a:gd name="connsiteX30" fmla="*/ 16669 w 190500"/>
                <a:gd name="connsiteY30" fmla="*/ 150557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0500" h="200025">
                  <a:moveTo>
                    <a:pt x="37624" y="177227"/>
                  </a:moveTo>
                  <a:cubicBezTo>
                    <a:pt x="40481" y="170559"/>
                    <a:pt x="16669" y="165797"/>
                    <a:pt x="37624" y="169607"/>
                  </a:cubicBezTo>
                  <a:cubicBezTo>
                    <a:pt x="28099" y="176274"/>
                    <a:pt x="130016" y="40067"/>
                    <a:pt x="128111" y="38162"/>
                  </a:cubicBezTo>
                  <a:cubicBezTo>
                    <a:pt x="137636" y="52449"/>
                    <a:pt x="140494" y="31494"/>
                    <a:pt x="137636" y="30542"/>
                  </a:cubicBezTo>
                  <a:cubicBezTo>
                    <a:pt x="138589" y="39114"/>
                    <a:pt x="167164" y="14349"/>
                    <a:pt x="165259" y="14349"/>
                  </a:cubicBezTo>
                  <a:cubicBezTo>
                    <a:pt x="168116" y="20064"/>
                    <a:pt x="173831" y="21969"/>
                    <a:pt x="178594" y="8634"/>
                  </a:cubicBezTo>
                  <a:cubicBezTo>
                    <a:pt x="181451" y="13397"/>
                    <a:pt x="182404" y="11492"/>
                    <a:pt x="183356" y="16254"/>
                  </a:cubicBezTo>
                  <a:cubicBezTo>
                    <a:pt x="183356" y="10539"/>
                    <a:pt x="184309" y="10539"/>
                    <a:pt x="184309" y="16254"/>
                  </a:cubicBezTo>
                  <a:cubicBezTo>
                    <a:pt x="183356" y="18159"/>
                    <a:pt x="185261" y="4824"/>
                    <a:pt x="185261" y="13397"/>
                  </a:cubicBezTo>
                  <a:cubicBezTo>
                    <a:pt x="184309" y="12444"/>
                    <a:pt x="183356" y="12444"/>
                    <a:pt x="184309" y="11492"/>
                  </a:cubicBezTo>
                  <a:cubicBezTo>
                    <a:pt x="179546" y="-891"/>
                    <a:pt x="152876" y="17207"/>
                    <a:pt x="152876" y="16254"/>
                  </a:cubicBezTo>
                  <a:cubicBezTo>
                    <a:pt x="137636" y="21017"/>
                    <a:pt x="136684" y="14349"/>
                    <a:pt x="135731" y="28637"/>
                  </a:cubicBezTo>
                  <a:cubicBezTo>
                    <a:pt x="130016" y="29589"/>
                    <a:pt x="130969" y="24827"/>
                    <a:pt x="121444" y="22922"/>
                  </a:cubicBezTo>
                  <a:cubicBezTo>
                    <a:pt x="122396" y="33399"/>
                    <a:pt x="123349" y="21017"/>
                    <a:pt x="121444" y="35304"/>
                  </a:cubicBezTo>
                  <a:cubicBezTo>
                    <a:pt x="121444" y="34352"/>
                    <a:pt x="112871" y="31494"/>
                    <a:pt x="112871" y="32447"/>
                  </a:cubicBezTo>
                  <a:cubicBezTo>
                    <a:pt x="117634" y="36257"/>
                    <a:pt x="114776" y="33399"/>
                    <a:pt x="119539" y="38162"/>
                  </a:cubicBezTo>
                  <a:cubicBezTo>
                    <a:pt x="111919" y="32447"/>
                    <a:pt x="89059" y="76262"/>
                    <a:pt x="73819" y="74357"/>
                  </a:cubicBezTo>
                  <a:cubicBezTo>
                    <a:pt x="74771" y="74357"/>
                    <a:pt x="25241" y="152462"/>
                    <a:pt x="14764" y="146747"/>
                  </a:cubicBezTo>
                  <a:cubicBezTo>
                    <a:pt x="22384" y="153414"/>
                    <a:pt x="17621" y="149604"/>
                    <a:pt x="14764" y="152462"/>
                  </a:cubicBezTo>
                  <a:cubicBezTo>
                    <a:pt x="23336" y="155319"/>
                    <a:pt x="14764" y="151509"/>
                    <a:pt x="24289" y="155319"/>
                  </a:cubicBezTo>
                  <a:cubicBezTo>
                    <a:pt x="20479" y="154367"/>
                    <a:pt x="9049" y="184847"/>
                    <a:pt x="7144" y="188657"/>
                  </a:cubicBezTo>
                  <a:cubicBezTo>
                    <a:pt x="9049" y="192467"/>
                    <a:pt x="28099" y="195324"/>
                    <a:pt x="28099" y="195324"/>
                  </a:cubicBezTo>
                  <a:cubicBezTo>
                    <a:pt x="28099" y="194372"/>
                    <a:pt x="25241" y="191514"/>
                    <a:pt x="28099" y="194372"/>
                  </a:cubicBezTo>
                  <a:cubicBezTo>
                    <a:pt x="27146" y="192467"/>
                    <a:pt x="27146" y="192467"/>
                    <a:pt x="30004" y="193419"/>
                  </a:cubicBezTo>
                  <a:cubicBezTo>
                    <a:pt x="27146" y="182942"/>
                    <a:pt x="34766" y="181989"/>
                    <a:pt x="37624" y="177227"/>
                  </a:cubicBezTo>
                  <a:close/>
                  <a:moveTo>
                    <a:pt x="35719" y="155319"/>
                  </a:moveTo>
                  <a:cubicBezTo>
                    <a:pt x="35719" y="155319"/>
                    <a:pt x="35719" y="156272"/>
                    <a:pt x="35719" y="155319"/>
                  </a:cubicBezTo>
                  <a:close/>
                  <a:moveTo>
                    <a:pt x="36671" y="153414"/>
                  </a:moveTo>
                  <a:cubicBezTo>
                    <a:pt x="35719" y="153414"/>
                    <a:pt x="31909" y="153414"/>
                    <a:pt x="36671" y="153414"/>
                  </a:cubicBezTo>
                  <a:close/>
                  <a:moveTo>
                    <a:pt x="16669" y="150557"/>
                  </a:moveTo>
                  <a:cubicBezTo>
                    <a:pt x="16669" y="149604"/>
                    <a:pt x="20479" y="151509"/>
                    <a:pt x="16669" y="15055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0" name="Freeform: Shape 4359">
              <a:extLst>
                <a:ext uri="{FF2B5EF4-FFF2-40B4-BE49-F238E27FC236}">
                  <a16:creationId xmlns:a16="http://schemas.microsoft.com/office/drawing/2014/main" id="{91289C82-60C4-413E-B674-ECF6DBEE8394}"/>
                </a:ext>
              </a:extLst>
            </p:cNvPr>
            <p:cNvSpPr/>
            <p:nvPr/>
          </p:nvSpPr>
          <p:spPr>
            <a:xfrm>
              <a:off x="6930866" y="88344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8096" y="7144"/>
                    <a:pt x="9049"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1" name="Freeform: Shape 4360">
              <a:extLst>
                <a:ext uri="{FF2B5EF4-FFF2-40B4-BE49-F238E27FC236}">
                  <a16:creationId xmlns:a16="http://schemas.microsoft.com/office/drawing/2014/main" id="{A6DF7C15-858F-4F78-9C39-6C2D07C448FE}"/>
                </a:ext>
              </a:extLst>
            </p:cNvPr>
            <p:cNvSpPr/>
            <p:nvPr/>
          </p:nvSpPr>
          <p:spPr>
            <a:xfrm>
              <a:off x="7064216" y="745860"/>
              <a:ext cx="9525" cy="9525"/>
            </a:xfrm>
            <a:custGeom>
              <a:avLst/>
              <a:gdLst>
                <a:gd name="connsiteX0" fmla="*/ 7144 w 9525"/>
                <a:gd name="connsiteY0" fmla="*/ 7567 h 9525"/>
                <a:gd name="connsiteX1" fmla="*/ 7144 w 9525"/>
                <a:gd name="connsiteY1" fmla="*/ 7567 h 9525"/>
              </a:gdLst>
              <a:ahLst/>
              <a:cxnLst>
                <a:cxn ang="0">
                  <a:pos x="connsiteX0" y="connsiteY0"/>
                </a:cxn>
                <a:cxn ang="0">
                  <a:pos x="connsiteX1" y="connsiteY1"/>
                </a:cxn>
              </a:cxnLst>
              <a:rect l="l" t="t" r="r" b="b"/>
              <a:pathLst>
                <a:path w="9525" h="9525">
                  <a:moveTo>
                    <a:pt x="7144" y="7567"/>
                  </a:moveTo>
                  <a:cubicBezTo>
                    <a:pt x="7144" y="6615"/>
                    <a:pt x="7144" y="7567"/>
                    <a:pt x="7144"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2" name="Freeform: Shape 4361">
              <a:extLst>
                <a:ext uri="{FF2B5EF4-FFF2-40B4-BE49-F238E27FC236}">
                  <a16:creationId xmlns:a16="http://schemas.microsoft.com/office/drawing/2014/main" id="{CC400B42-E574-479E-ABE4-70C6001DFF9D}"/>
                </a:ext>
              </a:extLst>
            </p:cNvPr>
            <p:cNvSpPr/>
            <p:nvPr/>
          </p:nvSpPr>
          <p:spPr>
            <a:xfrm>
              <a:off x="6960500" y="863441"/>
              <a:ext cx="9525" cy="9525"/>
            </a:xfrm>
            <a:custGeom>
              <a:avLst/>
              <a:gdLst>
                <a:gd name="connsiteX0" fmla="*/ 7990 w 9525"/>
                <a:gd name="connsiteY0" fmla="*/ 7144 h 9525"/>
                <a:gd name="connsiteX1" fmla="*/ 7990 w 9525"/>
                <a:gd name="connsiteY1" fmla="*/ 7144 h 9525"/>
              </a:gdLst>
              <a:ahLst/>
              <a:cxnLst>
                <a:cxn ang="0">
                  <a:pos x="connsiteX0" y="connsiteY0"/>
                </a:cxn>
                <a:cxn ang="0">
                  <a:pos x="connsiteX1" y="connsiteY1"/>
                </a:cxn>
              </a:cxnLst>
              <a:rect l="l" t="t" r="r" b="b"/>
              <a:pathLst>
                <a:path w="9525" h="9525">
                  <a:moveTo>
                    <a:pt x="7990" y="7144"/>
                  </a:moveTo>
                  <a:cubicBezTo>
                    <a:pt x="6085" y="7144"/>
                    <a:pt x="7990" y="7144"/>
                    <a:pt x="7990"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3" name="Freeform: Shape 4362">
              <a:extLst>
                <a:ext uri="{FF2B5EF4-FFF2-40B4-BE49-F238E27FC236}">
                  <a16:creationId xmlns:a16="http://schemas.microsoft.com/office/drawing/2014/main" id="{B2F14B14-CC4A-4F9D-AF17-1A50E4E7D9E3}"/>
                </a:ext>
              </a:extLst>
            </p:cNvPr>
            <p:cNvSpPr/>
            <p:nvPr/>
          </p:nvSpPr>
          <p:spPr>
            <a:xfrm>
              <a:off x="7076599" y="75104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cubicBezTo>
                    <a:pt x="8096"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4" name="Freeform: Shape 4363">
              <a:extLst>
                <a:ext uri="{FF2B5EF4-FFF2-40B4-BE49-F238E27FC236}">
                  <a16:creationId xmlns:a16="http://schemas.microsoft.com/office/drawing/2014/main" id="{3A0F7A4A-2696-4588-ACDC-6FDA15485E12}"/>
                </a:ext>
              </a:extLst>
            </p:cNvPr>
            <p:cNvSpPr/>
            <p:nvPr/>
          </p:nvSpPr>
          <p:spPr>
            <a:xfrm>
              <a:off x="7081361" y="75009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5" name="Freeform: Shape 4364">
              <a:extLst>
                <a:ext uri="{FF2B5EF4-FFF2-40B4-BE49-F238E27FC236}">
                  <a16:creationId xmlns:a16="http://schemas.microsoft.com/office/drawing/2014/main" id="{E9FF17C4-BFCF-4060-828E-A23A3C2DF215}"/>
                </a:ext>
              </a:extLst>
            </p:cNvPr>
            <p:cNvSpPr/>
            <p:nvPr/>
          </p:nvSpPr>
          <p:spPr>
            <a:xfrm>
              <a:off x="7083795" y="748400"/>
              <a:ext cx="9525" cy="9525"/>
            </a:xfrm>
            <a:custGeom>
              <a:avLst/>
              <a:gdLst>
                <a:gd name="connsiteX0" fmla="*/ 7567 w 9525"/>
                <a:gd name="connsiteY0" fmla="*/ 8837 h 9525"/>
                <a:gd name="connsiteX1" fmla="*/ 7567 w 9525"/>
                <a:gd name="connsiteY1" fmla="*/ 8837 h 9525"/>
              </a:gdLst>
              <a:ahLst/>
              <a:cxnLst>
                <a:cxn ang="0">
                  <a:pos x="connsiteX0" y="connsiteY0"/>
                </a:cxn>
                <a:cxn ang="0">
                  <a:pos x="connsiteX1" y="connsiteY1"/>
                </a:cxn>
              </a:cxnLst>
              <a:rect l="l" t="t" r="r" b="b"/>
              <a:pathLst>
                <a:path w="9525" h="9525">
                  <a:moveTo>
                    <a:pt x="7567" y="8837"/>
                  </a:moveTo>
                  <a:cubicBezTo>
                    <a:pt x="7567" y="8837"/>
                    <a:pt x="6615" y="5027"/>
                    <a:pt x="7567"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6" name="Freeform: Shape 4365">
              <a:extLst>
                <a:ext uri="{FF2B5EF4-FFF2-40B4-BE49-F238E27FC236}">
                  <a16:creationId xmlns:a16="http://schemas.microsoft.com/office/drawing/2014/main" id="{CF2BF416-F80A-4C83-89D5-8530CE54BF6B}"/>
                </a:ext>
              </a:extLst>
            </p:cNvPr>
            <p:cNvSpPr/>
            <p:nvPr/>
          </p:nvSpPr>
          <p:spPr>
            <a:xfrm>
              <a:off x="7044214" y="77676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7" name="Freeform: Shape 4366">
              <a:extLst>
                <a:ext uri="{FF2B5EF4-FFF2-40B4-BE49-F238E27FC236}">
                  <a16:creationId xmlns:a16="http://schemas.microsoft.com/office/drawing/2014/main" id="{928312E4-DB89-430E-A1D6-B46F17A49133}"/>
                </a:ext>
              </a:extLst>
            </p:cNvPr>
            <p:cNvSpPr/>
            <p:nvPr/>
          </p:nvSpPr>
          <p:spPr>
            <a:xfrm>
              <a:off x="7051834" y="762476"/>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8096"/>
                  </a:cubicBezTo>
                  <a:cubicBezTo>
                    <a:pt x="8096" y="9049"/>
                    <a:pt x="8096"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8" name="Freeform: Shape 4367">
              <a:extLst>
                <a:ext uri="{FF2B5EF4-FFF2-40B4-BE49-F238E27FC236}">
                  <a16:creationId xmlns:a16="http://schemas.microsoft.com/office/drawing/2014/main" id="{02CB869A-DA21-4A15-B01F-C01434E43041}"/>
                </a:ext>
              </a:extLst>
            </p:cNvPr>
            <p:cNvSpPr/>
            <p:nvPr/>
          </p:nvSpPr>
          <p:spPr>
            <a:xfrm>
              <a:off x="7034689" y="790098"/>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69" name="Freeform: Shape 4368">
              <a:extLst>
                <a:ext uri="{FF2B5EF4-FFF2-40B4-BE49-F238E27FC236}">
                  <a16:creationId xmlns:a16="http://schemas.microsoft.com/office/drawing/2014/main" id="{AAFA0A73-888A-44B6-8334-9DA57605F220}"/>
                </a:ext>
              </a:extLst>
            </p:cNvPr>
            <p:cNvSpPr/>
            <p:nvPr/>
          </p:nvSpPr>
          <p:spPr>
            <a:xfrm>
              <a:off x="7051834" y="76438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0" name="Freeform: Shape 4369">
              <a:extLst>
                <a:ext uri="{FF2B5EF4-FFF2-40B4-BE49-F238E27FC236}">
                  <a16:creationId xmlns:a16="http://schemas.microsoft.com/office/drawing/2014/main" id="{2229BDAF-9F5E-4A7C-AF01-1070DF4D2F61}"/>
                </a:ext>
              </a:extLst>
            </p:cNvPr>
            <p:cNvSpPr/>
            <p:nvPr/>
          </p:nvSpPr>
          <p:spPr>
            <a:xfrm>
              <a:off x="7097554" y="74628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1" name="Freeform: Shape 4370">
              <a:extLst>
                <a:ext uri="{FF2B5EF4-FFF2-40B4-BE49-F238E27FC236}">
                  <a16:creationId xmlns:a16="http://schemas.microsoft.com/office/drawing/2014/main" id="{811A65E6-CA47-4A3F-97A1-197DFC4467B9}"/>
                </a:ext>
              </a:extLst>
            </p:cNvPr>
            <p:cNvSpPr/>
            <p:nvPr/>
          </p:nvSpPr>
          <p:spPr>
            <a:xfrm>
              <a:off x="7097554" y="7462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2" name="Freeform: Shape 4371">
              <a:extLst>
                <a:ext uri="{FF2B5EF4-FFF2-40B4-BE49-F238E27FC236}">
                  <a16:creationId xmlns:a16="http://schemas.microsoft.com/office/drawing/2014/main" id="{079E5219-6D30-4A1D-8EB9-314ADC3A8F9F}"/>
                </a:ext>
              </a:extLst>
            </p:cNvPr>
            <p:cNvSpPr/>
            <p:nvPr/>
          </p:nvSpPr>
          <p:spPr>
            <a:xfrm>
              <a:off x="7097554" y="7453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7144"/>
                  </a:lnTo>
                  <a:cubicBezTo>
                    <a:pt x="7144"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3" name="Freeform: Shape 4372">
              <a:extLst>
                <a:ext uri="{FF2B5EF4-FFF2-40B4-BE49-F238E27FC236}">
                  <a16:creationId xmlns:a16="http://schemas.microsoft.com/office/drawing/2014/main" id="{771A0483-5948-42C3-AF7F-1836E8404370}"/>
                </a:ext>
              </a:extLst>
            </p:cNvPr>
            <p:cNvSpPr/>
            <p:nvPr/>
          </p:nvSpPr>
          <p:spPr>
            <a:xfrm>
              <a:off x="7092791" y="746283"/>
              <a:ext cx="9525" cy="9525"/>
            </a:xfrm>
            <a:custGeom>
              <a:avLst/>
              <a:gdLst>
                <a:gd name="connsiteX0" fmla="*/ 7144 w 9525"/>
                <a:gd name="connsiteY0" fmla="*/ 7144 h 9525"/>
                <a:gd name="connsiteX1" fmla="*/ 7144 w 9525"/>
                <a:gd name="connsiteY1" fmla="*/ 8096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lnTo>
                    <a:pt x="7144" y="8096"/>
                  </a:lnTo>
                  <a:cubicBezTo>
                    <a:pt x="8096" y="8096"/>
                    <a:pt x="809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4" name="Freeform: Shape 4373">
              <a:extLst>
                <a:ext uri="{FF2B5EF4-FFF2-40B4-BE49-F238E27FC236}">
                  <a16:creationId xmlns:a16="http://schemas.microsoft.com/office/drawing/2014/main" id="{845AA440-5229-4649-BAE7-53FED9B2DB35}"/>
                </a:ext>
              </a:extLst>
            </p:cNvPr>
            <p:cNvSpPr/>
            <p:nvPr/>
          </p:nvSpPr>
          <p:spPr>
            <a:xfrm>
              <a:off x="7091839" y="747236"/>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cubicBezTo>
                    <a:pt x="11906" y="9049"/>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5" name="Freeform: Shape 4374">
              <a:extLst>
                <a:ext uri="{FF2B5EF4-FFF2-40B4-BE49-F238E27FC236}">
                  <a16:creationId xmlns:a16="http://schemas.microsoft.com/office/drawing/2014/main" id="{5A1FAD76-B510-4086-B260-34BCB0482F42}"/>
                </a:ext>
              </a:extLst>
            </p:cNvPr>
            <p:cNvSpPr/>
            <p:nvPr/>
          </p:nvSpPr>
          <p:spPr>
            <a:xfrm>
              <a:off x="7082314" y="735912"/>
              <a:ext cx="9525" cy="9525"/>
            </a:xfrm>
            <a:custGeom>
              <a:avLst/>
              <a:gdLst>
                <a:gd name="connsiteX0" fmla="*/ 7144 w 9525"/>
                <a:gd name="connsiteY0" fmla="*/ 7990 h 9525"/>
                <a:gd name="connsiteX1" fmla="*/ 7144 w 9525"/>
                <a:gd name="connsiteY1" fmla="*/ 7990 h 9525"/>
              </a:gdLst>
              <a:ahLst/>
              <a:cxnLst>
                <a:cxn ang="0">
                  <a:pos x="connsiteX0" y="connsiteY0"/>
                </a:cxn>
                <a:cxn ang="0">
                  <a:pos x="connsiteX1" y="connsiteY1"/>
                </a:cxn>
              </a:cxnLst>
              <a:rect l="l" t="t" r="r" b="b"/>
              <a:pathLst>
                <a:path w="9525" h="9525">
                  <a:moveTo>
                    <a:pt x="7144" y="7990"/>
                  </a:moveTo>
                  <a:cubicBezTo>
                    <a:pt x="9049" y="6085"/>
                    <a:pt x="8096" y="7990"/>
                    <a:pt x="7144" y="799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6" name="Freeform: Shape 4375">
              <a:extLst>
                <a:ext uri="{FF2B5EF4-FFF2-40B4-BE49-F238E27FC236}">
                  <a16:creationId xmlns:a16="http://schemas.microsoft.com/office/drawing/2014/main" id="{29088DE6-2FBC-48D2-BF28-CE414C715B5E}"/>
                </a:ext>
              </a:extLst>
            </p:cNvPr>
            <p:cNvSpPr/>
            <p:nvPr/>
          </p:nvSpPr>
          <p:spPr>
            <a:xfrm>
              <a:off x="7077551" y="734853"/>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cubicBezTo>
                    <a:pt x="8096" y="8096"/>
                    <a:pt x="7144" y="7144"/>
                    <a:pt x="7144" y="7144"/>
                  </a:cubicBezTo>
                  <a:cubicBezTo>
                    <a:pt x="8096" y="8096"/>
                    <a:pt x="8096"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7" name="Freeform: Shape 4376">
              <a:extLst>
                <a:ext uri="{FF2B5EF4-FFF2-40B4-BE49-F238E27FC236}">
                  <a16:creationId xmlns:a16="http://schemas.microsoft.com/office/drawing/2014/main" id="{62644B8B-D1E0-48C1-A97D-AC82CA180966}"/>
                </a:ext>
              </a:extLst>
            </p:cNvPr>
            <p:cNvSpPr/>
            <p:nvPr/>
          </p:nvSpPr>
          <p:spPr>
            <a:xfrm>
              <a:off x="7054691" y="745331"/>
              <a:ext cx="9525" cy="9525"/>
            </a:xfrm>
            <a:custGeom>
              <a:avLst/>
              <a:gdLst>
                <a:gd name="connsiteX0" fmla="*/ 8096 w 9525"/>
                <a:gd name="connsiteY0" fmla="*/ 9049 h 9525"/>
                <a:gd name="connsiteX1" fmla="*/ 7144 w 9525"/>
                <a:gd name="connsiteY1" fmla="*/ 7144 h 9525"/>
                <a:gd name="connsiteX2" fmla="*/ 8096 w 9525"/>
                <a:gd name="connsiteY2" fmla="*/ 9049 h 9525"/>
              </a:gdLst>
              <a:ahLst/>
              <a:cxnLst>
                <a:cxn ang="0">
                  <a:pos x="connsiteX0" y="connsiteY0"/>
                </a:cxn>
                <a:cxn ang="0">
                  <a:pos x="connsiteX1" y="connsiteY1"/>
                </a:cxn>
                <a:cxn ang="0">
                  <a:pos x="connsiteX2" y="connsiteY2"/>
                </a:cxn>
              </a:cxnLst>
              <a:rect l="l" t="t" r="r" b="b"/>
              <a:pathLst>
                <a:path w="9525" h="9525">
                  <a:moveTo>
                    <a:pt x="8096" y="9049"/>
                  </a:moveTo>
                  <a:lnTo>
                    <a:pt x="7144" y="7144"/>
                  </a:lnTo>
                  <a:cubicBezTo>
                    <a:pt x="7144" y="8096"/>
                    <a:pt x="7144" y="8096"/>
                    <a:pt x="8096"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8" name="Freeform: Shape 4377">
              <a:extLst>
                <a:ext uri="{FF2B5EF4-FFF2-40B4-BE49-F238E27FC236}">
                  <a16:creationId xmlns:a16="http://schemas.microsoft.com/office/drawing/2014/main" id="{3AA2DD13-DC74-412A-89F5-8F6D855BE537}"/>
                </a:ext>
              </a:extLst>
            </p:cNvPr>
            <p:cNvSpPr/>
            <p:nvPr/>
          </p:nvSpPr>
          <p:spPr>
            <a:xfrm>
              <a:off x="7058372" y="761523"/>
              <a:ext cx="9525" cy="9525"/>
            </a:xfrm>
            <a:custGeom>
              <a:avLst/>
              <a:gdLst>
                <a:gd name="connsiteX0" fmla="*/ 7273 w 9525"/>
                <a:gd name="connsiteY0" fmla="*/ 7144 h 9525"/>
                <a:gd name="connsiteX1" fmla="*/ 7273 w 9525"/>
                <a:gd name="connsiteY1" fmla="*/ 7144 h 9525"/>
              </a:gdLst>
              <a:ahLst/>
              <a:cxnLst>
                <a:cxn ang="0">
                  <a:pos x="connsiteX0" y="connsiteY0"/>
                </a:cxn>
                <a:cxn ang="0">
                  <a:pos x="connsiteX1" y="connsiteY1"/>
                </a:cxn>
              </a:cxnLst>
              <a:rect l="l" t="t" r="r" b="b"/>
              <a:pathLst>
                <a:path w="9525" h="9525">
                  <a:moveTo>
                    <a:pt x="7273" y="7144"/>
                  </a:moveTo>
                  <a:cubicBezTo>
                    <a:pt x="11083" y="8096"/>
                    <a:pt x="6320" y="7144"/>
                    <a:pt x="7273"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79" name="Freeform: Shape 4378">
              <a:extLst>
                <a:ext uri="{FF2B5EF4-FFF2-40B4-BE49-F238E27FC236}">
                  <a16:creationId xmlns:a16="http://schemas.microsoft.com/office/drawing/2014/main" id="{546BBECA-E899-4630-B2C0-C09BBDF81280}"/>
                </a:ext>
              </a:extLst>
            </p:cNvPr>
            <p:cNvSpPr/>
            <p:nvPr/>
          </p:nvSpPr>
          <p:spPr>
            <a:xfrm>
              <a:off x="7045844" y="747079"/>
              <a:ext cx="9525" cy="9525"/>
            </a:xfrm>
            <a:custGeom>
              <a:avLst/>
              <a:gdLst>
                <a:gd name="connsiteX0" fmla="*/ 7419 w 9525"/>
                <a:gd name="connsiteY0" fmla="*/ 7301 h 9525"/>
                <a:gd name="connsiteX1" fmla="*/ 7419 w 9525"/>
                <a:gd name="connsiteY1" fmla="*/ 7301 h 9525"/>
              </a:gdLst>
              <a:ahLst/>
              <a:cxnLst>
                <a:cxn ang="0">
                  <a:pos x="connsiteX0" y="connsiteY0"/>
                </a:cxn>
                <a:cxn ang="0">
                  <a:pos x="connsiteX1" y="connsiteY1"/>
                </a:cxn>
              </a:cxnLst>
              <a:rect l="l" t="t" r="r" b="b"/>
              <a:pathLst>
                <a:path w="9525" h="9525">
                  <a:moveTo>
                    <a:pt x="7419" y="7301"/>
                  </a:moveTo>
                  <a:cubicBezTo>
                    <a:pt x="8371" y="6348"/>
                    <a:pt x="6466" y="10158"/>
                    <a:pt x="7419" y="73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0" name="Freeform: Shape 4379">
              <a:extLst>
                <a:ext uri="{FF2B5EF4-FFF2-40B4-BE49-F238E27FC236}">
                  <a16:creationId xmlns:a16="http://schemas.microsoft.com/office/drawing/2014/main" id="{AE7C0361-6882-422D-B8C0-834B70AF8E8E}"/>
                </a:ext>
              </a:extLst>
            </p:cNvPr>
            <p:cNvSpPr/>
            <p:nvPr/>
          </p:nvSpPr>
          <p:spPr>
            <a:xfrm>
              <a:off x="7012781" y="776122"/>
              <a:ext cx="9525" cy="9525"/>
            </a:xfrm>
            <a:custGeom>
              <a:avLst/>
              <a:gdLst>
                <a:gd name="connsiteX0" fmla="*/ 7144 w 9525"/>
                <a:gd name="connsiteY0" fmla="*/ 7785 h 9525"/>
                <a:gd name="connsiteX1" fmla="*/ 10001 w 9525"/>
                <a:gd name="connsiteY1" fmla="*/ 9690 h 9525"/>
                <a:gd name="connsiteX2" fmla="*/ 7144 w 9525"/>
                <a:gd name="connsiteY2" fmla="*/ 7785 h 9525"/>
              </a:gdLst>
              <a:ahLst/>
              <a:cxnLst>
                <a:cxn ang="0">
                  <a:pos x="connsiteX0" y="connsiteY0"/>
                </a:cxn>
                <a:cxn ang="0">
                  <a:pos x="connsiteX1" y="connsiteY1"/>
                </a:cxn>
                <a:cxn ang="0">
                  <a:pos x="connsiteX2" y="connsiteY2"/>
                </a:cxn>
              </a:cxnLst>
              <a:rect l="l" t="t" r="r" b="b"/>
              <a:pathLst>
                <a:path w="9525" h="9525">
                  <a:moveTo>
                    <a:pt x="7144" y="7785"/>
                  </a:moveTo>
                  <a:lnTo>
                    <a:pt x="10001" y="9690"/>
                  </a:lnTo>
                  <a:cubicBezTo>
                    <a:pt x="10001" y="8737"/>
                    <a:pt x="7144" y="5880"/>
                    <a:pt x="7144" y="7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1" name="Freeform: Shape 4380">
              <a:extLst>
                <a:ext uri="{FF2B5EF4-FFF2-40B4-BE49-F238E27FC236}">
                  <a16:creationId xmlns:a16="http://schemas.microsoft.com/office/drawing/2014/main" id="{5B36C4AA-E6EB-4A24-922F-B1C0012DEFBB}"/>
                </a:ext>
              </a:extLst>
            </p:cNvPr>
            <p:cNvSpPr/>
            <p:nvPr/>
          </p:nvSpPr>
          <p:spPr>
            <a:xfrm>
              <a:off x="7002044" y="792241"/>
              <a:ext cx="9525" cy="9525"/>
            </a:xfrm>
            <a:custGeom>
              <a:avLst/>
              <a:gdLst>
                <a:gd name="connsiteX0" fmla="*/ 9308 w 9525"/>
                <a:gd name="connsiteY0" fmla="*/ 7858 h 9525"/>
                <a:gd name="connsiteX1" fmla="*/ 7403 w 9525"/>
                <a:gd name="connsiteY1" fmla="*/ 7858 h 9525"/>
                <a:gd name="connsiteX2" fmla="*/ 9308 w 9525"/>
                <a:gd name="connsiteY2" fmla="*/ 7858 h 9525"/>
              </a:gdLst>
              <a:ahLst/>
              <a:cxnLst>
                <a:cxn ang="0">
                  <a:pos x="connsiteX0" y="connsiteY0"/>
                </a:cxn>
                <a:cxn ang="0">
                  <a:pos x="connsiteX1" y="connsiteY1"/>
                </a:cxn>
                <a:cxn ang="0">
                  <a:pos x="connsiteX2" y="connsiteY2"/>
                </a:cxn>
              </a:cxnLst>
              <a:rect l="l" t="t" r="r" b="b"/>
              <a:pathLst>
                <a:path w="9525" h="9525">
                  <a:moveTo>
                    <a:pt x="9308" y="7858"/>
                  </a:moveTo>
                  <a:cubicBezTo>
                    <a:pt x="8356" y="6906"/>
                    <a:pt x="6451" y="6906"/>
                    <a:pt x="7403" y="7858"/>
                  </a:cubicBezTo>
                  <a:cubicBezTo>
                    <a:pt x="8356" y="7858"/>
                    <a:pt x="9308" y="7858"/>
                    <a:pt x="9308" y="785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2" name="Freeform: Shape 4381">
              <a:extLst>
                <a:ext uri="{FF2B5EF4-FFF2-40B4-BE49-F238E27FC236}">
                  <a16:creationId xmlns:a16="http://schemas.microsoft.com/office/drawing/2014/main" id="{791C08C5-CFAC-4342-9BB1-636EC7065FFC}"/>
                </a:ext>
              </a:extLst>
            </p:cNvPr>
            <p:cNvSpPr/>
            <p:nvPr/>
          </p:nvSpPr>
          <p:spPr>
            <a:xfrm>
              <a:off x="6938592" y="848730"/>
              <a:ext cx="9525" cy="9525"/>
            </a:xfrm>
            <a:custGeom>
              <a:avLst/>
              <a:gdLst>
                <a:gd name="connsiteX0" fmla="*/ 7990 w 9525"/>
                <a:gd name="connsiteY0" fmla="*/ 7567 h 9525"/>
                <a:gd name="connsiteX1" fmla="*/ 7990 w 9525"/>
                <a:gd name="connsiteY1" fmla="*/ 7567 h 9525"/>
              </a:gdLst>
              <a:ahLst/>
              <a:cxnLst>
                <a:cxn ang="0">
                  <a:pos x="connsiteX0" y="connsiteY0"/>
                </a:cxn>
                <a:cxn ang="0">
                  <a:pos x="connsiteX1" y="connsiteY1"/>
                </a:cxn>
              </a:cxnLst>
              <a:rect l="l" t="t" r="r" b="b"/>
              <a:pathLst>
                <a:path w="9525" h="9525">
                  <a:moveTo>
                    <a:pt x="7990" y="7567"/>
                  </a:moveTo>
                  <a:cubicBezTo>
                    <a:pt x="6086" y="6615"/>
                    <a:pt x="7990" y="7567"/>
                    <a:pt x="7990" y="75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3" name="Freeform: Shape 4382">
              <a:extLst>
                <a:ext uri="{FF2B5EF4-FFF2-40B4-BE49-F238E27FC236}">
                  <a16:creationId xmlns:a16="http://schemas.microsoft.com/office/drawing/2014/main" id="{FE9BA0BA-8058-4C4B-8BC5-76CD5CE069D8}"/>
                </a:ext>
              </a:extLst>
            </p:cNvPr>
            <p:cNvSpPr/>
            <p:nvPr/>
          </p:nvSpPr>
          <p:spPr>
            <a:xfrm>
              <a:off x="7761658" y="937259"/>
              <a:ext cx="9525" cy="9525"/>
            </a:xfrm>
            <a:custGeom>
              <a:avLst/>
              <a:gdLst>
                <a:gd name="connsiteX0" fmla="*/ 8837 w 9525"/>
                <a:gd name="connsiteY0" fmla="*/ 8573 h 9525"/>
                <a:gd name="connsiteX1" fmla="*/ 8837 w 9525"/>
                <a:gd name="connsiteY1" fmla="*/ 8573 h 9525"/>
                <a:gd name="connsiteX2" fmla="*/ 8837 w 9525"/>
                <a:gd name="connsiteY2" fmla="*/ 8573 h 9525"/>
              </a:gdLst>
              <a:ahLst/>
              <a:cxnLst>
                <a:cxn ang="0">
                  <a:pos x="connsiteX0" y="connsiteY0"/>
                </a:cxn>
                <a:cxn ang="0">
                  <a:pos x="connsiteX1" y="connsiteY1"/>
                </a:cxn>
                <a:cxn ang="0">
                  <a:pos x="connsiteX2" y="connsiteY2"/>
                </a:cxn>
              </a:cxnLst>
              <a:rect l="l" t="t" r="r" b="b"/>
              <a:pathLst>
                <a:path w="9525" h="9525">
                  <a:moveTo>
                    <a:pt x="8837" y="8573"/>
                  </a:moveTo>
                  <a:cubicBezTo>
                    <a:pt x="8837" y="6667"/>
                    <a:pt x="5027" y="6667"/>
                    <a:pt x="8837" y="8573"/>
                  </a:cubicBezTo>
                  <a:lnTo>
                    <a:pt x="8837" y="8573"/>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4" name="Freeform: Shape 4383">
              <a:extLst>
                <a:ext uri="{FF2B5EF4-FFF2-40B4-BE49-F238E27FC236}">
                  <a16:creationId xmlns:a16="http://schemas.microsoft.com/office/drawing/2014/main" id="{9D3E99DD-E1E4-4BB3-83F6-604CCB1C2534}"/>
                </a:ext>
              </a:extLst>
            </p:cNvPr>
            <p:cNvSpPr/>
            <p:nvPr/>
          </p:nvSpPr>
          <p:spPr>
            <a:xfrm>
              <a:off x="7753403" y="933926"/>
              <a:ext cx="9525" cy="9525"/>
            </a:xfrm>
            <a:custGeom>
              <a:avLst/>
              <a:gdLst>
                <a:gd name="connsiteX0" fmla="*/ 7567 w 9525"/>
                <a:gd name="connsiteY0" fmla="*/ 7144 h 9525"/>
                <a:gd name="connsiteX1" fmla="*/ 7567 w 9525"/>
                <a:gd name="connsiteY1" fmla="*/ 7144 h 9525"/>
                <a:gd name="connsiteX2" fmla="*/ 7567 w 9525"/>
                <a:gd name="connsiteY2" fmla="*/ 7144 h 9525"/>
              </a:gdLst>
              <a:ahLst/>
              <a:cxnLst>
                <a:cxn ang="0">
                  <a:pos x="connsiteX0" y="connsiteY0"/>
                </a:cxn>
                <a:cxn ang="0">
                  <a:pos x="connsiteX1" y="connsiteY1"/>
                </a:cxn>
                <a:cxn ang="0">
                  <a:pos x="connsiteX2" y="connsiteY2"/>
                </a:cxn>
              </a:cxnLst>
              <a:rect l="l" t="t" r="r" b="b"/>
              <a:pathLst>
                <a:path w="9525" h="9525">
                  <a:moveTo>
                    <a:pt x="7567" y="7144"/>
                  </a:moveTo>
                  <a:cubicBezTo>
                    <a:pt x="6615" y="8096"/>
                    <a:pt x="7567" y="14764"/>
                    <a:pt x="7567" y="7144"/>
                  </a:cubicBezTo>
                  <a:lnTo>
                    <a:pt x="7567"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5" name="Freeform: Shape 4384">
              <a:extLst>
                <a:ext uri="{FF2B5EF4-FFF2-40B4-BE49-F238E27FC236}">
                  <a16:creationId xmlns:a16="http://schemas.microsoft.com/office/drawing/2014/main" id="{0F5BC2C4-60A7-4160-8C4E-5AB53967DB84}"/>
                </a:ext>
              </a:extLst>
            </p:cNvPr>
            <p:cNvSpPr/>
            <p:nvPr/>
          </p:nvSpPr>
          <p:spPr>
            <a:xfrm>
              <a:off x="7630954" y="922496"/>
              <a:ext cx="9525" cy="9525"/>
            </a:xfrm>
            <a:custGeom>
              <a:avLst/>
              <a:gdLst>
                <a:gd name="connsiteX0" fmla="*/ 9049 w 9525"/>
                <a:gd name="connsiteY0" fmla="*/ 8096 h 9525"/>
                <a:gd name="connsiteX1" fmla="*/ 7144 w 9525"/>
                <a:gd name="connsiteY1" fmla="*/ 7144 h 9525"/>
                <a:gd name="connsiteX2" fmla="*/ 9049 w 9525"/>
                <a:gd name="connsiteY2" fmla="*/ 8096 h 9525"/>
              </a:gdLst>
              <a:ahLst/>
              <a:cxnLst>
                <a:cxn ang="0">
                  <a:pos x="connsiteX0" y="connsiteY0"/>
                </a:cxn>
                <a:cxn ang="0">
                  <a:pos x="connsiteX1" y="connsiteY1"/>
                </a:cxn>
                <a:cxn ang="0">
                  <a:pos x="connsiteX2" y="connsiteY2"/>
                </a:cxn>
              </a:cxnLst>
              <a:rect l="l" t="t" r="r" b="b"/>
              <a:pathLst>
                <a:path w="9525" h="9525">
                  <a:moveTo>
                    <a:pt x="9049" y="8096"/>
                  </a:moveTo>
                  <a:lnTo>
                    <a:pt x="7144" y="7144"/>
                  </a:lnTo>
                  <a:cubicBezTo>
                    <a:pt x="7144" y="9049"/>
                    <a:pt x="8096" y="8096"/>
                    <a:pt x="9049" y="80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6" name="Freeform: Shape 4385">
              <a:extLst>
                <a:ext uri="{FF2B5EF4-FFF2-40B4-BE49-F238E27FC236}">
                  <a16:creationId xmlns:a16="http://schemas.microsoft.com/office/drawing/2014/main" id="{499D3965-F1FB-47A7-A891-B893C90F701C}"/>
                </a:ext>
              </a:extLst>
            </p:cNvPr>
            <p:cNvSpPr/>
            <p:nvPr/>
          </p:nvSpPr>
          <p:spPr>
            <a:xfrm>
              <a:off x="7738586" y="944641"/>
              <a:ext cx="9525" cy="9525"/>
            </a:xfrm>
            <a:custGeom>
              <a:avLst/>
              <a:gdLst>
                <a:gd name="connsiteX0" fmla="*/ 7144 w 9525"/>
                <a:gd name="connsiteY0" fmla="*/ 7858 h 9525"/>
                <a:gd name="connsiteX1" fmla="*/ 7144 w 9525"/>
                <a:gd name="connsiteY1" fmla="*/ 7858 h 9525"/>
                <a:gd name="connsiteX2" fmla="*/ 7144 w 9525"/>
                <a:gd name="connsiteY2" fmla="*/ 7858 h 9525"/>
              </a:gdLst>
              <a:ahLst/>
              <a:cxnLst>
                <a:cxn ang="0">
                  <a:pos x="connsiteX0" y="connsiteY0"/>
                </a:cxn>
                <a:cxn ang="0">
                  <a:pos x="connsiteX1" y="connsiteY1"/>
                </a:cxn>
                <a:cxn ang="0">
                  <a:pos x="connsiteX2" y="connsiteY2"/>
                </a:cxn>
              </a:cxnLst>
              <a:rect l="l" t="t" r="r" b="b"/>
              <a:pathLst>
                <a:path w="9525" h="9525">
                  <a:moveTo>
                    <a:pt x="7144" y="7858"/>
                  </a:moveTo>
                  <a:cubicBezTo>
                    <a:pt x="9049" y="6906"/>
                    <a:pt x="8096" y="6906"/>
                    <a:pt x="7144" y="7858"/>
                  </a:cubicBezTo>
                  <a:lnTo>
                    <a:pt x="7144" y="7858"/>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7" name="Freeform: Shape 4386">
              <a:extLst>
                <a:ext uri="{FF2B5EF4-FFF2-40B4-BE49-F238E27FC236}">
                  <a16:creationId xmlns:a16="http://schemas.microsoft.com/office/drawing/2014/main" id="{715D37CD-F1BD-4B51-AACE-1761750F8844}"/>
                </a:ext>
              </a:extLst>
            </p:cNvPr>
            <p:cNvSpPr/>
            <p:nvPr/>
          </p:nvSpPr>
          <p:spPr>
            <a:xfrm>
              <a:off x="7665244" y="913606"/>
              <a:ext cx="9525" cy="9525"/>
            </a:xfrm>
            <a:custGeom>
              <a:avLst/>
              <a:gdLst>
                <a:gd name="connsiteX0" fmla="*/ 7144 w 9525"/>
                <a:gd name="connsiteY0" fmla="*/ 8414 h 9525"/>
                <a:gd name="connsiteX1" fmla="*/ 7144 w 9525"/>
                <a:gd name="connsiteY1" fmla="*/ 8414 h 9525"/>
                <a:gd name="connsiteX2" fmla="*/ 7144 w 9525"/>
                <a:gd name="connsiteY2" fmla="*/ 8414 h 9525"/>
              </a:gdLst>
              <a:ahLst/>
              <a:cxnLst>
                <a:cxn ang="0">
                  <a:pos x="connsiteX0" y="connsiteY0"/>
                </a:cxn>
                <a:cxn ang="0">
                  <a:pos x="connsiteX1" y="connsiteY1"/>
                </a:cxn>
                <a:cxn ang="0">
                  <a:pos x="connsiteX2" y="connsiteY2"/>
                </a:cxn>
              </a:cxnLst>
              <a:rect l="l" t="t" r="r" b="b"/>
              <a:pathLst>
                <a:path w="9525" h="9525">
                  <a:moveTo>
                    <a:pt x="7144" y="8414"/>
                  </a:moveTo>
                  <a:cubicBezTo>
                    <a:pt x="7144" y="8414"/>
                    <a:pt x="9049" y="5556"/>
                    <a:pt x="7144" y="8414"/>
                  </a:cubicBezTo>
                  <a:lnTo>
                    <a:pt x="7144" y="841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8" name="Freeform: Shape 4387">
              <a:extLst>
                <a:ext uri="{FF2B5EF4-FFF2-40B4-BE49-F238E27FC236}">
                  <a16:creationId xmlns:a16="http://schemas.microsoft.com/office/drawing/2014/main" id="{0769E8FF-863A-47EA-BC01-BFCA89B91CFB}"/>
                </a:ext>
              </a:extLst>
            </p:cNvPr>
            <p:cNvSpPr/>
            <p:nvPr/>
          </p:nvSpPr>
          <p:spPr>
            <a:xfrm>
              <a:off x="7688909" y="910113"/>
              <a:ext cx="9525" cy="9525"/>
            </a:xfrm>
            <a:custGeom>
              <a:avLst/>
              <a:gdLst>
                <a:gd name="connsiteX0" fmla="*/ 8244 w 9525"/>
                <a:gd name="connsiteY0" fmla="*/ 7144 h 9525"/>
                <a:gd name="connsiteX1" fmla="*/ 8244 w 9525"/>
                <a:gd name="connsiteY1" fmla="*/ 7144 h 9525"/>
                <a:gd name="connsiteX2" fmla="*/ 8244 w 9525"/>
                <a:gd name="connsiteY2" fmla="*/ 7144 h 9525"/>
              </a:gdLst>
              <a:ahLst/>
              <a:cxnLst>
                <a:cxn ang="0">
                  <a:pos x="connsiteX0" y="connsiteY0"/>
                </a:cxn>
                <a:cxn ang="0">
                  <a:pos x="connsiteX1" y="connsiteY1"/>
                </a:cxn>
                <a:cxn ang="0">
                  <a:pos x="connsiteX2" y="connsiteY2"/>
                </a:cxn>
              </a:cxnLst>
              <a:rect l="l" t="t" r="r" b="b"/>
              <a:pathLst>
                <a:path w="9525" h="9525">
                  <a:moveTo>
                    <a:pt x="8244" y="7144"/>
                  </a:moveTo>
                  <a:cubicBezTo>
                    <a:pt x="4434" y="7144"/>
                    <a:pt x="12054" y="13811"/>
                    <a:pt x="8244" y="7144"/>
                  </a:cubicBezTo>
                  <a:lnTo>
                    <a:pt x="82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89" name="Freeform: Shape 4388">
              <a:extLst>
                <a:ext uri="{FF2B5EF4-FFF2-40B4-BE49-F238E27FC236}">
                  <a16:creationId xmlns:a16="http://schemas.microsoft.com/office/drawing/2014/main" id="{70B4670E-A99D-4280-919B-BD30C721D232}"/>
                </a:ext>
              </a:extLst>
            </p:cNvPr>
            <p:cNvSpPr/>
            <p:nvPr/>
          </p:nvSpPr>
          <p:spPr>
            <a:xfrm>
              <a:off x="6845141" y="101298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8096"/>
                    <a:pt x="7144" y="7144"/>
                  </a:cubicBezTo>
                  <a:cubicBezTo>
                    <a:pt x="7144" y="8096"/>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0" name="Freeform: Shape 4389">
              <a:extLst>
                <a:ext uri="{FF2B5EF4-FFF2-40B4-BE49-F238E27FC236}">
                  <a16:creationId xmlns:a16="http://schemas.microsoft.com/office/drawing/2014/main" id="{0B252C4B-00BC-46FF-92B8-FE9F915A3F55}"/>
                </a:ext>
              </a:extLst>
            </p:cNvPr>
            <p:cNvSpPr/>
            <p:nvPr/>
          </p:nvSpPr>
          <p:spPr>
            <a:xfrm>
              <a:off x="6844189" y="10120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8096"/>
                    <a:pt x="7144" y="7144"/>
                  </a:cubicBezTo>
                  <a:cubicBezTo>
                    <a:pt x="8096" y="8096"/>
                    <a:pt x="7144"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1" name="Freeform: Shape 4390">
              <a:extLst>
                <a:ext uri="{FF2B5EF4-FFF2-40B4-BE49-F238E27FC236}">
                  <a16:creationId xmlns:a16="http://schemas.microsoft.com/office/drawing/2014/main" id="{CF715DDC-EB36-438A-BB50-6305B8ECF33B}"/>
                </a:ext>
              </a:extLst>
            </p:cNvPr>
            <p:cNvSpPr/>
            <p:nvPr/>
          </p:nvSpPr>
          <p:spPr>
            <a:xfrm>
              <a:off x="6844189" y="101203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7144"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2" name="Freeform: Shape 4391">
              <a:extLst>
                <a:ext uri="{FF2B5EF4-FFF2-40B4-BE49-F238E27FC236}">
                  <a16:creationId xmlns:a16="http://schemas.microsoft.com/office/drawing/2014/main" id="{0D8A7A27-4E72-4C47-ACB3-929FE92A4DDA}"/>
                </a:ext>
              </a:extLst>
            </p:cNvPr>
            <p:cNvSpPr/>
            <p:nvPr/>
          </p:nvSpPr>
          <p:spPr>
            <a:xfrm>
              <a:off x="7231856" y="928211"/>
              <a:ext cx="9525" cy="19050"/>
            </a:xfrm>
            <a:custGeom>
              <a:avLst/>
              <a:gdLst>
                <a:gd name="connsiteX0" fmla="*/ 9049 w 9525"/>
                <a:gd name="connsiteY0" fmla="*/ 12859 h 19050"/>
                <a:gd name="connsiteX1" fmla="*/ 7144 w 9525"/>
                <a:gd name="connsiteY1" fmla="*/ 7144 h 19050"/>
                <a:gd name="connsiteX2" fmla="*/ 9049 w 9525"/>
                <a:gd name="connsiteY2" fmla="*/ 12859 h 19050"/>
              </a:gdLst>
              <a:ahLst/>
              <a:cxnLst>
                <a:cxn ang="0">
                  <a:pos x="connsiteX0" y="connsiteY0"/>
                </a:cxn>
                <a:cxn ang="0">
                  <a:pos x="connsiteX1" y="connsiteY1"/>
                </a:cxn>
                <a:cxn ang="0">
                  <a:pos x="connsiteX2" y="connsiteY2"/>
                </a:cxn>
              </a:cxnLst>
              <a:rect l="l" t="t" r="r" b="b"/>
              <a:pathLst>
                <a:path w="9525" h="19050">
                  <a:moveTo>
                    <a:pt x="9049" y="12859"/>
                  </a:moveTo>
                  <a:cubicBezTo>
                    <a:pt x="8096" y="11906"/>
                    <a:pt x="10954" y="7144"/>
                    <a:pt x="7144" y="7144"/>
                  </a:cubicBezTo>
                  <a:cubicBezTo>
                    <a:pt x="10954" y="8096"/>
                    <a:pt x="4286" y="10954"/>
                    <a:pt x="9049" y="128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3" name="Freeform: Shape 4392">
              <a:extLst>
                <a:ext uri="{FF2B5EF4-FFF2-40B4-BE49-F238E27FC236}">
                  <a16:creationId xmlns:a16="http://schemas.microsoft.com/office/drawing/2014/main" id="{4A8185B3-6676-4FFA-9217-37D4DEDA08C1}"/>
                </a:ext>
              </a:extLst>
            </p:cNvPr>
            <p:cNvSpPr/>
            <p:nvPr/>
          </p:nvSpPr>
          <p:spPr>
            <a:xfrm>
              <a:off x="7233761" y="933926"/>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7144"/>
                    <a:pt x="8096"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4" name="Freeform: Shape 4393">
              <a:extLst>
                <a:ext uri="{FF2B5EF4-FFF2-40B4-BE49-F238E27FC236}">
                  <a16:creationId xmlns:a16="http://schemas.microsoft.com/office/drawing/2014/main" id="{6334A340-C2BB-4C62-B6FE-068EF6DFB658}"/>
                </a:ext>
              </a:extLst>
            </p:cNvPr>
            <p:cNvSpPr/>
            <p:nvPr/>
          </p:nvSpPr>
          <p:spPr>
            <a:xfrm>
              <a:off x="6933898" y="992028"/>
              <a:ext cx="9525" cy="9525"/>
            </a:xfrm>
            <a:custGeom>
              <a:avLst/>
              <a:gdLst>
                <a:gd name="connsiteX0" fmla="*/ 8875 w 9525"/>
                <a:gd name="connsiteY0" fmla="*/ 10001 h 9525"/>
                <a:gd name="connsiteX1" fmla="*/ 7922 w 9525"/>
                <a:gd name="connsiteY1" fmla="*/ 7144 h 9525"/>
                <a:gd name="connsiteX2" fmla="*/ 8875 w 9525"/>
                <a:gd name="connsiteY2" fmla="*/ 10001 h 9525"/>
              </a:gdLst>
              <a:ahLst/>
              <a:cxnLst>
                <a:cxn ang="0">
                  <a:pos x="connsiteX0" y="connsiteY0"/>
                </a:cxn>
                <a:cxn ang="0">
                  <a:pos x="connsiteX1" y="connsiteY1"/>
                </a:cxn>
                <a:cxn ang="0">
                  <a:pos x="connsiteX2" y="connsiteY2"/>
                </a:cxn>
              </a:cxnLst>
              <a:rect l="l" t="t" r="r" b="b"/>
              <a:pathLst>
                <a:path w="9525" h="9525">
                  <a:moveTo>
                    <a:pt x="8875" y="10001"/>
                  </a:moveTo>
                  <a:cubicBezTo>
                    <a:pt x="7922" y="9049"/>
                    <a:pt x="7922" y="8096"/>
                    <a:pt x="7922" y="7144"/>
                  </a:cubicBezTo>
                  <a:cubicBezTo>
                    <a:pt x="8875" y="9049"/>
                    <a:pt x="5065" y="10001"/>
                    <a:pt x="8875" y="1000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5" name="Freeform: Shape 4394">
              <a:extLst>
                <a:ext uri="{FF2B5EF4-FFF2-40B4-BE49-F238E27FC236}">
                  <a16:creationId xmlns:a16="http://schemas.microsoft.com/office/drawing/2014/main" id="{1C32B489-2167-4343-B028-A9D4C44997F2}"/>
                </a:ext>
              </a:extLst>
            </p:cNvPr>
            <p:cNvSpPr/>
            <p:nvPr/>
          </p:nvSpPr>
          <p:spPr>
            <a:xfrm>
              <a:off x="7738586" y="94440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10001"/>
                    <a:pt x="7144"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6" name="Freeform: Shape 4395">
              <a:extLst>
                <a:ext uri="{FF2B5EF4-FFF2-40B4-BE49-F238E27FC236}">
                  <a16:creationId xmlns:a16="http://schemas.microsoft.com/office/drawing/2014/main" id="{0AC20132-191B-4B26-A6A4-A07ED7282412}"/>
                </a:ext>
              </a:extLst>
            </p:cNvPr>
            <p:cNvSpPr/>
            <p:nvPr/>
          </p:nvSpPr>
          <p:spPr>
            <a:xfrm>
              <a:off x="6981900" y="942369"/>
              <a:ext cx="9525" cy="9525"/>
            </a:xfrm>
            <a:custGeom>
              <a:avLst/>
              <a:gdLst>
                <a:gd name="connsiteX0" fmla="*/ 7544 w 9525"/>
                <a:gd name="connsiteY0" fmla="*/ 7273 h 9525"/>
                <a:gd name="connsiteX1" fmla="*/ 7544 w 9525"/>
                <a:gd name="connsiteY1" fmla="*/ 7273 h 9525"/>
                <a:gd name="connsiteX2" fmla="*/ 7544 w 9525"/>
                <a:gd name="connsiteY2" fmla="*/ 7273 h 9525"/>
              </a:gdLst>
              <a:ahLst/>
              <a:cxnLst>
                <a:cxn ang="0">
                  <a:pos x="connsiteX0" y="connsiteY0"/>
                </a:cxn>
                <a:cxn ang="0">
                  <a:pos x="connsiteX1" y="connsiteY1"/>
                </a:cxn>
                <a:cxn ang="0">
                  <a:pos x="connsiteX2" y="connsiteY2"/>
                </a:cxn>
              </a:cxnLst>
              <a:rect l="l" t="t" r="r" b="b"/>
              <a:pathLst>
                <a:path w="9525" h="9525">
                  <a:moveTo>
                    <a:pt x="7544" y="7273"/>
                  </a:moveTo>
                  <a:cubicBezTo>
                    <a:pt x="5640" y="11083"/>
                    <a:pt x="11355" y="6320"/>
                    <a:pt x="7544" y="7273"/>
                  </a:cubicBezTo>
                  <a:lnTo>
                    <a:pt x="7544" y="7273"/>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7" name="Freeform: Shape 4396">
              <a:extLst>
                <a:ext uri="{FF2B5EF4-FFF2-40B4-BE49-F238E27FC236}">
                  <a16:creationId xmlns:a16="http://schemas.microsoft.com/office/drawing/2014/main" id="{5A16B0D6-D55F-4D50-B54A-4BCF6D684E8C}"/>
                </a:ext>
              </a:extLst>
            </p:cNvPr>
            <p:cNvSpPr/>
            <p:nvPr/>
          </p:nvSpPr>
          <p:spPr>
            <a:xfrm>
              <a:off x="6844189" y="913278"/>
              <a:ext cx="914400" cy="352425"/>
            </a:xfrm>
            <a:custGeom>
              <a:avLst/>
              <a:gdLst>
                <a:gd name="connsiteX0" fmla="*/ 910114 w 914400"/>
                <a:gd name="connsiteY0" fmla="*/ 31601 h 352425"/>
                <a:gd name="connsiteX1" fmla="*/ 816769 w 914400"/>
                <a:gd name="connsiteY1" fmla="*/ 21124 h 352425"/>
                <a:gd name="connsiteX2" fmla="*/ 796767 w 914400"/>
                <a:gd name="connsiteY2" fmla="*/ 18267 h 352425"/>
                <a:gd name="connsiteX3" fmla="*/ 768192 w 914400"/>
                <a:gd name="connsiteY3" fmla="*/ 19219 h 352425"/>
                <a:gd name="connsiteX4" fmla="*/ 768192 w 914400"/>
                <a:gd name="connsiteY4" fmla="*/ 17314 h 352425"/>
                <a:gd name="connsiteX5" fmla="*/ 768192 w 914400"/>
                <a:gd name="connsiteY5" fmla="*/ 19219 h 352425"/>
                <a:gd name="connsiteX6" fmla="*/ 613886 w 914400"/>
                <a:gd name="connsiteY6" fmla="*/ 14456 h 352425"/>
                <a:gd name="connsiteX7" fmla="*/ 620554 w 914400"/>
                <a:gd name="connsiteY7" fmla="*/ 18267 h 352425"/>
                <a:gd name="connsiteX8" fmla="*/ 440531 w 914400"/>
                <a:gd name="connsiteY8" fmla="*/ 21124 h 352425"/>
                <a:gd name="connsiteX9" fmla="*/ 163354 w 914400"/>
                <a:gd name="connsiteY9" fmla="*/ 35411 h 352425"/>
                <a:gd name="connsiteX10" fmla="*/ 142399 w 914400"/>
                <a:gd name="connsiteY10" fmla="*/ 40174 h 352425"/>
                <a:gd name="connsiteX11" fmla="*/ 7144 w 914400"/>
                <a:gd name="connsiteY11" fmla="*/ 104944 h 352425"/>
                <a:gd name="connsiteX12" fmla="*/ 18574 w 914400"/>
                <a:gd name="connsiteY12" fmla="*/ 115421 h 352425"/>
                <a:gd name="connsiteX13" fmla="*/ 20479 w 914400"/>
                <a:gd name="connsiteY13" fmla="*/ 112564 h 352425"/>
                <a:gd name="connsiteX14" fmla="*/ 76676 w 914400"/>
                <a:gd name="connsiteY14" fmla="*/ 94467 h 352425"/>
                <a:gd name="connsiteX15" fmla="*/ 99536 w 914400"/>
                <a:gd name="connsiteY15" fmla="*/ 80179 h 352425"/>
                <a:gd name="connsiteX16" fmla="*/ 106204 w 914400"/>
                <a:gd name="connsiteY16" fmla="*/ 81131 h 352425"/>
                <a:gd name="connsiteX17" fmla="*/ 101441 w 914400"/>
                <a:gd name="connsiteY17" fmla="*/ 89704 h 352425"/>
                <a:gd name="connsiteX18" fmla="*/ 156686 w 914400"/>
                <a:gd name="connsiteY18" fmla="*/ 96371 h 352425"/>
                <a:gd name="connsiteX19" fmla="*/ 112871 w 914400"/>
                <a:gd name="connsiteY19" fmla="*/ 111611 h 352425"/>
                <a:gd name="connsiteX20" fmla="*/ 144304 w 914400"/>
                <a:gd name="connsiteY20" fmla="*/ 213529 h 352425"/>
                <a:gd name="connsiteX21" fmla="*/ 339566 w 914400"/>
                <a:gd name="connsiteY21" fmla="*/ 336401 h 352425"/>
                <a:gd name="connsiteX22" fmla="*/ 423386 w 914400"/>
                <a:gd name="connsiteY22" fmla="*/ 348784 h 352425"/>
                <a:gd name="connsiteX23" fmla="*/ 493871 w 914400"/>
                <a:gd name="connsiteY23" fmla="*/ 305921 h 352425"/>
                <a:gd name="connsiteX24" fmla="*/ 644367 w 914400"/>
                <a:gd name="connsiteY24" fmla="*/ 238294 h 352425"/>
                <a:gd name="connsiteX25" fmla="*/ 702469 w 914400"/>
                <a:gd name="connsiteY25" fmla="*/ 225911 h 352425"/>
                <a:gd name="connsiteX26" fmla="*/ 772001 w 914400"/>
                <a:gd name="connsiteY26" fmla="*/ 149711 h 352425"/>
                <a:gd name="connsiteX27" fmla="*/ 791051 w 914400"/>
                <a:gd name="connsiteY27" fmla="*/ 85894 h 352425"/>
                <a:gd name="connsiteX28" fmla="*/ 746284 w 914400"/>
                <a:gd name="connsiteY28" fmla="*/ 54461 h 352425"/>
                <a:gd name="connsiteX29" fmla="*/ 613886 w 914400"/>
                <a:gd name="connsiteY29" fmla="*/ 59224 h 352425"/>
                <a:gd name="connsiteX30" fmla="*/ 792004 w 914400"/>
                <a:gd name="connsiteY30" fmla="*/ 27792 h 352425"/>
                <a:gd name="connsiteX31" fmla="*/ 908209 w 914400"/>
                <a:gd name="connsiteY31" fmla="*/ 33506 h 352425"/>
                <a:gd name="connsiteX32" fmla="*/ 910114 w 914400"/>
                <a:gd name="connsiteY32" fmla="*/ 31601 h 352425"/>
                <a:gd name="connsiteX33" fmla="*/ 150971 w 914400"/>
                <a:gd name="connsiteY33" fmla="*/ 56367 h 352425"/>
                <a:gd name="connsiteX34" fmla="*/ 150971 w 914400"/>
                <a:gd name="connsiteY34" fmla="*/ 56367 h 352425"/>
                <a:gd name="connsiteX35" fmla="*/ 150971 w 914400"/>
                <a:gd name="connsiteY35" fmla="*/ 56367 h 352425"/>
                <a:gd name="connsiteX36" fmla="*/ 157639 w 914400"/>
                <a:gd name="connsiteY36" fmla="*/ 57319 h 352425"/>
                <a:gd name="connsiteX37" fmla="*/ 157639 w 914400"/>
                <a:gd name="connsiteY37" fmla="*/ 57319 h 352425"/>
                <a:gd name="connsiteX38" fmla="*/ 157639 w 914400"/>
                <a:gd name="connsiteY38" fmla="*/ 57319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14400" h="352425">
                  <a:moveTo>
                    <a:pt x="910114" y="31601"/>
                  </a:moveTo>
                  <a:cubicBezTo>
                    <a:pt x="903446" y="18267"/>
                    <a:pt x="830104" y="13504"/>
                    <a:pt x="816769" y="21124"/>
                  </a:cubicBezTo>
                  <a:cubicBezTo>
                    <a:pt x="812959" y="8742"/>
                    <a:pt x="810101" y="15409"/>
                    <a:pt x="796767" y="18267"/>
                  </a:cubicBezTo>
                  <a:cubicBezTo>
                    <a:pt x="788194" y="19219"/>
                    <a:pt x="778669" y="19219"/>
                    <a:pt x="768192" y="19219"/>
                  </a:cubicBezTo>
                  <a:lnTo>
                    <a:pt x="768192" y="17314"/>
                  </a:lnTo>
                  <a:cubicBezTo>
                    <a:pt x="767239" y="18267"/>
                    <a:pt x="768192" y="18267"/>
                    <a:pt x="768192" y="19219"/>
                  </a:cubicBezTo>
                  <a:cubicBezTo>
                    <a:pt x="711994" y="17314"/>
                    <a:pt x="634842" y="-3641"/>
                    <a:pt x="613886" y="14456"/>
                  </a:cubicBezTo>
                  <a:cubicBezTo>
                    <a:pt x="621506" y="13504"/>
                    <a:pt x="617696" y="13504"/>
                    <a:pt x="620554" y="18267"/>
                  </a:cubicBezTo>
                  <a:cubicBezTo>
                    <a:pt x="609124" y="1121"/>
                    <a:pt x="455771" y="15409"/>
                    <a:pt x="440531" y="21124"/>
                  </a:cubicBezTo>
                  <a:cubicBezTo>
                    <a:pt x="425291" y="50651"/>
                    <a:pt x="164306" y="33506"/>
                    <a:pt x="163354" y="35411"/>
                  </a:cubicBezTo>
                  <a:cubicBezTo>
                    <a:pt x="159544" y="37317"/>
                    <a:pt x="141446" y="38269"/>
                    <a:pt x="142399" y="40174"/>
                  </a:cubicBezTo>
                  <a:cubicBezTo>
                    <a:pt x="122396" y="22076"/>
                    <a:pt x="34766" y="106849"/>
                    <a:pt x="7144" y="104944"/>
                  </a:cubicBezTo>
                  <a:cubicBezTo>
                    <a:pt x="10001" y="106849"/>
                    <a:pt x="16669" y="115421"/>
                    <a:pt x="18574" y="115421"/>
                  </a:cubicBezTo>
                  <a:cubicBezTo>
                    <a:pt x="19526" y="114469"/>
                    <a:pt x="20479" y="113517"/>
                    <a:pt x="20479" y="112564"/>
                  </a:cubicBezTo>
                  <a:cubicBezTo>
                    <a:pt x="28099" y="108754"/>
                    <a:pt x="72866" y="95419"/>
                    <a:pt x="76676" y="94467"/>
                  </a:cubicBezTo>
                  <a:cubicBezTo>
                    <a:pt x="78581" y="93514"/>
                    <a:pt x="98584" y="83989"/>
                    <a:pt x="99536" y="80179"/>
                  </a:cubicBezTo>
                  <a:cubicBezTo>
                    <a:pt x="102394" y="80179"/>
                    <a:pt x="107156" y="81131"/>
                    <a:pt x="106204" y="81131"/>
                  </a:cubicBezTo>
                  <a:cubicBezTo>
                    <a:pt x="108109" y="92561"/>
                    <a:pt x="94774" y="76369"/>
                    <a:pt x="101441" y="89704"/>
                  </a:cubicBezTo>
                  <a:cubicBezTo>
                    <a:pt x="118586" y="92561"/>
                    <a:pt x="136684" y="94467"/>
                    <a:pt x="156686" y="96371"/>
                  </a:cubicBezTo>
                  <a:cubicBezTo>
                    <a:pt x="133826" y="103992"/>
                    <a:pt x="112871" y="111611"/>
                    <a:pt x="112871" y="111611"/>
                  </a:cubicBezTo>
                  <a:lnTo>
                    <a:pt x="144304" y="213529"/>
                  </a:lnTo>
                  <a:lnTo>
                    <a:pt x="339566" y="336401"/>
                  </a:lnTo>
                  <a:lnTo>
                    <a:pt x="423386" y="348784"/>
                  </a:lnTo>
                  <a:lnTo>
                    <a:pt x="493871" y="305921"/>
                  </a:lnTo>
                  <a:lnTo>
                    <a:pt x="644367" y="238294"/>
                  </a:lnTo>
                  <a:cubicBezTo>
                    <a:pt x="644367" y="238294"/>
                    <a:pt x="692944" y="229721"/>
                    <a:pt x="702469" y="225911"/>
                  </a:cubicBezTo>
                  <a:cubicBezTo>
                    <a:pt x="711994" y="223054"/>
                    <a:pt x="762476" y="159236"/>
                    <a:pt x="772001" y="149711"/>
                  </a:cubicBezTo>
                  <a:cubicBezTo>
                    <a:pt x="781526" y="140186"/>
                    <a:pt x="791051" y="85894"/>
                    <a:pt x="791051" y="85894"/>
                  </a:cubicBezTo>
                  <a:cubicBezTo>
                    <a:pt x="791051" y="85894"/>
                    <a:pt x="765334" y="54461"/>
                    <a:pt x="746284" y="54461"/>
                  </a:cubicBezTo>
                  <a:cubicBezTo>
                    <a:pt x="740569" y="54461"/>
                    <a:pt x="686276" y="56367"/>
                    <a:pt x="613886" y="59224"/>
                  </a:cubicBezTo>
                  <a:cubicBezTo>
                    <a:pt x="686276" y="47794"/>
                    <a:pt x="749142" y="36364"/>
                    <a:pt x="792004" y="27792"/>
                  </a:cubicBezTo>
                  <a:cubicBezTo>
                    <a:pt x="812006" y="23981"/>
                    <a:pt x="890111" y="36364"/>
                    <a:pt x="908209" y="33506"/>
                  </a:cubicBezTo>
                  <a:cubicBezTo>
                    <a:pt x="908209" y="33506"/>
                    <a:pt x="908209" y="32554"/>
                    <a:pt x="910114" y="31601"/>
                  </a:cubicBezTo>
                  <a:close/>
                  <a:moveTo>
                    <a:pt x="150971" y="56367"/>
                  </a:moveTo>
                  <a:cubicBezTo>
                    <a:pt x="150019" y="56367"/>
                    <a:pt x="147161" y="57319"/>
                    <a:pt x="150971" y="56367"/>
                  </a:cubicBezTo>
                  <a:lnTo>
                    <a:pt x="150971" y="56367"/>
                  </a:lnTo>
                  <a:close/>
                  <a:moveTo>
                    <a:pt x="157639" y="57319"/>
                  </a:moveTo>
                  <a:cubicBezTo>
                    <a:pt x="153829" y="56367"/>
                    <a:pt x="154781" y="54461"/>
                    <a:pt x="157639" y="57319"/>
                  </a:cubicBezTo>
                  <a:lnTo>
                    <a:pt x="157639" y="57319"/>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8" name="Freeform: Shape 4397">
              <a:extLst>
                <a:ext uri="{FF2B5EF4-FFF2-40B4-BE49-F238E27FC236}">
                  <a16:creationId xmlns:a16="http://schemas.microsoft.com/office/drawing/2014/main" id="{BF27D17F-D825-4BEE-83E3-D9E971E8339B}"/>
                </a:ext>
              </a:extLst>
            </p:cNvPr>
            <p:cNvSpPr/>
            <p:nvPr/>
          </p:nvSpPr>
          <p:spPr>
            <a:xfrm>
              <a:off x="7747738" y="937166"/>
              <a:ext cx="9525" cy="9525"/>
            </a:xfrm>
            <a:custGeom>
              <a:avLst/>
              <a:gdLst>
                <a:gd name="connsiteX0" fmla="*/ 9422 w 9525"/>
                <a:gd name="connsiteY0" fmla="*/ 7713 h 9525"/>
                <a:gd name="connsiteX1" fmla="*/ 7517 w 9525"/>
                <a:gd name="connsiteY1" fmla="*/ 9618 h 9525"/>
                <a:gd name="connsiteX2" fmla="*/ 9422 w 9525"/>
                <a:gd name="connsiteY2" fmla="*/ 7713 h 9525"/>
              </a:gdLst>
              <a:ahLst/>
              <a:cxnLst>
                <a:cxn ang="0">
                  <a:pos x="connsiteX0" y="connsiteY0"/>
                </a:cxn>
                <a:cxn ang="0">
                  <a:pos x="connsiteX1" y="connsiteY1"/>
                </a:cxn>
                <a:cxn ang="0">
                  <a:pos x="connsiteX2" y="connsiteY2"/>
                </a:cxn>
              </a:cxnLst>
              <a:rect l="l" t="t" r="r" b="b"/>
              <a:pathLst>
                <a:path w="9525" h="9525">
                  <a:moveTo>
                    <a:pt x="9422" y="7713"/>
                  </a:moveTo>
                  <a:cubicBezTo>
                    <a:pt x="7517" y="6761"/>
                    <a:pt x="6565" y="6761"/>
                    <a:pt x="7517" y="9618"/>
                  </a:cubicBezTo>
                  <a:cubicBezTo>
                    <a:pt x="9422" y="8666"/>
                    <a:pt x="9422" y="8666"/>
                    <a:pt x="9422"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399" name="Freeform: Shape 4398">
              <a:extLst>
                <a:ext uri="{FF2B5EF4-FFF2-40B4-BE49-F238E27FC236}">
                  <a16:creationId xmlns:a16="http://schemas.microsoft.com/office/drawing/2014/main" id="{29F63C65-FEDB-4631-98DC-C9DD78421E98}"/>
                </a:ext>
              </a:extLst>
            </p:cNvPr>
            <p:cNvSpPr/>
            <p:nvPr/>
          </p:nvSpPr>
          <p:spPr>
            <a:xfrm>
              <a:off x="7747159" y="939641"/>
              <a:ext cx="9525" cy="9525"/>
            </a:xfrm>
            <a:custGeom>
              <a:avLst/>
              <a:gdLst>
                <a:gd name="connsiteX0" fmla="*/ 9049 w 9525"/>
                <a:gd name="connsiteY0" fmla="*/ 7144 h 9525"/>
                <a:gd name="connsiteX1" fmla="*/ 7144 w 9525"/>
                <a:gd name="connsiteY1" fmla="*/ 7144 h 9525"/>
                <a:gd name="connsiteX2" fmla="*/ 9049 w 9525"/>
                <a:gd name="connsiteY2" fmla="*/ 7144 h 9525"/>
                <a:gd name="connsiteX3" fmla="*/ 9049 w 9525"/>
                <a:gd name="connsiteY3" fmla="*/ 7144 h 9525"/>
              </a:gdLst>
              <a:ahLst/>
              <a:cxnLst>
                <a:cxn ang="0">
                  <a:pos x="connsiteX0" y="connsiteY0"/>
                </a:cxn>
                <a:cxn ang="0">
                  <a:pos x="connsiteX1" y="connsiteY1"/>
                </a:cxn>
                <a:cxn ang="0">
                  <a:pos x="connsiteX2" y="connsiteY2"/>
                </a:cxn>
                <a:cxn ang="0">
                  <a:pos x="connsiteX3" y="connsiteY3"/>
                </a:cxn>
              </a:cxnLst>
              <a:rect l="l" t="t" r="r" b="b"/>
              <a:pathLst>
                <a:path w="9525" h="9525">
                  <a:moveTo>
                    <a:pt x="9049" y="7144"/>
                  </a:moveTo>
                  <a:cubicBezTo>
                    <a:pt x="8096" y="7144"/>
                    <a:pt x="8096" y="7144"/>
                    <a:pt x="7144" y="7144"/>
                  </a:cubicBezTo>
                  <a:cubicBezTo>
                    <a:pt x="7144" y="7144"/>
                    <a:pt x="8096" y="7144"/>
                    <a:pt x="9049" y="7144"/>
                  </a:cubicBezTo>
                  <a:cubicBezTo>
                    <a:pt x="9049" y="7144"/>
                    <a:pt x="9049" y="7144"/>
                    <a:pt x="90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0" name="Freeform: Shape 4399">
              <a:extLst>
                <a:ext uri="{FF2B5EF4-FFF2-40B4-BE49-F238E27FC236}">
                  <a16:creationId xmlns:a16="http://schemas.microsoft.com/office/drawing/2014/main" id="{AB962960-72AF-4760-A86C-49D6746C65F9}"/>
                </a:ext>
              </a:extLst>
            </p:cNvPr>
            <p:cNvSpPr/>
            <p:nvPr/>
          </p:nvSpPr>
          <p:spPr>
            <a:xfrm>
              <a:off x="6913721" y="1001553"/>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8096" y="7144"/>
                    <a:pt x="8096" y="7144"/>
                    <a:pt x="7144" y="7144"/>
                  </a:cubicBezTo>
                  <a:cubicBezTo>
                    <a:pt x="7144" y="7144"/>
                    <a:pt x="7144" y="714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1" name="Freeform: Shape 4400">
              <a:extLst>
                <a:ext uri="{FF2B5EF4-FFF2-40B4-BE49-F238E27FC236}">
                  <a16:creationId xmlns:a16="http://schemas.microsoft.com/office/drawing/2014/main" id="{46D68641-5464-4AD0-BC32-A11832808C0F}"/>
                </a:ext>
              </a:extLst>
            </p:cNvPr>
            <p:cNvSpPr/>
            <p:nvPr/>
          </p:nvSpPr>
          <p:spPr>
            <a:xfrm>
              <a:off x="6843236" y="1011078"/>
              <a:ext cx="9525" cy="9525"/>
            </a:xfrm>
            <a:custGeom>
              <a:avLst/>
              <a:gdLst>
                <a:gd name="connsiteX0" fmla="*/ 8096 w 9525"/>
                <a:gd name="connsiteY0" fmla="*/ 7144 h 9525"/>
                <a:gd name="connsiteX1" fmla="*/ 7144 w 9525"/>
                <a:gd name="connsiteY1" fmla="*/ 7144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cubicBezTo>
                    <a:pt x="7144" y="7144"/>
                    <a:pt x="7144" y="7144"/>
                    <a:pt x="7144" y="7144"/>
                  </a:cubicBezTo>
                  <a:cubicBezTo>
                    <a:pt x="7144" y="7144"/>
                    <a:pt x="7144" y="7144"/>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2" name="Freeform: Shape 4401">
              <a:extLst>
                <a:ext uri="{FF2B5EF4-FFF2-40B4-BE49-F238E27FC236}">
                  <a16:creationId xmlns:a16="http://schemas.microsoft.com/office/drawing/2014/main" id="{3A8C6D44-A747-421D-9D78-D3E815084665}"/>
                </a:ext>
              </a:extLst>
            </p:cNvPr>
            <p:cNvSpPr/>
            <p:nvPr/>
          </p:nvSpPr>
          <p:spPr>
            <a:xfrm>
              <a:off x="7633811" y="923448"/>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7144" y="8096"/>
                    <a:pt x="7144"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3" name="Freeform: Shape 4402">
              <a:extLst>
                <a:ext uri="{FF2B5EF4-FFF2-40B4-BE49-F238E27FC236}">
                  <a16:creationId xmlns:a16="http://schemas.microsoft.com/office/drawing/2014/main" id="{BE46CD04-DE35-4554-B591-08E8AC08514C}"/>
                </a:ext>
              </a:extLst>
            </p:cNvPr>
            <p:cNvSpPr/>
            <p:nvPr/>
          </p:nvSpPr>
          <p:spPr>
            <a:xfrm>
              <a:off x="7698581" y="922707"/>
              <a:ext cx="9525" cy="9525"/>
            </a:xfrm>
            <a:custGeom>
              <a:avLst/>
              <a:gdLst>
                <a:gd name="connsiteX0" fmla="*/ 7144 w 9525"/>
                <a:gd name="connsiteY0" fmla="*/ 8837 h 9525"/>
                <a:gd name="connsiteX1" fmla="*/ 7144 w 9525"/>
                <a:gd name="connsiteY1" fmla="*/ 8837 h 9525"/>
                <a:gd name="connsiteX2" fmla="*/ 7144 w 9525"/>
                <a:gd name="connsiteY2" fmla="*/ 8837 h 9525"/>
              </a:gdLst>
              <a:ahLst/>
              <a:cxnLst>
                <a:cxn ang="0">
                  <a:pos x="connsiteX0" y="connsiteY0"/>
                </a:cxn>
                <a:cxn ang="0">
                  <a:pos x="connsiteX1" y="connsiteY1"/>
                </a:cxn>
                <a:cxn ang="0">
                  <a:pos x="connsiteX2" y="connsiteY2"/>
                </a:cxn>
              </a:cxnLst>
              <a:rect l="l" t="t" r="r" b="b"/>
              <a:pathLst>
                <a:path w="9525" h="9525">
                  <a:moveTo>
                    <a:pt x="7144" y="8837"/>
                  </a:moveTo>
                  <a:cubicBezTo>
                    <a:pt x="7144" y="8837"/>
                    <a:pt x="7144" y="5027"/>
                    <a:pt x="7144" y="8837"/>
                  </a:cubicBezTo>
                  <a:lnTo>
                    <a:pt x="7144" y="8837"/>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4" name="Freeform: Shape 4403">
              <a:extLst>
                <a:ext uri="{FF2B5EF4-FFF2-40B4-BE49-F238E27FC236}">
                  <a16:creationId xmlns:a16="http://schemas.microsoft.com/office/drawing/2014/main" id="{C8B8380D-5B93-4343-8C8B-AF6B228D4BF9}"/>
                </a:ext>
              </a:extLst>
            </p:cNvPr>
            <p:cNvSpPr/>
            <p:nvPr/>
          </p:nvSpPr>
          <p:spPr>
            <a:xfrm>
              <a:off x="7749064" y="943451"/>
              <a:ext cx="9525" cy="9525"/>
            </a:xfrm>
            <a:custGeom>
              <a:avLst/>
              <a:gdLst>
                <a:gd name="connsiteX0" fmla="*/ 7144 w 9525"/>
                <a:gd name="connsiteY0" fmla="*/ 7144 h 9525"/>
                <a:gd name="connsiteX1" fmla="*/ 7144 w 9525"/>
                <a:gd name="connsiteY1" fmla="*/ 7144 h 9525"/>
                <a:gd name="connsiteX2" fmla="*/ 7144 w 9525"/>
                <a:gd name="connsiteY2" fmla="*/ 7144 h 9525"/>
              </a:gdLst>
              <a:ahLst/>
              <a:cxnLst>
                <a:cxn ang="0">
                  <a:pos x="connsiteX0" y="connsiteY0"/>
                </a:cxn>
                <a:cxn ang="0">
                  <a:pos x="connsiteX1" y="connsiteY1"/>
                </a:cxn>
                <a:cxn ang="0">
                  <a:pos x="connsiteX2" y="connsiteY2"/>
                </a:cxn>
              </a:cxnLst>
              <a:rect l="l" t="t" r="r" b="b"/>
              <a:pathLst>
                <a:path w="9525" h="9525">
                  <a:moveTo>
                    <a:pt x="7144" y="7144"/>
                  </a:moveTo>
                  <a:cubicBezTo>
                    <a:pt x="9049" y="7144"/>
                    <a:pt x="8096" y="7144"/>
                    <a:pt x="7144" y="7144"/>
                  </a:cubicBez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5" name="Freeform: Shape 4404">
              <a:extLst>
                <a:ext uri="{FF2B5EF4-FFF2-40B4-BE49-F238E27FC236}">
                  <a16:creationId xmlns:a16="http://schemas.microsoft.com/office/drawing/2014/main" id="{42AAFC0B-41D4-4AAC-926F-DC4F42DDE817}"/>
                </a:ext>
              </a:extLst>
            </p:cNvPr>
            <p:cNvSpPr/>
            <p:nvPr/>
          </p:nvSpPr>
          <p:spPr>
            <a:xfrm>
              <a:off x="7750969" y="941546"/>
              <a:ext cx="9525" cy="9525"/>
            </a:xfrm>
            <a:custGeom>
              <a:avLst/>
              <a:gdLst>
                <a:gd name="connsiteX0" fmla="*/ 8096 w 9525"/>
                <a:gd name="connsiteY0" fmla="*/ 7144 h 9525"/>
                <a:gd name="connsiteX1" fmla="*/ 7144 w 9525"/>
                <a:gd name="connsiteY1" fmla="*/ 8096 h 9525"/>
                <a:gd name="connsiteX2" fmla="*/ 8096 w 9525"/>
                <a:gd name="connsiteY2" fmla="*/ 7144 h 9525"/>
              </a:gdLst>
              <a:ahLst/>
              <a:cxnLst>
                <a:cxn ang="0">
                  <a:pos x="connsiteX0" y="connsiteY0"/>
                </a:cxn>
                <a:cxn ang="0">
                  <a:pos x="connsiteX1" y="connsiteY1"/>
                </a:cxn>
                <a:cxn ang="0">
                  <a:pos x="connsiteX2" y="connsiteY2"/>
                </a:cxn>
              </a:cxnLst>
              <a:rect l="l" t="t" r="r" b="b"/>
              <a:pathLst>
                <a:path w="9525" h="9525">
                  <a:moveTo>
                    <a:pt x="8096" y="7144"/>
                  </a:moveTo>
                  <a:lnTo>
                    <a:pt x="7144" y="8096"/>
                  </a:lnTo>
                  <a:cubicBezTo>
                    <a:pt x="7144" y="8096"/>
                    <a:pt x="8096" y="8096"/>
                    <a:pt x="80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6" name="Freeform: Shape 4405">
              <a:extLst>
                <a:ext uri="{FF2B5EF4-FFF2-40B4-BE49-F238E27FC236}">
                  <a16:creationId xmlns:a16="http://schemas.microsoft.com/office/drawing/2014/main" id="{B5BC0E7D-99AB-43A5-8526-D12D2117FC8D}"/>
                </a:ext>
              </a:extLst>
            </p:cNvPr>
            <p:cNvSpPr/>
            <p:nvPr/>
          </p:nvSpPr>
          <p:spPr>
            <a:xfrm>
              <a:off x="7729061" y="946837"/>
              <a:ext cx="19050" cy="9525"/>
            </a:xfrm>
            <a:custGeom>
              <a:avLst/>
              <a:gdLst>
                <a:gd name="connsiteX0" fmla="*/ 7144 w 19050"/>
                <a:gd name="connsiteY0" fmla="*/ 7567 h 9525"/>
                <a:gd name="connsiteX1" fmla="*/ 7144 w 19050"/>
                <a:gd name="connsiteY1" fmla="*/ 7567 h 9525"/>
                <a:gd name="connsiteX2" fmla="*/ 7144 w 19050"/>
                <a:gd name="connsiteY2" fmla="*/ 7567 h 9525"/>
              </a:gdLst>
              <a:ahLst/>
              <a:cxnLst>
                <a:cxn ang="0">
                  <a:pos x="connsiteX0" y="connsiteY0"/>
                </a:cxn>
                <a:cxn ang="0">
                  <a:pos x="connsiteX1" y="connsiteY1"/>
                </a:cxn>
                <a:cxn ang="0">
                  <a:pos x="connsiteX2" y="connsiteY2"/>
                </a:cxn>
              </a:cxnLst>
              <a:rect l="l" t="t" r="r" b="b"/>
              <a:pathLst>
                <a:path w="19050" h="9525">
                  <a:moveTo>
                    <a:pt x="7144" y="7567"/>
                  </a:moveTo>
                  <a:cubicBezTo>
                    <a:pt x="7144" y="7567"/>
                    <a:pt x="19526" y="6615"/>
                    <a:pt x="7144" y="7567"/>
                  </a:cubicBezTo>
                  <a:lnTo>
                    <a:pt x="7144" y="7567"/>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7" name="Freeform: Shape 4406">
              <a:extLst>
                <a:ext uri="{FF2B5EF4-FFF2-40B4-BE49-F238E27FC236}">
                  <a16:creationId xmlns:a16="http://schemas.microsoft.com/office/drawing/2014/main" id="{F673731E-ACCD-4656-BAF5-E1C93D3225A2}"/>
                </a:ext>
              </a:extLst>
            </p:cNvPr>
            <p:cNvSpPr/>
            <p:nvPr/>
          </p:nvSpPr>
          <p:spPr>
            <a:xfrm>
              <a:off x="7707154" y="908604"/>
              <a:ext cx="9525" cy="9525"/>
            </a:xfrm>
            <a:custGeom>
              <a:avLst/>
              <a:gdLst>
                <a:gd name="connsiteX0" fmla="*/ 7144 w 9525"/>
                <a:gd name="connsiteY0" fmla="*/ 8653 h 9525"/>
                <a:gd name="connsiteX1" fmla="*/ 7144 w 9525"/>
                <a:gd name="connsiteY1" fmla="*/ 8653 h 9525"/>
                <a:gd name="connsiteX2" fmla="*/ 7144 w 9525"/>
                <a:gd name="connsiteY2" fmla="*/ 8653 h 9525"/>
              </a:gdLst>
              <a:ahLst/>
              <a:cxnLst>
                <a:cxn ang="0">
                  <a:pos x="connsiteX0" y="connsiteY0"/>
                </a:cxn>
                <a:cxn ang="0">
                  <a:pos x="connsiteX1" y="connsiteY1"/>
                </a:cxn>
                <a:cxn ang="0">
                  <a:pos x="connsiteX2" y="connsiteY2"/>
                </a:cxn>
              </a:cxnLst>
              <a:rect l="l" t="t" r="r" b="b"/>
              <a:pathLst>
                <a:path w="9525" h="9525">
                  <a:moveTo>
                    <a:pt x="7144" y="8653"/>
                  </a:moveTo>
                  <a:cubicBezTo>
                    <a:pt x="10954" y="7700"/>
                    <a:pt x="13811" y="5795"/>
                    <a:pt x="7144" y="8653"/>
                  </a:cubicBezTo>
                  <a:lnTo>
                    <a:pt x="7144" y="8653"/>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8" name="Freeform: Shape 4407">
              <a:extLst>
                <a:ext uri="{FF2B5EF4-FFF2-40B4-BE49-F238E27FC236}">
                  <a16:creationId xmlns:a16="http://schemas.microsoft.com/office/drawing/2014/main" id="{C65120CC-CAE2-4640-944D-BB8FCAAE155F}"/>
                </a:ext>
              </a:extLst>
            </p:cNvPr>
            <p:cNvSpPr/>
            <p:nvPr/>
          </p:nvSpPr>
          <p:spPr>
            <a:xfrm>
              <a:off x="7693104" y="909161"/>
              <a:ext cx="9525" cy="9525"/>
            </a:xfrm>
            <a:custGeom>
              <a:avLst/>
              <a:gdLst>
                <a:gd name="connsiteX0" fmla="*/ 7858 w 9525"/>
                <a:gd name="connsiteY0" fmla="*/ 9049 h 9525"/>
                <a:gd name="connsiteX1" fmla="*/ 7858 w 9525"/>
                <a:gd name="connsiteY1" fmla="*/ 7144 h 9525"/>
                <a:gd name="connsiteX2" fmla="*/ 7858 w 9525"/>
                <a:gd name="connsiteY2" fmla="*/ 9049 h 9525"/>
              </a:gdLst>
              <a:ahLst/>
              <a:cxnLst>
                <a:cxn ang="0">
                  <a:pos x="connsiteX0" y="connsiteY0"/>
                </a:cxn>
                <a:cxn ang="0">
                  <a:pos x="connsiteX1" y="connsiteY1"/>
                </a:cxn>
                <a:cxn ang="0">
                  <a:pos x="connsiteX2" y="connsiteY2"/>
                </a:cxn>
              </a:cxnLst>
              <a:rect l="l" t="t" r="r" b="b"/>
              <a:pathLst>
                <a:path w="9525" h="9525">
                  <a:moveTo>
                    <a:pt x="7858" y="9049"/>
                  </a:moveTo>
                  <a:cubicBezTo>
                    <a:pt x="9763" y="8096"/>
                    <a:pt x="7858" y="7144"/>
                    <a:pt x="7858" y="7144"/>
                  </a:cubicBezTo>
                  <a:cubicBezTo>
                    <a:pt x="6906" y="8096"/>
                    <a:pt x="6906" y="8096"/>
                    <a:pt x="7858" y="904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09" name="Freeform: Shape 4408">
              <a:extLst>
                <a:ext uri="{FF2B5EF4-FFF2-40B4-BE49-F238E27FC236}">
                  <a16:creationId xmlns:a16="http://schemas.microsoft.com/office/drawing/2014/main" id="{DBBE6895-CF2F-43E6-9EC8-F18F6CEBC08F}"/>
                </a:ext>
              </a:extLst>
            </p:cNvPr>
            <p:cNvSpPr/>
            <p:nvPr/>
          </p:nvSpPr>
          <p:spPr>
            <a:xfrm>
              <a:off x="7289006" y="920505"/>
              <a:ext cx="9525" cy="9525"/>
            </a:xfrm>
            <a:custGeom>
              <a:avLst/>
              <a:gdLst>
                <a:gd name="connsiteX0" fmla="*/ 10954 w 9525"/>
                <a:gd name="connsiteY0" fmla="*/ 9135 h 9525"/>
                <a:gd name="connsiteX1" fmla="*/ 7144 w 9525"/>
                <a:gd name="connsiteY1" fmla="*/ 8182 h 9525"/>
                <a:gd name="connsiteX2" fmla="*/ 10954 w 9525"/>
                <a:gd name="connsiteY2" fmla="*/ 9135 h 9525"/>
              </a:gdLst>
              <a:ahLst/>
              <a:cxnLst>
                <a:cxn ang="0">
                  <a:pos x="connsiteX0" y="connsiteY0"/>
                </a:cxn>
                <a:cxn ang="0">
                  <a:pos x="connsiteX1" y="connsiteY1"/>
                </a:cxn>
                <a:cxn ang="0">
                  <a:pos x="connsiteX2" y="connsiteY2"/>
                </a:cxn>
              </a:cxnLst>
              <a:rect l="l" t="t" r="r" b="b"/>
              <a:pathLst>
                <a:path w="9525" h="9525">
                  <a:moveTo>
                    <a:pt x="10954" y="9135"/>
                  </a:moveTo>
                  <a:cubicBezTo>
                    <a:pt x="10001" y="7230"/>
                    <a:pt x="8096" y="6277"/>
                    <a:pt x="7144" y="8182"/>
                  </a:cubicBezTo>
                  <a:cubicBezTo>
                    <a:pt x="9049" y="8182"/>
                    <a:pt x="10954" y="9135"/>
                    <a:pt x="10954" y="9135"/>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4410" name="Group 4409">
            <a:extLst>
              <a:ext uri="{FF2B5EF4-FFF2-40B4-BE49-F238E27FC236}">
                <a16:creationId xmlns:a16="http://schemas.microsoft.com/office/drawing/2014/main" id="{4144D178-FA40-4313-B602-3C58741359DA}"/>
              </a:ext>
            </a:extLst>
          </p:cNvPr>
          <p:cNvGrpSpPr/>
          <p:nvPr/>
        </p:nvGrpSpPr>
        <p:grpSpPr>
          <a:xfrm rot="4229431" flipH="1">
            <a:off x="4691733" y="967516"/>
            <a:ext cx="398468" cy="225143"/>
            <a:chOff x="3699986" y="6116874"/>
            <a:chExt cx="301942" cy="170604"/>
          </a:xfrm>
        </p:grpSpPr>
        <p:sp>
          <p:nvSpPr>
            <p:cNvPr id="4411" name="Freeform: Shape 4410">
              <a:extLst>
                <a:ext uri="{FF2B5EF4-FFF2-40B4-BE49-F238E27FC236}">
                  <a16:creationId xmlns:a16="http://schemas.microsoft.com/office/drawing/2014/main" id="{11AA2BF7-78FA-43C7-8558-A789C5550148}"/>
                </a:ext>
              </a:extLst>
            </p:cNvPr>
            <p:cNvSpPr/>
            <p:nvPr/>
          </p:nvSpPr>
          <p:spPr>
            <a:xfrm>
              <a:off x="3699986" y="6118885"/>
              <a:ext cx="28575" cy="161925"/>
            </a:xfrm>
            <a:custGeom>
              <a:avLst/>
              <a:gdLst>
                <a:gd name="connsiteX0" fmla="*/ 7144 w 28575"/>
                <a:gd name="connsiteY0" fmla="*/ 7144 h 161925"/>
                <a:gd name="connsiteX1" fmla="*/ 23336 w 28575"/>
                <a:gd name="connsiteY1" fmla="*/ 155734 h 161925"/>
                <a:gd name="connsiteX2" fmla="*/ 18574 w 28575"/>
                <a:gd name="connsiteY2" fmla="*/ 74771 h 161925"/>
                <a:gd name="connsiteX3" fmla="*/ 7144 w 28575"/>
                <a:gd name="connsiteY3" fmla="*/ 7144 h 161925"/>
              </a:gdLst>
              <a:ahLst/>
              <a:cxnLst>
                <a:cxn ang="0">
                  <a:pos x="connsiteX0" y="connsiteY0"/>
                </a:cxn>
                <a:cxn ang="0">
                  <a:pos x="connsiteX1" y="connsiteY1"/>
                </a:cxn>
                <a:cxn ang="0">
                  <a:pos x="connsiteX2" y="connsiteY2"/>
                </a:cxn>
                <a:cxn ang="0">
                  <a:pos x="connsiteX3" y="connsiteY3"/>
                </a:cxn>
              </a:cxnLst>
              <a:rect l="l" t="t" r="r" b="b"/>
              <a:pathLst>
                <a:path w="28575" h="161925">
                  <a:moveTo>
                    <a:pt x="7144" y="7144"/>
                  </a:moveTo>
                  <a:cubicBezTo>
                    <a:pt x="7144" y="19526"/>
                    <a:pt x="19526" y="155734"/>
                    <a:pt x="23336" y="155734"/>
                  </a:cubicBezTo>
                  <a:cubicBezTo>
                    <a:pt x="30004" y="155734"/>
                    <a:pt x="19526" y="84296"/>
                    <a:pt x="18574" y="74771"/>
                  </a:cubicBezTo>
                  <a:cubicBezTo>
                    <a:pt x="16669" y="56674"/>
                    <a:pt x="7144" y="13811"/>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12" name="Freeform: Shape 4411">
              <a:extLst>
                <a:ext uri="{FF2B5EF4-FFF2-40B4-BE49-F238E27FC236}">
                  <a16:creationId xmlns:a16="http://schemas.microsoft.com/office/drawing/2014/main" id="{6DCDAA34-CFC5-4CA6-B3F9-51ED6D7BE000}"/>
                </a:ext>
              </a:extLst>
            </p:cNvPr>
            <p:cNvSpPr/>
            <p:nvPr/>
          </p:nvSpPr>
          <p:spPr>
            <a:xfrm>
              <a:off x="3716178" y="6267475"/>
              <a:ext cx="285750" cy="19050"/>
            </a:xfrm>
            <a:custGeom>
              <a:avLst/>
              <a:gdLst>
                <a:gd name="connsiteX0" fmla="*/ 7144 w 285750"/>
                <a:gd name="connsiteY0" fmla="*/ 7144 h 19050"/>
                <a:gd name="connsiteX1" fmla="*/ 278606 w 285750"/>
                <a:gd name="connsiteY1" fmla="*/ 9049 h 19050"/>
                <a:gd name="connsiteX2" fmla="*/ 7144 w 285750"/>
                <a:gd name="connsiteY2" fmla="*/ 7144 h 19050"/>
              </a:gdLst>
              <a:ahLst/>
              <a:cxnLst>
                <a:cxn ang="0">
                  <a:pos x="connsiteX0" y="connsiteY0"/>
                </a:cxn>
                <a:cxn ang="0">
                  <a:pos x="connsiteX1" y="connsiteY1"/>
                </a:cxn>
                <a:cxn ang="0">
                  <a:pos x="connsiteX2" y="connsiteY2"/>
                </a:cxn>
              </a:cxnLst>
              <a:rect l="l" t="t" r="r" b="b"/>
              <a:pathLst>
                <a:path w="285750" h="19050">
                  <a:moveTo>
                    <a:pt x="7144" y="7144"/>
                  </a:moveTo>
                  <a:cubicBezTo>
                    <a:pt x="31909" y="7144"/>
                    <a:pt x="278606" y="24289"/>
                    <a:pt x="278606" y="9049"/>
                  </a:cubicBezTo>
                  <a:cubicBezTo>
                    <a:pt x="278606" y="10001"/>
                    <a:pt x="19526"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13" name="Freeform: Shape 4412">
              <a:extLst>
                <a:ext uri="{FF2B5EF4-FFF2-40B4-BE49-F238E27FC236}">
                  <a16:creationId xmlns:a16="http://schemas.microsoft.com/office/drawing/2014/main" id="{9D4D2204-B4A5-44FB-A6DA-CC74ECF9C2C4}"/>
                </a:ext>
              </a:extLst>
            </p:cNvPr>
            <p:cNvSpPr/>
            <p:nvPr/>
          </p:nvSpPr>
          <p:spPr>
            <a:xfrm>
              <a:off x="3700938" y="6116874"/>
              <a:ext cx="295275" cy="161925"/>
            </a:xfrm>
            <a:custGeom>
              <a:avLst/>
              <a:gdLst>
                <a:gd name="connsiteX0" fmla="*/ 10001 w 295275"/>
                <a:gd name="connsiteY0" fmla="*/ 7250 h 161925"/>
                <a:gd name="connsiteX1" fmla="*/ 67151 w 295275"/>
                <a:gd name="connsiteY1" fmla="*/ 41540 h 161925"/>
                <a:gd name="connsiteX2" fmla="*/ 149066 w 295275"/>
                <a:gd name="connsiteY2" fmla="*/ 85355 h 161925"/>
                <a:gd name="connsiteX3" fmla="*/ 293846 w 295275"/>
                <a:gd name="connsiteY3" fmla="*/ 159650 h 161925"/>
                <a:gd name="connsiteX4" fmla="*/ 7144 w 295275"/>
                <a:gd name="connsiteY4" fmla="*/ 7250 h 161925"/>
                <a:gd name="connsiteX5" fmla="*/ 9049 w 295275"/>
                <a:gd name="connsiteY5" fmla="*/ 10107 h 161925"/>
                <a:gd name="connsiteX6" fmla="*/ 10001 w 295275"/>
                <a:gd name="connsiteY6" fmla="*/ 725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275" h="161925">
                  <a:moveTo>
                    <a:pt x="10001" y="7250"/>
                  </a:moveTo>
                  <a:cubicBezTo>
                    <a:pt x="16669" y="9155"/>
                    <a:pt x="50959" y="33920"/>
                    <a:pt x="67151" y="41540"/>
                  </a:cubicBezTo>
                  <a:cubicBezTo>
                    <a:pt x="94774" y="55827"/>
                    <a:pt x="121444" y="72020"/>
                    <a:pt x="149066" y="85355"/>
                  </a:cubicBezTo>
                  <a:cubicBezTo>
                    <a:pt x="161449" y="92022"/>
                    <a:pt x="290036" y="163460"/>
                    <a:pt x="293846" y="159650"/>
                  </a:cubicBezTo>
                  <a:cubicBezTo>
                    <a:pt x="293846" y="159650"/>
                    <a:pt x="8096" y="2487"/>
                    <a:pt x="7144" y="7250"/>
                  </a:cubicBezTo>
                  <a:cubicBezTo>
                    <a:pt x="7144" y="9155"/>
                    <a:pt x="8096" y="10107"/>
                    <a:pt x="9049" y="10107"/>
                  </a:cubicBezTo>
                  <a:cubicBezTo>
                    <a:pt x="11906" y="11060"/>
                    <a:pt x="11906" y="9155"/>
                    <a:pt x="10001" y="72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14" name="Freeform: Shape 4413">
              <a:extLst>
                <a:ext uri="{FF2B5EF4-FFF2-40B4-BE49-F238E27FC236}">
                  <a16:creationId xmlns:a16="http://schemas.microsoft.com/office/drawing/2014/main" id="{F97C105B-A017-4712-9CBA-A54C92ADE207}"/>
                </a:ext>
              </a:extLst>
            </p:cNvPr>
            <p:cNvSpPr/>
            <p:nvPr/>
          </p:nvSpPr>
          <p:spPr>
            <a:xfrm>
              <a:off x="3745910" y="6186461"/>
              <a:ext cx="19050" cy="57150"/>
            </a:xfrm>
            <a:custGeom>
              <a:avLst/>
              <a:gdLst>
                <a:gd name="connsiteX0" fmla="*/ 9797 w 19050"/>
                <a:gd name="connsiteY0" fmla="*/ 7195 h 57150"/>
                <a:gd name="connsiteX1" fmla="*/ 11702 w 19050"/>
                <a:gd name="connsiteY1" fmla="*/ 56725 h 57150"/>
                <a:gd name="connsiteX2" fmla="*/ 9797 w 19050"/>
                <a:gd name="connsiteY2" fmla="*/ 7195 h 57150"/>
              </a:gdLst>
              <a:ahLst/>
              <a:cxnLst>
                <a:cxn ang="0">
                  <a:pos x="connsiteX0" y="connsiteY0"/>
                </a:cxn>
                <a:cxn ang="0">
                  <a:pos x="connsiteX1" y="connsiteY1"/>
                </a:cxn>
                <a:cxn ang="0">
                  <a:pos x="connsiteX2" y="connsiteY2"/>
                </a:cxn>
              </a:cxnLst>
              <a:rect l="l" t="t" r="r" b="b"/>
              <a:pathLst>
                <a:path w="19050" h="57150">
                  <a:moveTo>
                    <a:pt x="9797" y="7195"/>
                  </a:moveTo>
                  <a:cubicBezTo>
                    <a:pt x="7892" y="11958"/>
                    <a:pt x="4082" y="56725"/>
                    <a:pt x="11702" y="56725"/>
                  </a:cubicBezTo>
                  <a:cubicBezTo>
                    <a:pt x="16465" y="56725"/>
                    <a:pt x="10750" y="5290"/>
                    <a:pt x="9797" y="719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15" name="Freeform: Shape 4414">
              <a:extLst>
                <a:ext uri="{FF2B5EF4-FFF2-40B4-BE49-F238E27FC236}">
                  <a16:creationId xmlns:a16="http://schemas.microsoft.com/office/drawing/2014/main" id="{595264C3-61DF-49AD-B734-B97FA10BE6C5}"/>
                </a:ext>
              </a:extLst>
            </p:cNvPr>
            <p:cNvSpPr/>
            <p:nvPr/>
          </p:nvSpPr>
          <p:spPr>
            <a:xfrm>
              <a:off x="3750442" y="6230353"/>
              <a:ext cx="114300" cy="19050"/>
            </a:xfrm>
            <a:custGeom>
              <a:avLst/>
              <a:gdLst>
                <a:gd name="connsiteX0" fmla="*/ 7170 w 114300"/>
                <a:gd name="connsiteY0" fmla="*/ 13786 h 19050"/>
                <a:gd name="connsiteX1" fmla="*/ 106230 w 114300"/>
                <a:gd name="connsiteY1" fmla="*/ 9976 h 19050"/>
                <a:gd name="connsiteX2" fmla="*/ 101467 w 114300"/>
                <a:gd name="connsiteY2" fmla="*/ 12833 h 19050"/>
                <a:gd name="connsiteX3" fmla="*/ 109087 w 114300"/>
                <a:gd name="connsiteY3" fmla="*/ 12833 h 19050"/>
                <a:gd name="connsiteX4" fmla="*/ 7170 w 114300"/>
                <a:gd name="connsiteY4" fmla="*/ 1378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9050">
                  <a:moveTo>
                    <a:pt x="7170" y="13786"/>
                  </a:moveTo>
                  <a:cubicBezTo>
                    <a:pt x="19552" y="14738"/>
                    <a:pt x="106230" y="14738"/>
                    <a:pt x="106230" y="9976"/>
                  </a:cubicBezTo>
                  <a:cubicBezTo>
                    <a:pt x="104325" y="9023"/>
                    <a:pt x="102420" y="9976"/>
                    <a:pt x="101467" y="12833"/>
                  </a:cubicBezTo>
                  <a:cubicBezTo>
                    <a:pt x="101467" y="16643"/>
                    <a:pt x="109087" y="16643"/>
                    <a:pt x="109087" y="12833"/>
                  </a:cubicBezTo>
                  <a:cubicBezTo>
                    <a:pt x="108135" y="-502"/>
                    <a:pt x="5265" y="13786"/>
                    <a:pt x="7170" y="1378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16" name="Freeform: Shape 4415">
              <a:extLst>
                <a:ext uri="{FF2B5EF4-FFF2-40B4-BE49-F238E27FC236}">
                  <a16:creationId xmlns:a16="http://schemas.microsoft.com/office/drawing/2014/main" id="{2701F15F-B07A-4765-9B00-FDD9A9763BCD}"/>
                </a:ext>
              </a:extLst>
            </p:cNvPr>
            <p:cNvSpPr/>
            <p:nvPr/>
          </p:nvSpPr>
          <p:spPr>
            <a:xfrm>
              <a:off x="3749516" y="6190323"/>
              <a:ext cx="114300" cy="57150"/>
            </a:xfrm>
            <a:custGeom>
              <a:avLst/>
              <a:gdLst>
                <a:gd name="connsiteX0" fmla="*/ 7144 w 114300"/>
                <a:gd name="connsiteY0" fmla="*/ 7144 h 57150"/>
                <a:gd name="connsiteX1" fmla="*/ 73819 w 114300"/>
                <a:gd name="connsiteY1" fmla="*/ 41434 h 57150"/>
                <a:gd name="connsiteX2" fmla="*/ 109061 w 114300"/>
                <a:gd name="connsiteY2" fmla="*/ 51911 h 57150"/>
                <a:gd name="connsiteX3" fmla="*/ 105251 w 114300"/>
                <a:gd name="connsiteY3" fmla="*/ 54769 h 57150"/>
                <a:gd name="connsiteX4" fmla="*/ 7144 w 11430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57150">
                  <a:moveTo>
                    <a:pt x="7144" y="7144"/>
                  </a:moveTo>
                  <a:cubicBezTo>
                    <a:pt x="28099" y="20479"/>
                    <a:pt x="51911" y="30956"/>
                    <a:pt x="73819" y="41434"/>
                  </a:cubicBezTo>
                  <a:cubicBezTo>
                    <a:pt x="71914" y="40481"/>
                    <a:pt x="117634" y="60484"/>
                    <a:pt x="109061" y="51911"/>
                  </a:cubicBezTo>
                  <a:cubicBezTo>
                    <a:pt x="108109" y="50959"/>
                    <a:pt x="102394" y="51911"/>
                    <a:pt x="105251" y="54769"/>
                  </a:cubicBezTo>
                  <a:cubicBezTo>
                    <a:pt x="87154" y="36671"/>
                    <a:pt x="25241" y="18574"/>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17" name="Freeform: Shape 4416">
              <a:extLst>
                <a:ext uri="{FF2B5EF4-FFF2-40B4-BE49-F238E27FC236}">
                  <a16:creationId xmlns:a16="http://schemas.microsoft.com/office/drawing/2014/main" id="{1B8DB38C-1589-46EB-99CF-3F608A284B9B}"/>
                </a:ext>
              </a:extLst>
            </p:cNvPr>
            <p:cNvSpPr/>
            <p:nvPr/>
          </p:nvSpPr>
          <p:spPr>
            <a:xfrm>
              <a:off x="3718954" y="6252235"/>
              <a:ext cx="19050" cy="28575"/>
            </a:xfrm>
            <a:custGeom>
              <a:avLst/>
              <a:gdLst>
                <a:gd name="connsiteX0" fmla="*/ 12941 w 19050"/>
                <a:gd name="connsiteY0" fmla="*/ 19526 h 28575"/>
                <a:gd name="connsiteX1" fmla="*/ 11988 w 19050"/>
                <a:gd name="connsiteY1" fmla="*/ 7144 h 28575"/>
                <a:gd name="connsiteX2" fmla="*/ 12941 w 19050"/>
                <a:gd name="connsiteY2" fmla="*/ 19526 h 28575"/>
              </a:gdLst>
              <a:ahLst/>
              <a:cxnLst>
                <a:cxn ang="0">
                  <a:pos x="connsiteX0" y="connsiteY0"/>
                </a:cxn>
                <a:cxn ang="0">
                  <a:pos x="connsiteX1" y="connsiteY1"/>
                </a:cxn>
                <a:cxn ang="0">
                  <a:pos x="connsiteX2" y="connsiteY2"/>
                </a:cxn>
              </a:cxnLst>
              <a:rect l="l" t="t" r="r" b="b"/>
              <a:pathLst>
                <a:path w="19050" h="28575">
                  <a:moveTo>
                    <a:pt x="12941" y="19526"/>
                  </a:moveTo>
                  <a:cubicBezTo>
                    <a:pt x="15798" y="13811"/>
                    <a:pt x="15798" y="10001"/>
                    <a:pt x="11988" y="7144"/>
                  </a:cubicBezTo>
                  <a:cubicBezTo>
                    <a:pt x="558" y="7144"/>
                    <a:pt x="12941" y="28099"/>
                    <a:pt x="12941" y="195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18" name="Freeform: Shape 4417">
              <a:extLst>
                <a:ext uri="{FF2B5EF4-FFF2-40B4-BE49-F238E27FC236}">
                  <a16:creationId xmlns:a16="http://schemas.microsoft.com/office/drawing/2014/main" id="{574CE42E-3CC1-4577-8D09-FDE25D52522C}"/>
                </a:ext>
              </a:extLst>
            </p:cNvPr>
            <p:cNvSpPr/>
            <p:nvPr/>
          </p:nvSpPr>
          <p:spPr>
            <a:xfrm>
              <a:off x="3728901" y="6255750"/>
              <a:ext cx="19050" cy="19050"/>
            </a:xfrm>
            <a:custGeom>
              <a:avLst/>
              <a:gdLst>
                <a:gd name="connsiteX0" fmla="*/ 12518 w 19050"/>
                <a:gd name="connsiteY0" fmla="*/ 15059 h 19050"/>
                <a:gd name="connsiteX1" fmla="*/ 11566 w 19050"/>
                <a:gd name="connsiteY1" fmla="*/ 7439 h 19050"/>
                <a:gd name="connsiteX2" fmla="*/ 12518 w 19050"/>
                <a:gd name="connsiteY2" fmla="*/ 15059 h 19050"/>
              </a:gdLst>
              <a:ahLst/>
              <a:cxnLst>
                <a:cxn ang="0">
                  <a:pos x="connsiteX0" y="connsiteY0"/>
                </a:cxn>
                <a:cxn ang="0">
                  <a:pos x="connsiteX1" y="connsiteY1"/>
                </a:cxn>
                <a:cxn ang="0">
                  <a:pos x="connsiteX2" y="connsiteY2"/>
                </a:cxn>
              </a:cxnLst>
              <a:rect l="l" t="t" r="r" b="b"/>
              <a:pathLst>
                <a:path w="19050" h="19050">
                  <a:moveTo>
                    <a:pt x="12518" y="15059"/>
                  </a:moveTo>
                  <a:cubicBezTo>
                    <a:pt x="13471" y="12201"/>
                    <a:pt x="13471" y="9344"/>
                    <a:pt x="11566" y="7439"/>
                  </a:cubicBezTo>
                  <a:cubicBezTo>
                    <a:pt x="1088" y="4581"/>
                    <a:pt x="12518" y="23631"/>
                    <a:pt x="12518" y="1505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19" name="Freeform: Shape 4418">
              <a:extLst>
                <a:ext uri="{FF2B5EF4-FFF2-40B4-BE49-F238E27FC236}">
                  <a16:creationId xmlns:a16="http://schemas.microsoft.com/office/drawing/2014/main" id="{8009E317-68BD-4A79-B2A6-4BD58AC2BFD9}"/>
                </a:ext>
              </a:extLst>
            </p:cNvPr>
            <p:cNvSpPr/>
            <p:nvPr/>
          </p:nvSpPr>
          <p:spPr>
            <a:xfrm>
              <a:off x="3737626" y="6257625"/>
              <a:ext cx="19050" cy="19050"/>
            </a:xfrm>
            <a:custGeom>
              <a:avLst/>
              <a:gdLst>
                <a:gd name="connsiteX0" fmla="*/ 11413 w 19050"/>
                <a:gd name="connsiteY0" fmla="*/ 14136 h 19050"/>
                <a:gd name="connsiteX1" fmla="*/ 11413 w 19050"/>
                <a:gd name="connsiteY1" fmla="*/ 7469 h 19050"/>
                <a:gd name="connsiteX2" fmla="*/ 11413 w 19050"/>
                <a:gd name="connsiteY2" fmla="*/ 14136 h 19050"/>
              </a:gdLst>
              <a:ahLst/>
              <a:cxnLst>
                <a:cxn ang="0">
                  <a:pos x="connsiteX0" y="connsiteY0"/>
                </a:cxn>
                <a:cxn ang="0">
                  <a:pos x="connsiteX1" y="connsiteY1"/>
                </a:cxn>
                <a:cxn ang="0">
                  <a:pos x="connsiteX2" y="connsiteY2"/>
                </a:cxn>
              </a:cxnLst>
              <a:rect l="l" t="t" r="r" b="b"/>
              <a:pathLst>
                <a:path w="19050" h="19050">
                  <a:moveTo>
                    <a:pt x="11413" y="14136"/>
                  </a:moveTo>
                  <a:cubicBezTo>
                    <a:pt x="13318" y="11279"/>
                    <a:pt x="13318" y="9374"/>
                    <a:pt x="11413" y="7469"/>
                  </a:cubicBezTo>
                  <a:cubicBezTo>
                    <a:pt x="2841" y="4611"/>
                    <a:pt x="9508" y="21756"/>
                    <a:pt x="11413" y="141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0" name="Freeform: Shape 4419">
              <a:extLst>
                <a:ext uri="{FF2B5EF4-FFF2-40B4-BE49-F238E27FC236}">
                  <a16:creationId xmlns:a16="http://schemas.microsoft.com/office/drawing/2014/main" id="{80E89B34-3FC4-4348-92FE-0EC201612BB6}"/>
                </a:ext>
              </a:extLst>
            </p:cNvPr>
            <p:cNvSpPr/>
            <p:nvPr/>
          </p:nvSpPr>
          <p:spPr>
            <a:xfrm>
              <a:off x="3758297" y="6255093"/>
              <a:ext cx="19050" cy="19050"/>
            </a:xfrm>
            <a:custGeom>
              <a:avLst/>
              <a:gdLst>
                <a:gd name="connsiteX0" fmla="*/ 13603 w 19050"/>
                <a:gd name="connsiteY0" fmla="*/ 15716 h 19050"/>
                <a:gd name="connsiteX1" fmla="*/ 10745 w 19050"/>
                <a:gd name="connsiteY1" fmla="*/ 7144 h 19050"/>
                <a:gd name="connsiteX2" fmla="*/ 13603 w 19050"/>
                <a:gd name="connsiteY2" fmla="*/ 15716 h 19050"/>
              </a:gdLst>
              <a:ahLst/>
              <a:cxnLst>
                <a:cxn ang="0">
                  <a:pos x="connsiteX0" y="connsiteY0"/>
                </a:cxn>
                <a:cxn ang="0">
                  <a:pos x="connsiteX1" y="connsiteY1"/>
                </a:cxn>
                <a:cxn ang="0">
                  <a:pos x="connsiteX2" y="connsiteY2"/>
                </a:cxn>
              </a:cxnLst>
              <a:rect l="l" t="t" r="r" b="b"/>
              <a:pathLst>
                <a:path w="19050" h="19050">
                  <a:moveTo>
                    <a:pt x="13603" y="15716"/>
                  </a:moveTo>
                  <a:cubicBezTo>
                    <a:pt x="15508" y="11906"/>
                    <a:pt x="14555" y="9049"/>
                    <a:pt x="10745" y="7144"/>
                  </a:cubicBezTo>
                  <a:cubicBezTo>
                    <a:pt x="1220" y="8096"/>
                    <a:pt x="13603" y="24289"/>
                    <a:pt x="13603" y="157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1" name="Freeform: Shape 4420">
              <a:extLst>
                <a:ext uri="{FF2B5EF4-FFF2-40B4-BE49-F238E27FC236}">
                  <a16:creationId xmlns:a16="http://schemas.microsoft.com/office/drawing/2014/main" id="{DAACABF8-69B7-4E49-9904-99EFCCB2F30A}"/>
                </a:ext>
              </a:extLst>
            </p:cNvPr>
            <p:cNvSpPr/>
            <p:nvPr/>
          </p:nvSpPr>
          <p:spPr>
            <a:xfrm>
              <a:off x="3770432" y="6257950"/>
              <a:ext cx="19050" cy="19050"/>
            </a:xfrm>
            <a:custGeom>
              <a:avLst/>
              <a:gdLst>
                <a:gd name="connsiteX0" fmla="*/ 12897 w 19050"/>
                <a:gd name="connsiteY0" fmla="*/ 13811 h 19050"/>
                <a:gd name="connsiteX1" fmla="*/ 10040 w 19050"/>
                <a:gd name="connsiteY1" fmla="*/ 7144 h 19050"/>
                <a:gd name="connsiteX2" fmla="*/ 8135 w 19050"/>
                <a:gd name="connsiteY2" fmla="*/ 15716 h 19050"/>
                <a:gd name="connsiteX3" fmla="*/ 12897 w 19050"/>
                <a:gd name="connsiteY3" fmla="*/ 13811 h 19050"/>
              </a:gdLst>
              <a:ahLst/>
              <a:cxnLst>
                <a:cxn ang="0">
                  <a:pos x="connsiteX0" y="connsiteY0"/>
                </a:cxn>
                <a:cxn ang="0">
                  <a:pos x="connsiteX1" y="connsiteY1"/>
                </a:cxn>
                <a:cxn ang="0">
                  <a:pos x="connsiteX2" y="connsiteY2"/>
                </a:cxn>
                <a:cxn ang="0">
                  <a:pos x="connsiteX3" y="connsiteY3"/>
                </a:cxn>
              </a:cxnLst>
              <a:rect l="l" t="t" r="r" b="b"/>
              <a:pathLst>
                <a:path w="19050" h="19050">
                  <a:moveTo>
                    <a:pt x="12897" y="13811"/>
                  </a:moveTo>
                  <a:cubicBezTo>
                    <a:pt x="13850" y="10954"/>
                    <a:pt x="12897" y="9049"/>
                    <a:pt x="10040" y="7144"/>
                  </a:cubicBezTo>
                  <a:cubicBezTo>
                    <a:pt x="7182" y="9049"/>
                    <a:pt x="6230" y="11906"/>
                    <a:pt x="8135" y="15716"/>
                  </a:cubicBezTo>
                  <a:cubicBezTo>
                    <a:pt x="11945" y="17621"/>
                    <a:pt x="12897" y="16669"/>
                    <a:pt x="12897" y="1381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2" name="Freeform: Shape 4421">
              <a:extLst>
                <a:ext uri="{FF2B5EF4-FFF2-40B4-BE49-F238E27FC236}">
                  <a16:creationId xmlns:a16="http://schemas.microsoft.com/office/drawing/2014/main" id="{C03997C8-BC5C-44D2-82E6-F226280B1A44}"/>
                </a:ext>
              </a:extLst>
            </p:cNvPr>
            <p:cNvSpPr/>
            <p:nvPr/>
          </p:nvSpPr>
          <p:spPr>
            <a:xfrm>
              <a:off x="3778111" y="6256998"/>
              <a:ext cx="19050" cy="19050"/>
            </a:xfrm>
            <a:custGeom>
              <a:avLst/>
              <a:gdLst>
                <a:gd name="connsiteX0" fmla="*/ 12839 w 19050"/>
                <a:gd name="connsiteY0" fmla="*/ 15716 h 19050"/>
                <a:gd name="connsiteX1" fmla="*/ 10934 w 19050"/>
                <a:gd name="connsiteY1" fmla="*/ 7144 h 19050"/>
                <a:gd name="connsiteX2" fmla="*/ 12839 w 19050"/>
                <a:gd name="connsiteY2" fmla="*/ 15716 h 19050"/>
              </a:gdLst>
              <a:ahLst/>
              <a:cxnLst>
                <a:cxn ang="0">
                  <a:pos x="connsiteX0" y="connsiteY0"/>
                </a:cxn>
                <a:cxn ang="0">
                  <a:pos x="connsiteX1" y="connsiteY1"/>
                </a:cxn>
                <a:cxn ang="0">
                  <a:pos x="connsiteX2" y="connsiteY2"/>
                </a:cxn>
              </a:cxnLst>
              <a:rect l="l" t="t" r="r" b="b"/>
              <a:pathLst>
                <a:path w="19050" h="19050">
                  <a:moveTo>
                    <a:pt x="12839" y="15716"/>
                  </a:moveTo>
                  <a:cubicBezTo>
                    <a:pt x="14744" y="11906"/>
                    <a:pt x="13791" y="9049"/>
                    <a:pt x="10934" y="7144"/>
                  </a:cubicBezTo>
                  <a:cubicBezTo>
                    <a:pt x="1409" y="7144"/>
                    <a:pt x="12839" y="23336"/>
                    <a:pt x="12839" y="157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3" name="Freeform: Shape 4422">
              <a:extLst>
                <a:ext uri="{FF2B5EF4-FFF2-40B4-BE49-F238E27FC236}">
                  <a16:creationId xmlns:a16="http://schemas.microsoft.com/office/drawing/2014/main" id="{5BF27C89-4A6F-47DB-ABE5-FC4D2AED4E7C}"/>
                </a:ext>
              </a:extLst>
            </p:cNvPr>
            <p:cNvSpPr/>
            <p:nvPr/>
          </p:nvSpPr>
          <p:spPr>
            <a:xfrm>
              <a:off x="3811029" y="6254140"/>
              <a:ext cx="19050" cy="19050"/>
            </a:xfrm>
            <a:custGeom>
              <a:avLst/>
              <a:gdLst>
                <a:gd name="connsiteX0" fmla="*/ 13258 w 19050"/>
                <a:gd name="connsiteY0" fmla="*/ 17621 h 19050"/>
                <a:gd name="connsiteX1" fmla="*/ 11353 w 19050"/>
                <a:gd name="connsiteY1" fmla="*/ 7144 h 19050"/>
                <a:gd name="connsiteX2" fmla="*/ 13258 w 19050"/>
                <a:gd name="connsiteY2" fmla="*/ 17621 h 19050"/>
              </a:gdLst>
              <a:ahLst/>
              <a:cxnLst>
                <a:cxn ang="0">
                  <a:pos x="connsiteX0" y="connsiteY0"/>
                </a:cxn>
                <a:cxn ang="0">
                  <a:pos x="connsiteX1" y="connsiteY1"/>
                </a:cxn>
                <a:cxn ang="0">
                  <a:pos x="connsiteX2" y="connsiteY2"/>
                </a:cxn>
              </a:cxnLst>
              <a:rect l="l" t="t" r="r" b="b"/>
              <a:pathLst>
                <a:path w="19050" h="19050">
                  <a:moveTo>
                    <a:pt x="13258" y="17621"/>
                  </a:moveTo>
                  <a:cubicBezTo>
                    <a:pt x="15163" y="12859"/>
                    <a:pt x="15163" y="10001"/>
                    <a:pt x="11353" y="7144"/>
                  </a:cubicBezTo>
                  <a:cubicBezTo>
                    <a:pt x="876" y="7144"/>
                    <a:pt x="13258" y="25241"/>
                    <a:pt x="13258" y="176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4" name="Freeform: Shape 4423">
              <a:extLst>
                <a:ext uri="{FF2B5EF4-FFF2-40B4-BE49-F238E27FC236}">
                  <a16:creationId xmlns:a16="http://schemas.microsoft.com/office/drawing/2014/main" id="{7BF7195A-B505-43CF-87AD-3D8AB4575C07}"/>
                </a:ext>
              </a:extLst>
            </p:cNvPr>
            <p:cNvSpPr/>
            <p:nvPr/>
          </p:nvSpPr>
          <p:spPr>
            <a:xfrm>
              <a:off x="3821316" y="6256045"/>
              <a:ext cx="19050" cy="19050"/>
            </a:xfrm>
            <a:custGeom>
              <a:avLst/>
              <a:gdLst>
                <a:gd name="connsiteX0" fmla="*/ 13449 w 19050"/>
                <a:gd name="connsiteY0" fmla="*/ 16669 h 19050"/>
                <a:gd name="connsiteX1" fmla="*/ 10591 w 19050"/>
                <a:gd name="connsiteY1" fmla="*/ 7144 h 19050"/>
                <a:gd name="connsiteX2" fmla="*/ 13449 w 19050"/>
                <a:gd name="connsiteY2" fmla="*/ 16669 h 19050"/>
              </a:gdLst>
              <a:ahLst/>
              <a:cxnLst>
                <a:cxn ang="0">
                  <a:pos x="connsiteX0" y="connsiteY0"/>
                </a:cxn>
                <a:cxn ang="0">
                  <a:pos x="connsiteX1" y="connsiteY1"/>
                </a:cxn>
                <a:cxn ang="0">
                  <a:pos x="connsiteX2" y="connsiteY2"/>
                </a:cxn>
              </a:cxnLst>
              <a:rect l="l" t="t" r="r" b="b"/>
              <a:pathLst>
                <a:path w="19050" h="19050">
                  <a:moveTo>
                    <a:pt x="13449" y="16669"/>
                  </a:moveTo>
                  <a:cubicBezTo>
                    <a:pt x="14401" y="12859"/>
                    <a:pt x="13449" y="9049"/>
                    <a:pt x="10591" y="7144"/>
                  </a:cubicBezTo>
                  <a:cubicBezTo>
                    <a:pt x="1066" y="8096"/>
                    <a:pt x="14401" y="25241"/>
                    <a:pt x="13449" y="1666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5" name="Freeform: Shape 4424">
              <a:extLst>
                <a:ext uri="{FF2B5EF4-FFF2-40B4-BE49-F238E27FC236}">
                  <a16:creationId xmlns:a16="http://schemas.microsoft.com/office/drawing/2014/main" id="{D5C3B8EA-D0BC-44C2-BC7E-8AFFE184026A}"/>
                </a:ext>
              </a:extLst>
            </p:cNvPr>
            <p:cNvSpPr/>
            <p:nvPr/>
          </p:nvSpPr>
          <p:spPr>
            <a:xfrm>
              <a:off x="3840347" y="6252235"/>
              <a:ext cx="19050" cy="28575"/>
            </a:xfrm>
            <a:custGeom>
              <a:avLst/>
              <a:gdLst>
                <a:gd name="connsiteX0" fmla="*/ 11562 w 19050"/>
                <a:gd name="connsiteY0" fmla="*/ 19526 h 28575"/>
                <a:gd name="connsiteX1" fmla="*/ 10610 w 19050"/>
                <a:gd name="connsiteY1" fmla="*/ 7144 h 28575"/>
                <a:gd name="connsiteX2" fmla="*/ 8705 w 19050"/>
                <a:gd name="connsiteY2" fmla="*/ 22384 h 28575"/>
                <a:gd name="connsiteX3" fmla="*/ 11562 w 19050"/>
                <a:gd name="connsiteY3" fmla="*/ 19526 h 28575"/>
              </a:gdLst>
              <a:ahLst/>
              <a:cxnLst>
                <a:cxn ang="0">
                  <a:pos x="connsiteX0" y="connsiteY0"/>
                </a:cxn>
                <a:cxn ang="0">
                  <a:pos x="connsiteX1" y="connsiteY1"/>
                </a:cxn>
                <a:cxn ang="0">
                  <a:pos x="connsiteX2" y="connsiteY2"/>
                </a:cxn>
                <a:cxn ang="0">
                  <a:pos x="connsiteX3" y="connsiteY3"/>
                </a:cxn>
              </a:cxnLst>
              <a:rect l="l" t="t" r="r" b="b"/>
              <a:pathLst>
                <a:path w="19050" h="28575">
                  <a:moveTo>
                    <a:pt x="11562" y="19526"/>
                  </a:moveTo>
                  <a:cubicBezTo>
                    <a:pt x="9657" y="17621"/>
                    <a:pt x="15372" y="7144"/>
                    <a:pt x="10610" y="7144"/>
                  </a:cubicBezTo>
                  <a:cubicBezTo>
                    <a:pt x="5847" y="7144"/>
                    <a:pt x="6800" y="21431"/>
                    <a:pt x="8705" y="22384"/>
                  </a:cubicBezTo>
                  <a:cubicBezTo>
                    <a:pt x="11562" y="23336"/>
                    <a:pt x="12515" y="22384"/>
                    <a:pt x="11562" y="195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6" name="Freeform: Shape 4425">
              <a:extLst>
                <a:ext uri="{FF2B5EF4-FFF2-40B4-BE49-F238E27FC236}">
                  <a16:creationId xmlns:a16="http://schemas.microsoft.com/office/drawing/2014/main" id="{88098438-CC8B-4F20-91A8-6737F6B58F4F}"/>
                </a:ext>
              </a:extLst>
            </p:cNvPr>
            <p:cNvSpPr/>
            <p:nvPr/>
          </p:nvSpPr>
          <p:spPr>
            <a:xfrm>
              <a:off x="3849910" y="6254140"/>
              <a:ext cx="19050" cy="19050"/>
            </a:xfrm>
            <a:custGeom>
              <a:avLst/>
              <a:gdLst>
                <a:gd name="connsiteX0" fmla="*/ 14382 w 19050"/>
                <a:gd name="connsiteY0" fmla="*/ 17621 h 19050"/>
                <a:gd name="connsiteX1" fmla="*/ 11525 w 19050"/>
                <a:gd name="connsiteY1" fmla="*/ 7144 h 19050"/>
                <a:gd name="connsiteX2" fmla="*/ 14382 w 19050"/>
                <a:gd name="connsiteY2" fmla="*/ 17621 h 19050"/>
              </a:gdLst>
              <a:ahLst/>
              <a:cxnLst>
                <a:cxn ang="0">
                  <a:pos x="connsiteX0" y="connsiteY0"/>
                </a:cxn>
                <a:cxn ang="0">
                  <a:pos x="connsiteX1" y="connsiteY1"/>
                </a:cxn>
                <a:cxn ang="0">
                  <a:pos x="connsiteX2" y="connsiteY2"/>
                </a:cxn>
              </a:cxnLst>
              <a:rect l="l" t="t" r="r" b="b"/>
              <a:pathLst>
                <a:path w="19050" h="19050">
                  <a:moveTo>
                    <a:pt x="14382" y="17621"/>
                  </a:moveTo>
                  <a:cubicBezTo>
                    <a:pt x="16287" y="12859"/>
                    <a:pt x="15335" y="9049"/>
                    <a:pt x="11525" y="7144"/>
                  </a:cubicBezTo>
                  <a:cubicBezTo>
                    <a:pt x="-858" y="7144"/>
                    <a:pt x="17240" y="26194"/>
                    <a:pt x="14382" y="1762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7" name="Freeform: Shape 4426">
              <a:extLst>
                <a:ext uri="{FF2B5EF4-FFF2-40B4-BE49-F238E27FC236}">
                  <a16:creationId xmlns:a16="http://schemas.microsoft.com/office/drawing/2014/main" id="{07733A39-B199-406A-9764-D7CE3D6D0878}"/>
                </a:ext>
              </a:extLst>
            </p:cNvPr>
            <p:cNvSpPr/>
            <p:nvPr/>
          </p:nvSpPr>
          <p:spPr>
            <a:xfrm>
              <a:off x="3862753" y="6250330"/>
              <a:ext cx="19050" cy="28575"/>
            </a:xfrm>
            <a:custGeom>
              <a:avLst/>
              <a:gdLst>
                <a:gd name="connsiteX0" fmla="*/ 13921 w 19050"/>
                <a:gd name="connsiteY0" fmla="*/ 20479 h 28575"/>
                <a:gd name="connsiteX1" fmla="*/ 12016 w 19050"/>
                <a:gd name="connsiteY1" fmla="*/ 7144 h 28575"/>
                <a:gd name="connsiteX2" fmla="*/ 13921 w 19050"/>
                <a:gd name="connsiteY2" fmla="*/ 20479 h 28575"/>
              </a:gdLst>
              <a:ahLst/>
              <a:cxnLst>
                <a:cxn ang="0">
                  <a:pos x="connsiteX0" y="connsiteY0"/>
                </a:cxn>
                <a:cxn ang="0">
                  <a:pos x="connsiteX1" y="connsiteY1"/>
                </a:cxn>
                <a:cxn ang="0">
                  <a:pos x="connsiteX2" y="connsiteY2"/>
                </a:cxn>
              </a:cxnLst>
              <a:rect l="l" t="t" r="r" b="b"/>
              <a:pathLst>
                <a:path w="19050" h="28575">
                  <a:moveTo>
                    <a:pt x="13921" y="20479"/>
                  </a:moveTo>
                  <a:cubicBezTo>
                    <a:pt x="16779" y="14764"/>
                    <a:pt x="15826" y="10001"/>
                    <a:pt x="12016" y="7144"/>
                  </a:cubicBezTo>
                  <a:cubicBezTo>
                    <a:pt x="-366" y="8096"/>
                    <a:pt x="14874" y="28099"/>
                    <a:pt x="13921" y="20479"/>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8" name="Freeform: Shape 4427">
              <a:extLst>
                <a:ext uri="{FF2B5EF4-FFF2-40B4-BE49-F238E27FC236}">
                  <a16:creationId xmlns:a16="http://schemas.microsoft.com/office/drawing/2014/main" id="{DFFFE3EB-8B30-4EAE-83E4-AFC887FF1E66}"/>
                </a:ext>
              </a:extLst>
            </p:cNvPr>
            <p:cNvSpPr/>
            <p:nvPr/>
          </p:nvSpPr>
          <p:spPr>
            <a:xfrm>
              <a:off x="3897900" y="6262713"/>
              <a:ext cx="19050" cy="19050"/>
            </a:xfrm>
            <a:custGeom>
              <a:avLst/>
              <a:gdLst>
                <a:gd name="connsiteX0" fmla="*/ 14017 w 19050"/>
                <a:gd name="connsiteY0" fmla="*/ 18574 h 19050"/>
                <a:gd name="connsiteX1" fmla="*/ 11160 w 19050"/>
                <a:gd name="connsiteY1" fmla="*/ 7144 h 19050"/>
                <a:gd name="connsiteX2" fmla="*/ 14017 w 19050"/>
                <a:gd name="connsiteY2" fmla="*/ 18574 h 19050"/>
              </a:gdLst>
              <a:ahLst/>
              <a:cxnLst>
                <a:cxn ang="0">
                  <a:pos x="connsiteX0" y="connsiteY0"/>
                </a:cxn>
                <a:cxn ang="0">
                  <a:pos x="connsiteX1" y="connsiteY1"/>
                </a:cxn>
                <a:cxn ang="0">
                  <a:pos x="connsiteX2" y="connsiteY2"/>
                </a:cxn>
              </a:cxnLst>
              <a:rect l="l" t="t" r="r" b="b"/>
              <a:pathLst>
                <a:path w="19050" h="19050">
                  <a:moveTo>
                    <a:pt x="14017" y="18574"/>
                  </a:moveTo>
                  <a:cubicBezTo>
                    <a:pt x="15922" y="13811"/>
                    <a:pt x="14970" y="10001"/>
                    <a:pt x="11160" y="7144"/>
                  </a:cubicBezTo>
                  <a:cubicBezTo>
                    <a:pt x="682" y="8096"/>
                    <a:pt x="14017" y="27146"/>
                    <a:pt x="14017" y="1857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29" name="Freeform: Shape 4428">
              <a:extLst>
                <a:ext uri="{FF2B5EF4-FFF2-40B4-BE49-F238E27FC236}">
                  <a16:creationId xmlns:a16="http://schemas.microsoft.com/office/drawing/2014/main" id="{3C05C18C-615C-46AA-8383-8AAA1A18F833}"/>
                </a:ext>
              </a:extLst>
            </p:cNvPr>
            <p:cNvSpPr/>
            <p:nvPr/>
          </p:nvSpPr>
          <p:spPr>
            <a:xfrm>
              <a:off x="3911539" y="6257950"/>
              <a:ext cx="19050" cy="28575"/>
            </a:xfrm>
            <a:custGeom>
              <a:avLst/>
              <a:gdLst>
                <a:gd name="connsiteX0" fmla="*/ 15618 w 19050"/>
                <a:gd name="connsiteY0" fmla="*/ 22384 h 28575"/>
                <a:gd name="connsiteX1" fmla="*/ 11808 w 19050"/>
                <a:gd name="connsiteY1" fmla="*/ 7144 h 28575"/>
                <a:gd name="connsiteX2" fmla="*/ 15618 w 19050"/>
                <a:gd name="connsiteY2" fmla="*/ 22384 h 28575"/>
              </a:gdLst>
              <a:ahLst/>
              <a:cxnLst>
                <a:cxn ang="0">
                  <a:pos x="connsiteX0" y="connsiteY0"/>
                </a:cxn>
                <a:cxn ang="0">
                  <a:pos x="connsiteX1" y="connsiteY1"/>
                </a:cxn>
                <a:cxn ang="0">
                  <a:pos x="connsiteX2" y="connsiteY2"/>
                </a:cxn>
              </a:cxnLst>
              <a:rect l="l" t="t" r="r" b="b"/>
              <a:pathLst>
                <a:path w="19050" h="28575">
                  <a:moveTo>
                    <a:pt x="15618" y="22384"/>
                  </a:moveTo>
                  <a:cubicBezTo>
                    <a:pt x="17523" y="15716"/>
                    <a:pt x="16570" y="10954"/>
                    <a:pt x="11808" y="7144"/>
                  </a:cubicBezTo>
                  <a:cubicBezTo>
                    <a:pt x="-575" y="7144"/>
                    <a:pt x="15618" y="30004"/>
                    <a:pt x="15618" y="2238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30" name="Freeform: Shape 4429">
              <a:extLst>
                <a:ext uri="{FF2B5EF4-FFF2-40B4-BE49-F238E27FC236}">
                  <a16:creationId xmlns:a16="http://schemas.microsoft.com/office/drawing/2014/main" id="{7FCDCD2E-59AF-41CD-960E-D29C8B93258D}"/>
                </a:ext>
              </a:extLst>
            </p:cNvPr>
            <p:cNvSpPr/>
            <p:nvPr/>
          </p:nvSpPr>
          <p:spPr>
            <a:xfrm>
              <a:off x="3923201" y="6258903"/>
              <a:ext cx="19050" cy="28575"/>
            </a:xfrm>
            <a:custGeom>
              <a:avLst/>
              <a:gdLst>
                <a:gd name="connsiteX0" fmla="*/ 14433 w 19050"/>
                <a:gd name="connsiteY0" fmla="*/ 21431 h 28575"/>
                <a:gd name="connsiteX1" fmla="*/ 11576 w 19050"/>
                <a:gd name="connsiteY1" fmla="*/ 7144 h 28575"/>
                <a:gd name="connsiteX2" fmla="*/ 14433 w 19050"/>
                <a:gd name="connsiteY2" fmla="*/ 21431 h 28575"/>
              </a:gdLst>
              <a:ahLst/>
              <a:cxnLst>
                <a:cxn ang="0">
                  <a:pos x="connsiteX0" y="connsiteY0"/>
                </a:cxn>
                <a:cxn ang="0">
                  <a:pos x="connsiteX1" y="connsiteY1"/>
                </a:cxn>
                <a:cxn ang="0">
                  <a:pos x="connsiteX2" y="connsiteY2"/>
                </a:cxn>
              </a:cxnLst>
              <a:rect l="l" t="t" r="r" b="b"/>
              <a:pathLst>
                <a:path w="19050" h="28575">
                  <a:moveTo>
                    <a:pt x="14433" y="21431"/>
                  </a:moveTo>
                  <a:cubicBezTo>
                    <a:pt x="17291" y="14764"/>
                    <a:pt x="16338" y="10001"/>
                    <a:pt x="11576" y="7144"/>
                  </a:cubicBezTo>
                  <a:cubicBezTo>
                    <a:pt x="146" y="7144"/>
                    <a:pt x="14433" y="30004"/>
                    <a:pt x="14433" y="2143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31" name="Freeform: Shape 4430">
              <a:extLst>
                <a:ext uri="{FF2B5EF4-FFF2-40B4-BE49-F238E27FC236}">
                  <a16:creationId xmlns:a16="http://schemas.microsoft.com/office/drawing/2014/main" id="{220BCD05-5A62-453F-A95E-90BB13E7C7C6}"/>
                </a:ext>
              </a:extLst>
            </p:cNvPr>
            <p:cNvSpPr/>
            <p:nvPr/>
          </p:nvSpPr>
          <p:spPr>
            <a:xfrm>
              <a:off x="3933018" y="6264618"/>
              <a:ext cx="19050" cy="19050"/>
            </a:xfrm>
            <a:custGeom>
              <a:avLst/>
              <a:gdLst>
                <a:gd name="connsiteX0" fmla="*/ 13189 w 19050"/>
                <a:gd name="connsiteY0" fmla="*/ 15716 h 19050"/>
                <a:gd name="connsiteX1" fmla="*/ 10332 w 19050"/>
                <a:gd name="connsiteY1" fmla="*/ 7144 h 19050"/>
                <a:gd name="connsiteX2" fmla="*/ 13189 w 19050"/>
                <a:gd name="connsiteY2" fmla="*/ 15716 h 19050"/>
              </a:gdLst>
              <a:ahLst/>
              <a:cxnLst>
                <a:cxn ang="0">
                  <a:pos x="connsiteX0" y="connsiteY0"/>
                </a:cxn>
                <a:cxn ang="0">
                  <a:pos x="connsiteX1" y="connsiteY1"/>
                </a:cxn>
                <a:cxn ang="0">
                  <a:pos x="connsiteX2" y="connsiteY2"/>
                </a:cxn>
              </a:cxnLst>
              <a:rect l="l" t="t" r="r" b="b"/>
              <a:pathLst>
                <a:path w="19050" h="19050">
                  <a:moveTo>
                    <a:pt x="13189" y="15716"/>
                  </a:moveTo>
                  <a:cubicBezTo>
                    <a:pt x="15094" y="11906"/>
                    <a:pt x="14142" y="9049"/>
                    <a:pt x="10332" y="7144"/>
                  </a:cubicBezTo>
                  <a:cubicBezTo>
                    <a:pt x="1759" y="7144"/>
                    <a:pt x="13189" y="24289"/>
                    <a:pt x="13189" y="1571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32" name="Freeform: Shape 4431">
              <a:extLst>
                <a:ext uri="{FF2B5EF4-FFF2-40B4-BE49-F238E27FC236}">
                  <a16:creationId xmlns:a16="http://schemas.microsoft.com/office/drawing/2014/main" id="{621C0556-FB83-4AF1-AD07-EC835B1FA5BD}"/>
                </a:ext>
              </a:extLst>
            </p:cNvPr>
            <p:cNvSpPr/>
            <p:nvPr/>
          </p:nvSpPr>
          <p:spPr>
            <a:xfrm>
              <a:off x="3948608" y="6259855"/>
              <a:ext cx="19050" cy="19050"/>
            </a:xfrm>
            <a:custGeom>
              <a:avLst/>
              <a:gdLst>
                <a:gd name="connsiteX0" fmla="*/ 12839 w 19050"/>
                <a:gd name="connsiteY0" fmla="*/ 16669 h 19050"/>
                <a:gd name="connsiteX1" fmla="*/ 10934 w 19050"/>
                <a:gd name="connsiteY1" fmla="*/ 7144 h 19050"/>
                <a:gd name="connsiteX2" fmla="*/ 12839 w 19050"/>
                <a:gd name="connsiteY2" fmla="*/ 16669 h 19050"/>
              </a:gdLst>
              <a:ahLst/>
              <a:cxnLst>
                <a:cxn ang="0">
                  <a:pos x="connsiteX0" y="connsiteY0"/>
                </a:cxn>
                <a:cxn ang="0">
                  <a:pos x="connsiteX1" y="connsiteY1"/>
                </a:cxn>
                <a:cxn ang="0">
                  <a:pos x="connsiteX2" y="connsiteY2"/>
                </a:cxn>
              </a:cxnLst>
              <a:rect l="l" t="t" r="r" b="b"/>
              <a:pathLst>
                <a:path w="19050" h="19050">
                  <a:moveTo>
                    <a:pt x="12839" y="16669"/>
                  </a:moveTo>
                  <a:cubicBezTo>
                    <a:pt x="14744" y="11906"/>
                    <a:pt x="14744" y="9049"/>
                    <a:pt x="10934" y="7144"/>
                  </a:cubicBezTo>
                  <a:cubicBezTo>
                    <a:pt x="1409" y="7144"/>
                    <a:pt x="12839" y="25241"/>
                    <a:pt x="12839" y="16669"/>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4433" name="Group 4432">
            <a:extLst>
              <a:ext uri="{FF2B5EF4-FFF2-40B4-BE49-F238E27FC236}">
                <a16:creationId xmlns:a16="http://schemas.microsoft.com/office/drawing/2014/main" id="{FEEB0C81-2A19-47F3-9A21-BDDEAD149EBD}"/>
              </a:ext>
            </a:extLst>
          </p:cNvPr>
          <p:cNvGrpSpPr/>
          <p:nvPr/>
        </p:nvGrpSpPr>
        <p:grpSpPr>
          <a:xfrm rot="18823380" flipH="1">
            <a:off x="4362088" y="1436535"/>
            <a:ext cx="442463" cy="326412"/>
            <a:chOff x="3625593" y="6426852"/>
            <a:chExt cx="335279" cy="247341"/>
          </a:xfrm>
        </p:grpSpPr>
        <p:sp>
          <p:nvSpPr>
            <p:cNvPr id="4434" name="Freeform: Shape 4433">
              <a:extLst>
                <a:ext uri="{FF2B5EF4-FFF2-40B4-BE49-F238E27FC236}">
                  <a16:creationId xmlns:a16="http://schemas.microsoft.com/office/drawing/2014/main" id="{C02D3C29-EAEC-4D8A-B2DF-38E2D80A1307}"/>
                </a:ext>
              </a:extLst>
            </p:cNvPr>
            <p:cNvSpPr/>
            <p:nvPr/>
          </p:nvSpPr>
          <p:spPr>
            <a:xfrm>
              <a:off x="3625691" y="6427877"/>
              <a:ext cx="95250" cy="161925"/>
            </a:xfrm>
            <a:custGeom>
              <a:avLst/>
              <a:gdLst>
                <a:gd name="connsiteX0" fmla="*/ 88106 w 95250"/>
                <a:gd name="connsiteY0" fmla="*/ 8667 h 161925"/>
                <a:gd name="connsiteX1" fmla="*/ 60484 w 95250"/>
                <a:gd name="connsiteY1" fmla="*/ 99155 h 161925"/>
                <a:gd name="connsiteX2" fmla="*/ 7144 w 95250"/>
                <a:gd name="connsiteY2" fmla="*/ 160115 h 161925"/>
                <a:gd name="connsiteX3" fmla="*/ 72866 w 95250"/>
                <a:gd name="connsiteY3" fmla="*/ 86772 h 161925"/>
                <a:gd name="connsiteX4" fmla="*/ 88106 w 95250"/>
                <a:gd name="connsiteY4" fmla="*/ 41052 h 161925"/>
                <a:gd name="connsiteX5" fmla="*/ 88106 w 95250"/>
                <a:gd name="connsiteY5" fmla="*/ 8667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 h="161925">
                  <a:moveTo>
                    <a:pt x="88106" y="8667"/>
                  </a:moveTo>
                  <a:cubicBezTo>
                    <a:pt x="83344" y="40100"/>
                    <a:pt x="76676" y="70580"/>
                    <a:pt x="60484" y="99155"/>
                  </a:cubicBezTo>
                  <a:cubicBezTo>
                    <a:pt x="56674" y="104870"/>
                    <a:pt x="8096" y="161067"/>
                    <a:pt x="7144" y="160115"/>
                  </a:cubicBezTo>
                  <a:cubicBezTo>
                    <a:pt x="12859" y="171545"/>
                    <a:pt x="69056" y="94392"/>
                    <a:pt x="72866" y="86772"/>
                  </a:cubicBezTo>
                  <a:cubicBezTo>
                    <a:pt x="79534" y="72485"/>
                    <a:pt x="84296" y="57245"/>
                    <a:pt x="88106" y="41052"/>
                  </a:cubicBezTo>
                  <a:cubicBezTo>
                    <a:pt x="88106" y="37242"/>
                    <a:pt x="89059" y="-858"/>
                    <a:pt x="88106" y="866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35" name="Freeform: Shape 4434">
              <a:extLst>
                <a:ext uri="{FF2B5EF4-FFF2-40B4-BE49-F238E27FC236}">
                  <a16:creationId xmlns:a16="http://schemas.microsoft.com/office/drawing/2014/main" id="{5C97D14F-4D6D-446E-B3D5-E3E2E6763D9A}"/>
                </a:ext>
              </a:extLst>
            </p:cNvPr>
            <p:cNvSpPr/>
            <p:nvPr/>
          </p:nvSpPr>
          <p:spPr>
            <a:xfrm>
              <a:off x="3710463" y="6426852"/>
              <a:ext cx="114300" cy="66675"/>
            </a:xfrm>
            <a:custGeom>
              <a:avLst/>
              <a:gdLst>
                <a:gd name="connsiteX0" fmla="*/ 7144 w 114300"/>
                <a:gd name="connsiteY0" fmla="*/ 11597 h 66675"/>
                <a:gd name="connsiteX1" fmla="*/ 80486 w 114300"/>
                <a:gd name="connsiteY1" fmla="*/ 23979 h 66675"/>
                <a:gd name="connsiteX2" fmla="*/ 113824 w 114300"/>
                <a:gd name="connsiteY2" fmla="*/ 60174 h 66675"/>
                <a:gd name="connsiteX3" fmla="*/ 64294 w 114300"/>
                <a:gd name="connsiteY3" fmla="*/ 11597 h 66675"/>
                <a:gd name="connsiteX4" fmla="*/ 7144 w 114300"/>
                <a:gd name="connsiteY4" fmla="*/ 11597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66675">
                  <a:moveTo>
                    <a:pt x="7144" y="11597"/>
                  </a:moveTo>
                  <a:cubicBezTo>
                    <a:pt x="30004" y="7787"/>
                    <a:pt x="59531" y="9692"/>
                    <a:pt x="80486" y="23979"/>
                  </a:cubicBezTo>
                  <a:cubicBezTo>
                    <a:pt x="86201" y="27789"/>
                    <a:pt x="110966" y="63032"/>
                    <a:pt x="113824" y="60174"/>
                  </a:cubicBezTo>
                  <a:cubicBezTo>
                    <a:pt x="122396" y="52554"/>
                    <a:pt x="70009" y="14454"/>
                    <a:pt x="64294" y="11597"/>
                  </a:cubicBezTo>
                  <a:cubicBezTo>
                    <a:pt x="44291" y="2072"/>
                    <a:pt x="13811" y="10644"/>
                    <a:pt x="7144" y="1159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36" name="Freeform: Shape 4435">
              <a:extLst>
                <a:ext uri="{FF2B5EF4-FFF2-40B4-BE49-F238E27FC236}">
                  <a16:creationId xmlns:a16="http://schemas.microsoft.com/office/drawing/2014/main" id="{D0B4EA91-5370-48EC-82CC-0E06E99F2DA1}"/>
                </a:ext>
              </a:extLst>
            </p:cNvPr>
            <p:cNvSpPr/>
            <p:nvPr/>
          </p:nvSpPr>
          <p:spPr>
            <a:xfrm>
              <a:off x="3817997" y="6469223"/>
              <a:ext cx="142875" cy="76200"/>
            </a:xfrm>
            <a:custGeom>
              <a:avLst/>
              <a:gdLst>
                <a:gd name="connsiteX0" fmla="*/ 8195 w 142875"/>
                <a:gd name="connsiteY0" fmla="*/ 18756 h 76200"/>
                <a:gd name="connsiteX1" fmla="*/ 80585 w 142875"/>
                <a:gd name="connsiteY1" fmla="*/ 24471 h 76200"/>
                <a:gd name="connsiteX2" fmla="*/ 133925 w 142875"/>
                <a:gd name="connsiteY2" fmla="*/ 70191 h 76200"/>
                <a:gd name="connsiteX3" fmla="*/ 70108 w 142875"/>
                <a:gd name="connsiteY3" fmla="*/ 13994 h 76200"/>
                <a:gd name="connsiteX4" fmla="*/ 30103 w 142875"/>
                <a:gd name="connsiteY4" fmla="*/ 7326 h 76200"/>
                <a:gd name="connsiteX5" fmla="*/ 8195 w 142875"/>
                <a:gd name="connsiteY5" fmla="*/ 1875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875" h="76200">
                  <a:moveTo>
                    <a:pt x="8195" y="18756"/>
                  </a:moveTo>
                  <a:cubicBezTo>
                    <a:pt x="30103" y="5421"/>
                    <a:pt x="59630" y="13994"/>
                    <a:pt x="80585" y="24471"/>
                  </a:cubicBezTo>
                  <a:cubicBezTo>
                    <a:pt x="87253" y="27329"/>
                    <a:pt x="137735" y="67334"/>
                    <a:pt x="133925" y="70191"/>
                  </a:cubicBezTo>
                  <a:cubicBezTo>
                    <a:pt x="150118" y="60666"/>
                    <a:pt x="76775" y="16851"/>
                    <a:pt x="70108" y="13994"/>
                  </a:cubicBezTo>
                  <a:cubicBezTo>
                    <a:pt x="57725" y="9231"/>
                    <a:pt x="43438" y="6374"/>
                    <a:pt x="30103" y="7326"/>
                  </a:cubicBezTo>
                  <a:cubicBezTo>
                    <a:pt x="21530" y="9231"/>
                    <a:pt x="2480" y="22566"/>
                    <a:pt x="8195" y="1875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37" name="Freeform: Shape 4436">
              <a:extLst>
                <a:ext uri="{FF2B5EF4-FFF2-40B4-BE49-F238E27FC236}">
                  <a16:creationId xmlns:a16="http://schemas.microsoft.com/office/drawing/2014/main" id="{C769FE3C-D1A7-4E5A-974B-1005F790A104}"/>
                </a:ext>
              </a:extLst>
            </p:cNvPr>
            <p:cNvSpPr/>
            <p:nvPr/>
          </p:nvSpPr>
          <p:spPr>
            <a:xfrm>
              <a:off x="3864768" y="6530365"/>
              <a:ext cx="85725" cy="142875"/>
            </a:xfrm>
            <a:custGeom>
              <a:avLst/>
              <a:gdLst>
                <a:gd name="connsiteX0" fmla="*/ 86201 w 85725"/>
                <a:gd name="connsiteY0" fmla="*/ 7144 h 142875"/>
                <a:gd name="connsiteX1" fmla="*/ 33814 w 85725"/>
                <a:gd name="connsiteY1" fmla="*/ 80486 h 142875"/>
                <a:gd name="connsiteX2" fmla="*/ 10001 w 85725"/>
                <a:gd name="connsiteY2" fmla="*/ 138589 h 142875"/>
                <a:gd name="connsiteX3" fmla="*/ 7144 w 85725"/>
                <a:gd name="connsiteY3" fmla="*/ 134779 h 142875"/>
                <a:gd name="connsiteX4" fmla="*/ 46196 w 85725"/>
                <a:gd name="connsiteY4" fmla="*/ 67151 h 142875"/>
                <a:gd name="connsiteX5" fmla="*/ 86201 w 85725"/>
                <a:gd name="connsiteY5" fmla="*/ 714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725" h="142875">
                  <a:moveTo>
                    <a:pt x="86201" y="7144"/>
                  </a:moveTo>
                  <a:cubicBezTo>
                    <a:pt x="60484" y="19526"/>
                    <a:pt x="46196" y="56674"/>
                    <a:pt x="33814" y="80486"/>
                  </a:cubicBezTo>
                  <a:cubicBezTo>
                    <a:pt x="27146" y="92869"/>
                    <a:pt x="12859" y="135731"/>
                    <a:pt x="10001" y="138589"/>
                  </a:cubicBezTo>
                  <a:cubicBezTo>
                    <a:pt x="16669" y="132874"/>
                    <a:pt x="7144" y="131921"/>
                    <a:pt x="7144" y="134779"/>
                  </a:cubicBezTo>
                  <a:cubicBezTo>
                    <a:pt x="8096" y="130016"/>
                    <a:pt x="39529" y="80486"/>
                    <a:pt x="46196" y="67151"/>
                  </a:cubicBezTo>
                  <a:cubicBezTo>
                    <a:pt x="54769" y="53816"/>
                    <a:pt x="76676" y="11906"/>
                    <a:pt x="86201"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38" name="Freeform: Shape 4437">
              <a:extLst>
                <a:ext uri="{FF2B5EF4-FFF2-40B4-BE49-F238E27FC236}">
                  <a16:creationId xmlns:a16="http://schemas.microsoft.com/office/drawing/2014/main" id="{760B0205-8CC4-49F5-8CAF-752123B4A41A}"/>
                </a:ext>
              </a:extLst>
            </p:cNvPr>
            <p:cNvSpPr/>
            <p:nvPr/>
          </p:nvSpPr>
          <p:spPr>
            <a:xfrm>
              <a:off x="3742608" y="6477978"/>
              <a:ext cx="85725" cy="161925"/>
            </a:xfrm>
            <a:custGeom>
              <a:avLst/>
              <a:gdLst>
                <a:gd name="connsiteX0" fmla="*/ 79774 w 85725"/>
                <a:gd name="connsiteY0" fmla="*/ 7144 h 161925"/>
                <a:gd name="connsiteX1" fmla="*/ 7384 w 85725"/>
                <a:gd name="connsiteY1" fmla="*/ 155734 h 161925"/>
                <a:gd name="connsiteX2" fmla="*/ 79774 w 85725"/>
                <a:gd name="connsiteY2" fmla="*/ 7144 h 161925"/>
              </a:gdLst>
              <a:ahLst/>
              <a:cxnLst>
                <a:cxn ang="0">
                  <a:pos x="connsiteX0" y="connsiteY0"/>
                </a:cxn>
                <a:cxn ang="0">
                  <a:pos x="connsiteX1" y="connsiteY1"/>
                </a:cxn>
                <a:cxn ang="0">
                  <a:pos x="connsiteX2" y="connsiteY2"/>
                </a:cxn>
              </a:cxnLst>
              <a:rect l="l" t="t" r="r" b="b"/>
              <a:pathLst>
                <a:path w="85725" h="161925">
                  <a:moveTo>
                    <a:pt x="79774" y="7144"/>
                  </a:moveTo>
                  <a:cubicBezTo>
                    <a:pt x="70249" y="19526"/>
                    <a:pt x="2621" y="153829"/>
                    <a:pt x="7384" y="155734"/>
                  </a:cubicBezTo>
                  <a:cubicBezTo>
                    <a:pt x="15004" y="157639"/>
                    <a:pt x="77869" y="10001"/>
                    <a:pt x="7977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39" name="Freeform: Shape 4438">
              <a:extLst>
                <a:ext uri="{FF2B5EF4-FFF2-40B4-BE49-F238E27FC236}">
                  <a16:creationId xmlns:a16="http://schemas.microsoft.com/office/drawing/2014/main" id="{97181B26-AF3D-4130-B051-4EC5F8AE9CF8}"/>
                </a:ext>
              </a:extLst>
            </p:cNvPr>
            <p:cNvSpPr/>
            <p:nvPr/>
          </p:nvSpPr>
          <p:spPr>
            <a:xfrm>
              <a:off x="3625593" y="6575022"/>
              <a:ext cx="123825" cy="57150"/>
            </a:xfrm>
            <a:custGeom>
              <a:avLst/>
              <a:gdLst>
                <a:gd name="connsiteX0" fmla="*/ 125351 w 123825"/>
                <a:gd name="connsiteY0" fmla="*/ 56785 h 57150"/>
                <a:gd name="connsiteX1" fmla="*/ 71059 w 123825"/>
                <a:gd name="connsiteY1" fmla="*/ 15827 h 57150"/>
                <a:gd name="connsiteX2" fmla="*/ 7241 w 123825"/>
                <a:gd name="connsiteY2" fmla="*/ 12970 h 57150"/>
                <a:gd name="connsiteX3" fmla="*/ 79631 w 123825"/>
                <a:gd name="connsiteY3" fmla="*/ 26305 h 57150"/>
                <a:gd name="connsiteX4" fmla="*/ 125351 w 123825"/>
                <a:gd name="connsiteY4" fmla="*/ 5678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 h="57150">
                  <a:moveTo>
                    <a:pt x="125351" y="56785"/>
                  </a:moveTo>
                  <a:cubicBezTo>
                    <a:pt x="107254" y="42497"/>
                    <a:pt x="92014" y="25352"/>
                    <a:pt x="71059" y="15827"/>
                  </a:cubicBezTo>
                  <a:cubicBezTo>
                    <a:pt x="65344" y="12970"/>
                    <a:pt x="4384" y="-365"/>
                    <a:pt x="7241" y="12970"/>
                  </a:cubicBezTo>
                  <a:cubicBezTo>
                    <a:pt x="5336" y="5350"/>
                    <a:pt x="73916" y="23447"/>
                    <a:pt x="79631" y="26305"/>
                  </a:cubicBezTo>
                  <a:cubicBezTo>
                    <a:pt x="92014" y="33925"/>
                    <a:pt x="121541" y="53927"/>
                    <a:pt x="125351" y="56785"/>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0" name="Freeform: Shape 4439">
              <a:extLst>
                <a:ext uri="{FF2B5EF4-FFF2-40B4-BE49-F238E27FC236}">
                  <a16:creationId xmlns:a16="http://schemas.microsoft.com/office/drawing/2014/main" id="{7D64978C-C5C7-4B1C-B6E8-5F68FF2566E1}"/>
                </a:ext>
              </a:extLst>
            </p:cNvPr>
            <p:cNvSpPr/>
            <p:nvPr/>
          </p:nvSpPr>
          <p:spPr>
            <a:xfrm>
              <a:off x="3741876" y="6616990"/>
              <a:ext cx="133350" cy="57150"/>
            </a:xfrm>
            <a:custGeom>
              <a:avLst/>
              <a:gdLst>
                <a:gd name="connsiteX0" fmla="*/ 7163 w 133350"/>
                <a:gd name="connsiteY0" fmla="*/ 18626 h 57150"/>
                <a:gd name="connsiteX1" fmla="*/ 84316 w 133350"/>
                <a:gd name="connsiteY1" fmla="*/ 21484 h 57150"/>
                <a:gd name="connsiteX2" fmla="*/ 134798 w 133350"/>
                <a:gd name="connsiteY2" fmla="*/ 51011 h 57150"/>
                <a:gd name="connsiteX3" fmla="*/ 51931 w 133350"/>
                <a:gd name="connsiteY3" fmla="*/ 7196 h 57150"/>
                <a:gd name="connsiteX4" fmla="*/ 7163 w 133350"/>
                <a:gd name="connsiteY4" fmla="*/ 1862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57150">
                  <a:moveTo>
                    <a:pt x="7163" y="18626"/>
                  </a:moveTo>
                  <a:cubicBezTo>
                    <a:pt x="33833" y="23389"/>
                    <a:pt x="53836" y="8149"/>
                    <a:pt x="84316" y="21484"/>
                  </a:cubicBezTo>
                  <a:cubicBezTo>
                    <a:pt x="90983" y="24341"/>
                    <a:pt x="131941" y="54821"/>
                    <a:pt x="134798" y="51011"/>
                  </a:cubicBezTo>
                  <a:cubicBezTo>
                    <a:pt x="140513" y="41486"/>
                    <a:pt x="58598" y="7196"/>
                    <a:pt x="51931" y="7196"/>
                  </a:cubicBezTo>
                  <a:cubicBezTo>
                    <a:pt x="40501" y="6244"/>
                    <a:pt x="6211" y="18626"/>
                    <a:pt x="7163" y="1862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1" name="Freeform: Shape 4440">
              <a:extLst>
                <a:ext uri="{FF2B5EF4-FFF2-40B4-BE49-F238E27FC236}">
                  <a16:creationId xmlns:a16="http://schemas.microsoft.com/office/drawing/2014/main" id="{08BD8FB8-4AA2-4B78-AF8F-19F3900BA90B}"/>
                </a:ext>
              </a:extLst>
            </p:cNvPr>
            <p:cNvSpPr/>
            <p:nvPr/>
          </p:nvSpPr>
          <p:spPr>
            <a:xfrm>
              <a:off x="3865721" y="6531318"/>
              <a:ext cx="85725" cy="142875"/>
            </a:xfrm>
            <a:custGeom>
              <a:avLst/>
              <a:gdLst>
                <a:gd name="connsiteX0" fmla="*/ 84296 w 85725"/>
                <a:gd name="connsiteY0" fmla="*/ 7144 h 142875"/>
                <a:gd name="connsiteX1" fmla="*/ 7144 w 85725"/>
                <a:gd name="connsiteY1" fmla="*/ 138589 h 142875"/>
                <a:gd name="connsiteX2" fmla="*/ 84296 w 85725"/>
                <a:gd name="connsiteY2" fmla="*/ 7144 h 142875"/>
              </a:gdLst>
              <a:ahLst/>
              <a:cxnLst>
                <a:cxn ang="0">
                  <a:pos x="connsiteX0" y="connsiteY0"/>
                </a:cxn>
                <a:cxn ang="0">
                  <a:pos x="connsiteX1" y="connsiteY1"/>
                </a:cxn>
                <a:cxn ang="0">
                  <a:pos x="connsiteX2" y="connsiteY2"/>
                </a:cxn>
              </a:cxnLst>
              <a:rect l="l" t="t" r="r" b="b"/>
              <a:pathLst>
                <a:path w="85725" h="142875">
                  <a:moveTo>
                    <a:pt x="84296" y="7144"/>
                  </a:moveTo>
                  <a:cubicBezTo>
                    <a:pt x="77629" y="18574"/>
                    <a:pt x="8096" y="139541"/>
                    <a:pt x="7144" y="138589"/>
                  </a:cubicBezTo>
                  <a:cubicBezTo>
                    <a:pt x="19526" y="148114"/>
                    <a:pt x="82391" y="9049"/>
                    <a:pt x="84296"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2" name="Freeform: Shape 4441">
              <a:extLst>
                <a:ext uri="{FF2B5EF4-FFF2-40B4-BE49-F238E27FC236}">
                  <a16:creationId xmlns:a16="http://schemas.microsoft.com/office/drawing/2014/main" id="{78F514E8-6DC6-4533-A76C-332E6581CCF0}"/>
                </a:ext>
              </a:extLst>
            </p:cNvPr>
            <p:cNvSpPr/>
            <p:nvPr/>
          </p:nvSpPr>
          <p:spPr>
            <a:xfrm>
              <a:off x="3724620" y="6451704"/>
              <a:ext cx="66675" cy="38100"/>
            </a:xfrm>
            <a:custGeom>
              <a:avLst/>
              <a:gdLst>
                <a:gd name="connsiteX0" fmla="*/ 9180 w 66675"/>
                <a:gd name="connsiteY0" fmla="*/ 8653 h 38100"/>
                <a:gd name="connsiteX1" fmla="*/ 61567 w 66675"/>
                <a:gd name="connsiteY1" fmla="*/ 34370 h 38100"/>
                <a:gd name="connsiteX2" fmla="*/ 32040 w 66675"/>
                <a:gd name="connsiteY2" fmla="*/ 8653 h 38100"/>
                <a:gd name="connsiteX3" fmla="*/ 9180 w 66675"/>
                <a:gd name="connsiteY3" fmla="*/ 8653 h 38100"/>
              </a:gdLst>
              <a:ahLst/>
              <a:cxnLst>
                <a:cxn ang="0">
                  <a:pos x="connsiteX0" y="connsiteY0"/>
                </a:cxn>
                <a:cxn ang="0">
                  <a:pos x="connsiteX1" y="connsiteY1"/>
                </a:cxn>
                <a:cxn ang="0">
                  <a:pos x="connsiteX2" y="connsiteY2"/>
                </a:cxn>
                <a:cxn ang="0">
                  <a:pos x="connsiteX3" y="connsiteY3"/>
                </a:cxn>
              </a:cxnLst>
              <a:rect l="l" t="t" r="r" b="b"/>
              <a:pathLst>
                <a:path w="66675" h="38100">
                  <a:moveTo>
                    <a:pt x="9180" y="8653"/>
                  </a:moveTo>
                  <a:cubicBezTo>
                    <a:pt x="16800" y="8653"/>
                    <a:pt x="64425" y="33418"/>
                    <a:pt x="61567" y="34370"/>
                  </a:cubicBezTo>
                  <a:cubicBezTo>
                    <a:pt x="71092" y="28655"/>
                    <a:pt x="34897" y="9605"/>
                    <a:pt x="32040" y="8653"/>
                  </a:cubicBezTo>
                  <a:cubicBezTo>
                    <a:pt x="26325" y="5795"/>
                    <a:pt x="-345" y="7700"/>
                    <a:pt x="9180" y="865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3" name="Freeform: Shape 4442">
              <a:extLst>
                <a:ext uri="{FF2B5EF4-FFF2-40B4-BE49-F238E27FC236}">
                  <a16:creationId xmlns:a16="http://schemas.microsoft.com/office/drawing/2014/main" id="{D54A8B46-E8D4-4265-9E0E-BDB12AB14E88}"/>
                </a:ext>
              </a:extLst>
            </p:cNvPr>
            <p:cNvSpPr/>
            <p:nvPr/>
          </p:nvSpPr>
          <p:spPr>
            <a:xfrm>
              <a:off x="3716178" y="6468463"/>
              <a:ext cx="66675" cy="38100"/>
            </a:xfrm>
            <a:custGeom>
              <a:avLst/>
              <a:gdLst>
                <a:gd name="connsiteX0" fmla="*/ 7144 w 66675"/>
                <a:gd name="connsiteY0" fmla="*/ 9991 h 38100"/>
                <a:gd name="connsiteX1" fmla="*/ 64294 w 66675"/>
                <a:gd name="connsiteY1" fmla="*/ 37614 h 38100"/>
                <a:gd name="connsiteX2" fmla="*/ 32861 w 66675"/>
                <a:gd name="connsiteY2" fmla="*/ 9039 h 38100"/>
                <a:gd name="connsiteX3" fmla="*/ 7144 w 66675"/>
                <a:gd name="connsiteY3" fmla="*/ 9991 h 38100"/>
              </a:gdLst>
              <a:ahLst/>
              <a:cxnLst>
                <a:cxn ang="0">
                  <a:pos x="connsiteX0" y="connsiteY0"/>
                </a:cxn>
                <a:cxn ang="0">
                  <a:pos x="connsiteX1" y="connsiteY1"/>
                </a:cxn>
                <a:cxn ang="0">
                  <a:pos x="connsiteX2" y="connsiteY2"/>
                </a:cxn>
                <a:cxn ang="0">
                  <a:pos x="connsiteX3" y="connsiteY3"/>
                </a:cxn>
              </a:cxnLst>
              <a:rect l="l" t="t" r="r" b="b"/>
              <a:pathLst>
                <a:path w="66675" h="38100">
                  <a:moveTo>
                    <a:pt x="7144" y="9991"/>
                  </a:moveTo>
                  <a:cubicBezTo>
                    <a:pt x="18574" y="7134"/>
                    <a:pt x="67151" y="35709"/>
                    <a:pt x="64294" y="37614"/>
                  </a:cubicBezTo>
                  <a:cubicBezTo>
                    <a:pt x="70009" y="31899"/>
                    <a:pt x="34766" y="9991"/>
                    <a:pt x="32861" y="9039"/>
                  </a:cubicBezTo>
                  <a:cubicBezTo>
                    <a:pt x="19526" y="4276"/>
                    <a:pt x="7144" y="9991"/>
                    <a:pt x="7144" y="999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4" name="Freeform: Shape 4443">
              <a:extLst>
                <a:ext uri="{FF2B5EF4-FFF2-40B4-BE49-F238E27FC236}">
                  <a16:creationId xmlns:a16="http://schemas.microsoft.com/office/drawing/2014/main" id="{74D7AFF9-48FC-42D8-94FC-F06C7E3E1F09}"/>
                </a:ext>
              </a:extLst>
            </p:cNvPr>
            <p:cNvSpPr/>
            <p:nvPr/>
          </p:nvSpPr>
          <p:spPr>
            <a:xfrm>
              <a:off x="3705413" y="6482048"/>
              <a:ext cx="66675" cy="38100"/>
            </a:xfrm>
            <a:custGeom>
              <a:avLst/>
              <a:gdLst>
                <a:gd name="connsiteX0" fmla="*/ 10289 w 66675"/>
                <a:gd name="connsiteY0" fmla="*/ 13551 h 38100"/>
                <a:gd name="connsiteX1" fmla="*/ 66486 w 66675"/>
                <a:gd name="connsiteY1" fmla="*/ 37364 h 38100"/>
                <a:gd name="connsiteX2" fmla="*/ 43626 w 66675"/>
                <a:gd name="connsiteY2" fmla="*/ 15456 h 38100"/>
                <a:gd name="connsiteX3" fmla="*/ 15051 w 66675"/>
                <a:gd name="connsiteY3" fmla="*/ 7836 h 38100"/>
                <a:gd name="connsiteX4" fmla="*/ 10289 w 66675"/>
                <a:gd name="connsiteY4" fmla="*/ 1355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38100">
                  <a:moveTo>
                    <a:pt x="10289" y="13551"/>
                  </a:moveTo>
                  <a:cubicBezTo>
                    <a:pt x="20766" y="11646"/>
                    <a:pt x="67439" y="36411"/>
                    <a:pt x="66486" y="37364"/>
                  </a:cubicBezTo>
                  <a:cubicBezTo>
                    <a:pt x="72201" y="31649"/>
                    <a:pt x="44579" y="16409"/>
                    <a:pt x="43626" y="15456"/>
                  </a:cubicBezTo>
                  <a:cubicBezTo>
                    <a:pt x="35054" y="11646"/>
                    <a:pt x="25529" y="4979"/>
                    <a:pt x="15051" y="7836"/>
                  </a:cubicBezTo>
                  <a:cubicBezTo>
                    <a:pt x="16004" y="8789"/>
                    <a:pt x="764" y="15456"/>
                    <a:pt x="10289" y="13551"/>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5" name="Freeform: Shape 4444">
              <a:extLst>
                <a:ext uri="{FF2B5EF4-FFF2-40B4-BE49-F238E27FC236}">
                  <a16:creationId xmlns:a16="http://schemas.microsoft.com/office/drawing/2014/main" id="{F6046546-54F0-499A-9978-2FA845515E0E}"/>
                </a:ext>
              </a:extLst>
            </p:cNvPr>
            <p:cNvSpPr/>
            <p:nvPr/>
          </p:nvSpPr>
          <p:spPr>
            <a:xfrm>
              <a:off x="3701359" y="6504078"/>
              <a:ext cx="66675" cy="38100"/>
            </a:xfrm>
            <a:custGeom>
              <a:avLst/>
              <a:gdLst>
                <a:gd name="connsiteX0" fmla="*/ 8628 w 66675"/>
                <a:gd name="connsiteY0" fmla="*/ 7713 h 38100"/>
                <a:gd name="connsiteX1" fmla="*/ 65778 w 66675"/>
                <a:gd name="connsiteY1" fmla="*/ 35336 h 38100"/>
                <a:gd name="connsiteX2" fmla="*/ 32441 w 66675"/>
                <a:gd name="connsiteY2" fmla="*/ 9618 h 38100"/>
                <a:gd name="connsiteX3" fmla="*/ 8628 w 66675"/>
                <a:gd name="connsiteY3" fmla="*/ 7713 h 38100"/>
              </a:gdLst>
              <a:ahLst/>
              <a:cxnLst>
                <a:cxn ang="0">
                  <a:pos x="connsiteX0" y="connsiteY0"/>
                </a:cxn>
                <a:cxn ang="0">
                  <a:pos x="connsiteX1" y="connsiteY1"/>
                </a:cxn>
                <a:cxn ang="0">
                  <a:pos x="connsiteX2" y="connsiteY2"/>
                </a:cxn>
                <a:cxn ang="0">
                  <a:pos x="connsiteX3" y="connsiteY3"/>
                </a:cxn>
              </a:cxnLst>
              <a:rect l="l" t="t" r="r" b="b"/>
              <a:pathLst>
                <a:path w="66675" h="38100">
                  <a:moveTo>
                    <a:pt x="8628" y="7713"/>
                  </a:moveTo>
                  <a:cubicBezTo>
                    <a:pt x="14343" y="8666"/>
                    <a:pt x="67683" y="33431"/>
                    <a:pt x="65778" y="35336"/>
                  </a:cubicBezTo>
                  <a:cubicBezTo>
                    <a:pt x="71493" y="29621"/>
                    <a:pt x="37203" y="10571"/>
                    <a:pt x="32441" y="9618"/>
                  </a:cubicBezTo>
                  <a:cubicBezTo>
                    <a:pt x="24821" y="6761"/>
                    <a:pt x="1008" y="6761"/>
                    <a:pt x="8628"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6" name="Freeform: Shape 4445">
              <a:extLst>
                <a:ext uri="{FF2B5EF4-FFF2-40B4-BE49-F238E27FC236}">
                  <a16:creationId xmlns:a16="http://schemas.microsoft.com/office/drawing/2014/main" id="{E3141D3C-48D3-45AA-9326-3D4F661CEECA}"/>
                </a:ext>
              </a:extLst>
            </p:cNvPr>
            <p:cNvSpPr/>
            <p:nvPr/>
          </p:nvSpPr>
          <p:spPr>
            <a:xfrm>
              <a:off x="3685433" y="6524693"/>
              <a:ext cx="76200" cy="47625"/>
            </a:xfrm>
            <a:custGeom>
              <a:avLst/>
              <a:gdLst>
                <a:gd name="connsiteX0" fmla="*/ 13124 w 76200"/>
                <a:gd name="connsiteY0" fmla="*/ 13768 h 47625"/>
                <a:gd name="connsiteX1" fmla="*/ 71227 w 76200"/>
                <a:gd name="connsiteY1" fmla="*/ 40438 h 47625"/>
                <a:gd name="connsiteX2" fmla="*/ 7409 w 76200"/>
                <a:gd name="connsiteY2" fmla="*/ 10911 h 47625"/>
                <a:gd name="connsiteX3" fmla="*/ 13124 w 76200"/>
                <a:gd name="connsiteY3" fmla="*/ 13768 h 47625"/>
              </a:gdLst>
              <a:ahLst/>
              <a:cxnLst>
                <a:cxn ang="0">
                  <a:pos x="connsiteX0" y="connsiteY0"/>
                </a:cxn>
                <a:cxn ang="0">
                  <a:pos x="connsiteX1" y="connsiteY1"/>
                </a:cxn>
                <a:cxn ang="0">
                  <a:pos x="connsiteX2" y="connsiteY2"/>
                </a:cxn>
                <a:cxn ang="0">
                  <a:pos x="connsiteX3" y="connsiteY3"/>
                </a:cxn>
              </a:cxnLst>
              <a:rect l="l" t="t" r="r" b="b"/>
              <a:pathLst>
                <a:path w="76200" h="47625">
                  <a:moveTo>
                    <a:pt x="13124" y="13768"/>
                  </a:moveTo>
                  <a:cubicBezTo>
                    <a:pt x="33127" y="5196"/>
                    <a:pt x="60749" y="42343"/>
                    <a:pt x="71227" y="40438"/>
                  </a:cubicBezTo>
                  <a:cubicBezTo>
                    <a:pt x="90277" y="35676"/>
                    <a:pt x="1694" y="-5282"/>
                    <a:pt x="7409" y="10911"/>
                  </a:cubicBezTo>
                  <a:cubicBezTo>
                    <a:pt x="8362" y="15673"/>
                    <a:pt x="12172" y="13768"/>
                    <a:pt x="13124" y="13768"/>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7" name="Freeform: Shape 4446">
              <a:extLst>
                <a:ext uri="{FF2B5EF4-FFF2-40B4-BE49-F238E27FC236}">
                  <a16:creationId xmlns:a16="http://schemas.microsoft.com/office/drawing/2014/main" id="{2001DAF1-63FA-4E0E-A3D2-5A6E810E1AE0}"/>
                </a:ext>
              </a:extLst>
            </p:cNvPr>
            <p:cNvSpPr/>
            <p:nvPr/>
          </p:nvSpPr>
          <p:spPr>
            <a:xfrm>
              <a:off x="3681253" y="6548071"/>
              <a:ext cx="76200" cy="38100"/>
            </a:xfrm>
            <a:custGeom>
              <a:avLst/>
              <a:gdLst>
                <a:gd name="connsiteX0" fmla="*/ 8732 w 76200"/>
                <a:gd name="connsiteY0" fmla="*/ 10393 h 38100"/>
                <a:gd name="connsiteX1" fmla="*/ 71597 w 76200"/>
                <a:gd name="connsiteY1" fmla="*/ 37063 h 38100"/>
                <a:gd name="connsiteX2" fmla="*/ 36354 w 76200"/>
                <a:gd name="connsiteY2" fmla="*/ 7535 h 38100"/>
                <a:gd name="connsiteX3" fmla="*/ 8732 w 76200"/>
                <a:gd name="connsiteY3" fmla="*/ 10393 h 38100"/>
              </a:gdLst>
              <a:ahLst/>
              <a:cxnLst>
                <a:cxn ang="0">
                  <a:pos x="connsiteX0" y="connsiteY0"/>
                </a:cxn>
                <a:cxn ang="0">
                  <a:pos x="connsiteX1" y="connsiteY1"/>
                </a:cxn>
                <a:cxn ang="0">
                  <a:pos x="connsiteX2" y="connsiteY2"/>
                </a:cxn>
                <a:cxn ang="0">
                  <a:pos x="connsiteX3" y="connsiteY3"/>
                </a:cxn>
              </a:cxnLst>
              <a:rect l="l" t="t" r="r" b="b"/>
              <a:pathLst>
                <a:path w="76200" h="38100">
                  <a:moveTo>
                    <a:pt x="8732" y="10393"/>
                  </a:moveTo>
                  <a:cubicBezTo>
                    <a:pt x="16352" y="10393"/>
                    <a:pt x="80169" y="28490"/>
                    <a:pt x="71597" y="37063"/>
                  </a:cubicBezTo>
                  <a:cubicBezTo>
                    <a:pt x="80169" y="28490"/>
                    <a:pt x="41117" y="8488"/>
                    <a:pt x="36354" y="7535"/>
                  </a:cubicBezTo>
                  <a:cubicBezTo>
                    <a:pt x="28734" y="5630"/>
                    <a:pt x="159" y="11345"/>
                    <a:pt x="8732" y="1039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8" name="Freeform: Shape 4447">
              <a:extLst>
                <a:ext uri="{FF2B5EF4-FFF2-40B4-BE49-F238E27FC236}">
                  <a16:creationId xmlns:a16="http://schemas.microsoft.com/office/drawing/2014/main" id="{662085B0-00D7-495D-9A5F-E28176541A3E}"/>
                </a:ext>
              </a:extLst>
            </p:cNvPr>
            <p:cNvSpPr/>
            <p:nvPr/>
          </p:nvSpPr>
          <p:spPr>
            <a:xfrm>
              <a:off x="3827621" y="6493895"/>
              <a:ext cx="104775" cy="47625"/>
            </a:xfrm>
            <a:custGeom>
              <a:avLst/>
              <a:gdLst>
                <a:gd name="connsiteX0" fmla="*/ 7144 w 104775"/>
                <a:gd name="connsiteY0" fmla="*/ 8372 h 47625"/>
                <a:gd name="connsiteX1" fmla="*/ 97631 w 104775"/>
                <a:gd name="connsiteY1" fmla="*/ 46472 h 47625"/>
                <a:gd name="connsiteX2" fmla="*/ 50959 w 104775"/>
                <a:gd name="connsiteY2" fmla="*/ 13134 h 47625"/>
                <a:gd name="connsiteX3" fmla="*/ 7144 w 104775"/>
                <a:gd name="connsiteY3" fmla="*/ 8372 h 47625"/>
              </a:gdLst>
              <a:ahLst/>
              <a:cxnLst>
                <a:cxn ang="0">
                  <a:pos x="connsiteX0" y="connsiteY0"/>
                </a:cxn>
                <a:cxn ang="0">
                  <a:pos x="connsiteX1" y="connsiteY1"/>
                </a:cxn>
                <a:cxn ang="0">
                  <a:pos x="connsiteX2" y="connsiteY2"/>
                </a:cxn>
                <a:cxn ang="0">
                  <a:pos x="connsiteX3" y="connsiteY3"/>
                </a:cxn>
              </a:cxnLst>
              <a:rect l="l" t="t" r="r" b="b"/>
              <a:pathLst>
                <a:path w="104775" h="47625">
                  <a:moveTo>
                    <a:pt x="7144" y="8372"/>
                  </a:moveTo>
                  <a:cubicBezTo>
                    <a:pt x="28099" y="752"/>
                    <a:pt x="92869" y="50282"/>
                    <a:pt x="97631" y="46472"/>
                  </a:cubicBezTo>
                  <a:cubicBezTo>
                    <a:pt x="104299" y="41710"/>
                    <a:pt x="53816" y="14087"/>
                    <a:pt x="50959" y="13134"/>
                  </a:cubicBezTo>
                  <a:cubicBezTo>
                    <a:pt x="32861" y="4562"/>
                    <a:pt x="10954" y="7419"/>
                    <a:pt x="7144" y="837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49" name="Freeform: Shape 4448">
              <a:extLst>
                <a:ext uri="{FF2B5EF4-FFF2-40B4-BE49-F238E27FC236}">
                  <a16:creationId xmlns:a16="http://schemas.microsoft.com/office/drawing/2014/main" id="{56D683E3-8986-493B-877B-DC076EB8E839}"/>
                </a:ext>
              </a:extLst>
            </p:cNvPr>
            <p:cNvSpPr/>
            <p:nvPr/>
          </p:nvSpPr>
          <p:spPr>
            <a:xfrm>
              <a:off x="3826439" y="6512030"/>
              <a:ext cx="85725" cy="38100"/>
            </a:xfrm>
            <a:custGeom>
              <a:avLst/>
              <a:gdLst>
                <a:gd name="connsiteX0" fmla="*/ 8325 w 85725"/>
                <a:gd name="connsiteY0" fmla="*/ 7382 h 38100"/>
                <a:gd name="connsiteX1" fmla="*/ 79763 w 85725"/>
                <a:gd name="connsiteY1" fmla="*/ 35004 h 38100"/>
                <a:gd name="connsiteX2" fmla="*/ 39758 w 85725"/>
                <a:gd name="connsiteY2" fmla="*/ 8334 h 38100"/>
                <a:gd name="connsiteX3" fmla="*/ 8325 w 85725"/>
                <a:gd name="connsiteY3" fmla="*/ 7382 h 38100"/>
              </a:gdLst>
              <a:ahLst/>
              <a:cxnLst>
                <a:cxn ang="0">
                  <a:pos x="connsiteX0" y="connsiteY0"/>
                </a:cxn>
                <a:cxn ang="0">
                  <a:pos x="connsiteX1" y="connsiteY1"/>
                </a:cxn>
                <a:cxn ang="0">
                  <a:pos x="connsiteX2" y="connsiteY2"/>
                </a:cxn>
                <a:cxn ang="0">
                  <a:pos x="connsiteX3" y="connsiteY3"/>
                </a:cxn>
              </a:cxnLst>
              <a:rect l="l" t="t" r="r" b="b"/>
              <a:pathLst>
                <a:path w="85725" h="38100">
                  <a:moveTo>
                    <a:pt x="8325" y="7382"/>
                  </a:moveTo>
                  <a:cubicBezTo>
                    <a:pt x="17850" y="8334"/>
                    <a:pt x="80715" y="34052"/>
                    <a:pt x="79763" y="35004"/>
                  </a:cubicBezTo>
                  <a:cubicBezTo>
                    <a:pt x="87383" y="30242"/>
                    <a:pt x="42615" y="9287"/>
                    <a:pt x="39758" y="8334"/>
                  </a:cubicBezTo>
                  <a:cubicBezTo>
                    <a:pt x="32138" y="6429"/>
                    <a:pt x="705" y="7382"/>
                    <a:pt x="8325" y="7382"/>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50" name="Freeform: Shape 4449">
              <a:extLst>
                <a:ext uri="{FF2B5EF4-FFF2-40B4-BE49-F238E27FC236}">
                  <a16:creationId xmlns:a16="http://schemas.microsoft.com/office/drawing/2014/main" id="{5FCE20A8-2530-4D30-8584-B30A8C41B4E1}"/>
                </a:ext>
              </a:extLst>
            </p:cNvPr>
            <p:cNvSpPr/>
            <p:nvPr/>
          </p:nvSpPr>
          <p:spPr>
            <a:xfrm>
              <a:off x="3817762" y="6528865"/>
              <a:ext cx="76200" cy="38100"/>
            </a:xfrm>
            <a:custGeom>
              <a:avLst/>
              <a:gdLst>
                <a:gd name="connsiteX0" fmla="*/ 8430 w 76200"/>
                <a:gd name="connsiteY0" fmla="*/ 8644 h 38100"/>
                <a:gd name="connsiteX1" fmla="*/ 72248 w 76200"/>
                <a:gd name="connsiteY1" fmla="*/ 33409 h 38100"/>
                <a:gd name="connsiteX2" fmla="*/ 32243 w 76200"/>
                <a:gd name="connsiteY2" fmla="*/ 8644 h 38100"/>
                <a:gd name="connsiteX3" fmla="*/ 8430 w 76200"/>
                <a:gd name="connsiteY3" fmla="*/ 8644 h 38100"/>
              </a:gdLst>
              <a:ahLst/>
              <a:cxnLst>
                <a:cxn ang="0">
                  <a:pos x="connsiteX0" y="connsiteY0"/>
                </a:cxn>
                <a:cxn ang="0">
                  <a:pos x="connsiteX1" y="connsiteY1"/>
                </a:cxn>
                <a:cxn ang="0">
                  <a:pos x="connsiteX2" y="connsiteY2"/>
                </a:cxn>
                <a:cxn ang="0">
                  <a:pos x="connsiteX3" y="connsiteY3"/>
                </a:cxn>
              </a:cxnLst>
              <a:rect l="l" t="t" r="r" b="b"/>
              <a:pathLst>
                <a:path w="76200" h="38100">
                  <a:moveTo>
                    <a:pt x="8430" y="8644"/>
                  </a:moveTo>
                  <a:cubicBezTo>
                    <a:pt x="20813" y="6739"/>
                    <a:pt x="68438" y="36267"/>
                    <a:pt x="72248" y="33409"/>
                  </a:cubicBezTo>
                  <a:cubicBezTo>
                    <a:pt x="77963" y="29599"/>
                    <a:pt x="37005" y="9597"/>
                    <a:pt x="32243" y="8644"/>
                  </a:cubicBezTo>
                  <a:cubicBezTo>
                    <a:pt x="22718" y="4834"/>
                    <a:pt x="1763" y="9597"/>
                    <a:pt x="8430" y="86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51" name="Freeform: Shape 4450">
              <a:extLst>
                <a:ext uri="{FF2B5EF4-FFF2-40B4-BE49-F238E27FC236}">
                  <a16:creationId xmlns:a16="http://schemas.microsoft.com/office/drawing/2014/main" id="{F2D884A6-68F0-418A-BF2E-AA0F05021BCF}"/>
                </a:ext>
              </a:extLst>
            </p:cNvPr>
            <p:cNvSpPr/>
            <p:nvPr/>
          </p:nvSpPr>
          <p:spPr>
            <a:xfrm>
              <a:off x="3809911" y="6546215"/>
              <a:ext cx="76200" cy="47625"/>
            </a:xfrm>
            <a:custGeom>
              <a:avLst/>
              <a:gdLst>
                <a:gd name="connsiteX0" fmla="*/ 7708 w 76200"/>
                <a:gd name="connsiteY0" fmla="*/ 11296 h 47625"/>
                <a:gd name="connsiteX1" fmla="*/ 49618 w 76200"/>
                <a:gd name="connsiteY1" fmla="*/ 18916 h 47625"/>
                <a:gd name="connsiteX2" fmla="*/ 76288 w 76200"/>
                <a:gd name="connsiteY2" fmla="*/ 44634 h 47625"/>
                <a:gd name="connsiteX3" fmla="*/ 39141 w 76200"/>
                <a:gd name="connsiteY3" fmla="*/ 8439 h 47625"/>
                <a:gd name="connsiteX4" fmla="*/ 7708 w 76200"/>
                <a:gd name="connsiteY4" fmla="*/ 11296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47625">
                  <a:moveTo>
                    <a:pt x="7708" y="11296"/>
                  </a:moveTo>
                  <a:cubicBezTo>
                    <a:pt x="24853" y="12249"/>
                    <a:pt x="34378" y="9391"/>
                    <a:pt x="49618" y="18916"/>
                  </a:cubicBezTo>
                  <a:cubicBezTo>
                    <a:pt x="54381" y="21774"/>
                    <a:pt x="75336" y="45586"/>
                    <a:pt x="76288" y="44634"/>
                  </a:cubicBezTo>
                  <a:cubicBezTo>
                    <a:pt x="88671" y="37966"/>
                    <a:pt x="42951" y="9391"/>
                    <a:pt x="39141" y="8439"/>
                  </a:cubicBezTo>
                  <a:cubicBezTo>
                    <a:pt x="29616" y="4629"/>
                    <a:pt x="2946" y="10344"/>
                    <a:pt x="7708" y="1129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52" name="Freeform: Shape 4451">
              <a:extLst>
                <a:ext uri="{FF2B5EF4-FFF2-40B4-BE49-F238E27FC236}">
                  <a16:creationId xmlns:a16="http://schemas.microsoft.com/office/drawing/2014/main" id="{A9AF310A-E802-48D4-A02B-B0D40BA84823}"/>
                </a:ext>
              </a:extLst>
            </p:cNvPr>
            <p:cNvSpPr/>
            <p:nvPr/>
          </p:nvSpPr>
          <p:spPr>
            <a:xfrm>
              <a:off x="3800458" y="6572009"/>
              <a:ext cx="76200" cy="38100"/>
            </a:xfrm>
            <a:custGeom>
              <a:avLst/>
              <a:gdLst>
                <a:gd name="connsiteX0" fmla="*/ 8589 w 76200"/>
                <a:gd name="connsiteY0" fmla="*/ 8363 h 38100"/>
                <a:gd name="connsiteX1" fmla="*/ 73359 w 76200"/>
                <a:gd name="connsiteY1" fmla="*/ 31223 h 38100"/>
                <a:gd name="connsiteX2" fmla="*/ 30496 w 76200"/>
                <a:gd name="connsiteY2" fmla="*/ 7410 h 38100"/>
                <a:gd name="connsiteX3" fmla="*/ 8589 w 76200"/>
                <a:gd name="connsiteY3" fmla="*/ 8363 h 38100"/>
              </a:gdLst>
              <a:ahLst/>
              <a:cxnLst>
                <a:cxn ang="0">
                  <a:pos x="connsiteX0" y="connsiteY0"/>
                </a:cxn>
                <a:cxn ang="0">
                  <a:pos x="connsiteX1" y="connsiteY1"/>
                </a:cxn>
                <a:cxn ang="0">
                  <a:pos x="connsiteX2" y="connsiteY2"/>
                </a:cxn>
                <a:cxn ang="0">
                  <a:pos x="connsiteX3" y="connsiteY3"/>
                </a:cxn>
              </a:cxnLst>
              <a:rect l="l" t="t" r="r" b="b"/>
              <a:pathLst>
                <a:path w="76200" h="38100">
                  <a:moveTo>
                    <a:pt x="8589" y="8363"/>
                  </a:moveTo>
                  <a:cubicBezTo>
                    <a:pt x="17161" y="8363"/>
                    <a:pt x="73359" y="31223"/>
                    <a:pt x="73359" y="31223"/>
                  </a:cubicBezTo>
                  <a:cubicBezTo>
                    <a:pt x="81931" y="26460"/>
                    <a:pt x="33354" y="8363"/>
                    <a:pt x="30496" y="7410"/>
                  </a:cubicBezTo>
                  <a:cubicBezTo>
                    <a:pt x="25734" y="6458"/>
                    <a:pt x="969" y="8363"/>
                    <a:pt x="8589" y="836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53" name="Freeform: Shape 4452">
              <a:extLst>
                <a:ext uri="{FF2B5EF4-FFF2-40B4-BE49-F238E27FC236}">
                  <a16:creationId xmlns:a16="http://schemas.microsoft.com/office/drawing/2014/main" id="{8107052A-52A7-446F-8D4F-A12AE45D5425}"/>
                </a:ext>
              </a:extLst>
            </p:cNvPr>
            <p:cNvSpPr/>
            <p:nvPr/>
          </p:nvSpPr>
          <p:spPr>
            <a:xfrm>
              <a:off x="3793301" y="6586774"/>
              <a:ext cx="85725" cy="38100"/>
            </a:xfrm>
            <a:custGeom>
              <a:avLst/>
              <a:gdLst>
                <a:gd name="connsiteX0" fmla="*/ 7174 w 85725"/>
                <a:gd name="connsiteY0" fmla="*/ 8837 h 38100"/>
                <a:gd name="connsiteX1" fmla="*/ 78611 w 85725"/>
                <a:gd name="connsiteY1" fmla="*/ 34555 h 38100"/>
                <a:gd name="connsiteX2" fmla="*/ 38606 w 85725"/>
                <a:gd name="connsiteY2" fmla="*/ 8837 h 38100"/>
                <a:gd name="connsiteX3" fmla="*/ 7174 w 85725"/>
                <a:gd name="connsiteY3" fmla="*/ 8837 h 38100"/>
              </a:gdLst>
              <a:ahLst/>
              <a:cxnLst>
                <a:cxn ang="0">
                  <a:pos x="connsiteX0" y="connsiteY0"/>
                </a:cxn>
                <a:cxn ang="0">
                  <a:pos x="connsiteX1" y="connsiteY1"/>
                </a:cxn>
                <a:cxn ang="0">
                  <a:pos x="connsiteX2" y="connsiteY2"/>
                </a:cxn>
                <a:cxn ang="0">
                  <a:pos x="connsiteX3" y="connsiteY3"/>
                </a:cxn>
              </a:cxnLst>
              <a:rect l="l" t="t" r="r" b="b"/>
              <a:pathLst>
                <a:path w="85725" h="38100">
                  <a:moveTo>
                    <a:pt x="7174" y="8837"/>
                  </a:moveTo>
                  <a:cubicBezTo>
                    <a:pt x="15746" y="8837"/>
                    <a:pt x="81469" y="28840"/>
                    <a:pt x="78611" y="34555"/>
                  </a:cubicBezTo>
                  <a:cubicBezTo>
                    <a:pt x="82421" y="28840"/>
                    <a:pt x="43369" y="9790"/>
                    <a:pt x="38606" y="8837"/>
                  </a:cubicBezTo>
                  <a:cubicBezTo>
                    <a:pt x="28129" y="5027"/>
                    <a:pt x="6221" y="8837"/>
                    <a:pt x="7174" y="8837"/>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54" name="Freeform: Shape 4453">
              <a:extLst>
                <a:ext uri="{FF2B5EF4-FFF2-40B4-BE49-F238E27FC236}">
                  <a16:creationId xmlns:a16="http://schemas.microsoft.com/office/drawing/2014/main" id="{822A8E33-5F86-4D95-898F-C2483C7FED4C}"/>
                </a:ext>
              </a:extLst>
            </p:cNvPr>
            <p:cNvSpPr/>
            <p:nvPr/>
          </p:nvSpPr>
          <p:spPr>
            <a:xfrm>
              <a:off x="3782181" y="6602186"/>
              <a:ext cx="76200" cy="28575"/>
            </a:xfrm>
            <a:custGeom>
              <a:avLst/>
              <a:gdLst>
                <a:gd name="connsiteX0" fmla="*/ 7816 w 76200"/>
                <a:gd name="connsiteY0" fmla="*/ 7713 h 28575"/>
                <a:gd name="connsiteX1" fmla="*/ 76396 w 76200"/>
                <a:gd name="connsiteY1" fmla="*/ 30573 h 28575"/>
                <a:gd name="connsiteX2" fmla="*/ 42106 w 76200"/>
                <a:gd name="connsiteY2" fmla="*/ 9618 h 28575"/>
                <a:gd name="connsiteX3" fmla="*/ 7816 w 76200"/>
                <a:gd name="connsiteY3" fmla="*/ 7713 h 28575"/>
              </a:gdLst>
              <a:ahLst/>
              <a:cxnLst>
                <a:cxn ang="0">
                  <a:pos x="connsiteX0" y="connsiteY0"/>
                </a:cxn>
                <a:cxn ang="0">
                  <a:pos x="connsiteX1" y="connsiteY1"/>
                </a:cxn>
                <a:cxn ang="0">
                  <a:pos x="connsiteX2" y="connsiteY2"/>
                </a:cxn>
                <a:cxn ang="0">
                  <a:pos x="connsiteX3" y="connsiteY3"/>
                </a:cxn>
              </a:cxnLst>
              <a:rect l="l" t="t" r="r" b="b"/>
              <a:pathLst>
                <a:path w="76200" h="28575">
                  <a:moveTo>
                    <a:pt x="7816" y="7713"/>
                  </a:moveTo>
                  <a:cubicBezTo>
                    <a:pt x="13531" y="7713"/>
                    <a:pt x="76396" y="31526"/>
                    <a:pt x="76396" y="30573"/>
                  </a:cubicBezTo>
                  <a:cubicBezTo>
                    <a:pt x="79254" y="27716"/>
                    <a:pt x="45916" y="11523"/>
                    <a:pt x="42106" y="9618"/>
                  </a:cubicBezTo>
                  <a:cubicBezTo>
                    <a:pt x="34486" y="6761"/>
                    <a:pt x="2101" y="6761"/>
                    <a:pt x="7816" y="7713"/>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55" name="Freeform: Shape 4454">
              <a:extLst>
                <a:ext uri="{FF2B5EF4-FFF2-40B4-BE49-F238E27FC236}">
                  <a16:creationId xmlns:a16="http://schemas.microsoft.com/office/drawing/2014/main" id="{A7E53CD5-0B0D-4355-832B-6F8F9857AD36}"/>
                </a:ext>
              </a:extLst>
            </p:cNvPr>
            <p:cNvSpPr/>
            <p:nvPr/>
          </p:nvSpPr>
          <p:spPr>
            <a:xfrm>
              <a:off x="3742848" y="6626346"/>
              <a:ext cx="133350" cy="47625"/>
            </a:xfrm>
            <a:custGeom>
              <a:avLst/>
              <a:gdLst>
                <a:gd name="connsiteX0" fmla="*/ 7144 w 133350"/>
                <a:gd name="connsiteY0" fmla="*/ 9271 h 47625"/>
                <a:gd name="connsiteX1" fmla="*/ 79534 w 133350"/>
                <a:gd name="connsiteY1" fmla="*/ 19748 h 47625"/>
                <a:gd name="connsiteX2" fmla="*/ 133826 w 133350"/>
                <a:gd name="connsiteY2" fmla="*/ 43561 h 47625"/>
                <a:gd name="connsiteX3" fmla="*/ 64294 w 133350"/>
                <a:gd name="connsiteY3" fmla="*/ 10223 h 47625"/>
                <a:gd name="connsiteX4" fmla="*/ 7144 w 133350"/>
                <a:gd name="connsiteY4" fmla="*/ 927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47625">
                  <a:moveTo>
                    <a:pt x="7144" y="9271"/>
                  </a:moveTo>
                  <a:cubicBezTo>
                    <a:pt x="31909" y="6413"/>
                    <a:pt x="55721" y="11176"/>
                    <a:pt x="79534" y="19748"/>
                  </a:cubicBezTo>
                  <a:cubicBezTo>
                    <a:pt x="86201" y="21653"/>
                    <a:pt x="130016" y="46418"/>
                    <a:pt x="133826" y="43561"/>
                  </a:cubicBezTo>
                  <a:cubicBezTo>
                    <a:pt x="137636" y="39751"/>
                    <a:pt x="70961" y="12128"/>
                    <a:pt x="64294" y="10223"/>
                  </a:cubicBezTo>
                  <a:cubicBezTo>
                    <a:pt x="44291" y="4508"/>
                    <a:pt x="12859" y="8318"/>
                    <a:pt x="7144" y="9271"/>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grpSp>
        <p:nvGrpSpPr>
          <p:cNvPr id="4456" name="Group 4455">
            <a:extLst>
              <a:ext uri="{FF2B5EF4-FFF2-40B4-BE49-F238E27FC236}">
                <a16:creationId xmlns:a16="http://schemas.microsoft.com/office/drawing/2014/main" id="{05393C7E-378E-4460-978D-11710A889F00}"/>
              </a:ext>
            </a:extLst>
          </p:cNvPr>
          <p:cNvGrpSpPr/>
          <p:nvPr/>
        </p:nvGrpSpPr>
        <p:grpSpPr>
          <a:xfrm flipH="1">
            <a:off x="5639513" y="972038"/>
            <a:ext cx="301680" cy="230103"/>
            <a:chOff x="3617118" y="5760691"/>
            <a:chExt cx="228600" cy="174362"/>
          </a:xfrm>
        </p:grpSpPr>
        <p:sp>
          <p:nvSpPr>
            <p:cNvPr id="4457" name="Freeform: Shape 4456">
              <a:extLst>
                <a:ext uri="{FF2B5EF4-FFF2-40B4-BE49-F238E27FC236}">
                  <a16:creationId xmlns:a16="http://schemas.microsoft.com/office/drawing/2014/main" id="{CB70A56F-2928-4A35-BD3A-141002787B0C}"/>
                </a:ext>
              </a:extLst>
            </p:cNvPr>
            <p:cNvSpPr/>
            <p:nvPr/>
          </p:nvSpPr>
          <p:spPr>
            <a:xfrm>
              <a:off x="3657123" y="5763603"/>
              <a:ext cx="19050" cy="171450"/>
            </a:xfrm>
            <a:custGeom>
              <a:avLst/>
              <a:gdLst>
                <a:gd name="connsiteX0" fmla="*/ 7144 w 19050"/>
                <a:gd name="connsiteY0" fmla="*/ 7144 h 171450"/>
                <a:gd name="connsiteX1" fmla="*/ 10001 w 19050"/>
                <a:gd name="connsiteY1" fmla="*/ 166211 h 171450"/>
                <a:gd name="connsiteX2" fmla="*/ 7144 w 19050"/>
                <a:gd name="connsiteY2" fmla="*/ 7144 h 171450"/>
              </a:gdLst>
              <a:ahLst/>
              <a:cxnLst>
                <a:cxn ang="0">
                  <a:pos x="connsiteX0" y="connsiteY0"/>
                </a:cxn>
                <a:cxn ang="0">
                  <a:pos x="connsiteX1" y="connsiteY1"/>
                </a:cxn>
                <a:cxn ang="0">
                  <a:pos x="connsiteX2" y="connsiteY2"/>
                </a:cxn>
              </a:cxnLst>
              <a:rect l="l" t="t" r="r" b="b"/>
              <a:pathLst>
                <a:path w="19050" h="171450">
                  <a:moveTo>
                    <a:pt x="7144" y="7144"/>
                  </a:moveTo>
                  <a:cubicBezTo>
                    <a:pt x="7144" y="21431"/>
                    <a:pt x="7144" y="166211"/>
                    <a:pt x="10001" y="166211"/>
                  </a:cubicBezTo>
                  <a:cubicBezTo>
                    <a:pt x="19526" y="166211"/>
                    <a:pt x="7144" y="9049"/>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58" name="Freeform: Shape 4457">
              <a:extLst>
                <a:ext uri="{FF2B5EF4-FFF2-40B4-BE49-F238E27FC236}">
                  <a16:creationId xmlns:a16="http://schemas.microsoft.com/office/drawing/2014/main" id="{8620308B-D0E2-4414-86E7-730EE13B05BA}"/>
                </a:ext>
              </a:extLst>
            </p:cNvPr>
            <p:cNvSpPr/>
            <p:nvPr/>
          </p:nvSpPr>
          <p:spPr>
            <a:xfrm>
              <a:off x="3648342" y="5760691"/>
              <a:ext cx="19050" cy="38100"/>
            </a:xfrm>
            <a:custGeom>
              <a:avLst/>
              <a:gdLst>
                <a:gd name="connsiteX0" fmla="*/ 14972 w 19050"/>
                <a:gd name="connsiteY0" fmla="*/ 8150 h 38100"/>
                <a:gd name="connsiteX1" fmla="*/ 8305 w 19050"/>
                <a:gd name="connsiteY1" fmla="*/ 31963 h 38100"/>
                <a:gd name="connsiteX2" fmla="*/ 14972 w 19050"/>
                <a:gd name="connsiteY2" fmla="*/ 8150 h 38100"/>
              </a:gdLst>
              <a:ahLst/>
              <a:cxnLst>
                <a:cxn ang="0">
                  <a:pos x="connsiteX0" y="connsiteY0"/>
                </a:cxn>
                <a:cxn ang="0">
                  <a:pos x="connsiteX1" y="connsiteY1"/>
                </a:cxn>
                <a:cxn ang="0">
                  <a:pos x="connsiteX2" y="connsiteY2"/>
                </a:cxn>
              </a:cxnLst>
              <a:rect l="l" t="t" r="r" b="b"/>
              <a:pathLst>
                <a:path w="19050" h="38100">
                  <a:moveTo>
                    <a:pt x="14972" y="8150"/>
                  </a:moveTo>
                  <a:cubicBezTo>
                    <a:pt x="14972" y="8150"/>
                    <a:pt x="3542" y="32915"/>
                    <a:pt x="8305" y="31963"/>
                  </a:cubicBezTo>
                  <a:cubicBezTo>
                    <a:pt x="18782" y="30058"/>
                    <a:pt x="15925" y="1483"/>
                    <a:pt x="14972" y="8150"/>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59" name="Freeform: Shape 4458">
              <a:extLst>
                <a:ext uri="{FF2B5EF4-FFF2-40B4-BE49-F238E27FC236}">
                  <a16:creationId xmlns:a16="http://schemas.microsoft.com/office/drawing/2014/main" id="{A9E5CCBD-7E8C-49AC-A730-16F30D81F1AC}"/>
                </a:ext>
              </a:extLst>
            </p:cNvPr>
            <p:cNvSpPr/>
            <p:nvPr/>
          </p:nvSpPr>
          <p:spPr>
            <a:xfrm>
              <a:off x="3654388" y="5765921"/>
              <a:ext cx="28575" cy="28575"/>
            </a:xfrm>
            <a:custGeom>
              <a:avLst/>
              <a:gdLst>
                <a:gd name="connsiteX0" fmla="*/ 7974 w 28575"/>
                <a:gd name="connsiteY0" fmla="*/ 8636 h 28575"/>
                <a:gd name="connsiteX1" fmla="*/ 20357 w 28575"/>
                <a:gd name="connsiteY1" fmla="*/ 29591 h 28575"/>
                <a:gd name="connsiteX2" fmla="*/ 7974 w 28575"/>
                <a:gd name="connsiteY2" fmla="*/ 8636 h 28575"/>
              </a:gdLst>
              <a:ahLst/>
              <a:cxnLst>
                <a:cxn ang="0">
                  <a:pos x="connsiteX0" y="connsiteY0"/>
                </a:cxn>
                <a:cxn ang="0">
                  <a:pos x="connsiteX1" y="connsiteY1"/>
                </a:cxn>
                <a:cxn ang="0">
                  <a:pos x="connsiteX2" y="connsiteY2"/>
                </a:cxn>
              </a:cxnLst>
              <a:rect l="l" t="t" r="r" b="b"/>
              <a:pathLst>
                <a:path w="28575" h="28575">
                  <a:moveTo>
                    <a:pt x="7974" y="8636"/>
                  </a:moveTo>
                  <a:cubicBezTo>
                    <a:pt x="7974" y="20066"/>
                    <a:pt x="11784" y="26733"/>
                    <a:pt x="20357" y="29591"/>
                  </a:cubicBezTo>
                  <a:cubicBezTo>
                    <a:pt x="37502" y="24828"/>
                    <a:pt x="1307" y="1016"/>
                    <a:pt x="7974" y="8636"/>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60" name="Freeform: Shape 4459">
              <a:extLst>
                <a:ext uri="{FF2B5EF4-FFF2-40B4-BE49-F238E27FC236}">
                  <a16:creationId xmlns:a16="http://schemas.microsoft.com/office/drawing/2014/main" id="{95B572D8-13FA-463B-8E7F-BCB344F1B291}"/>
                </a:ext>
              </a:extLst>
            </p:cNvPr>
            <p:cNvSpPr/>
            <p:nvPr/>
          </p:nvSpPr>
          <p:spPr>
            <a:xfrm>
              <a:off x="3617118" y="5880760"/>
              <a:ext cx="228600" cy="9525"/>
            </a:xfrm>
            <a:custGeom>
              <a:avLst/>
              <a:gdLst>
                <a:gd name="connsiteX0" fmla="*/ 7144 w 228600"/>
                <a:gd name="connsiteY0" fmla="*/ 7144 h 9525"/>
                <a:gd name="connsiteX1" fmla="*/ 223361 w 228600"/>
                <a:gd name="connsiteY1" fmla="*/ 10001 h 9525"/>
                <a:gd name="connsiteX2" fmla="*/ 7144 w 228600"/>
                <a:gd name="connsiteY2" fmla="*/ 7144 h 9525"/>
              </a:gdLst>
              <a:ahLst/>
              <a:cxnLst>
                <a:cxn ang="0">
                  <a:pos x="connsiteX0" y="connsiteY0"/>
                </a:cxn>
                <a:cxn ang="0">
                  <a:pos x="connsiteX1" y="connsiteY1"/>
                </a:cxn>
                <a:cxn ang="0">
                  <a:pos x="connsiteX2" y="connsiteY2"/>
                </a:cxn>
              </a:cxnLst>
              <a:rect l="l" t="t" r="r" b="b"/>
              <a:pathLst>
                <a:path w="228600" h="9525">
                  <a:moveTo>
                    <a:pt x="7144" y="7144"/>
                  </a:moveTo>
                  <a:cubicBezTo>
                    <a:pt x="79534" y="7144"/>
                    <a:pt x="151924" y="10001"/>
                    <a:pt x="223361" y="10001"/>
                  </a:cubicBezTo>
                  <a:cubicBezTo>
                    <a:pt x="153829" y="10001"/>
                    <a:pt x="66199" y="8096"/>
                    <a:pt x="7144"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61" name="Freeform: Shape 4460">
              <a:extLst>
                <a:ext uri="{FF2B5EF4-FFF2-40B4-BE49-F238E27FC236}">
                  <a16:creationId xmlns:a16="http://schemas.microsoft.com/office/drawing/2014/main" id="{07E9A247-2E46-4B2D-8DCA-297FBF11E415}"/>
                </a:ext>
              </a:extLst>
            </p:cNvPr>
            <p:cNvSpPr/>
            <p:nvPr/>
          </p:nvSpPr>
          <p:spPr>
            <a:xfrm>
              <a:off x="3811428" y="5874093"/>
              <a:ext cx="9525" cy="9525"/>
            </a:xfrm>
            <a:custGeom>
              <a:avLst/>
              <a:gdLst>
                <a:gd name="connsiteX0" fmla="*/ 7144 w 9525"/>
                <a:gd name="connsiteY0" fmla="*/ 7144 h 9525"/>
                <a:gd name="connsiteX1" fmla="*/ 7144 w 9525"/>
                <a:gd name="connsiteY1" fmla="*/ 7144 h 9525"/>
              </a:gdLst>
              <a:ahLst/>
              <a:cxnLst>
                <a:cxn ang="0">
                  <a:pos x="connsiteX0" y="connsiteY0"/>
                </a:cxn>
                <a:cxn ang="0">
                  <a:pos x="connsiteX1" y="connsiteY1"/>
                </a:cxn>
              </a:cxnLst>
              <a:rect l="l" t="t" r="r" b="b"/>
              <a:pathLst>
                <a:path w="9525" h="9525">
                  <a:moveTo>
                    <a:pt x="7144" y="7144"/>
                  </a:moveTo>
                  <a:lnTo>
                    <a:pt x="7144" y="7144"/>
                  </a:ln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62" name="Freeform: Shape 4461">
              <a:extLst>
                <a:ext uri="{FF2B5EF4-FFF2-40B4-BE49-F238E27FC236}">
                  <a16:creationId xmlns:a16="http://schemas.microsoft.com/office/drawing/2014/main" id="{3B64BC54-1420-46F2-9B1A-87BD6261A096}"/>
                </a:ext>
              </a:extLst>
            </p:cNvPr>
            <p:cNvSpPr/>
            <p:nvPr/>
          </p:nvSpPr>
          <p:spPr>
            <a:xfrm>
              <a:off x="3811278" y="5884570"/>
              <a:ext cx="28575" cy="19050"/>
            </a:xfrm>
            <a:custGeom>
              <a:avLst/>
              <a:gdLst>
                <a:gd name="connsiteX0" fmla="*/ 28249 w 28575"/>
                <a:gd name="connsiteY0" fmla="*/ 7144 h 19050"/>
                <a:gd name="connsiteX1" fmla="*/ 8246 w 28575"/>
                <a:gd name="connsiteY1" fmla="*/ 16669 h 19050"/>
                <a:gd name="connsiteX2" fmla="*/ 28249 w 28575"/>
                <a:gd name="connsiteY2" fmla="*/ 7144 h 19050"/>
              </a:gdLst>
              <a:ahLst/>
              <a:cxnLst>
                <a:cxn ang="0">
                  <a:pos x="connsiteX0" y="connsiteY0"/>
                </a:cxn>
                <a:cxn ang="0">
                  <a:pos x="connsiteX1" y="connsiteY1"/>
                </a:cxn>
                <a:cxn ang="0">
                  <a:pos x="connsiteX2" y="connsiteY2"/>
                </a:cxn>
              </a:cxnLst>
              <a:rect l="l" t="t" r="r" b="b"/>
              <a:pathLst>
                <a:path w="28575" h="19050">
                  <a:moveTo>
                    <a:pt x="28249" y="7144"/>
                  </a:moveTo>
                  <a:cubicBezTo>
                    <a:pt x="27296" y="8096"/>
                    <a:pt x="1579" y="5239"/>
                    <a:pt x="8246" y="16669"/>
                  </a:cubicBezTo>
                  <a:cubicBezTo>
                    <a:pt x="9199" y="19526"/>
                    <a:pt x="25391" y="10001"/>
                    <a:pt x="28249" y="7144"/>
                  </a:cubicBezTo>
                  <a:close/>
                </a:path>
              </a:pathLst>
            </a:custGeom>
            <a:solidFill>
              <a:schemeClr val="tx1">
                <a:lumMod val="75000"/>
                <a:lumOff val="25000"/>
              </a:schemeClr>
            </a:solidFill>
            <a:ln w="9525" cap="flat">
              <a:noFill/>
              <a:prstDash val="solid"/>
              <a:miter/>
            </a:ln>
          </p:spPr>
          <p:txBody>
            <a:bodyPr rtlCol="0" anchor="ctr"/>
            <a:lstStyle/>
            <a:p>
              <a:endParaRPr lang="en-US"/>
            </a:p>
          </p:txBody>
        </p:sp>
        <p:sp>
          <p:nvSpPr>
            <p:cNvPr id="4463" name="Freeform: Shape 4462">
              <a:extLst>
                <a:ext uri="{FF2B5EF4-FFF2-40B4-BE49-F238E27FC236}">
                  <a16:creationId xmlns:a16="http://schemas.microsoft.com/office/drawing/2014/main" id="{2975C872-4F8D-4FF0-8434-4F9F05B98955}"/>
                </a:ext>
              </a:extLst>
            </p:cNvPr>
            <p:cNvSpPr/>
            <p:nvPr/>
          </p:nvSpPr>
          <p:spPr>
            <a:xfrm>
              <a:off x="3657056" y="5779780"/>
              <a:ext cx="161925" cy="85725"/>
            </a:xfrm>
            <a:custGeom>
              <a:avLst/>
              <a:gdLst>
                <a:gd name="connsiteX0" fmla="*/ 157706 w 161925"/>
                <a:gd name="connsiteY0" fmla="*/ 81454 h 85725"/>
                <a:gd name="connsiteX1" fmla="*/ 116749 w 161925"/>
                <a:gd name="connsiteY1" fmla="*/ 15732 h 85725"/>
                <a:gd name="connsiteX2" fmla="*/ 74839 w 161925"/>
                <a:gd name="connsiteY2" fmla="*/ 64309 h 85725"/>
                <a:gd name="connsiteX3" fmla="*/ 50074 w 161925"/>
                <a:gd name="connsiteY3" fmla="*/ 46212 h 85725"/>
                <a:gd name="connsiteX4" fmla="*/ 32929 w 161925"/>
                <a:gd name="connsiteY4" fmla="*/ 50974 h 85725"/>
                <a:gd name="connsiteX5" fmla="*/ 10069 w 161925"/>
                <a:gd name="connsiteY5" fmla="*/ 65262 h 85725"/>
                <a:gd name="connsiteX6" fmla="*/ 25309 w 161925"/>
                <a:gd name="connsiteY6" fmla="*/ 74787 h 85725"/>
                <a:gd name="connsiteX7" fmla="*/ 50074 w 161925"/>
                <a:gd name="connsiteY7" fmla="*/ 41449 h 85725"/>
                <a:gd name="connsiteX8" fmla="*/ 71029 w 161925"/>
                <a:gd name="connsiteY8" fmla="*/ 65262 h 85725"/>
                <a:gd name="connsiteX9" fmla="*/ 82459 w 161925"/>
                <a:gd name="connsiteY9" fmla="*/ 40497 h 85725"/>
                <a:gd name="connsiteX10" fmla="*/ 125321 w 161925"/>
                <a:gd name="connsiteY10" fmla="*/ 16684 h 85725"/>
                <a:gd name="connsiteX11" fmla="*/ 157706 w 161925"/>
                <a:gd name="connsiteY11" fmla="*/ 8145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25" h="85725">
                  <a:moveTo>
                    <a:pt x="157706" y="81454"/>
                  </a:moveTo>
                  <a:cubicBezTo>
                    <a:pt x="104366" y="83359"/>
                    <a:pt x="143419" y="22399"/>
                    <a:pt x="116749" y="15732"/>
                  </a:cubicBezTo>
                  <a:cubicBezTo>
                    <a:pt x="78649" y="6207"/>
                    <a:pt x="94841" y="57642"/>
                    <a:pt x="74839" y="64309"/>
                  </a:cubicBezTo>
                  <a:cubicBezTo>
                    <a:pt x="55789" y="70977"/>
                    <a:pt x="57694" y="46212"/>
                    <a:pt x="50074" y="46212"/>
                  </a:cubicBezTo>
                  <a:cubicBezTo>
                    <a:pt x="39596" y="46212"/>
                    <a:pt x="46264" y="47164"/>
                    <a:pt x="32929" y="50974"/>
                  </a:cubicBezTo>
                  <a:cubicBezTo>
                    <a:pt x="51026" y="46212"/>
                    <a:pt x="-6124" y="101457"/>
                    <a:pt x="10069" y="65262"/>
                  </a:cubicBezTo>
                  <a:cubicBezTo>
                    <a:pt x="11974" y="60499"/>
                    <a:pt x="20546" y="77644"/>
                    <a:pt x="25309" y="74787"/>
                  </a:cubicBezTo>
                  <a:cubicBezTo>
                    <a:pt x="42454" y="63357"/>
                    <a:pt x="16736" y="40497"/>
                    <a:pt x="50074" y="41449"/>
                  </a:cubicBezTo>
                  <a:cubicBezTo>
                    <a:pt x="58646" y="41449"/>
                    <a:pt x="54836" y="68119"/>
                    <a:pt x="71029" y="65262"/>
                  </a:cubicBezTo>
                  <a:cubicBezTo>
                    <a:pt x="79601" y="64309"/>
                    <a:pt x="77696" y="44307"/>
                    <a:pt x="82459" y="40497"/>
                  </a:cubicBezTo>
                  <a:cubicBezTo>
                    <a:pt x="93889" y="29067"/>
                    <a:pt x="95794" y="-10938"/>
                    <a:pt x="125321" y="16684"/>
                  </a:cubicBezTo>
                  <a:cubicBezTo>
                    <a:pt x="140561" y="30019"/>
                    <a:pt x="117701" y="81454"/>
                    <a:pt x="157706" y="81454"/>
                  </a:cubicBezTo>
                  <a:close/>
                </a:path>
              </a:pathLst>
            </a:custGeom>
            <a:solidFill>
              <a:schemeClr val="tx1">
                <a:lumMod val="75000"/>
                <a:lumOff val="25000"/>
              </a:schemeClr>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5538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89" y="257578"/>
            <a:ext cx="11127347" cy="5333597"/>
          </a:xfrm>
        </p:spPr>
        <p:txBody>
          <a:bodyPr/>
          <a:lstStyle/>
          <a:p>
            <a:pPr algn="just"/>
            <a:r>
              <a:rPr lang="en-US" sz="3200" dirty="0"/>
              <a:t>Deployment Diagram is a type of diagram that specifies the physical hardware on which the software system will execute. It also determines how the software is deployed on the underlying hardware. It maps software pieces of a system to the device that is going to execute it.</a:t>
            </a:r>
          </a:p>
          <a:p>
            <a:pPr algn="just"/>
            <a:endParaRPr lang="en-US" sz="3200" dirty="0"/>
          </a:p>
          <a:p>
            <a:pPr algn="just"/>
            <a:r>
              <a:rPr lang="en-US" sz="3200" dirty="0"/>
              <a:t>The deployment diagram maps the software architecture created in design to the physical system architecture that executes it. In distributed systems, it models the distribution of the software across the physical nodes.</a:t>
            </a:r>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500745"/>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59524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5623830"/>
          </a:xfrm>
        </p:spPr>
        <p:txBody>
          <a:bodyPr/>
          <a:lstStyle/>
          <a:p>
            <a:pPr algn="just"/>
            <a:r>
              <a:rPr lang="en-US" sz="3200" dirty="0"/>
              <a:t>The software systems are manifested using various artifacts, and then they are mapped to the execution environment that is going to execute the software such as nodes. Many nodes are involved in the deployment diagram; hence, the relation between them is represented using communication paths.</a:t>
            </a:r>
          </a:p>
          <a:p>
            <a:pPr algn="just"/>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401003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id="{948A2979-A456-4286-B8FC-8FF4C0C58EFD}"/>
              </a:ext>
            </a:extLst>
          </p:cNvPr>
          <p:cNvSpPr txBox="1"/>
          <p:nvPr/>
        </p:nvSpPr>
        <p:spPr>
          <a:xfrm>
            <a:off x="5657850" y="2767283"/>
            <a:ext cx="6362700" cy="1323439"/>
          </a:xfrm>
          <a:prstGeom prst="rect">
            <a:avLst/>
          </a:prstGeom>
          <a:noFill/>
        </p:spPr>
        <p:txBody>
          <a:bodyPr wrap="square" rtlCol="0" anchor="ctr">
            <a:spAutoFit/>
          </a:bodyPr>
          <a:lstStyle/>
          <a:p>
            <a:r>
              <a:rPr lang="en-US" sz="4000" b="1" dirty="0"/>
              <a:t>Purpose of a deployment diagram</a:t>
            </a:r>
            <a:endParaRPr lang="en-IN" sz="4000" b="1" dirty="0"/>
          </a:p>
        </p:txBody>
      </p:sp>
    </p:spTree>
    <p:extLst>
      <p:ext uri="{BB962C8B-B14F-4D97-AF65-F5344CB8AC3E}">
        <p14:creationId xmlns:p14="http://schemas.microsoft.com/office/powerpoint/2010/main" val="51481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98490" y="281670"/>
            <a:ext cx="10947042" cy="2632980"/>
          </a:xfrm>
        </p:spPr>
        <p:txBody>
          <a:bodyPr/>
          <a:lstStyle/>
          <a:p>
            <a:pPr algn="just"/>
            <a:endParaRPr lang="en-US" sz="3200" dirty="0"/>
          </a:p>
          <a:p>
            <a:pPr algn="just"/>
            <a:r>
              <a:rPr lang="en-US" sz="3200" dirty="0"/>
              <a:t>Deployment diagrams are used with the sole purpose of describing how software is deployed into the hardware system. It visualizes how software interacts with the hardware to execute the complete functionality. It is used to describe software-to-hardware interaction and vice versa.</a:t>
            </a:r>
          </a:p>
          <a:p>
            <a:pPr algn="just"/>
            <a:endParaRPr lang="en-IN" sz="3200" dirty="0"/>
          </a:p>
        </p:txBody>
      </p:sp>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spTree>
    <p:extLst>
      <p:ext uri="{BB962C8B-B14F-4D97-AF65-F5344CB8AC3E}">
        <p14:creationId xmlns:p14="http://schemas.microsoft.com/office/powerpoint/2010/main" val="81921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id="{948A2979-A456-4286-B8FC-8FF4C0C58EFD}"/>
              </a:ext>
            </a:extLst>
          </p:cNvPr>
          <p:cNvSpPr txBox="1"/>
          <p:nvPr/>
        </p:nvSpPr>
        <p:spPr>
          <a:xfrm>
            <a:off x="5657850" y="2767283"/>
            <a:ext cx="6362700" cy="1323439"/>
          </a:xfrm>
          <a:prstGeom prst="rect">
            <a:avLst/>
          </a:prstGeom>
          <a:noFill/>
        </p:spPr>
        <p:txBody>
          <a:bodyPr wrap="square" rtlCol="0" anchor="ctr">
            <a:spAutoFit/>
          </a:bodyPr>
          <a:lstStyle/>
          <a:p>
            <a:r>
              <a:rPr lang="en-US" sz="4000" b="1" dirty="0"/>
              <a:t>Deployment Diagram Symbol and notations</a:t>
            </a:r>
          </a:p>
        </p:txBody>
      </p:sp>
    </p:spTree>
    <p:extLst>
      <p:ext uri="{BB962C8B-B14F-4D97-AF65-F5344CB8AC3E}">
        <p14:creationId xmlns:p14="http://schemas.microsoft.com/office/powerpoint/2010/main" val="286215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A2186A-C326-48DC-8E09-0BB48FF9D3DE}"/>
              </a:ext>
            </a:extLst>
          </p:cNvPr>
          <p:cNvGrpSpPr/>
          <p:nvPr/>
        </p:nvGrpSpPr>
        <p:grpSpPr>
          <a:xfrm>
            <a:off x="0" y="281670"/>
            <a:ext cx="648068" cy="476518"/>
            <a:chOff x="-3373" y="3444677"/>
            <a:chExt cx="3155739" cy="1643520"/>
          </a:xfrm>
        </p:grpSpPr>
        <p:sp>
          <p:nvSpPr>
            <p:cNvPr id="4" name="Freeform 61">
              <a:extLst>
                <a:ext uri="{FF2B5EF4-FFF2-40B4-BE49-F238E27FC236}">
                  <a16:creationId xmlns:a16="http://schemas.microsoft.com/office/drawing/2014/main" id="{B69C1344-DA27-4625-A365-74DC77A0B525}"/>
                </a:ext>
              </a:extLst>
            </p:cNvPr>
            <p:cNvSpPr/>
            <p:nvPr/>
          </p:nvSpPr>
          <p:spPr>
            <a:xfrm rot="5400000">
              <a:off x="1185646" y="3121477"/>
              <a:ext cx="1643520" cy="2289920"/>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nvGrpSpPr>
            <p:cNvPr id="5" name="Group 4">
              <a:extLst>
                <a:ext uri="{FF2B5EF4-FFF2-40B4-BE49-F238E27FC236}">
                  <a16:creationId xmlns:a16="http://schemas.microsoft.com/office/drawing/2014/main" id="{86237614-27E4-4E44-AB53-441F724A66AE}"/>
                </a:ext>
              </a:extLst>
            </p:cNvPr>
            <p:cNvGrpSpPr/>
            <p:nvPr/>
          </p:nvGrpSpPr>
          <p:grpSpPr>
            <a:xfrm rot="5400000">
              <a:off x="-91119" y="4126341"/>
              <a:ext cx="1048447" cy="872955"/>
              <a:chOff x="967066" y="4263648"/>
              <a:chExt cx="670418" cy="1251022"/>
            </a:xfrm>
          </p:grpSpPr>
          <p:sp>
            <p:nvSpPr>
              <p:cNvPr id="6" name="Rectangle 5">
                <a:extLst>
                  <a:ext uri="{FF2B5EF4-FFF2-40B4-BE49-F238E27FC236}">
                    <a16:creationId xmlns:a16="http://schemas.microsoft.com/office/drawing/2014/main" id="{F8683E0C-15A4-46D0-831E-ED181CF631FA}"/>
                  </a:ext>
                </a:extLst>
              </p:cNvPr>
              <p:cNvSpPr/>
              <p:nvPr/>
            </p:nvSpPr>
            <p:spPr>
              <a:xfrm rot="16200000">
                <a:off x="1080146" y="4196080"/>
                <a:ext cx="457516" cy="59265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Rectangle 6">
                <a:extLst>
                  <a:ext uri="{FF2B5EF4-FFF2-40B4-BE49-F238E27FC236}">
                    <a16:creationId xmlns:a16="http://schemas.microsoft.com/office/drawing/2014/main" id="{E9E7157D-D83F-4008-BAFC-FA76DE72D77D}"/>
                  </a:ext>
                </a:extLst>
              </p:cNvPr>
              <p:cNvSpPr/>
              <p:nvPr/>
            </p:nvSpPr>
            <p:spPr>
              <a:xfrm rot="16200000">
                <a:off x="858794" y="4735980"/>
                <a:ext cx="886962" cy="6704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grpSp>
      </p:grpSp>
      <p:pic>
        <p:nvPicPr>
          <p:cNvPr id="1026" name="Picture 2">
            <a:extLst>
              <a:ext uri="{FF2B5EF4-FFF2-40B4-BE49-F238E27FC236}">
                <a16:creationId xmlns:a16="http://schemas.microsoft.com/office/drawing/2014/main" id="{21DF6F24-CF27-2467-09D0-532FDE6F8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843647"/>
            <a:ext cx="7854622" cy="1880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2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B0FF5B-5857-4DD2-8316-525F7AB76D4C}"/>
              </a:ext>
            </a:extLst>
          </p:cNvPr>
          <p:cNvGrpSpPr/>
          <p:nvPr/>
        </p:nvGrpSpPr>
        <p:grpSpPr>
          <a:xfrm>
            <a:off x="5207975" y="2573079"/>
            <a:ext cx="6983876" cy="1711842"/>
            <a:chOff x="5207975" y="2573079"/>
            <a:chExt cx="6983876" cy="1711842"/>
          </a:xfrm>
        </p:grpSpPr>
        <p:sp>
          <p:nvSpPr>
            <p:cNvPr id="2" name="Rectangle 1">
              <a:extLst>
                <a:ext uri="{FF2B5EF4-FFF2-40B4-BE49-F238E27FC236}">
                  <a16:creationId xmlns:a16="http://schemas.microsoft.com/office/drawing/2014/main" id="{2FD24A37-A04F-4CF8-80D7-1D65CB9073FD}"/>
                </a:ext>
              </a:extLst>
            </p:cNvPr>
            <p:cNvSpPr/>
            <p:nvPr/>
          </p:nvSpPr>
          <p:spPr>
            <a:xfrm>
              <a:off x="5208124" y="2573079"/>
              <a:ext cx="6983727" cy="17118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a:extLst>
                <a:ext uri="{FF2B5EF4-FFF2-40B4-BE49-F238E27FC236}">
                  <a16:creationId xmlns:a16="http://schemas.microsoft.com/office/drawing/2014/main" id="{AE50E034-FB76-415F-B18C-807D285EA85C}"/>
                </a:ext>
              </a:extLst>
            </p:cNvPr>
            <p:cNvSpPr/>
            <p:nvPr/>
          </p:nvSpPr>
          <p:spPr>
            <a:xfrm>
              <a:off x="5207975" y="2573079"/>
              <a:ext cx="168406" cy="1711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 name="TextBox 3">
            <a:extLst>
              <a:ext uri="{FF2B5EF4-FFF2-40B4-BE49-F238E27FC236}">
                <a16:creationId xmlns:a16="http://schemas.microsoft.com/office/drawing/2014/main" id="{948A2979-A456-4286-B8FC-8FF4C0C58EFD}"/>
              </a:ext>
            </a:extLst>
          </p:cNvPr>
          <p:cNvSpPr txBox="1"/>
          <p:nvPr/>
        </p:nvSpPr>
        <p:spPr>
          <a:xfrm>
            <a:off x="5657850" y="3075059"/>
            <a:ext cx="6362700" cy="707886"/>
          </a:xfrm>
          <a:prstGeom prst="rect">
            <a:avLst/>
          </a:prstGeom>
          <a:noFill/>
        </p:spPr>
        <p:txBody>
          <a:bodyPr wrap="square" rtlCol="0" anchor="ctr">
            <a:spAutoFit/>
          </a:bodyPr>
          <a:lstStyle/>
          <a:p>
            <a:r>
              <a:rPr lang="en-US" sz="4000" b="1" dirty="0"/>
              <a:t>What is an artifact?</a:t>
            </a:r>
          </a:p>
        </p:txBody>
      </p:sp>
    </p:spTree>
    <p:extLst>
      <p:ext uri="{BB962C8B-B14F-4D97-AF65-F5344CB8AC3E}">
        <p14:creationId xmlns:p14="http://schemas.microsoft.com/office/powerpoint/2010/main" val="616176430"/>
      </p:ext>
    </p:extLst>
  </p:cSld>
  <p:clrMapOvr>
    <a:masterClrMapping/>
  </p:clrMapOvr>
</p:sld>
</file>

<file path=ppt/theme/theme1.xml><?xml version="1.0" encoding="utf-8"?>
<a:theme xmlns:a="http://schemas.openxmlformats.org/drawingml/2006/main" name="Cover and End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travel">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65874"/>
      </a:accent4>
      <a:accent5>
        <a:srgbClr val="00BDFB"/>
      </a:accent5>
      <a:accent6>
        <a:srgbClr val="1ED0A6"/>
      </a:accent6>
      <a:hlink>
        <a:srgbClr val="262626"/>
      </a:hlink>
      <a:folHlink>
        <a:srgbClr val="262626"/>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5466</TotalTime>
  <Words>377</Words>
  <Application>Microsoft Office PowerPoint</Application>
  <PresentationFormat>Widescreen</PresentationFormat>
  <Paragraphs>26</Paragraphs>
  <Slides>15</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15</vt:i4>
      </vt:variant>
    </vt:vector>
  </HeadingPairs>
  <TitlesOfParts>
    <vt:vector size="21" baseType="lpstr">
      <vt:lpstr>Adobe Fan Heiti Std B</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ARVIND KHARWAL</cp:lastModifiedBy>
  <cp:revision>356</cp:revision>
  <dcterms:created xsi:type="dcterms:W3CDTF">2018-04-24T17:14:44Z</dcterms:created>
  <dcterms:modified xsi:type="dcterms:W3CDTF">2023-05-08T05:12:29Z</dcterms:modified>
</cp:coreProperties>
</file>