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3.bp.blogspot.com/-NdYcMMfwjVA/VEvENgdg2nI/AAAAAAAAASs/TF6S_XUt9bk/s1600/Array+Implementation+of+LIST14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Unit-2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and Linked List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238" y="828675"/>
            <a:ext cx="68675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123950"/>
            <a:ext cx="80105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876300"/>
            <a:ext cx="65151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52525"/>
            <a:ext cx="80676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495300"/>
            <a:ext cx="71342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9248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871538"/>
            <a:ext cx="7600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062038"/>
            <a:ext cx="78009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538" y="1023938"/>
            <a:ext cx="74009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976313"/>
            <a:ext cx="78867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Operations on List ADT – Create, Insert, Search, Delete, Display elements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Implementation of List ADT– Array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Cursor based Linked List; Types – Singly Linked List, Doubly Linked List, Circular Linked List; Applications - Sparse Matrix, Polynomial Arithmetic, Josephus Problem.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504825"/>
            <a:ext cx="812482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1042988"/>
            <a:ext cx="7477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1009650"/>
            <a:ext cx="7934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862013"/>
            <a:ext cx="760095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10. Print the Elements in the LIST.</a:t>
            </a:r>
            <a:endParaRPr lang="en-US" sz="2800" dirty="0" smtClean="0"/>
          </a:p>
          <a:p>
            <a:pPr lvl="0"/>
            <a:r>
              <a:rPr lang="en-US" dirty="0" smtClean="0"/>
              <a:t>Check that weather the list is empty or not.</a:t>
            </a:r>
            <a:endParaRPr lang="en-US" sz="2800" dirty="0" smtClean="0"/>
          </a:p>
          <a:p>
            <a:pPr lvl="1"/>
            <a:r>
              <a:rPr lang="en-US" dirty="0" smtClean="0"/>
              <a:t>If List is empty, return error message “</a:t>
            </a:r>
            <a:r>
              <a:rPr lang="en-US" b="1" dirty="0" smtClean="0"/>
              <a:t>List is Empty</a:t>
            </a:r>
            <a:r>
              <a:rPr lang="en-US" dirty="0" smtClean="0"/>
              <a:t>”.</a:t>
            </a:r>
            <a:endParaRPr lang="en-US" sz="2400" dirty="0" smtClean="0"/>
          </a:p>
          <a:p>
            <a:pPr lvl="1"/>
            <a:r>
              <a:rPr lang="en-US" dirty="0" smtClean="0"/>
              <a:t>If List is not Empty</a:t>
            </a:r>
            <a:endParaRPr lang="en-US" sz="2400" dirty="0" smtClean="0"/>
          </a:p>
          <a:p>
            <a:pPr lvl="2"/>
            <a:r>
              <a:rPr lang="en-US" dirty="0" smtClean="0"/>
              <a:t>Find the Position where the last element available in the List by </a:t>
            </a:r>
            <a:r>
              <a:rPr lang="en-US" b="1" dirty="0" smtClean="0"/>
              <a:t>Last Position = Current Size</a:t>
            </a:r>
            <a:endParaRPr lang="en-US" sz="2000" dirty="0" smtClean="0"/>
          </a:p>
          <a:p>
            <a:pPr lvl="2"/>
            <a:r>
              <a:rPr lang="en-US" dirty="0" smtClean="0"/>
              <a:t>For(</a:t>
            </a:r>
            <a:r>
              <a:rPr lang="en-US" b="1" dirty="0" smtClean="0"/>
              <a:t> Position 1 to Last Position</a:t>
            </a:r>
            <a:r>
              <a:rPr lang="en-US" dirty="0" smtClean="0"/>
              <a:t>)</a:t>
            </a:r>
            <a:endParaRPr lang="en-US" sz="2000" dirty="0" smtClean="0"/>
          </a:p>
          <a:p>
            <a:pPr lvl="2"/>
            <a:r>
              <a:rPr lang="en-US" dirty="0" smtClean="0"/>
              <a:t>Print the Position and Element available at the position of List.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3.bp.blogspot.com/-NdYcMMfwjVA/VEvENgdg2nI/AAAAAAAAASs/TF6S_XUt9bk/s1600/Array%2BImplementation%2Bof%2BLIST14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5787234" cy="455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Advantages of Array Implementation of LIST:</a:t>
            </a:r>
            <a:endParaRPr lang="en-US" dirty="0" smtClean="0"/>
          </a:p>
          <a:p>
            <a:pPr lvl="0"/>
            <a:r>
              <a:rPr lang="en-US" dirty="0" smtClean="0"/>
              <a:t>No need to declare Large number of variables Individually</a:t>
            </a:r>
          </a:p>
          <a:p>
            <a:pPr lvl="0"/>
            <a:r>
              <a:rPr lang="en-US" dirty="0" smtClean="0"/>
              <a:t>Variables are not scattered in Memory, they are stored in contiguous memory.</a:t>
            </a:r>
          </a:p>
          <a:p>
            <a:pPr lvl="0"/>
            <a:r>
              <a:rPr lang="en-US" dirty="0" smtClean="0"/>
              <a:t>Ease the handling of large number of variables of same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Disadvantages of Array Implementation of LIST:</a:t>
            </a:r>
            <a:endParaRPr lang="en-US" dirty="0" smtClean="0"/>
          </a:p>
          <a:p>
            <a:pPr lvl="0"/>
            <a:r>
              <a:rPr lang="en-US" dirty="0" smtClean="0"/>
              <a:t>Rigid Structure</a:t>
            </a:r>
          </a:p>
          <a:p>
            <a:pPr lvl="0"/>
            <a:r>
              <a:rPr lang="en-US" dirty="0" smtClean="0"/>
              <a:t>Can be hard to add/remove elements.</a:t>
            </a:r>
          </a:p>
          <a:p>
            <a:pPr lvl="0"/>
            <a:r>
              <a:rPr lang="en-US" dirty="0" smtClean="0"/>
              <a:t>Cannot be dynamically re-sized in most Languages.</a:t>
            </a:r>
          </a:p>
          <a:p>
            <a:pPr lvl="0"/>
            <a:r>
              <a:rPr lang="en-US" dirty="0" smtClean="0"/>
              <a:t>Memory Loss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LIST ADT?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List is a dynamic, ordered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homogeneous elements.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will be in the form: A1, A2, A3, .... An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Element of the List: A1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Last Element of the List: An</a:t>
            </a:r>
          </a:p>
          <a:p>
            <a:pPr lvl="0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Element of the List: Ai , 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of Element Ai :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Position ranges from 0 to N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 of the List: N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Empty List: If Size of the list is Zero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N=0), it is Empty List.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Precedes and Succeeds: For any list except empty list, we say that Ai+1  follows (or succeeds) Ai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&lt;N) and that Ai-1  precedes Ai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7056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LIST Operations: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 Add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We can add new item/row in our list at first or at last or at any position.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Edit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If we entered wrong value for an item/row, don't worry we can edit/enter the right value at any point of time.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Search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want to search for a value in a big List, We can use CTRL+F to search and we can find the value which we need or position of row/item which contains the value which we need.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  Insert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x,p,L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Insert x at position p in list 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If p = END(L), insert x at the end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If L does not have position p, result is undefined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  Locate(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x,L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returns position of x on 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returns END(L) if x does not appear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6. Retrieve (p, L)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returns element at position p on L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undefined if p does not exist or p = END(L)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7. Delete (p, L)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delete element at position p in L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undefined if p = END(L) or does not exist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8. Next (p, L)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returns the position immediately following position p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9. 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(p, L)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returns the position previous to p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Makenull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(L)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causes L to become an empty list and returns position END(L)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11.  First (L)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returns the first position on 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366713"/>
            <a:ext cx="76866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590550"/>
            <a:ext cx="70294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71513"/>
            <a:ext cx="65532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119188"/>
            <a:ext cx="84677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561</Words>
  <Application>Microsoft Office PowerPoint</Application>
  <PresentationFormat>On-screen Show (4:3)</PresentationFormat>
  <Paragraphs>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   Unit-2 : Array and Linked List   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 Unit-2 : Array and Linked List    </dc:title>
  <dc:creator>user</dc:creator>
  <cp:lastModifiedBy>user</cp:lastModifiedBy>
  <cp:revision>7</cp:revision>
  <dcterms:created xsi:type="dcterms:W3CDTF">2006-08-16T00:00:00Z</dcterms:created>
  <dcterms:modified xsi:type="dcterms:W3CDTF">2023-05-27T09:20:00Z</dcterms:modified>
</cp:coreProperties>
</file>