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ED0F-CDDE-4853-8F90-5A300E987BD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783C-37E0-453C-960A-F37C9759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Unit-2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and Linked List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60864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38600"/>
            <a:ext cx="59721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60769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429000"/>
            <a:ext cx="5943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33096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799"/>
            <a:ext cx="6248401" cy="576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555517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429000"/>
            <a:ext cx="38385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54491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536321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4814888" cy="616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 on List ADT – Create, Insert, Search, Delete, Display elements; Implementation of List ADT– Array, Cursor based Linked List; Types – Singly Linked List, Doubly Linked List, Circular Linked List; Applications - Sparse Matrix,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Polynomial Arithmetic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Josephus Problem.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olynomial Arithmetic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polynomial is composed of different terms where each of them holds a coefficient and an exponent.</a:t>
            </a:r>
          </a:p>
          <a:p>
            <a:r>
              <a:rPr lang="en-US" dirty="0" smtClean="0"/>
              <a:t>A polynomial p(x) is the expression in variable x which is in the form (</a:t>
            </a:r>
            <a:r>
              <a:rPr lang="en-US" dirty="0" err="1" smtClean="0"/>
              <a:t>ax</a:t>
            </a:r>
            <a:r>
              <a:rPr lang="en-US" baseline="30000" dirty="0" err="1" smtClean="0"/>
              <a:t>n</a:t>
            </a:r>
            <a:r>
              <a:rPr lang="en-US" dirty="0" smtClean="0"/>
              <a:t> + bx</a:t>
            </a:r>
            <a:r>
              <a:rPr lang="en-US" baseline="30000" dirty="0" smtClean="0"/>
              <a:t>n-1</a:t>
            </a:r>
            <a:r>
              <a:rPr lang="en-US" dirty="0" smtClean="0"/>
              <a:t> + …. + </a:t>
            </a:r>
            <a:r>
              <a:rPr lang="en-US" dirty="0" err="1" smtClean="0"/>
              <a:t>jx</a:t>
            </a:r>
            <a:r>
              <a:rPr lang="en-US" dirty="0" smtClean="0"/>
              <a:t>+ k), where a, b, c …., k fall in the category of real numbers and 'n' is non negative integer, which is called the degree of polynomial.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10x</a:t>
            </a:r>
            <a:r>
              <a:rPr lang="en-US" baseline="30000" dirty="0" smtClean="0"/>
              <a:t>2 </a:t>
            </a:r>
            <a:r>
              <a:rPr lang="en-US" dirty="0" smtClean="0"/>
              <a:t>+ 26x, here 10 and 26 are coefficients and 2, 1 is its exponential value.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988754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4572000"/>
          </a:xfrm>
        </p:spPr>
        <p:txBody>
          <a:bodyPr/>
          <a:lstStyle/>
          <a:p>
            <a:r>
              <a:rPr lang="en-US" dirty="0" smtClean="0"/>
              <a:t>Given two polynomial numbers represented by a linked list. Write a function that add these lists means add the coefficients who have same variable powers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4229100" cy="386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505" y="1219200"/>
            <a:ext cx="65274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0293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58864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572000"/>
            <a:ext cx="6038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60388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81400"/>
            <a:ext cx="5924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Office PowerPoint</Application>
  <PresentationFormat>On-screen Show (4:3)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   Unit-2 : Array and Linked List    </vt:lpstr>
      <vt:lpstr>Slide 2</vt:lpstr>
      <vt:lpstr>Polynomial Arithmetic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 Unit-2 : Array and Linked List    </dc:title>
  <dc:creator>user</dc:creator>
  <cp:lastModifiedBy>user</cp:lastModifiedBy>
  <cp:revision>15</cp:revision>
  <dcterms:created xsi:type="dcterms:W3CDTF">2006-08-16T00:00:00Z</dcterms:created>
  <dcterms:modified xsi:type="dcterms:W3CDTF">2023-05-27T09:33:16Z</dcterms:modified>
</cp:coreProperties>
</file>