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7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ED0F-CDDE-4853-8F90-5A300E987BDB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2783C-37E0-453C-960A-F37C97599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Unit-2 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Array and Linked List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Operations on List ADT – Create, Insert, Search, Delete, Display elements; Implementation of List ADT– Array, Cursor based Linked List; Types – Singly Linked List, Doubly Linked List, Circular Linked List;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Applications - Sparse Matrix, Polynomial Arithmetic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Josephus Problem.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/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Sparse matrix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computer programming, a matrix can be defined with a 2-dimensional array. Any array with 'm' columns and 'n' rows represents 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mXn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matrix. There may be a situation in which a matrix contains more number of ZERO values than NON-ZERO values. Such matrix is known as sparse matrix.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3733800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Sparse matrix is a matrix which contains very few non-zero elements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a sparse matrix is represented with 2-dimensional array, we waste lot of space to represent that matrix. For example, consider a matrix of size 100 X 100 containing only 10 non-zero elements. In this matrix, only 10 spaces are filled with non-zero values and remaining spaces of matrix are filled with zero. That means, totally we allocate 100 X 100 X 2 = 20000 bytes of space to store this integer matrix. And to access these 10 non-zero elements we have to make scanning for 10000 times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8229600" cy="4525963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sparse matrix can be represented by using TWO representations, those are as follows...</a:t>
            </a: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Triplet Representation</a:t>
            </a: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Linked Representation</a:t>
            </a:r>
          </a:p>
          <a:p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62000" y="2895600"/>
            <a:ext cx="8077200" cy="246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04704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Triplet Representation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2E74B5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 this representation, we consider only non-zero values along with their row and column index values. In this representation, the 0</a:t>
            </a:r>
            <a:r>
              <a:rPr kumimoji="0" lang="en-US" sz="20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row stores total rows, total columns and total non-zero values in the matrix.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For example, consider a matrix of size 5 X 6 containing 6 number of non-zero values. This matrix can be represented as shown in the image...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762000"/>
            <a:ext cx="55816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533400" y="3962400"/>
            <a:ext cx="7772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 above example matrix, there are only 6 non-zero elements ( those are 9, 8, 4, 2, 5 &amp; 2) and matrix size is 5 X 6. We represent this matrix as shown in the above image. Here the first row in the right side table is filled with values 5, 6 &amp; 6 which indicates that it is a sparse matrix with 5 rows, 6 columns &amp; 6 non-zero values. Second row is filled with 0, 4, &amp; 9 which indicates the value in the matrix at 0th row, 4th column is 9. In the same way the remaining non-zero values also follows the similar pattern.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3000"/>
            <a:ext cx="7223622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"/>
            <a:ext cx="6648450" cy="6127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389</Words>
  <Application>Microsoft Office PowerPoint</Application>
  <PresentationFormat>On-screen Show (4:3)</PresentationFormat>
  <Paragraphs>13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   Unit-2 : Array and Linked List   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  Unit-2 : Array and Linked List    </dc:title>
  <dc:creator>user</dc:creator>
  <cp:lastModifiedBy>user</cp:lastModifiedBy>
  <cp:revision>18</cp:revision>
  <dcterms:created xsi:type="dcterms:W3CDTF">2006-08-16T00:00:00Z</dcterms:created>
  <dcterms:modified xsi:type="dcterms:W3CDTF">2023-05-27T09:38:15Z</dcterms:modified>
</cp:coreProperties>
</file>