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99" r:id="rId3"/>
    <p:sldId id="312" r:id="rId4"/>
    <p:sldId id="313" r:id="rId5"/>
    <p:sldId id="314" r:id="rId6"/>
    <p:sldId id="315" r:id="rId7"/>
    <p:sldId id="316" r:id="rId8"/>
    <p:sldId id="317" r:id="rId9"/>
    <p:sldId id="318" r:id="rId10"/>
    <p:sldId id="319" r:id="rId11"/>
    <p:sldId id="31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864CBD-187A-4C0D-BDE4-E33ABFA8BED5}" type="datetimeFigureOut">
              <a:rPr lang="en-US" smtClean="0"/>
              <a:pPr/>
              <a:t>5/25/2023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4B0B0C-65E3-4C27-ADD3-E20AC55C78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8001000" cy="19812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Structures and Algorithms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mtClean="0">
                <a:latin typeface="Times New Roman" pitchFamily="18" charset="0"/>
                <a:cs typeface="Times New Roman" pitchFamily="18" charset="0"/>
              </a:rPr>
            </a:br>
            <a:r>
              <a:rPr lang="en-US" smtClean="0">
                <a:latin typeface="Times New Roman" pitchFamily="18" charset="0"/>
                <a:cs typeface="Times New Roman" pitchFamily="18" charset="0"/>
              </a:rPr>
              <a:t>21CSC201J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228600"/>
            <a:ext cx="8839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Let's see an example of an array of structures that stores information of 5 students and prints it.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371600"/>
            <a:ext cx="4238625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1" y="1371600"/>
            <a:ext cx="3505200" cy="4933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382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808038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Syllabus: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	Unit 1: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Introduction to Data Structures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Data Structure Operations, ADT, Algorithms – Searching techniques, Complexity – Time , Space Trade off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Algorithms – Sorting, Complexity – Time , Space Trade off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Mathematical notations, Asymptotic notations-Big O, Omega, Theta,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Data Structures and its Types, Linear and Non-Linear Data Structures, 1D, 2D Array Initialization, Accessing using Pointers,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Declaring structures , Arrays of Structures and accessing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4525963"/>
          </a:xfrm>
        </p:spPr>
        <p:txBody>
          <a:bodyPr/>
          <a:lstStyle/>
          <a:p>
            <a:pPr algn="just">
              <a:lnSpc>
                <a:spcPct val="150000"/>
              </a:lnSpc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Declaring Structure and accessing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There is a need to store multiple logically related elements under one roof. For instance, an employee’s details like name, employee number, and designation need to be stored together. In such cases, the C language provides structures to do the job for us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3352800"/>
            <a:ext cx="5715000" cy="328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81000" y="533400"/>
            <a:ext cx="85344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 structure can be defined as a single entity holding variables of different data types that are logically related to each other. All the data members inside a structure are accessible to the functions defined outside the structure. To access the data members in the main function, you need to create a structure variable.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Syntax to Define a Structure in C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struct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structName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{ 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  // structure definition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  Data_type1 member_name1;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  Data_type2 member_name2;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  Data_type2 member_name2; 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}; 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762000" y="838200"/>
            <a:ext cx="784860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Example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struct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bookStore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{ 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  // structure definition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  char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storeName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  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totalBooks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  char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storeLicense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[20];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}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storeA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storeB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;   // structure variables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381000"/>
            <a:ext cx="7848600" cy="6038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Declaration of Structure Variables Separately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way of creating structure variables is preferred when multiple variables are required to be declared. The structure variables are declared outside the structure. 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Syntax: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structName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{ 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  // structure definition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  Data_type1 member_name1;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  Data_type2 member_name2;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  Data_type2 member_name2; 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}; 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  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structName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struct_var1, struct_var2;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4800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How to Access Structure Elements?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members of a structure are accessed outside the structure by the structure variables using the dot operator (.). The following syntax is used to access any member of a structure by its variable: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Syntax</a:t>
            </a:r>
          </a:p>
          <a:p>
            <a:pPr>
              <a:lnSpc>
                <a:spcPct val="150000"/>
              </a:lnSpc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structVariable.structMember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86200" y="2286000"/>
            <a:ext cx="4432864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381000"/>
            <a:ext cx="4171950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3733800"/>
            <a:ext cx="581025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Array of Structures in C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914400"/>
            <a:ext cx="87630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 array of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structures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 C can be defined as the collection of multiple structures variables where each variable contains information about different entities. The array of structures in C are used to store information about multiple entities of different data types. The array of structures is also known as the collection of structures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2895600"/>
            <a:ext cx="6400800" cy="3415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1328</TotalTime>
  <Words>181</Words>
  <Application>Microsoft Office PowerPoint</Application>
  <PresentationFormat>On-screen Show (4:3)</PresentationFormat>
  <Paragraphs>42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Data Structures and Algorithms 21CSC201J</vt:lpstr>
      <vt:lpstr>Syllabus: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Algorithms</dc:title>
  <dc:creator>user</dc:creator>
  <cp:lastModifiedBy>user</cp:lastModifiedBy>
  <cp:revision>151</cp:revision>
  <dcterms:created xsi:type="dcterms:W3CDTF">2006-08-16T00:00:00Z</dcterms:created>
  <dcterms:modified xsi:type="dcterms:W3CDTF">2023-05-25T11:09:42Z</dcterms:modified>
</cp:coreProperties>
</file>