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2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14.svg"/><Relationship Id="rId9" Type="http://schemas.openxmlformats.org/officeDocument/2006/relationships/image" Target="../media/image39.png"/><Relationship Id="rId1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14.svg"/><Relationship Id="rId9" Type="http://schemas.openxmlformats.org/officeDocument/2006/relationships/image" Target="../media/image39.png"/><Relationship Id="rId1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BA6F7-B206-44E9-BAC2-9C85CC5EFF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D408314B-B6F1-46FE-93FC-23BCBF10F14D}">
      <dgm:prSet custT="1"/>
      <dgm:spPr/>
      <dgm:t>
        <a:bodyPr/>
        <a:lstStyle/>
        <a:p>
          <a:pPr>
            <a:defRPr cap="all"/>
          </a:pPr>
          <a:r>
            <a:rPr lang="en-US" sz="1600" dirty="0">
              <a:solidFill>
                <a:schemeClr val="tx2">
                  <a:lumMod val="75000"/>
                </a:schemeClr>
              </a:solidFill>
            </a:rPr>
            <a:t>Envisioning a healthier you!</a:t>
          </a:r>
        </a:p>
      </dgm:t>
    </dgm:pt>
    <dgm:pt modelId="{2B82957A-7D8B-4A8F-8F24-7C89E6947E00}" type="parTrans" cxnId="{2405734E-2EF3-4BF8-9EA7-286DBED45050}">
      <dgm:prSet/>
      <dgm:spPr/>
      <dgm:t>
        <a:bodyPr/>
        <a:lstStyle/>
        <a:p>
          <a:endParaRPr lang="en-US"/>
        </a:p>
      </dgm:t>
    </dgm:pt>
    <dgm:pt modelId="{E6AFA475-A4B2-41C9-AB62-2E035C415919}" type="sibTrans" cxnId="{2405734E-2EF3-4BF8-9EA7-286DBED45050}">
      <dgm:prSet/>
      <dgm:spPr/>
      <dgm:t>
        <a:bodyPr/>
        <a:lstStyle/>
        <a:p>
          <a:endParaRPr lang="en-US"/>
        </a:p>
      </dgm:t>
    </dgm:pt>
    <dgm:pt modelId="{062B6FB3-D17A-4AFE-82C4-C3F12293B254}">
      <dgm:prSet custT="1"/>
      <dgm:spPr/>
      <dgm:t>
        <a:bodyPr/>
        <a:lstStyle/>
        <a:p>
          <a:pPr>
            <a:defRPr cap="all"/>
          </a:pPr>
          <a:r>
            <a:rPr lang="en-US" sz="1600"/>
            <a:t>The goal is to establish a sustainable daily routine encompassing exercise, nutrition, hydration, and sleep for overall well-being.</a:t>
          </a:r>
        </a:p>
      </dgm:t>
    </dgm:pt>
    <dgm:pt modelId="{0A68F23F-1402-4AAF-AC50-6B0BD873B4F0}" type="parTrans" cxnId="{C87A63BB-DFE7-48B2-B6C8-3AE7B4ED2AA6}">
      <dgm:prSet/>
      <dgm:spPr/>
      <dgm:t>
        <a:bodyPr/>
        <a:lstStyle/>
        <a:p>
          <a:endParaRPr lang="en-US"/>
        </a:p>
      </dgm:t>
    </dgm:pt>
    <dgm:pt modelId="{18873C3C-F0D4-45E3-99F1-59EB09635814}" type="sibTrans" cxnId="{C87A63BB-DFE7-48B2-B6C8-3AE7B4ED2AA6}">
      <dgm:prSet/>
      <dgm:spPr/>
      <dgm:t>
        <a:bodyPr/>
        <a:lstStyle/>
        <a:p>
          <a:endParaRPr lang="en-US"/>
        </a:p>
      </dgm:t>
    </dgm:pt>
    <dgm:pt modelId="{1E577944-E9B5-40CE-A507-78DF58E002B9}" type="pres">
      <dgm:prSet presAssocID="{96DBA6F7-B206-44E9-BAC2-9C85CC5EFF72}" presName="root" presStyleCnt="0">
        <dgm:presLayoutVars>
          <dgm:dir/>
          <dgm:resizeHandles val="exact"/>
        </dgm:presLayoutVars>
      </dgm:prSet>
      <dgm:spPr/>
    </dgm:pt>
    <dgm:pt modelId="{0A7D544F-AE84-4410-871A-EAAAA2F237F2}" type="pres">
      <dgm:prSet presAssocID="{D408314B-B6F1-46FE-93FC-23BCBF10F14D}" presName="compNode" presStyleCnt="0"/>
      <dgm:spPr/>
    </dgm:pt>
    <dgm:pt modelId="{F39CAA39-C14C-4DAE-A260-4C712C9305A9}" type="pres">
      <dgm:prSet presAssocID="{D408314B-B6F1-46FE-93FC-23BCBF10F14D}" presName="iconBgRect" presStyleLbl="bgShp" presStyleIdx="0" presStyleCnt="2"/>
      <dgm:spPr/>
    </dgm:pt>
    <dgm:pt modelId="{EFA47D41-4975-46EF-A100-1DA29B19460F}" type="pres">
      <dgm:prSet presAssocID="{D408314B-B6F1-46FE-93FC-23BCBF10F1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61871728-70D4-4BF9-AB7A-AD4BC192100C}" type="pres">
      <dgm:prSet presAssocID="{D408314B-B6F1-46FE-93FC-23BCBF10F14D}" presName="spaceRect" presStyleCnt="0"/>
      <dgm:spPr/>
    </dgm:pt>
    <dgm:pt modelId="{5D11734D-E29B-4733-803C-DD4E01903EBD}" type="pres">
      <dgm:prSet presAssocID="{D408314B-B6F1-46FE-93FC-23BCBF10F14D}" presName="textRect" presStyleLbl="revTx" presStyleIdx="0" presStyleCnt="2">
        <dgm:presLayoutVars>
          <dgm:chMax val="1"/>
          <dgm:chPref val="1"/>
        </dgm:presLayoutVars>
      </dgm:prSet>
      <dgm:spPr/>
    </dgm:pt>
    <dgm:pt modelId="{97E5A14C-9C7A-410A-B09B-84644BFC3CBB}" type="pres">
      <dgm:prSet presAssocID="{E6AFA475-A4B2-41C9-AB62-2E035C415919}" presName="sibTrans" presStyleCnt="0"/>
      <dgm:spPr/>
    </dgm:pt>
    <dgm:pt modelId="{A82CA900-CB25-4EEB-BEBE-D1B72ED046EA}" type="pres">
      <dgm:prSet presAssocID="{062B6FB3-D17A-4AFE-82C4-C3F12293B254}" presName="compNode" presStyleCnt="0"/>
      <dgm:spPr/>
    </dgm:pt>
    <dgm:pt modelId="{8C0CDCE6-6C57-4E11-9B53-C63D8C93DA5E}" type="pres">
      <dgm:prSet presAssocID="{062B6FB3-D17A-4AFE-82C4-C3F12293B254}" presName="iconBgRect" presStyleLbl="bgShp" presStyleIdx="1" presStyleCnt="2"/>
      <dgm:spPr/>
    </dgm:pt>
    <dgm:pt modelId="{14E73ADB-7FB6-4879-B316-0CE75A9D1C9B}" type="pres">
      <dgm:prSet presAssocID="{062B6FB3-D17A-4AFE-82C4-C3F12293B2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116844B-6017-4742-B75B-094CAF2996B2}" type="pres">
      <dgm:prSet presAssocID="{062B6FB3-D17A-4AFE-82C4-C3F12293B254}" presName="spaceRect" presStyleCnt="0"/>
      <dgm:spPr/>
    </dgm:pt>
    <dgm:pt modelId="{ED51F073-0F17-49B3-86CB-6961CB4CDDC7}" type="pres">
      <dgm:prSet presAssocID="{062B6FB3-D17A-4AFE-82C4-C3F12293B254}" presName="textRect" presStyleLbl="revTx" presStyleIdx="1" presStyleCnt="2" custScaleX="135780">
        <dgm:presLayoutVars>
          <dgm:chMax val="1"/>
          <dgm:chPref val="1"/>
        </dgm:presLayoutVars>
      </dgm:prSet>
      <dgm:spPr/>
    </dgm:pt>
  </dgm:ptLst>
  <dgm:cxnLst>
    <dgm:cxn modelId="{B004DB5D-DD3A-494F-8205-9119B4C20483}" type="presOf" srcId="{062B6FB3-D17A-4AFE-82C4-C3F12293B254}" destId="{ED51F073-0F17-49B3-86CB-6961CB4CDDC7}" srcOrd="0" destOrd="0" presId="urn:microsoft.com/office/officeart/2018/5/layout/IconCircleLabelList"/>
    <dgm:cxn modelId="{2405734E-2EF3-4BF8-9EA7-286DBED45050}" srcId="{96DBA6F7-B206-44E9-BAC2-9C85CC5EFF72}" destId="{D408314B-B6F1-46FE-93FC-23BCBF10F14D}" srcOrd="0" destOrd="0" parTransId="{2B82957A-7D8B-4A8F-8F24-7C89E6947E00}" sibTransId="{E6AFA475-A4B2-41C9-AB62-2E035C415919}"/>
    <dgm:cxn modelId="{9A55F750-A366-4875-9811-BA69D70C5434}" type="presOf" srcId="{96DBA6F7-B206-44E9-BAC2-9C85CC5EFF72}" destId="{1E577944-E9B5-40CE-A507-78DF58E002B9}" srcOrd="0" destOrd="0" presId="urn:microsoft.com/office/officeart/2018/5/layout/IconCircleLabelList"/>
    <dgm:cxn modelId="{C87A63BB-DFE7-48B2-B6C8-3AE7B4ED2AA6}" srcId="{96DBA6F7-B206-44E9-BAC2-9C85CC5EFF72}" destId="{062B6FB3-D17A-4AFE-82C4-C3F12293B254}" srcOrd="1" destOrd="0" parTransId="{0A68F23F-1402-4AAF-AC50-6B0BD873B4F0}" sibTransId="{18873C3C-F0D4-45E3-99F1-59EB09635814}"/>
    <dgm:cxn modelId="{4D5CFACA-08AE-488F-AB39-BA19777FFBB9}" type="presOf" srcId="{D408314B-B6F1-46FE-93FC-23BCBF10F14D}" destId="{5D11734D-E29B-4733-803C-DD4E01903EBD}" srcOrd="0" destOrd="0" presId="urn:microsoft.com/office/officeart/2018/5/layout/IconCircleLabelList"/>
    <dgm:cxn modelId="{CB45C9DA-10AF-47A5-89CC-D2616A69B307}" type="presParOf" srcId="{1E577944-E9B5-40CE-A507-78DF58E002B9}" destId="{0A7D544F-AE84-4410-871A-EAAAA2F237F2}" srcOrd="0" destOrd="0" presId="urn:microsoft.com/office/officeart/2018/5/layout/IconCircleLabelList"/>
    <dgm:cxn modelId="{712D3B76-B378-4B11-908D-F36CEACF79B5}" type="presParOf" srcId="{0A7D544F-AE84-4410-871A-EAAAA2F237F2}" destId="{F39CAA39-C14C-4DAE-A260-4C712C9305A9}" srcOrd="0" destOrd="0" presId="urn:microsoft.com/office/officeart/2018/5/layout/IconCircleLabelList"/>
    <dgm:cxn modelId="{E523D40A-4907-429E-864A-BF892CF14CEC}" type="presParOf" srcId="{0A7D544F-AE84-4410-871A-EAAAA2F237F2}" destId="{EFA47D41-4975-46EF-A100-1DA29B19460F}" srcOrd="1" destOrd="0" presId="urn:microsoft.com/office/officeart/2018/5/layout/IconCircleLabelList"/>
    <dgm:cxn modelId="{8711C23A-ACE4-46C7-9244-27BFD7C811FD}" type="presParOf" srcId="{0A7D544F-AE84-4410-871A-EAAAA2F237F2}" destId="{61871728-70D4-4BF9-AB7A-AD4BC192100C}" srcOrd="2" destOrd="0" presId="urn:microsoft.com/office/officeart/2018/5/layout/IconCircleLabelList"/>
    <dgm:cxn modelId="{C331F164-F934-4701-B0F4-062DD2B6C376}" type="presParOf" srcId="{0A7D544F-AE84-4410-871A-EAAAA2F237F2}" destId="{5D11734D-E29B-4733-803C-DD4E01903EBD}" srcOrd="3" destOrd="0" presId="urn:microsoft.com/office/officeart/2018/5/layout/IconCircleLabelList"/>
    <dgm:cxn modelId="{5AFF1796-6D4C-4CCA-97DA-64283EA7BAA2}" type="presParOf" srcId="{1E577944-E9B5-40CE-A507-78DF58E002B9}" destId="{97E5A14C-9C7A-410A-B09B-84644BFC3CBB}" srcOrd="1" destOrd="0" presId="urn:microsoft.com/office/officeart/2018/5/layout/IconCircleLabelList"/>
    <dgm:cxn modelId="{BA401C06-4A09-4900-A4E7-E9A43259742F}" type="presParOf" srcId="{1E577944-E9B5-40CE-A507-78DF58E002B9}" destId="{A82CA900-CB25-4EEB-BEBE-D1B72ED046EA}" srcOrd="2" destOrd="0" presId="urn:microsoft.com/office/officeart/2018/5/layout/IconCircleLabelList"/>
    <dgm:cxn modelId="{33B23E09-49C6-42F8-B16B-B05D9FB54A3F}" type="presParOf" srcId="{A82CA900-CB25-4EEB-BEBE-D1B72ED046EA}" destId="{8C0CDCE6-6C57-4E11-9B53-C63D8C93DA5E}" srcOrd="0" destOrd="0" presId="urn:microsoft.com/office/officeart/2018/5/layout/IconCircleLabelList"/>
    <dgm:cxn modelId="{2C9D36C4-2E85-455C-B733-F2A99E9A658D}" type="presParOf" srcId="{A82CA900-CB25-4EEB-BEBE-D1B72ED046EA}" destId="{14E73ADB-7FB6-4879-B316-0CE75A9D1C9B}" srcOrd="1" destOrd="0" presId="urn:microsoft.com/office/officeart/2018/5/layout/IconCircleLabelList"/>
    <dgm:cxn modelId="{B985E2B4-7013-45B6-B143-4328300E090C}" type="presParOf" srcId="{A82CA900-CB25-4EEB-BEBE-D1B72ED046EA}" destId="{E116844B-6017-4742-B75B-094CAF2996B2}" srcOrd="2" destOrd="0" presId="urn:microsoft.com/office/officeart/2018/5/layout/IconCircleLabelList"/>
    <dgm:cxn modelId="{8EB0CC01-7448-4959-85CE-E76F9A18401A}" type="presParOf" srcId="{A82CA900-CB25-4EEB-BEBE-D1B72ED046EA}" destId="{ED51F073-0F17-49B3-86CB-6961CB4CDD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0E409-F5FF-4DBC-8C76-194EA1BC4FB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7611825-F2FF-47B6-85BB-FA6206B9BF83}">
      <dgm:prSet/>
      <dgm:spPr/>
      <dgm:t>
        <a:bodyPr/>
        <a:lstStyle/>
        <a:p>
          <a:pPr>
            <a:defRPr cap="all"/>
          </a:pPr>
          <a:r>
            <a:rPr lang="en-US"/>
            <a:t>Setting the foundation for success.</a:t>
          </a:r>
        </a:p>
      </dgm:t>
    </dgm:pt>
    <dgm:pt modelId="{7A92F4C8-207B-4014-A517-77FA4BD141A4}" type="parTrans" cxnId="{23235668-AA77-4779-9BE7-2BD6A2A3618C}">
      <dgm:prSet/>
      <dgm:spPr/>
      <dgm:t>
        <a:bodyPr/>
        <a:lstStyle/>
        <a:p>
          <a:endParaRPr lang="en-US"/>
        </a:p>
      </dgm:t>
    </dgm:pt>
    <dgm:pt modelId="{B18ED5D0-25C8-4CF9-B9E8-F5B1ED921548}" type="sibTrans" cxnId="{23235668-AA77-4779-9BE7-2BD6A2A3618C}">
      <dgm:prSet/>
      <dgm:spPr/>
      <dgm:t>
        <a:bodyPr/>
        <a:lstStyle/>
        <a:p>
          <a:endParaRPr lang="en-US"/>
        </a:p>
      </dgm:t>
    </dgm:pt>
    <dgm:pt modelId="{845A4C17-FFBE-4F06-913B-AFD72BEE68C6}">
      <dgm:prSet/>
      <dgm:spPr/>
      <dgm:t>
        <a:bodyPr/>
        <a:lstStyle/>
        <a:p>
          <a:pPr>
            <a:defRPr cap="all"/>
          </a:pPr>
          <a:r>
            <a:rPr lang="en-US"/>
            <a:t>Optimize time management for regular exercise, improved food choices, and sufficient rest.</a:t>
          </a:r>
        </a:p>
      </dgm:t>
    </dgm:pt>
    <dgm:pt modelId="{601E0806-D327-43CD-BD0C-6C8FAE4787F4}" type="parTrans" cxnId="{AD9F729F-C96A-42E1-AD67-EFAB76ED6D42}">
      <dgm:prSet/>
      <dgm:spPr/>
      <dgm:t>
        <a:bodyPr/>
        <a:lstStyle/>
        <a:p>
          <a:endParaRPr lang="en-US"/>
        </a:p>
      </dgm:t>
    </dgm:pt>
    <dgm:pt modelId="{DD3D98F0-E4A3-401B-89A8-CD989E446109}" type="sibTrans" cxnId="{AD9F729F-C96A-42E1-AD67-EFAB76ED6D42}">
      <dgm:prSet/>
      <dgm:spPr/>
      <dgm:t>
        <a:bodyPr/>
        <a:lstStyle/>
        <a:p>
          <a:endParaRPr lang="en-US"/>
        </a:p>
      </dgm:t>
    </dgm:pt>
    <dgm:pt modelId="{16C491A9-8CF7-4E10-84D3-AC7A64C27082}">
      <dgm:prSet/>
      <dgm:spPr/>
      <dgm:t>
        <a:bodyPr/>
        <a:lstStyle/>
        <a:p>
          <a:pPr>
            <a:defRPr cap="all"/>
          </a:pPr>
          <a:r>
            <a:rPr lang="en-US"/>
            <a:t>Allocate specific time slots for health activities to ensure consistency.</a:t>
          </a:r>
        </a:p>
      </dgm:t>
    </dgm:pt>
    <dgm:pt modelId="{39896F92-BC5C-4081-9676-BC1E91843E34}" type="parTrans" cxnId="{4BF78E06-24ED-4DC6-AE58-92E66498A457}">
      <dgm:prSet/>
      <dgm:spPr/>
      <dgm:t>
        <a:bodyPr/>
        <a:lstStyle/>
        <a:p>
          <a:endParaRPr lang="en-US"/>
        </a:p>
      </dgm:t>
    </dgm:pt>
    <dgm:pt modelId="{315367E4-0D92-4417-8D70-A173C87766F5}" type="sibTrans" cxnId="{4BF78E06-24ED-4DC6-AE58-92E66498A457}">
      <dgm:prSet/>
      <dgm:spPr/>
      <dgm:t>
        <a:bodyPr/>
        <a:lstStyle/>
        <a:p>
          <a:endParaRPr lang="en-US"/>
        </a:p>
      </dgm:t>
    </dgm:pt>
    <dgm:pt modelId="{F3F55543-8871-40D3-B4D9-9A6E6BFB179C}" type="pres">
      <dgm:prSet presAssocID="{44F0E409-F5FF-4DBC-8C76-194EA1BC4FB3}" presName="root" presStyleCnt="0">
        <dgm:presLayoutVars>
          <dgm:dir/>
          <dgm:resizeHandles val="exact"/>
        </dgm:presLayoutVars>
      </dgm:prSet>
      <dgm:spPr/>
    </dgm:pt>
    <dgm:pt modelId="{3DC7DFF6-D84B-4408-A45A-8620E070C5CA}" type="pres">
      <dgm:prSet presAssocID="{27611825-F2FF-47B6-85BB-FA6206B9BF83}" presName="compNode" presStyleCnt="0"/>
      <dgm:spPr/>
    </dgm:pt>
    <dgm:pt modelId="{DC123E3F-2E92-4627-91FE-5476BE4BE1BC}" type="pres">
      <dgm:prSet presAssocID="{27611825-F2FF-47B6-85BB-FA6206B9BF83}" presName="iconBgRect" presStyleLbl="bgShp" presStyleIdx="0" presStyleCnt="3"/>
      <dgm:spPr/>
    </dgm:pt>
    <dgm:pt modelId="{69D48F80-0FB3-40B5-B30F-D616664EA7AC}" type="pres">
      <dgm:prSet presAssocID="{27611825-F2FF-47B6-85BB-FA6206B9B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284ED942-04C2-42CD-81AE-48CEAE3D1147}" type="pres">
      <dgm:prSet presAssocID="{27611825-F2FF-47B6-85BB-FA6206B9BF83}" presName="spaceRect" presStyleCnt="0"/>
      <dgm:spPr/>
    </dgm:pt>
    <dgm:pt modelId="{93594B64-69EF-40E5-9706-C254561BF3CF}" type="pres">
      <dgm:prSet presAssocID="{27611825-F2FF-47B6-85BB-FA6206B9BF83}" presName="textRect" presStyleLbl="revTx" presStyleIdx="0" presStyleCnt="3">
        <dgm:presLayoutVars>
          <dgm:chMax val="1"/>
          <dgm:chPref val="1"/>
        </dgm:presLayoutVars>
      </dgm:prSet>
      <dgm:spPr/>
    </dgm:pt>
    <dgm:pt modelId="{90DD76A6-76A9-4435-9EC5-B83E1AF5ED91}" type="pres">
      <dgm:prSet presAssocID="{B18ED5D0-25C8-4CF9-B9E8-F5B1ED921548}" presName="sibTrans" presStyleCnt="0"/>
      <dgm:spPr/>
    </dgm:pt>
    <dgm:pt modelId="{06161E7A-5927-42CA-9FCD-47AD32F3A557}" type="pres">
      <dgm:prSet presAssocID="{845A4C17-FFBE-4F06-913B-AFD72BEE68C6}" presName="compNode" presStyleCnt="0"/>
      <dgm:spPr/>
    </dgm:pt>
    <dgm:pt modelId="{8F943CA4-EBE5-4688-80C0-463E3A9106CF}" type="pres">
      <dgm:prSet presAssocID="{845A4C17-FFBE-4F06-913B-AFD72BEE68C6}" presName="iconBgRect" presStyleLbl="bgShp" presStyleIdx="1" presStyleCnt="3"/>
      <dgm:spPr/>
    </dgm:pt>
    <dgm:pt modelId="{82A8D0B5-F051-4DA2-A5FF-96DA2851141D}" type="pres">
      <dgm:prSet presAssocID="{845A4C17-FFBE-4F06-913B-AFD72BEE68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87B680D-0EDD-4FE8-9169-01D6CD0B4254}" type="pres">
      <dgm:prSet presAssocID="{845A4C17-FFBE-4F06-913B-AFD72BEE68C6}" presName="spaceRect" presStyleCnt="0"/>
      <dgm:spPr/>
    </dgm:pt>
    <dgm:pt modelId="{2C464C9F-615F-4024-9CAD-16534C8026DE}" type="pres">
      <dgm:prSet presAssocID="{845A4C17-FFBE-4F06-913B-AFD72BEE68C6}" presName="textRect" presStyleLbl="revTx" presStyleIdx="1" presStyleCnt="3">
        <dgm:presLayoutVars>
          <dgm:chMax val="1"/>
          <dgm:chPref val="1"/>
        </dgm:presLayoutVars>
      </dgm:prSet>
      <dgm:spPr/>
    </dgm:pt>
    <dgm:pt modelId="{07821F01-C727-438A-87E4-C1918D0A9251}" type="pres">
      <dgm:prSet presAssocID="{DD3D98F0-E4A3-401B-89A8-CD989E446109}" presName="sibTrans" presStyleCnt="0"/>
      <dgm:spPr/>
    </dgm:pt>
    <dgm:pt modelId="{32EA29F0-06C7-4AFA-93D0-CAF6BCFD8227}" type="pres">
      <dgm:prSet presAssocID="{16C491A9-8CF7-4E10-84D3-AC7A64C27082}" presName="compNode" presStyleCnt="0"/>
      <dgm:spPr/>
    </dgm:pt>
    <dgm:pt modelId="{89A691AE-C40D-45C4-A3F5-5F323A538A93}" type="pres">
      <dgm:prSet presAssocID="{16C491A9-8CF7-4E10-84D3-AC7A64C27082}" presName="iconBgRect" presStyleLbl="bgShp" presStyleIdx="2" presStyleCnt="3"/>
      <dgm:spPr/>
    </dgm:pt>
    <dgm:pt modelId="{B81D58FF-CE2F-4BB6-8321-B89CDCB97FB0}" type="pres">
      <dgm:prSet presAssocID="{16C491A9-8CF7-4E10-84D3-AC7A64C270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046E7DDC-AAED-49AD-9A21-034269C43898}" type="pres">
      <dgm:prSet presAssocID="{16C491A9-8CF7-4E10-84D3-AC7A64C27082}" presName="spaceRect" presStyleCnt="0"/>
      <dgm:spPr/>
    </dgm:pt>
    <dgm:pt modelId="{25A0BE0E-C730-4F93-A899-F9B0F82E46F0}" type="pres">
      <dgm:prSet presAssocID="{16C491A9-8CF7-4E10-84D3-AC7A64C270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F78E06-24ED-4DC6-AE58-92E66498A457}" srcId="{44F0E409-F5FF-4DBC-8C76-194EA1BC4FB3}" destId="{16C491A9-8CF7-4E10-84D3-AC7A64C27082}" srcOrd="2" destOrd="0" parTransId="{39896F92-BC5C-4081-9676-BC1E91843E34}" sibTransId="{315367E4-0D92-4417-8D70-A173C87766F5}"/>
    <dgm:cxn modelId="{865A0F34-1E86-4636-A784-642026A867A5}" type="presOf" srcId="{44F0E409-F5FF-4DBC-8C76-194EA1BC4FB3}" destId="{F3F55543-8871-40D3-B4D9-9A6E6BFB179C}" srcOrd="0" destOrd="0" presId="urn:microsoft.com/office/officeart/2018/5/layout/IconCircleLabelList"/>
    <dgm:cxn modelId="{23235668-AA77-4779-9BE7-2BD6A2A3618C}" srcId="{44F0E409-F5FF-4DBC-8C76-194EA1BC4FB3}" destId="{27611825-F2FF-47B6-85BB-FA6206B9BF83}" srcOrd="0" destOrd="0" parTransId="{7A92F4C8-207B-4014-A517-77FA4BD141A4}" sibTransId="{B18ED5D0-25C8-4CF9-B9E8-F5B1ED921548}"/>
    <dgm:cxn modelId="{411C454E-952F-4D0B-9848-C190011F9291}" type="presOf" srcId="{16C491A9-8CF7-4E10-84D3-AC7A64C27082}" destId="{25A0BE0E-C730-4F93-A899-F9B0F82E46F0}" srcOrd="0" destOrd="0" presId="urn:microsoft.com/office/officeart/2018/5/layout/IconCircleLabelList"/>
    <dgm:cxn modelId="{BDABBA94-5AAA-472E-8A06-FC8E1B9525DF}" type="presOf" srcId="{27611825-F2FF-47B6-85BB-FA6206B9BF83}" destId="{93594B64-69EF-40E5-9706-C254561BF3CF}" srcOrd="0" destOrd="0" presId="urn:microsoft.com/office/officeart/2018/5/layout/IconCircleLabelList"/>
    <dgm:cxn modelId="{AD9F729F-C96A-42E1-AD67-EFAB76ED6D42}" srcId="{44F0E409-F5FF-4DBC-8C76-194EA1BC4FB3}" destId="{845A4C17-FFBE-4F06-913B-AFD72BEE68C6}" srcOrd="1" destOrd="0" parTransId="{601E0806-D327-43CD-BD0C-6C8FAE4787F4}" sibTransId="{DD3D98F0-E4A3-401B-89A8-CD989E446109}"/>
    <dgm:cxn modelId="{3C321DA7-4823-43AE-901E-865F77637B96}" type="presOf" srcId="{845A4C17-FFBE-4F06-913B-AFD72BEE68C6}" destId="{2C464C9F-615F-4024-9CAD-16534C8026DE}" srcOrd="0" destOrd="0" presId="urn:microsoft.com/office/officeart/2018/5/layout/IconCircleLabelList"/>
    <dgm:cxn modelId="{50185B97-5FDD-4BDD-95BA-94D62D4F786E}" type="presParOf" srcId="{F3F55543-8871-40D3-B4D9-9A6E6BFB179C}" destId="{3DC7DFF6-D84B-4408-A45A-8620E070C5CA}" srcOrd="0" destOrd="0" presId="urn:microsoft.com/office/officeart/2018/5/layout/IconCircleLabelList"/>
    <dgm:cxn modelId="{71D2A6BA-F3F9-427C-AC4A-23B18F6C7CEC}" type="presParOf" srcId="{3DC7DFF6-D84B-4408-A45A-8620E070C5CA}" destId="{DC123E3F-2E92-4627-91FE-5476BE4BE1BC}" srcOrd="0" destOrd="0" presId="urn:microsoft.com/office/officeart/2018/5/layout/IconCircleLabelList"/>
    <dgm:cxn modelId="{5DC1CF77-07EB-4820-AC83-2AD07CD97E87}" type="presParOf" srcId="{3DC7DFF6-D84B-4408-A45A-8620E070C5CA}" destId="{69D48F80-0FB3-40B5-B30F-D616664EA7AC}" srcOrd="1" destOrd="0" presId="urn:microsoft.com/office/officeart/2018/5/layout/IconCircleLabelList"/>
    <dgm:cxn modelId="{2D8EB068-2112-4BEC-80B2-A9C2D36E8114}" type="presParOf" srcId="{3DC7DFF6-D84B-4408-A45A-8620E070C5CA}" destId="{284ED942-04C2-42CD-81AE-48CEAE3D1147}" srcOrd="2" destOrd="0" presId="urn:microsoft.com/office/officeart/2018/5/layout/IconCircleLabelList"/>
    <dgm:cxn modelId="{492D8A68-0D2B-418A-8EE1-690C8D625CE9}" type="presParOf" srcId="{3DC7DFF6-D84B-4408-A45A-8620E070C5CA}" destId="{93594B64-69EF-40E5-9706-C254561BF3CF}" srcOrd="3" destOrd="0" presId="urn:microsoft.com/office/officeart/2018/5/layout/IconCircleLabelList"/>
    <dgm:cxn modelId="{55C87590-2A56-4832-ACB9-68D7B56FB467}" type="presParOf" srcId="{F3F55543-8871-40D3-B4D9-9A6E6BFB179C}" destId="{90DD76A6-76A9-4435-9EC5-B83E1AF5ED91}" srcOrd="1" destOrd="0" presId="urn:microsoft.com/office/officeart/2018/5/layout/IconCircleLabelList"/>
    <dgm:cxn modelId="{DBBAA322-CA8F-468D-A8E7-1938CFCF4E91}" type="presParOf" srcId="{F3F55543-8871-40D3-B4D9-9A6E6BFB179C}" destId="{06161E7A-5927-42CA-9FCD-47AD32F3A557}" srcOrd="2" destOrd="0" presId="urn:microsoft.com/office/officeart/2018/5/layout/IconCircleLabelList"/>
    <dgm:cxn modelId="{BE93F5D7-AD66-4B5E-AD10-6F3EFC4FC35E}" type="presParOf" srcId="{06161E7A-5927-42CA-9FCD-47AD32F3A557}" destId="{8F943CA4-EBE5-4688-80C0-463E3A9106CF}" srcOrd="0" destOrd="0" presId="urn:microsoft.com/office/officeart/2018/5/layout/IconCircleLabelList"/>
    <dgm:cxn modelId="{4777CCB9-2572-45AE-83A0-271B7150DF7C}" type="presParOf" srcId="{06161E7A-5927-42CA-9FCD-47AD32F3A557}" destId="{82A8D0B5-F051-4DA2-A5FF-96DA2851141D}" srcOrd="1" destOrd="0" presId="urn:microsoft.com/office/officeart/2018/5/layout/IconCircleLabelList"/>
    <dgm:cxn modelId="{71EE433D-DDA5-47FD-A188-E58BA5067D9E}" type="presParOf" srcId="{06161E7A-5927-42CA-9FCD-47AD32F3A557}" destId="{F87B680D-0EDD-4FE8-9169-01D6CD0B4254}" srcOrd="2" destOrd="0" presId="urn:microsoft.com/office/officeart/2018/5/layout/IconCircleLabelList"/>
    <dgm:cxn modelId="{0951206C-9D7C-419D-88B7-D68285160B7F}" type="presParOf" srcId="{06161E7A-5927-42CA-9FCD-47AD32F3A557}" destId="{2C464C9F-615F-4024-9CAD-16534C8026DE}" srcOrd="3" destOrd="0" presId="urn:microsoft.com/office/officeart/2018/5/layout/IconCircleLabelList"/>
    <dgm:cxn modelId="{C1B0A2BE-53C0-43AC-9581-124587F17F8F}" type="presParOf" srcId="{F3F55543-8871-40D3-B4D9-9A6E6BFB179C}" destId="{07821F01-C727-438A-87E4-C1918D0A9251}" srcOrd="3" destOrd="0" presId="urn:microsoft.com/office/officeart/2018/5/layout/IconCircleLabelList"/>
    <dgm:cxn modelId="{C56111A9-2C1A-47EC-95F4-2CEEBE988518}" type="presParOf" srcId="{F3F55543-8871-40D3-B4D9-9A6E6BFB179C}" destId="{32EA29F0-06C7-4AFA-93D0-CAF6BCFD8227}" srcOrd="4" destOrd="0" presId="urn:microsoft.com/office/officeart/2018/5/layout/IconCircleLabelList"/>
    <dgm:cxn modelId="{BD041A60-3B84-4861-A959-A122005BA703}" type="presParOf" srcId="{32EA29F0-06C7-4AFA-93D0-CAF6BCFD8227}" destId="{89A691AE-C40D-45C4-A3F5-5F323A538A93}" srcOrd="0" destOrd="0" presId="urn:microsoft.com/office/officeart/2018/5/layout/IconCircleLabelList"/>
    <dgm:cxn modelId="{DDC31356-0631-45A7-9B5D-7C20788A0F69}" type="presParOf" srcId="{32EA29F0-06C7-4AFA-93D0-CAF6BCFD8227}" destId="{B81D58FF-CE2F-4BB6-8321-B89CDCB97FB0}" srcOrd="1" destOrd="0" presId="urn:microsoft.com/office/officeart/2018/5/layout/IconCircleLabelList"/>
    <dgm:cxn modelId="{0EB4BFCD-EE58-4981-9B44-3049C208E575}" type="presParOf" srcId="{32EA29F0-06C7-4AFA-93D0-CAF6BCFD8227}" destId="{046E7DDC-AAED-49AD-9A21-034269C43898}" srcOrd="2" destOrd="0" presId="urn:microsoft.com/office/officeart/2018/5/layout/IconCircleLabelList"/>
    <dgm:cxn modelId="{5DD560F4-9E1E-4610-B31C-DE6D654B52AA}" type="presParOf" srcId="{32EA29F0-06C7-4AFA-93D0-CAF6BCFD8227}" destId="{25A0BE0E-C730-4F93-A899-F9B0F82E46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D031DC-B917-468B-8624-E2778CD789F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F700AE-BA76-433E-977D-F4CE590B98DA}">
      <dgm:prSet custT="1"/>
      <dgm:spPr/>
      <dgm:t>
        <a:bodyPr/>
        <a:lstStyle/>
        <a:p>
          <a:pPr>
            <a:defRPr cap="all"/>
          </a:pPr>
          <a:r>
            <a:rPr lang="en-US" sz="1800" dirty="0"/>
            <a:t>Assess resources and feasibility.</a:t>
          </a:r>
        </a:p>
      </dgm:t>
    </dgm:pt>
    <dgm:pt modelId="{8D8B16E0-DE43-4DB5-AB9D-E1B727CB9595}" type="parTrans" cxnId="{12E16868-C656-4060-AEEA-8C91232B2EB2}">
      <dgm:prSet/>
      <dgm:spPr/>
      <dgm:t>
        <a:bodyPr/>
        <a:lstStyle/>
        <a:p>
          <a:endParaRPr lang="en-US"/>
        </a:p>
      </dgm:t>
    </dgm:pt>
    <dgm:pt modelId="{EEC8DA2C-BFF8-444C-9424-E8A1C6146DC1}" type="sibTrans" cxnId="{12E16868-C656-4060-AEEA-8C91232B2EB2}">
      <dgm:prSet/>
      <dgm:spPr/>
      <dgm:t>
        <a:bodyPr/>
        <a:lstStyle/>
        <a:p>
          <a:endParaRPr lang="en-US"/>
        </a:p>
      </dgm:t>
    </dgm:pt>
    <dgm:pt modelId="{B8085CAF-F7BD-4381-8F81-A5F8EE07E761}">
      <dgm:prSet custT="1"/>
      <dgm:spPr/>
      <dgm:t>
        <a:bodyPr/>
        <a:lstStyle/>
        <a:p>
          <a:pPr>
            <a:defRPr cap="all"/>
          </a:pPr>
          <a:r>
            <a:rPr lang="en-US" sz="1800" dirty="0"/>
            <a:t>Evaluate time and budget constraints for fitness activities and dietary improvements.</a:t>
          </a:r>
        </a:p>
      </dgm:t>
    </dgm:pt>
    <dgm:pt modelId="{ADB8E654-5797-4412-8668-2ABFB8665B00}" type="parTrans" cxnId="{FBEB11B8-042A-430C-8B13-B146E89FA49C}">
      <dgm:prSet/>
      <dgm:spPr/>
      <dgm:t>
        <a:bodyPr/>
        <a:lstStyle/>
        <a:p>
          <a:endParaRPr lang="en-US"/>
        </a:p>
      </dgm:t>
    </dgm:pt>
    <dgm:pt modelId="{DDA01AE4-9DAC-4032-BF01-2D8055C16A81}" type="sibTrans" cxnId="{FBEB11B8-042A-430C-8B13-B146E89FA49C}">
      <dgm:prSet/>
      <dgm:spPr/>
      <dgm:t>
        <a:bodyPr/>
        <a:lstStyle/>
        <a:p>
          <a:endParaRPr lang="en-US"/>
        </a:p>
      </dgm:t>
    </dgm:pt>
    <dgm:pt modelId="{CC0BBCE4-B10A-48D7-9BB4-FC9759063F70}">
      <dgm:prSet/>
      <dgm:spPr/>
      <dgm:t>
        <a:bodyPr/>
        <a:lstStyle/>
        <a:p>
          <a:pPr>
            <a:defRPr cap="all"/>
          </a:pPr>
          <a:r>
            <a:rPr lang="en-US" dirty="0"/>
            <a:t>Identify opportunities for cost-effective options like online fitness resources.</a:t>
          </a:r>
        </a:p>
      </dgm:t>
    </dgm:pt>
    <dgm:pt modelId="{DA0037F2-570C-4B85-8DF2-06DCB91A791A}" type="parTrans" cxnId="{0A520B2C-FE36-4750-BCBC-B4B9144681AF}">
      <dgm:prSet/>
      <dgm:spPr/>
      <dgm:t>
        <a:bodyPr/>
        <a:lstStyle/>
        <a:p>
          <a:endParaRPr lang="en-US"/>
        </a:p>
      </dgm:t>
    </dgm:pt>
    <dgm:pt modelId="{505EFA9C-24DE-4D02-940C-0B9D23DCECC1}" type="sibTrans" cxnId="{0A520B2C-FE36-4750-BCBC-B4B9144681AF}">
      <dgm:prSet/>
      <dgm:spPr/>
      <dgm:t>
        <a:bodyPr/>
        <a:lstStyle/>
        <a:p>
          <a:endParaRPr lang="en-US"/>
        </a:p>
      </dgm:t>
    </dgm:pt>
    <dgm:pt modelId="{A602095C-198C-4AC2-9D46-E351B7374D6C}" type="pres">
      <dgm:prSet presAssocID="{EED031DC-B917-468B-8624-E2778CD789FC}" presName="root" presStyleCnt="0">
        <dgm:presLayoutVars>
          <dgm:dir/>
          <dgm:resizeHandles val="exact"/>
        </dgm:presLayoutVars>
      </dgm:prSet>
      <dgm:spPr/>
    </dgm:pt>
    <dgm:pt modelId="{2A4E31F2-7DF9-4BC5-BD3A-F5F3ED1B7F22}" type="pres">
      <dgm:prSet presAssocID="{B6F700AE-BA76-433E-977D-F4CE590B98DA}" presName="compNode" presStyleCnt="0"/>
      <dgm:spPr/>
    </dgm:pt>
    <dgm:pt modelId="{753EFE4A-7918-430B-9470-47E4DC091CF7}" type="pres">
      <dgm:prSet presAssocID="{B6F700AE-BA76-433E-977D-F4CE590B98D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4A596F9-8695-4168-A329-4BD996727A76}" type="pres">
      <dgm:prSet presAssocID="{B6F700AE-BA76-433E-977D-F4CE590B98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C1736CB-F0D8-488A-82DA-E411F2652125}" type="pres">
      <dgm:prSet presAssocID="{B6F700AE-BA76-433E-977D-F4CE590B98DA}" presName="spaceRect" presStyleCnt="0"/>
      <dgm:spPr/>
    </dgm:pt>
    <dgm:pt modelId="{162AFD97-74E8-41E1-B10E-A5DF75EC1EE9}" type="pres">
      <dgm:prSet presAssocID="{B6F700AE-BA76-433E-977D-F4CE590B98DA}" presName="textRect" presStyleLbl="revTx" presStyleIdx="0" presStyleCnt="3">
        <dgm:presLayoutVars>
          <dgm:chMax val="1"/>
          <dgm:chPref val="1"/>
        </dgm:presLayoutVars>
      </dgm:prSet>
      <dgm:spPr/>
    </dgm:pt>
    <dgm:pt modelId="{9340027A-48BD-4D71-A555-E7350EF84B98}" type="pres">
      <dgm:prSet presAssocID="{EEC8DA2C-BFF8-444C-9424-E8A1C6146DC1}" presName="sibTrans" presStyleCnt="0"/>
      <dgm:spPr/>
    </dgm:pt>
    <dgm:pt modelId="{75B3038D-2AFC-4713-B15D-ED05F8EA7A43}" type="pres">
      <dgm:prSet presAssocID="{B8085CAF-F7BD-4381-8F81-A5F8EE07E761}" presName="compNode" presStyleCnt="0"/>
      <dgm:spPr/>
    </dgm:pt>
    <dgm:pt modelId="{00022B13-528D-432A-9F23-31B6BE839D38}" type="pres">
      <dgm:prSet presAssocID="{B8085CAF-F7BD-4381-8F81-A5F8EE07E7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BE0E80-6085-459C-BD46-AC0F022EF360}" type="pres">
      <dgm:prSet presAssocID="{B8085CAF-F7BD-4381-8F81-A5F8EE07E7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CB9C6705-D535-43BB-B277-A4B726947D31}" type="pres">
      <dgm:prSet presAssocID="{B8085CAF-F7BD-4381-8F81-A5F8EE07E761}" presName="spaceRect" presStyleCnt="0"/>
      <dgm:spPr/>
    </dgm:pt>
    <dgm:pt modelId="{A2C8E2F9-4480-46DB-8C9D-E1655903C0B5}" type="pres">
      <dgm:prSet presAssocID="{B8085CAF-F7BD-4381-8F81-A5F8EE07E761}" presName="textRect" presStyleLbl="revTx" presStyleIdx="1" presStyleCnt="3">
        <dgm:presLayoutVars>
          <dgm:chMax val="1"/>
          <dgm:chPref val="1"/>
        </dgm:presLayoutVars>
      </dgm:prSet>
      <dgm:spPr/>
    </dgm:pt>
    <dgm:pt modelId="{29F345EB-5857-4C7C-A110-D049A50B92A6}" type="pres">
      <dgm:prSet presAssocID="{DDA01AE4-9DAC-4032-BF01-2D8055C16A81}" presName="sibTrans" presStyleCnt="0"/>
      <dgm:spPr/>
    </dgm:pt>
    <dgm:pt modelId="{DC433194-9092-487B-A70C-D9B595893B56}" type="pres">
      <dgm:prSet presAssocID="{CC0BBCE4-B10A-48D7-9BB4-FC9759063F70}" presName="compNode" presStyleCnt="0"/>
      <dgm:spPr/>
    </dgm:pt>
    <dgm:pt modelId="{8E16FF0F-3BDF-4ED9-9701-A135D2F9A49E}" type="pres">
      <dgm:prSet presAssocID="{CC0BBCE4-B10A-48D7-9BB4-FC9759063F7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A248BC-1A51-4C16-A753-E85BF0E8C854}" type="pres">
      <dgm:prSet presAssocID="{CC0BBCE4-B10A-48D7-9BB4-FC9759063F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06791052-9671-4222-93B9-FF45F1B804FA}" type="pres">
      <dgm:prSet presAssocID="{CC0BBCE4-B10A-48D7-9BB4-FC9759063F70}" presName="spaceRect" presStyleCnt="0"/>
      <dgm:spPr/>
    </dgm:pt>
    <dgm:pt modelId="{5A838B72-074C-4EE3-8A45-12F88B54E6E1}" type="pres">
      <dgm:prSet presAssocID="{CC0BBCE4-B10A-48D7-9BB4-FC9759063F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520B2C-FE36-4750-BCBC-B4B9144681AF}" srcId="{EED031DC-B917-468B-8624-E2778CD789FC}" destId="{CC0BBCE4-B10A-48D7-9BB4-FC9759063F70}" srcOrd="2" destOrd="0" parTransId="{DA0037F2-570C-4B85-8DF2-06DCB91A791A}" sibTransId="{505EFA9C-24DE-4D02-940C-0B9D23DCECC1}"/>
    <dgm:cxn modelId="{12E16868-C656-4060-AEEA-8C91232B2EB2}" srcId="{EED031DC-B917-468B-8624-E2778CD789FC}" destId="{B6F700AE-BA76-433E-977D-F4CE590B98DA}" srcOrd="0" destOrd="0" parTransId="{8D8B16E0-DE43-4DB5-AB9D-E1B727CB9595}" sibTransId="{EEC8DA2C-BFF8-444C-9424-E8A1C6146DC1}"/>
    <dgm:cxn modelId="{73E57F4D-7371-469F-94D1-2036EBE244B9}" type="presOf" srcId="{CC0BBCE4-B10A-48D7-9BB4-FC9759063F70}" destId="{5A838B72-074C-4EE3-8A45-12F88B54E6E1}" srcOrd="0" destOrd="0" presId="urn:microsoft.com/office/officeart/2018/5/layout/IconLeafLabelList"/>
    <dgm:cxn modelId="{88988D7B-D594-4A01-BF56-188D1ED62283}" type="presOf" srcId="{B6F700AE-BA76-433E-977D-F4CE590B98DA}" destId="{162AFD97-74E8-41E1-B10E-A5DF75EC1EE9}" srcOrd="0" destOrd="0" presId="urn:microsoft.com/office/officeart/2018/5/layout/IconLeafLabelList"/>
    <dgm:cxn modelId="{047C36B3-5660-46DA-AFB0-DEDD995B8FD4}" type="presOf" srcId="{B8085CAF-F7BD-4381-8F81-A5F8EE07E761}" destId="{A2C8E2F9-4480-46DB-8C9D-E1655903C0B5}" srcOrd="0" destOrd="0" presId="urn:microsoft.com/office/officeart/2018/5/layout/IconLeafLabelList"/>
    <dgm:cxn modelId="{FBEB11B8-042A-430C-8B13-B146E89FA49C}" srcId="{EED031DC-B917-468B-8624-E2778CD789FC}" destId="{B8085CAF-F7BD-4381-8F81-A5F8EE07E761}" srcOrd="1" destOrd="0" parTransId="{ADB8E654-5797-4412-8668-2ABFB8665B00}" sibTransId="{DDA01AE4-9DAC-4032-BF01-2D8055C16A81}"/>
    <dgm:cxn modelId="{B86F2BBA-93ED-4D36-A642-B8503CFEE178}" type="presOf" srcId="{EED031DC-B917-468B-8624-E2778CD789FC}" destId="{A602095C-198C-4AC2-9D46-E351B7374D6C}" srcOrd="0" destOrd="0" presId="urn:microsoft.com/office/officeart/2018/5/layout/IconLeafLabelList"/>
    <dgm:cxn modelId="{3E0DB4AB-CDC9-4E9C-8AD7-B9DBE42BFE55}" type="presParOf" srcId="{A602095C-198C-4AC2-9D46-E351B7374D6C}" destId="{2A4E31F2-7DF9-4BC5-BD3A-F5F3ED1B7F22}" srcOrd="0" destOrd="0" presId="urn:microsoft.com/office/officeart/2018/5/layout/IconLeafLabelList"/>
    <dgm:cxn modelId="{B271F184-0279-4322-9172-37C8837D459A}" type="presParOf" srcId="{2A4E31F2-7DF9-4BC5-BD3A-F5F3ED1B7F22}" destId="{753EFE4A-7918-430B-9470-47E4DC091CF7}" srcOrd="0" destOrd="0" presId="urn:microsoft.com/office/officeart/2018/5/layout/IconLeafLabelList"/>
    <dgm:cxn modelId="{FEC91A27-93DB-4F74-A1E1-F2A442A638BF}" type="presParOf" srcId="{2A4E31F2-7DF9-4BC5-BD3A-F5F3ED1B7F22}" destId="{F4A596F9-8695-4168-A329-4BD996727A76}" srcOrd="1" destOrd="0" presId="urn:microsoft.com/office/officeart/2018/5/layout/IconLeafLabelList"/>
    <dgm:cxn modelId="{F79CA04C-9AB1-429E-A3CE-FDA02B965090}" type="presParOf" srcId="{2A4E31F2-7DF9-4BC5-BD3A-F5F3ED1B7F22}" destId="{DC1736CB-F0D8-488A-82DA-E411F2652125}" srcOrd="2" destOrd="0" presId="urn:microsoft.com/office/officeart/2018/5/layout/IconLeafLabelList"/>
    <dgm:cxn modelId="{9F2E5392-EC63-4122-A0C7-DED10081E03F}" type="presParOf" srcId="{2A4E31F2-7DF9-4BC5-BD3A-F5F3ED1B7F22}" destId="{162AFD97-74E8-41E1-B10E-A5DF75EC1EE9}" srcOrd="3" destOrd="0" presId="urn:microsoft.com/office/officeart/2018/5/layout/IconLeafLabelList"/>
    <dgm:cxn modelId="{BB4CF0AE-871C-4D36-BC77-A6E5DEFCC025}" type="presParOf" srcId="{A602095C-198C-4AC2-9D46-E351B7374D6C}" destId="{9340027A-48BD-4D71-A555-E7350EF84B98}" srcOrd="1" destOrd="0" presId="urn:microsoft.com/office/officeart/2018/5/layout/IconLeafLabelList"/>
    <dgm:cxn modelId="{4207975C-6C81-44A8-B2F5-C360EBD1A039}" type="presParOf" srcId="{A602095C-198C-4AC2-9D46-E351B7374D6C}" destId="{75B3038D-2AFC-4713-B15D-ED05F8EA7A43}" srcOrd="2" destOrd="0" presId="urn:microsoft.com/office/officeart/2018/5/layout/IconLeafLabelList"/>
    <dgm:cxn modelId="{7274C5F6-4A11-43DD-A334-B0878A6ECDC2}" type="presParOf" srcId="{75B3038D-2AFC-4713-B15D-ED05F8EA7A43}" destId="{00022B13-528D-432A-9F23-31B6BE839D38}" srcOrd="0" destOrd="0" presId="urn:microsoft.com/office/officeart/2018/5/layout/IconLeafLabelList"/>
    <dgm:cxn modelId="{31D7B271-EC72-4372-88B8-6301E76BF73A}" type="presParOf" srcId="{75B3038D-2AFC-4713-B15D-ED05F8EA7A43}" destId="{6ABE0E80-6085-459C-BD46-AC0F022EF360}" srcOrd="1" destOrd="0" presId="urn:microsoft.com/office/officeart/2018/5/layout/IconLeafLabelList"/>
    <dgm:cxn modelId="{63F4371A-CE55-4D67-9859-0183D0BB9733}" type="presParOf" srcId="{75B3038D-2AFC-4713-B15D-ED05F8EA7A43}" destId="{CB9C6705-D535-43BB-B277-A4B726947D31}" srcOrd="2" destOrd="0" presId="urn:microsoft.com/office/officeart/2018/5/layout/IconLeafLabelList"/>
    <dgm:cxn modelId="{835FD291-8C42-4DC9-96C3-F3578C644BBE}" type="presParOf" srcId="{75B3038D-2AFC-4713-B15D-ED05F8EA7A43}" destId="{A2C8E2F9-4480-46DB-8C9D-E1655903C0B5}" srcOrd="3" destOrd="0" presId="urn:microsoft.com/office/officeart/2018/5/layout/IconLeafLabelList"/>
    <dgm:cxn modelId="{3A800EB1-A5CC-4EF4-8C2D-BC7A06CFA27E}" type="presParOf" srcId="{A602095C-198C-4AC2-9D46-E351B7374D6C}" destId="{29F345EB-5857-4C7C-A110-D049A50B92A6}" srcOrd="3" destOrd="0" presId="urn:microsoft.com/office/officeart/2018/5/layout/IconLeafLabelList"/>
    <dgm:cxn modelId="{218834DE-24AF-45A2-90F9-5562DAA85179}" type="presParOf" srcId="{A602095C-198C-4AC2-9D46-E351B7374D6C}" destId="{DC433194-9092-487B-A70C-D9B595893B56}" srcOrd="4" destOrd="0" presId="urn:microsoft.com/office/officeart/2018/5/layout/IconLeafLabelList"/>
    <dgm:cxn modelId="{CB0454CC-589C-454E-A976-C46DE9354F07}" type="presParOf" srcId="{DC433194-9092-487B-A70C-D9B595893B56}" destId="{8E16FF0F-3BDF-4ED9-9701-A135D2F9A49E}" srcOrd="0" destOrd="0" presId="urn:microsoft.com/office/officeart/2018/5/layout/IconLeafLabelList"/>
    <dgm:cxn modelId="{9F4288FF-4743-49E1-A2F0-07EEB9522B59}" type="presParOf" srcId="{DC433194-9092-487B-A70C-D9B595893B56}" destId="{18A248BC-1A51-4C16-A753-E85BF0E8C854}" srcOrd="1" destOrd="0" presId="urn:microsoft.com/office/officeart/2018/5/layout/IconLeafLabelList"/>
    <dgm:cxn modelId="{B13B4CF6-1C1B-4A21-9C48-7C6DBD974AA6}" type="presParOf" srcId="{DC433194-9092-487B-A70C-D9B595893B56}" destId="{06791052-9671-4222-93B9-FF45F1B804FA}" srcOrd="2" destOrd="0" presId="urn:microsoft.com/office/officeart/2018/5/layout/IconLeafLabelList"/>
    <dgm:cxn modelId="{FEE253B9-D1D2-441C-BF8B-0D48286CFC4E}" type="presParOf" srcId="{DC433194-9092-487B-A70C-D9B595893B56}" destId="{5A838B72-074C-4EE3-8A45-12F88B54E6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F2ADC8-6759-46B2-A603-3557FB964F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F6CAC67B-52FF-4688-8BC2-50A0A19DE59E}">
      <dgm:prSet/>
      <dgm:spPr/>
      <dgm:t>
        <a:bodyPr/>
        <a:lstStyle/>
        <a:p>
          <a:pPr>
            <a:defRPr cap="all"/>
          </a:pPr>
          <a:r>
            <a:rPr lang="en-US"/>
            <a:t>Seek expert insights and practical solutions.</a:t>
          </a:r>
        </a:p>
      </dgm:t>
    </dgm:pt>
    <dgm:pt modelId="{E4731EE1-5E35-4FEF-B6D0-2C9D7AC332B8}" type="parTrans" cxnId="{F235AFAB-2BAC-4D91-9ED5-4B5FCC8065A2}">
      <dgm:prSet/>
      <dgm:spPr/>
      <dgm:t>
        <a:bodyPr/>
        <a:lstStyle/>
        <a:p>
          <a:endParaRPr lang="en-US"/>
        </a:p>
      </dgm:t>
    </dgm:pt>
    <dgm:pt modelId="{CE736505-CD2A-4656-B3AC-27E921EF0B26}" type="sibTrans" cxnId="{F235AFAB-2BAC-4D91-9ED5-4B5FCC8065A2}">
      <dgm:prSet/>
      <dgm:spPr/>
      <dgm:t>
        <a:bodyPr/>
        <a:lstStyle/>
        <a:p>
          <a:endParaRPr lang="en-US"/>
        </a:p>
      </dgm:t>
    </dgm:pt>
    <dgm:pt modelId="{F07FCD2A-7152-4CE8-ADB0-5F628E5F606A}">
      <dgm:prSet/>
      <dgm:spPr/>
      <dgm:t>
        <a:bodyPr/>
        <a:lstStyle/>
        <a:p>
          <a:pPr>
            <a:defRPr cap="all"/>
          </a:pPr>
          <a:r>
            <a:rPr lang="en-US"/>
            <a:t>Consult a nutritionist for tailored dietary recommendations.</a:t>
          </a:r>
        </a:p>
      </dgm:t>
    </dgm:pt>
    <dgm:pt modelId="{66F3495B-2A92-4DCD-B8EC-3A129508766A}" type="parTrans" cxnId="{C99330FB-78DB-4BD9-8A5C-2ABBC5B91551}">
      <dgm:prSet/>
      <dgm:spPr/>
      <dgm:t>
        <a:bodyPr/>
        <a:lstStyle/>
        <a:p>
          <a:endParaRPr lang="en-US"/>
        </a:p>
      </dgm:t>
    </dgm:pt>
    <dgm:pt modelId="{BD2CA5EE-A55F-44C4-AC95-78C669B50381}" type="sibTrans" cxnId="{C99330FB-78DB-4BD9-8A5C-2ABBC5B91551}">
      <dgm:prSet/>
      <dgm:spPr/>
      <dgm:t>
        <a:bodyPr/>
        <a:lstStyle/>
        <a:p>
          <a:endParaRPr lang="en-US"/>
        </a:p>
      </dgm:t>
    </dgm:pt>
    <dgm:pt modelId="{F1C83BF2-08E0-4726-9AF7-4BCC4F4D68FC}">
      <dgm:prSet/>
      <dgm:spPr/>
      <dgm:t>
        <a:bodyPr/>
        <a:lstStyle/>
        <a:p>
          <a:pPr>
            <a:defRPr cap="all"/>
          </a:pPr>
          <a:r>
            <a:rPr lang="en-US"/>
            <a:t>Research local gyms or yoga studios offering programs for cardiovascular health, strength, flexibility, and weight management.</a:t>
          </a:r>
        </a:p>
      </dgm:t>
    </dgm:pt>
    <dgm:pt modelId="{47A7F1BB-4380-4C9D-B629-4E0F1663AEFE}" type="parTrans" cxnId="{45005E34-7A9D-400E-86E2-93696C8F1287}">
      <dgm:prSet/>
      <dgm:spPr/>
      <dgm:t>
        <a:bodyPr/>
        <a:lstStyle/>
        <a:p>
          <a:endParaRPr lang="en-US"/>
        </a:p>
      </dgm:t>
    </dgm:pt>
    <dgm:pt modelId="{D089AAB3-CB1B-4384-8FEA-0EB605FFD3C6}" type="sibTrans" cxnId="{45005E34-7A9D-400E-86E2-93696C8F1287}">
      <dgm:prSet/>
      <dgm:spPr/>
      <dgm:t>
        <a:bodyPr/>
        <a:lstStyle/>
        <a:p>
          <a:endParaRPr lang="en-US"/>
        </a:p>
      </dgm:t>
    </dgm:pt>
    <dgm:pt modelId="{662BEF48-94D4-42AA-A538-68F008976749}" type="pres">
      <dgm:prSet presAssocID="{BAF2ADC8-6759-46B2-A603-3557FB964F95}" presName="root" presStyleCnt="0">
        <dgm:presLayoutVars>
          <dgm:dir/>
          <dgm:resizeHandles val="exact"/>
        </dgm:presLayoutVars>
      </dgm:prSet>
      <dgm:spPr/>
    </dgm:pt>
    <dgm:pt modelId="{F9EED5A1-4B5F-441E-A7A7-88E9DC589ADD}" type="pres">
      <dgm:prSet presAssocID="{F6CAC67B-52FF-4688-8BC2-50A0A19DE59E}" presName="compNode" presStyleCnt="0"/>
      <dgm:spPr/>
    </dgm:pt>
    <dgm:pt modelId="{847FB878-D1EC-458B-B5FF-0B5A8D6051A1}" type="pres">
      <dgm:prSet presAssocID="{F6CAC67B-52FF-4688-8BC2-50A0A19DE59E}" presName="iconBgRect" presStyleLbl="bgShp" presStyleIdx="0" presStyleCnt="3"/>
      <dgm:spPr/>
    </dgm:pt>
    <dgm:pt modelId="{94405848-CEDB-413B-B5FB-EED8D74EF427}" type="pres">
      <dgm:prSet presAssocID="{F6CAC67B-52FF-4688-8BC2-50A0A19DE5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09FD4F6-71EE-46B6-99E2-D2E777998F8F}" type="pres">
      <dgm:prSet presAssocID="{F6CAC67B-52FF-4688-8BC2-50A0A19DE59E}" presName="spaceRect" presStyleCnt="0"/>
      <dgm:spPr/>
    </dgm:pt>
    <dgm:pt modelId="{EDE853C8-37FB-4468-9C6F-8FCA49B88735}" type="pres">
      <dgm:prSet presAssocID="{F6CAC67B-52FF-4688-8BC2-50A0A19DE59E}" presName="textRect" presStyleLbl="revTx" presStyleIdx="0" presStyleCnt="3">
        <dgm:presLayoutVars>
          <dgm:chMax val="1"/>
          <dgm:chPref val="1"/>
        </dgm:presLayoutVars>
      </dgm:prSet>
      <dgm:spPr/>
    </dgm:pt>
    <dgm:pt modelId="{A6D96ECB-0DB0-45D5-85B9-D7C0FFCF1FF6}" type="pres">
      <dgm:prSet presAssocID="{CE736505-CD2A-4656-B3AC-27E921EF0B26}" presName="sibTrans" presStyleCnt="0"/>
      <dgm:spPr/>
    </dgm:pt>
    <dgm:pt modelId="{F6CFBB36-85FE-42FF-AE55-613F5B967D2D}" type="pres">
      <dgm:prSet presAssocID="{F07FCD2A-7152-4CE8-ADB0-5F628E5F606A}" presName="compNode" presStyleCnt="0"/>
      <dgm:spPr/>
    </dgm:pt>
    <dgm:pt modelId="{191C88FC-0EC5-4882-B8D0-1F4B0773EE14}" type="pres">
      <dgm:prSet presAssocID="{F07FCD2A-7152-4CE8-ADB0-5F628E5F606A}" presName="iconBgRect" presStyleLbl="bgShp" presStyleIdx="1" presStyleCnt="3"/>
      <dgm:spPr/>
    </dgm:pt>
    <dgm:pt modelId="{2C7C99E9-E014-403E-AF2B-B703934EC0D1}" type="pres">
      <dgm:prSet presAssocID="{F07FCD2A-7152-4CE8-ADB0-5F628E5F60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BEFEF77F-22F6-48D9-81BA-4C5CE28DAA1D}" type="pres">
      <dgm:prSet presAssocID="{F07FCD2A-7152-4CE8-ADB0-5F628E5F606A}" presName="spaceRect" presStyleCnt="0"/>
      <dgm:spPr/>
    </dgm:pt>
    <dgm:pt modelId="{41FF27F3-3E73-437E-83E2-4304FF367FE2}" type="pres">
      <dgm:prSet presAssocID="{F07FCD2A-7152-4CE8-ADB0-5F628E5F606A}" presName="textRect" presStyleLbl="revTx" presStyleIdx="1" presStyleCnt="3">
        <dgm:presLayoutVars>
          <dgm:chMax val="1"/>
          <dgm:chPref val="1"/>
        </dgm:presLayoutVars>
      </dgm:prSet>
      <dgm:spPr/>
    </dgm:pt>
    <dgm:pt modelId="{307E8869-F9DC-4AB2-B79E-8C566C4CA860}" type="pres">
      <dgm:prSet presAssocID="{BD2CA5EE-A55F-44C4-AC95-78C669B50381}" presName="sibTrans" presStyleCnt="0"/>
      <dgm:spPr/>
    </dgm:pt>
    <dgm:pt modelId="{25331E7D-8A34-4135-ADA2-C4BD546E4EE9}" type="pres">
      <dgm:prSet presAssocID="{F1C83BF2-08E0-4726-9AF7-4BCC4F4D68FC}" presName="compNode" presStyleCnt="0"/>
      <dgm:spPr/>
    </dgm:pt>
    <dgm:pt modelId="{61CE894B-82B5-435B-9C76-1D3F22F6C10A}" type="pres">
      <dgm:prSet presAssocID="{F1C83BF2-08E0-4726-9AF7-4BCC4F4D68FC}" presName="iconBgRect" presStyleLbl="bgShp" presStyleIdx="2" presStyleCnt="3"/>
      <dgm:spPr/>
    </dgm:pt>
    <dgm:pt modelId="{659E7DE8-6946-4ADF-9814-2BE61659BFAE}" type="pres">
      <dgm:prSet presAssocID="{F1C83BF2-08E0-4726-9AF7-4BCC4F4D68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41B724CB-9A64-4C03-A2D7-855FA469626A}" type="pres">
      <dgm:prSet presAssocID="{F1C83BF2-08E0-4726-9AF7-4BCC4F4D68FC}" presName="spaceRect" presStyleCnt="0"/>
      <dgm:spPr/>
    </dgm:pt>
    <dgm:pt modelId="{5429AC7D-0722-4C67-B97F-90EEA7561971}" type="pres">
      <dgm:prSet presAssocID="{F1C83BF2-08E0-4726-9AF7-4BCC4F4D68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005E34-7A9D-400E-86E2-93696C8F1287}" srcId="{BAF2ADC8-6759-46B2-A603-3557FB964F95}" destId="{F1C83BF2-08E0-4726-9AF7-4BCC4F4D68FC}" srcOrd="2" destOrd="0" parTransId="{47A7F1BB-4380-4C9D-B629-4E0F1663AEFE}" sibTransId="{D089AAB3-CB1B-4384-8FEA-0EB605FFD3C6}"/>
    <dgm:cxn modelId="{C83D705C-9690-4EAE-BC7E-C4B4DC518FF4}" type="presOf" srcId="{F1C83BF2-08E0-4726-9AF7-4BCC4F4D68FC}" destId="{5429AC7D-0722-4C67-B97F-90EEA7561971}" srcOrd="0" destOrd="0" presId="urn:microsoft.com/office/officeart/2018/5/layout/IconCircleLabelList"/>
    <dgm:cxn modelId="{91AC854D-892E-4B50-AB57-4AB65A0323D7}" type="presOf" srcId="{F6CAC67B-52FF-4688-8BC2-50A0A19DE59E}" destId="{EDE853C8-37FB-4468-9C6F-8FCA49B88735}" srcOrd="0" destOrd="0" presId="urn:microsoft.com/office/officeart/2018/5/layout/IconCircleLabelList"/>
    <dgm:cxn modelId="{6D703387-D07C-4C3F-8F52-8E764EA8601C}" type="presOf" srcId="{BAF2ADC8-6759-46B2-A603-3557FB964F95}" destId="{662BEF48-94D4-42AA-A538-68F008976749}" srcOrd="0" destOrd="0" presId="urn:microsoft.com/office/officeart/2018/5/layout/IconCircleLabelList"/>
    <dgm:cxn modelId="{F235AFAB-2BAC-4D91-9ED5-4B5FCC8065A2}" srcId="{BAF2ADC8-6759-46B2-A603-3557FB964F95}" destId="{F6CAC67B-52FF-4688-8BC2-50A0A19DE59E}" srcOrd="0" destOrd="0" parTransId="{E4731EE1-5E35-4FEF-B6D0-2C9D7AC332B8}" sibTransId="{CE736505-CD2A-4656-B3AC-27E921EF0B26}"/>
    <dgm:cxn modelId="{6098B5F4-DDD4-4A90-BBE7-8BA582C228CE}" type="presOf" srcId="{F07FCD2A-7152-4CE8-ADB0-5F628E5F606A}" destId="{41FF27F3-3E73-437E-83E2-4304FF367FE2}" srcOrd="0" destOrd="0" presId="urn:microsoft.com/office/officeart/2018/5/layout/IconCircleLabelList"/>
    <dgm:cxn modelId="{C99330FB-78DB-4BD9-8A5C-2ABBC5B91551}" srcId="{BAF2ADC8-6759-46B2-A603-3557FB964F95}" destId="{F07FCD2A-7152-4CE8-ADB0-5F628E5F606A}" srcOrd="1" destOrd="0" parTransId="{66F3495B-2A92-4DCD-B8EC-3A129508766A}" sibTransId="{BD2CA5EE-A55F-44C4-AC95-78C669B50381}"/>
    <dgm:cxn modelId="{80F408CF-6B82-445C-9C07-D09EB64BAE4B}" type="presParOf" srcId="{662BEF48-94D4-42AA-A538-68F008976749}" destId="{F9EED5A1-4B5F-441E-A7A7-88E9DC589ADD}" srcOrd="0" destOrd="0" presId="urn:microsoft.com/office/officeart/2018/5/layout/IconCircleLabelList"/>
    <dgm:cxn modelId="{41A276B3-D7AB-42EC-A78B-6713FE2C1521}" type="presParOf" srcId="{F9EED5A1-4B5F-441E-A7A7-88E9DC589ADD}" destId="{847FB878-D1EC-458B-B5FF-0B5A8D6051A1}" srcOrd="0" destOrd="0" presId="urn:microsoft.com/office/officeart/2018/5/layout/IconCircleLabelList"/>
    <dgm:cxn modelId="{ACADA5C6-8F60-4FE6-91ED-9F61A10B8BB1}" type="presParOf" srcId="{F9EED5A1-4B5F-441E-A7A7-88E9DC589ADD}" destId="{94405848-CEDB-413B-B5FB-EED8D74EF427}" srcOrd="1" destOrd="0" presId="urn:microsoft.com/office/officeart/2018/5/layout/IconCircleLabelList"/>
    <dgm:cxn modelId="{463E0C4B-DBF4-4529-B87C-04DD5C8C04CD}" type="presParOf" srcId="{F9EED5A1-4B5F-441E-A7A7-88E9DC589ADD}" destId="{709FD4F6-71EE-46B6-99E2-D2E777998F8F}" srcOrd="2" destOrd="0" presId="urn:microsoft.com/office/officeart/2018/5/layout/IconCircleLabelList"/>
    <dgm:cxn modelId="{FA241C4B-A20E-4D17-87EB-7DC1678BB5BE}" type="presParOf" srcId="{F9EED5A1-4B5F-441E-A7A7-88E9DC589ADD}" destId="{EDE853C8-37FB-4468-9C6F-8FCA49B88735}" srcOrd="3" destOrd="0" presId="urn:microsoft.com/office/officeart/2018/5/layout/IconCircleLabelList"/>
    <dgm:cxn modelId="{2E3D1C03-C56D-498C-80D3-05E5D7C94F21}" type="presParOf" srcId="{662BEF48-94D4-42AA-A538-68F008976749}" destId="{A6D96ECB-0DB0-45D5-85B9-D7C0FFCF1FF6}" srcOrd="1" destOrd="0" presId="urn:microsoft.com/office/officeart/2018/5/layout/IconCircleLabelList"/>
    <dgm:cxn modelId="{CF4090FE-FD30-4780-98E4-794BB1B08AC4}" type="presParOf" srcId="{662BEF48-94D4-42AA-A538-68F008976749}" destId="{F6CFBB36-85FE-42FF-AE55-613F5B967D2D}" srcOrd="2" destOrd="0" presId="urn:microsoft.com/office/officeart/2018/5/layout/IconCircleLabelList"/>
    <dgm:cxn modelId="{1758B64A-0420-49EA-8990-87E988EC18F7}" type="presParOf" srcId="{F6CFBB36-85FE-42FF-AE55-613F5B967D2D}" destId="{191C88FC-0EC5-4882-B8D0-1F4B0773EE14}" srcOrd="0" destOrd="0" presId="urn:microsoft.com/office/officeart/2018/5/layout/IconCircleLabelList"/>
    <dgm:cxn modelId="{6DFBC93E-5BBF-43BF-82CA-9AB26D8E99FC}" type="presParOf" srcId="{F6CFBB36-85FE-42FF-AE55-613F5B967D2D}" destId="{2C7C99E9-E014-403E-AF2B-B703934EC0D1}" srcOrd="1" destOrd="0" presId="urn:microsoft.com/office/officeart/2018/5/layout/IconCircleLabelList"/>
    <dgm:cxn modelId="{58D15B01-0B40-41B2-A2A5-CDB4E2654212}" type="presParOf" srcId="{F6CFBB36-85FE-42FF-AE55-613F5B967D2D}" destId="{BEFEF77F-22F6-48D9-81BA-4C5CE28DAA1D}" srcOrd="2" destOrd="0" presId="urn:microsoft.com/office/officeart/2018/5/layout/IconCircleLabelList"/>
    <dgm:cxn modelId="{7A644848-C534-48D2-91FD-91585145F239}" type="presParOf" srcId="{F6CFBB36-85FE-42FF-AE55-613F5B967D2D}" destId="{41FF27F3-3E73-437E-83E2-4304FF367FE2}" srcOrd="3" destOrd="0" presId="urn:microsoft.com/office/officeart/2018/5/layout/IconCircleLabelList"/>
    <dgm:cxn modelId="{A8A4E2C3-5A99-49E4-A4DC-FD586CD909B9}" type="presParOf" srcId="{662BEF48-94D4-42AA-A538-68F008976749}" destId="{307E8869-F9DC-4AB2-B79E-8C566C4CA860}" srcOrd="3" destOrd="0" presId="urn:microsoft.com/office/officeart/2018/5/layout/IconCircleLabelList"/>
    <dgm:cxn modelId="{ED8E3EA4-B5B6-4FAB-9D1D-332E24113423}" type="presParOf" srcId="{662BEF48-94D4-42AA-A538-68F008976749}" destId="{25331E7D-8A34-4135-ADA2-C4BD546E4EE9}" srcOrd="4" destOrd="0" presId="urn:microsoft.com/office/officeart/2018/5/layout/IconCircleLabelList"/>
    <dgm:cxn modelId="{B2193A57-95F0-47BD-A314-B37F030AD6E0}" type="presParOf" srcId="{25331E7D-8A34-4135-ADA2-C4BD546E4EE9}" destId="{61CE894B-82B5-435B-9C76-1D3F22F6C10A}" srcOrd="0" destOrd="0" presId="urn:microsoft.com/office/officeart/2018/5/layout/IconCircleLabelList"/>
    <dgm:cxn modelId="{ED82BE5F-7C61-4118-8639-0385F10ED659}" type="presParOf" srcId="{25331E7D-8A34-4135-ADA2-C4BD546E4EE9}" destId="{659E7DE8-6946-4ADF-9814-2BE61659BFAE}" srcOrd="1" destOrd="0" presId="urn:microsoft.com/office/officeart/2018/5/layout/IconCircleLabelList"/>
    <dgm:cxn modelId="{E409D320-9914-4C17-AB67-EB09EDDC554A}" type="presParOf" srcId="{25331E7D-8A34-4135-ADA2-C4BD546E4EE9}" destId="{41B724CB-9A64-4C03-A2D7-855FA469626A}" srcOrd="2" destOrd="0" presId="urn:microsoft.com/office/officeart/2018/5/layout/IconCircleLabelList"/>
    <dgm:cxn modelId="{845DDCC2-74A9-4D09-8AF8-553E2B1014D6}" type="presParOf" srcId="{25331E7D-8A34-4135-ADA2-C4BD546E4EE9}" destId="{5429AC7D-0722-4C67-B97F-90EEA75619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E3383A-795B-4D16-A9A3-01C44A6ADE7B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4D07BE2-ADCC-41EB-9A03-9711804B12B5}">
      <dgm:prSet/>
      <dgm:spPr/>
      <dgm:t>
        <a:bodyPr/>
        <a:lstStyle/>
        <a:p>
          <a:r>
            <a:rPr lang="en-US"/>
            <a:t>Compare and decide wisely.</a:t>
          </a:r>
        </a:p>
      </dgm:t>
    </dgm:pt>
    <dgm:pt modelId="{4F4D7FC8-52AA-41E9-A8DE-70C17013127E}" type="parTrans" cxnId="{AC289A58-1844-42D9-B065-FC2920BD5057}">
      <dgm:prSet/>
      <dgm:spPr/>
      <dgm:t>
        <a:bodyPr/>
        <a:lstStyle/>
        <a:p>
          <a:endParaRPr lang="en-US"/>
        </a:p>
      </dgm:t>
    </dgm:pt>
    <dgm:pt modelId="{9CF8CDF1-1863-495B-949A-02F77C96C818}" type="sibTrans" cxnId="{AC289A58-1844-42D9-B065-FC2920BD505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4A9742B-6284-45A0-9E9A-2B39C66090AD}">
      <dgm:prSet/>
      <dgm:spPr/>
      <dgm:t>
        <a:bodyPr/>
        <a:lstStyle/>
        <a:p>
          <a:r>
            <a:rPr lang="en-US"/>
            <a:t>Select the best services and apps based on cost, quality, and compatibility with your lifestyle.</a:t>
          </a:r>
        </a:p>
      </dgm:t>
    </dgm:pt>
    <dgm:pt modelId="{AF408BD4-E7D4-4327-B8CA-E9416AE1199E}" type="parTrans" cxnId="{D2310810-65EE-489D-8F97-E78CE2B33CE0}">
      <dgm:prSet/>
      <dgm:spPr/>
      <dgm:t>
        <a:bodyPr/>
        <a:lstStyle/>
        <a:p>
          <a:endParaRPr lang="en-US"/>
        </a:p>
      </dgm:t>
    </dgm:pt>
    <dgm:pt modelId="{3434CB86-9B2F-49A2-A12F-0DDA4284956E}" type="sibTrans" cxnId="{D2310810-65EE-489D-8F97-E78CE2B33CE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4914AF4-276D-423C-B6B9-128FFAEE8728}">
      <dgm:prSet/>
      <dgm:spPr/>
      <dgm:t>
        <a:bodyPr/>
        <a:lstStyle/>
        <a:p>
          <a:r>
            <a:rPr lang="en-US"/>
            <a:t>Identify a free reminder app to streamline task management, such as meal planning and water intake tracking.</a:t>
          </a:r>
        </a:p>
      </dgm:t>
    </dgm:pt>
    <dgm:pt modelId="{C3E8EAFD-EA98-400A-BBFC-D87B8AADA5AE}" type="parTrans" cxnId="{EA1B7666-D3F8-4909-8B5E-1011A4983A0B}">
      <dgm:prSet/>
      <dgm:spPr/>
      <dgm:t>
        <a:bodyPr/>
        <a:lstStyle/>
        <a:p>
          <a:endParaRPr lang="en-US"/>
        </a:p>
      </dgm:t>
    </dgm:pt>
    <dgm:pt modelId="{27408520-8F85-4368-862B-A1358FA6AE31}" type="sibTrans" cxnId="{EA1B7666-D3F8-4909-8B5E-1011A4983A0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41ADC5-270B-455F-AE92-ED2894D7822A}" type="pres">
      <dgm:prSet presAssocID="{D5E3383A-795B-4D16-A9A3-01C44A6ADE7B}" presName="linearFlow" presStyleCnt="0">
        <dgm:presLayoutVars>
          <dgm:dir/>
          <dgm:animLvl val="lvl"/>
          <dgm:resizeHandles val="exact"/>
        </dgm:presLayoutVars>
      </dgm:prSet>
      <dgm:spPr/>
    </dgm:pt>
    <dgm:pt modelId="{8E908461-E13D-48A3-BB9B-787050855A95}" type="pres">
      <dgm:prSet presAssocID="{B4D07BE2-ADCC-41EB-9A03-9711804B12B5}" presName="compositeNode" presStyleCnt="0"/>
      <dgm:spPr/>
    </dgm:pt>
    <dgm:pt modelId="{671E7DBA-B3B3-45E0-8DE5-BECEB443CA2A}" type="pres">
      <dgm:prSet presAssocID="{B4D07BE2-ADCC-41EB-9A03-9711804B12B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9EC6FA9-ABDB-492B-A21D-FE8017ACE18E}" type="pres">
      <dgm:prSet presAssocID="{B4D07BE2-ADCC-41EB-9A03-9711804B12B5}" presName="parSh" presStyleCnt="0"/>
      <dgm:spPr/>
    </dgm:pt>
    <dgm:pt modelId="{BBAD8853-1EBC-4C6B-9CA5-073A378101BC}" type="pres">
      <dgm:prSet presAssocID="{B4D07BE2-ADCC-41EB-9A03-9711804B12B5}" presName="lineNode" presStyleLbl="alignAccFollowNode1" presStyleIdx="0" presStyleCnt="9"/>
      <dgm:spPr/>
    </dgm:pt>
    <dgm:pt modelId="{5B469F39-B495-40F6-96BD-AD9C92BE3C84}" type="pres">
      <dgm:prSet presAssocID="{B4D07BE2-ADCC-41EB-9A03-9711804B12B5}" presName="lineArrowNode" presStyleLbl="alignAccFollowNode1" presStyleIdx="1" presStyleCnt="9"/>
      <dgm:spPr/>
    </dgm:pt>
    <dgm:pt modelId="{8382A061-B81D-49C3-91E5-30616428B5EE}" type="pres">
      <dgm:prSet presAssocID="{9CF8CDF1-1863-495B-949A-02F77C96C818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856D991F-2468-4F5C-9D0B-015C5ED7CF41}" type="pres">
      <dgm:prSet presAssocID="{9CF8CDF1-1863-495B-949A-02F77C96C818}" presName="spacerBetweenCircleAndCallout" presStyleCnt="0">
        <dgm:presLayoutVars/>
      </dgm:prSet>
      <dgm:spPr/>
    </dgm:pt>
    <dgm:pt modelId="{8B7F6A05-6FD5-47B0-9DFA-7185752F9A48}" type="pres">
      <dgm:prSet presAssocID="{B4D07BE2-ADCC-41EB-9A03-9711804B12B5}" presName="nodeText" presStyleLbl="alignAccFollowNode1" presStyleIdx="2" presStyleCnt="9">
        <dgm:presLayoutVars>
          <dgm:bulletEnabled val="1"/>
        </dgm:presLayoutVars>
      </dgm:prSet>
      <dgm:spPr/>
    </dgm:pt>
    <dgm:pt modelId="{A8D96577-134C-4C84-9D0B-4CAFACBFA6DD}" type="pres">
      <dgm:prSet presAssocID="{9CF8CDF1-1863-495B-949A-02F77C96C818}" presName="sibTransComposite" presStyleCnt="0"/>
      <dgm:spPr/>
    </dgm:pt>
    <dgm:pt modelId="{F3214A2E-256B-4841-AC07-D9BF4DB7C879}" type="pres">
      <dgm:prSet presAssocID="{44A9742B-6284-45A0-9E9A-2B39C66090AD}" presName="compositeNode" presStyleCnt="0"/>
      <dgm:spPr/>
    </dgm:pt>
    <dgm:pt modelId="{662FA93B-BA76-4B90-8630-79CC3223B040}" type="pres">
      <dgm:prSet presAssocID="{44A9742B-6284-45A0-9E9A-2B39C66090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345BDA-9583-44FC-8B02-98D2019A00B6}" type="pres">
      <dgm:prSet presAssocID="{44A9742B-6284-45A0-9E9A-2B39C66090AD}" presName="parSh" presStyleCnt="0"/>
      <dgm:spPr/>
    </dgm:pt>
    <dgm:pt modelId="{994924B7-DC44-45E8-A892-6561BA1A6633}" type="pres">
      <dgm:prSet presAssocID="{44A9742B-6284-45A0-9E9A-2B39C66090AD}" presName="lineNode" presStyleLbl="alignAccFollowNode1" presStyleIdx="3" presStyleCnt="9"/>
      <dgm:spPr/>
    </dgm:pt>
    <dgm:pt modelId="{04D7058C-73E1-4F3B-99BF-169471DED149}" type="pres">
      <dgm:prSet presAssocID="{44A9742B-6284-45A0-9E9A-2B39C66090AD}" presName="lineArrowNode" presStyleLbl="alignAccFollowNode1" presStyleIdx="4" presStyleCnt="9"/>
      <dgm:spPr/>
    </dgm:pt>
    <dgm:pt modelId="{511D0A3B-880D-48B2-8897-710036DDE590}" type="pres">
      <dgm:prSet presAssocID="{3434CB86-9B2F-49A2-A12F-0DDA4284956E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4F78BA56-4FCB-4F0A-91E8-20158B66385A}" type="pres">
      <dgm:prSet presAssocID="{3434CB86-9B2F-49A2-A12F-0DDA4284956E}" presName="spacerBetweenCircleAndCallout" presStyleCnt="0">
        <dgm:presLayoutVars/>
      </dgm:prSet>
      <dgm:spPr/>
    </dgm:pt>
    <dgm:pt modelId="{44D04177-588F-4BBF-8637-903337D88911}" type="pres">
      <dgm:prSet presAssocID="{44A9742B-6284-45A0-9E9A-2B39C66090AD}" presName="nodeText" presStyleLbl="alignAccFollowNode1" presStyleIdx="5" presStyleCnt="9">
        <dgm:presLayoutVars>
          <dgm:bulletEnabled val="1"/>
        </dgm:presLayoutVars>
      </dgm:prSet>
      <dgm:spPr/>
    </dgm:pt>
    <dgm:pt modelId="{6530A0B4-053D-40C2-9439-816DD49AC736}" type="pres">
      <dgm:prSet presAssocID="{3434CB86-9B2F-49A2-A12F-0DDA4284956E}" presName="sibTransComposite" presStyleCnt="0"/>
      <dgm:spPr/>
    </dgm:pt>
    <dgm:pt modelId="{6496CF41-E163-46DA-B3FE-C9769CF20482}" type="pres">
      <dgm:prSet presAssocID="{E4914AF4-276D-423C-B6B9-128FFAEE8728}" presName="compositeNode" presStyleCnt="0"/>
      <dgm:spPr/>
    </dgm:pt>
    <dgm:pt modelId="{AD5020B1-9FDA-46A2-B23F-4575FFB66158}" type="pres">
      <dgm:prSet presAssocID="{E4914AF4-276D-423C-B6B9-128FFAEE872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2C05FBF-7B3F-4886-BC4D-FFF4700A1134}" type="pres">
      <dgm:prSet presAssocID="{E4914AF4-276D-423C-B6B9-128FFAEE8728}" presName="parSh" presStyleCnt="0"/>
      <dgm:spPr/>
    </dgm:pt>
    <dgm:pt modelId="{B3B352CF-3AEE-4BDC-8811-8B94986CFC34}" type="pres">
      <dgm:prSet presAssocID="{E4914AF4-276D-423C-B6B9-128FFAEE8728}" presName="lineNode" presStyleLbl="alignAccFollowNode1" presStyleIdx="6" presStyleCnt="9"/>
      <dgm:spPr/>
    </dgm:pt>
    <dgm:pt modelId="{4AF62581-2D28-4798-B8E7-5AB3BC5E9FDB}" type="pres">
      <dgm:prSet presAssocID="{E4914AF4-276D-423C-B6B9-128FFAEE8728}" presName="lineArrowNode" presStyleLbl="alignAccFollowNode1" presStyleIdx="7" presStyleCnt="9"/>
      <dgm:spPr/>
    </dgm:pt>
    <dgm:pt modelId="{4557A936-3E9B-432B-9684-B5304835E2B6}" type="pres">
      <dgm:prSet presAssocID="{27408520-8F85-4368-862B-A1358FA6AE31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6676AE60-A498-425E-BE6E-5943003E97CC}" type="pres">
      <dgm:prSet presAssocID="{27408520-8F85-4368-862B-A1358FA6AE31}" presName="spacerBetweenCircleAndCallout" presStyleCnt="0">
        <dgm:presLayoutVars/>
      </dgm:prSet>
      <dgm:spPr/>
    </dgm:pt>
    <dgm:pt modelId="{AB80B5E1-AE20-4AC4-8AE9-08E6CBA616AE}" type="pres">
      <dgm:prSet presAssocID="{E4914AF4-276D-423C-B6B9-128FFAEE8728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D2310810-65EE-489D-8F97-E78CE2B33CE0}" srcId="{D5E3383A-795B-4D16-A9A3-01C44A6ADE7B}" destId="{44A9742B-6284-45A0-9E9A-2B39C66090AD}" srcOrd="1" destOrd="0" parTransId="{AF408BD4-E7D4-4327-B8CA-E9416AE1199E}" sibTransId="{3434CB86-9B2F-49A2-A12F-0DDA4284956E}"/>
    <dgm:cxn modelId="{1D5FA43B-C098-460D-9308-BF53F1052ABD}" type="presOf" srcId="{E4914AF4-276D-423C-B6B9-128FFAEE8728}" destId="{AB80B5E1-AE20-4AC4-8AE9-08E6CBA616AE}" srcOrd="0" destOrd="0" presId="urn:microsoft.com/office/officeart/2016/7/layout/LinearArrowProcessNumbered"/>
    <dgm:cxn modelId="{EA1B7666-D3F8-4909-8B5E-1011A4983A0B}" srcId="{D5E3383A-795B-4D16-A9A3-01C44A6ADE7B}" destId="{E4914AF4-276D-423C-B6B9-128FFAEE8728}" srcOrd="2" destOrd="0" parTransId="{C3E8EAFD-EA98-400A-BBFC-D87B8AADA5AE}" sibTransId="{27408520-8F85-4368-862B-A1358FA6AE31}"/>
    <dgm:cxn modelId="{72C3CF6F-A5E0-4922-A15A-BDC26686F318}" type="presOf" srcId="{D5E3383A-795B-4D16-A9A3-01C44A6ADE7B}" destId="{2141ADC5-270B-455F-AE92-ED2894D7822A}" srcOrd="0" destOrd="0" presId="urn:microsoft.com/office/officeart/2016/7/layout/LinearArrowProcessNumbered"/>
    <dgm:cxn modelId="{AC289A58-1844-42D9-B065-FC2920BD5057}" srcId="{D5E3383A-795B-4D16-A9A3-01C44A6ADE7B}" destId="{B4D07BE2-ADCC-41EB-9A03-9711804B12B5}" srcOrd="0" destOrd="0" parTransId="{4F4D7FC8-52AA-41E9-A8DE-70C17013127E}" sibTransId="{9CF8CDF1-1863-495B-949A-02F77C96C818}"/>
    <dgm:cxn modelId="{7FF89296-90CB-4D7F-9B8C-B112DEE247C9}" type="presOf" srcId="{44A9742B-6284-45A0-9E9A-2B39C66090AD}" destId="{44D04177-588F-4BBF-8637-903337D88911}" srcOrd="0" destOrd="0" presId="urn:microsoft.com/office/officeart/2016/7/layout/LinearArrowProcessNumbered"/>
    <dgm:cxn modelId="{B6709CBE-B967-4D9B-ABEC-F54AF3DEEF33}" type="presOf" srcId="{9CF8CDF1-1863-495B-949A-02F77C96C818}" destId="{8382A061-B81D-49C3-91E5-30616428B5EE}" srcOrd="0" destOrd="0" presId="urn:microsoft.com/office/officeart/2016/7/layout/LinearArrowProcessNumbered"/>
    <dgm:cxn modelId="{02B4FCD2-7231-4B38-BD0A-07A225ABF5ED}" type="presOf" srcId="{3434CB86-9B2F-49A2-A12F-0DDA4284956E}" destId="{511D0A3B-880D-48B2-8897-710036DDE590}" srcOrd="0" destOrd="0" presId="urn:microsoft.com/office/officeart/2016/7/layout/LinearArrowProcessNumbered"/>
    <dgm:cxn modelId="{11ABF9E5-839D-49E5-8337-E50567E156BF}" type="presOf" srcId="{27408520-8F85-4368-862B-A1358FA6AE31}" destId="{4557A936-3E9B-432B-9684-B5304835E2B6}" srcOrd="0" destOrd="0" presId="urn:microsoft.com/office/officeart/2016/7/layout/LinearArrowProcessNumbered"/>
    <dgm:cxn modelId="{190F94F8-FB5D-4EA5-8FD4-38232589BA42}" type="presOf" srcId="{B4D07BE2-ADCC-41EB-9A03-9711804B12B5}" destId="{8B7F6A05-6FD5-47B0-9DFA-7185752F9A48}" srcOrd="0" destOrd="0" presId="urn:microsoft.com/office/officeart/2016/7/layout/LinearArrowProcessNumbered"/>
    <dgm:cxn modelId="{B2486BCA-0172-4811-9A9D-420E58B48E9D}" type="presParOf" srcId="{2141ADC5-270B-455F-AE92-ED2894D7822A}" destId="{8E908461-E13D-48A3-BB9B-787050855A95}" srcOrd="0" destOrd="0" presId="urn:microsoft.com/office/officeart/2016/7/layout/LinearArrowProcessNumbered"/>
    <dgm:cxn modelId="{C706538E-A2F6-4912-B28E-C51805591AB2}" type="presParOf" srcId="{8E908461-E13D-48A3-BB9B-787050855A95}" destId="{671E7DBA-B3B3-45E0-8DE5-BECEB443CA2A}" srcOrd="0" destOrd="0" presId="urn:microsoft.com/office/officeart/2016/7/layout/LinearArrowProcessNumbered"/>
    <dgm:cxn modelId="{AB38720C-6D03-46CB-BF06-BE2D384DAD1D}" type="presParOf" srcId="{8E908461-E13D-48A3-BB9B-787050855A95}" destId="{99EC6FA9-ABDB-492B-A21D-FE8017ACE18E}" srcOrd="1" destOrd="0" presId="urn:microsoft.com/office/officeart/2016/7/layout/LinearArrowProcessNumbered"/>
    <dgm:cxn modelId="{C2435AB0-F9D4-4002-A011-EB553B40917B}" type="presParOf" srcId="{99EC6FA9-ABDB-492B-A21D-FE8017ACE18E}" destId="{BBAD8853-1EBC-4C6B-9CA5-073A378101BC}" srcOrd="0" destOrd="0" presId="urn:microsoft.com/office/officeart/2016/7/layout/LinearArrowProcessNumbered"/>
    <dgm:cxn modelId="{92CE39D1-93CC-4F37-A7EE-90DAB49DCD90}" type="presParOf" srcId="{99EC6FA9-ABDB-492B-A21D-FE8017ACE18E}" destId="{5B469F39-B495-40F6-96BD-AD9C92BE3C84}" srcOrd="1" destOrd="0" presId="urn:microsoft.com/office/officeart/2016/7/layout/LinearArrowProcessNumbered"/>
    <dgm:cxn modelId="{E0000C98-FAC5-45AA-AF7C-FA9A1B90FAEB}" type="presParOf" srcId="{99EC6FA9-ABDB-492B-A21D-FE8017ACE18E}" destId="{8382A061-B81D-49C3-91E5-30616428B5EE}" srcOrd="2" destOrd="0" presId="urn:microsoft.com/office/officeart/2016/7/layout/LinearArrowProcessNumbered"/>
    <dgm:cxn modelId="{3A9119D1-9175-45F5-A81C-B30E7E24D743}" type="presParOf" srcId="{99EC6FA9-ABDB-492B-A21D-FE8017ACE18E}" destId="{856D991F-2468-4F5C-9D0B-015C5ED7CF41}" srcOrd="3" destOrd="0" presId="urn:microsoft.com/office/officeart/2016/7/layout/LinearArrowProcessNumbered"/>
    <dgm:cxn modelId="{BD8BD75A-2D20-42B7-B3E6-21A2564B6D82}" type="presParOf" srcId="{8E908461-E13D-48A3-BB9B-787050855A95}" destId="{8B7F6A05-6FD5-47B0-9DFA-7185752F9A48}" srcOrd="2" destOrd="0" presId="urn:microsoft.com/office/officeart/2016/7/layout/LinearArrowProcessNumbered"/>
    <dgm:cxn modelId="{1B2291C0-8D38-4AD9-9F95-96598860B479}" type="presParOf" srcId="{2141ADC5-270B-455F-AE92-ED2894D7822A}" destId="{A8D96577-134C-4C84-9D0B-4CAFACBFA6DD}" srcOrd="1" destOrd="0" presId="urn:microsoft.com/office/officeart/2016/7/layout/LinearArrowProcessNumbered"/>
    <dgm:cxn modelId="{B03892B6-AC82-421E-A382-CFE742A953F3}" type="presParOf" srcId="{2141ADC5-270B-455F-AE92-ED2894D7822A}" destId="{F3214A2E-256B-4841-AC07-D9BF4DB7C879}" srcOrd="2" destOrd="0" presId="urn:microsoft.com/office/officeart/2016/7/layout/LinearArrowProcessNumbered"/>
    <dgm:cxn modelId="{C3AA0C14-9CFC-4260-8F2B-99DA2DCF7B62}" type="presParOf" srcId="{F3214A2E-256B-4841-AC07-D9BF4DB7C879}" destId="{662FA93B-BA76-4B90-8630-79CC3223B040}" srcOrd="0" destOrd="0" presId="urn:microsoft.com/office/officeart/2016/7/layout/LinearArrowProcessNumbered"/>
    <dgm:cxn modelId="{115C3150-F610-4C7E-A6F7-48FCA05C2FF4}" type="presParOf" srcId="{F3214A2E-256B-4841-AC07-D9BF4DB7C879}" destId="{EF345BDA-9583-44FC-8B02-98D2019A00B6}" srcOrd="1" destOrd="0" presId="urn:microsoft.com/office/officeart/2016/7/layout/LinearArrowProcessNumbered"/>
    <dgm:cxn modelId="{586329F5-7B69-4903-A43D-2A12D8D8D6BE}" type="presParOf" srcId="{EF345BDA-9583-44FC-8B02-98D2019A00B6}" destId="{994924B7-DC44-45E8-A892-6561BA1A6633}" srcOrd="0" destOrd="0" presId="urn:microsoft.com/office/officeart/2016/7/layout/LinearArrowProcessNumbered"/>
    <dgm:cxn modelId="{5CB8CD6E-175D-4D15-A48D-6CEC362AED59}" type="presParOf" srcId="{EF345BDA-9583-44FC-8B02-98D2019A00B6}" destId="{04D7058C-73E1-4F3B-99BF-169471DED149}" srcOrd="1" destOrd="0" presId="urn:microsoft.com/office/officeart/2016/7/layout/LinearArrowProcessNumbered"/>
    <dgm:cxn modelId="{EC172420-E4C0-4B64-B264-D1A4F26CA10A}" type="presParOf" srcId="{EF345BDA-9583-44FC-8B02-98D2019A00B6}" destId="{511D0A3B-880D-48B2-8897-710036DDE590}" srcOrd="2" destOrd="0" presId="urn:microsoft.com/office/officeart/2016/7/layout/LinearArrowProcessNumbered"/>
    <dgm:cxn modelId="{E6687A65-1ADC-404B-9AD2-44E09DF84047}" type="presParOf" srcId="{EF345BDA-9583-44FC-8B02-98D2019A00B6}" destId="{4F78BA56-4FCB-4F0A-91E8-20158B66385A}" srcOrd="3" destOrd="0" presId="urn:microsoft.com/office/officeart/2016/7/layout/LinearArrowProcessNumbered"/>
    <dgm:cxn modelId="{F64690CB-F752-461B-B699-A60A8BB32DFA}" type="presParOf" srcId="{F3214A2E-256B-4841-AC07-D9BF4DB7C879}" destId="{44D04177-588F-4BBF-8637-903337D88911}" srcOrd="2" destOrd="0" presId="urn:microsoft.com/office/officeart/2016/7/layout/LinearArrowProcessNumbered"/>
    <dgm:cxn modelId="{9C61AE6E-2A93-4953-883C-FBEFE003E606}" type="presParOf" srcId="{2141ADC5-270B-455F-AE92-ED2894D7822A}" destId="{6530A0B4-053D-40C2-9439-816DD49AC736}" srcOrd="3" destOrd="0" presId="urn:microsoft.com/office/officeart/2016/7/layout/LinearArrowProcessNumbered"/>
    <dgm:cxn modelId="{8209366D-B55D-4DEA-9752-5076906D248D}" type="presParOf" srcId="{2141ADC5-270B-455F-AE92-ED2894D7822A}" destId="{6496CF41-E163-46DA-B3FE-C9769CF20482}" srcOrd="4" destOrd="0" presId="urn:microsoft.com/office/officeart/2016/7/layout/LinearArrowProcessNumbered"/>
    <dgm:cxn modelId="{EC1C29F2-5432-4F47-931E-0C2FA404D8A6}" type="presParOf" srcId="{6496CF41-E163-46DA-B3FE-C9769CF20482}" destId="{AD5020B1-9FDA-46A2-B23F-4575FFB66158}" srcOrd="0" destOrd="0" presId="urn:microsoft.com/office/officeart/2016/7/layout/LinearArrowProcessNumbered"/>
    <dgm:cxn modelId="{110C4428-C520-438D-BA00-F0B8E0F842A3}" type="presParOf" srcId="{6496CF41-E163-46DA-B3FE-C9769CF20482}" destId="{12C05FBF-7B3F-4886-BC4D-FFF4700A1134}" srcOrd="1" destOrd="0" presId="urn:microsoft.com/office/officeart/2016/7/layout/LinearArrowProcessNumbered"/>
    <dgm:cxn modelId="{99727722-D0AE-46E5-BF43-A121011CA159}" type="presParOf" srcId="{12C05FBF-7B3F-4886-BC4D-FFF4700A1134}" destId="{B3B352CF-3AEE-4BDC-8811-8B94986CFC34}" srcOrd="0" destOrd="0" presId="urn:microsoft.com/office/officeart/2016/7/layout/LinearArrowProcessNumbered"/>
    <dgm:cxn modelId="{88E25F5A-7BE8-4443-BE54-0A777F5CA6D8}" type="presParOf" srcId="{12C05FBF-7B3F-4886-BC4D-FFF4700A1134}" destId="{4AF62581-2D28-4798-B8E7-5AB3BC5E9FDB}" srcOrd="1" destOrd="0" presId="urn:microsoft.com/office/officeart/2016/7/layout/LinearArrowProcessNumbered"/>
    <dgm:cxn modelId="{AC4D9A1D-A1FC-45DD-90E7-32613A85CDBF}" type="presParOf" srcId="{12C05FBF-7B3F-4886-BC4D-FFF4700A1134}" destId="{4557A936-3E9B-432B-9684-B5304835E2B6}" srcOrd="2" destOrd="0" presId="urn:microsoft.com/office/officeart/2016/7/layout/LinearArrowProcessNumbered"/>
    <dgm:cxn modelId="{8FB1849F-834C-40AE-9128-4D2B55DC87EF}" type="presParOf" srcId="{12C05FBF-7B3F-4886-BC4D-FFF4700A1134}" destId="{6676AE60-A498-425E-BE6E-5943003E97CC}" srcOrd="3" destOrd="0" presId="urn:microsoft.com/office/officeart/2016/7/layout/LinearArrowProcessNumbered"/>
    <dgm:cxn modelId="{975F222D-0345-48B1-97DC-C7A8E8BE34B5}" type="presParOf" srcId="{6496CF41-E163-46DA-B3FE-C9769CF20482}" destId="{AB80B5E1-AE20-4AC4-8AE9-08E6CBA616A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4992F0-E475-422A-9E1C-B35D8CA8868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87419C-598A-4AF8-8902-CA8808078D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Build a support system.</a:t>
          </a:r>
        </a:p>
      </dgm:t>
    </dgm:pt>
    <dgm:pt modelId="{DF974943-71C2-43CD-A2FE-19222FC58EB2}" type="parTrans" cxnId="{56962C9C-4EA3-4FAB-A990-C2A3480E2F39}">
      <dgm:prSet/>
      <dgm:spPr/>
      <dgm:t>
        <a:bodyPr/>
        <a:lstStyle/>
        <a:p>
          <a:endParaRPr lang="en-US"/>
        </a:p>
      </dgm:t>
    </dgm:pt>
    <dgm:pt modelId="{A13DD2F8-5E3F-4DE1-9D5A-294F9923C468}" type="sibTrans" cxnId="{56962C9C-4EA3-4FAB-A990-C2A3480E2F39}">
      <dgm:prSet/>
      <dgm:spPr/>
      <dgm:t>
        <a:bodyPr/>
        <a:lstStyle/>
        <a:p>
          <a:endParaRPr lang="en-US"/>
        </a:p>
      </dgm:t>
    </dgm:pt>
    <dgm:pt modelId="{02C52E8E-6C1A-4373-A945-44AD54C640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Share your dietary habits with a nutritionist to refine meal plans.</a:t>
          </a:r>
        </a:p>
      </dgm:t>
    </dgm:pt>
    <dgm:pt modelId="{B11452B1-32F5-4B03-B6F3-125BB325DE29}" type="parTrans" cxnId="{2765716F-2DA7-483B-B90F-F6F4F58CEF29}">
      <dgm:prSet/>
      <dgm:spPr/>
      <dgm:t>
        <a:bodyPr/>
        <a:lstStyle/>
        <a:p>
          <a:endParaRPr lang="en-US"/>
        </a:p>
      </dgm:t>
    </dgm:pt>
    <dgm:pt modelId="{9B548C71-1EB9-4ABF-8293-2C84882AE44B}" type="sibTrans" cxnId="{2765716F-2DA7-483B-B90F-F6F4F58CEF29}">
      <dgm:prSet/>
      <dgm:spPr/>
      <dgm:t>
        <a:bodyPr/>
        <a:lstStyle/>
        <a:p>
          <a:endParaRPr lang="en-US"/>
        </a:p>
      </dgm:t>
    </dgm:pt>
    <dgm:pt modelId="{F393C8FF-78ED-4753-A8FE-B1244F22BE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Set reminders for grocery shopping and hydration to stay on track.</a:t>
          </a:r>
        </a:p>
      </dgm:t>
    </dgm:pt>
    <dgm:pt modelId="{D0F46F4F-584C-4368-AEFF-D050A2F6906D}" type="parTrans" cxnId="{392D254A-6C8B-4488-B231-25FDE86E3BB3}">
      <dgm:prSet/>
      <dgm:spPr/>
      <dgm:t>
        <a:bodyPr/>
        <a:lstStyle/>
        <a:p>
          <a:endParaRPr lang="en-US"/>
        </a:p>
      </dgm:t>
    </dgm:pt>
    <dgm:pt modelId="{15189EAB-3DB7-40B1-9024-38853E6E8347}" type="sibTrans" cxnId="{392D254A-6C8B-4488-B231-25FDE86E3BB3}">
      <dgm:prSet/>
      <dgm:spPr/>
      <dgm:t>
        <a:bodyPr/>
        <a:lstStyle/>
        <a:p>
          <a:endParaRPr lang="en-US"/>
        </a:p>
      </dgm:t>
    </dgm:pt>
    <dgm:pt modelId="{6D2D7538-F89D-4CE5-93AC-B1C0B99B02BC}" type="pres">
      <dgm:prSet presAssocID="{994992F0-E475-422A-9E1C-B35D8CA88681}" presName="root" presStyleCnt="0">
        <dgm:presLayoutVars>
          <dgm:dir/>
          <dgm:resizeHandles val="exact"/>
        </dgm:presLayoutVars>
      </dgm:prSet>
      <dgm:spPr/>
    </dgm:pt>
    <dgm:pt modelId="{80C99DCD-C7E6-4010-B423-D0C2B0140BB9}" type="pres">
      <dgm:prSet presAssocID="{3787419C-598A-4AF8-8902-CA8808078D66}" presName="compNode" presStyleCnt="0"/>
      <dgm:spPr/>
    </dgm:pt>
    <dgm:pt modelId="{FFDEFF9D-D7E2-43F0-AFD3-7C995536374E}" type="pres">
      <dgm:prSet presAssocID="{3787419C-598A-4AF8-8902-CA8808078D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E1084A2C-C71D-4803-B478-A4E7D2D8606F}" type="pres">
      <dgm:prSet presAssocID="{3787419C-598A-4AF8-8902-CA8808078D66}" presName="spaceRect" presStyleCnt="0"/>
      <dgm:spPr/>
    </dgm:pt>
    <dgm:pt modelId="{21DC06C6-A09D-48A2-8D48-B747CDFAC3E0}" type="pres">
      <dgm:prSet presAssocID="{3787419C-598A-4AF8-8902-CA8808078D66}" presName="textRect" presStyleLbl="revTx" presStyleIdx="0" presStyleCnt="3">
        <dgm:presLayoutVars>
          <dgm:chMax val="1"/>
          <dgm:chPref val="1"/>
        </dgm:presLayoutVars>
      </dgm:prSet>
      <dgm:spPr/>
    </dgm:pt>
    <dgm:pt modelId="{2EC1C2CA-4378-4548-96CE-A0C3E3DA7B5E}" type="pres">
      <dgm:prSet presAssocID="{A13DD2F8-5E3F-4DE1-9D5A-294F9923C468}" presName="sibTrans" presStyleCnt="0"/>
      <dgm:spPr/>
    </dgm:pt>
    <dgm:pt modelId="{50B5CEB7-4C23-4977-A7A0-FCF7C39A1A1C}" type="pres">
      <dgm:prSet presAssocID="{02C52E8E-6C1A-4373-A945-44AD54C640D6}" presName="compNode" presStyleCnt="0"/>
      <dgm:spPr/>
    </dgm:pt>
    <dgm:pt modelId="{07BBF218-976E-45DD-B583-FDC7410617E1}" type="pres">
      <dgm:prSet presAssocID="{02C52E8E-6C1A-4373-A945-44AD54C640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2511685F-7CF9-4029-99FA-3458BA81A5F3}" type="pres">
      <dgm:prSet presAssocID="{02C52E8E-6C1A-4373-A945-44AD54C640D6}" presName="spaceRect" presStyleCnt="0"/>
      <dgm:spPr/>
    </dgm:pt>
    <dgm:pt modelId="{27FB8696-75AB-47B5-94C8-744457DEDDF3}" type="pres">
      <dgm:prSet presAssocID="{02C52E8E-6C1A-4373-A945-44AD54C640D6}" presName="textRect" presStyleLbl="revTx" presStyleIdx="1" presStyleCnt="3">
        <dgm:presLayoutVars>
          <dgm:chMax val="1"/>
          <dgm:chPref val="1"/>
        </dgm:presLayoutVars>
      </dgm:prSet>
      <dgm:spPr/>
    </dgm:pt>
    <dgm:pt modelId="{49F05BE9-8C61-4B3A-AC7A-A9EC38B9056C}" type="pres">
      <dgm:prSet presAssocID="{9B548C71-1EB9-4ABF-8293-2C84882AE44B}" presName="sibTrans" presStyleCnt="0"/>
      <dgm:spPr/>
    </dgm:pt>
    <dgm:pt modelId="{682CE88A-EB57-4EC5-82D6-3413F5D4110C}" type="pres">
      <dgm:prSet presAssocID="{F393C8FF-78ED-4753-A8FE-B1244F22BEFE}" presName="compNode" presStyleCnt="0"/>
      <dgm:spPr/>
    </dgm:pt>
    <dgm:pt modelId="{31A5C298-D8AB-41E9-8863-71F9F688E2A4}" type="pres">
      <dgm:prSet presAssocID="{F393C8FF-78ED-4753-A8FE-B1244F22B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73D4CBFB-5BC2-4604-8CFA-40ECC881592F}" type="pres">
      <dgm:prSet presAssocID="{F393C8FF-78ED-4753-A8FE-B1244F22BEFE}" presName="spaceRect" presStyleCnt="0"/>
      <dgm:spPr/>
    </dgm:pt>
    <dgm:pt modelId="{0B92E0C2-A9B5-4933-B0A9-847C7BDE3129}" type="pres">
      <dgm:prSet presAssocID="{F393C8FF-78ED-4753-A8FE-B1244F22B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9F2236-4F3B-4EDF-8D20-911A483E80A8}" type="presOf" srcId="{3787419C-598A-4AF8-8902-CA8808078D66}" destId="{21DC06C6-A09D-48A2-8D48-B747CDFAC3E0}" srcOrd="0" destOrd="0" presId="urn:microsoft.com/office/officeart/2018/2/layout/IconLabelList"/>
    <dgm:cxn modelId="{392D254A-6C8B-4488-B231-25FDE86E3BB3}" srcId="{994992F0-E475-422A-9E1C-B35D8CA88681}" destId="{F393C8FF-78ED-4753-A8FE-B1244F22BEFE}" srcOrd="2" destOrd="0" parTransId="{D0F46F4F-584C-4368-AEFF-D050A2F6906D}" sibTransId="{15189EAB-3DB7-40B1-9024-38853E6E8347}"/>
    <dgm:cxn modelId="{2765716F-2DA7-483B-B90F-F6F4F58CEF29}" srcId="{994992F0-E475-422A-9E1C-B35D8CA88681}" destId="{02C52E8E-6C1A-4373-A945-44AD54C640D6}" srcOrd="1" destOrd="0" parTransId="{B11452B1-32F5-4B03-B6F3-125BB325DE29}" sibTransId="{9B548C71-1EB9-4ABF-8293-2C84882AE44B}"/>
    <dgm:cxn modelId="{2351A18F-D6FB-46E5-9828-6C4388395026}" type="presOf" srcId="{F393C8FF-78ED-4753-A8FE-B1244F22BEFE}" destId="{0B92E0C2-A9B5-4933-B0A9-847C7BDE3129}" srcOrd="0" destOrd="0" presId="urn:microsoft.com/office/officeart/2018/2/layout/IconLabelList"/>
    <dgm:cxn modelId="{56962C9C-4EA3-4FAB-A990-C2A3480E2F39}" srcId="{994992F0-E475-422A-9E1C-B35D8CA88681}" destId="{3787419C-598A-4AF8-8902-CA8808078D66}" srcOrd="0" destOrd="0" parTransId="{DF974943-71C2-43CD-A2FE-19222FC58EB2}" sibTransId="{A13DD2F8-5E3F-4DE1-9D5A-294F9923C468}"/>
    <dgm:cxn modelId="{22210AA1-A648-4789-9137-345CF08CF7A1}" type="presOf" srcId="{02C52E8E-6C1A-4373-A945-44AD54C640D6}" destId="{27FB8696-75AB-47B5-94C8-744457DEDDF3}" srcOrd="0" destOrd="0" presId="urn:microsoft.com/office/officeart/2018/2/layout/IconLabelList"/>
    <dgm:cxn modelId="{0FA8E1FF-1571-49E4-A421-B29E79F8B9F8}" type="presOf" srcId="{994992F0-E475-422A-9E1C-B35D8CA88681}" destId="{6D2D7538-F89D-4CE5-93AC-B1C0B99B02BC}" srcOrd="0" destOrd="0" presId="urn:microsoft.com/office/officeart/2018/2/layout/IconLabelList"/>
    <dgm:cxn modelId="{F65D7B14-F484-46F0-9E59-D6D8074731AA}" type="presParOf" srcId="{6D2D7538-F89D-4CE5-93AC-B1C0B99B02BC}" destId="{80C99DCD-C7E6-4010-B423-D0C2B0140BB9}" srcOrd="0" destOrd="0" presId="urn:microsoft.com/office/officeart/2018/2/layout/IconLabelList"/>
    <dgm:cxn modelId="{A4B34F3F-CD3B-499E-8131-E9278D1DD78F}" type="presParOf" srcId="{80C99DCD-C7E6-4010-B423-D0C2B0140BB9}" destId="{FFDEFF9D-D7E2-43F0-AFD3-7C995536374E}" srcOrd="0" destOrd="0" presId="urn:microsoft.com/office/officeart/2018/2/layout/IconLabelList"/>
    <dgm:cxn modelId="{7BEC08E1-E368-4BF6-B411-4650A49AFB77}" type="presParOf" srcId="{80C99DCD-C7E6-4010-B423-D0C2B0140BB9}" destId="{E1084A2C-C71D-4803-B478-A4E7D2D8606F}" srcOrd="1" destOrd="0" presId="urn:microsoft.com/office/officeart/2018/2/layout/IconLabelList"/>
    <dgm:cxn modelId="{1CCC5805-E08A-49B9-95FC-5638364A40E0}" type="presParOf" srcId="{80C99DCD-C7E6-4010-B423-D0C2B0140BB9}" destId="{21DC06C6-A09D-48A2-8D48-B747CDFAC3E0}" srcOrd="2" destOrd="0" presId="urn:microsoft.com/office/officeart/2018/2/layout/IconLabelList"/>
    <dgm:cxn modelId="{4B109524-60A8-4488-B605-259CA108087F}" type="presParOf" srcId="{6D2D7538-F89D-4CE5-93AC-B1C0B99B02BC}" destId="{2EC1C2CA-4378-4548-96CE-A0C3E3DA7B5E}" srcOrd="1" destOrd="0" presId="urn:microsoft.com/office/officeart/2018/2/layout/IconLabelList"/>
    <dgm:cxn modelId="{338F8E71-7008-423C-88AC-B1DB0E6723B3}" type="presParOf" srcId="{6D2D7538-F89D-4CE5-93AC-B1C0B99B02BC}" destId="{50B5CEB7-4C23-4977-A7A0-FCF7C39A1A1C}" srcOrd="2" destOrd="0" presId="urn:microsoft.com/office/officeart/2018/2/layout/IconLabelList"/>
    <dgm:cxn modelId="{4ABE5F01-2238-42EE-BA78-E03202566BE9}" type="presParOf" srcId="{50B5CEB7-4C23-4977-A7A0-FCF7C39A1A1C}" destId="{07BBF218-976E-45DD-B583-FDC7410617E1}" srcOrd="0" destOrd="0" presId="urn:microsoft.com/office/officeart/2018/2/layout/IconLabelList"/>
    <dgm:cxn modelId="{7B12E5C5-C234-4ED8-A7AD-80628E08468F}" type="presParOf" srcId="{50B5CEB7-4C23-4977-A7A0-FCF7C39A1A1C}" destId="{2511685F-7CF9-4029-99FA-3458BA81A5F3}" srcOrd="1" destOrd="0" presId="urn:microsoft.com/office/officeart/2018/2/layout/IconLabelList"/>
    <dgm:cxn modelId="{672B308D-EDEE-4715-8364-23B9C79D850A}" type="presParOf" srcId="{50B5CEB7-4C23-4977-A7A0-FCF7C39A1A1C}" destId="{27FB8696-75AB-47B5-94C8-744457DEDDF3}" srcOrd="2" destOrd="0" presId="urn:microsoft.com/office/officeart/2018/2/layout/IconLabelList"/>
    <dgm:cxn modelId="{0051E4F4-6985-4C7C-915A-A92FF2E2B7C8}" type="presParOf" srcId="{6D2D7538-F89D-4CE5-93AC-B1C0B99B02BC}" destId="{49F05BE9-8C61-4B3A-AC7A-A9EC38B9056C}" srcOrd="3" destOrd="0" presId="urn:microsoft.com/office/officeart/2018/2/layout/IconLabelList"/>
    <dgm:cxn modelId="{B3F83B7B-C0C5-4208-A37D-58D62009C39C}" type="presParOf" srcId="{6D2D7538-F89D-4CE5-93AC-B1C0B99B02BC}" destId="{682CE88A-EB57-4EC5-82D6-3413F5D4110C}" srcOrd="4" destOrd="0" presId="urn:microsoft.com/office/officeart/2018/2/layout/IconLabelList"/>
    <dgm:cxn modelId="{C290586D-202B-454C-A7C6-F59023D5640F}" type="presParOf" srcId="{682CE88A-EB57-4EC5-82D6-3413F5D4110C}" destId="{31A5C298-D8AB-41E9-8863-71F9F688E2A4}" srcOrd="0" destOrd="0" presId="urn:microsoft.com/office/officeart/2018/2/layout/IconLabelList"/>
    <dgm:cxn modelId="{AC52E40C-7EA6-4C29-AB73-5FD2CAD92E09}" type="presParOf" srcId="{682CE88A-EB57-4EC5-82D6-3413F5D4110C}" destId="{73D4CBFB-5BC2-4604-8CFA-40ECC881592F}" srcOrd="1" destOrd="0" presId="urn:microsoft.com/office/officeart/2018/2/layout/IconLabelList"/>
    <dgm:cxn modelId="{ADEA3950-2D5C-4C57-971D-E50C4F1ACBD1}" type="presParOf" srcId="{682CE88A-EB57-4EC5-82D6-3413F5D4110C}" destId="{0B92E0C2-A9B5-4933-B0A9-847C7BDE31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C532BC-B173-4285-800C-7E24DCD302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F3BC5C9-AE55-4214-941E-0D3D41822644}">
      <dgm:prSet/>
      <dgm:spPr/>
      <dgm:t>
        <a:bodyPr/>
        <a:lstStyle/>
        <a:p>
          <a:r>
            <a:rPr lang="en-US"/>
            <a:t>Take the leap into action!</a:t>
          </a:r>
        </a:p>
      </dgm:t>
    </dgm:pt>
    <dgm:pt modelId="{3B5AD5BB-4B78-456F-B679-AD3A1FA4F262}" type="parTrans" cxnId="{D26FF55D-E38D-4027-B756-4470F9049DC9}">
      <dgm:prSet/>
      <dgm:spPr/>
      <dgm:t>
        <a:bodyPr/>
        <a:lstStyle/>
        <a:p>
          <a:endParaRPr lang="en-US"/>
        </a:p>
      </dgm:t>
    </dgm:pt>
    <dgm:pt modelId="{504E6F19-5A13-4CEF-AACD-F31C436D4A1D}" type="sibTrans" cxnId="{D26FF55D-E38D-4027-B756-4470F9049DC9}">
      <dgm:prSet/>
      <dgm:spPr/>
      <dgm:t>
        <a:bodyPr/>
        <a:lstStyle/>
        <a:p>
          <a:endParaRPr lang="en-US"/>
        </a:p>
      </dgm:t>
    </dgm:pt>
    <dgm:pt modelId="{C1580E5B-FEFA-4494-B830-94A3D7B213B7}">
      <dgm:prSet/>
      <dgm:spPr/>
      <dgm:t>
        <a:bodyPr/>
        <a:lstStyle/>
        <a:p>
          <a:r>
            <a:rPr lang="en-US" dirty="0"/>
            <a:t>Morning Ritual: Wake up early and walk for 35 minutes, monitoring steps and heart rate using a smartwatch.</a:t>
          </a:r>
        </a:p>
      </dgm:t>
    </dgm:pt>
    <dgm:pt modelId="{A9663E3D-8ECA-4FF9-A44D-4EA680DB52D6}" type="parTrans" cxnId="{6BCEAD18-865F-40FE-B9FF-9B6B8645712C}">
      <dgm:prSet/>
      <dgm:spPr/>
      <dgm:t>
        <a:bodyPr/>
        <a:lstStyle/>
        <a:p>
          <a:endParaRPr lang="en-US"/>
        </a:p>
      </dgm:t>
    </dgm:pt>
    <dgm:pt modelId="{D8658802-CD61-453B-8E64-9D3DED17D1C8}" type="sibTrans" cxnId="{6BCEAD18-865F-40FE-B9FF-9B6B8645712C}">
      <dgm:prSet/>
      <dgm:spPr/>
      <dgm:t>
        <a:bodyPr/>
        <a:lstStyle/>
        <a:p>
          <a:endParaRPr lang="en-US"/>
        </a:p>
      </dgm:t>
    </dgm:pt>
    <dgm:pt modelId="{178D0CA0-80A2-416E-8E1E-1C6214CEFFAD}">
      <dgm:prSet/>
      <dgm:spPr/>
      <dgm:t>
        <a:bodyPr/>
        <a:lstStyle/>
        <a:p>
          <a:r>
            <a:rPr lang="en-US" dirty="0"/>
            <a:t>Yoga at Home: Follow free YouTube videos to save on fitness costs.</a:t>
          </a:r>
        </a:p>
      </dgm:t>
    </dgm:pt>
    <dgm:pt modelId="{FCF4D3B8-BB1B-4DE2-8A11-F741549B2D4C}" type="parTrans" cxnId="{213F0378-8C08-42CD-A930-86F61AAD32E6}">
      <dgm:prSet/>
      <dgm:spPr/>
      <dgm:t>
        <a:bodyPr/>
        <a:lstStyle/>
        <a:p>
          <a:endParaRPr lang="en-US"/>
        </a:p>
      </dgm:t>
    </dgm:pt>
    <dgm:pt modelId="{749E2281-5E24-4891-840B-10DFDB52D1E6}" type="sibTrans" cxnId="{213F0378-8C08-42CD-A930-86F61AAD32E6}">
      <dgm:prSet/>
      <dgm:spPr/>
      <dgm:t>
        <a:bodyPr/>
        <a:lstStyle/>
        <a:p>
          <a:endParaRPr lang="en-US"/>
        </a:p>
      </dgm:t>
    </dgm:pt>
    <dgm:pt modelId="{BCEA4907-A5E0-46B6-ACB3-54062A71468A}">
      <dgm:prSet/>
      <dgm:spPr/>
      <dgm:t>
        <a:bodyPr/>
        <a:lstStyle/>
        <a:p>
          <a:r>
            <a:rPr lang="en-US" dirty="0"/>
            <a:t>Hydration Reminder: Set alarms for drinking water every two hours.</a:t>
          </a:r>
        </a:p>
      </dgm:t>
    </dgm:pt>
    <dgm:pt modelId="{29DA9E88-6E6A-487E-836F-8825302C504F}" type="parTrans" cxnId="{1D2710AE-872F-499E-8A43-BB1DC1F23693}">
      <dgm:prSet/>
      <dgm:spPr/>
      <dgm:t>
        <a:bodyPr/>
        <a:lstStyle/>
        <a:p>
          <a:endParaRPr lang="en-US"/>
        </a:p>
      </dgm:t>
    </dgm:pt>
    <dgm:pt modelId="{F1EC7E04-1B1B-496F-B52A-1C191E68B725}" type="sibTrans" cxnId="{1D2710AE-872F-499E-8A43-BB1DC1F23693}">
      <dgm:prSet/>
      <dgm:spPr/>
      <dgm:t>
        <a:bodyPr/>
        <a:lstStyle/>
        <a:p>
          <a:endParaRPr lang="en-US"/>
        </a:p>
      </dgm:t>
    </dgm:pt>
    <dgm:pt modelId="{FE035DBC-0313-4A98-B28F-073CDBA107B2}">
      <dgm:prSet/>
      <dgm:spPr/>
      <dgm:t>
        <a:bodyPr/>
        <a:lstStyle/>
        <a:p>
          <a:r>
            <a:rPr lang="en-US" dirty="0"/>
            <a:t>Meal Prep: Create a weekly menu based on nutritionist suggestions and prepare meals ahead of time or delegate cooking tasks.</a:t>
          </a:r>
        </a:p>
      </dgm:t>
    </dgm:pt>
    <dgm:pt modelId="{58A78A23-2C3A-466D-B4BE-DB57418D43E9}" type="parTrans" cxnId="{FD669E3C-2FA8-444F-A5CC-3C578815EC43}">
      <dgm:prSet/>
      <dgm:spPr/>
      <dgm:t>
        <a:bodyPr/>
        <a:lstStyle/>
        <a:p>
          <a:endParaRPr lang="en-US"/>
        </a:p>
      </dgm:t>
    </dgm:pt>
    <dgm:pt modelId="{AD3D3764-0EA9-47E1-9AAA-64468EEEBEE2}" type="sibTrans" cxnId="{FD669E3C-2FA8-444F-A5CC-3C578815EC43}">
      <dgm:prSet/>
      <dgm:spPr/>
      <dgm:t>
        <a:bodyPr/>
        <a:lstStyle/>
        <a:p>
          <a:endParaRPr lang="en-US"/>
        </a:p>
      </dgm:t>
    </dgm:pt>
    <dgm:pt modelId="{41CDDBFA-69F9-4852-91C8-65F42A520C39}">
      <dgm:prSet/>
      <dgm:spPr/>
      <dgm:t>
        <a:bodyPr/>
        <a:lstStyle/>
        <a:p>
          <a:r>
            <a:rPr lang="en-US" dirty="0"/>
            <a:t>Work Breaks: Incorporate short walks every 20–30 minutes to boost energy and productivity.</a:t>
          </a:r>
        </a:p>
      </dgm:t>
    </dgm:pt>
    <dgm:pt modelId="{5AAA999C-C51A-44A4-B63C-D0E73BF77760}" type="parTrans" cxnId="{A6E81B3A-DD4D-4851-9966-221908499A1A}">
      <dgm:prSet/>
      <dgm:spPr/>
      <dgm:t>
        <a:bodyPr/>
        <a:lstStyle/>
        <a:p>
          <a:endParaRPr lang="en-US"/>
        </a:p>
      </dgm:t>
    </dgm:pt>
    <dgm:pt modelId="{47799646-DBA3-42FA-9C5E-4D432566C18B}" type="sibTrans" cxnId="{A6E81B3A-DD4D-4851-9966-221908499A1A}">
      <dgm:prSet/>
      <dgm:spPr/>
      <dgm:t>
        <a:bodyPr/>
        <a:lstStyle/>
        <a:p>
          <a:endParaRPr lang="en-US"/>
        </a:p>
      </dgm:t>
    </dgm:pt>
    <dgm:pt modelId="{E8E1D34F-7619-496E-822D-E85627C243E3}">
      <dgm:prSet/>
      <dgm:spPr/>
      <dgm:t>
        <a:bodyPr/>
        <a:lstStyle/>
        <a:p>
          <a:r>
            <a:rPr lang="en-US" dirty="0"/>
            <a:t>Sleep Tracking: Wear a smartwatch to monitor and improve sleep patterns.</a:t>
          </a:r>
        </a:p>
      </dgm:t>
    </dgm:pt>
    <dgm:pt modelId="{137B0E5B-9B9D-429E-957F-6753F424F602}" type="parTrans" cxnId="{BC088253-0FFC-485A-8622-AC57A2EB82F9}">
      <dgm:prSet/>
      <dgm:spPr/>
      <dgm:t>
        <a:bodyPr/>
        <a:lstStyle/>
        <a:p>
          <a:endParaRPr lang="en-US"/>
        </a:p>
      </dgm:t>
    </dgm:pt>
    <dgm:pt modelId="{96618282-3664-44A3-9BC7-4E51D0D0776C}" type="sibTrans" cxnId="{BC088253-0FFC-485A-8622-AC57A2EB82F9}">
      <dgm:prSet/>
      <dgm:spPr/>
      <dgm:t>
        <a:bodyPr/>
        <a:lstStyle/>
        <a:p>
          <a:endParaRPr lang="en-US"/>
        </a:p>
      </dgm:t>
    </dgm:pt>
    <dgm:pt modelId="{DDD9CF7E-317C-4F92-815F-22335F7989AC}" type="pres">
      <dgm:prSet presAssocID="{6BC532BC-B173-4285-800C-7E24DCD30298}" presName="root" presStyleCnt="0">
        <dgm:presLayoutVars>
          <dgm:dir/>
          <dgm:resizeHandles val="exact"/>
        </dgm:presLayoutVars>
      </dgm:prSet>
      <dgm:spPr/>
    </dgm:pt>
    <dgm:pt modelId="{339216AF-3624-44AC-B3FE-BE2E2CD7618D}" type="pres">
      <dgm:prSet presAssocID="{7F3BC5C9-AE55-4214-941E-0D3D41822644}" presName="compNode" presStyleCnt="0"/>
      <dgm:spPr/>
    </dgm:pt>
    <dgm:pt modelId="{722E9506-A97B-48B6-9F5D-5C8860A3F174}" type="pres">
      <dgm:prSet presAssocID="{7F3BC5C9-AE55-4214-941E-0D3D4182264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4E9E2D34-7EB8-4F7E-8504-4BD5EBE43F47}" type="pres">
      <dgm:prSet presAssocID="{7F3BC5C9-AE55-4214-941E-0D3D41822644}" presName="spaceRect" presStyleCnt="0"/>
      <dgm:spPr/>
    </dgm:pt>
    <dgm:pt modelId="{00AFB1D1-0448-427E-AEDE-2EA0563F3021}" type="pres">
      <dgm:prSet presAssocID="{7F3BC5C9-AE55-4214-941E-0D3D41822644}" presName="textRect" presStyleLbl="revTx" presStyleIdx="0" presStyleCnt="7">
        <dgm:presLayoutVars>
          <dgm:chMax val="1"/>
          <dgm:chPref val="1"/>
        </dgm:presLayoutVars>
      </dgm:prSet>
      <dgm:spPr/>
    </dgm:pt>
    <dgm:pt modelId="{A15C38D4-2EEE-4D8B-B92F-033902A8D035}" type="pres">
      <dgm:prSet presAssocID="{504E6F19-5A13-4CEF-AACD-F31C436D4A1D}" presName="sibTrans" presStyleCnt="0"/>
      <dgm:spPr/>
    </dgm:pt>
    <dgm:pt modelId="{DC76A1D0-CD71-472E-8A48-C655826B8026}" type="pres">
      <dgm:prSet presAssocID="{C1580E5B-FEFA-4494-B830-94A3D7B213B7}" presName="compNode" presStyleCnt="0"/>
      <dgm:spPr/>
    </dgm:pt>
    <dgm:pt modelId="{64444409-D2B2-451C-A217-BC163ECB001A}" type="pres">
      <dgm:prSet presAssocID="{C1580E5B-FEFA-4494-B830-94A3D7B213B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2FD1930-9420-48AC-AA2B-BC26C28151E6}" type="pres">
      <dgm:prSet presAssocID="{C1580E5B-FEFA-4494-B830-94A3D7B213B7}" presName="spaceRect" presStyleCnt="0"/>
      <dgm:spPr/>
    </dgm:pt>
    <dgm:pt modelId="{26471834-DF38-47C7-A4E4-F20D54292A2D}" type="pres">
      <dgm:prSet presAssocID="{C1580E5B-FEFA-4494-B830-94A3D7B213B7}" presName="textRect" presStyleLbl="revTx" presStyleIdx="1" presStyleCnt="7">
        <dgm:presLayoutVars>
          <dgm:chMax val="1"/>
          <dgm:chPref val="1"/>
        </dgm:presLayoutVars>
      </dgm:prSet>
      <dgm:spPr/>
    </dgm:pt>
    <dgm:pt modelId="{CB255B2D-959E-4CBE-8293-7663C0995EB2}" type="pres">
      <dgm:prSet presAssocID="{D8658802-CD61-453B-8E64-9D3DED17D1C8}" presName="sibTrans" presStyleCnt="0"/>
      <dgm:spPr/>
    </dgm:pt>
    <dgm:pt modelId="{60ED0516-0D00-4AE6-BCA2-698943B00563}" type="pres">
      <dgm:prSet presAssocID="{178D0CA0-80A2-416E-8E1E-1C6214CEFFAD}" presName="compNode" presStyleCnt="0"/>
      <dgm:spPr/>
    </dgm:pt>
    <dgm:pt modelId="{22BD39C9-0B4C-4546-B422-C0458653163F}" type="pres">
      <dgm:prSet presAssocID="{178D0CA0-80A2-416E-8E1E-1C6214CEFFA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E9F54931-017A-45D5-8D15-E97F49F250CC}" type="pres">
      <dgm:prSet presAssocID="{178D0CA0-80A2-416E-8E1E-1C6214CEFFAD}" presName="spaceRect" presStyleCnt="0"/>
      <dgm:spPr/>
    </dgm:pt>
    <dgm:pt modelId="{F375EED7-5612-4D64-9424-5891B60A62AE}" type="pres">
      <dgm:prSet presAssocID="{178D0CA0-80A2-416E-8E1E-1C6214CEFFAD}" presName="textRect" presStyleLbl="revTx" presStyleIdx="2" presStyleCnt="7">
        <dgm:presLayoutVars>
          <dgm:chMax val="1"/>
          <dgm:chPref val="1"/>
        </dgm:presLayoutVars>
      </dgm:prSet>
      <dgm:spPr/>
    </dgm:pt>
    <dgm:pt modelId="{2B4C8DD2-0D3E-43E6-8463-64FD7BF393B4}" type="pres">
      <dgm:prSet presAssocID="{749E2281-5E24-4891-840B-10DFDB52D1E6}" presName="sibTrans" presStyleCnt="0"/>
      <dgm:spPr/>
    </dgm:pt>
    <dgm:pt modelId="{0344F483-E0BC-4BB4-BE37-6C7C837DDB01}" type="pres">
      <dgm:prSet presAssocID="{BCEA4907-A5E0-46B6-ACB3-54062A71468A}" presName="compNode" presStyleCnt="0"/>
      <dgm:spPr/>
    </dgm:pt>
    <dgm:pt modelId="{B65E1B38-3F11-4CD6-AA68-72AE91B15A45}" type="pres">
      <dgm:prSet presAssocID="{BCEA4907-A5E0-46B6-ACB3-54062A71468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FCD530EB-3910-4554-ADAB-9147C4C4065B}" type="pres">
      <dgm:prSet presAssocID="{BCEA4907-A5E0-46B6-ACB3-54062A71468A}" presName="spaceRect" presStyleCnt="0"/>
      <dgm:spPr/>
    </dgm:pt>
    <dgm:pt modelId="{B385364C-0C36-460D-8416-3BEBE89C8C06}" type="pres">
      <dgm:prSet presAssocID="{BCEA4907-A5E0-46B6-ACB3-54062A71468A}" presName="textRect" presStyleLbl="revTx" presStyleIdx="3" presStyleCnt="7">
        <dgm:presLayoutVars>
          <dgm:chMax val="1"/>
          <dgm:chPref val="1"/>
        </dgm:presLayoutVars>
      </dgm:prSet>
      <dgm:spPr/>
    </dgm:pt>
    <dgm:pt modelId="{58890177-6C88-4233-B72B-A1578AA5D1F2}" type="pres">
      <dgm:prSet presAssocID="{F1EC7E04-1B1B-496F-B52A-1C191E68B725}" presName="sibTrans" presStyleCnt="0"/>
      <dgm:spPr/>
    </dgm:pt>
    <dgm:pt modelId="{A6EC7BEF-BBB2-456A-8AB8-56B3EC2EC897}" type="pres">
      <dgm:prSet presAssocID="{FE035DBC-0313-4A98-B28F-073CDBA107B2}" presName="compNode" presStyleCnt="0"/>
      <dgm:spPr/>
    </dgm:pt>
    <dgm:pt modelId="{2EB2615B-F0D9-4CC7-8798-2AD2E6AFA50E}" type="pres">
      <dgm:prSet presAssocID="{FE035DBC-0313-4A98-B28F-073CDBA107B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E07A7312-9A4D-4AB7-9ECD-05B3BCFA2B29}" type="pres">
      <dgm:prSet presAssocID="{FE035DBC-0313-4A98-B28F-073CDBA107B2}" presName="spaceRect" presStyleCnt="0"/>
      <dgm:spPr/>
    </dgm:pt>
    <dgm:pt modelId="{A0B25366-088E-439C-BDB9-EFEE7B691C4F}" type="pres">
      <dgm:prSet presAssocID="{FE035DBC-0313-4A98-B28F-073CDBA107B2}" presName="textRect" presStyleLbl="revTx" presStyleIdx="4" presStyleCnt="7">
        <dgm:presLayoutVars>
          <dgm:chMax val="1"/>
          <dgm:chPref val="1"/>
        </dgm:presLayoutVars>
      </dgm:prSet>
      <dgm:spPr/>
    </dgm:pt>
    <dgm:pt modelId="{E845ECA0-8100-4AF0-8E25-D074BF46A9BF}" type="pres">
      <dgm:prSet presAssocID="{AD3D3764-0EA9-47E1-9AAA-64468EEEBEE2}" presName="sibTrans" presStyleCnt="0"/>
      <dgm:spPr/>
    </dgm:pt>
    <dgm:pt modelId="{05FBB856-7682-4966-B6E4-101816BCEB88}" type="pres">
      <dgm:prSet presAssocID="{41CDDBFA-69F9-4852-91C8-65F42A520C39}" presName="compNode" presStyleCnt="0"/>
      <dgm:spPr/>
    </dgm:pt>
    <dgm:pt modelId="{6EE72CE3-DF6C-420A-8BEC-8E6AE2CC3D4F}" type="pres">
      <dgm:prSet presAssocID="{41CDDBFA-69F9-4852-91C8-65F42A520C3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E16CF91-1A64-452E-B101-A66C79AF779C}" type="pres">
      <dgm:prSet presAssocID="{41CDDBFA-69F9-4852-91C8-65F42A520C39}" presName="spaceRect" presStyleCnt="0"/>
      <dgm:spPr/>
    </dgm:pt>
    <dgm:pt modelId="{B0917F66-803C-44AB-8075-A7C13269BB47}" type="pres">
      <dgm:prSet presAssocID="{41CDDBFA-69F9-4852-91C8-65F42A520C39}" presName="textRect" presStyleLbl="revTx" presStyleIdx="5" presStyleCnt="7">
        <dgm:presLayoutVars>
          <dgm:chMax val="1"/>
          <dgm:chPref val="1"/>
        </dgm:presLayoutVars>
      </dgm:prSet>
      <dgm:spPr/>
    </dgm:pt>
    <dgm:pt modelId="{37696139-AB37-46E5-8B0A-2A11EF6E1F71}" type="pres">
      <dgm:prSet presAssocID="{47799646-DBA3-42FA-9C5E-4D432566C18B}" presName="sibTrans" presStyleCnt="0"/>
      <dgm:spPr/>
    </dgm:pt>
    <dgm:pt modelId="{6F84987B-D372-4EAA-BF9A-F0F059794841}" type="pres">
      <dgm:prSet presAssocID="{E8E1D34F-7619-496E-822D-E85627C243E3}" presName="compNode" presStyleCnt="0"/>
      <dgm:spPr/>
    </dgm:pt>
    <dgm:pt modelId="{6F95E2AA-BB1F-409F-94C8-AD75ECB53FC1}" type="pres">
      <dgm:prSet presAssocID="{E8E1D34F-7619-496E-822D-E85627C243E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D4B4141-F4D1-46C9-A6CB-55D076B1D5F2}" type="pres">
      <dgm:prSet presAssocID="{E8E1D34F-7619-496E-822D-E85627C243E3}" presName="spaceRect" presStyleCnt="0"/>
      <dgm:spPr/>
    </dgm:pt>
    <dgm:pt modelId="{ED0A77C7-BB82-4FD4-8080-4AB2E9B9692C}" type="pres">
      <dgm:prSet presAssocID="{E8E1D34F-7619-496E-822D-E85627C243E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BCEAD18-865F-40FE-B9FF-9B6B8645712C}" srcId="{6BC532BC-B173-4285-800C-7E24DCD30298}" destId="{C1580E5B-FEFA-4494-B830-94A3D7B213B7}" srcOrd="1" destOrd="0" parTransId="{A9663E3D-8ECA-4FF9-A44D-4EA680DB52D6}" sibTransId="{D8658802-CD61-453B-8E64-9D3DED17D1C8}"/>
    <dgm:cxn modelId="{2A2BE939-17B3-40F7-B54C-3B3CDE7E5112}" type="presOf" srcId="{6BC532BC-B173-4285-800C-7E24DCD30298}" destId="{DDD9CF7E-317C-4F92-815F-22335F7989AC}" srcOrd="0" destOrd="0" presId="urn:microsoft.com/office/officeart/2018/2/layout/IconLabelList"/>
    <dgm:cxn modelId="{A6E81B3A-DD4D-4851-9966-221908499A1A}" srcId="{6BC532BC-B173-4285-800C-7E24DCD30298}" destId="{41CDDBFA-69F9-4852-91C8-65F42A520C39}" srcOrd="5" destOrd="0" parTransId="{5AAA999C-C51A-44A4-B63C-D0E73BF77760}" sibTransId="{47799646-DBA3-42FA-9C5E-4D432566C18B}"/>
    <dgm:cxn modelId="{FD669E3C-2FA8-444F-A5CC-3C578815EC43}" srcId="{6BC532BC-B173-4285-800C-7E24DCD30298}" destId="{FE035DBC-0313-4A98-B28F-073CDBA107B2}" srcOrd="4" destOrd="0" parTransId="{58A78A23-2C3A-466D-B4BE-DB57418D43E9}" sibTransId="{AD3D3764-0EA9-47E1-9AAA-64468EEEBEE2}"/>
    <dgm:cxn modelId="{D26FF55D-E38D-4027-B756-4470F9049DC9}" srcId="{6BC532BC-B173-4285-800C-7E24DCD30298}" destId="{7F3BC5C9-AE55-4214-941E-0D3D41822644}" srcOrd="0" destOrd="0" parTransId="{3B5AD5BB-4B78-456F-B679-AD3A1FA4F262}" sibTransId="{504E6F19-5A13-4CEF-AACD-F31C436D4A1D}"/>
    <dgm:cxn modelId="{AC225C4B-BBAA-4F82-9009-963E06F32DA7}" type="presOf" srcId="{E8E1D34F-7619-496E-822D-E85627C243E3}" destId="{ED0A77C7-BB82-4FD4-8080-4AB2E9B9692C}" srcOrd="0" destOrd="0" presId="urn:microsoft.com/office/officeart/2018/2/layout/IconLabelList"/>
    <dgm:cxn modelId="{38A9C34D-E603-40C7-86FA-905BE8688854}" type="presOf" srcId="{FE035DBC-0313-4A98-B28F-073CDBA107B2}" destId="{A0B25366-088E-439C-BDB9-EFEE7B691C4F}" srcOrd="0" destOrd="0" presId="urn:microsoft.com/office/officeart/2018/2/layout/IconLabelList"/>
    <dgm:cxn modelId="{4EE7E84F-598C-43B3-87D6-A601476F201C}" type="presOf" srcId="{C1580E5B-FEFA-4494-B830-94A3D7B213B7}" destId="{26471834-DF38-47C7-A4E4-F20D54292A2D}" srcOrd="0" destOrd="0" presId="urn:microsoft.com/office/officeart/2018/2/layout/IconLabelList"/>
    <dgm:cxn modelId="{BC088253-0FFC-485A-8622-AC57A2EB82F9}" srcId="{6BC532BC-B173-4285-800C-7E24DCD30298}" destId="{E8E1D34F-7619-496E-822D-E85627C243E3}" srcOrd="6" destOrd="0" parTransId="{137B0E5B-9B9D-429E-957F-6753F424F602}" sibTransId="{96618282-3664-44A3-9BC7-4E51D0D0776C}"/>
    <dgm:cxn modelId="{213F0378-8C08-42CD-A930-86F61AAD32E6}" srcId="{6BC532BC-B173-4285-800C-7E24DCD30298}" destId="{178D0CA0-80A2-416E-8E1E-1C6214CEFFAD}" srcOrd="2" destOrd="0" parTransId="{FCF4D3B8-BB1B-4DE2-8A11-F741549B2D4C}" sibTransId="{749E2281-5E24-4891-840B-10DFDB52D1E6}"/>
    <dgm:cxn modelId="{BA497579-23FB-41F7-9A26-381F3CA99C3A}" type="presOf" srcId="{BCEA4907-A5E0-46B6-ACB3-54062A71468A}" destId="{B385364C-0C36-460D-8416-3BEBE89C8C06}" srcOrd="0" destOrd="0" presId="urn:microsoft.com/office/officeart/2018/2/layout/IconLabelList"/>
    <dgm:cxn modelId="{1D2710AE-872F-499E-8A43-BB1DC1F23693}" srcId="{6BC532BC-B173-4285-800C-7E24DCD30298}" destId="{BCEA4907-A5E0-46B6-ACB3-54062A71468A}" srcOrd="3" destOrd="0" parTransId="{29DA9E88-6E6A-487E-836F-8825302C504F}" sibTransId="{F1EC7E04-1B1B-496F-B52A-1C191E68B725}"/>
    <dgm:cxn modelId="{43D4CED7-309B-4EC9-B6C9-73DDEF164080}" type="presOf" srcId="{41CDDBFA-69F9-4852-91C8-65F42A520C39}" destId="{B0917F66-803C-44AB-8075-A7C13269BB47}" srcOrd="0" destOrd="0" presId="urn:microsoft.com/office/officeart/2018/2/layout/IconLabelList"/>
    <dgm:cxn modelId="{B937DBEA-391D-4D0F-9757-4C52C4A28EA6}" type="presOf" srcId="{178D0CA0-80A2-416E-8E1E-1C6214CEFFAD}" destId="{F375EED7-5612-4D64-9424-5891B60A62AE}" srcOrd="0" destOrd="0" presId="urn:microsoft.com/office/officeart/2018/2/layout/IconLabelList"/>
    <dgm:cxn modelId="{E8EB2FEC-A879-457C-B9D0-4157C42B9B94}" type="presOf" srcId="{7F3BC5C9-AE55-4214-941E-0D3D41822644}" destId="{00AFB1D1-0448-427E-AEDE-2EA0563F3021}" srcOrd="0" destOrd="0" presId="urn:microsoft.com/office/officeart/2018/2/layout/IconLabelList"/>
    <dgm:cxn modelId="{6286D7E6-7B05-41E9-AD95-165B7DA0BA52}" type="presParOf" srcId="{DDD9CF7E-317C-4F92-815F-22335F7989AC}" destId="{339216AF-3624-44AC-B3FE-BE2E2CD7618D}" srcOrd="0" destOrd="0" presId="urn:microsoft.com/office/officeart/2018/2/layout/IconLabelList"/>
    <dgm:cxn modelId="{A65D2726-9C1C-4624-A2E0-467AC0B59A58}" type="presParOf" srcId="{339216AF-3624-44AC-B3FE-BE2E2CD7618D}" destId="{722E9506-A97B-48B6-9F5D-5C8860A3F174}" srcOrd="0" destOrd="0" presId="urn:microsoft.com/office/officeart/2018/2/layout/IconLabelList"/>
    <dgm:cxn modelId="{23121979-5B51-4BA4-8C73-DECFBEE7B73B}" type="presParOf" srcId="{339216AF-3624-44AC-B3FE-BE2E2CD7618D}" destId="{4E9E2D34-7EB8-4F7E-8504-4BD5EBE43F47}" srcOrd="1" destOrd="0" presId="urn:microsoft.com/office/officeart/2018/2/layout/IconLabelList"/>
    <dgm:cxn modelId="{C2B97C74-AA85-4A1E-A18C-72ED72061938}" type="presParOf" srcId="{339216AF-3624-44AC-B3FE-BE2E2CD7618D}" destId="{00AFB1D1-0448-427E-AEDE-2EA0563F3021}" srcOrd="2" destOrd="0" presId="urn:microsoft.com/office/officeart/2018/2/layout/IconLabelList"/>
    <dgm:cxn modelId="{26A8D931-1803-438A-A8DC-01D0B762A3A9}" type="presParOf" srcId="{DDD9CF7E-317C-4F92-815F-22335F7989AC}" destId="{A15C38D4-2EEE-4D8B-B92F-033902A8D035}" srcOrd="1" destOrd="0" presId="urn:microsoft.com/office/officeart/2018/2/layout/IconLabelList"/>
    <dgm:cxn modelId="{8185DEAE-3CC2-4CA0-BA19-DF14133D545F}" type="presParOf" srcId="{DDD9CF7E-317C-4F92-815F-22335F7989AC}" destId="{DC76A1D0-CD71-472E-8A48-C655826B8026}" srcOrd="2" destOrd="0" presId="urn:microsoft.com/office/officeart/2018/2/layout/IconLabelList"/>
    <dgm:cxn modelId="{0FCF831C-16B7-4191-BBB4-7B2C524C00A7}" type="presParOf" srcId="{DC76A1D0-CD71-472E-8A48-C655826B8026}" destId="{64444409-D2B2-451C-A217-BC163ECB001A}" srcOrd="0" destOrd="0" presId="urn:microsoft.com/office/officeart/2018/2/layout/IconLabelList"/>
    <dgm:cxn modelId="{852DFC4D-E4F3-4656-AD80-6E2EA86AE330}" type="presParOf" srcId="{DC76A1D0-CD71-472E-8A48-C655826B8026}" destId="{72FD1930-9420-48AC-AA2B-BC26C28151E6}" srcOrd="1" destOrd="0" presId="urn:microsoft.com/office/officeart/2018/2/layout/IconLabelList"/>
    <dgm:cxn modelId="{1C05DEB0-E8FE-487D-A739-793C05DF4728}" type="presParOf" srcId="{DC76A1D0-CD71-472E-8A48-C655826B8026}" destId="{26471834-DF38-47C7-A4E4-F20D54292A2D}" srcOrd="2" destOrd="0" presId="urn:microsoft.com/office/officeart/2018/2/layout/IconLabelList"/>
    <dgm:cxn modelId="{65115CDC-6597-4880-B639-E2EB2643E2D1}" type="presParOf" srcId="{DDD9CF7E-317C-4F92-815F-22335F7989AC}" destId="{CB255B2D-959E-4CBE-8293-7663C0995EB2}" srcOrd="3" destOrd="0" presId="urn:microsoft.com/office/officeart/2018/2/layout/IconLabelList"/>
    <dgm:cxn modelId="{BC35C932-A8EE-4277-BB40-774807B2C1E9}" type="presParOf" srcId="{DDD9CF7E-317C-4F92-815F-22335F7989AC}" destId="{60ED0516-0D00-4AE6-BCA2-698943B00563}" srcOrd="4" destOrd="0" presId="urn:microsoft.com/office/officeart/2018/2/layout/IconLabelList"/>
    <dgm:cxn modelId="{F4E8BF6F-6C7E-44E9-8735-F69ECF59BAE5}" type="presParOf" srcId="{60ED0516-0D00-4AE6-BCA2-698943B00563}" destId="{22BD39C9-0B4C-4546-B422-C0458653163F}" srcOrd="0" destOrd="0" presId="urn:microsoft.com/office/officeart/2018/2/layout/IconLabelList"/>
    <dgm:cxn modelId="{94CB59E4-3136-4313-BEB7-510FEFA850DF}" type="presParOf" srcId="{60ED0516-0D00-4AE6-BCA2-698943B00563}" destId="{E9F54931-017A-45D5-8D15-E97F49F250CC}" srcOrd="1" destOrd="0" presId="urn:microsoft.com/office/officeart/2018/2/layout/IconLabelList"/>
    <dgm:cxn modelId="{A1DA6C64-8B2E-4E06-888F-7B6446148A39}" type="presParOf" srcId="{60ED0516-0D00-4AE6-BCA2-698943B00563}" destId="{F375EED7-5612-4D64-9424-5891B60A62AE}" srcOrd="2" destOrd="0" presId="urn:microsoft.com/office/officeart/2018/2/layout/IconLabelList"/>
    <dgm:cxn modelId="{584B3C7F-A5DE-4544-B0DC-61BD32EFDC1C}" type="presParOf" srcId="{DDD9CF7E-317C-4F92-815F-22335F7989AC}" destId="{2B4C8DD2-0D3E-43E6-8463-64FD7BF393B4}" srcOrd="5" destOrd="0" presId="urn:microsoft.com/office/officeart/2018/2/layout/IconLabelList"/>
    <dgm:cxn modelId="{52BEF869-80B7-449C-9C3B-EDC0C101E949}" type="presParOf" srcId="{DDD9CF7E-317C-4F92-815F-22335F7989AC}" destId="{0344F483-E0BC-4BB4-BE37-6C7C837DDB01}" srcOrd="6" destOrd="0" presId="urn:microsoft.com/office/officeart/2018/2/layout/IconLabelList"/>
    <dgm:cxn modelId="{E8A7DA61-2797-434D-9757-AACE5E576ADC}" type="presParOf" srcId="{0344F483-E0BC-4BB4-BE37-6C7C837DDB01}" destId="{B65E1B38-3F11-4CD6-AA68-72AE91B15A45}" srcOrd="0" destOrd="0" presId="urn:microsoft.com/office/officeart/2018/2/layout/IconLabelList"/>
    <dgm:cxn modelId="{E3793658-6705-436F-A040-576D5F5613E1}" type="presParOf" srcId="{0344F483-E0BC-4BB4-BE37-6C7C837DDB01}" destId="{FCD530EB-3910-4554-ADAB-9147C4C4065B}" srcOrd="1" destOrd="0" presId="urn:microsoft.com/office/officeart/2018/2/layout/IconLabelList"/>
    <dgm:cxn modelId="{32D505F7-2FD1-48FC-8C86-5A1B9D5A09ED}" type="presParOf" srcId="{0344F483-E0BC-4BB4-BE37-6C7C837DDB01}" destId="{B385364C-0C36-460D-8416-3BEBE89C8C06}" srcOrd="2" destOrd="0" presId="urn:microsoft.com/office/officeart/2018/2/layout/IconLabelList"/>
    <dgm:cxn modelId="{D57C9559-6360-48D8-9DBF-8F7A32AF636C}" type="presParOf" srcId="{DDD9CF7E-317C-4F92-815F-22335F7989AC}" destId="{58890177-6C88-4233-B72B-A1578AA5D1F2}" srcOrd="7" destOrd="0" presId="urn:microsoft.com/office/officeart/2018/2/layout/IconLabelList"/>
    <dgm:cxn modelId="{8A8F7E13-0715-4748-BFAC-8EE5E472BBF9}" type="presParOf" srcId="{DDD9CF7E-317C-4F92-815F-22335F7989AC}" destId="{A6EC7BEF-BBB2-456A-8AB8-56B3EC2EC897}" srcOrd="8" destOrd="0" presId="urn:microsoft.com/office/officeart/2018/2/layout/IconLabelList"/>
    <dgm:cxn modelId="{D1317FAB-48E8-448E-B256-FEEA0E41EEB2}" type="presParOf" srcId="{A6EC7BEF-BBB2-456A-8AB8-56B3EC2EC897}" destId="{2EB2615B-F0D9-4CC7-8798-2AD2E6AFA50E}" srcOrd="0" destOrd="0" presId="urn:microsoft.com/office/officeart/2018/2/layout/IconLabelList"/>
    <dgm:cxn modelId="{C5376C10-F5BC-401D-B946-5888D9F0CDDF}" type="presParOf" srcId="{A6EC7BEF-BBB2-456A-8AB8-56B3EC2EC897}" destId="{E07A7312-9A4D-4AB7-9ECD-05B3BCFA2B29}" srcOrd="1" destOrd="0" presId="urn:microsoft.com/office/officeart/2018/2/layout/IconLabelList"/>
    <dgm:cxn modelId="{5062A8A4-5B37-47B4-AE58-6DA086D63173}" type="presParOf" srcId="{A6EC7BEF-BBB2-456A-8AB8-56B3EC2EC897}" destId="{A0B25366-088E-439C-BDB9-EFEE7B691C4F}" srcOrd="2" destOrd="0" presId="urn:microsoft.com/office/officeart/2018/2/layout/IconLabelList"/>
    <dgm:cxn modelId="{7DC908CC-AC80-4423-A93D-8CFC3DCD4162}" type="presParOf" srcId="{DDD9CF7E-317C-4F92-815F-22335F7989AC}" destId="{E845ECA0-8100-4AF0-8E25-D074BF46A9BF}" srcOrd="9" destOrd="0" presId="urn:microsoft.com/office/officeart/2018/2/layout/IconLabelList"/>
    <dgm:cxn modelId="{49224844-3828-41A6-831C-C88B088AF435}" type="presParOf" srcId="{DDD9CF7E-317C-4F92-815F-22335F7989AC}" destId="{05FBB856-7682-4966-B6E4-101816BCEB88}" srcOrd="10" destOrd="0" presId="urn:microsoft.com/office/officeart/2018/2/layout/IconLabelList"/>
    <dgm:cxn modelId="{09977C2D-8F88-4349-8584-C0735E61E416}" type="presParOf" srcId="{05FBB856-7682-4966-B6E4-101816BCEB88}" destId="{6EE72CE3-DF6C-420A-8BEC-8E6AE2CC3D4F}" srcOrd="0" destOrd="0" presId="urn:microsoft.com/office/officeart/2018/2/layout/IconLabelList"/>
    <dgm:cxn modelId="{965575DD-29E5-42CB-8B6A-6B2643840F47}" type="presParOf" srcId="{05FBB856-7682-4966-B6E4-101816BCEB88}" destId="{AE16CF91-1A64-452E-B101-A66C79AF779C}" srcOrd="1" destOrd="0" presId="urn:microsoft.com/office/officeart/2018/2/layout/IconLabelList"/>
    <dgm:cxn modelId="{550444C3-F6FD-41E2-8392-0FB601B0860C}" type="presParOf" srcId="{05FBB856-7682-4966-B6E4-101816BCEB88}" destId="{B0917F66-803C-44AB-8075-A7C13269BB47}" srcOrd="2" destOrd="0" presId="urn:microsoft.com/office/officeart/2018/2/layout/IconLabelList"/>
    <dgm:cxn modelId="{0AD024AD-23A4-42E4-8B19-B0DF3996D831}" type="presParOf" srcId="{DDD9CF7E-317C-4F92-815F-22335F7989AC}" destId="{37696139-AB37-46E5-8B0A-2A11EF6E1F71}" srcOrd="11" destOrd="0" presId="urn:microsoft.com/office/officeart/2018/2/layout/IconLabelList"/>
    <dgm:cxn modelId="{4710ED03-E8A3-449D-935F-3565580A7159}" type="presParOf" srcId="{DDD9CF7E-317C-4F92-815F-22335F7989AC}" destId="{6F84987B-D372-4EAA-BF9A-F0F059794841}" srcOrd="12" destOrd="0" presId="urn:microsoft.com/office/officeart/2018/2/layout/IconLabelList"/>
    <dgm:cxn modelId="{EBF4F6D4-89D4-4F90-85AA-7128C86575D2}" type="presParOf" srcId="{6F84987B-D372-4EAA-BF9A-F0F059794841}" destId="{6F95E2AA-BB1F-409F-94C8-AD75ECB53FC1}" srcOrd="0" destOrd="0" presId="urn:microsoft.com/office/officeart/2018/2/layout/IconLabelList"/>
    <dgm:cxn modelId="{5F6CECD3-F0C2-43E4-ACE2-9B5BE5DE7481}" type="presParOf" srcId="{6F84987B-D372-4EAA-BF9A-F0F059794841}" destId="{6D4B4141-F4D1-46C9-A6CB-55D076B1D5F2}" srcOrd="1" destOrd="0" presId="urn:microsoft.com/office/officeart/2018/2/layout/IconLabelList"/>
    <dgm:cxn modelId="{DC6F4EAC-32A5-41C7-9680-ABCAEDB2057D}" type="presParOf" srcId="{6F84987B-D372-4EAA-BF9A-F0F059794841}" destId="{ED0A77C7-BB82-4FD4-8080-4AB2E9B969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CAA39-C14C-4DAE-A260-4C712C9305A9}">
      <dsp:nvSpPr>
        <dsp:cNvPr id="0" name=""/>
        <dsp:cNvSpPr/>
      </dsp:nvSpPr>
      <dsp:spPr>
        <a:xfrm>
          <a:off x="641171" y="18268"/>
          <a:ext cx="1749937" cy="1749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47D41-4975-46EF-A100-1DA29B19460F}">
      <dsp:nvSpPr>
        <dsp:cNvPr id="0" name=""/>
        <dsp:cNvSpPr/>
      </dsp:nvSpPr>
      <dsp:spPr>
        <a:xfrm>
          <a:off x="1014108" y="39120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1734D-E29B-4733-803C-DD4E01903EBD}">
      <dsp:nvSpPr>
        <dsp:cNvPr id="0" name=""/>
        <dsp:cNvSpPr/>
      </dsp:nvSpPr>
      <dsp:spPr>
        <a:xfrm>
          <a:off x="81764" y="2313268"/>
          <a:ext cx="2868750" cy="811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tx2">
                  <a:lumMod val="75000"/>
                </a:schemeClr>
              </a:solidFill>
            </a:rPr>
            <a:t>Envisioning a healthier you!</a:t>
          </a:r>
        </a:p>
      </dsp:txBody>
      <dsp:txXfrm>
        <a:off x="81764" y="2313268"/>
        <a:ext cx="2868750" cy="811183"/>
      </dsp:txXfrm>
    </dsp:sp>
    <dsp:sp modelId="{8C0CDCE6-6C57-4E11-9B53-C63D8C93DA5E}">
      <dsp:nvSpPr>
        <dsp:cNvPr id="0" name=""/>
        <dsp:cNvSpPr/>
      </dsp:nvSpPr>
      <dsp:spPr>
        <a:xfrm>
          <a:off x="4525171" y="18268"/>
          <a:ext cx="1749937" cy="1749937"/>
        </a:xfrm>
        <a:prstGeom prst="ellipse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73ADB-7FB6-4879-B316-0CE75A9D1C9B}">
      <dsp:nvSpPr>
        <dsp:cNvPr id="0" name=""/>
        <dsp:cNvSpPr/>
      </dsp:nvSpPr>
      <dsp:spPr>
        <a:xfrm>
          <a:off x="4898109" y="39120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1F073-0F17-49B3-86CB-6961CB4CDDC7}">
      <dsp:nvSpPr>
        <dsp:cNvPr id="0" name=""/>
        <dsp:cNvSpPr/>
      </dsp:nvSpPr>
      <dsp:spPr>
        <a:xfrm>
          <a:off x="3452546" y="2313268"/>
          <a:ext cx="3895188" cy="811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The goal is to establish a sustainable daily routine encompassing exercise, nutrition, hydration, and sleep for overall well-being.</a:t>
          </a:r>
        </a:p>
      </dsp:txBody>
      <dsp:txXfrm>
        <a:off x="3452546" y="2313268"/>
        <a:ext cx="3895188" cy="811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23E3F-2E92-4627-91FE-5476BE4BE1BC}">
      <dsp:nvSpPr>
        <dsp:cNvPr id="0" name=""/>
        <dsp:cNvSpPr/>
      </dsp:nvSpPr>
      <dsp:spPr>
        <a:xfrm>
          <a:off x="467999" y="333860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48F80-0FB3-40B5-B30F-D616664EA7AC}">
      <dsp:nvSpPr>
        <dsp:cNvPr id="0" name=""/>
        <dsp:cNvSpPr/>
      </dsp:nvSpPr>
      <dsp:spPr>
        <a:xfrm>
          <a:off x="753187" y="619048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94B64-69EF-40E5-9706-C254561BF3CF}">
      <dsp:nvSpPr>
        <dsp:cNvPr id="0" name=""/>
        <dsp:cNvSpPr/>
      </dsp:nvSpPr>
      <dsp:spPr>
        <a:xfrm>
          <a:off x="40218" y="208886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Setting the foundation for success.</a:t>
          </a:r>
        </a:p>
      </dsp:txBody>
      <dsp:txXfrm>
        <a:off x="40218" y="2088860"/>
        <a:ext cx="2193750" cy="720000"/>
      </dsp:txXfrm>
    </dsp:sp>
    <dsp:sp modelId="{8F943CA4-EBE5-4688-80C0-463E3A9106CF}">
      <dsp:nvSpPr>
        <dsp:cNvPr id="0" name=""/>
        <dsp:cNvSpPr/>
      </dsp:nvSpPr>
      <dsp:spPr>
        <a:xfrm>
          <a:off x="3045656" y="333860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8D0B5-F051-4DA2-A5FF-96DA2851141D}">
      <dsp:nvSpPr>
        <dsp:cNvPr id="0" name=""/>
        <dsp:cNvSpPr/>
      </dsp:nvSpPr>
      <dsp:spPr>
        <a:xfrm>
          <a:off x="3330843" y="619048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64C9F-615F-4024-9CAD-16534C8026DE}">
      <dsp:nvSpPr>
        <dsp:cNvPr id="0" name=""/>
        <dsp:cNvSpPr/>
      </dsp:nvSpPr>
      <dsp:spPr>
        <a:xfrm>
          <a:off x="2617875" y="208886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Optimize time management for regular exercise, improved food choices, and sufficient rest.</a:t>
          </a:r>
        </a:p>
      </dsp:txBody>
      <dsp:txXfrm>
        <a:off x="2617875" y="2088860"/>
        <a:ext cx="2193750" cy="720000"/>
      </dsp:txXfrm>
    </dsp:sp>
    <dsp:sp modelId="{89A691AE-C40D-45C4-A3F5-5F323A538A93}">
      <dsp:nvSpPr>
        <dsp:cNvPr id="0" name=""/>
        <dsp:cNvSpPr/>
      </dsp:nvSpPr>
      <dsp:spPr>
        <a:xfrm>
          <a:off x="5623312" y="333860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D58FF-CE2F-4BB6-8321-B89CDCB97FB0}">
      <dsp:nvSpPr>
        <dsp:cNvPr id="0" name=""/>
        <dsp:cNvSpPr/>
      </dsp:nvSpPr>
      <dsp:spPr>
        <a:xfrm>
          <a:off x="5908500" y="619048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0BE0E-C730-4F93-A899-F9B0F82E46F0}">
      <dsp:nvSpPr>
        <dsp:cNvPr id="0" name=""/>
        <dsp:cNvSpPr/>
      </dsp:nvSpPr>
      <dsp:spPr>
        <a:xfrm>
          <a:off x="5195531" y="208886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Allocate specific time slots for health activities to ensure consistency.</a:t>
          </a:r>
        </a:p>
      </dsp:txBody>
      <dsp:txXfrm>
        <a:off x="5195531" y="2088860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EFE4A-7918-430B-9470-47E4DC091CF7}">
      <dsp:nvSpPr>
        <dsp:cNvPr id="0" name=""/>
        <dsp:cNvSpPr/>
      </dsp:nvSpPr>
      <dsp:spPr>
        <a:xfrm>
          <a:off x="467999" y="239925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596F9-8695-4168-A329-4BD996727A76}">
      <dsp:nvSpPr>
        <dsp:cNvPr id="0" name=""/>
        <dsp:cNvSpPr/>
      </dsp:nvSpPr>
      <dsp:spPr>
        <a:xfrm>
          <a:off x="753187" y="5251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AFD97-74E8-41E1-B10E-A5DF75EC1EE9}">
      <dsp:nvSpPr>
        <dsp:cNvPr id="0" name=""/>
        <dsp:cNvSpPr/>
      </dsp:nvSpPr>
      <dsp:spPr>
        <a:xfrm>
          <a:off x="40218" y="1994925"/>
          <a:ext cx="219375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Assess resources and feasibility.</a:t>
          </a:r>
        </a:p>
      </dsp:txBody>
      <dsp:txXfrm>
        <a:off x="40218" y="1994925"/>
        <a:ext cx="2193750" cy="1350000"/>
      </dsp:txXfrm>
    </dsp:sp>
    <dsp:sp modelId="{00022B13-528D-432A-9F23-31B6BE839D38}">
      <dsp:nvSpPr>
        <dsp:cNvPr id="0" name=""/>
        <dsp:cNvSpPr/>
      </dsp:nvSpPr>
      <dsp:spPr>
        <a:xfrm>
          <a:off x="3045655" y="239925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E0E80-6085-459C-BD46-AC0F022EF360}">
      <dsp:nvSpPr>
        <dsp:cNvPr id="0" name=""/>
        <dsp:cNvSpPr/>
      </dsp:nvSpPr>
      <dsp:spPr>
        <a:xfrm>
          <a:off x="3330843" y="5251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8E2F9-4480-46DB-8C9D-E1655903C0B5}">
      <dsp:nvSpPr>
        <dsp:cNvPr id="0" name=""/>
        <dsp:cNvSpPr/>
      </dsp:nvSpPr>
      <dsp:spPr>
        <a:xfrm>
          <a:off x="2617874" y="1994925"/>
          <a:ext cx="219375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Evaluate time and budget constraints for fitness activities and dietary improvements.</a:t>
          </a:r>
        </a:p>
      </dsp:txBody>
      <dsp:txXfrm>
        <a:off x="2617874" y="1994925"/>
        <a:ext cx="2193750" cy="1350000"/>
      </dsp:txXfrm>
    </dsp:sp>
    <dsp:sp modelId="{8E16FF0F-3BDF-4ED9-9701-A135D2F9A49E}">
      <dsp:nvSpPr>
        <dsp:cNvPr id="0" name=""/>
        <dsp:cNvSpPr/>
      </dsp:nvSpPr>
      <dsp:spPr>
        <a:xfrm>
          <a:off x="5623312" y="239925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248BC-1A51-4C16-A753-E85BF0E8C854}">
      <dsp:nvSpPr>
        <dsp:cNvPr id="0" name=""/>
        <dsp:cNvSpPr/>
      </dsp:nvSpPr>
      <dsp:spPr>
        <a:xfrm>
          <a:off x="5908499" y="525112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38B72-074C-4EE3-8A45-12F88B54E6E1}">
      <dsp:nvSpPr>
        <dsp:cNvPr id="0" name=""/>
        <dsp:cNvSpPr/>
      </dsp:nvSpPr>
      <dsp:spPr>
        <a:xfrm>
          <a:off x="5195530" y="1994925"/>
          <a:ext cx="219375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Identify opportunities for cost-effective options like online fitness resources.</a:t>
          </a:r>
        </a:p>
      </dsp:txBody>
      <dsp:txXfrm>
        <a:off x="5195530" y="1994925"/>
        <a:ext cx="2193750" cy="135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FB878-D1EC-458B-B5FF-0B5A8D6051A1}">
      <dsp:nvSpPr>
        <dsp:cNvPr id="0" name=""/>
        <dsp:cNvSpPr/>
      </dsp:nvSpPr>
      <dsp:spPr>
        <a:xfrm>
          <a:off x="467999" y="333860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05848-CEDB-413B-B5FB-EED8D74EF427}">
      <dsp:nvSpPr>
        <dsp:cNvPr id="0" name=""/>
        <dsp:cNvSpPr/>
      </dsp:nvSpPr>
      <dsp:spPr>
        <a:xfrm>
          <a:off x="753187" y="619048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853C8-37FB-4468-9C6F-8FCA49B88735}">
      <dsp:nvSpPr>
        <dsp:cNvPr id="0" name=""/>
        <dsp:cNvSpPr/>
      </dsp:nvSpPr>
      <dsp:spPr>
        <a:xfrm>
          <a:off x="40218" y="208886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Seek expert insights and practical solutions.</a:t>
          </a:r>
        </a:p>
      </dsp:txBody>
      <dsp:txXfrm>
        <a:off x="40218" y="2088860"/>
        <a:ext cx="2193750" cy="720000"/>
      </dsp:txXfrm>
    </dsp:sp>
    <dsp:sp modelId="{191C88FC-0EC5-4882-B8D0-1F4B0773EE14}">
      <dsp:nvSpPr>
        <dsp:cNvPr id="0" name=""/>
        <dsp:cNvSpPr/>
      </dsp:nvSpPr>
      <dsp:spPr>
        <a:xfrm>
          <a:off x="3045656" y="333860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C99E9-E014-403E-AF2B-B703934EC0D1}">
      <dsp:nvSpPr>
        <dsp:cNvPr id="0" name=""/>
        <dsp:cNvSpPr/>
      </dsp:nvSpPr>
      <dsp:spPr>
        <a:xfrm>
          <a:off x="3330843" y="619048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F27F3-3E73-437E-83E2-4304FF367FE2}">
      <dsp:nvSpPr>
        <dsp:cNvPr id="0" name=""/>
        <dsp:cNvSpPr/>
      </dsp:nvSpPr>
      <dsp:spPr>
        <a:xfrm>
          <a:off x="2617875" y="208886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Consult a nutritionist for tailored dietary recommendations.</a:t>
          </a:r>
        </a:p>
      </dsp:txBody>
      <dsp:txXfrm>
        <a:off x="2617875" y="2088860"/>
        <a:ext cx="2193750" cy="720000"/>
      </dsp:txXfrm>
    </dsp:sp>
    <dsp:sp modelId="{61CE894B-82B5-435B-9C76-1D3F22F6C10A}">
      <dsp:nvSpPr>
        <dsp:cNvPr id="0" name=""/>
        <dsp:cNvSpPr/>
      </dsp:nvSpPr>
      <dsp:spPr>
        <a:xfrm>
          <a:off x="5623312" y="333860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E7DE8-6946-4ADF-9814-2BE61659BFAE}">
      <dsp:nvSpPr>
        <dsp:cNvPr id="0" name=""/>
        <dsp:cNvSpPr/>
      </dsp:nvSpPr>
      <dsp:spPr>
        <a:xfrm>
          <a:off x="5908500" y="619048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9AC7D-0722-4C67-B97F-90EEA7561971}">
      <dsp:nvSpPr>
        <dsp:cNvPr id="0" name=""/>
        <dsp:cNvSpPr/>
      </dsp:nvSpPr>
      <dsp:spPr>
        <a:xfrm>
          <a:off x="5195531" y="208886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Research local gyms or yoga studios offering programs for cardiovascular health, strength, flexibility, and weight management.</a:t>
          </a:r>
        </a:p>
      </dsp:txBody>
      <dsp:txXfrm>
        <a:off x="5195531" y="2088860"/>
        <a:ext cx="21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D8853-1EBC-4C6B-9CA5-073A378101BC}">
      <dsp:nvSpPr>
        <dsp:cNvPr id="0" name=""/>
        <dsp:cNvSpPr/>
      </dsp:nvSpPr>
      <dsp:spPr>
        <a:xfrm>
          <a:off x="1240668" y="510943"/>
          <a:ext cx="989632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69F39-B495-40F6-96BD-AD9C92BE3C84}">
      <dsp:nvSpPr>
        <dsp:cNvPr id="0" name=""/>
        <dsp:cNvSpPr/>
      </dsp:nvSpPr>
      <dsp:spPr>
        <a:xfrm>
          <a:off x="2289679" y="427850"/>
          <a:ext cx="113807" cy="213760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2A061-B81D-49C3-91E5-30616428B5EE}">
      <dsp:nvSpPr>
        <dsp:cNvPr id="0" name=""/>
        <dsp:cNvSpPr/>
      </dsp:nvSpPr>
      <dsp:spPr>
        <a:xfrm>
          <a:off x="605984" y="0"/>
          <a:ext cx="1021959" cy="102195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58" tIns="39658" rIns="39658" bIns="39658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1</a:t>
          </a:r>
        </a:p>
      </dsp:txBody>
      <dsp:txXfrm>
        <a:off x="755646" y="149662"/>
        <a:ext cx="722635" cy="722635"/>
      </dsp:txXfrm>
    </dsp:sp>
    <dsp:sp modelId="{8B7F6A05-6FD5-47B0-9DFA-7185752F9A48}">
      <dsp:nvSpPr>
        <dsp:cNvPr id="0" name=""/>
        <dsp:cNvSpPr/>
      </dsp:nvSpPr>
      <dsp:spPr>
        <a:xfrm>
          <a:off x="3627" y="1187559"/>
          <a:ext cx="2226673" cy="195516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642" tIns="165100" rIns="175642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Compare and decide wisely.</a:t>
          </a:r>
        </a:p>
      </dsp:txBody>
      <dsp:txXfrm>
        <a:off x="3627" y="1578591"/>
        <a:ext cx="2226673" cy="1564129"/>
      </dsp:txXfrm>
    </dsp:sp>
    <dsp:sp modelId="{994924B7-DC44-45E8-A892-6561BA1A6633}">
      <dsp:nvSpPr>
        <dsp:cNvPr id="0" name=""/>
        <dsp:cNvSpPr/>
      </dsp:nvSpPr>
      <dsp:spPr>
        <a:xfrm>
          <a:off x="2477709" y="510943"/>
          <a:ext cx="2226673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7058C-73E1-4F3B-99BF-169471DED149}">
      <dsp:nvSpPr>
        <dsp:cNvPr id="0" name=""/>
        <dsp:cNvSpPr/>
      </dsp:nvSpPr>
      <dsp:spPr>
        <a:xfrm>
          <a:off x="4763760" y="427850"/>
          <a:ext cx="113807" cy="213760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D0A3B-880D-48B2-8897-710036DDE590}">
      <dsp:nvSpPr>
        <dsp:cNvPr id="0" name=""/>
        <dsp:cNvSpPr/>
      </dsp:nvSpPr>
      <dsp:spPr>
        <a:xfrm>
          <a:off x="3080066" y="0"/>
          <a:ext cx="1021959" cy="102195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58" tIns="39658" rIns="39658" bIns="39658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2</a:t>
          </a:r>
        </a:p>
      </dsp:txBody>
      <dsp:txXfrm>
        <a:off x="3229728" y="149662"/>
        <a:ext cx="722635" cy="722635"/>
      </dsp:txXfrm>
    </dsp:sp>
    <dsp:sp modelId="{44D04177-588F-4BBF-8637-903337D88911}">
      <dsp:nvSpPr>
        <dsp:cNvPr id="0" name=""/>
        <dsp:cNvSpPr/>
      </dsp:nvSpPr>
      <dsp:spPr>
        <a:xfrm>
          <a:off x="2477709" y="1187559"/>
          <a:ext cx="2226673" cy="195516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642" tIns="165100" rIns="175642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 the best services and apps based on cost, quality, and compatibility with your lifestyle.</a:t>
          </a:r>
        </a:p>
      </dsp:txBody>
      <dsp:txXfrm>
        <a:off x="2477709" y="1578591"/>
        <a:ext cx="2226673" cy="1564129"/>
      </dsp:txXfrm>
    </dsp:sp>
    <dsp:sp modelId="{B3B352CF-3AEE-4BDC-8811-8B94986CFC34}">
      <dsp:nvSpPr>
        <dsp:cNvPr id="0" name=""/>
        <dsp:cNvSpPr/>
      </dsp:nvSpPr>
      <dsp:spPr>
        <a:xfrm>
          <a:off x="4951790" y="510943"/>
          <a:ext cx="1113336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7A936-3E9B-432B-9684-B5304835E2B6}">
      <dsp:nvSpPr>
        <dsp:cNvPr id="0" name=""/>
        <dsp:cNvSpPr/>
      </dsp:nvSpPr>
      <dsp:spPr>
        <a:xfrm>
          <a:off x="5554147" y="0"/>
          <a:ext cx="1021959" cy="102195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658" tIns="39658" rIns="39658" bIns="39658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3</a:t>
          </a:r>
        </a:p>
      </dsp:txBody>
      <dsp:txXfrm>
        <a:off x="5703809" y="149662"/>
        <a:ext cx="722635" cy="722635"/>
      </dsp:txXfrm>
    </dsp:sp>
    <dsp:sp modelId="{AB80B5E1-AE20-4AC4-8AE9-08E6CBA616AE}">
      <dsp:nvSpPr>
        <dsp:cNvPr id="0" name=""/>
        <dsp:cNvSpPr/>
      </dsp:nvSpPr>
      <dsp:spPr>
        <a:xfrm>
          <a:off x="4951790" y="1187559"/>
          <a:ext cx="2226673" cy="1955161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642" tIns="165100" rIns="175642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Identify a free reminder app to streamline task management, such as meal planning and water intake tracking.</a:t>
          </a:r>
        </a:p>
      </dsp:txBody>
      <dsp:txXfrm>
        <a:off x="4951790" y="1578591"/>
        <a:ext cx="2226673" cy="15641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EFF9D-D7E2-43F0-AFD3-7C995536374E}">
      <dsp:nvSpPr>
        <dsp:cNvPr id="0" name=""/>
        <dsp:cNvSpPr/>
      </dsp:nvSpPr>
      <dsp:spPr>
        <a:xfrm>
          <a:off x="702168" y="614830"/>
          <a:ext cx="968329" cy="968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C06C6-A09D-48A2-8D48-B747CDFAC3E0}">
      <dsp:nvSpPr>
        <dsp:cNvPr id="0" name=""/>
        <dsp:cNvSpPr/>
      </dsp:nvSpPr>
      <dsp:spPr>
        <a:xfrm>
          <a:off x="110411" y="1930289"/>
          <a:ext cx="2151843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a support system.</a:t>
          </a:r>
        </a:p>
      </dsp:txBody>
      <dsp:txXfrm>
        <a:off x="110411" y="1930289"/>
        <a:ext cx="2151843" cy="996591"/>
      </dsp:txXfrm>
    </dsp:sp>
    <dsp:sp modelId="{07BBF218-976E-45DD-B583-FDC7410617E1}">
      <dsp:nvSpPr>
        <dsp:cNvPr id="0" name=""/>
        <dsp:cNvSpPr/>
      </dsp:nvSpPr>
      <dsp:spPr>
        <a:xfrm>
          <a:off x="3230585" y="614830"/>
          <a:ext cx="968329" cy="968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696-75AB-47B5-94C8-744457DEDDF3}">
      <dsp:nvSpPr>
        <dsp:cNvPr id="0" name=""/>
        <dsp:cNvSpPr/>
      </dsp:nvSpPr>
      <dsp:spPr>
        <a:xfrm>
          <a:off x="2638828" y="1930289"/>
          <a:ext cx="2151843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Share your dietary habits with a nutritionist to refine meal plans.</a:t>
          </a:r>
        </a:p>
      </dsp:txBody>
      <dsp:txXfrm>
        <a:off x="2638828" y="1930289"/>
        <a:ext cx="2151843" cy="996591"/>
      </dsp:txXfrm>
    </dsp:sp>
    <dsp:sp modelId="{31A5C298-D8AB-41E9-8863-71F9F688E2A4}">
      <dsp:nvSpPr>
        <dsp:cNvPr id="0" name=""/>
        <dsp:cNvSpPr/>
      </dsp:nvSpPr>
      <dsp:spPr>
        <a:xfrm>
          <a:off x="5759001" y="614830"/>
          <a:ext cx="968329" cy="968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2E0C2-A9B5-4933-B0A9-847C7BDE3129}">
      <dsp:nvSpPr>
        <dsp:cNvPr id="0" name=""/>
        <dsp:cNvSpPr/>
      </dsp:nvSpPr>
      <dsp:spPr>
        <a:xfrm>
          <a:off x="5167244" y="1930289"/>
          <a:ext cx="2151843" cy="996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Set reminders for grocery shopping and hydration to stay on track.</a:t>
          </a:r>
        </a:p>
      </dsp:txBody>
      <dsp:txXfrm>
        <a:off x="5167244" y="1930289"/>
        <a:ext cx="2151843" cy="9965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E9506-A97B-48B6-9F5D-5C8860A3F174}">
      <dsp:nvSpPr>
        <dsp:cNvPr id="0" name=""/>
        <dsp:cNvSpPr/>
      </dsp:nvSpPr>
      <dsp:spPr>
        <a:xfrm>
          <a:off x="396922" y="302088"/>
          <a:ext cx="579814" cy="579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FB1D1-0448-427E-AEDE-2EA0563F3021}">
      <dsp:nvSpPr>
        <dsp:cNvPr id="0" name=""/>
        <dsp:cNvSpPr/>
      </dsp:nvSpPr>
      <dsp:spPr>
        <a:xfrm>
          <a:off x="42591" y="1094405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Take the leap into action!</a:t>
          </a:r>
        </a:p>
      </dsp:txBody>
      <dsp:txXfrm>
        <a:off x="42591" y="1094405"/>
        <a:ext cx="1288476" cy="515390"/>
      </dsp:txXfrm>
    </dsp:sp>
    <dsp:sp modelId="{64444409-D2B2-451C-A217-BC163ECB001A}">
      <dsp:nvSpPr>
        <dsp:cNvPr id="0" name=""/>
        <dsp:cNvSpPr/>
      </dsp:nvSpPr>
      <dsp:spPr>
        <a:xfrm>
          <a:off x="1910882" y="302088"/>
          <a:ext cx="579814" cy="579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71834-DF38-47C7-A4E4-F20D54292A2D}">
      <dsp:nvSpPr>
        <dsp:cNvPr id="0" name=""/>
        <dsp:cNvSpPr/>
      </dsp:nvSpPr>
      <dsp:spPr>
        <a:xfrm>
          <a:off x="1556551" y="1094405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Morning Ritual: Wake up early and walk for 35 minutes, monitoring steps and heart rate using a smartwatch.</a:t>
          </a:r>
        </a:p>
      </dsp:txBody>
      <dsp:txXfrm>
        <a:off x="1556551" y="1094405"/>
        <a:ext cx="1288476" cy="515390"/>
      </dsp:txXfrm>
    </dsp:sp>
    <dsp:sp modelId="{22BD39C9-0B4C-4546-B422-C0458653163F}">
      <dsp:nvSpPr>
        <dsp:cNvPr id="0" name=""/>
        <dsp:cNvSpPr/>
      </dsp:nvSpPr>
      <dsp:spPr>
        <a:xfrm>
          <a:off x="3424842" y="302088"/>
          <a:ext cx="579814" cy="5798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5EED7-5612-4D64-9424-5891B60A62AE}">
      <dsp:nvSpPr>
        <dsp:cNvPr id="0" name=""/>
        <dsp:cNvSpPr/>
      </dsp:nvSpPr>
      <dsp:spPr>
        <a:xfrm>
          <a:off x="3070511" y="1094405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Yoga at Home: Follow free YouTube videos to save on fitness costs.</a:t>
          </a:r>
        </a:p>
      </dsp:txBody>
      <dsp:txXfrm>
        <a:off x="3070511" y="1094405"/>
        <a:ext cx="1288476" cy="515390"/>
      </dsp:txXfrm>
    </dsp:sp>
    <dsp:sp modelId="{B65E1B38-3F11-4CD6-AA68-72AE91B15A45}">
      <dsp:nvSpPr>
        <dsp:cNvPr id="0" name=""/>
        <dsp:cNvSpPr/>
      </dsp:nvSpPr>
      <dsp:spPr>
        <a:xfrm>
          <a:off x="4938802" y="302088"/>
          <a:ext cx="579814" cy="5798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5364C-0C36-460D-8416-3BEBE89C8C06}">
      <dsp:nvSpPr>
        <dsp:cNvPr id="0" name=""/>
        <dsp:cNvSpPr/>
      </dsp:nvSpPr>
      <dsp:spPr>
        <a:xfrm>
          <a:off x="4584471" y="1094405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Hydration Reminder: Set alarms for drinking water every two hours.</a:t>
          </a:r>
        </a:p>
      </dsp:txBody>
      <dsp:txXfrm>
        <a:off x="4584471" y="1094405"/>
        <a:ext cx="1288476" cy="515390"/>
      </dsp:txXfrm>
    </dsp:sp>
    <dsp:sp modelId="{2EB2615B-F0D9-4CC7-8798-2AD2E6AFA50E}">
      <dsp:nvSpPr>
        <dsp:cNvPr id="0" name=""/>
        <dsp:cNvSpPr/>
      </dsp:nvSpPr>
      <dsp:spPr>
        <a:xfrm>
          <a:off x="6452762" y="302088"/>
          <a:ext cx="579814" cy="5798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25366-088E-439C-BDB9-EFEE7B691C4F}">
      <dsp:nvSpPr>
        <dsp:cNvPr id="0" name=""/>
        <dsp:cNvSpPr/>
      </dsp:nvSpPr>
      <dsp:spPr>
        <a:xfrm>
          <a:off x="6098431" y="1094405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Meal Prep: Create a weekly menu based on nutritionist suggestions and prepare meals ahead of time or delegate cooking tasks.</a:t>
          </a:r>
        </a:p>
      </dsp:txBody>
      <dsp:txXfrm>
        <a:off x="6098431" y="1094405"/>
        <a:ext cx="1288476" cy="515390"/>
      </dsp:txXfrm>
    </dsp:sp>
    <dsp:sp modelId="{6EE72CE3-DF6C-420A-8BEC-8E6AE2CC3D4F}">
      <dsp:nvSpPr>
        <dsp:cNvPr id="0" name=""/>
        <dsp:cNvSpPr/>
      </dsp:nvSpPr>
      <dsp:spPr>
        <a:xfrm>
          <a:off x="2667862" y="1931915"/>
          <a:ext cx="579814" cy="5798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17F66-803C-44AB-8075-A7C13269BB47}">
      <dsp:nvSpPr>
        <dsp:cNvPr id="0" name=""/>
        <dsp:cNvSpPr/>
      </dsp:nvSpPr>
      <dsp:spPr>
        <a:xfrm>
          <a:off x="2313531" y="2724232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 Breaks: Incorporate short walks every 20–30 minutes to boost energy and productivity.</a:t>
          </a:r>
        </a:p>
      </dsp:txBody>
      <dsp:txXfrm>
        <a:off x="2313531" y="2724232"/>
        <a:ext cx="1288476" cy="515390"/>
      </dsp:txXfrm>
    </dsp:sp>
    <dsp:sp modelId="{6F95E2AA-BB1F-409F-94C8-AD75ECB53FC1}">
      <dsp:nvSpPr>
        <dsp:cNvPr id="0" name=""/>
        <dsp:cNvSpPr/>
      </dsp:nvSpPr>
      <dsp:spPr>
        <a:xfrm>
          <a:off x="4181822" y="1931915"/>
          <a:ext cx="579814" cy="5798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A77C7-BB82-4FD4-8080-4AB2E9B9692C}">
      <dsp:nvSpPr>
        <dsp:cNvPr id="0" name=""/>
        <dsp:cNvSpPr/>
      </dsp:nvSpPr>
      <dsp:spPr>
        <a:xfrm>
          <a:off x="3827491" y="2724232"/>
          <a:ext cx="1288476" cy="51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Sleep Tracking: Wear a smartwatch to monitor and improve sleep patterns.</a:t>
          </a:r>
        </a:p>
      </dsp:txBody>
      <dsp:txXfrm>
        <a:off x="3827491" y="2724232"/>
        <a:ext cx="1288476" cy="515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5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04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7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3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2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2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1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hpc.blogspot.com/2017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hecklist-task-to-do-list-plan-129531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8" y="1113282"/>
            <a:ext cx="2801206" cy="2396681"/>
          </a:xfrm>
        </p:spPr>
        <p:txBody>
          <a:bodyPr>
            <a:normAutofit/>
          </a:bodyPr>
          <a:lstStyle/>
          <a:p>
            <a:r>
              <a:rPr lang="en-US" dirty="0"/>
              <a:t>Healthy Routine Blueprint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8" y="3602038"/>
            <a:ext cx="2801207" cy="1290002"/>
          </a:xfrm>
        </p:spPr>
        <p:txBody>
          <a:bodyPr>
            <a:normAutofit/>
          </a:bodyPr>
          <a:lstStyle/>
          <a:p>
            <a:r>
              <a:rPr dirty="0"/>
              <a:t>Transforming Your Lifestyle Through Data Analytics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ilhouette of a person with text on it&#10;&#10;Description automatically generated">
            <a:extLst>
              <a:ext uri="{FF2B5EF4-FFF2-40B4-BE49-F238E27FC236}">
                <a16:creationId xmlns:a16="http://schemas.microsoft.com/office/drawing/2014/main" id="{91F69B27-81E3-4DF2-AB68-BF5CF5D2A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809" r="15235" b="-2"/>
          <a:stretch/>
        </p:blipFill>
        <p:spPr>
          <a:xfrm>
            <a:off x="4816047" y="1136606"/>
            <a:ext cx="3476687" cy="4577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C93E1-5917-F4CC-31AA-DCE20718AF36}"/>
              </a:ext>
            </a:extLst>
          </p:cNvPr>
          <p:cNvSpPr txBox="1"/>
          <p:nvPr/>
        </p:nvSpPr>
        <p:spPr>
          <a:xfrm>
            <a:off x="1407318" y="5246370"/>
            <a:ext cx="280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By : Mrs. Anushka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97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747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4DC71-E362-0D8E-14D8-1F65FF90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318" y="1113282"/>
            <a:ext cx="3900815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351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708" y="808057"/>
            <a:ext cx="2866072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9B289AA-8F28-2BF9-E412-A5268E093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1755" y="2233265"/>
            <a:ext cx="2383978" cy="23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53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934" y="2249487"/>
            <a:ext cx="450962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Design a personalized daily routine that fosters better health through structured analysis and actionable steps.</a:t>
            </a:r>
          </a:p>
        </p:txBody>
      </p:sp>
      <p:pic>
        <p:nvPicPr>
          <p:cNvPr id="5" name="Picture 4" descr="A clipboard with a pencil and check marks&#10;&#10;Description automatically generated">
            <a:extLst>
              <a:ext uri="{FF2B5EF4-FFF2-40B4-BE49-F238E27FC236}">
                <a16:creationId xmlns:a16="http://schemas.microsoft.com/office/drawing/2014/main" id="{C7E55719-564A-E8AB-1955-51AD75A8A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058" y="2611402"/>
            <a:ext cx="2620948" cy="28258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 1: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511ABE-7261-F48A-5D86-C64CAB11B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023224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 2: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55C7AC-A863-DCDA-3B3A-9BC3A55B7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316179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 3: Prepare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3C8D15-5D22-558B-F03C-AB69B75AF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848112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 4: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5D537-D647-D339-8430-F9030B15C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15296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 5: Analyze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570EA-D226-CB75-D9F5-803E92026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231255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6: Share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0502E1-A3AF-8AE4-76CF-B28E5A3DC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69489"/>
              </p:ext>
            </p:extLst>
          </p:nvPr>
        </p:nvGraphicFramePr>
        <p:xfrm>
          <a:off x="855663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/>
              <a:t>Step 7: 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302EE3-A06F-00C7-EC38-A5ED52CAB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847182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360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Healthy Routine Blueprint</vt:lpstr>
      <vt:lpstr>Objective</vt:lpstr>
      <vt:lpstr>Step 1: Description</vt:lpstr>
      <vt:lpstr>Step 2: Plan</vt:lpstr>
      <vt:lpstr>Step 3: Prepare</vt:lpstr>
      <vt:lpstr>Step 4: Process</vt:lpstr>
      <vt:lpstr>Step 5: Analyze</vt:lpstr>
      <vt:lpstr>Step 6: Share</vt:lpstr>
      <vt:lpstr>Step 7: Act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Anushka More</cp:lastModifiedBy>
  <cp:revision>10</cp:revision>
  <dcterms:created xsi:type="dcterms:W3CDTF">2013-01-27T09:14:16Z</dcterms:created>
  <dcterms:modified xsi:type="dcterms:W3CDTF">2024-12-02T04:41:38Z</dcterms:modified>
  <cp:category/>
</cp:coreProperties>
</file>