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IN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810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620000" y="3085560"/>
            <a:ext cx="810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IN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1620000" y="308556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770440" y="308556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IN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58520" y="136800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097400" y="136800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1620000" y="308556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58520" y="308556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097400" y="308556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IN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IN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IN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IN" sz="33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1620000" y="216000"/>
            <a:ext cx="8100000" cy="4340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IN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620000" y="308556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IN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770440" y="308556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IN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1620000" y="3085560"/>
            <a:ext cx="810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85760" cy="567000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r>
              <a:rPr b="0" lang="en-IN" sz="3300" spc="-1" strike="noStrike">
                <a:solidFill>
                  <a:srgbClr val="050505"/>
                </a:solidFill>
                <a:latin typeface="Times New Roman"/>
              </a:rPr>
              <a:t>Click to edit the title text format</a:t>
            </a:r>
            <a:endParaRPr b="0" lang="en-IN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50505"/>
                </a:solidFill>
                <a:latin typeface="Arial"/>
              </a:rPr>
              <a:t>Click to edit the outline text format</a:t>
            </a:r>
            <a:endParaRPr b="0" lang="en-IN" sz="24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en-IN" sz="2090" spc="-1" strike="noStrike">
                <a:solidFill>
                  <a:srgbClr val="050505"/>
                </a:solidFill>
                <a:latin typeface="Arial"/>
              </a:rPr>
              <a:t>Second Outline Level</a:t>
            </a:r>
            <a:endParaRPr b="0" lang="en-IN" sz="2090" spc="-1" strike="noStrike">
              <a:solidFill>
                <a:srgbClr val="050505"/>
              </a:solidFill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50505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50505"/>
              </a:solidFill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en-IN" sz="1500" spc="-1" strike="noStrike">
                <a:solidFill>
                  <a:srgbClr val="050505"/>
                </a:solidFill>
                <a:latin typeface="Arial"/>
              </a:rPr>
              <a:t>Fourth Outline Level</a:t>
            </a:r>
            <a:endParaRPr b="0" lang="en-IN" sz="1500" spc="-1" strike="noStrike">
              <a:solidFill>
                <a:srgbClr val="050505"/>
              </a:solidFill>
              <a:latin typeface="Arial"/>
            </a:endParaRPr>
          </a:p>
          <a:p>
            <a:pPr lvl="4" marL="2160000" indent="-216000">
              <a:spcAft>
                <a:spcPts val="21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50505"/>
                </a:solidFill>
                <a:latin typeface="Arial"/>
              </a:rPr>
              <a:t>Fifth Outline Level</a:t>
            </a:r>
            <a:endParaRPr b="0" lang="en-IN" sz="1500" spc="-1" strike="noStrike">
              <a:solidFill>
                <a:srgbClr val="050505"/>
              </a:solidFill>
              <a:latin typeface="Arial"/>
            </a:endParaRPr>
          </a:p>
          <a:p>
            <a:pPr lvl="5" marL="2592000" indent="-216000">
              <a:spcAft>
                <a:spcPts val="21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50505"/>
                </a:solidFill>
                <a:latin typeface="Arial"/>
              </a:rPr>
              <a:t>Sixth Outline Level</a:t>
            </a:r>
            <a:endParaRPr b="0" lang="en-IN" sz="1500" spc="-1" strike="noStrike">
              <a:solidFill>
                <a:srgbClr val="050505"/>
              </a:solidFill>
              <a:latin typeface="Arial"/>
            </a:endParaRPr>
          </a:p>
          <a:p>
            <a:pPr lvl="6" marL="3024000" indent="-216000">
              <a:spcAft>
                <a:spcPts val="21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50505"/>
                </a:solidFill>
                <a:latin typeface="Arial"/>
              </a:rPr>
              <a:t>Seventh Outline Level</a:t>
            </a:r>
            <a:endParaRPr b="0" lang="en-IN" sz="15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1584000" y="516492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latin typeface="Arial"/>
              </a:rPr>
              <a:t>&lt;date/time&gt;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987000" y="516492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IN" sz="1400" spc="-1" strike="noStrike">
                <a:latin typeface="Arial"/>
              </a:rPr>
              <a:t>&lt;footer&gt;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000" y="516492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EA352614-2F73-40D5-82AC-E414AD459724}" type="slidenum">
              <a:rPr b="0" lang="en-IN" sz="1400" spc="-1" strike="noStrike">
                <a:latin typeface="Arial"/>
              </a:rPr>
              <a:t>&lt;number&gt;</a:t>
            </a:fld>
            <a:endParaRPr b="0" lang="en-IN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IN" sz="3300" spc="-1" strike="noStrike">
                <a:solidFill>
                  <a:srgbClr val="050505"/>
                </a:solidFill>
                <a:latin typeface="Times New Roman"/>
              </a:rPr>
              <a:t>DJANGO  Demo</a:t>
            </a:r>
            <a:endParaRPr b="0" lang="en-IN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3200" spc="-1" strike="noStrike">
                <a:latin typeface="Times New Roman"/>
              </a:rPr>
              <a:t>Download Source code</a:t>
            </a:r>
            <a:endParaRPr b="0" lang="en-IN" sz="3200" spc="-1" strike="noStrike">
              <a:latin typeface="Times New Roman"/>
            </a:endParaRPr>
          </a:p>
          <a:p>
            <a:pPr algn="ctr"/>
            <a:r>
              <a:rPr b="0" lang="en-IN" sz="3200" spc="-1" strike="noStrike">
                <a:latin typeface="Times New Roman"/>
              </a:rPr>
              <a:t>Understand MVT </a:t>
            </a:r>
            <a:endParaRPr b="0" lang="en-IN" sz="3200" spc="-1" strike="noStrike">
              <a:latin typeface="Times New Roman"/>
            </a:endParaRPr>
          </a:p>
          <a:p>
            <a:pPr algn="ctr"/>
            <a:r>
              <a:rPr b="0" lang="en-IN" sz="3200" spc="-1" strike="noStrike">
                <a:latin typeface="Times New Roman"/>
              </a:rPr>
              <a:t>Implement View</a:t>
            </a:r>
            <a:endParaRPr b="0" lang="en-IN" sz="3200" spc="-1" strike="noStrike">
              <a:latin typeface="Times New Roman"/>
            </a:endParaRPr>
          </a:p>
          <a:p>
            <a:pPr algn="ctr"/>
            <a:endParaRPr b="0" lang="en-IN" sz="3200" spc="-1" strike="noStrike">
              <a:latin typeface="Times New Roman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endParaRPr b="0" lang="en-IN" sz="3300" spc="-1" strike="noStrike">
              <a:solidFill>
                <a:srgbClr val="050505"/>
              </a:solidFill>
              <a:latin typeface="Times New Roman"/>
            </a:endParaRPr>
          </a:p>
        </p:txBody>
      </p:sp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144000" y="147960"/>
            <a:ext cx="10253160" cy="5522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endParaRPr b="0" lang="en-IN" sz="3300" spc="-1" strike="noStrike">
              <a:solidFill>
                <a:srgbClr val="050505"/>
              </a:solidFill>
              <a:latin typeface="Times New Roman"/>
            </a:endParaRPr>
          </a:p>
        </p:txBody>
      </p:sp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648000" y="188640"/>
            <a:ext cx="9397080" cy="5283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endParaRPr b="0" lang="en-IN" sz="3300" spc="-1" strike="noStrike">
              <a:solidFill>
                <a:srgbClr val="050505"/>
              </a:solidFill>
              <a:latin typeface="Times New Roman"/>
            </a:endParaRPr>
          </a:p>
        </p:txBody>
      </p:sp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576000" y="147960"/>
            <a:ext cx="9341280" cy="5252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endParaRPr b="0" lang="en-IN" sz="3300" spc="-1" strike="noStrike">
              <a:solidFill>
                <a:srgbClr val="050505"/>
              </a:solidFill>
              <a:latin typeface="Times New Roman"/>
            </a:endParaRPr>
          </a:p>
        </p:txBody>
      </p:sp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360000" y="72000"/>
            <a:ext cx="9669240" cy="5436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endParaRPr b="0" lang="en-IN" sz="3300" spc="-1" strike="noStrike">
              <a:solidFill>
                <a:srgbClr val="050505"/>
              </a:solidFill>
              <a:latin typeface="Times New Roman"/>
            </a:endParaRPr>
          </a:p>
        </p:txBody>
      </p:sp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144000" y="269640"/>
            <a:ext cx="9645120" cy="5058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IN" sz="3300" spc="-1" strike="noStrike">
                <a:solidFill>
                  <a:srgbClr val="050505"/>
                </a:solidFill>
                <a:latin typeface="Times New Roman"/>
              </a:rPr>
              <a:t>a</a:t>
            </a:r>
            <a:endParaRPr b="0" lang="en-IN" sz="3300" spc="-1" strike="noStrike">
              <a:solidFill>
                <a:srgbClr val="050505"/>
              </a:solidFill>
              <a:latin typeface="Times New Roman"/>
            </a:endParaRPr>
          </a:p>
        </p:txBody>
      </p:sp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360000" y="26640"/>
            <a:ext cx="9557280" cy="5373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2020-09-02T10:20:26Z</dcterms:created>
  <dc:creator/>
  <dc:description/>
  <dc:language>en-IN</dc:language>
  <cp:lastModifiedBy/>
  <dcterms:modified xsi:type="dcterms:W3CDTF">2020-09-02T11:24:40Z</dcterms:modified>
  <cp:revision>5</cp:revision>
  <dc:subject/>
  <dc:title>DNA</dc:title>
</cp:coreProperties>
</file>