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300" r:id="rId2"/>
    <p:sldId id="257" r:id="rId3"/>
    <p:sldId id="282" r:id="rId4"/>
    <p:sldId id="284" r:id="rId5"/>
    <p:sldId id="281" r:id="rId6"/>
    <p:sldId id="285" r:id="rId7"/>
    <p:sldId id="286" r:id="rId8"/>
    <p:sldId id="287" r:id="rId9"/>
    <p:sldId id="289" r:id="rId10"/>
    <p:sldId id="288" r:id="rId11"/>
    <p:sldId id="297" r:id="rId12"/>
    <p:sldId id="290" r:id="rId13"/>
    <p:sldId id="291" r:id="rId14"/>
    <p:sldId id="292" r:id="rId15"/>
    <p:sldId id="293" r:id="rId16"/>
    <p:sldId id="294" r:id="rId17"/>
    <p:sldId id="295" r:id="rId18"/>
    <p:sldId id="296" r:id="rId19"/>
    <p:sldId id="298" r:id="rId20"/>
    <p:sldId id="299"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9E05B-94BF-44A7-9F2B-021E7ABE9992}" v="37" dt="2023-12-28T11:57:07.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PRATAP" userId="f7d5cbdaa81c5f68" providerId="LiveId" clId="{C179E05B-94BF-44A7-9F2B-021E7ABE9992}"/>
    <pc:docChg chg="undo custSel addSld delSld modSld sldOrd modMainMaster">
      <pc:chgData name="ANUSHKA PRATAP" userId="f7d5cbdaa81c5f68" providerId="LiveId" clId="{C179E05B-94BF-44A7-9F2B-021E7ABE9992}" dt="2023-12-28T11:57:10.904" v="397" actId="1076"/>
      <pc:docMkLst>
        <pc:docMk/>
      </pc:docMkLst>
      <pc:sldChg chg="addSp modSp mod modTransition">
        <pc:chgData name="ANUSHKA PRATAP" userId="f7d5cbdaa81c5f68" providerId="LiveId" clId="{C179E05B-94BF-44A7-9F2B-021E7ABE9992}" dt="2023-12-28T11:56:12.354" v="382" actId="1076"/>
        <pc:sldMkLst>
          <pc:docMk/>
          <pc:sldMk cId="873895398" sldId="257"/>
        </pc:sldMkLst>
        <pc:spChg chg="add mod">
          <ac:chgData name="ANUSHKA PRATAP" userId="f7d5cbdaa81c5f68" providerId="LiveId" clId="{C179E05B-94BF-44A7-9F2B-021E7ABE9992}" dt="2023-12-28T11:56:12.354" v="382" actId="1076"/>
          <ac:spMkLst>
            <pc:docMk/>
            <pc:sldMk cId="873895398" sldId="257"/>
            <ac:spMk id="2" creationId="{CCFD7903-8E70-73D4-DA37-4005A22EED94}"/>
          </ac:spMkLst>
        </pc:spChg>
      </pc:sldChg>
      <pc:sldChg chg="addSp modSp mod modTransition">
        <pc:chgData name="ANUSHKA PRATAP" userId="f7d5cbdaa81c5f68" providerId="LiveId" clId="{C179E05B-94BF-44A7-9F2B-021E7ABE9992}" dt="2023-12-28T11:55:10.921" v="372" actId="2711"/>
        <pc:sldMkLst>
          <pc:docMk/>
          <pc:sldMk cId="4033044603" sldId="281"/>
        </pc:sldMkLst>
        <pc:spChg chg="add mod">
          <ac:chgData name="ANUSHKA PRATAP" userId="f7d5cbdaa81c5f68" providerId="LiveId" clId="{C179E05B-94BF-44A7-9F2B-021E7ABE9992}" dt="2023-12-28T11:55:10.921" v="372" actId="2711"/>
          <ac:spMkLst>
            <pc:docMk/>
            <pc:sldMk cId="4033044603" sldId="281"/>
            <ac:spMk id="2" creationId="{AFFE904B-728F-7ABE-9A58-8E168FA1C453}"/>
          </ac:spMkLst>
        </pc:spChg>
        <pc:spChg chg="mod">
          <ac:chgData name="ANUSHKA PRATAP" userId="f7d5cbdaa81c5f68" providerId="LiveId" clId="{C179E05B-94BF-44A7-9F2B-021E7ABE9992}" dt="2023-12-28T11:43:49.879" v="302" actId="14100"/>
          <ac:spMkLst>
            <pc:docMk/>
            <pc:sldMk cId="4033044603" sldId="281"/>
            <ac:spMk id="8" creationId="{33074BF3-2A2B-5B57-1872-EE5D9F3CB57B}"/>
          </ac:spMkLst>
        </pc:spChg>
      </pc:sldChg>
      <pc:sldChg chg="addSp modSp mod modTransition">
        <pc:chgData name="ANUSHKA PRATAP" userId="f7d5cbdaa81c5f68" providerId="LiveId" clId="{C179E05B-94BF-44A7-9F2B-021E7ABE9992}" dt="2023-12-28T11:56:01.194" v="380" actId="1076"/>
        <pc:sldMkLst>
          <pc:docMk/>
          <pc:sldMk cId="202083708" sldId="282"/>
        </pc:sldMkLst>
        <pc:spChg chg="add mod">
          <ac:chgData name="ANUSHKA PRATAP" userId="f7d5cbdaa81c5f68" providerId="LiveId" clId="{C179E05B-94BF-44A7-9F2B-021E7ABE9992}" dt="2023-12-28T11:56:01.194" v="380" actId="1076"/>
          <ac:spMkLst>
            <pc:docMk/>
            <pc:sldMk cId="202083708" sldId="282"/>
            <ac:spMk id="4" creationId="{25418B07-52B7-E653-CAB8-367D6B757C00}"/>
          </ac:spMkLst>
        </pc:spChg>
        <pc:picChg chg="mod">
          <ac:chgData name="ANUSHKA PRATAP" userId="f7d5cbdaa81c5f68" providerId="LiveId" clId="{C179E05B-94BF-44A7-9F2B-021E7ABE9992}" dt="2023-12-28T11:55:55.805" v="378" actId="14100"/>
          <ac:picMkLst>
            <pc:docMk/>
            <pc:sldMk cId="202083708" sldId="282"/>
            <ac:picMk id="2" creationId="{C8C484F0-2E51-5FED-1999-9F2BBD28E1F8}"/>
          </ac:picMkLst>
        </pc:picChg>
      </pc:sldChg>
      <pc:sldChg chg="modTransition">
        <pc:chgData name="ANUSHKA PRATAP" userId="f7d5cbdaa81c5f68" providerId="LiveId" clId="{C179E05B-94BF-44A7-9F2B-021E7ABE9992}" dt="2023-12-28T11:49:31.165" v="326"/>
        <pc:sldMkLst>
          <pc:docMk/>
          <pc:sldMk cId="1034173470" sldId="283"/>
        </pc:sldMkLst>
      </pc:sldChg>
      <pc:sldChg chg="addSp modSp mod modTransition">
        <pc:chgData name="ANUSHKA PRATAP" userId="f7d5cbdaa81c5f68" providerId="LiveId" clId="{C179E05B-94BF-44A7-9F2B-021E7ABE9992}" dt="2023-12-28T11:55:32.229" v="375" actId="1076"/>
        <pc:sldMkLst>
          <pc:docMk/>
          <pc:sldMk cId="1577433343" sldId="284"/>
        </pc:sldMkLst>
        <pc:spChg chg="add mod">
          <ac:chgData name="ANUSHKA PRATAP" userId="f7d5cbdaa81c5f68" providerId="LiveId" clId="{C179E05B-94BF-44A7-9F2B-021E7ABE9992}" dt="2023-12-28T11:55:32.229" v="375" actId="1076"/>
          <ac:spMkLst>
            <pc:docMk/>
            <pc:sldMk cId="1577433343" sldId="284"/>
            <ac:spMk id="2" creationId="{2B7411DF-423E-0676-D31B-9621A7173514}"/>
          </ac:spMkLst>
        </pc:spChg>
        <pc:graphicFrameChg chg="mod">
          <ac:chgData name="ANUSHKA PRATAP" userId="f7d5cbdaa81c5f68" providerId="LiveId" clId="{C179E05B-94BF-44A7-9F2B-021E7ABE9992}" dt="2023-12-28T11:55:27.178" v="373" actId="14100"/>
          <ac:graphicFrameMkLst>
            <pc:docMk/>
            <pc:sldMk cId="1577433343" sldId="284"/>
            <ac:graphicFrameMk id="4" creationId="{01BECCE9-DED4-391E-873F-6E53F49E23E4}"/>
          </ac:graphicFrameMkLst>
        </pc:graphicFrameChg>
      </pc:sldChg>
      <pc:sldChg chg="addSp modSp mod modTransition">
        <pc:chgData name="ANUSHKA PRATAP" userId="f7d5cbdaa81c5f68" providerId="LiveId" clId="{C179E05B-94BF-44A7-9F2B-021E7ABE9992}" dt="2023-12-28T11:55:47.685" v="377" actId="1076"/>
        <pc:sldMkLst>
          <pc:docMk/>
          <pc:sldMk cId="3283500919" sldId="285"/>
        </pc:sldMkLst>
        <pc:spChg chg="add mod">
          <ac:chgData name="ANUSHKA PRATAP" userId="f7d5cbdaa81c5f68" providerId="LiveId" clId="{C179E05B-94BF-44A7-9F2B-021E7ABE9992}" dt="2023-12-28T11:55:47.685" v="377" actId="1076"/>
          <ac:spMkLst>
            <pc:docMk/>
            <pc:sldMk cId="3283500919" sldId="285"/>
            <ac:spMk id="4" creationId="{CCED2CFA-E88C-2777-2309-2DC7B2AE8A1D}"/>
          </ac:spMkLst>
        </pc:spChg>
      </pc:sldChg>
      <pc:sldChg chg="addSp modSp modTransition">
        <pc:chgData name="ANUSHKA PRATAP" userId="f7d5cbdaa81c5f68" providerId="LiveId" clId="{C179E05B-94BF-44A7-9F2B-021E7ABE9992}" dt="2023-12-28T11:56:24.774" v="383"/>
        <pc:sldMkLst>
          <pc:docMk/>
          <pc:sldMk cId="4143812191" sldId="286"/>
        </pc:sldMkLst>
        <pc:spChg chg="add mod">
          <ac:chgData name="ANUSHKA PRATAP" userId="f7d5cbdaa81c5f68" providerId="LiveId" clId="{C179E05B-94BF-44A7-9F2B-021E7ABE9992}" dt="2023-12-28T11:56:24.774" v="383"/>
          <ac:spMkLst>
            <pc:docMk/>
            <pc:sldMk cId="4143812191" sldId="286"/>
            <ac:spMk id="5" creationId="{8CA5104D-5A0E-D3A1-7D65-8BD5BAB5C548}"/>
          </ac:spMkLst>
        </pc:spChg>
      </pc:sldChg>
      <pc:sldChg chg="addSp modSp mod modTransition">
        <pc:chgData name="ANUSHKA PRATAP" userId="f7d5cbdaa81c5f68" providerId="LiveId" clId="{C179E05B-94BF-44A7-9F2B-021E7ABE9992}" dt="2023-12-28T11:56:31.294" v="385" actId="1076"/>
        <pc:sldMkLst>
          <pc:docMk/>
          <pc:sldMk cId="3290382609" sldId="287"/>
        </pc:sldMkLst>
        <pc:spChg chg="add mod">
          <ac:chgData name="ANUSHKA PRATAP" userId="f7d5cbdaa81c5f68" providerId="LiveId" clId="{C179E05B-94BF-44A7-9F2B-021E7ABE9992}" dt="2023-12-28T11:56:31.294" v="385" actId="1076"/>
          <ac:spMkLst>
            <pc:docMk/>
            <pc:sldMk cId="3290382609" sldId="287"/>
            <ac:spMk id="4" creationId="{5EBDF4FE-BB1F-50B0-FF75-8DD1B8B6A301}"/>
          </ac:spMkLst>
        </pc:spChg>
      </pc:sldChg>
      <pc:sldChg chg="addSp modSp modTransition">
        <pc:chgData name="ANUSHKA PRATAP" userId="f7d5cbdaa81c5f68" providerId="LiveId" clId="{C179E05B-94BF-44A7-9F2B-021E7ABE9992}" dt="2023-12-28T11:56:38.940" v="387"/>
        <pc:sldMkLst>
          <pc:docMk/>
          <pc:sldMk cId="2715955225" sldId="288"/>
        </pc:sldMkLst>
        <pc:spChg chg="add mod">
          <ac:chgData name="ANUSHKA PRATAP" userId="f7d5cbdaa81c5f68" providerId="LiveId" clId="{C179E05B-94BF-44A7-9F2B-021E7ABE9992}" dt="2023-12-28T11:56:38.940" v="387"/>
          <ac:spMkLst>
            <pc:docMk/>
            <pc:sldMk cId="2715955225" sldId="288"/>
            <ac:spMk id="2" creationId="{EDDFDAA2-FC7F-C78C-3F3F-135AED34300E}"/>
          </ac:spMkLst>
        </pc:spChg>
      </pc:sldChg>
      <pc:sldChg chg="addSp modSp modTransition">
        <pc:chgData name="ANUSHKA PRATAP" userId="f7d5cbdaa81c5f68" providerId="LiveId" clId="{C179E05B-94BF-44A7-9F2B-021E7ABE9992}" dt="2023-12-28T11:56:34.292" v="386"/>
        <pc:sldMkLst>
          <pc:docMk/>
          <pc:sldMk cId="3992349492" sldId="289"/>
        </pc:sldMkLst>
        <pc:spChg chg="add mod">
          <ac:chgData name="ANUSHKA PRATAP" userId="f7d5cbdaa81c5f68" providerId="LiveId" clId="{C179E05B-94BF-44A7-9F2B-021E7ABE9992}" dt="2023-12-28T11:56:34.292" v="386"/>
          <ac:spMkLst>
            <pc:docMk/>
            <pc:sldMk cId="3992349492" sldId="289"/>
            <ac:spMk id="3" creationId="{1E607DFF-8822-E2F1-7C91-30578ED7A0B5}"/>
          </ac:spMkLst>
        </pc:spChg>
      </pc:sldChg>
      <pc:sldChg chg="addSp modSp mod modTransition">
        <pc:chgData name="ANUSHKA PRATAP" userId="f7d5cbdaa81c5f68" providerId="LiveId" clId="{C179E05B-94BF-44A7-9F2B-021E7ABE9992}" dt="2023-12-28T11:56:46.068" v="389"/>
        <pc:sldMkLst>
          <pc:docMk/>
          <pc:sldMk cId="2741258801" sldId="290"/>
        </pc:sldMkLst>
        <pc:spChg chg="add mod">
          <ac:chgData name="ANUSHKA PRATAP" userId="f7d5cbdaa81c5f68" providerId="LiveId" clId="{C179E05B-94BF-44A7-9F2B-021E7ABE9992}" dt="2023-12-28T11:56:46.068" v="389"/>
          <ac:spMkLst>
            <pc:docMk/>
            <pc:sldMk cId="2741258801" sldId="290"/>
            <ac:spMk id="2" creationId="{67841082-438E-4D4E-A708-EBF8D9862C2D}"/>
          </ac:spMkLst>
        </pc:spChg>
        <pc:spChg chg="mod">
          <ac:chgData name="ANUSHKA PRATAP" userId="f7d5cbdaa81c5f68" providerId="LiveId" clId="{C179E05B-94BF-44A7-9F2B-021E7ABE9992}" dt="2023-12-28T11:13:07.501" v="9" actId="20577"/>
          <ac:spMkLst>
            <pc:docMk/>
            <pc:sldMk cId="2741258801" sldId="290"/>
            <ac:spMk id="4" creationId="{2C401982-EEA7-B9E8-0BCF-CBE19702F57C}"/>
          </ac:spMkLst>
        </pc:spChg>
      </pc:sldChg>
      <pc:sldChg chg="addSp modSp mod modTransition">
        <pc:chgData name="ANUSHKA PRATAP" userId="f7d5cbdaa81c5f68" providerId="LiveId" clId="{C179E05B-94BF-44A7-9F2B-021E7ABE9992}" dt="2023-12-28T11:56:48.781" v="390"/>
        <pc:sldMkLst>
          <pc:docMk/>
          <pc:sldMk cId="1106447643" sldId="291"/>
        </pc:sldMkLst>
        <pc:spChg chg="mod">
          <ac:chgData name="ANUSHKA PRATAP" userId="f7d5cbdaa81c5f68" providerId="LiveId" clId="{C179E05B-94BF-44A7-9F2B-021E7ABE9992}" dt="2023-12-28T11:13:20.517" v="12" actId="20577"/>
          <ac:spMkLst>
            <pc:docMk/>
            <pc:sldMk cId="1106447643" sldId="291"/>
            <ac:spMk id="2" creationId="{008C10D7-BC29-F9C3-CA4C-EFD8B5D45E28}"/>
          </ac:spMkLst>
        </pc:spChg>
        <pc:spChg chg="add mod">
          <ac:chgData name="ANUSHKA PRATAP" userId="f7d5cbdaa81c5f68" providerId="LiveId" clId="{C179E05B-94BF-44A7-9F2B-021E7ABE9992}" dt="2023-12-28T11:56:48.781" v="390"/>
          <ac:spMkLst>
            <pc:docMk/>
            <pc:sldMk cId="1106447643" sldId="291"/>
            <ac:spMk id="3" creationId="{1CF89293-58C0-2F39-DD69-027F3CB6C2C2}"/>
          </ac:spMkLst>
        </pc:spChg>
      </pc:sldChg>
      <pc:sldChg chg="addSp modSp mod modTransition">
        <pc:chgData name="ANUSHKA PRATAP" userId="f7d5cbdaa81c5f68" providerId="LiveId" clId="{C179E05B-94BF-44A7-9F2B-021E7ABE9992}" dt="2023-12-28T11:56:51.538" v="391"/>
        <pc:sldMkLst>
          <pc:docMk/>
          <pc:sldMk cId="360716197" sldId="292"/>
        </pc:sldMkLst>
        <pc:spChg chg="mod">
          <ac:chgData name="ANUSHKA PRATAP" userId="f7d5cbdaa81c5f68" providerId="LiveId" clId="{C179E05B-94BF-44A7-9F2B-021E7ABE9992}" dt="2023-12-28T11:13:30.627" v="15" actId="20577"/>
          <ac:spMkLst>
            <pc:docMk/>
            <pc:sldMk cId="360716197" sldId="292"/>
            <ac:spMk id="2" creationId="{90915A6A-7FA3-D110-2314-CA4EA04F9BB0}"/>
          </ac:spMkLst>
        </pc:spChg>
        <pc:spChg chg="add mod">
          <ac:chgData name="ANUSHKA PRATAP" userId="f7d5cbdaa81c5f68" providerId="LiveId" clId="{C179E05B-94BF-44A7-9F2B-021E7ABE9992}" dt="2023-12-28T11:56:51.538" v="391"/>
          <ac:spMkLst>
            <pc:docMk/>
            <pc:sldMk cId="360716197" sldId="292"/>
            <ac:spMk id="3" creationId="{2C8A69C7-6AE1-A6BC-137E-1201460A405C}"/>
          </ac:spMkLst>
        </pc:spChg>
      </pc:sldChg>
      <pc:sldChg chg="addSp modSp mod modTransition">
        <pc:chgData name="ANUSHKA PRATAP" userId="f7d5cbdaa81c5f68" providerId="LiveId" clId="{C179E05B-94BF-44A7-9F2B-021E7ABE9992}" dt="2023-12-28T11:56:54.206" v="392"/>
        <pc:sldMkLst>
          <pc:docMk/>
          <pc:sldMk cId="3493713289" sldId="293"/>
        </pc:sldMkLst>
        <pc:spChg chg="mod">
          <ac:chgData name="ANUSHKA PRATAP" userId="f7d5cbdaa81c5f68" providerId="LiveId" clId="{C179E05B-94BF-44A7-9F2B-021E7ABE9992}" dt="2023-12-28T11:13:35.463" v="17" actId="20577"/>
          <ac:spMkLst>
            <pc:docMk/>
            <pc:sldMk cId="3493713289" sldId="293"/>
            <ac:spMk id="2" creationId="{9B589172-2B90-158D-9CB4-63B91BE0D39E}"/>
          </ac:spMkLst>
        </pc:spChg>
        <pc:spChg chg="add mod">
          <ac:chgData name="ANUSHKA PRATAP" userId="f7d5cbdaa81c5f68" providerId="LiveId" clId="{C179E05B-94BF-44A7-9F2B-021E7ABE9992}" dt="2023-12-28T11:56:54.206" v="392"/>
          <ac:spMkLst>
            <pc:docMk/>
            <pc:sldMk cId="3493713289" sldId="293"/>
            <ac:spMk id="3" creationId="{84B1A0E7-EEAF-3767-9B00-83E850589CA6}"/>
          </ac:spMkLst>
        </pc:spChg>
      </pc:sldChg>
      <pc:sldChg chg="addSp modSp mod modTransition">
        <pc:chgData name="ANUSHKA PRATAP" userId="f7d5cbdaa81c5f68" providerId="LiveId" clId="{C179E05B-94BF-44A7-9F2B-021E7ABE9992}" dt="2023-12-28T11:56:57.164" v="393"/>
        <pc:sldMkLst>
          <pc:docMk/>
          <pc:sldMk cId="2710792871" sldId="294"/>
        </pc:sldMkLst>
        <pc:spChg chg="add mod">
          <ac:chgData name="ANUSHKA PRATAP" userId="f7d5cbdaa81c5f68" providerId="LiveId" clId="{C179E05B-94BF-44A7-9F2B-021E7ABE9992}" dt="2023-12-28T11:56:57.164" v="393"/>
          <ac:spMkLst>
            <pc:docMk/>
            <pc:sldMk cId="2710792871" sldId="294"/>
            <ac:spMk id="2" creationId="{F1B32008-1A04-9C03-CC5E-D16009C342AC}"/>
          </ac:spMkLst>
        </pc:spChg>
        <pc:spChg chg="mod">
          <ac:chgData name="ANUSHKA PRATAP" userId="f7d5cbdaa81c5f68" providerId="LiveId" clId="{C179E05B-94BF-44A7-9F2B-021E7ABE9992}" dt="2023-12-28T11:13:42.508" v="20" actId="20577"/>
          <ac:spMkLst>
            <pc:docMk/>
            <pc:sldMk cId="2710792871" sldId="294"/>
            <ac:spMk id="4" creationId="{B6AD2864-3392-2193-250F-A25AC1E8DD5E}"/>
          </ac:spMkLst>
        </pc:spChg>
      </pc:sldChg>
      <pc:sldChg chg="addSp modSp mod modTransition">
        <pc:chgData name="ANUSHKA PRATAP" userId="f7d5cbdaa81c5f68" providerId="LiveId" clId="{C179E05B-94BF-44A7-9F2B-021E7ABE9992}" dt="2023-12-28T11:56:59.629" v="394"/>
        <pc:sldMkLst>
          <pc:docMk/>
          <pc:sldMk cId="995752316" sldId="295"/>
        </pc:sldMkLst>
        <pc:spChg chg="mod">
          <ac:chgData name="ANUSHKA PRATAP" userId="f7d5cbdaa81c5f68" providerId="LiveId" clId="{C179E05B-94BF-44A7-9F2B-021E7ABE9992}" dt="2023-12-28T11:13:48.067" v="22" actId="20577"/>
          <ac:spMkLst>
            <pc:docMk/>
            <pc:sldMk cId="995752316" sldId="295"/>
            <ac:spMk id="2" creationId="{9185D53C-3159-607B-9F2A-1D8B1ADE1E35}"/>
          </ac:spMkLst>
        </pc:spChg>
        <pc:spChg chg="add mod">
          <ac:chgData name="ANUSHKA PRATAP" userId="f7d5cbdaa81c5f68" providerId="LiveId" clId="{C179E05B-94BF-44A7-9F2B-021E7ABE9992}" dt="2023-12-28T11:56:59.629" v="394"/>
          <ac:spMkLst>
            <pc:docMk/>
            <pc:sldMk cId="995752316" sldId="295"/>
            <ac:spMk id="3" creationId="{DA67C4A6-2DEA-346A-1C85-E850D374FCD0}"/>
          </ac:spMkLst>
        </pc:spChg>
      </pc:sldChg>
      <pc:sldChg chg="addSp modSp mod modTransition">
        <pc:chgData name="ANUSHKA PRATAP" userId="f7d5cbdaa81c5f68" providerId="LiveId" clId="{C179E05B-94BF-44A7-9F2B-021E7ABE9992}" dt="2023-12-28T11:57:02.513" v="395"/>
        <pc:sldMkLst>
          <pc:docMk/>
          <pc:sldMk cId="3060456896" sldId="296"/>
        </pc:sldMkLst>
        <pc:spChg chg="mod">
          <ac:chgData name="ANUSHKA PRATAP" userId="f7d5cbdaa81c5f68" providerId="LiveId" clId="{C179E05B-94BF-44A7-9F2B-021E7ABE9992}" dt="2023-12-28T11:13:53.575" v="25" actId="20577"/>
          <ac:spMkLst>
            <pc:docMk/>
            <pc:sldMk cId="3060456896" sldId="296"/>
            <ac:spMk id="2" creationId="{A884A1CF-90A5-54B8-4DD1-0F86C42CF448}"/>
          </ac:spMkLst>
        </pc:spChg>
        <pc:spChg chg="add mod">
          <ac:chgData name="ANUSHKA PRATAP" userId="f7d5cbdaa81c5f68" providerId="LiveId" clId="{C179E05B-94BF-44A7-9F2B-021E7ABE9992}" dt="2023-12-28T11:57:02.513" v="395"/>
          <ac:spMkLst>
            <pc:docMk/>
            <pc:sldMk cId="3060456896" sldId="296"/>
            <ac:spMk id="3" creationId="{B99403CD-577A-EB63-8E58-D8817E4E9C5D}"/>
          </ac:spMkLst>
        </pc:spChg>
      </pc:sldChg>
      <pc:sldChg chg="addSp modSp mod modTransition">
        <pc:chgData name="ANUSHKA PRATAP" userId="f7d5cbdaa81c5f68" providerId="LiveId" clId="{C179E05B-94BF-44A7-9F2B-021E7ABE9992}" dt="2023-12-28T11:56:42.344" v="388"/>
        <pc:sldMkLst>
          <pc:docMk/>
          <pc:sldMk cId="2685087517" sldId="297"/>
        </pc:sldMkLst>
        <pc:spChg chg="mod">
          <ac:chgData name="ANUSHKA PRATAP" userId="f7d5cbdaa81c5f68" providerId="LiveId" clId="{C179E05B-94BF-44A7-9F2B-021E7ABE9992}" dt="2023-12-28T11:13:00.218" v="7" actId="20577"/>
          <ac:spMkLst>
            <pc:docMk/>
            <pc:sldMk cId="2685087517" sldId="297"/>
            <ac:spMk id="4" creationId="{701A1F80-5A05-CDCB-CA1F-D1797CC9781E}"/>
          </ac:spMkLst>
        </pc:spChg>
        <pc:spChg chg="mod">
          <ac:chgData name="ANUSHKA PRATAP" userId="f7d5cbdaa81c5f68" providerId="LiveId" clId="{C179E05B-94BF-44A7-9F2B-021E7ABE9992}" dt="2023-12-28T11:10:03.168" v="1" actId="20577"/>
          <ac:spMkLst>
            <pc:docMk/>
            <pc:sldMk cId="2685087517" sldId="297"/>
            <ac:spMk id="5" creationId="{29DEF3D1-122F-8A10-C531-891C5B6E70B6}"/>
          </ac:spMkLst>
        </pc:spChg>
        <pc:spChg chg="add mod">
          <ac:chgData name="ANUSHKA PRATAP" userId="f7d5cbdaa81c5f68" providerId="LiveId" clId="{C179E05B-94BF-44A7-9F2B-021E7ABE9992}" dt="2023-12-28T11:56:42.344" v="388"/>
          <ac:spMkLst>
            <pc:docMk/>
            <pc:sldMk cId="2685087517" sldId="297"/>
            <ac:spMk id="6" creationId="{CF0485A9-BD8C-0AF7-F671-7E6C41EEFAB0}"/>
          </ac:spMkLst>
        </pc:spChg>
      </pc:sldChg>
      <pc:sldChg chg="modTransition">
        <pc:chgData name="ANUSHKA PRATAP" userId="f7d5cbdaa81c5f68" providerId="LiveId" clId="{C179E05B-94BF-44A7-9F2B-021E7ABE9992}" dt="2023-12-28T11:49:31.165" v="326"/>
        <pc:sldMkLst>
          <pc:docMk/>
          <pc:sldMk cId="4087865021" sldId="298"/>
        </pc:sldMkLst>
      </pc:sldChg>
      <pc:sldChg chg="addSp modSp mod modTransition">
        <pc:chgData name="ANUSHKA PRATAP" userId="f7d5cbdaa81c5f68" providerId="LiveId" clId="{C179E05B-94BF-44A7-9F2B-021E7ABE9992}" dt="2023-12-28T11:57:10.904" v="397" actId="1076"/>
        <pc:sldMkLst>
          <pc:docMk/>
          <pc:sldMk cId="2253578622" sldId="299"/>
        </pc:sldMkLst>
        <pc:spChg chg="add mod">
          <ac:chgData name="ANUSHKA PRATAP" userId="f7d5cbdaa81c5f68" providerId="LiveId" clId="{C179E05B-94BF-44A7-9F2B-021E7ABE9992}" dt="2023-12-28T11:57:10.904" v="397" actId="1076"/>
          <ac:spMkLst>
            <pc:docMk/>
            <pc:sldMk cId="2253578622" sldId="299"/>
            <ac:spMk id="4" creationId="{4B07B7D7-3B76-9C1D-2F7F-74443E1FCDB3}"/>
          </ac:spMkLst>
        </pc:spChg>
        <pc:graphicFrameChg chg="mod">
          <ac:chgData name="ANUSHKA PRATAP" userId="f7d5cbdaa81c5f68" providerId="LiveId" clId="{C179E05B-94BF-44A7-9F2B-021E7ABE9992}" dt="2023-12-28T11:35:10.638" v="27"/>
          <ac:graphicFrameMkLst>
            <pc:docMk/>
            <pc:sldMk cId="2253578622" sldId="299"/>
            <ac:graphicFrameMk id="3" creationId="{E37BC2A8-E0EB-4F00-6F89-6B1853EBE750}"/>
          </ac:graphicFrameMkLst>
        </pc:graphicFrameChg>
      </pc:sldChg>
      <pc:sldChg chg="delSp modSp del mod">
        <pc:chgData name="ANUSHKA PRATAP" userId="f7d5cbdaa81c5f68" providerId="LiveId" clId="{C179E05B-94BF-44A7-9F2B-021E7ABE9992}" dt="2023-12-28T11:36:17.309" v="33" actId="47"/>
        <pc:sldMkLst>
          <pc:docMk/>
          <pc:sldMk cId="2622324509" sldId="300"/>
        </pc:sldMkLst>
        <pc:spChg chg="del">
          <ac:chgData name="ANUSHKA PRATAP" userId="f7d5cbdaa81c5f68" providerId="LiveId" clId="{C179E05B-94BF-44A7-9F2B-021E7ABE9992}" dt="2023-12-28T11:36:07.498" v="31" actId="21"/>
          <ac:spMkLst>
            <pc:docMk/>
            <pc:sldMk cId="2622324509" sldId="300"/>
            <ac:spMk id="4" creationId="{B30049C2-61C5-A5D5-3116-F00E2422ECA9}"/>
          </ac:spMkLst>
        </pc:spChg>
        <pc:picChg chg="del mod">
          <ac:chgData name="ANUSHKA PRATAP" userId="f7d5cbdaa81c5f68" providerId="LiveId" clId="{C179E05B-94BF-44A7-9F2B-021E7ABE9992}" dt="2023-12-28T11:36:10.825" v="32" actId="478"/>
          <ac:picMkLst>
            <pc:docMk/>
            <pc:sldMk cId="2622324509" sldId="300"/>
            <ac:picMk id="3" creationId="{345D278C-E483-DC6A-04FC-3FCC282AE2A5}"/>
          </ac:picMkLst>
        </pc:picChg>
      </pc:sldChg>
      <pc:sldChg chg="addSp delSp modSp new mod ord modTransition">
        <pc:chgData name="ANUSHKA PRATAP" userId="f7d5cbdaa81c5f68" providerId="LiveId" clId="{C179E05B-94BF-44A7-9F2B-021E7ABE9992}" dt="2023-12-28T11:49:31.165" v="326"/>
        <pc:sldMkLst>
          <pc:docMk/>
          <pc:sldMk cId="3618993656" sldId="300"/>
        </pc:sldMkLst>
        <pc:spChg chg="mod">
          <ac:chgData name="ANUSHKA PRATAP" userId="f7d5cbdaa81c5f68" providerId="LiveId" clId="{C179E05B-94BF-44A7-9F2B-021E7ABE9992}" dt="2023-12-28T11:38:26.999" v="64" actId="339"/>
          <ac:spMkLst>
            <pc:docMk/>
            <pc:sldMk cId="3618993656" sldId="300"/>
            <ac:spMk id="2" creationId="{BF3DF23C-1733-0C19-AEBA-C9FA67CA904F}"/>
          </ac:spMkLst>
        </pc:spChg>
        <pc:spChg chg="del">
          <ac:chgData name="ANUSHKA PRATAP" userId="f7d5cbdaa81c5f68" providerId="LiveId" clId="{C179E05B-94BF-44A7-9F2B-021E7ABE9992}" dt="2023-12-28T11:36:33.021" v="35"/>
          <ac:spMkLst>
            <pc:docMk/>
            <pc:sldMk cId="3618993656" sldId="300"/>
            <ac:spMk id="3" creationId="{9385D9A2-5AF2-F334-2802-4662E9241050}"/>
          </ac:spMkLst>
        </pc:spChg>
        <pc:spChg chg="add mod">
          <ac:chgData name="ANUSHKA PRATAP" userId="f7d5cbdaa81c5f68" providerId="LiveId" clId="{C179E05B-94BF-44A7-9F2B-021E7ABE9992}" dt="2023-12-28T11:40:00.003" v="82" actId="1076"/>
          <ac:spMkLst>
            <pc:docMk/>
            <pc:sldMk cId="3618993656" sldId="300"/>
            <ac:spMk id="4" creationId="{06E8F443-3AE9-0456-F0BA-EFC10C1DD88E}"/>
          </ac:spMkLst>
        </pc:spChg>
        <pc:picChg chg="add mod">
          <ac:chgData name="ANUSHKA PRATAP" userId="f7d5cbdaa81c5f68" providerId="LiveId" clId="{C179E05B-94BF-44A7-9F2B-021E7ABE9992}" dt="2023-12-28T11:48:50.976" v="319" actId="14861"/>
          <ac:picMkLst>
            <pc:docMk/>
            <pc:sldMk cId="3618993656" sldId="300"/>
            <ac:picMk id="6" creationId="{94F95160-F97C-F2D0-C83B-8BF717577D9E}"/>
          </ac:picMkLst>
        </pc:picChg>
      </pc:sldChg>
      <pc:sldMasterChg chg="modTransition modSldLayout">
        <pc:chgData name="ANUSHKA PRATAP" userId="f7d5cbdaa81c5f68" providerId="LiveId" clId="{C179E05B-94BF-44A7-9F2B-021E7ABE9992}" dt="2023-12-28T11:49:31.165" v="326"/>
        <pc:sldMasterMkLst>
          <pc:docMk/>
          <pc:sldMasterMk cId="0" sldId="2147483648"/>
        </pc:sldMasterMkLst>
        <pc:sldLayoutChg chg="modTransition">
          <pc:chgData name="ANUSHKA PRATAP" userId="f7d5cbdaa81c5f68" providerId="LiveId" clId="{C179E05B-94BF-44A7-9F2B-021E7ABE9992}" dt="2023-12-28T11:49:31.165" v="326"/>
          <pc:sldLayoutMkLst>
            <pc:docMk/>
            <pc:sldMasterMk cId="0" sldId="2147483648"/>
            <pc:sldLayoutMk cId="0" sldId="2147483649"/>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0"/>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1"/>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2"/>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3"/>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4"/>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5"/>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6"/>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7"/>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8"/>
          </pc:sldLayoutMkLst>
        </pc:sldLayoutChg>
        <pc:sldLayoutChg chg="modTransition">
          <pc:chgData name="ANUSHKA PRATAP" userId="f7d5cbdaa81c5f68" providerId="LiveId" clId="{C179E05B-94BF-44A7-9F2B-021E7ABE9992}" dt="2023-12-28T11:49:31.165" v="326"/>
          <pc:sldLayoutMkLst>
            <pc:docMk/>
            <pc:sldMasterMk cId="0" sldId="2147483648"/>
            <pc:sldLayoutMk cId="0" sldId="214748365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7d5cbdaa81c5f68/Desktop/Project%20ExcelR/Dataset/Employee_Retention_Dashboard%20Final%20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7d5cbdaa81c5f68/Desktop/Project%20ExcelR/Dataset/Employee_Retention_Dashboard%20Final%20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f7d5cbdaa81c5f68/Desktop/Project%20ExcelR/Dataset/Employee_Retention_Dashboard%20Final%20She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Average Attrition Rate for all Departments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'[Employee_Retention_Dashboard Final Sheet.xlsx]KPI''s'!$G$5:$G$10</c:f>
              <c:strCache>
                <c:ptCount val="6"/>
                <c:pt idx="0">
                  <c:v>Hardware</c:v>
                </c:pt>
                <c:pt idx="1">
                  <c:v>Human Resources</c:v>
                </c:pt>
                <c:pt idx="2">
                  <c:v>Research &amp; Development</c:v>
                </c:pt>
                <c:pt idx="3">
                  <c:v>Sales</c:v>
                </c:pt>
                <c:pt idx="4">
                  <c:v>Software</c:v>
                </c:pt>
                <c:pt idx="5">
                  <c:v>Support</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'[Employee_Retention_Dashboard Final Sheet.xlsx]KPI''s'!$G$5:$G$10</c:f>
              <c:strCache>
                <c:ptCount val="6"/>
                <c:pt idx="0">
                  <c:v>Hardware</c:v>
                </c:pt>
                <c:pt idx="1">
                  <c:v>Human Resources</c:v>
                </c:pt>
                <c:pt idx="2">
                  <c:v>Research &amp; Development</c:v>
                </c:pt>
                <c:pt idx="3">
                  <c:v>Sales</c:v>
                </c:pt>
                <c:pt idx="4">
                  <c:v>Software</c:v>
                </c:pt>
                <c:pt idx="5">
                  <c:v>Support</c:v>
                </c:pt>
              </c:strCache>
            </c:strRef>
          </c:cat>
          <c:val>
            <c:numRef>
              <c:f>'[Employee_Retention_Dashboard Final Sheet.xlsx]KPI''s'!$F$5:$F$10</c:f>
              <c:numCache>
                <c:formatCode>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8718-4E43-88BB-F72A151E74FD}"/>
            </c:ext>
          </c:extLst>
        </c:ser>
        <c:dLbls>
          <c:dLblPos val="inEnd"/>
          <c:showLegendKey val="0"/>
          <c:showVal val="1"/>
          <c:showCatName val="0"/>
          <c:showSerName val="0"/>
          <c:showPercent val="0"/>
          <c:showBubbleSize val="0"/>
        </c:dLbls>
        <c:gapWidth val="41"/>
        <c:axId val="640620463"/>
        <c:axId val="640620943"/>
      </c:barChart>
      <c:catAx>
        <c:axId val="6406204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640620943"/>
        <c:crosses val="autoZero"/>
        <c:auto val="1"/>
        <c:lblAlgn val="ctr"/>
        <c:lblOffset val="100"/>
        <c:noMultiLvlLbl val="0"/>
      </c:catAx>
      <c:valAx>
        <c:axId val="640620943"/>
        <c:scaling>
          <c:orientation val="minMax"/>
        </c:scaling>
        <c:delete val="1"/>
        <c:axPos val="l"/>
        <c:numFmt formatCode="0%" sourceLinked="1"/>
        <c:majorTickMark val="none"/>
        <c:minorTickMark val="none"/>
        <c:tickLblPos val="nextTo"/>
        <c:crossAx val="640620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r>
              <a:rPr lang="en-IN" b="1">
                <a:solidFill>
                  <a:schemeClr val="accent1">
                    <a:lumMod val="50000"/>
                  </a:schemeClr>
                </a:solidFill>
              </a:rPr>
              <a:t>Monthly Income Vs Attrition Rate</a:t>
            </a:r>
          </a:p>
        </c:rich>
      </c:tx>
      <c:overlay val="0"/>
      <c:spPr>
        <a:solidFill>
          <a:schemeClr val="bg1">
            <a:lumMod val="75000"/>
          </a:schemeClr>
        </a:solidFill>
        <a:ln>
          <a:noFill/>
        </a:ln>
        <a:effectLst/>
      </c:spPr>
      <c:txPr>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'[Employee_Retention_Dashboard Final Sheet.xlsx]Sheet1'!$T$5:$T$10</c:f>
              <c:strCache>
                <c:ptCount val="6"/>
                <c:pt idx="0">
                  <c:v>0K-10K</c:v>
                </c:pt>
                <c:pt idx="1">
                  <c:v>11K-20K</c:v>
                </c:pt>
                <c:pt idx="2">
                  <c:v>21K-30K</c:v>
                </c:pt>
                <c:pt idx="3">
                  <c:v>31K-40K</c:v>
                </c:pt>
                <c:pt idx="4">
                  <c:v>41K-50K</c:v>
                </c:pt>
                <c:pt idx="5">
                  <c:v>50K above</c:v>
                </c:pt>
              </c:strCache>
            </c:strRef>
          </c:cat>
          <c:val>
            <c:numRef>
              <c:f>'[Employee_Retention_Dashboard Final Sheet.xlsx]Sheet1'!$V$5:$V$10</c:f>
              <c:numCache>
                <c:formatCode>0.00%</c:formatCode>
                <c:ptCount val="6"/>
                <c:pt idx="0">
                  <c:v>0.50250305929469352</c:v>
                </c:pt>
                <c:pt idx="1">
                  <c:v>0.49888686500708357</c:v>
                </c:pt>
                <c:pt idx="2">
                  <c:v>0.50158604282315622</c:v>
                </c:pt>
                <c:pt idx="3">
                  <c:v>0.49801901743264659</c:v>
                </c:pt>
                <c:pt idx="4">
                  <c:v>0.50853756528726402</c:v>
                </c:pt>
                <c:pt idx="5">
                  <c:v>0.51263902932254801</c:v>
                </c:pt>
              </c:numCache>
            </c:numRef>
          </c:val>
          <c:extLst>
            <c:ext xmlns:c16="http://schemas.microsoft.com/office/drawing/2014/chart" uri="{C3380CC4-5D6E-409C-BE32-E72D297353CC}">
              <c16:uniqueId val="{00000000-4FF2-4435-A685-823C4456ABB8}"/>
            </c:ext>
          </c:extLst>
        </c:ser>
        <c:dLbls>
          <c:dLblPos val="outEnd"/>
          <c:showLegendKey val="0"/>
          <c:showVal val="1"/>
          <c:showCatName val="0"/>
          <c:showSerName val="0"/>
          <c:showPercent val="0"/>
          <c:showBubbleSize val="0"/>
        </c:dLbls>
        <c:gapWidth val="219"/>
        <c:overlap val="-27"/>
        <c:axId val="286373088"/>
        <c:axId val="286375488"/>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'[Employee_Retention_Dashboard Final Sheet.xlsx]Sheet1'!$T$5:$T$10</c15:sqref>
                        </c15:formulaRef>
                      </c:ext>
                    </c:extLst>
                    <c:strCache>
                      <c:ptCount val="6"/>
                      <c:pt idx="0">
                        <c:v>0K-10K</c:v>
                      </c:pt>
                      <c:pt idx="1">
                        <c:v>11K-20K</c:v>
                      </c:pt>
                      <c:pt idx="2">
                        <c:v>21K-30K</c:v>
                      </c:pt>
                      <c:pt idx="3">
                        <c:v>31K-40K</c:v>
                      </c:pt>
                      <c:pt idx="4">
                        <c:v>41K-50K</c:v>
                      </c:pt>
                      <c:pt idx="5">
                        <c:v>50K above</c:v>
                      </c:pt>
                    </c:strCache>
                  </c:strRef>
                </c:cat>
                <c:val>
                  <c:numRef>
                    <c:extLst>
                      <c:ext uri="{02D57815-91ED-43cb-92C2-25804820EDAC}">
                        <c15:formulaRef>
                          <c15:sqref>'[Employee_Retention_Dashboard Final Sheet.xlsx]Sheet1'!$U$5:$U$10</c15:sqref>
                        </c15:formulaRef>
                      </c:ext>
                    </c:extLst>
                    <c:numCache>
                      <c:formatCode>General</c:formatCode>
                      <c:ptCount val="6"/>
                      <c:pt idx="0">
                        <c:v>4517</c:v>
                      </c:pt>
                      <c:pt idx="1">
                        <c:v>4930</c:v>
                      </c:pt>
                      <c:pt idx="2">
                        <c:v>5060</c:v>
                      </c:pt>
                      <c:pt idx="3">
                        <c:v>5028</c:v>
                      </c:pt>
                      <c:pt idx="4">
                        <c:v>5063</c:v>
                      </c:pt>
                      <c:pt idx="5">
                        <c:v>507</c:v>
                      </c:pt>
                    </c:numCache>
                  </c:numRef>
                </c:val>
                <c:extLst>
                  <c:ext xmlns:c16="http://schemas.microsoft.com/office/drawing/2014/chart" uri="{C3380CC4-5D6E-409C-BE32-E72D297353CC}">
                    <c16:uniqueId val="{00000001-4FF2-4435-A685-823C4456ABB8}"/>
                  </c:ext>
                </c:extLst>
              </c15:ser>
            </c15:filteredBarSeries>
          </c:ext>
        </c:extLst>
      </c:barChart>
      <c:catAx>
        <c:axId val="28637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86375488"/>
        <c:crosses val="autoZero"/>
        <c:auto val="1"/>
        <c:lblAlgn val="ctr"/>
        <c:lblOffset val="100"/>
        <c:noMultiLvlLbl val="0"/>
      </c:catAx>
      <c:valAx>
        <c:axId val="28637548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8637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a:glow rad="63500">
        <a:schemeClr val="accent3">
          <a:satMod val="175000"/>
          <a:alpha val="40000"/>
        </a:schemeClr>
      </a:glow>
      <a:outerShdw blurRad="50800" dist="38100" dir="5400000" algn="t" rotWithShape="0">
        <a:prstClr val="black">
          <a:alpha val="40000"/>
        </a:prstClr>
      </a:outerShdw>
      <a:softEdge rad="12700"/>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r>
              <a:rPr lang="en-IN" b="1">
                <a:solidFill>
                  <a:schemeClr val="accent1">
                    <a:lumMod val="50000"/>
                  </a:schemeClr>
                </a:solidFill>
              </a:rPr>
              <a:t>Average working years for each Department</a:t>
            </a:r>
          </a:p>
        </c:rich>
      </c:tx>
      <c:overlay val="0"/>
      <c:spPr>
        <a:solidFill>
          <a:schemeClr val="bg1">
            <a:lumMod val="75000"/>
          </a:schemeClr>
        </a:solidFill>
        <a:ln>
          <a:noFill/>
        </a:ln>
        <a:effectLst/>
      </c:spPr>
      <c:txPr>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6">
                <a:lumMod val="75000"/>
              </a:schemeClr>
            </a:solidFill>
            <a:ln>
              <a:noFill/>
            </a:ln>
            <a:effectLst/>
          </c:spPr>
          <c:invertIfNegative val="0"/>
          <c:dLbls>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'[Employee_Retention_Dashboard Final Sheet.xlsx]KPI''s'!$N$13:$N$18</c:f>
              <c:strCache>
                <c:ptCount val="6"/>
                <c:pt idx="0">
                  <c:v>Hardware</c:v>
                </c:pt>
                <c:pt idx="1">
                  <c:v>Human Resources</c:v>
                </c:pt>
                <c:pt idx="2">
                  <c:v>Research &amp; Development</c:v>
                </c:pt>
                <c:pt idx="3">
                  <c:v>Sales</c:v>
                </c:pt>
                <c:pt idx="4">
                  <c:v>Software</c:v>
                </c:pt>
                <c:pt idx="5">
                  <c:v>Support</c:v>
                </c:pt>
              </c:strCache>
            </c:strRef>
          </c:cat>
          <c:val>
            <c:numRef>
              <c:f>'[Employee_Retention_Dashboard Final Sheet.xlsx]KPI''s'!$O$13:$O$18</c:f>
              <c:numCache>
                <c:formatCode>0.00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0-8F62-4694-BFB5-FAFEB092FF98}"/>
            </c:ext>
          </c:extLst>
        </c:ser>
        <c:dLbls>
          <c:dLblPos val="outEnd"/>
          <c:showLegendKey val="0"/>
          <c:showVal val="1"/>
          <c:showCatName val="0"/>
          <c:showSerName val="0"/>
          <c:showPercent val="0"/>
          <c:showBubbleSize val="0"/>
        </c:dLbls>
        <c:gapWidth val="182"/>
        <c:axId val="2004540799"/>
        <c:axId val="2004538399"/>
      </c:barChart>
      <c:catAx>
        <c:axId val="20045407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004538399"/>
        <c:crosses val="autoZero"/>
        <c:auto val="1"/>
        <c:lblAlgn val="ctr"/>
        <c:lblOffset val="100"/>
        <c:noMultiLvlLbl val="0"/>
      </c:catAx>
      <c:valAx>
        <c:axId val="2004538399"/>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2004540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400" dirty="0">
              <a:latin typeface="Aharoni" panose="02010803020104030203" pitchFamily="2" charset="-79"/>
              <a:cs typeface="Aharoni" panose="02010803020104030203" pitchFamily="2" charset="-79"/>
            </a:rPr>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US" sz="2400" dirty="0">
              <a:latin typeface="Aharoni" panose="02010803020104030203" pitchFamily="2" charset="-79"/>
              <a:cs typeface="Aharoni" panose="02010803020104030203" pitchFamily="2" charset="-79"/>
            </a:rPr>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custLinFactY="-7331" custLinFactNeighborY="-100000">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698091" y="431687"/>
          <a:ext cx="1328349" cy="13283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981182" y="714778"/>
          <a:ext cx="762167" cy="762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73455" y="2173784"/>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73455" y="2173784"/>
        <a:ext cx="2177621" cy="720000"/>
      </dsp:txXfrm>
    </dsp:sp>
    <dsp:sp modelId="{8B7B898D-4F51-4B41-B439-94C166BD9C6C}">
      <dsp:nvSpPr>
        <dsp:cNvPr id="0" name=""/>
        <dsp:cNvSpPr/>
      </dsp:nvSpPr>
      <dsp:spPr>
        <a:xfrm>
          <a:off x="3256796" y="431687"/>
          <a:ext cx="1328349" cy="13283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539887" y="714778"/>
          <a:ext cx="762167" cy="762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832160" y="2173784"/>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832160" y="2173784"/>
        <a:ext cx="2177621" cy="720000"/>
      </dsp:txXfrm>
    </dsp:sp>
    <dsp:sp modelId="{D5E67B1E-EF75-48A2-A54B-770EBDCF9CB8}">
      <dsp:nvSpPr>
        <dsp:cNvPr id="0" name=""/>
        <dsp:cNvSpPr/>
      </dsp:nvSpPr>
      <dsp:spPr>
        <a:xfrm>
          <a:off x="5815501" y="431687"/>
          <a:ext cx="1328349" cy="13283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6098592" y="714778"/>
          <a:ext cx="762167" cy="762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5390865" y="2173784"/>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5390865" y="2173784"/>
        <a:ext cx="2177621" cy="720000"/>
      </dsp:txXfrm>
    </dsp:sp>
    <dsp:sp modelId="{640772AC-DF26-41A8-8780-4366CD6C54FA}">
      <dsp:nvSpPr>
        <dsp:cNvPr id="0" name=""/>
        <dsp:cNvSpPr/>
      </dsp:nvSpPr>
      <dsp:spPr>
        <a:xfrm>
          <a:off x="1977443" y="3438189"/>
          <a:ext cx="1328349" cy="132834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260534" y="3721280"/>
          <a:ext cx="762167" cy="7621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552807" y="5180286"/>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552807" y="5180286"/>
        <a:ext cx="2177621" cy="720000"/>
      </dsp:txXfrm>
    </dsp:sp>
    <dsp:sp modelId="{D75E3BB3-9F68-4512-94AA-0953F514D933}">
      <dsp:nvSpPr>
        <dsp:cNvPr id="0" name=""/>
        <dsp:cNvSpPr/>
      </dsp:nvSpPr>
      <dsp:spPr>
        <a:xfrm>
          <a:off x="4536149" y="3438189"/>
          <a:ext cx="1328349" cy="132834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819239" y="3721280"/>
          <a:ext cx="762167" cy="7621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4111512" y="5180286"/>
          <a:ext cx="21776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4111512" y="5180286"/>
        <a:ext cx="217762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592270"/>
          <a:ext cx="10759071" cy="144494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Aharoni" panose="02010803020104030203" pitchFamily="2" charset="-79"/>
              <a:cs typeface="Aharoni" panose="02010803020104030203" pitchFamily="2" charset="-79"/>
            </a:rPr>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70537" y="662807"/>
        <a:ext cx="10617997" cy="1303875"/>
      </dsp:txXfrm>
    </dsp:sp>
    <dsp:sp modelId="{02414501-D933-4DAA-8B18-4AC31CFDE25F}">
      <dsp:nvSpPr>
        <dsp:cNvPr id="0" name=""/>
        <dsp:cNvSpPr/>
      </dsp:nvSpPr>
      <dsp:spPr>
        <a:xfrm>
          <a:off x="0" y="2724755"/>
          <a:ext cx="10759071" cy="144494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Aharoni" panose="02010803020104030203" pitchFamily="2" charset="-79"/>
              <a:cs typeface="Aharoni" panose="02010803020104030203" pitchFamily="2" charset="-79"/>
            </a:rPr>
            <a:t>From this calculation and visualization we concluded that we must make strong strategies to minimize attrition rate and improve our company’s Employee retention so that we can balance the company’s growth and right talent.</a:t>
          </a:r>
        </a:p>
      </dsp:txBody>
      <dsp:txXfrm>
        <a:off x="70537" y="2795292"/>
        <a:ext cx="10617997" cy="1303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0"/>
          <a:ext cx="4716739" cy="1344667"/>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65641" y="65641"/>
        <a:ext cx="4585457" cy="1213385"/>
      </dsp:txXfrm>
    </dsp:sp>
    <dsp:sp modelId="{02414501-D933-4DAA-8B18-4AC31CFDE25F}">
      <dsp:nvSpPr>
        <dsp:cNvPr id="0" name=""/>
        <dsp:cNvSpPr/>
      </dsp:nvSpPr>
      <dsp:spPr>
        <a:xfrm>
          <a:off x="0" y="1416362"/>
          <a:ext cx="4716739" cy="1321277"/>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64499" y="1480861"/>
        <a:ext cx="4587741" cy="1192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6706"/>
          <a:ext cx="10898485" cy="703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12660" y="164883"/>
          <a:ext cx="387033" cy="3866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812354" y="6706"/>
          <a:ext cx="9988956" cy="8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02" tIns="93002" rIns="93002" bIns="93002"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812354" y="6706"/>
        <a:ext cx="9988956" cy="878762"/>
      </dsp:txXfrm>
    </dsp:sp>
    <dsp:sp modelId="{BFC3A43C-BCDB-4217-8A75-CCC1183668B5}">
      <dsp:nvSpPr>
        <dsp:cNvPr id="0" name=""/>
        <dsp:cNvSpPr/>
      </dsp:nvSpPr>
      <dsp:spPr>
        <a:xfrm>
          <a:off x="0" y="1105159"/>
          <a:ext cx="10898485" cy="703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12660" y="1263336"/>
          <a:ext cx="387033" cy="3866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812354" y="1105159"/>
          <a:ext cx="9988956" cy="8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02" tIns="93002" rIns="93002" bIns="93002"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812354" y="1105159"/>
        <a:ext cx="9988956" cy="878762"/>
      </dsp:txXfrm>
    </dsp:sp>
    <dsp:sp modelId="{A8E1718F-77A1-495C-808D-3B6F90B50A14}">
      <dsp:nvSpPr>
        <dsp:cNvPr id="0" name=""/>
        <dsp:cNvSpPr/>
      </dsp:nvSpPr>
      <dsp:spPr>
        <a:xfrm>
          <a:off x="0" y="2203611"/>
          <a:ext cx="10898485" cy="703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12660" y="2361789"/>
          <a:ext cx="387033" cy="3866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812354" y="2203611"/>
          <a:ext cx="9988956" cy="8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02" tIns="93002" rIns="93002" bIns="93002"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812354" y="2203611"/>
        <a:ext cx="9988956" cy="878762"/>
      </dsp:txXfrm>
    </dsp:sp>
    <dsp:sp modelId="{9BEE6CFB-24F9-41CE-B772-C8332367E6E1}">
      <dsp:nvSpPr>
        <dsp:cNvPr id="0" name=""/>
        <dsp:cNvSpPr/>
      </dsp:nvSpPr>
      <dsp:spPr>
        <a:xfrm>
          <a:off x="0" y="3302064"/>
          <a:ext cx="10898485" cy="703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12660" y="3460241"/>
          <a:ext cx="387033" cy="3866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812354" y="3302064"/>
          <a:ext cx="9988956" cy="8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02" tIns="93002" rIns="93002" bIns="93002"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812354" y="3302064"/>
        <a:ext cx="9988956" cy="878762"/>
      </dsp:txXfrm>
    </dsp:sp>
    <dsp:sp modelId="{49E30507-7FF7-4582-BA49-3BE38F2DFCD6}">
      <dsp:nvSpPr>
        <dsp:cNvPr id="0" name=""/>
        <dsp:cNvSpPr/>
      </dsp:nvSpPr>
      <dsp:spPr>
        <a:xfrm>
          <a:off x="0" y="4400517"/>
          <a:ext cx="10898485" cy="703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12660" y="4558694"/>
          <a:ext cx="387033" cy="3866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812354" y="4400517"/>
          <a:ext cx="9988956" cy="8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02" tIns="93002" rIns="93002" bIns="93002"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812354" y="4400517"/>
        <a:ext cx="9988956" cy="87876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240F0-611A-466D-ADBA-807C7F48281C}" type="datetimeFigureOut">
              <a:rPr lang="en-IN" smtClean="0"/>
              <a:t>28-12-2023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9F9BB-FB31-4635-8F77-426DB9C1DCF4}" type="slidenum">
              <a:rPr lang="en-IN" smtClean="0"/>
              <a:t>‹#›</a:t>
            </a:fld>
            <a:endParaRPr lang="en-IN"/>
          </a:p>
        </p:txBody>
      </p:sp>
    </p:spTree>
    <p:extLst>
      <p:ext uri="{BB962C8B-B14F-4D97-AF65-F5344CB8AC3E}">
        <p14:creationId xmlns:p14="http://schemas.microsoft.com/office/powerpoint/2010/main" val="159297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12/28/2023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12/28/2023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 name="push.wav"/>
          </p:stSnd>
        </p:sndAc>
      </p:transition>
    </mc:Choice>
    <mc:Fallback xmlns="">
      <p:transition spd="slow">
        <p:fade/>
        <p:sndAc>
          <p:stSnd>
            <p:snd r:embed="rId3" name="pu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12/28/2023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13" name="push.wav"/>
          </p:stSnd>
        </p:sndAc>
      </p:transition>
    </mc:Choice>
    <mc:Fallback xmlns="">
      <p:transition spd="slow">
        <p:fade/>
        <p:sndAc>
          <p:stSnd>
            <p:snd r:embed="rId14" name="push.wav"/>
          </p:stSnd>
        </p:sndAc>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3.xml"/><Relationship Id="rId7" Type="http://schemas.openxmlformats.org/officeDocument/2006/relationships/diagramColors" Target="../diagrams/colors3.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F23C-1733-0C19-AEBA-C9FA67CA904F}"/>
              </a:ext>
            </a:extLst>
          </p:cNvPr>
          <p:cNvSpPr>
            <a:spLocks noGrp="1"/>
          </p:cNvSpPr>
          <p:nvPr>
            <p:ph type="ctrTitle"/>
          </p:nvPr>
        </p:nvSpPr>
        <p:spPr>
          <a:ln>
            <a:noFill/>
          </a:ln>
          <a:effectLst>
            <a:glow rad="139700">
              <a:schemeClr val="accent1">
                <a:satMod val="175000"/>
                <a:alpha val="40000"/>
              </a:schemeClr>
            </a:glow>
            <a:outerShdw blurRad="44450" dist="27940" dir="5400000" algn="ctr">
              <a:srgbClr val="000000">
                <a:alpha val="32000"/>
              </a:srgbClr>
            </a:outerShdw>
            <a:reflection blurRad="6350" stA="52000" endA="300" endPos="35000" dir="5400000" sy="-100000" algn="bl" rotWithShape="0"/>
            <a:softEdge rad="12700"/>
          </a:effectLst>
          <a:scene3d>
            <a:camera prst="obliqueTopLeft"/>
            <a:lightRig rig="balanced" dir="t">
              <a:rot lat="0" lon="0" rev="8700000"/>
            </a:lightRig>
          </a:scene3d>
          <a:sp3d>
            <a:bevelT w="190500" h="38100" prst="relaxedInset"/>
          </a:sp3d>
        </p:spPr>
        <p:txBody>
          <a:bodyPr/>
          <a:lstStyle/>
          <a:p>
            <a:r>
              <a:rPr lang="en-IN" sz="8000" b="1" dirty="0">
                <a:latin typeface="Amasis MT Pro Medium" panose="02040604050005020304" pitchFamily="18" charset="0"/>
              </a:rPr>
              <a:t>HR Analytics: </a:t>
            </a:r>
          </a:p>
        </p:txBody>
      </p:sp>
      <p:sp>
        <p:nvSpPr>
          <p:cNvPr id="4" name="Subtitle 3">
            <a:extLst>
              <a:ext uri="{FF2B5EF4-FFF2-40B4-BE49-F238E27FC236}">
                <a16:creationId xmlns:a16="http://schemas.microsoft.com/office/drawing/2014/main" id="{06E8F443-3AE9-0456-F0BA-EFC10C1DD88E}"/>
              </a:ext>
            </a:extLst>
          </p:cNvPr>
          <p:cNvSpPr txBox="1">
            <a:spLocks noGrp="1"/>
          </p:cNvSpPr>
          <p:nvPr>
            <p:ph type="subTitle" idx="1"/>
          </p:nvPr>
        </p:nvSpPr>
        <p:spPr>
          <a:xfrm>
            <a:off x="1219199" y="3886680"/>
            <a:ext cx="8555711" cy="969911"/>
          </a:xfrm>
          <a:prstGeom prst="rect">
            <a:avLst/>
          </a:prstGeom>
          <a:ln>
            <a:noFill/>
          </a:ln>
          <a:effectLst>
            <a:glow rad="139700">
              <a:schemeClr val="accent1">
                <a:satMod val="175000"/>
                <a:alpha val="40000"/>
              </a:schemeClr>
            </a:glow>
            <a:outerShdw blurRad="44450" dist="27940" dir="5400000" algn="ctr">
              <a:srgbClr val="000000">
                <a:alpha val="32000"/>
              </a:srgbClr>
            </a:outerShdw>
            <a:softEdge rad="12700"/>
          </a:effectLst>
          <a:scene3d>
            <a:camera prst="obliqueTopLeft"/>
            <a:lightRig rig="balanced" dir="t">
              <a:rot lat="0" lon="0" rev="8700000"/>
            </a:lightRig>
          </a:scene3d>
          <a:sp3d>
            <a:bevelT w="190500" h="38100" prst="relaxedInset"/>
          </a:sp3d>
        </p:spPr>
        <p:txBody>
          <a:bodyPr vert="horz" lIns="91440" tIns="45720" rIns="91440" bIns="45720" rtlCol="0" anchor="b">
            <a:noAutofit/>
          </a:bodyPr>
          <a:lstStyle/>
          <a:p>
            <a:pPr>
              <a:lnSpc>
                <a:spcPct val="89000"/>
              </a:lnSpc>
              <a:spcBef>
                <a:spcPct val="0"/>
              </a:spcBef>
            </a:pPr>
            <a:r>
              <a:rPr lang="en-IN" sz="5400" b="1" cap="all" dirty="0">
                <a:latin typeface="Amasis MT Pro Medium" panose="02040604050005020304" pitchFamily="18" charset="0"/>
                <a:ea typeface="+mj-ea"/>
                <a:cs typeface="+mj-cs"/>
              </a:rPr>
              <a:t>EMPLOYEE RETENTION</a:t>
            </a:r>
          </a:p>
        </p:txBody>
      </p:sp>
      <p:pic>
        <p:nvPicPr>
          <p:cNvPr id="6" name="Picture 5">
            <a:extLst>
              <a:ext uri="{FF2B5EF4-FFF2-40B4-BE49-F238E27FC236}">
                <a16:creationId xmlns:a16="http://schemas.microsoft.com/office/drawing/2014/main" id="{94F95160-F97C-F2D0-C83B-8BF717577D9E}"/>
              </a:ext>
            </a:extLst>
          </p:cNvPr>
          <p:cNvPicPr>
            <a:picLocks noChangeAspect="1"/>
          </p:cNvPicPr>
          <p:nvPr/>
        </p:nvPicPr>
        <p:blipFill>
          <a:blip r:embed="rId3"/>
          <a:stretch>
            <a:fillRect/>
          </a:stretch>
        </p:blipFill>
        <p:spPr>
          <a:xfrm>
            <a:off x="9438967" y="4856591"/>
            <a:ext cx="956278" cy="590680"/>
          </a:xfrm>
          <a:prstGeom prst="rect">
            <a:avLst/>
          </a:prstGeom>
          <a:effectLst>
            <a:outerShdw blurRad="50800" dist="50800" dir="5400000" algn="ctr" rotWithShape="0">
              <a:schemeClr val="bg1">
                <a:alpha val="94000"/>
              </a:schemeClr>
            </a:outerShdw>
          </a:effectLst>
        </p:spPr>
      </p:pic>
    </p:spTree>
    <p:extLst>
      <p:ext uri="{BB962C8B-B14F-4D97-AF65-F5344CB8AC3E}">
        <p14:creationId xmlns:p14="http://schemas.microsoft.com/office/powerpoint/2010/main" val="3618993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4675F49D-9BD6-551A-E1DD-B030D3715230}"/>
              </a:ext>
            </a:extLst>
          </p:cNvPr>
          <p:cNvSpPr txBox="1">
            <a:spLocks/>
          </p:cNvSpPr>
          <p:nvPr/>
        </p:nvSpPr>
        <p:spPr>
          <a:xfrm>
            <a:off x="1002675" y="3234813"/>
            <a:ext cx="4700035" cy="2644877"/>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2800" dirty="0">
                <a:solidFill>
                  <a:schemeClr val="tx1"/>
                </a:solidFill>
                <a:latin typeface="Arial Black" panose="020B0A04020102020204" pitchFamily="34" charset="0"/>
              </a:rPr>
              <a:t>This KPI is to find out the relation </a:t>
            </a:r>
            <a:r>
              <a:rPr lang="en-US" sz="2800" dirty="0">
                <a:latin typeface="Arial Black" panose="020B0A04020102020204" pitchFamily="34" charset="0"/>
              </a:rPr>
              <a:t>the </a:t>
            </a:r>
            <a:r>
              <a:rPr lang="en-US" sz="2800" dirty="0">
                <a:solidFill>
                  <a:schemeClr val="tx1"/>
                </a:solidFill>
                <a:latin typeface="Arial Black" panose="020B0A04020102020204" pitchFamily="34" charset="0"/>
              </a:rPr>
              <a:t>between monthly income and Attrition rate. </a:t>
            </a:r>
          </a:p>
        </p:txBody>
      </p:sp>
      <p:graphicFrame>
        <p:nvGraphicFramePr>
          <p:cNvPr id="4" name="Chart 3">
            <a:extLst>
              <a:ext uri="{FF2B5EF4-FFF2-40B4-BE49-F238E27FC236}">
                <a16:creationId xmlns:a16="http://schemas.microsoft.com/office/drawing/2014/main" id="{00000000-0008-0000-0500-00000A000000}"/>
              </a:ext>
            </a:extLst>
          </p:cNvPr>
          <p:cNvGraphicFramePr>
            <a:graphicFrameLocks/>
          </p:cNvGraphicFramePr>
          <p:nvPr>
            <p:extLst>
              <p:ext uri="{D42A27DB-BD31-4B8C-83A1-F6EECF244321}">
                <p14:modId xmlns:p14="http://schemas.microsoft.com/office/powerpoint/2010/main" val="236989531"/>
              </p:ext>
            </p:extLst>
          </p:nvPr>
        </p:nvGraphicFramePr>
        <p:xfrm>
          <a:off x="6096000" y="1927122"/>
          <a:ext cx="5958348" cy="3952568"/>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857578E2-5E36-60FD-7647-13285EB4F826}"/>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3 </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Attrition Rate</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Vs</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Monthly Income Stats</a:t>
            </a:r>
            <a:endParaRPr lang="en-US" sz="2400" b="1" dirty="0">
              <a:solidFill>
                <a:schemeClr val="bg1"/>
              </a:solidFill>
              <a:latin typeface="Amasis MT Pro Medium" panose="02040604050005020304" pitchFamily="18" charset="0"/>
            </a:endParaRPr>
          </a:p>
        </p:txBody>
      </p:sp>
      <p:sp>
        <p:nvSpPr>
          <p:cNvPr id="2" name="TextBox 1">
            <a:extLst>
              <a:ext uri="{FF2B5EF4-FFF2-40B4-BE49-F238E27FC236}">
                <a16:creationId xmlns:a16="http://schemas.microsoft.com/office/drawing/2014/main" id="{EDDFDAA2-FC7F-C78C-3F3F-135AED34300E}"/>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2715955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A1F6C4C-3F5B-B78E-F5FB-329FD62E9F8D}"/>
              </a:ext>
            </a:extLst>
          </p:cNvPr>
          <p:cNvGrpSpPr/>
          <p:nvPr/>
        </p:nvGrpSpPr>
        <p:grpSpPr>
          <a:xfrm>
            <a:off x="1101214" y="2477729"/>
            <a:ext cx="10785986" cy="3795252"/>
            <a:chOff x="0" y="67394"/>
            <a:chExt cx="4710263" cy="3150513"/>
          </a:xfrm>
        </p:grpSpPr>
        <p:sp>
          <p:nvSpPr>
            <p:cNvPr id="3" name="Rectangle: Rounded Corners 2">
              <a:extLst>
                <a:ext uri="{FF2B5EF4-FFF2-40B4-BE49-F238E27FC236}">
                  <a16:creationId xmlns:a16="http://schemas.microsoft.com/office/drawing/2014/main" id="{64A43F54-C377-962C-1F4B-3CF1902AD0AF}"/>
                </a:ext>
              </a:extLst>
            </p:cNvPr>
            <p:cNvSpPr/>
            <p:nvPr/>
          </p:nvSpPr>
          <p:spPr>
            <a:xfrm>
              <a:off x="0" y="67394"/>
              <a:ext cx="4710263" cy="3150513"/>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701A1F80-5A05-CDCB-CA1F-D1797CC9781E}"/>
                </a:ext>
              </a:extLst>
            </p:cNvPr>
            <p:cNvSpPr txBox="1"/>
            <p:nvPr/>
          </p:nvSpPr>
          <p:spPr>
            <a:xfrm>
              <a:off x="153795" y="221189"/>
              <a:ext cx="4402673" cy="2842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400" b="0" i="0" kern="1200" dirty="0">
                  <a:latin typeface="Aharoni" panose="02010803020104030203" pitchFamily="2" charset="-79"/>
                  <a:cs typeface="Aharoni" panose="02010803020104030203" pitchFamily="2" charset="-79"/>
                </a:rPr>
                <a:t>Based on our analysis and visualization, it is evident that the Hardware Department has the lowest attrition rate of 49.80%, with an average monthly income of Rs. 26,091.20. On the other hand, the Research and Development Department has the highest attrition rate of 51.26%, with an average monthly income of Rs. 26,007.08</a:t>
              </a:r>
              <a:endParaRPr lang="en-US" sz="2400" kern="1200" dirty="0">
                <a:latin typeface="Aharoni" panose="02010803020104030203" pitchFamily="2" charset="-79"/>
                <a:cs typeface="Aharoni" panose="02010803020104030203" pitchFamily="2" charset="-79"/>
              </a:endParaRPr>
            </a:p>
          </p:txBody>
        </p:sp>
      </p:grpSp>
      <p:sp>
        <p:nvSpPr>
          <p:cNvPr id="5" name="Title 1">
            <a:extLst>
              <a:ext uri="{FF2B5EF4-FFF2-40B4-BE49-F238E27FC236}">
                <a16:creationId xmlns:a16="http://schemas.microsoft.com/office/drawing/2014/main" id="{29DEF3D1-122F-8A10-C531-891C5B6E70B6}"/>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3:</a:t>
            </a:r>
          </a:p>
        </p:txBody>
      </p:sp>
      <p:sp>
        <p:nvSpPr>
          <p:cNvPr id="6" name="TextBox 5">
            <a:extLst>
              <a:ext uri="{FF2B5EF4-FFF2-40B4-BE49-F238E27FC236}">
                <a16:creationId xmlns:a16="http://schemas.microsoft.com/office/drawing/2014/main" id="{CF0485A9-BD8C-0AF7-F671-7E6C41EEFAB0}"/>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2685087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01982-EEA7-B9E8-0BCF-CBE19702F57C}"/>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4 </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Attrition By Marital Status</a:t>
            </a:r>
            <a:endParaRPr lang="en-US" sz="2400" b="1" dirty="0">
              <a:solidFill>
                <a:schemeClr val="bg1"/>
              </a:solidFill>
              <a:latin typeface="Amasis MT Pro Medium" panose="02040604050005020304" pitchFamily="18" charset="0"/>
            </a:endParaRPr>
          </a:p>
        </p:txBody>
      </p:sp>
      <p:sp>
        <p:nvSpPr>
          <p:cNvPr id="2" name="TextBox 1">
            <a:extLst>
              <a:ext uri="{FF2B5EF4-FFF2-40B4-BE49-F238E27FC236}">
                <a16:creationId xmlns:a16="http://schemas.microsoft.com/office/drawing/2014/main" id="{67841082-438E-4D4E-A708-EBF8D9862C2D}"/>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2741258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10D7-BC29-F9C3-CA4C-EFD8B5D45E28}"/>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5</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Department-wise Job Satisfaction</a:t>
            </a: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1CF89293-58C0-2F39-DD69-027F3CB6C2C2}"/>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1106447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5A6A-7FA3-D110-2314-CA4EA04F9BB0}"/>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6</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Count of Employees based on Educational Field</a:t>
            </a: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2C8A69C7-6AE1-A6BC-137E-1201460A405C}"/>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60716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9172-2B90-158D-9CB4-63B91BE0D39E}"/>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7 </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Department-wise Count of Employees</a:t>
            </a: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84B1A0E7-EEAF-3767-9B00-83E850589CA6}"/>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493713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AD2864-3392-2193-250F-A25AC1E8DD5E}"/>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8</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Avg Working hours Department- wise</a:t>
            </a:r>
          </a:p>
          <a:p>
            <a:pPr algn="ctr"/>
            <a:endParaRPr lang="en-US" sz="2400" b="1" dirty="0">
              <a:solidFill>
                <a:schemeClr val="bg1"/>
              </a:solidFill>
              <a:latin typeface="Amasis MT Pro Medium" panose="02040604050005020304" pitchFamily="18" charset="0"/>
            </a:endParaRPr>
          </a:p>
        </p:txBody>
      </p:sp>
      <p:graphicFrame>
        <p:nvGraphicFramePr>
          <p:cNvPr id="5" name="Chart 4">
            <a:extLst>
              <a:ext uri="{FF2B5EF4-FFF2-40B4-BE49-F238E27FC236}">
                <a16:creationId xmlns:a16="http://schemas.microsoft.com/office/drawing/2014/main" id="{00000000-0008-0000-0500-000006000000}"/>
              </a:ext>
            </a:extLst>
          </p:cNvPr>
          <p:cNvGraphicFramePr>
            <a:graphicFrameLocks/>
          </p:cNvGraphicFramePr>
          <p:nvPr>
            <p:extLst>
              <p:ext uri="{D42A27DB-BD31-4B8C-83A1-F6EECF244321}">
                <p14:modId xmlns:p14="http://schemas.microsoft.com/office/powerpoint/2010/main" val="1540376813"/>
              </p:ext>
            </p:extLst>
          </p:nvPr>
        </p:nvGraphicFramePr>
        <p:xfrm>
          <a:off x="6017341" y="1573162"/>
          <a:ext cx="6027175" cy="4306529"/>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7F3987C2-A50A-6ABA-BD5C-AB769C106EA1}"/>
              </a:ext>
            </a:extLst>
          </p:cNvPr>
          <p:cNvSpPr txBox="1">
            <a:spLocks/>
          </p:cNvSpPr>
          <p:nvPr/>
        </p:nvSpPr>
        <p:spPr>
          <a:xfrm>
            <a:off x="881410" y="3258973"/>
            <a:ext cx="4496835" cy="446214"/>
          </a:xfrm>
          <a:prstGeom prst="rect">
            <a:avLst/>
          </a:prstGeom>
        </p:spPr>
        <p:txBody>
          <a:bodyPr>
            <a:normAutofit fontScale="55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4:</a:t>
            </a:r>
          </a:p>
        </p:txBody>
      </p:sp>
      <p:graphicFrame>
        <p:nvGraphicFramePr>
          <p:cNvPr id="7" name="Content Placeholder 2">
            <a:extLst>
              <a:ext uri="{FF2B5EF4-FFF2-40B4-BE49-F238E27FC236}">
                <a16:creationId xmlns:a16="http://schemas.microsoft.com/office/drawing/2014/main" id="{CBEAA2B3-35C9-31C8-07A3-F8BB90BF6449}"/>
              </a:ext>
            </a:extLst>
          </p:cNvPr>
          <p:cNvGraphicFramePr>
            <a:graphicFrameLocks/>
          </p:cNvGraphicFramePr>
          <p:nvPr>
            <p:extLst>
              <p:ext uri="{D42A27DB-BD31-4B8C-83A1-F6EECF244321}">
                <p14:modId xmlns:p14="http://schemas.microsoft.com/office/powerpoint/2010/main" val="1672365950"/>
              </p:ext>
            </p:extLst>
          </p:nvPr>
        </p:nvGraphicFramePr>
        <p:xfrm>
          <a:off x="950236" y="3953456"/>
          <a:ext cx="4716739" cy="2737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F1B32008-1A04-9C03-CC5E-D16009C342AC}"/>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2710792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9" name="push.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53C-3159-607B-9F2A-1D8B1ADE1E35}"/>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9 </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Percentage of Employees based on Gender</a:t>
            </a:r>
          </a:p>
          <a:p>
            <a:pPr algn="ct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DA67C4A6-2DEA-346A-1C85-E850D374FCD0}"/>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995752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A1CF-90A5-54B8-4DD1-0F86C42CF448}"/>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kern="1200" dirty="0">
                <a:solidFill>
                  <a:schemeClr val="bg1"/>
                </a:solidFill>
                <a:latin typeface="Amasis MT Pro Medium" panose="02040604050005020304" pitchFamily="18" charset="0"/>
              </a:rPr>
              <a:t>KPI 10 </a:t>
            </a:r>
            <a:br>
              <a:rPr lang="en-US" sz="2400" b="1" kern="1200" dirty="0">
                <a:solidFill>
                  <a:schemeClr val="bg1"/>
                </a:solidFill>
                <a:latin typeface="Amasis MT Pro Medium" panose="02040604050005020304" pitchFamily="18" charset="0"/>
              </a:rPr>
            </a:br>
            <a:r>
              <a:rPr lang="en-US" sz="2400" b="1" kern="1200" dirty="0">
                <a:solidFill>
                  <a:schemeClr val="bg1"/>
                </a:solidFill>
                <a:latin typeface="Amasis MT Pro Medium" panose="02040604050005020304" pitchFamily="18" charset="0"/>
              </a:rPr>
              <a:t>Attrition rate vs Years </a:t>
            </a:r>
            <a:r>
              <a:rPr lang="en-US" sz="2400" b="1" dirty="0">
                <a:solidFill>
                  <a:schemeClr val="bg1"/>
                </a:solidFill>
                <a:latin typeface="Amasis MT Pro Medium" panose="02040604050005020304" pitchFamily="18" charset="0"/>
              </a:rPr>
              <a:t>s</a:t>
            </a:r>
            <a:r>
              <a:rPr lang="en-US" sz="2400" b="1" kern="1200" dirty="0">
                <a:solidFill>
                  <a:schemeClr val="bg1"/>
                </a:solidFill>
                <a:latin typeface="Amasis MT Pro Medium" panose="02040604050005020304" pitchFamily="18" charset="0"/>
              </a:rPr>
              <a:t>ince Last Promotion</a:t>
            </a:r>
            <a:endParaRPr lang="en-US" sz="2400" b="1" dirty="0">
              <a:solidFill>
                <a:schemeClr val="bg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B99403CD-577A-EB63-8E58-D8817E4E9C5D}"/>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060456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48460E-52AF-D225-C87C-82F6DA0480D3}"/>
              </a:ext>
            </a:extLst>
          </p:cNvPr>
          <p:cNvPicPr>
            <a:picLocks noChangeAspect="1"/>
          </p:cNvPicPr>
          <p:nvPr/>
        </p:nvPicPr>
        <p:blipFill>
          <a:blip r:embed="rId3"/>
          <a:stretch>
            <a:fillRect/>
          </a:stretch>
        </p:blipFill>
        <p:spPr>
          <a:xfrm>
            <a:off x="720235" y="147484"/>
            <a:ext cx="11303598" cy="6548284"/>
          </a:xfrm>
          <a:prstGeom prst="rect">
            <a:avLst/>
          </a:prstGeom>
        </p:spPr>
      </p:pic>
    </p:spTree>
    <p:extLst>
      <p:ext uri="{BB962C8B-B14F-4D97-AF65-F5344CB8AC3E}">
        <p14:creationId xmlns:p14="http://schemas.microsoft.com/office/powerpoint/2010/main" val="4087865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239FB-B593-059D-4601-0B504385249B}"/>
              </a:ext>
            </a:extLst>
          </p:cNvPr>
          <p:cNvSpPr txBox="1"/>
          <p:nvPr/>
        </p:nvSpPr>
        <p:spPr>
          <a:xfrm>
            <a:off x="398494" y="821094"/>
            <a:ext cx="2584580" cy="523220"/>
          </a:xfrm>
          <a:prstGeom prst="rect">
            <a:avLst/>
          </a:prstGeom>
          <a:noFill/>
        </p:spPr>
        <p:txBody>
          <a:bodyPr wrap="square" rtlCol="0">
            <a:spAutoFit/>
          </a:bodyPr>
          <a:lstStyle/>
          <a:p>
            <a:pPr algn="ctr"/>
            <a:r>
              <a:rPr lang="en-IN" sz="2800" dirty="0">
                <a:latin typeface="Arial Black" panose="020B0A04020102020204" pitchFamily="34" charset="0"/>
              </a:rPr>
              <a:t>TEAM</a:t>
            </a:r>
            <a:endParaRPr lang="en-IN" sz="2800" dirty="0"/>
          </a:p>
        </p:txBody>
      </p:sp>
      <p:pic>
        <p:nvPicPr>
          <p:cNvPr id="8" name="Picture 7" descr="A group of people running">
            <a:extLst>
              <a:ext uri="{FF2B5EF4-FFF2-40B4-BE49-F238E27FC236}">
                <a16:creationId xmlns:a16="http://schemas.microsoft.com/office/drawing/2014/main" id="{FEE23BB2-B873-D495-54D5-B14629DA4120}"/>
              </a:ext>
            </a:extLst>
          </p:cNvPr>
          <p:cNvPicPr>
            <a:picLocks noChangeAspect="1"/>
          </p:cNvPicPr>
          <p:nvPr/>
        </p:nvPicPr>
        <p:blipFill rotWithShape="1">
          <a:blip r:embed="rId3">
            <a:extLst>
              <a:ext uri="{28A0092B-C50C-407E-A947-70E740481C1C}">
                <a14:useLocalDpi xmlns:a14="http://schemas.microsoft.com/office/drawing/2010/main" val="0"/>
              </a:ext>
            </a:extLst>
          </a:blip>
          <a:srcRect l="26325" r="21726"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9" name="Picture 8">
            <a:extLst>
              <a:ext uri="{FF2B5EF4-FFF2-40B4-BE49-F238E27FC236}">
                <a16:creationId xmlns:a16="http://schemas.microsoft.com/office/drawing/2014/main" id="{58645B9D-1B27-62A7-BCEA-8CCA8C0BF7C9}"/>
              </a:ext>
            </a:extLst>
          </p:cNvPr>
          <p:cNvPicPr>
            <a:picLocks noChangeAspect="1"/>
          </p:cNvPicPr>
          <p:nvPr/>
        </p:nvPicPr>
        <p:blipFill>
          <a:blip r:embed="rId4"/>
          <a:stretch>
            <a:fillRect/>
          </a:stretch>
        </p:blipFill>
        <p:spPr>
          <a:xfrm>
            <a:off x="1025589" y="1344314"/>
            <a:ext cx="1498341" cy="1425251"/>
          </a:xfrm>
          <a:prstGeom prst="rect">
            <a:avLst/>
          </a:prstGeom>
        </p:spPr>
      </p:pic>
      <p:sp>
        <p:nvSpPr>
          <p:cNvPr id="10" name="TextBox 9">
            <a:extLst>
              <a:ext uri="{FF2B5EF4-FFF2-40B4-BE49-F238E27FC236}">
                <a16:creationId xmlns:a16="http://schemas.microsoft.com/office/drawing/2014/main" id="{F8902091-0862-9A4F-DE47-DD6B7872C5CE}"/>
              </a:ext>
            </a:extLst>
          </p:cNvPr>
          <p:cNvSpPr txBox="1"/>
          <p:nvPr/>
        </p:nvSpPr>
        <p:spPr>
          <a:xfrm>
            <a:off x="858418" y="2949566"/>
            <a:ext cx="2024741" cy="338554"/>
          </a:xfrm>
          <a:prstGeom prst="rect">
            <a:avLst/>
          </a:prstGeom>
          <a:noFill/>
        </p:spPr>
        <p:txBody>
          <a:bodyPr wrap="square" rtlCol="0">
            <a:spAutoFit/>
          </a:bodyPr>
          <a:lstStyle/>
          <a:p>
            <a:r>
              <a:rPr lang="en-IN" sz="1600" b="1" dirty="0">
                <a:latin typeface="Aptos" panose="020B0004020202020204" pitchFamily="34" charset="0"/>
                <a:cs typeface="Aharoni" panose="02010803020104030203" pitchFamily="2" charset="-79"/>
              </a:rPr>
              <a:t>ANUSHKA PRATAP</a:t>
            </a:r>
          </a:p>
        </p:txBody>
      </p:sp>
      <p:sp>
        <p:nvSpPr>
          <p:cNvPr id="11" name="TextBox 10">
            <a:extLst>
              <a:ext uri="{FF2B5EF4-FFF2-40B4-BE49-F238E27FC236}">
                <a16:creationId xmlns:a16="http://schemas.microsoft.com/office/drawing/2014/main" id="{9FCB68F8-6812-EC06-F9D5-EE719A2B1B66}"/>
              </a:ext>
            </a:extLst>
          </p:cNvPr>
          <p:cNvSpPr txBox="1"/>
          <p:nvPr/>
        </p:nvSpPr>
        <p:spPr>
          <a:xfrm>
            <a:off x="756751" y="226454"/>
            <a:ext cx="3534359" cy="400110"/>
          </a:xfrm>
          <a:prstGeom prst="rect">
            <a:avLst/>
          </a:prstGeom>
          <a:noFill/>
        </p:spPr>
        <p:txBody>
          <a:bodyPr wrap="square" rtlCol="0">
            <a:spAutoFit/>
          </a:bodyPr>
          <a:lstStyle/>
          <a:p>
            <a:r>
              <a:rPr lang="en-IN" sz="2000" dirty="0">
                <a:latin typeface="Arial Black" panose="020B0A04020102020204" pitchFamily="34" charset="0"/>
              </a:rPr>
              <a:t>MENTOR – BIDHAN SEN</a:t>
            </a:r>
          </a:p>
        </p:txBody>
      </p:sp>
      <p:sp>
        <p:nvSpPr>
          <p:cNvPr id="2" name="TextBox 1">
            <a:extLst>
              <a:ext uri="{FF2B5EF4-FFF2-40B4-BE49-F238E27FC236}">
                <a16:creationId xmlns:a16="http://schemas.microsoft.com/office/drawing/2014/main" id="{CCFD7903-8E70-73D4-DA37-4005A22EED94}"/>
              </a:ext>
            </a:extLst>
          </p:cNvPr>
          <p:cNvSpPr txBox="1"/>
          <p:nvPr/>
        </p:nvSpPr>
        <p:spPr>
          <a:xfrm flipH="1">
            <a:off x="7875639" y="648865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873895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5" name="push.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8031-E6D4-74A4-BE70-C8F96E2839CF}"/>
              </a:ext>
            </a:extLst>
          </p:cNvPr>
          <p:cNvSpPr txBox="1">
            <a:spLocks/>
          </p:cNvSpPr>
          <p:nvPr/>
        </p:nvSpPr>
        <p:spPr>
          <a:xfrm>
            <a:off x="643465" y="105087"/>
            <a:ext cx="10898485" cy="109608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defTabSz="941832"/>
            <a:r>
              <a:rPr lang="en-IN" sz="6180">
                <a:solidFill>
                  <a:schemeClr val="tx1"/>
                </a:solidFill>
                <a:latin typeface="Amasis MT Pro Medium" panose="02040604050005020304" pitchFamily="18" charset="0"/>
              </a:rPr>
              <a:t>Conclusion :</a:t>
            </a:r>
            <a:endParaRPr lang="en-IN" dirty="0">
              <a:latin typeface="Amasis MT Pro Medium" panose="02040604050005020304" pitchFamily="18" charset="0"/>
            </a:endParaRPr>
          </a:p>
        </p:txBody>
      </p:sp>
      <p:graphicFrame>
        <p:nvGraphicFramePr>
          <p:cNvPr id="3" name="Text Placeholder 2">
            <a:extLst>
              <a:ext uri="{FF2B5EF4-FFF2-40B4-BE49-F238E27FC236}">
                <a16:creationId xmlns:a16="http://schemas.microsoft.com/office/drawing/2014/main" id="{E37BC2A8-E0EB-4F00-6F89-6B1853EBE750}"/>
              </a:ext>
            </a:extLst>
          </p:cNvPr>
          <p:cNvGraphicFramePr/>
          <p:nvPr>
            <p:extLst>
              <p:ext uri="{D42A27DB-BD31-4B8C-83A1-F6EECF244321}">
                <p14:modId xmlns:p14="http://schemas.microsoft.com/office/powerpoint/2010/main" val="771164417"/>
              </p:ext>
            </p:extLst>
          </p:nvPr>
        </p:nvGraphicFramePr>
        <p:xfrm>
          <a:off x="997427" y="1201175"/>
          <a:ext cx="10898485" cy="5285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B07B7D7-3B76-9C1D-2F7F-74443E1FCDB3}"/>
              </a:ext>
            </a:extLst>
          </p:cNvPr>
          <p:cNvSpPr txBox="1"/>
          <p:nvPr/>
        </p:nvSpPr>
        <p:spPr>
          <a:xfrm flipH="1">
            <a:off x="7993625" y="6383581"/>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2253578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8" name="push.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A27146-4561-B3AE-88E8-D70D20AD86CC}"/>
              </a:ext>
            </a:extLst>
          </p:cNvPr>
          <p:cNvSpPr txBox="1">
            <a:spLocks/>
          </p:cNvSpPr>
          <p:nvPr/>
        </p:nvSpPr>
        <p:spPr>
          <a:xfrm>
            <a:off x="838790" y="2367510"/>
            <a:ext cx="9144000" cy="153619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9600" b="1" dirty="0">
                <a:solidFill>
                  <a:schemeClr val="tx1"/>
                </a:solidFill>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1034173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oup of people running">
            <a:extLst>
              <a:ext uri="{FF2B5EF4-FFF2-40B4-BE49-F238E27FC236}">
                <a16:creationId xmlns:a16="http://schemas.microsoft.com/office/drawing/2014/main" id="{C8C484F0-2E51-5FED-1999-9F2BBD28E1F8}"/>
              </a:ext>
            </a:extLst>
          </p:cNvPr>
          <p:cNvPicPr>
            <a:picLocks noChangeAspect="1"/>
          </p:cNvPicPr>
          <p:nvPr/>
        </p:nvPicPr>
        <p:blipFill rotWithShape="1">
          <a:blip r:embed="rId3">
            <a:extLst>
              <a:ext uri="{28A0092B-C50C-407E-A947-70E740481C1C}">
                <a14:useLocalDpi xmlns:a14="http://schemas.microsoft.com/office/drawing/2010/main" val="0"/>
              </a:ext>
            </a:extLst>
          </a:blip>
          <a:srcRect l="26325" r="21726" b="2"/>
          <a:stretch/>
        </p:blipFill>
        <p:spPr>
          <a:xfrm>
            <a:off x="6229215" y="10"/>
            <a:ext cx="5962785" cy="6558106"/>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TextBox 2">
            <a:extLst>
              <a:ext uri="{FF2B5EF4-FFF2-40B4-BE49-F238E27FC236}">
                <a16:creationId xmlns:a16="http://schemas.microsoft.com/office/drawing/2014/main" id="{0A1BBBD6-DF6C-284D-6578-08BBF6C3D82F}"/>
              </a:ext>
            </a:extLst>
          </p:cNvPr>
          <p:cNvSpPr txBox="1"/>
          <p:nvPr/>
        </p:nvSpPr>
        <p:spPr>
          <a:xfrm>
            <a:off x="1054359" y="382555"/>
            <a:ext cx="2584580" cy="646331"/>
          </a:xfrm>
          <a:prstGeom prst="rect">
            <a:avLst/>
          </a:prstGeom>
          <a:noFill/>
        </p:spPr>
        <p:txBody>
          <a:bodyPr wrap="square" rtlCol="0">
            <a:spAutoFit/>
          </a:bodyPr>
          <a:lstStyle/>
          <a:p>
            <a:pPr algn="ctr"/>
            <a:r>
              <a:rPr lang="en-IN" sz="3600" dirty="0">
                <a:latin typeface="Arial Black" panose="020B0A04020102020204" pitchFamily="34" charset="0"/>
              </a:rPr>
              <a:t>TEAM</a:t>
            </a:r>
            <a:endParaRPr lang="en-IN" sz="3600" dirty="0"/>
          </a:p>
        </p:txBody>
      </p:sp>
      <p:sp>
        <p:nvSpPr>
          <p:cNvPr id="4" name="TextBox 3">
            <a:extLst>
              <a:ext uri="{FF2B5EF4-FFF2-40B4-BE49-F238E27FC236}">
                <a16:creationId xmlns:a16="http://schemas.microsoft.com/office/drawing/2014/main" id="{25418B07-52B7-E653-CAB8-367D6B757C00}"/>
              </a:ext>
            </a:extLst>
          </p:cNvPr>
          <p:cNvSpPr txBox="1"/>
          <p:nvPr/>
        </p:nvSpPr>
        <p:spPr>
          <a:xfrm flipH="1">
            <a:off x="7983793" y="6488668"/>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20208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01BECCE9-DED4-391E-873F-6E53F49E23E4}"/>
              </a:ext>
            </a:extLst>
          </p:cNvPr>
          <p:cNvGraphicFramePr>
            <a:graphicFrameLocks/>
          </p:cNvGraphicFramePr>
          <p:nvPr>
            <p:extLst>
              <p:ext uri="{D42A27DB-BD31-4B8C-83A1-F6EECF244321}">
                <p14:modId xmlns:p14="http://schemas.microsoft.com/office/powerpoint/2010/main" val="359504109"/>
              </p:ext>
            </p:extLst>
          </p:nvPr>
        </p:nvGraphicFramePr>
        <p:xfrm>
          <a:off x="4350058" y="0"/>
          <a:ext cx="7841942" cy="6331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06614A1-7FC3-D86A-FD70-382E815920D9}"/>
              </a:ext>
            </a:extLst>
          </p:cNvPr>
          <p:cNvSpPr txBox="1"/>
          <p:nvPr/>
        </p:nvSpPr>
        <p:spPr>
          <a:xfrm>
            <a:off x="1073020" y="2817845"/>
            <a:ext cx="3405674" cy="769441"/>
          </a:xfrm>
          <a:prstGeom prst="rect">
            <a:avLst/>
          </a:prstGeom>
          <a:noFill/>
        </p:spPr>
        <p:txBody>
          <a:bodyPr wrap="square" rtlCol="0">
            <a:spAutoFit/>
          </a:bodyPr>
          <a:lstStyle/>
          <a:p>
            <a:r>
              <a:rPr lang="en-IN" sz="4400" b="1" dirty="0">
                <a:latin typeface="Arial Black" panose="020B0A04020102020204" pitchFamily="34" charset="0"/>
              </a:rPr>
              <a:t>AGENDA :</a:t>
            </a:r>
            <a:endParaRPr lang="en-IN" sz="4400" dirty="0">
              <a:latin typeface="Arial Black" panose="020B0A04020102020204" pitchFamily="34" charset="0"/>
            </a:endParaRPr>
          </a:p>
        </p:txBody>
      </p:sp>
      <p:sp>
        <p:nvSpPr>
          <p:cNvPr id="2" name="TextBox 1">
            <a:extLst>
              <a:ext uri="{FF2B5EF4-FFF2-40B4-BE49-F238E27FC236}">
                <a16:creationId xmlns:a16="http://schemas.microsoft.com/office/drawing/2014/main" id="{2B7411DF-423E-0676-D31B-9621A7173514}"/>
              </a:ext>
            </a:extLst>
          </p:cNvPr>
          <p:cNvSpPr txBox="1"/>
          <p:nvPr/>
        </p:nvSpPr>
        <p:spPr>
          <a:xfrm flipH="1">
            <a:off x="8023122" y="6331974"/>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157743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8" name="pu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6ABAAD-F70B-8ADC-E8CA-C115C9FE6ABC}"/>
              </a:ext>
            </a:extLst>
          </p:cNvPr>
          <p:cNvSpPr txBox="1">
            <a:spLocks/>
          </p:cNvSpPr>
          <p:nvPr/>
        </p:nvSpPr>
        <p:spPr>
          <a:xfrm>
            <a:off x="727588" y="1258528"/>
            <a:ext cx="5187016" cy="5599471"/>
          </a:xfrm>
          <a:prstGeom prst="rect">
            <a:avLst/>
          </a:prstGeom>
        </p:spPr>
        <p:txBody>
          <a:bodyPr>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br>
              <a:rPr lang="en-IN" sz="3200" b="1" dirty="0">
                <a:solidFill>
                  <a:schemeClr val="tx1"/>
                </a:solidFill>
                <a:latin typeface="Arial Black" panose="020B0A04020102020204" pitchFamily="34" charset="0"/>
              </a:rPr>
            </a:br>
            <a:br>
              <a:rPr lang="en-IN" sz="2200" dirty="0">
                <a:solidFill>
                  <a:schemeClr val="tx1"/>
                </a:solidFill>
                <a:latin typeface="Arial Black" panose="020B0A04020102020204" pitchFamily="34" charset="0"/>
              </a:rPr>
            </a:br>
            <a:r>
              <a:rPr lang="en-US" sz="2500" dirty="0">
                <a:solidFill>
                  <a:schemeClr val="tx1"/>
                </a:solidFill>
                <a:latin typeface="Aharoni" panose="02010803020104030203" pitchFamily="2" charset="-79"/>
                <a:cs typeface="Aharoni" panose="02010803020104030203" pitchFamily="2" charset="-79"/>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r>
              <a:rPr lang="en-US" sz="2200" dirty="0">
                <a:solidFill>
                  <a:schemeClr val="tx1"/>
                </a:solidFill>
                <a:latin typeface="Arial Black" panose="020B0A04020102020204" pitchFamily="34" charset="0"/>
              </a:rPr>
              <a:t>.</a:t>
            </a:r>
            <a:endParaRPr lang="en-IN" sz="2200" dirty="0">
              <a:solidFill>
                <a:schemeClr val="tx1"/>
              </a:solidFill>
              <a:latin typeface="Arial Black" panose="020B0A04020102020204" pitchFamily="34" charset="0"/>
            </a:endParaRPr>
          </a:p>
        </p:txBody>
      </p:sp>
      <p:sp>
        <p:nvSpPr>
          <p:cNvPr id="8" name="Content Placeholder 2">
            <a:extLst>
              <a:ext uri="{FF2B5EF4-FFF2-40B4-BE49-F238E27FC236}">
                <a16:creationId xmlns:a16="http://schemas.microsoft.com/office/drawing/2014/main" id="{33074BF3-2A2B-5B57-1872-EE5D9F3CB57B}"/>
              </a:ext>
            </a:extLst>
          </p:cNvPr>
          <p:cNvSpPr txBox="1">
            <a:spLocks/>
          </p:cNvSpPr>
          <p:nvPr/>
        </p:nvSpPr>
        <p:spPr>
          <a:xfrm>
            <a:off x="6096000" y="1136790"/>
            <a:ext cx="5997677" cy="5599471"/>
          </a:xfrm>
          <a:prstGeom prst="rect">
            <a:avLst/>
          </a:prstGeom>
        </p:spPr>
        <p:txBody>
          <a:bodyPr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Average attrition rate for all Departments</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Average hourly rate of Male Research Scientist </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Attrition rate Vs Monthly Income stats </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Attrition by Marital Status</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Department-wise Job Satisfaction</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Count of Employees based on Educational Field</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Department-wise count of Employees</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Average working years for each Department</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Percentage of Employees based on gender.</a:t>
            </a:r>
          </a:p>
          <a:p>
            <a:pPr>
              <a:buFont typeface="Wingdings" panose="05000000000000000000" pitchFamily="2" charset="2"/>
              <a:buChar char="Ø"/>
            </a:pPr>
            <a:r>
              <a:rPr lang="en-IN" sz="1800" dirty="0">
                <a:latin typeface="Aharoni" panose="02010803020104030203" pitchFamily="2" charset="-79"/>
                <a:cs typeface="Aharoni" panose="02010803020104030203" pitchFamily="2" charset="-79"/>
              </a:rPr>
              <a:t>Attrition rate Vs Years Since last promotion</a:t>
            </a:r>
          </a:p>
        </p:txBody>
      </p:sp>
      <p:sp>
        <p:nvSpPr>
          <p:cNvPr id="9" name="Title 1">
            <a:extLst>
              <a:ext uri="{FF2B5EF4-FFF2-40B4-BE49-F238E27FC236}">
                <a16:creationId xmlns:a16="http://schemas.microsoft.com/office/drawing/2014/main" id="{960F7142-D7F4-BAA8-0352-B0798E18C8AA}"/>
              </a:ext>
            </a:extLst>
          </p:cNvPr>
          <p:cNvSpPr txBox="1">
            <a:spLocks/>
          </p:cNvSpPr>
          <p:nvPr/>
        </p:nvSpPr>
        <p:spPr>
          <a:xfrm>
            <a:off x="727589" y="335628"/>
            <a:ext cx="4857134" cy="726256"/>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b="1" dirty="0">
                <a:solidFill>
                  <a:schemeClr val="accent2"/>
                </a:solidFill>
                <a:latin typeface="Amasis MT Pro Medium" panose="02040604050005020304" pitchFamily="18" charset="0"/>
              </a:rPr>
              <a:t>INTRODUCTION:</a:t>
            </a:r>
          </a:p>
        </p:txBody>
      </p:sp>
      <p:sp>
        <p:nvSpPr>
          <p:cNvPr id="10" name="TextBox 9">
            <a:extLst>
              <a:ext uri="{FF2B5EF4-FFF2-40B4-BE49-F238E27FC236}">
                <a16:creationId xmlns:a16="http://schemas.microsoft.com/office/drawing/2014/main" id="{2426076E-D3B0-3A26-BC9D-15115CE58C28}"/>
              </a:ext>
            </a:extLst>
          </p:cNvPr>
          <p:cNvSpPr txBox="1"/>
          <p:nvPr/>
        </p:nvSpPr>
        <p:spPr>
          <a:xfrm>
            <a:off x="5914602" y="335628"/>
            <a:ext cx="6277398" cy="1323439"/>
          </a:xfrm>
          <a:prstGeom prst="rect">
            <a:avLst/>
          </a:prstGeom>
          <a:noFill/>
        </p:spPr>
        <p:txBody>
          <a:bodyPr wrap="square" rtlCol="0">
            <a:spAutoFit/>
          </a:bodyPr>
          <a:lstStyle/>
          <a:p>
            <a:r>
              <a:rPr lang="en-IN" sz="4000" b="1" dirty="0">
                <a:solidFill>
                  <a:schemeClr val="accent2"/>
                </a:solidFill>
                <a:latin typeface="Amasis MT Pro Medium" panose="02040604050005020304" pitchFamily="18" charset="0"/>
                <a:ea typeface="+mj-ea"/>
                <a:cs typeface="+mj-cs"/>
              </a:rPr>
              <a:t>PROBLEM STATEMENT</a:t>
            </a:r>
            <a:r>
              <a:rPr lang="en-IN" sz="1600" dirty="0">
                <a:solidFill>
                  <a:schemeClr val="accent2"/>
                </a:solidFill>
                <a:latin typeface="Arial Black" panose="020B0A04020102020204" pitchFamily="34" charset="0"/>
                <a:cs typeface="Aharoni" panose="02010803020104030203" pitchFamily="2" charset="-79"/>
              </a:rPr>
              <a:t>:</a:t>
            </a:r>
          </a:p>
          <a:p>
            <a:endParaRPr lang="en-IN" sz="4000" b="1" dirty="0">
              <a:solidFill>
                <a:schemeClr val="accent2"/>
              </a:solidFill>
              <a:latin typeface="Amasis MT Pro Medium" panose="02040604050005020304" pitchFamily="18" charset="0"/>
              <a:ea typeface="+mj-ea"/>
              <a:cs typeface="+mj-cs"/>
            </a:endParaRPr>
          </a:p>
        </p:txBody>
      </p:sp>
      <p:sp>
        <p:nvSpPr>
          <p:cNvPr id="2" name="TextBox 1">
            <a:extLst>
              <a:ext uri="{FF2B5EF4-FFF2-40B4-BE49-F238E27FC236}">
                <a16:creationId xmlns:a16="http://schemas.microsoft.com/office/drawing/2014/main" id="{AFFE904B-728F-7ABE-9A58-8E168FA1C453}"/>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403304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FA8A-0E2F-CE41-6A4F-CB2BD8C0CE55}"/>
              </a:ext>
            </a:extLst>
          </p:cNvPr>
          <p:cNvSpPr txBox="1">
            <a:spLocks/>
          </p:cNvSpPr>
          <p:nvPr/>
        </p:nvSpPr>
        <p:spPr>
          <a:xfrm>
            <a:off x="1221658" y="207809"/>
            <a:ext cx="5558489" cy="922901"/>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b="1" dirty="0">
                <a:solidFill>
                  <a:schemeClr val="accent2"/>
                </a:solidFill>
                <a:latin typeface="Amasis MT Pro Medium" panose="02040604050005020304" pitchFamily="18" charset="0"/>
              </a:rPr>
              <a:t>Business Objective:</a:t>
            </a:r>
          </a:p>
        </p:txBody>
      </p:sp>
      <p:sp>
        <p:nvSpPr>
          <p:cNvPr id="3" name="Content Placeholder 2">
            <a:extLst>
              <a:ext uri="{FF2B5EF4-FFF2-40B4-BE49-F238E27FC236}">
                <a16:creationId xmlns:a16="http://schemas.microsoft.com/office/drawing/2014/main" id="{300B1A9B-15C8-C12A-8D2E-0CB80C29E75D}"/>
              </a:ext>
            </a:extLst>
          </p:cNvPr>
          <p:cNvSpPr txBox="1">
            <a:spLocks/>
          </p:cNvSpPr>
          <p:nvPr/>
        </p:nvSpPr>
        <p:spPr>
          <a:xfrm>
            <a:off x="838200" y="1219200"/>
            <a:ext cx="6870290" cy="5638800"/>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n-US" sz="2400" dirty="0">
                <a:latin typeface="Aharoni" panose="02010803020104030203" pitchFamily="2" charset="-79"/>
                <a:cs typeface="Aharoni" panose="02010803020104030203" pitchFamily="2" charset="-79"/>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400" dirty="0">
                <a:latin typeface="Aharoni" panose="02010803020104030203" pitchFamily="2" charset="-79"/>
                <a:cs typeface="Aharoni" panose="02010803020104030203" pitchFamily="2" charset="-79"/>
              </a:rPr>
              <a:t>Employee turnover and attrition.</a:t>
            </a:r>
          </a:p>
          <a:p>
            <a:pPr algn="just">
              <a:buFont typeface="Wingdings" panose="05000000000000000000" pitchFamily="2" charset="2"/>
              <a:buChar char="ü"/>
            </a:pPr>
            <a:r>
              <a:rPr lang="en-US" sz="2400" dirty="0">
                <a:latin typeface="Aharoni" panose="02010803020104030203" pitchFamily="2" charset="-79"/>
                <a:cs typeface="Aharoni" panose="02010803020104030203" pitchFamily="2" charset="-79"/>
              </a:rPr>
              <a:t>Evaluate the effectiveness of existing retention strategies. </a:t>
            </a:r>
          </a:p>
          <a:p>
            <a:pPr algn="just">
              <a:buFont typeface="Wingdings" panose="05000000000000000000" pitchFamily="2" charset="2"/>
              <a:buChar char="ü"/>
            </a:pPr>
            <a:r>
              <a:rPr lang="en-US" sz="2400" dirty="0">
                <a:latin typeface="Aharoni" panose="02010803020104030203" pitchFamily="2" charset="-79"/>
                <a:cs typeface="Aharoni" panose="02010803020104030203" pitchFamily="2" charset="-79"/>
              </a:rPr>
              <a:t>To verify the satisfaction level of employee in the organization.</a:t>
            </a:r>
          </a:p>
          <a:p>
            <a:pPr algn="just">
              <a:buFont typeface="Wingdings" panose="05000000000000000000" pitchFamily="2" charset="2"/>
              <a:buChar char="ü"/>
            </a:pPr>
            <a:r>
              <a:rPr lang="en-US" sz="2400" dirty="0">
                <a:latin typeface="Aharoni" panose="02010803020104030203" pitchFamily="2" charset="-79"/>
                <a:cs typeface="Aharoni" panose="02010803020104030203" pitchFamily="2" charset="-79"/>
              </a:rPr>
              <a:t>Provide recommendations to improve employee retention.</a:t>
            </a:r>
          </a:p>
        </p:txBody>
      </p:sp>
      <p:sp>
        <p:nvSpPr>
          <p:cNvPr id="4" name="TextBox 3">
            <a:extLst>
              <a:ext uri="{FF2B5EF4-FFF2-40B4-BE49-F238E27FC236}">
                <a16:creationId xmlns:a16="http://schemas.microsoft.com/office/drawing/2014/main" id="{CCED2CFA-E88C-2777-2309-2DC7B2AE8A1D}"/>
              </a:ext>
            </a:extLst>
          </p:cNvPr>
          <p:cNvSpPr txBox="1"/>
          <p:nvPr/>
        </p:nvSpPr>
        <p:spPr>
          <a:xfrm flipH="1">
            <a:off x="7973961" y="6322141"/>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28350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BF96-3315-1EAE-BA77-14EB42046517}"/>
              </a:ext>
            </a:extLst>
          </p:cNvPr>
          <p:cNvSpPr txBox="1">
            <a:spLocks/>
          </p:cNvSpPr>
          <p:nvPr/>
        </p:nvSpPr>
        <p:spPr>
          <a:xfrm>
            <a:off x="638175" y="412954"/>
            <a:ext cx="4199296" cy="2100325"/>
          </a:xfrm>
          <a:prstGeom prst="ellipse">
            <a:avLst/>
          </a:prstGeom>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endParaRPr lang="en-US" sz="2800" b="1" dirty="0">
              <a:solidFill>
                <a:schemeClr val="tx1"/>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1562F386-1C5D-C42C-E69C-F5739937B7D3}"/>
              </a:ext>
            </a:extLst>
          </p:cNvPr>
          <p:cNvSpPr txBox="1"/>
          <p:nvPr/>
        </p:nvSpPr>
        <p:spPr>
          <a:xfrm>
            <a:off x="1016668" y="3767390"/>
            <a:ext cx="4872855" cy="2677656"/>
          </a:xfrm>
          <a:prstGeom prst="rect">
            <a:avLst/>
          </a:prstGeom>
          <a:noFill/>
        </p:spPr>
        <p:txBody>
          <a:bodyPr wrap="square">
            <a:spAutoFit/>
          </a:bodyPr>
          <a:lstStyle/>
          <a:p>
            <a:r>
              <a:rPr lang="en-IN" sz="2400" dirty="0">
                <a:latin typeface="Aharoni" panose="02010803020104030203" pitchFamily="2" charset="-79"/>
                <a:cs typeface="Aharoni" panose="02010803020104030203" pitchFamily="2" charset="-79"/>
              </a:rPr>
              <a:t>This KPI is to find out the</a:t>
            </a:r>
          </a:p>
          <a:p>
            <a:r>
              <a:rPr lang="en-IN" sz="2400" dirty="0">
                <a:latin typeface="Aharoni" panose="02010803020104030203" pitchFamily="2" charset="-79"/>
                <a:cs typeface="Aharoni" panose="02010803020104030203" pitchFamily="2" charset="-79"/>
              </a:rPr>
              <a:t>relationship between each</a:t>
            </a:r>
          </a:p>
          <a:p>
            <a:r>
              <a:rPr lang="en-IN" sz="2400" dirty="0">
                <a:latin typeface="Aharoni" panose="02010803020104030203" pitchFamily="2" charset="-79"/>
                <a:cs typeface="Aharoni" panose="02010803020104030203" pitchFamily="2" charset="-79"/>
              </a:rPr>
              <a:t>department and its attrition rate and here attrition rate is highest for Research &amp; Development Department whereas lowest is for Hardware Department.</a:t>
            </a:r>
          </a:p>
        </p:txBody>
      </p:sp>
      <p:graphicFrame>
        <p:nvGraphicFramePr>
          <p:cNvPr id="4" name="Chart 3">
            <a:extLst>
              <a:ext uri="{FF2B5EF4-FFF2-40B4-BE49-F238E27FC236}">
                <a16:creationId xmlns:a16="http://schemas.microsoft.com/office/drawing/2014/main" id="{00000000-0008-0000-0500-000009000000}"/>
              </a:ext>
            </a:extLst>
          </p:cNvPr>
          <p:cNvGraphicFramePr>
            <a:graphicFrameLocks/>
          </p:cNvGraphicFramePr>
          <p:nvPr>
            <p:extLst>
              <p:ext uri="{D42A27DB-BD31-4B8C-83A1-F6EECF244321}">
                <p14:modId xmlns:p14="http://schemas.microsoft.com/office/powerpoint/2010/main" val="1844242643"/>
              </p:ext>
            </p:extLst>
          </p:nvPr>
        </p:nvGraphicFramePr>
        <p:xfrm>
          <a:off x="6096000" y="2359742"/>
          <a:ext cx="5869858" cy="3696930"/>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448E52AB-14C1-B361-9655-309861576E7F}"/>
              </a:ext>
            </a:extLst>
          </p:cNvPr>
          <p:cNvSpPr txBox="1">
            <a:spLocks/>
          </p:cNvSpPr>
          <p:nvPr/>
        </p:nvSpPr>
        <p:spPr>
          <a:xfrm>
            <a:off x="1109521" y="443090"/>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400" b="1" dirty="0">
                <a:solidFill>
                  <a:schemeClr val="bg1"/>
                </a:solidFill>
                <a:latin typeface="Amasis MT Pro Medium" panose="02040604050005020304" pitchFamily="18" charset="0"/>
              </a:rPr>
              <a:t>KPI 1</a:t>
            </a:r>
            <a:br>
              <a:rPr lang="en-US" sz="2400" b="1" dirty="0">
                <a:solidFill>
                  <a:schemeClr val="bg1"/>
                </a:solidFill>
                <a:latin typeface="Amasis MT Pro Medium" panose="02040604050005020304" pitchFamily="18" charset="0"/>
              </a:rPr>
            </a:br>
            <a:r>
              <a:rPr lang="en-US" sz="2400" b="1" dirty="0">
                <a:solidFill>
                  <a:schemeClr val="bg1"/>
                </a:solidFill>
                <a:latin typeface="Amasis MT Pro Medium" panose="02040604050005020304" pitchFamily="18" charset="0"/>
              </a:rPr>
              <a:t>Average Attrition rate for all Departments</a:t>
            </a:r>
          </a:p>
        </p:txBody>
      </p:sp>
      <p:sp>
        <p:nvSpPr>
          <p:cNvPr id="5" name="TextBox 4">
            <a:extLst>
              <a:ext uri="{FF2B5EF4-FFF2-40B4-BE49-F238E27FC236}">
                <a16:creationId xmlns:a16="http://schemas.microsoft.com/office/drawing/2014/main" id="{8CA5104D-5A0E-D3A1-7D65-8BD5BAB5C548}"/>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41438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4" name="push.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26E-1521-219E-5886-AEBF86C34F4E}"/>
              </a:ext>
            </a:extLst>
          </p:cNvPr>
          <p:cNvSpPr txBox="1">
            <a:spLocks/>
          </p:cNvSpPr>
          <p:nvPr/>
        </p:nvSpPr>
        <p:spPr>
          <a:xfrm>
            <a:off x="1265781" y="392224"/>
            <a:ext cx="4218138" cy="1597228"/>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5400" b="1" dirty="0">
                <a:latin typeface="Amasis MT Pro Medium" panose="02040604050005020304" pitchFamily="18" charset="0"/>
              </a:rPr>
              <a:t>Insights from KPI 1:</a:t>
            </a:r>
          </a:p>
        </p:txBody>
      </p:sp>
      <p:graphicFrame>
        <p:nvGraphicFramePr>
          <p:cNvPr id="3" name="Content Placeholder 2">
            <a:extLst>
              <a:ext uri="{FF2B5EF4-FFF2-40B4-BE49-F238E27FC236}">
                <a16:creationId xmlns:a16="http://schemas.microsoft.com/office/drawing/2014/main" id="{5EE4EFC9-BC21-AB4E-D3EF-09C1A7B8E67B}"/>
              </a:ext>
            </a:extLst>
          </p:cNvPr>
          <p:cNvGraphicFramePr>
            <a:graphicFrameLocks/>
          </p:cNvGraphicFramePr>
          <p:nvPr>
            <p:extLst>
              <p:ext uri="{D42A27DB-BD31-4B8C-83A1-F6EECF244321}">
                <p14:modId xmlns:p14="http://schemas.microsoft.com/office/powerpoint/2010/main" val="2575126610"/>
              </p:ext>
            </p:extLst>
          </p:nvPr>
        </p:nvGraphicFramePr>
        <p:xfrm>
          <a:off x="1265781" y="2109663"/>
          <a:ext cx="10759071" cy="426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EBDF4FE-BB1F-50B0-FF75-8DD1B8B6A301}"/>
              </a:ext>
            </a:extLst>
          </p:cNvPr>
          <p:cNvSpPr txBox="1"/>
          <p:nvPr/>
        </p:nvSpPr>
        <p:spPr>
          <a:xfrm flipH="1">
            <a:off x="7934634" y="6420464"/>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290382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8" name="push.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F79D-BBC7-9163-C7CB-0D6E315153B6}"/>
              </a:ext>
            </a:extLst>
          </p:cNvPr>
          <p:cNvSpPr txBox="1">
            <a:spLocks/>
          </p:cNvSpPr>
          <p:nvPr/>
        </p:nvSpPr>
        <p:spPr>
          <a:xfrm>
            <a:off x="1030670" y="16690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800" b="1" dirty="0">
                <a:solidFill>
                  <a:srgbClr val="FFFFFF"/>
                </a:solidFill>
                <a:latin typeface="Amasis MT Pro Medium" panose="02040604050005020304" pitchFamily="18" charset="0"/>
              </a:rPr>
              <a:t>KPI 2</a:t>
            </a:r>
            <a:br>
              <a:rPr lang="en-US" sz="2800" b="1" dirty="0">
                <a:solidFill>
                  <a:srgbClr val="FFFFFF"/>
                </a:solidFill>
                <a:latin typeface="Amasis MT Pro Medium" panose="02040604050005020304" pitchFamily="18" charset="0"/>
              </a:rPr>
            </a:br>
            <a:r>
              <a:rPr lang="en-US" sz="2800" b="1" dirty="0">
                <a:solidFill>
                  <a:srgbClr val="FFFFFF"/>
                </a:solidFill>
                <a:latin typeface="Amasis MT Pro Medium" panose="02040604050005020304" pitchFamily="18" charset="0"/>
              </a:rPr>
              <a:t>Average Hourly rate of Male Research Scientist</a:t>
            </a:r>
          </a:p>
        </p:txBody>
      </p:sp>
      <p:sp>
        <p:nvSpPr>
          <p:cNvPr id="3" name="TextBox 2">
            <a:extLst>
              <a:ext uri="{FF2B5EF4-FFF2-40B4-BE49-F238E27FC236}">
                <a16:creationId xmlns:a16="http://schemas.microsoft.com/office/drawing/2014/main" id="{1E607DFF-8822-E2F1-7C91-30578ED7A0B5}"/>
              </a:ext>
            </a:extLst>
          </p:cNvPr>
          <p:cNvSpPr txBox="1"/>
          <p:nvPr/>
        </p:nvSpPr>
        <p:spPr>
          <a:xfrm flipH="1">
            <a:off x="7885471" y="6312309"/>
            <a:ext cx="4090218" cy="369332"/>
          </a:xfrm>
          <a:prstGeom prst="rect">
            <a:avLst/>
          </a:prstGeom>
          <a:noFill/>
        </p:spPr>
        <p:txBody>
          <a:bodyPr wrap="square" rtlCol="0">
            <a:spAutoFit/>
          </a:bodyPr>
          <a:lstStyle/>
          <a:p>
            <a:r>
              <a:rPr lang="en-IN" b="1" dirty="0">
                <a:latin typeface="Amasis MT Pro Medium" panose="02040604050005020304" pitchFamily="18" charset="0"/>
              </a:rPr>
              <a:t>PRESENTED BY: ANUSHKA PRATAP</a:t>
            </a:r>
          </a:p>
        </p:txBody>
      </p:sp>
    </p:spTree>
    <p:extLst>
      <p:ext uri="{BB962C8B-B14F-4D97-AF65-F5344CB8AC3E}">
        <p14:creationId xmlns:p14="http://schemas.microsoft.com/office/powerpoint/2010/main" val="3992349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sndAc>
          <p:stSnd>
            <p:snd r:embed="rId2" name="push.wav"/>
          </p:stSnd>
        </p:sndAc>
      </p:transition>
    </mc:Choice>
    <mc:Fallback xmlns="">
      <p:transition spd="slow">
        <p:fade/>
        <p:sndAc>
          <p:stSnd>
            <p:snd r:embed="rId3" name="push.wav"/>
          </p:stSnd>
        </p:sndAc>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{4147055B-2C28-4AA7-9A0A-E1D5013244CC}tf10001105</Template>
  <TotalTime>138</TotalTime>
  <Words>806</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Aharoni</vt:lpstr>
      <vt:lpstr>Amasis MT Pro Medium</vt:lpstr>
      <vt:lpstr>Aptos</vt:lpstr>
      <vt:lpstr>Arial Black</vt:lpstr>
      <vt:lpstr>Calibri</vt:lpstr>
      <vt:lpstr>Franklin Gothic Book</vt:lpstr>
      <vt:lpstr>Wingdings</vt:lpstr>
      <vt:lpstr>Crop</vt:lpstr>
      <vt:lpstr>HR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 PRATAP</dc:creator>
  <cp:lastModifiedBy>ANUSHKA PRATAP</cp:lastModifiedBy>
  <cp:revision>1</cp:revision>
  <dcterms:created xsi:type="dcterms:W3CDTF">2023-12-28T09:33:16Z</dcterms:created>
  <dcterms:modified xsi:type="dcterms:W3CDTF">2023-12-28T11:57:12Z</dcterms:modified>
</cp:coreProperties>
</file>