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Quattrocento" panose="02020502030000000404" pitchFamily="18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56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117044"/>
            <a:ext cx="7415927" cy="1002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Spotify Clone </a:t>
            </a:r>
            <a:endParaRPr lang="en-US" sz="6300" dirty="0"/>
          </a:p>
        </p:txBody>
      </p:sp>
      <p:sp>
        <p:nvSpPr>
          <p:cNvPr id="4" name="Text 1"/>
          <p:cNvSpPr/>
          <p:nvPr/>
        </p:nvSpPr>
        <p:spPr>
          <a:xfrm>
            <a:off x="6350437" y="2489359"/>
            <a:ext cx="7415927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is a clone of the popular music streaming platform Spotify, aiming to replicate its core features and user experience. The project focuses on frontend development, utilizing HTML and CSS to create a functional interface that mimics Spotify's look and feel. Key sections include a sidebar for navigation, a main content area for music browsing, and player controls for playback management.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5137309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clone showcases fundamental web design principles while delivering an intuitive user interface. It includes features such as music browsing, playlist display, and album details, all designed to provide a visually appealing representation of a music streaming platform.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6021" y="968812"/>
            <a:ext cx="5241250" cy="655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HTML Structure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584871" y="1957983"/>
            <a:ext cx="30480" cy="5302687"/>
          </a:xfrm>
          <a:prstGeom prst="roundRect">
            <a:avLst>
              <a:gd name="adj" fmla="val 109624"/>
            </a:avLst>
          </a:prstGeom>
          <a:solidFill>
            <a:srgbClr val="4A6B6A"/>
          </a:solidFill>
          <a:ln/>
        </p:spPr>
      </p:sp>
      <p:sp>
        <p:nvSpPr>
          <p:cNvPr id="5" name="Shape 2"/>
          <p:cNvSpPr/>
          <p:nvPr/>
        </p:nvSpPr>
        <p:spPr>
          <a:xfrm>
            <a:off x="6820198" y="2443758"/>
            <a:ext cx="779621" cy="30480"/>
          </a:xfrm>
          <a:prstGeom prst="roundRect">
            <a:avLst>
              <a:gd name="adj" fmla="val 109624"/>
            </a:avLst>
          </a:prstGeom>
          <a:solidFill>
            <a:srgbClr val="4A6B6A"/>
          </a:solidFill>
          <a:ln/>
        </p:spPr>
      </p:sp>
      <p:sp>
        <p:nvSpPr>
          <p:cNvPr id="6" name="Shape 3"/>
          <p:cNvSpPr/>
          <p:nvPr/>
        </p:nvSpPr>
        <p:spPr>
          <a:xfrm>
            <a:off x="6349544" y="2208490"/>
            <a:ext cx="501134" cy="501134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7" name="Text 4"/>
          <p:cNvSpPr/>
          <p:nvPr/>
        </p:nvSpPr>
        <p:spPr>
          <a:xfrm>
            <a:off x="6544449" y="2301835"/>
            <a:ext cx="111323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825264" y="2180630"/>
            <a:ext cx="2620566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Sidebar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825264" y="2641759"/>
            <a:ext cx="6025515" cy="71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Contains navigation options like Home, Search, and Library. Includes links and icons for easy access to main sections.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20198" y="4285536"/>
            <a:ext cx="779621" cy="30480"/>
          </a:xfrm>
          <a:prstGeom prst="roundRect">
            <a:avLst>
              <a:gd name="adj" fmla="val 109624"/>
            </a:avLst>
          </a:prstGeom>
          <a:solidFill>
            <a:srgbClr val="4A6B6A"/>
          </a:solidFill>
          <a:ln/>
        </p:spPr>
      </p:sp>
      <p:sp>
        <p:nvSpPr>
          <p:cNvPr id="11" name="Shape 8"/>
          <p:cNvSpPr/>
          <p:nvPr/>
        </p:nvSpPr>
        <p:spPr>
          <a:xfrm>
            <a:off x="6349544" y="4050268"/>
            <a:ext cx="501134" cy="501134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2" name="Text 9"/>
          <p:cNvSpPr/>
          <p:nvPr/>
        </p:nvSpPr>
        <p:spPr>
          <a:xfrm>
            <a:off x="6515755" y="4143613"/>
            <a:ext cx="168593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825264" y="4022408"/>
            <a:ext cx="2620566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Main Content Area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825264" y="4483537"/>
            <a:ext cx="6025515" cy="71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Features a navigation bar, recently played section, and displays for albums, playlists, and featured charts.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20198" y="6127313"/>
            <a:ext cx="779621" cy="30480"/>
          </a:xfrm>
          <a:prstGeom prst="roundRect">
            <a:avLst>
              <a:gd name="adj" fmla="val 109624"/>
            </a:avLst>
          </a:prstGeom>
          <a:solidFill>
            <a:srgbClr val="4A6B6A"/>
          </a:solidFill>
          <a:ln/>
        </p:spPr>
      </p:sp>
      <p:sp>
        <p:nvSpPr>
          <p:cNvPr id="16" name="Shape 13"/>
          <p:cNvSpPr/>
          <p:nvPr/>
        </p:nvSpPr>
        <p:spPr>
          <a:xfrm>
            <a:off x="6349544" y="5892046"/>
            <a:ext cx="501134" cy="501134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7" name="Text 14"/>
          <p:cNvSpPr/>
          <p:nvPr/>
        </p:nvSpPr>
        <p:spPr>
          <a:xfrm>
            <a:off x="6514564" y="5985391"/>
            <a:ext cx="171093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825264" y="5864185"/>
            <a:ext cx="2620566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Player Controls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825264" y="6325314"/>
            <a:ext cx="6025515" cy="71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Located at the bottom, includes playback controls and currently playing song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103834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CSS Styling</a:t>
            </a:r>
            <a:endParaRPr lang="en-US" sz="4550" dirty="0"/>
          </a:p>
        </p:txBody>
      </p:sp>
      <p:sp>
        <p:nvSpPr>
          <p:cNvPr id="4" name="Text 1"/>
          <p:cNvSpPr/>
          <p:nvPr/>
        </p:nvSpPr>
        <p:spPr>
          <a:xfrm>
            <a:off x="864037" y="3200162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Uses flexbox for overall layout. Main content takes remaining space. Fixed position for music player at bottom.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267914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Dark theme with black background. White text for contrast. Uses Montserrat font family.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5335667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Media queries for smaller screens. Hides certain elements when width is below 1000px.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753785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Features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6350437" y="2127766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6566416" y="2231231"/>
            <a:ext cx="123468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7152680" y="2127766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Sidebar Navigation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7152680" y="2639020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Left-side sidebar with Home, Search, and Library options. Includes playlist creation and podcast discovery features.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395358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9" name="Text 6"/>
          <p:cNvSpPr/>
          <p:nvPr/>
        </p:nvSpPr>
        <p:spPr>
          <a:xfrm>
            <a:off x="6534745" y="4057055"/>
            <a:ext cx="186809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7152680" y="395358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Main Content Display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7152680" y="4464844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Sticky navigation bar with install and premium options. Sections for recently played, trending songs, and featured charts.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6174462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3" name="Text 10"/>
          <p:cNvSpPr/>
          <p:nvPr/>
        </p:nvSpPr>
        <p:spPr>
          <a:xfrm>
            <a:off x="6533317" y="6277928"/>
            <a:ext cx="189667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700" dirty="0"/>
          </a:p>
        </p:txBody>
      </p:sp>
      <p:sp>
        <p:nvSpPr>
          <p:cNvPr id="14" name="Text 11"/>
          <p:cNvSpPr/>
          <p:nvPr/>
        </p:nvSpPr>
        <p:spPr>
          <a:xfrm>
            <a:off x="7152680" y="6174462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Music Player Controls</a:t>
            </a:r>
            <a:endParaRPr lang="en-US" sz="2250" dirty="0"/>
          </a:p>
        </p:txBody>
      </p:sp>
      <p:sp>
        <p:nvSpPr>
          <p:cNvPr id="15" name="Text 12"/>
          <p:cNvSpPr/>
          <p:nvPr/>
        </p:nvSpPr>
        <p:spPr>
          <a:xfrm>
            <a:off x="7152680" y="6685717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Bottom-fixed player with basic playback controls and currently playing song display.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1073706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 Elements</a:t>
            </a:r>
            <a:endParaRPr lang="en-US" sz="4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2293501"/>
            <a:ext cx="3984069" cy="24623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68693" y="5064443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Album Covers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968693" y="5575697"/>
            <a:ext cx="398406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Displays album artwork for various artists and playlists, enhancing visual appeal and user recognition.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46" y="2293501"/>
            <a:ext cx="3984069" cy="246233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23046" y="5064443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Player Icons</a:t>
            </a:r>
            <a:endParaRPr lang="en-US" sz="2250" dirty="0"/>
          </a:p>
        </p:txBody>
      </p:sp>
      <p:sp>
        <p:nvSpPr>
          <p:cNvPr id="8" name="Text 4"/>
          <p:cNvSpPr/>
          <p:nvPr/>
        </p:nvSpPr>
        <p:spPr>
          <a:xfrm>
            <a:off x="5323046" y="5575697"/>
            <a:ext cx="398406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Intuitive icons for play, pause, skip, and other playback controls, ensuring easy navigation of music.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2293501"/>
            <a:ext cx="3984188" cy="246233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400" y="5064443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Overall Interface</a:t>
            </a:r>
            <a:endParaRPr lang="en-US" sz="2250" dirty="0"/>
          </a:p>
        </p:txBody>
      </p:sp>
      <p:sp>
        <p:nvSpPr>
          <p:cNvPr id="11" name="Text 6"/>
          <p:cNvSpPr/>
          <p:nvPr/>
        </p:nvSpPr>
        <p:spPr>
          <a:xfrm>
            <a:off x="9677400" y="5575697"/>
            <a:ext cx="39841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Clean, modern design with a dark theme, emphasizing content and maintaining Spotify's signature look and feel.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365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Quattrocento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Anushka</cp:lastModifiedBy>
  <cp:revision>2</cp:revision>
  <dcterms:created xsi:type="dcterms:W3CDTF">2024-10-28T08:18:53Z</dcterms:created>
  <dcterms:modified xsi:type="dcterms:W3CDTF">2024-10-28T10:35:11Z</dcterms:modified>
</cp:coreProperties>
</file>