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4" r:id="rId2"/>
    <p:sldId id="525" r:id="rId3"/>
    <p:sldId id="526" r:id="rId4"/>
    <p:sldId id="527" r:id="rId5"/>
    <p:sldId id="529" r:id="rId6"/>
    <p:sldId id="528" r:id="rId7"/>
    <p:sldId id="5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F970-5C16-4846-85E1-B544B57B7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3504D-CA36-40E7-8607-F56D0F68A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F84C-05C2-4C78-9B1B-71EDE582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02ED-6D21-4ED1-9F0B-18C317CD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5CA4-22BC-439C-B623-A707C6DD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4E72-EA71-4D2C-B4B0-6DB223C2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06B79-E9F4-4169-9C83-CD27B1056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C23C-74C8-4F6D-9816-25FAC4FA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991DB-64CF-4F8E-8124-BFC8F24C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F5958-295B-4E0E-A65F-90DBB829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C7FDD-A4F6-4F14-B73A-C748797BC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17BD6-B2A4-493C-A17E-BE549D915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2EF6-F758-4F4A-9399-FD5252BE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4CA19-F742-4756-B2F6-107CEC35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AAA9-49EA-4A5B-AFE5-1E8BF06F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F583-86EA-4829-ABFF-F64C9542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5B3E-2502-4E3A-820D-ABB9B61D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373E-7B5B-4772-9E03-F98ED3E5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079E9-E00B-4E51-9D0C-39317F78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2386-D573-4842-AC45-B6A65412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4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61EA-D7C8-49E0-BA00-9E0B45D7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A25E-2AB3-4E3B-84EA-C9C08D63E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08A00-65AC-414E-AEAF-4578D7FC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F4D6-FB97-41F9-A195-F69778B2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94162-9B3D-4E3B-9D88-785E21F7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8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CE7F-D85A-417E-9CA6-A3A46187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3551-AEF5-4368-9147-00D258AB0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6B0A8-797E-4170-B32A-22D696919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844A9-E3A7-4F13-AB16-FC61E105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A4128-5071-4324-8FE1-FD2A58C5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FE344-B897-4A26-9431-EC0BC0D8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2A01-DCDA-408D-937E-D7824297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57873-EBF0-4EF3-B259-FFB710D1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E3BE7-A386-4F8B-89E2-56858002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B4091-D2F5-439A-955F-5BD4DA374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B2AA3-5A93-4A1D-A7B1-DCC11A304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071DC-C2A7-4709-B1A2-06C2F4B4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3DFE3-4968-40BB-A9A2-8A6A2F3F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531D6-D3B1-4029-A39D-A45F1745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0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7D12-0FF7-4032-B659-A22D4E52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12CDA-4156-4CCE-9F5B-00B0E1C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DF031-07BD-42AB-BE1C-7C332960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73A40-1334-4631-ACE4-CCFC50B2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9DF76-220A-4590-8EE6-3F87A38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27B84-43F2-42FE-9613-30CD07A5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20F7F-D1AF-4692-AF92-B4631F80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1E34-208A-4693-AC52-2B80AD36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B0EA-5638-43DB-ACDB-B2CA68E6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62654-3B02-4AF9-9DC8-9523DA1B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9F0F2-BA8C-4697-A60A-A4BA0E8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94059-60AA-4533-BA3B-C9E22C0B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48527-9122-40B3-AE6A-1F0B8D76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B959-A057-4F20-AFF0-6D13DFF0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628FF-A6F8-4642-B655-9F851DFA7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68CA4-4F3E-4236-9DC2-C5BC68B17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7AB6D-20AA-4B92-8E10-5B6D79C1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8875D-C56D-4ED4-89D9-27C51CFE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7583F-7F5D-4BEC-B49E-0CA599E2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DD8A3-63EF-4891-8AEE-1FE34B54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E2618-DB8B-42F7-80FA-F8B63D30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14833-A478-4F48-B2D1-CE9C1BAE4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A5305-34D0-4FBA-8DFE-112244419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217E2-DAB8-456C-B62A-2BFCD3AE4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2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75138" y="89275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 - Jordan Method To find Inverse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319880" y="685955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9F9BD5-AFBF-4CE1-A20D-13804F30D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55" y="736868"/>
                <a:ext cx="5639408" cy="59937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Find by Gauss Jordan Method: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1        1     1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 =[1,1,1;4,3,-1;3,5,3];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n =length(A(1,:));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Aug =[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A,eye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n,n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)]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for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j=1:n-1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for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i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=j+1:n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Aug(i,j:2*n)=Aug(i,j:2*n)-Aug(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i,j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)/Aug(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j,j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)*Aug(j,j:2*n)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end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end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for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j=n:-1:2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Aug(1:j-1,:)=Aug(1:j-1,:)-Aug(1:j-1,j)/Aug(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j,j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)*Aug(j,:)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end</a:t>
                </a:r>
                <a:endParaRPr kumimoji="0" lang="en-US" altLang="en-US" sz="4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9F9BD5-AFBF-4CE1-A20D-13804F30D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055" y="736868"/>
                <a:ext cx="5639408" cy="5993757"/>
              </a:xfrm>
              <a:prstGeom prst="rect">
                <a:avLst/>
              </a:prstGeom>
              <a:blipFill>
                <a:blip r:embed="rId3"/>
                <a:stretch>
                  <a:fillRect l="-1730" t="-407" b="-18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0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46561" y="433191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 - Jordan Method To find Inverse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188259" y="1072476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33EADA-C918-4710-BCB7-A852F9AB2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61" y="1582341"/>
            <a:ext cx="904701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j=1:n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Aug(j,:)=Aug(j,:)/Aug(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j,j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B=Aug(:,n+1:2*n)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46561" y="433191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 - Jordan Method To find Inverse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188259" y="1072476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147226-86EA-4F47-933A-0C81EDE8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257" y="965720"/>
            <a:ext cx="82671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1 1 1 1 0 0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4 3 -1 0 1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3 5 3 0 0 1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1 1 1 1 0 0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0 -1 -5 -4 1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3 5 3 0 0 1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1 1 1 1 0 0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0 -1 -5 -4 1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2 0 -3 0 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FB77C-D390-4977-93DE-914FB2B79902}"/>
              </a:ext>
            </a:extLst>
          </p:cNvPr>
          <p:cNvSpPr txBox="1"/>
          <p:nvPr/>
        </p:nvSpPr>
        <p:spPr>
          <a:xfrm>
            <a:off x="3978352" y="1537255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1 1 1 1 0 0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0 -1 -5 -4 1 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0 -10 -11 2 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1.0000 0 -0.1000 0.2000 0.1000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0 -1.0000 0 1.5000 0 -0.5000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0 -10.0000 -11.0000 2.0000 1.0000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0 0 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0 -1.0000 0 1.5000 0 -0.5000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0 -10.0000 -11.0000 2.0000 1.0000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FE78E-B6D6-440A-B728-1DA2512DF9BD}"/>
              </a:ext>
            </a:extLst>
          </p:cNvPr>
          <p:cNvSpPr txBox="1"/>
          <p:nvPr/>
        </p:nvSpPr>
        <p:spPr>
          <a:xfrm>
            <a:off x="8015889" y="1174507"/>
            <a:ext cx="61237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0 0 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0 -1.0000 0 1.5000 0 -0.5000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0 -10.0000 -11.0000 2.0000 1.0000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0 0 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1.0000 0 -1.5000 0 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0 -10.0000 -11.0000 2.0000 1.0000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4A706B-3BC0-4908-988C-F12768293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445" y="3937912"/>
            <a:ext cx="3392888" cy="227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7457" rIns="8887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0 0 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1.0000 0 -1.5000 0 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1.0000 1.1000 -0.2000 -0.1000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-1.5000 0 0.5000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1.1000 -0.2000 -0.1000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46561" y="433191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 - Jordan Method To find Inverse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188259" y="1072476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147226-86EA-4F47-933A-0C81EDE8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61" y="1335939"/>
            <a:ext cx="27687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 Problems: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97FBEB-DD17-42B5-8292-CEA4073E80B7}"/>
                  </a:ext>
                </a:extLst>
              </p:cNvPr>
              <p:cNvSpPr txBox="1"/>
              <p:nvPr/>
            </p:nvSpPr>
            <p:spPr>
              <a:xfrm>
                <a:off x="-1317086" y="1979715"/>
                <a:ext cx="6096000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97FBEB-DD17-42B5-8292-CEA4073E8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7086" y="1979715"/>
                <a:ext cx="6096000" cy="824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9B9AB8-0055-49D4-BAE9-D6C213C07602}"/>
                  </a:ext>
                </a:extLst>
              </p:cNvPr>
              <p:cNvSpPr txBox="1"/>
              <p:nvPr/>
            </p:nvSpPr>
            <p:spPr>
              <a:xfrm>
                <a:off x="-1706017" y="2864980"/>
                <a:ext cx="6754090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9B9AB8-0055-49D4-BAE9-D6C213C0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6017" y="2864980"/>
                <a:ext cx="6754090" cy="824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6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75138" y="-52476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 Decomposition Method: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375138" y="437064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3B69F1-B066-44BC-97B1-F15C26987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92" y="917851"/>
            <a:ext cx="3411575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Menlo"/>
              </a:rPr>
              <a:t>%LU Decomposition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 = [1 </a:t>
            </a:r>
            <a:r>
              <a:rPr lang="en-US" altLang="en-US" sz="2000" dirty="0">
                <a:latin typeface="Menl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-1;3 </a:t>
            </a:r>
            <a:r>
              <a:rPr lang="en-US" altLang="en-US" sz="2000" dirty="0">
                <a:latin typeface="Menl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lang="en-US" altLang="en-US" sz="2000" dirty="0">
                <a:latin typeface="Menlo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;7 </a:t>
            </a:r>
            <a:r>
              <a:rPr lang="en-US" altLang="en-US" sz="2000" dirty="0">
                <a:latin typeface="Menlo"/>
              </a:rPr>
              <a:t>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9];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Menlo"/>
              </a:rPr>
              <a:t>%% Forward Elimination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n= length(A);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L = eye(n);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Menlo"/>
              </a:rPr>
              <a:t>% With A(1,1) as pivot Element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=2:3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alpha = Ab(i,1)/Ab(1,1);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L(i,1) = alpha;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,:) = Ab(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,:) - alpha*Ab(1,:);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Menlo"/>
              </a:rPr>
              <a:t>% With A(2,2) as pivot Element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=3;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alpha = Ab(i,2)/Ab(2,2);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L(i,2) = alpha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,:) = Ab(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,:) - alpha*Ab(2,:);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U = Ab(1:n,1:n)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6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0237C6B-E95F-43C6-8A32-BF9E1AF89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072" y="799975"/>
            <a:ext cx="2798174" cy="366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7457" rIns="8887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L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1.0000            0             0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6.0000        1.0000       0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9.0000       1.0909      1.0000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U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1       2        3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    -11    -11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       0     -17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1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46561" y="433191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188259" y="1072476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147226-86EA-4F47-933A-0C81EDE8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61" y="1335939"/>
            <a:ext cx="27687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 Problems: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97FBEB-DD17-42B5-8292-CEA4073E80B7}"/>
                  </a:ext>
                </a:extLst>
              </p:cNvPr>
              <p:cNvSpPr txBox="1"/>
              <p:nvPr/>
            </p:nvSpPr>
            <p:spPr>
              <a:xfrm>
                <a:off x="-1317086" y="1979715"/>
                <a:ext cx="6096000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97FBEB-DD17-42B5-8292-CEA4073E8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7086" y="1979715"/>
                <a:ext cx="6096000" cy="824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9B9AB8-0055-49D4-BAE9-D6C213C07602}"/>
                  </a:ext>
                </a:extLst>
              </p:cNvPr>
              <p:cNvSpPr txBox="1"/>
              <p:nvPr/>
            </p:nvSpPr>
            <p:spPr>
              <a:xfrm>
                <a:off x="-1706017" y="2864980"/>
                <a:ext cx="6754090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9B9AB8-0055-49D4-BAE9-D6C213C0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6017" y="2864980"/>
                <a:ext cx="6754090" cy="824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AD165A7-602D-4410-A686-2FE27716401D}"/>
              </a:ext>
            </a:extLst>
          </p:cNvPr>
          <p:cNvSpPr txBox="1"/>
          <p:nvPr/>
        </p:nvSpPr>
        <p:spPr>
          <a:xfrm>
            <a:off x="346561" y="360491"/>
            <a:ext cx="69480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 Method: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58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675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Menlo</vt:lpstr>
      <vt:lpstr>Times New Roman</vt:lpstr>
      <vt:lpstr>Office Theme</vt:lpstr>
      <vt:lpstr> Gauss - Jordan Method To find Inverse</vt:lpstr>
      <vt:lpstr> Gauss - Jordan Method To find Inverse</vt:lpstr>
      <vt:lpstr> Gauss - Jordan Method To find Inverse</vt:lpstr>
      <vt:lpstr> Gauss - Jordan Method To find Inverse</vt:lpstr>
      <vt:lpstr> LU Decomposition Method: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 - Jordan Method To find Inverse</dc:title>
  <dc:creator>Dr.Girish  V R</dc:creator>
  <cp:lastModifiedBy>Dr.Girish  V R</cp:lastModifiedBy>
  <cp:revision>3</cp:revision>
  <dcterms:created xsi:type="dcterms:W3CDTF">2022-02-07T05:00:20Z</dcterms:created>
  <dcterms:modified xsi:type="dcterms:W3CDTF">2022-02-11T07:36:31Z</dcterms:modified>
</cp:coreProperties>
</file>