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0B5574"/>
    <a:srgbClr val="BCCFEC"/>
    <a:srgbClr val="ADD1D7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7" d="100"/>
          <a:sy n="67" d="100"/>
        </p:scale>
        <p:origin x="620" y="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13/11/2024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13/11/2024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forage.com/virtual-internships/NjynCWzGSaWXQCxSX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ritish Airways Long Haul Fleet Guide – London Air Travel">
            <a:extLst>
              <a:ext uri="{FF2B5EF4-FFF2-40B4-BE49-F238E27FC236}">
                <a16:creationId xmlns:a16="http://schemas.microsoft.com/office/drawing/2014/main" id="{A662997D-B3E1-E1CD-9654-DA75CD279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ritish Airways logo">
            <a:hlinkClick r:id="rId3"/>
            <a:extLst>
              <a:ext uri="{FF2B5EF4-FFF2-40B4-BE49-F238E27FC236}">
                <a16:creationId xmlns:a16="http://schemas.microsoft.com/office/drawing/2014/main" id="{0B8EEE73-31C2-BC14-C310-DB9C9829B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614" y="416062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B289C6-212E-8B7C-A8B0-AE4D505CE504}"/>
              </a:ext>
            </a:extLst>
          </p:cNvPr>
          <p:cNvSpPr txBox="1"/>
          <p:nvPr/>
        </p:nvSpPr>
        <p:spPr>
          <a:xfrm>
            <a:off x="1759744" y="5635109"/>
            <a:ext cx="105870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Web scraping to gain company insights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ritish Airways Long Haul Fleet Guide – London Air Travel">
            <a:extLst>
              <a:ext uri="{FF2B5EF4-FFF2-40B4-BE49-F238E27FC236}">
                <a16:creationId xmlns:a16="http://schemas.microsoft.com/office/drawing/2014/main" id="{00B51DCB-72F8-5F71-20F6-37C7D1C40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6542903" cy="442867"/>
          </a:xfrm>
        </p:spPr>
        <p:txBody>
          <a:bodyPr/>
          <a:lstStyle/>
          <a:p>
            <a:r>
              <a:rPr lang="en-GB" dirty="0">
                <a:solidFill>
                  <a:schemeClr val="bg2"/>
                </a:solidFill>
                <a:latin typeface="Amasis MT Pro Black" panose="020F0502020204030204" pitchFamily="18" charset="0"/>
              </a:rPr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solidFill>
                  <a:srgbClr val="002060"/>
                </a:solidFill>
                <a:latin typeface="+mn-lt"/>
              </a:rPr>
              <a:t>From cleaning 3800 reviews given by the customers, we obtained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Neutral Reviews - 1699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Positive Reviews - 1203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Negative Reviews – 898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C5696C8-E485-AC3C-E235-00A8E0B3C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376" y="1288474"/>
            <a:ext cx="3275828" cy="322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E9EC0E-3992-9048-0E47-181164746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225" y="4266363"/>
            <a:ext cx="3519878" cy="190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CEDC7C1-5A53-4B31-6306-5487CACF2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703" y="4832339"/>
            <a:ext cx="3519875" cy="190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5613092-B97D-BCAC-47D6-C6F536033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5" y="3881440"/>
            <a:ext cx="3519878" cy="190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40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Amasis MT Pro Black</vt:lpstr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Anushka Kadam</cp:lastModifiedBy>
  <cp:revision>9</cp:revision>
  <cp:lastPrinted>2022-06-09T07:44:13Z</cp:lastPrinted>
  <dcterms:created xsi:type="dcterms:W3CDTF">2022-02-22T07:39:05Z</dcterms:created>
  <dcterms:modified xsi:type="dcterms:W3CDTF">2024-11-13T12:58:00Z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