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25CE-CA9A-9ADC-3527-8669EF8E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British Airways Long Haul Fleet Guide – London Air Travel">
            <a:extLst>
              <a:ext uri="{FF2B5EF4-FFF2-40B4-BE49-F238E27FC236}">
                <a16:creationId xmlns:a16="http://schemas.microsoft.com/office/drawing/2014/main" id="{F0439699-DD99-5269-19AC-E16DA4AB79E9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ritish Airways logo">
            <a:hlinkClick r:id="rId3"/>
            <a:extLst>
              <a:ext uri="{FF2B5EF4-FFF2-40B4-BE49-F238E27FC236}">
                <a16:creationId xmlns:a16="http://schemas.microsoft.com/office/drawing/2014/main" id="{4639E544-425C-0241-46C7-5CF6D69B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14" y="416062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4390DE-7AEA-38A4-FE6F-5EE5ADA81871}"/>
              </a:ext>
            </a:extLst>
          </p:cNvPr>
          <p:cNvSpPr txBox="1"/>
          <p:nvPr/>
        </p:nvSpPr>
        <p:spPr>
          <a:xfrm>
            <a:off x="2521526" y="5795607"/>
            <a:ext cx="8636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Predicting customer buying </a:t>
            </a:r>
            <a:r>
              <a:rPr lang="en-US" sz="3600" b="1" dirty="0" err="1">
                <a:solidFill>
                  <a:schemeClr val="bg2"/>
                </a:solidFill>
              </a:rPr>
              <a:t>Behaviour</a:t>
            </a:r>
            <a:endParaRPr lang="en-US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0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ritish Airways Long Haul Fleet Guide – London Air Travel">
            <a:extLst>
              <a:ext uri="{FF2B5EF4-FFF2-40B4-BE49-F238E27FC236}">
                <a16:creationId xmlns:a16="http://schemas.microsoft.com/office/drawing/2014/main" id="{D7493447-1AC6-326C-49D2-3CFCC239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7767056" cy="442867"/>
          </a:xfrm>
        </p:spPr>
        <p:txBody>
          <a:bodyPr/>
          <a:lstStyle/>
          <a:p>
            <a:r>
              <a:rPr lang="en-US" sz="2000" b="1" dirty="0"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predictive model to understand factors that influence buying </a:t>
            </a:r>
            <a:r>
              <a:rPr lang="en-US" sz="2000" b="1" dirty="0" err="1"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behaviour</a:t>
            </a:r>
            <a:endParaRPr lang="en-GB" sz="2000" b="1" dirty="0">
              <a:latin typeface="Amasis MT Pro Black" panose="02040A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>
                <a:solidFill>
                  <a:srgbClr val="002060"/>
                </a:solidFill>
              </a:rPr>
              <a:t>ACCURACY: 85.09 </a:t>
            </a:r>
          </a:p>
          <a:p>
            <a:r>
              <a:rPr lang="en-US" sz="1800" dirty="0">
                <a:solidFill>
                  <a:srgbClr val="002060"/>
                </a:solidFill>
              </a:rPr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</a:rPr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</a:rPr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</a:rPr>
              <a:t>Wants extra 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</a:rPr>
              <a:t>Length of stay</a:t>
            </a:r>
          </a:p>
          <a:p>
            <a:r>
              <a:rPr lang="en-US" sz="1800" dirty="0">
                <a:solidFill>
                  <a:srgbClr val="002060"/>
                </a:solidFill>
              </a:rPr>
              <a:t>are the top 5 features which influence </a:t>
            </a:r>
          </a:p>
          <a:p>
            <a:r>
              <a:rPr lang="en-US" sz="1800" dirty="0">
                <a:solidFill>
                  <a:srgbClr val="002060"/>
                </a:solidFill>
              </a:rPr>
              <a:t>Customer buying behavior 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rgbClr val="002060"/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62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 Black</vt:lpstr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Anushka Kadam</cp:lastModifiedBy>
  <cp:revision>15</cp:revision>
  <cp:lastPrinted>2022-06-09T07:44:13Z</cp:lastPrinted>
  <dcterms:created xsi:type="dcterms:W3CDTF">2022-02-22T07:39:05Z</dcterms:created>
  <dcterms:modified xsi:type="dcterms:W3CDTF">2024-11-13T13:20:55Z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