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3" r:id="rId5"/>
    <p:sldId id="278" r:id="rId6"/>
    <p:sldId id="279" r:id="rId7"/>
    <p:sldId id="280" r:id="rId8"/>
    <p:sldId id="263" r:id="rId9"/>
    <p:sldId id="269" r:id="rId10"/>
    <p:sldId id="270" r:id="rId11"/>
    <p:sldId id="264" r:id="rId12"/>
    <p:sldId id="275" r:id="rId13"/>
    <p:sldId id="265" r:id="rId14"/>
    <p:sldId id="276" r:id="rId15"/>
    <p:sldId id="277" r:id="rId16"/>
    <p:sldId id="268" r:id="rId17"/>
    <p:sldId id="25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4ACA98-D22C-450D-B1FE-5B2FEE7886DB}" v="17" dt="2024-08-28T03:56:10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2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1775-491F-BCC7-8E5C04AC3A2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1775-491F-BCC7-8E5C04AC3A2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1775-491F-BCC7-8E5C04AC3A2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1775-491F-BCC7-8E5C04AC3A2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1775-491F-BCC7-8E5C04AC3A21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1775-491F-BCC7-8E5C04AC3A21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1775-491F-BCC7-8E5C04AC3A21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1775-491F-BCC7-8E5C04AC3A21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1775-491F-BCC7-8E5C04AC3A21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1775-491F-BCC7-8E5C04AC3A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775-491F-BCC7-8E5C04AC3A21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34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3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34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3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8C3DE5-95A2-4E95-88B0-ED593FFA6F5C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10DCFA0-ED2C-43D0-8E23-1B30F403F106}">
      <dgm:prSet/>
      <dgm:spPr/>
      <dgm:t>
        <a:bodyPr/>
        <a:lstStyle/>
        <a:p>
          <a:r>
            <a:rPr lang="en-US" b="0" i="0"/>
            <a:t>Problem Statement</a:t>
          </a:r>
          <a:endParaRPr lang="en-US"/>
        </a:p>
      </dgm:t>
    </dgm:pt>
    <dgm:pt modelId="{0848805B-41E2-4CEF-93AC-C0E1A871A107}" type="parTrans" cxnId="{90956233-F9F4-400F-A5BA-DD8A1474D3A5}">
      <dgm:prSet/>
      <dgm:spPr/>
      <dgm:t>
        <a:bodyPr/>
        <a:lstStyle/>
        <a:p>
          <a:endParaRPr lang="en-US"/>
        </a:p>
      </dgm:t>
    </dgm:pt>
    <dgm:pt modelId="{EB966EE1-64FE-42F0-9692-176B4DCC2B6C}" type="sibTrans" cxnId="{90956233-F9F4-400F-A5BA-DD8A1474D3A5}">
      <dgm:prSet/>
      <dgm:spPr/>
      <dgm:t>
        <a:bodyPr/>
        <a:lstStyle/>
        <a:p>
          <a:endParaRPr lang="en-US"/>
        </a:p>
      </dgm:t>
    </dgm:pt>
    <dgm:pt modelId="{895EEC19-3857-4D54-88D1-5DCE644A2783}">
      <dgm:prSet/>
      <dgm:spPr/>
      <dgm:t>
        <a:bodyPr/>
        <a:lstStyle/>
        <a:p>
          <a:r>
            <a:rPr lang="en-US" b="0" i="0"/>
            <a:t>Project Overview</a:t>
          </a:r>
          <a:endParaRPr lang="en-US"/>
        </a:p>
      </dgm:t>
    </dgm:pt>
    <dgm:pt modelId="{38A39E58-A868-40A1-920D-D42DA2E40754}" type="parTrans" cxnId="{15CB7C4A-54CD-447A-A23C-34C983D32C3D}">
      <dgm:prSet/>
      <dgm:spPr/>
      <dgm:t>
        <a:bodyPr/>
        <a:lstStyle/>
        <a:p>
          <a:endParaRPr lang="en-US"/>
        </a:p>
      </dgm:t>
    </dgm:pt>
    <dgm:pt modelId="{A86A9163-E525-497F-B033-B40B7A6A1D83}" type="sibTrans" cxnId="{15CB7C4A-54CD-447A-A23C-34C983D32C3D}">
      <dgm:prSet/>
      <dgm:spPr/>
      <dgm:t>
        <a:bodyPr/>
        <a:lstStyle/>
        <a:p>
          <a:endParaRPr lang="en-US"/>
        </a:p>
      </dgm:t>
    </dgm:pt>
    <dgm:pt modelId="{96332D3A-A5B5-4A0C-9704-3B6F68B093E2}">
      <dgm:prSet/>
      <dgm:spPr/>
      <dgm:t>
        <a:bodyPr/>
        <a:lstStyle/>
        <a:p>
          <a:r>
            <a:rPr lang="en-US" b="0" i="0"/>
            <a:t>End Users</a:t>
          </a:r>
          <a:endParaRPr lang="en-US"/>
        </a:p>
      </dgm:t>
    </dgm:pt>
    <dgm:pt modelId="{79475083-3B4C-48CD-95C0-389DBBA8B011}" type="parTrans" cxnId="{F4279342-3332-4F30-89D2-773FC8E1A3D6}">
      <dgm:prSet/>
      <dgm:spPr/>
      <dgm:t>
        <a:bodyPr/>
        <a:lstStyle/>
        <a:p>
          <a:endParaRPr lang="en-US"/>
        </a:p>
      </dgm:t>
    </dgm:pt>
    <dgm:pt modelId="{6A70C6A5-D3DF-4AE7-9334-DB80E6B895BF}" type="sibTrans" cxnId="{F4279342-3332-4F30-89D2-773FC8E1A3D6}">
      <dgm:prSet/>
      <dgm:spPr/>
      <dgm:t>
        <a:bodyPr/>
        <a:lstStyle/>
        <a:p>
          <a:endParaRPr lang="en-US"/>
        </a:p>
      </dgm:t>
    </dgm:pt>
    <dgm:pt modelId="{91F5E051-1B0E-43C2-ACB6-B8996E722E5A}">
      <dgm:prSet/>
      <dgm:spPr/>
      <dgm:t>
        <a:bodyPr/>
        <a:lstStyle/>
        <a:p>
          <a:r>
            <a:rPr lang="en-US" b="0" i="0"/>
            <a:t>Our Solution and Proposition</a:t>
          </a:r>
          <a:endParaRPr lang="en-US"/>
        </a:p>
      </dgm:t>
    </dgm:pt>
    <dgm:pt modelId="{B8A0B7D0-491C-4F1C-9417-05C29B4FE382}" type="parTrans" cxnId="{1EB19D6E-9F36-44FF-BB13-AC30BAB6A699}">
      <dgm:prSet/>
      <dgm:spPr/>
      <dgm:t>
        <a:bodyPr/>
        <a:lstStyle/>
        <a:p>
          <a:endParaRPr lang="en-US"/>
        </a:p>
      </dgm:t>
    </dgm:pt>
    <dgm:pt modelId="{18625DBC-73BC-4D0F-BFD5-52C05EA897DA}" type="sibTrans" cxnId="{1EB19D6E-9F36-44FF-BB13-AC30BAB6A699}">
      <dgm:prSet/>
      <dgm:spPr/>
      <dgm:t>
        <a:bodyPr/>
        <a:lstStyle/>
        <a:p>
          <a:endParaRPr lang="en-US"/>
        </a:p>
      </dgm:t>
    </dgm:pt>
    <dgm:pt modelId="{F34190CA-CCA8-4345-98C1-D0F7671B8E57}">
      <dgm:prSet/>
      <dgm:spPr/>
      <dgm:t>
        <a:bodyPr/>
        <a:lstStyle/>
        <a:p>
          <a:r>
            <a:rPr lang="en-US"/>
            <a:t>Dataset Description</a:t>
          </a:r>
        </a:p>
      </dgm:t>
    </dgm:pt>
    <dgm:pt modelId="{D610610D-9B87-4E4C-A42C-32C8826B3800}" type="parTrans" cxnId="{EE62A4AD-FB1B-4799-852D-044AC61A7D14}">
      <dgm:prSet/>
      <dgm:spPr/>
      <dgm:t>
        <a:bodyPr/>
        <a:lstStyle/>
        <a:p>
          <a:endParaRPr lang="en-US"/>
        </a:p>
      </dgm:t>
    </dgm:pt>
    <dgm:pt modelId="{8F27D054-8878-4E39-B868-80AF9BA12EF1}" type="sibTrans" cxnId="{EE62A4AD-FB1B-4799-852D-044AC61A7D14}">
      <dgm:prSet/>
      <dgm:spPr/>
      <dgm:t>
        <a:bodyPr/>
        <a:lstStyle/>
        <a:p>
          <a:endParaRPr lang="en-US"/>
        </a:p>
      </dgm:t>
    </dgm:pt>
    <dgm:pt modelId="{1F61E867-2C86-433B-8F67-FD64D19DEC24}">
      <dgm:prSet/>
      <dgm:spPr/>
      <dgm:t>
        <a:bodyPr/>
        <a:lstStyle/>
        <a:p>
          <a:r>
            <a:rPr lang="en-US" b="0" i="0"/>
            <a:t>Modelling Approach</a:t>
          </a:r>
          <a:endParaRPr lang="en-US"/>
        </a:p>
      </dgm:t>
    </dgm:pt>
    <dgm:pt modelId="{35E48932-4BB2-41BB-BF7A-794D64CA8CFB}" type="parTrans" cxnId="{A3D1BA12-8E6B-4C43-8C4B-F3F85643373D}">
      <dgm:prSet/>
      <dgm:spPr/>
      <dgm:t>
        <a:bodyPr/>
        <a:lstStyle/>
        <a:p>
          <a:endParaRPr lang="en-US"/>
        </a:p>
      </dgm:t>
    </dgm:pt>
    <dgm:pt modelId="{7F36CC74-7285-44D6-9E0F-5EF7080261B8}" type="sibTrans" cxnId="{A3D1BA12-8E6B-4C43-8C4B-F3F85643373D}">
      <dgm:prSet/>
      <dgm:spPr/>
      <dgm:t>
        <a:bodyPr/>
        <a:lstStyle/>
        <a:p>
          <a:endParaRPr lang="en-US"/>
        </a:p>
      </dgm:t>
    </dgm:pt>
    <dgm:pt modelId="{D70F6CC2-48A2-493C-8645-EE9E392E572F}">
      <dgm:prSet/>
      <dgm:spPr/>
      <dgm:t>
        <a:bodyPr/>
        <a:lstStyle/>
        <a:p>
          <a:r>
            <a:rPr lang="en-US" b="0" i="0"/>
            <a:t>Results and </a:t>
          </a:r>
          <a:r>
            <a:rPr lang="en-US"/>
            <a:t>Discussion</a:t>
          </a:r>
        </a:p>
      </dgm:t>
    </dgm:pt>
    <dgm:pt modelId="{9AD81FA4-684E-4B8B-82A0-606613CAACC8}" type="parTrans" cxnId="{71C0CAA3-6892-4497-A455-EEA556B8F709}">
      <dgm:prSet/>
      <dgm:spPr/>
      <dgm:t>
        <a:bodyPr/>
        <a:lstStyle/>
        <a:p>
          <a:endParaRPr lang="en-US"/>
        </a:p>
      </dgm:t>
    </dgm:pt>
    <dgm:pt modelId="{94392B99-9CB5-4519-A69C-8C0C497F5300}" type="sibTrans" cxnId="{71C0CAA3-6892-4497-A455-EEA556B8F709}">
      <dgm:prSet/>
      <dgm:spPr/>
      <dgm:t>
        <a:bodyPr/>
        <a:lstStyle/>
        <a:p>
          <a:endParaRPr lang="en-US"/>
        </a:p>
      </dgm:t>
    </dgm:pt>
    <dgm:pt modelId="{A2D8C008-4CFE-4D1F-A89B-6ACB704EA50F}">
      <dgm:prSet/>
      <dgm:spPr/>
      <dgm:t>
        <a:bodyPr/>
        <a:lstStyle/>
        <a:p>
          <a:r>
            <a:rPr lang="en-US" b="0" i="0"/>
            <a:t>Conclusion</a:t>
          </a:r>
          <a:endParaRPr lang="en-US"/>
        </a:p>
      </dgm:t>
    </dgm:pt>
    <dgm:pt modelId="{DFBAA70D-41A8-40C6-89D7-17CD8992FDAC}" type="parTrans" cxnId="{C5A924A3-D140-499C-AC33-CDC8A6B7671C}">
      <dgm:prSet/>
      <dgm:spPr/>
      <dgm:t>
        <a:bodyPr/>
        <a:lstStyle/>
        <a:p>
          <a:endParaRPr lang="en-US"/>
        </a:p>
      </dgm:t>
    </dgm:pt>
    <dgm:pt modelId="{3E0F8F47-D5C6-406F-9BF8-EF9C7CB5C877}" type="sibTrans" cxnId="{C5A924A3-D140-499C-AC33-CDC8A6B7671C}">
      <dgm:prSet/>
      <dgm:spPr/>
      <dgm:t>
        <a:bodyPr/>
        <a:lstStyle/>
        <a:p>
          <a:endParaRPr lang="en-US"/>
        </a:p>
      </dgm:t>
    </dgm:pt>
    <dgm:pt modelId="{B78564A7-71CB-460C-B300-31D643D7CE14}" type="pres">
      <dgm:prSet presAssocID="{A68C3DE5-95A2-4E95-88B0-ED593FFA6F5C}" presName="diagram" presStyleCnt="0">
        <dgm:presLayoutVars>
          <dgm:dir/>
          <dgm:resizeHandles val="exact"/>
        </dgm:presLayoutVars>
      </dgm:prSet>
      <dgm:spPr/>
    </dgm:pt>
    <dgm:pt modelId="{9F38A605-922F-4DEE-B14C-83044D538C5E}" type="pres">
      <dgm:prSet presAssocID="{610DCFA0-ED2C-43D0-8E23-1B30F403F106}" presName="node" presStyleLbl="node1" presStyleIdx="0" presStyleCnt="8">
        <dgm:presLayoutVars>
          <dgm:bulletEnabled val="1"/>
        </dgm:presLayoutVars>
      </dgm:prSet>
      <dgm:spPr/>
    </dgm:pt>
    <dgm:pt modelId="{DABF5E62-B786-456C-836B-4FF00BBA6C0D}" type="pres">
      <dgm:prSet presAssocID="{EB966EE1-64FE-42F0-9692-176B4DCC2B6C}" presName="sibTrans" presStyleCnt="0"/>
      <dgm:spPr/>
    </dgm:pt>
    <dgm:pt modelId="{7261C784-553D-434A-B991-770980B94B61}" type="pres">
      <dgm:prSet presAssocID="{895EEC19-3857-4D54-88D1-5DCE644A2783}" presName="node" presStyleLbl="node1" presStyleIdx="1" presStyleCnt="8">
        <dgm:presLayoutVars>
          <dgm:bulletEnabled val="1"/>
        </dgm:presLayoutVars>
      </dgm:prSet>
      <dgm:spPr/>
    </dgm:pt>
    <dgm:pt modelId="{D8088A4B-AB92-490B-8D5E-BFEA03BF6226}" type="pres">
      <dgm:prSet presAssocID="{A86A9163-E525-497F-B033-B40B7A6A1D83}" presName="sibTrans" presStyleCnt="0"/>
      <dgm:spPr/>
    </dgm:pt>
    <dgm:pt modelId="{3EA0D70D-A4FF-49A2-93B9-D05E12B317BE}" type="pres">
      <dgm:prSet presAssocID="{96332D3A-A5B5-4A0C-9704-3B6F68B093E2}" presName="node" presStyleLbl="node1" presStyleIdx="2" presStyleCnt="8">
        <dgm:presLayoutVars>
          <dgm:bulletEnabled val="1"/>
        </dgm:presLayoutVars>
      </dgm:prSet>
      <dgm:spPr/>
    </dgm:pt>
    <dgm:pt modelId="{38134342-D258-440D-BC6A-111E0AE34297}" type="pres">
      <dgm:prSet presAssocID="{6A70C6A5-D3DF-4AE7-9334-DB80E6B895BF}" presName="sibTrans" presStyleCnt="0"/>
      <dgm:spPr/>
    </dgm:pt>
    <dgm:pt modelId="{267BBD93-0AAA-4A16-889C-6964073E2CA7}" type="pres">
      <dgm:prSet presAssocID="{91F5E051-1B0E-43C2-ACB6-B8996E722E5A}" presName="node" presStyleLbl="node1" presStyleIdx="3" presStyleCnt="8">
        <dgm:presLayoutVars>
          <dgm:bulletEnabled val="1"/>
        </dgm:presLayoutVars>
      </dgm:prSet>
      <dgm:spPr/>
    </dgm:pt>
    <dgm:pt modelId="{B7064849-A8BC-4443-8671-91D7E0310A4C}" type="pres">
      <dgm:prSet presAssocID="{18625DBC-73BC-4D0F-BFD5-52C05EA897DA}" presName="sibTrans" presStyleCnt="0"/>
      <dgm:spPr/>
    </dgm:pt>
    <dgm:pt modelId="{69304A05-DAEC-4598-8FF4-C15D37FC8FDB}" type="pres">
      <dgm:prSet presAssocID="{F34190CA-CCA8-4345-98C1-D0F7671B8E57}" presName="node" presStyleLbl="node1" presStyleIdx="4" presStyleCnt="8">
        <dgm:presLayoutVars>
          <dgm:bulletEnabled val="1"/>
        </dgm:presLayoutVars>
      </dgm:prSet>
      <dgm:spPr/>
    </dgm:pt>
    <dgm:pt modelId="{D0C46254-104D-462E-BF02-EADCDFFB4257}" type="pres">
      <dgm:prSet presAssocID="{8F27D054-8878-4E39-B868-80AF9BA12EF1}" presName="sibTrans" presStyleCnt="0"/>
      <dgm:spPr/>
    </dgm:pt>
    <dgm:pt modelId="{FCB557DF-28DF-4990-AF4D-91129C09CF08}" type="pres">
      <dgm:prSet presAssocID="{1F61E867-2C86-433B-8F67-FD64D19DEC24}" presName="node" presStyleLbl="node1" presStyleIdx="5" presStyleCnt="8">
        <dgm:presLayoutVars>
          <dgm:bulletEnabled val="1"/>
        </dgm:presLayoutVars>
      </dgm:prSet>
      <dgm:spPr/>
    </dgm:pt>
    <dgm:pt modelId="{D337E30C-24B9-4E72-BB86-453FE50041C6}" type="pres">
      <dgm:prSet presAssocID="{7F36CC74-7285-44D6-9E0F-5EF7080261B8}" presName="sibTrans" presStyleCnt="0"/>
      <dgm:spPr/>
    </dgm:pt>
    <dgm:pt modelId="{CD8CF098-BE3A-49F9-B069-75328B9684D6}" type="pres">
      <dgm:prSet presAssocID="{D70F6CC2-48A2-493C-8645-EE9E392E572F}" presName="node" presStyleLbl="node1" presStyleIdx="6" presStyleCnt="8">
        <dgm:presLayoutVars>
          <dgm:bulletEnabled val="1"/>
        </dgm:presLayoutVars>
      </dgm:prSet>
      <dgm:spPr/>
    </dgm:pt>
    <dgm:pt modelId="{CD0DF984-AE86-44CB-BE06-4CBE2F9BEFF1}" type="pres">
      <dgm:prSet presAssocID="{94392B99-9CB5-4519-A69C-8C0C497F5300}" presName="sibTrans" presStyleCnt="0"/>
      <dgm:spPr/>
    </dgm:pt>
    <dgm:pt modelId="{C8ED56B9-D7BC-4612-AC19-A0531FA508AE}" type="pres">
      <dgm:prSet presAssocID="{A2D8C008-4CFE-4D1F-A89B-6ACB704EA50F}" presName="node" presStyleLbl="node1" presStyleIdx="7" presStyleCnt="8">
        <dgm:presLayoutVars>
          <dgm:bulletEnabled val="1"/>
        </dgm:presLayoutVars>
      </dgm:prSet>
      <dgm:spPr/>
    </dgm:pt>
  </dgm:ptLst>
  <dgm:cxnLst>
    <dgm:cxn modelId="{C710A503-B905-4F47-A27A-27D12DB6F3D1}" type="presOf" srcId="{895EEC19-3857-4D54-88D1-5DCE644A2783}" destId="{7261C784-553D-434A-B991-770980B94B61}" srcOrd="0" destOrd="0" presId="urn:microsoft.com/office/officeart/2005/8/layout/default"/>
    <dgm:cxn modelId="{C328AC03-18F5-48F9-AB03-D357742110DB}" type="presOf" srcId="{D70F6CC2-48A2-493C-8645-EE9E392E572F}" destId="{CD8CF098-BE3A-49F9-B069-75328B9684D6}" srcOrd="0" destOrd="0" presId="urn:microsoft.com/office/officeart/2005/8/layout/default"/>
    <dgm:cxn modelId="{A3D1BA12-8E6B-4C43-8C4B-F3F85643373D}" srcId="{A68C3DE5-95A2-4E95-88B0-ED593FFA6F5C}" destId="{1F61E867-2C86-433B-8F67-FD64D19DEC24}" srcOrd="5" destOrd="0" parTransId="{35E48932-4BB2-41BB-BF7A-794D64CA8CFB}" sibTransId="{7F36CC74-7285-44D6-9E0F-5EF7080261B8}"/>
    <dgm:cxn modelId="{90956233-F9F4-400F-A5BA-DD8A1474D3A5}" srcId="{A68C3DE5-95A2-4E95-88B0-ED593FFA6F5C}" destId="{610DCFA0-ED2C-43D0-8E23-1B30F403F106}" srcOrd="0" destOrd="0" parTransId="{0848805B-41E2-4CEF-93AC-C0E1A871A107}" sibTransId="{EB966EE1-64FE-42F0-9692-176B4DCC2B6C}"/>
    <dgm:cxn modelId="{F4279342-3332-4F30-89D2-773FC8E1A3D6}" srcId="{A68C3DE5-95A2-4E95-88B0-ED593FFA6F5C}" destId="{96332D3A-A5B5-4A0C-9704-3B6F68B093E2}" srcOrd="2" destOrd="0" parTransId="{79475083-3B4C-48CD-95C0-389DBBA8B011}" sibTransId="{6A70C6A5-D3DF-4AE7-9334-DB80E6B895BF}"/>
    <dgm:cxn modelId="{15CB7C4A-54CD-447A-A23C-34C983D32C3D}" srcId="{A68C3DE5-95A2-4E95-88B0-ED593FFA6F5C}" destId="{895EEC19-3857-4D54-88D1-5DCE644A2783}" srcOrd="1" destOrd="0" parTransId="{38A39E58-A868-40A1-920D-D42DA2E40754}" sibTransId="{A86A9163-E525-497F-B033-B40B7A6A1D83}"/>
    <dgm:cxn modelId="{8C89AF4D-BF35-42EC-9ABD-0598B2720999}" type="presOf" srcId="{96332D3A-A5B5-4A0C-9704-3B6F68B093E2}" destId="{3EA0D70D-A4FF-49A2-93B9-D05E12B317BE}" srcOrd="0" destOrd="0" presId="urn:microsoft.com/office/officeart/2005/8/layout/default"/>
    <dgm:cxn modelId="{1EB19D6E-9F36-44FF-BB13-AC30BAB6A699}" srcId="{A68C3DE5-95A2-4E95-88B0-ED593FFA6F5C}" destId="{91F5E051-1B0E-43C2-ACB6-B8996E722E5A}" srcOrd="3" destOrd="0" parTransId="{B8A0B7D0-491C-4F1C-9417-05C29B4FE382}" sibTransId="{18625DBC-73BC-4D0F-BFD5-52C05EA897DA}"/>
    <dgm:cxn modelId="{33918650-EB1E-4C2E-9379-2C65CE2B796D}" type="presOf" srcId="{A68C3DE5-95A2-4E95-88B0-ED593FFA6F5C}" destId="{B78564A7-71CB-460C-B300-31D643D7CE14}" srcOrd="0" destOrd="0" presId="urn:microsoft.com/office/officeart/2005/8/layout/default"/>
    <dgm:cxn modelId="{7406C070-CAC1-46CB-B4E1-F4C86AE5A4B8}" type="presOf" srcId="{91F5E051-1B0E-43C2-ACB6-B8996E722E5A}" destId="{267BBD93-0AAA-4A16-889C-6964073E2CA7}" srcOrd="0" destOrd="0" presId="urn:microsoft.com/office/officeart/2005/8/layout/default"/>
    <dgm:cxn modelId="{7503AD86-73D5-47C9-B735-B7A3092E0A3D}" type="presOf" srcId="{F34190CA-CCA8-4345-98C1-D0F7671B8E57}" destId="{69304A05-DAEC-4598-8FF4-C15D37FC8FDB}" srcOrd="0" destOrd="0" presId="urn:microsoft.com/office/officeart/2005/8/layout/default"/>
    <dgm:cxn modelId="{01E68B94-C1C8-48B1-BEC6-B1D4BDB8C3C4}" type="presOf" srcId="{A2D8C008-4CFE-4D1F-A89B-6ACB704EA50F}" destId="{C8ED56B9-D7BC-4612-AC19-A0531FA508AE}" srcOrd="0" destOrd="0" presId="urn:microsoft.com/office/officeart/2005/8/layout/default"/>
    <dgm:cxn modelId="{711726A0-80F9-4FD2-9CFD-2D592BF0826C}" type="presOf" srcId="{1F61E867-2C86-433B-8F67-FD64D19DEC24}" destId="{FCB557DF-28DF-4990-AF4D-91129C09CF08}" srcOrd="0" destOrd="0" presId="urn:microsoft.com/office/officeart/2005/8/layout/default"/>
    <dgm:cxn modelId="{C5A924A3-D140-499C-AC33-CDC8A6B7671C}" srcId="{A68C3DE5-95A2-4E95-88B0-ED593FFA6F5C}" destId="{A2D8C008-4CFE-4D1F-A89B-6ACB704EA50F}" srcOrd="7" destOrd="0" parTransId="{DFBAA70D-41A8-40C6-89D7-17CD8992FDAC}" sibTransId="{3E0F8F47-D5C6-406F-9BF8-EF9C7CB5C877}"/>
    <dgm:cxn modelId="{71C0CAA3-6892-4497-A455-EEA556B8F709}" srcId="{A68C3DE5-95A2-4E95-88B0-ED593FFA6F5C}" destId="{D70F6CC2-48A2-493C-8645-EE9E392E572F}" srcOrd="6" destOrd="0" parTransId="{9AD81FA4-684E-4B8B-82A0-606613CAACC8}" sibTransId="{94392B99-9CB5-4519-A69C-8C0C497F5300}"/>
    <dgm:cxn modelId="{EE62A4AD-FB1B-4799-852D-044AC61A7D14}" srcId="{A68C3DE5-95A2-4E95-88B0-ED593FFA6F5C}" destId="{F34190CA-CCA8-4345-98C1-D0F7671B8E57}" srcOrd="4" destOrd="0" parTransId="{D610610D-9B87-4E4C-A42C-32C8826B3800}" sibTransId="{8F27D054-8878-4E39-B868-80AF9BA12EF1}"/>
    <dgm:cxn modelId="{29C0FFF3-1C57-4573-BC9E-9B311B278E18}" type="presOf" srcId="{610DCFA0-ED2C-43D0-8E23-1B30F403F106}" destId="{9F38A605-922F-4DEE-B14C-83044D538C5E}" srcOrd="0" destOrd="0" presId="urn:microsoft.com/office/officeart/2005/8/layout/default"/>
    <dgm:cxn modelId="{9FA9D502-A6CE-4EF2-8851-DA52865EFF30}" type="presParOf" srcId="{B78564A7-71CB-460C-B300-31D643D7CE14}" destId="{9F38A605-922F-4DEE-B14C-83044D538C5E}" srcOrd="0" destOrd="0" presId="urn:microsoft.com/office/officeart/2005/8/layout/default"/>
    <dgm:cxn modelId="{14C66E84-A5DB-41DA-B101-DDB2794014D7}" type="presParOf" srcId="{B78564A7-71CB-460C-B300-31D643D7CE14}" destId="{DABF5E62-B786-456C-836B-4FF00BBA6C0D}" srcOrd="1" destOrd="0" presId="urn:microsoft.com/office/officeart/2005/8/layout/default"/>
    <dgm:cxn modelId="{43FF64E4-C16C-41C6-BE02-D078FF2FF50E}" type="presParOf" srcId="{B78564A7-71CB-460C-B300-31D643D7CE14}" destId="{7261C784-553D-434A-B991-770980B94B61}" srcOrd="2" destOrd="0" presId="urn:microsoft.com/office/officeart/2005/8/layout/default"/>
    <dgm:cxn modelId="{79F3BE0F-B877-4D34-90F3-1D82E7228EB3}" type="presParOf" srcId="{B78564A7-71CB-460C-B300-31D643D7CE14}" destId="{D8088A4B-AB92-490B-8D5E-BFEA03BF6226}" srcOrd="3" destOrd="0" presId="urn:microsoft.com/office/officeart/2005/8/layout/default"/>
    <dgm:cxn modelId="{11A02B13-BB24-4CD0-8CE5-E7073B0B6AE2}" type="presParOf" srcId="{B78564A7-71CB-460C-B300-31D643D7CE14}" destId="{3EA0D70D-A4FF-49A2-93B9-D05E12B317BE}" srcOrd="4" destOrd="0" presId="urn:microsoft.com/office/officeart/2005/8/layout/default"/>
    <dgm:cxn modelId="{50AD1C56-1D9E-4C8A-B680-70FC9AB563CD}" type="presParOf" srcId="{B78564A7-71CB-460C-B300-31D643D7CE14}" destId="{38134342-D258-440D-BC6A-111E0AE34297}" srcOrd="5" destOrd="0" presId="urn:microsoft.com/office/officeart/2005/8/layout/default"/>
    <dgm:cxn modelId="{6BE47ACE-11D4-4D77-966C-283E4A279DB5}" type="presParOf" srcId="{B78564A7-71CB-460C-B300-31D643D7CE14}" destId="{267BBD93-0AAA-4A16-889C-6964073E2CA7}" srcOrd="6" destOrd="0" presId="urn:microsoft.com/office/officeart/2005/8/layout/default"/>
    <dgm:cxn modelId="{4C68CB6D-71BE-49EF-926E-3BEF16B0E51B}" type="presParOf" srcId="{B78564A7-71CB-460C-B300-31D643D7CE14}" destId="{B7064849-A8BC-4443-8671-91D7E0310A4C}" srcOrd="7" destOrd="0" presId="urn:microsoft.com/office/officeart/2005/8/layout/default"/>
    <dgm:cxn modelId="{A2058FC7-3326-4A68-A0AC-8901E6FF6F6B}" type="presParOf" srcId="{B78564A7-71CB-460C-B300-31D643D7CE14}" destId="{69304A05-DAEC-4598-8FF4-C15D37FC8FDB}" srcOrd="8" destOrd="0" presId="urn:microsoft.com/office/officeart/2005/8/layout/default"/>
    <dgm:cxn modelId="{2EB983EB-A89C-4B4C-AEC5-38096B9CC2EE}" type="presParOf" srcId="{B78564A7-71CB-460C-B300-31D643D7CE14}" destId="{D0C46254-104D-462E-BF02-EADCDFFB4257}" srcOrd="9" destOrd="0" presId="urn:microsoft.com/office/officeart/2005/8/layout/default"/>
    <dgm:cxn modelId="{B8F9EED5-753A-4030-857B-EA3DD53259CF}" type="presParOf" srcId="{B78564A7-71CB-460C-B300-31D643D7CE14}" destId="{FCB557DF-28DF-4990-AF4D-91129C09CF08}" srcOrd="10" destOrd="0" presId="urn:microsoft.com/office/officeart/2005/8/layout/default"/>
    <dgm:cxn modelId="{CBCF771E-0425-4B59-BA01-4D5C32542E7C}" type="presParOf" srcId="{B78564A7-71CB-460C-B300-31D643D7CE14}" destId="{D337E30C-24B9-4E72-BB86-453FE50041C6}" srcOrd="11" destOrd="0" presId="urn:microsoft.com/office/officeart/2005/8/layout/default"/>
    <dgm:cxn modelId="{7A26ADF5-89C3-48F6-8EE3-874F94355755}" type="presParOf" srcId="{B78564A7-71CB-460C-B300-31D643D7CE14}" destId="{CD8CF098-BE3A-49F9-B069-75328B9684D6}" srcOrd="12" destOrd="0" presId="urn:microsoft.com/office/officeart/2005/8/layout/default"/>
    <dgm:cxn modelId="{6E93F356-E7A2-4BB2-B4E2-3A6E9DF50BFC}" type="presParOf" srcId="{B78564A7-71CB-460C-B300-31D643D7CE14}" destId="{CD0DF984-AE86-44CB-BE06-4CBE2F9BEFF1}" srcOrd="13" destOrd="0" presId="urn:microsoft.com/office/officeart/2005/8/layout/default"/>
    <dgm:cxn modelId="{18E03EBB-D3BE-4253-B862-3431117244E5}" type="presParOf" srcId="{B78564A7-71CB-460C-B300-31D643D7CE14}" destId="{C8ED56B9-D7BC-4612-AC19-A0531FA508A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792C8C-6969-4315-8FAE-B40275BE8E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EF35BA2-F925-4097-9147-1DAD986E1B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Analyzing employee data sets is crucial for several reasons</a:t>
          </a:r>
          <a:endParaRPr lang="en-US" dirty="0"/>
        </a:p>
      </dgm:t>
    </dgm:pt>
    <dgm:pt modelId="{696CB03C-2732-44FF-98C6-75D6B8668A82}" type="parTrans" cxnId="{4A3DFCA2-E980-443A-9C8E-A90521CE27DA}">
      <dgm:prSet/>
      <dgm:spPr/>
      <dgm:t>
        <a:bodyPr/>
        <a:lstStyle/>
        <a:p>
          <a:endParaRPr lang="en-US"/>
        </a:p>
      </dgm:t>
    </dgm:pt>
    <dgm:pt modelId="{66309626-51CF-4312-86C2-6CB88EE20208}" type="sibTrans" cxnId="{4A3DFCA2-E980-443A-9C8E-A90521CE27DA}">
      <dgm:prSet/>
      <dgm:spPr/>
      <dgm:t>
        <a:bodyPr/>
        <a:lstStyle/>
        <a:p>
          <a:endParaRPr lang="en-US"/>
        </a:p>
      </dgm:t>
    </dgm:pt>
    <dgm:pt modelId="{A9C71647-E844-4662-8A01-6F05135014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Improving Employee Experience</a:t>
          </a:r>
          <a:endParaRPr lang="en-US"/>
        </a:p>
      </dgm:t>
    </dgm:pt>
    <dgm:pt modelId="{2B6959B3-0D2C-4642-99F9-623E7A6FA086}" type="parTrans" cxnId="{A9E31341-66E1-4834-995D-F5311644EA34}">
      <dgm:prSet/>
      <dgm:spPr/>
      <dgm:t>
        <a:bodyPr/>
        <a:lstStyle/>
        <a:p>
          <a:endParaRPr lang="en-US"/>
        </a:p>
      </dgm:t>
    </dgm:pt>
    <dgm:pt modelId="{7F7C01E8-6748-44D5-B528-72F6F767057D}" type="sibTrans" cxnId="{A9E31341-66E1-4834-995D-F5311644EA34}">
      <dgm:prSet/>
      <dgm:spPr/>
      <dgm:t>
        <a:bodyPr/>
        <a:lstStyle/>
        <a:p>
          <a:endParaRPr lang="en-US"/>
        </a:p>
      </dgm:t>
    </dgm:pt>
    <dgm:pt modelId="{962C53F9-90CA-4E6F-AC9B-7F372FE3F3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Enhancing Productivity</a:t>
          </a:r>
          <a:endParaRPr lang="en-US"/>
        </a:p>
      </dgm:t>
    </dgm:pt>
    <dgm:pt modelId="{DF8582C7-09DB-48B2-B8C2-B2B556079752}" type="parTrans" cxnId="{4D37B267-3FE0-4663-8B03-596198EC6780}">
      <dgm:prSet/>
      <dgm:spPr/>
      <dgm:t>
        <a:bodyPr/>
        <a:lstStyle/>
        <a:p>
          <a:endParaRPr lang="en-US"/>
        </a:p>
      </dgm:t>
    </dgm:pt>
    <dgm:pt modelId="{BF0736F7-4F96-4398-B08E-B9C6350C6DF1}" type="sibTrans" cxnId="{4D37B267-3FE0-4663-8B03-596198EC6780}">
      <dgm:prSet/>
      <dgm:spPr/>
      <dgm:t>
        <a:bodyPr/>
        <a:lstStyle/>
        <a:p>
          <a:endParaRPr lang="en-US"/>
        </a:p>
      </dgm:t>
    </dgm:pt>
    <dgm:pt modelId="{05AB84E5-E774-47A1-B2DA-A1583B5B9C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Informed Decision-Making</a:t>
          </a:r>
          <a:endParaRPr lang="en-US"/>
        </a:p>
      </dgm:t>
    </dgm:pt>
    <dgm:pt modelId="{A87E2A32-171C-4909-9D02-199ACEE4E6FF}" type="parTrans" cxnId="{651EDE2F-375E-4F3B-BB34-7E26E1A62E91}">
      <dgm:prSet/>
      <dgm:spPr/>
      <dgm:t>
        <a:bodyPr/>
        <a:lstStyle/>
        <a:p>
          <a:endParaRPr lang="en-US"/>
        </a:p>
      </dgm:t>
    </dgm:pt>
    <dgm:pt modelId="{9852E3C0-77CE-4F96-B4AA-C5FECC50F2AD}" type="sibTrans" cxnId="{651EDE2F-375E-4F3B-BB34-7E26E1A62E91}">
      <dgm:prSet/>
      <dgm:spPr/>
      <dgm:t>
        <a:bodyPr/>
        <a:lstStyle/>
        <a:p>
          <a:endParaRPr lang="en-US"/>
        </a:p>
      </dgm:t>
    </dgm:pt>
    <dgm:pt modelId="{FA759EA1-9619-47C6-8F38-66353DC0C4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Identifying Trends and Patterns</a:t>
          </a:r>
          <a:endParaRPr lang="en-US"/>
        </a:p>
      </dgm:t>
    </dgm:pt>
    <dgm:pt modelId="{346C77AA-B0AA-4EF4-8725-99B4B0A5F79E}" type="parTrans" cxnId="{235F574C-C9BD-439E-A9BE-16D4891E1D79}">
      <dgm:prSet/>
      <dgm:spPr/>
      <dgm:t>
        <a:bodyPr/>
        <a:lstStyle/>
        <a:p>
          <a:endParaRPr lang="en-US"/>
        </a:p>
      </dgm:t>
    </dgm:pt>
    <dgm:pt modelId="{41BB1AC3-9FE3-4BA5-9046-CBF47C88DD40}" type="sibTrans" cxnId="{235F574C-C9BD-439E-A9BE-16D4891E1D79}">
      <dgm:prSet/>
      <dgm:spPr/>
      <dgm:t>
        <a:bodyPr/>
        <a:lstStyle/>
        <a:p>
          <a:endParaRPr lang="en-US"/>
        </a:p>
      </dgm:t>
    </dgm:pt>
    <dgm:pt modelId="{6198FAE9-B997-4427-9AA0-EE03A9B64D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Ensuring Fairness and Compliance</a:t>
          </a:r>
          <a:endParaRPr lang="en-US"/>
        </a:p>
      </dgm:t>
    </dgm:pt>
    <dgm:pt modelId="{09B19A3F-3620-4BDB-831E-503F96389A46}" type="parTrans" cxnId="{ABB2D00E-CAF1-4CF8-9410-18E7EB8CEDAA}">
      <dgm:prSet/>
      <dgm:spPr/>
      <dgm:t>
        <a:bodyPr/>
        <a:lstStyle/>
        <a:p>
          <a:endParaRPr lang="en-US"/>
        </a:p>
      </dgm:t>
    </dgm:pt>
    <dgm:pt modelId="{AAFB9A50-5EC2-4B32-A2A0-A560E1E4D0DA}" type="sibTrans" cxnId="{ABB2D00E-CAF1-4CF8-9410-18E7EB8CEDAA}">
      <dgm:prSet/>
      <dgm:spPr/>
      <dgm:t>
        <a:bodyPr/>
        <a:lstStyle/>
        <a:p>
          <a:endParaRPr lang="en-US"/>
        </a:p>
      </dgm:t>
    </dgm:pt>
    <dgm:pt modelId="{37935C0A-60AA-4855-8B70-B413F0E113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Strategic Planning</a:t>
          </a:r>
          <a:endParaRPr lang="en-US"/>
        </a:p>
      </dgm:t>
    </dgm:pt>
    <dgm:pt modelId="{58758DAF-5E78-4383-94EF-006304AD8B0A}" type="parTrans" cxnId="{407AC5C2-6C10-4C7C-A736-E2176A48D554}">
      <dgm:prSet/>
      <dgm:spPr/>
      <dgm:t>
        <a:bodyPr/>
        <a:lstStyle/>
        <a:p>
          <a:endParaRPr lang="en-US"/>
        </a:p>
      </dgm:t>
    </dgm:pt>
    <dgm:pt modelId="{12B74FF6-E3C0-4923-A1CD-B32EAEEAFDC7}" type="sibTrans" cxnId="{407AC5C2-6C10-4C7C-A736-E2176A48D554}">
      <dgm:prSet/>
      <dgm:spPr/>
      <dgm:t>
        <a:bodyPr/>
        <a:lstStyle/>
        <a:p>
          <a:endParaRPr lang="en-US"/>
        </a:p>
      </dgm:t>
    </dgm:pt>
    <dgm:pt modelId="{69B6414A-FECE-4559-AEC2-7D0192CC1B4F}" type="pres">
      <dgm:prSet presAssocID="{C6792C8C-6969-4315-8FAE-B40275BE8E91}" presName="root" presStyleCnt="0">
        <dgm:presLayoutVars>
          <dgm:dir/>
          <dgm:resizeHandles val="exact"/>
        </dgm:presLayoutVars>
      </dgm:prSet>
      <dgm:spPr/>
    </dgm:pt>
    <dgm:pt modelId="{03D8FC2D-A28E-49E8-BBC5-F9127822EF5C}" type="pres">
      <dgm:prSet presAssocID="{0EF35BA2-F925-4097-9147-1DAD986E1B17}" presName="compNode" presStyleCnt="0"/>
      <dgm:spPr/>
    </dgm:pt>
    <dgm:pt modelId="{90945E37-9670-4698-8963-614155704F7A}" type="pres">
      <dgm:prSet presAssocID="{0EF35BA2-F925-4097-9147-1DAD986E1B17}" presName="bgRect" presStyleLbl="bgShp" presStyleIdx="0" presStyleCnt="7"/>
      <dgm:spPr/>
    </dgm:pt>
    <dgm:pt modelId="{7BFDD6BA-3C64-487F-A1CA-BBA8F45F70DC}" type="pres">
      <dgm:prSet presAssocID="{0EF35BA2-F925-4097-9147-1DAD986E1B1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3058876-8864-4E00-B354-2A2DAC67FE43}" type="pres">
      <dgm:prSet presAssocID="{0EF35BA2-F925-4097-9147-1DAD986E1B17}" presName="spaceRect" presStyleCnt="0"/>
      <dgm:spPr/>
    </dgm:pt>
    <dgm:pt modelId="{54707FE7-D0D1-47A2-ABA9-FAADF0A3A643}" type="pres">
      <dgm:prSet presAssocID="{0EF35BA2-F925-4097-9147-1DAD986E1B17}" presName="parTx" presStyleLbl="revTx" presStyleIdx="0" presStyleCnt="7">
        <dgm:presLayoutVars>
          <dgm:chMax val="0"/>
          <dgm:chPref val="0"/>
        </dgm:presLayoutVars>
      </dgm:prSet>
      <dgm:spPr/>
    </dgm:pt>
    <dgm:pt modelId="{DE2ECA15-2C5A-4839-AED4-15D7BB950ED7}" type="pres">
      <dgm:prSet presAssocID="{66309626-51CF-4312-86C2-6CB88EE20208}" presName="sibTrans" presStyleCnt="0"/>
      <dgm:spPr/>
    </dgm:pt>
    <dgm:pt modelId="{C76C4FB5-8C78-4A71-94C4-A82E3023AF88}" type="pres">
      <dgm:prSet presAssocID="{A9C71647-E844-4662-8A01-6F051350141A}" presName="compNode" presStyleCnt="0"/>
      <dgm:spPr/>
    </dgm:pt>
    <dgm:pt modelId="{7C0995E4-819D-4CF2-B2C6-A5D64D2B0F5D}" type="pres">
      <dgm:prSet presAssocID="{A9C71647-E844-4662-8A01-6F051350141A}" presName="bgRect" presStyleLbl="bgShp" presStyleIdx="1" presStyleCnt="7"/>
      <dgm:spPr/>
    </dgm:pt>
    <dgm:pt modelId="{01E04E4F-E5B7-4132-ABFC-1A281DD4ECC4}" type="pres">
      <dgm:prSet presAssocID="{A9C71647-E844-4662-8A01-6F051350141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6509959-4077-4AC4-9F15-ED4F3526323B}" type="pres">
      <dgm:prSet presAssocID="{A9C71647-E844-4662-8A01-6F051350141A}" presName="spaceRect" presStyleCnt="0"/>
      <dgm:spPr/>
    </dgm:pt>
    <dgm:pt modelId="{27B16856-2AF1-4AB3-9AC7-3E8C7469B120}" type="pres">
      <dgm:prSet presAssocID="{A9C71647-E844-4662-8A01-6F051350141A}" presName="parTx" presStyleLbl="revTx" presStyleIdx="1" presStyleCnt="7">
        <dgm:presLayoutVars>
          <dgm:chMax val="0"/>
          <dgm:chPref val="0"/>
        </dgm:presLayoutVars>
      </dgm:prSet>
      <dgm:spPr/>
    </dgm:pt>
    <dgm:pt modelId="{57ADD2B3-7867-4759-8515-B262C4F8DBF5}" type="pres">
      <dgm:prSet presAssocID="{7F7C01E8-6748-44D5-B528-72F6F767057D}" presName="sibTrans" presStyleCnt="0"/>
      <dgm:spPr/>
    </dgm:pt>
    <dgm:pt modelId="{318688FA-7620-417A-80FD-0374BBAEB22C}" type="pres">
      <dgm:prSet presAssocID="{962C53F9-90CA-4E6F-AC9B-7F372FE3F36E}" presName="compNode" presStyleCnt="0"/>
      <dgm:spPr/>
    </dgm:pt>
    <dgm:pt modelId="{70397263-3195-4983-BF78-3135FEBBF473}" type="pres">
      <dgm:prSet presAssocID="{962C53F9-90CA-4E6F-AC9B-7F372FE3F36E}" presName="bgRect" presStyleLbl="bgShp" presStyleIdx="2" presStyleCnt="7"/>
      <dgm:spPr/>
    </dgm:pt>
    <dgm:pt modelId="{172E74C2-AA80-4925-9B84-8A8F7E7781B9}" type="pres">
      <dgm:prSet presAssocID="{962C53F9-90CA-4E6F-AC9B-7F372FE3F36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D540B11-1336-4824-A1FC-EC2B83245A84}" type="pres">
      <dgm:prSet presAssocID="{962C53F9-90CA-4E6F-AC9B-7F372FE3F36E}" presName="spaceRect" presStyleCnt="0"/>
      <dgm:spPr/>
    </dgm:pt>
    <dgm:pt modelId="{C42CA817-620E-48E5-A321-C8797B389A9F}" type="pres">
      <dgm:prSet presAssocID="{962C53F9-90CA-4E6F-AC9B-7F372FE3F36E}" presName="parTx" presStyleLbl="revTx" presStyleIdx="2" presStyleCnt="7">
        <dgm:presLayoutVars>
          <dgm:chMax val="0"/>
          <dgm:chPref val="0"/>
        </dgm:presLayoutVars>
      </dgm:prSet>
      <dgm:spPr/>
    </dgm:pt>
    <dgm:pt modelId="{DE3CE81D-A3A3-40B5-BFB0-5CF6FE02DBDD}" type="pres">
      <dgm:prSet presAssocID="{BF0736F7-4F96-4398-B08E-B9C6350C6DF1}" presName="sibTrans" presStyleCnt="0"/>
      <dgm:spPr/>
    </dgm:pt>
    <dgm:pt modelId="{E7A22286-20B4-475C-9A32-29988FD1E8EE}" type="pres">
      <dgm:prSet presAssocID="{05AB84E5-E774-47A1-B2DA-A1583B5B9C38}" presName="compNode" presStyleCnt="0"/>
      <dgm:spPr/>
    </dgm:pt>
    <dgm:pt modelId="{373218D0-AD3F-43E1-9FA4-F908D0D183C2}" type="pres">
      <dgm:prSet presAssocID="{05AB84E5-E774-47A1-B2DA-A1583B5B9C38}" presName="bgRect" presStyleLbl="bgShp" presStyleIdx="3" presStyleCnt="7"/>
      <dgm:spPr/>
    </dgm:pt>
    <dgm:pt modelId="{B82FD70A-BFA4-43D8-98FB-871D0B4F40D3}" type="pres">
      <dgm:prSet presAssocID="{05AB84E5-E774-47A1-B2DA-A1583B5B9C3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31B1489-E944-4C75-99A8-C54365ED52E1}" type="pres">
      <dgm:prSet presAssocID="{05AB84E5-E774-47A1-B2DA-A1583B5B9C38}" presName="spaceRect" presStyleCnt="0"/>
      <dgm:spPr/>
    </dgm:pt>
    <dgm:pt modelId="{BCA5475A-72EC-481C-B3DF-16422E779224}" type="pres">
      <dgm:prSet presAssocID="{05AB84E5-E774-47A1-B2DA-A1583B5B9C38}" presName="parTx" presStyleLbl="revTx" presStyleIdx="3" presStyleCnt="7">
        <dgm:presLayoutVars>
          <dgm:chMax val="0"/>
          <dgm:chPref val="0"/>
        </dgm:presLayoutVars>
      </dgm:prSet>
      <dgm:spPr/>
    </dgm:pt>
    <dgm:pt modelId="{2793B6C8-8662-4815-9CC3-3A6D8B54FADF}" type="pres">
      <dgm:prSet presAssocID="{9852E3C0-77CE-4F96-B4AA-C5FECC50F2AD}" presName="sibTrans" presStyleCnt="0"/>
      <dgm:spPr/>
    </dgm:pt>
    <dgm:pt modelId="{84F0E30D-5643-4FA5-AF7C-E7C3B1E33BA5}" type="pres">
      <dgm:prSet presAssocID="{FA759EA1-9619-47C6-8F38-66353DC0C49A}" presName="compNode" presStyleCnt="0"/>
      <dgm:spPr/>
    </dgm:pt>
    <dgm:pt modelId="{7745AF03-A821-4A07-A8E7-0C83A378C7AF}" type="pres">
      <dgm:prSet presAssocID="{FA759EA1-9619-47C6-8F38-66353DC0C49A}" presName="bgRect" presStyleLbl="bgShp" presStyleIdx="4" presStyleCnt="7"/>
      <dgm:spPr/>
    </dgm:pt>
    <dgm:pt modelId="{A73B5C2F-EB17-4243-B13C-D2A9406E205F}" type="pres">
      <dgm:prSet presAssocID="{FA759EA1-9619-47C6-8F38-66353DC0C49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1C4DE61-4F05-4820-BE07-D08FBEBEAD0A}" type="pres">
      <dgm:prSet presAssocID="{FA759EA1-9619-47C6-8F38-66353DC0C49A}" presName="spaceRect" presStyleCnt="0"/>
      <dgm:spPr/>
    </dgm:pt>
    <dgm:pt modelId="{736E6F02-1534-4B90-B3F1-C60F27476B17}" type="pres">
      <dgm:prSet presAssocID="{FA759EA1-9619-47C6-8F38-66353DC0C49A}" presName="parTx" presStyleLbl="revTx" presStyleIdx="4" presStyleCnt="7">
        <dgm:presLayoutVars>
          <dgm:chMax val="0"/>
          <dgm:chPref val="0"/>
        </dgm:presLayoutVars>
      </dgm:prSet>
      <dgm:spPr/>
    </dgm:pt>
    <dgm:pt modelId="{75B82943-12C6-4ADA-8359-1BC144DCC87A}" type="pres">
      <dgm:prSet presAssocID="{41BB1AC3-9FE3-4BA5-9046-CBF47C88DD40}" presName="sibTrans" presStyleCnt="0"/>
      <dgm:spPr/>
    </dgm:pt>
    <dgm:pt modelId="{A69F1D0E-19F8-4CE3-86D4-A9C9F732BB89}" type="pres">
      <dgm:prSet presAssocID="{6198FAE9-B997-4427-9AA0-EE03A9B64DB1}" presName="compNode" presStyleCnt="0"/>
      <dgm:spPr/>
    </dgm:pt>
    <dgm:pt modelId="{F961F1AB-629A-4B9C-A6D1-BF4DFD10D5F9}" type="pres">
      <dgm:prSet presAssocID="{6198FAE9-B997-4427-9AA0-EE03A9B64DB1}" presName="bgRect" presStyleLbl="bgShp" presStyleIdx="5" presStyleCnt="7"/>
      <dgm:spPr/>
    </dgm:pt>
    <dgm:pt modelId="{E6714ED6-2A11-46B1-9C5B-638143FD1FCC}" type="pres">
      <dgm:prSet presAssocID="{6198FAE9-B997-4427-9AA0-EE03A9B64DB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458CC9A7-9327-4122-93B3-9380AA70BE41}" type="pres">
      <dgm:prSet presAssocID="{6198FAE9-B997-4427-9AA0-EE03A9B64DB1}" presName="spaceRect" presStyleCnt="0"/>
      <dgm:spPr/>
    </dgm:pt>
    <dgm:pt modelId="{A1CB2577-B749-4EA9-AF0E-5AE86CF7D4B1}" type="pres">
      <dgm:prSet presAssocID="{6198FAE9-B997-4427-9AA0-EE03A9B64DB1}" presName="parTx" presStyleLbl="revTx" presStyleIdx="5" presStyleCnt="7">
        <dgm:presLayoutVars>
          <dgm:chMax val="0"/>
          <dgm:chPref val="0"/>
        </dgm:presLayoutVars>
      </dgm:prSet>
      <dgm:spPr/>
    </dgm:pt>
    <dgm:pt modelId="{A42E61CC-2421-491A-A7E6-FD15C63C81E1}" type="pres">
      <dgm:prSet presAssocID="{AAFB9A50-5EC2-4B32-A2A0-A560E1E4D0DA}" presName="sibTrans" presStyleCnt="0"/>
      <dgm:spPr/>
    </dgm:pt>
    <dgm:pt modelId="{0C4356E8-B16C-47C6-AED7-A3D4699B6EB6}" type="pres">
      <dgm:prSet presAssocID="{37935C0A-60AA-4855-8B70-B413F0E1135D}" presName="compNode" presStyleCnt="0"/>
      <dgm:spPr/>
    </dgm:pt>
    <dgm:pt modelId="{346B9F41-FCE2-4CAE-B0B5-3665EFB81054}" type="pres">
      <dgm:prSet presAssocID="{37935C0A-60AA-4855-8B70-B413F0E1135D}" presName="bgRect" presStyleLbl="bgShp" presStyleIdx="6" presStyleCnt="7"/>
      <dgm:spPr/>
    </dgm:pt>
    <dgm:pt modelId="{E2B3166F-FBD0-4A0B-BE39-651AD365C5C2}" type="pres">
      <dgm:prSet presAssocID="{37935C0A-60AA-4855-8B70-B413F0E1135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86CE252-7819-4944-A62A-D5E99C09F662}" type="pres">
      <dgm:prSet presAssocID="{37935C0A-60AA-4855-8B70-B413F0E1135D}" presName="spaceRect" presStyleCnt="0"/>
      <dgm:spPr/>
    </dgm:pt>
    <dgm:pt modelId="{349D1D73-327B-477D-9013-FFB63B82B625}" type="pres">
      <dgm:prSet presAssocID="{37935C0A-60AA-4855-8B70-B413F0E1135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BB2D00E-CAF1-4CF8-9410-18E7EB8CEDAA}" srcId="{C6792C8C-6969-4315-8FAE-B40275BE8E91}" destId="{6198FAE9-B997-4427-9AA0-EE03A9B64DB1}" srcOrd="5" destOrd="0" parTransId="{09B19A3F-3620-4BDB-831E-503F96389A46}" sibTransId="{AAFB9A50-5EC2-4B32-A2A0-A560E1E4D0DA}"/>
    <dgm:cxn modelId="{651EDE2F-375E-4F3B-BB34-7E26E1A62E91}" srcId="{C6792C8C-6969-4315-8FAE-B40275BE8E91}" destId="{05AB84E5-E774-47A1-B2DA-A1583B5B9C38}" srcOrd="3" destOrd="0" parTransId="{A87E2A32-171C-4909-9D02-199ACEE4E6FF}" sibTransId="{9852E3C0-77CE-4F96-B4AA-C5FECC50F2AD}"/>
    <dgm:cxn modelId="{A9E31341-66E1-4834-995D-F5311644EA34}" srcId="{C6792C8C-6969-4315-8FAE-B40275BE8E91}" destId="{A9C71647-E844-4662-8A01-6F051350141A}" srcOrd="1" destOrd="0" parTransId="{2B6959B3-0D2C-4642-99F9-623E7A6FA086}" sibTransId="{7F7C01E8-6748-44D5-B528-72F6F767057D}"/>
    <dgm:cxn modelId="{6C24F664-E0C0-4445-996E-03F027781195}" type="presOf" srcId="{6198FAE9-B997-4427-9AA0-EE03A9B64DB1}" destId="{A1CB2577-B749-4EA9-AF0E-5AE86CF7D4B1}" srcOrd="0" destOrd="0" presId="urn:microsoft.com/office/officeart/2018/2/layout/IconVerticalSolidList"/>
    <dgm:cxn modelId="{4D37B267-3FE0-4663-8B03-596198EC6780}" srcId="{C6792C8C-6969-4315-8FAE-B40275BE8E91}" destId="{962C53F9-90CA-4E6F-AC9B-7F372FE3F36E}" srcOrd="2" destOrd="0" parTransId="{DF8582C7-09DB-48B2-B8C2-B2B556079752}" sibTransId="{BF0736F7-4F96-4398-B08E-B9C6350C6DF1}"/>
    <dgm:cxn modelId="{235F574C-C9BD-439E-A9BE-16D4891E1D79}" srcId="{C6792C8C-6969-4315-8FAE-B40275BE8E91}" destId="{FA759EA1-9619-47C6-8F38-66353DC0C49A}" srcOrd="4" destOrd="0" parTransId="{346C77AA-B0AA-4EF4-8725-99B4B0A5F79E}" sibTransId="{41BB1AC3-9FE3-4BA5-9046-CBF47C88DD40}"/>
    <dgm:cxn modelId="{777A7572-59F0-4D85-A55B-05861FAA0E03}" type="presOf" srcId="{0EF35BA2-F925-4097-9147-1DAD986E1B17}" destId="{54707FE7-D0D1-47A2-ABA9-FAADF0A3A643}" srcOrd="0" destOrd="0" presId="urn:microsoft.com/office/officeart/2018/2/layout/IconVerticalSolidList"/>
    <dgm:cxn modelId="{8A6B8C59-8DCF-40E3-A2CD-5282F0C41E34}" type="presOf" srcId="{05AB84E5-E774-47A1-B2DA-A1583B5B9C38}" destId="{BCA5475A-72EC-481C-B3DF-16422E779224}" srcOrd="0" destOrd="0" presId="urn:microsoft.com/office/officeart/2018/2/layout/IconVerticalSolidList"/>
    <dgm:cxn modelId="{125DED81-078B-475D-8DD7-A731B50D6F5B}" type="presOf" srcId="{FA759EA1-9619-47C6-8F38-66353DC0C49A}" destId="{736E6F02-1534-4B90-B3F1-C60F27476B17}" srcOrd="0" destOrd="0" presId="urn:microsoft.com/office/officeart/2018/2/layout/IconVerticalSolidList"/>
    <dgm:cxn modelId="{6121819D-C9BD-4BA8-8C72-8DC2D61937EF}" type="presOf" srcId="{37935C0A-60AA-4855-8B70-B413F0E1135D}" destId="{349D1D73-327B-477D-9013-FFB63B82B625}" srcOrd="0" destOrd="0" presId="urn:microsoft.com/office/officeart/2018/2/layout/IconVerticalSolidList"/>
    <dgm:cxn modelId="{4A3DFCA2-E980-443A-9C8E-A90521CE27DA}" srcId="{C6792C8C-6969-4315-8FAE-B40275BE8E91}" destId="{0EF35BA2-F925-4097-9147-1DAD986E1B17}" srcOrd="0" destOrd="0" parTransId="{696CB03C-2732-44FF-98C6-75D6B8668A82}" sibTransId="{66309626-51CF-4312-86C2-6CB88EE20208}"/>
    <dgm:cxn modelId="{407AC5C2-6C10-4C7C-A736-E2176A48D554}" srcId="{C6792C8C-6969-4315-8FAE-B40275BE8E91}" destId="{37935C0A-60AA-4855-8B70-B413F0E1135D}" srcOrd="6" destOrd="0" parTransId="{58758DAF-5E78-4383-94EF-006304AD8B0A}" sibTransId="{12B74FF6-E3C0-4923-A1CD-B32EAEEAFDC7}"/>
    <dgm:cxn modelId="{B0E06FE1-C3DC-4EDD-BCE4-5F446D23658F}" type="presOf" srcId="{A9C71647-E844-4662-8A01-6F051350141A}" destId="{27B16856-2AF1-4AB3-9AC7-3E8C7469B120}" srcOrd="0" destOrd="0" presId="urn:microsoft.com/office/officeart/2018/2/layout/IconVerticalSolidList"/>
    <dgm:cxn modelId="{AE7199E8-6F1C-411B-85DA-735695DF851B}" type="presOf" srcId="{962C53F9-90CA-4E6F-AC9B-7F372FE3F36E}" destId="{C42CA817-620E-48E5-A321-C8797B389A9F}" srcOrd="0" destOrd="0" presId="urn:microsoft.com/office/officeart/2018/2/layout/IconVerticalSolidList"/>
    <dgm:cxn modelId="{4B4611F9-C288-46B3-8D36-E417C0FA4721}" type="presOf" srcId="{C6792C8C-6969-4315-8FAE-B40275BE8E91}" destId="{69B6414A-FECE-4559-AEC2-7D0192CC1B4F}" srcOrd="0" destOrd="0" presId="urn:microsoft.com/office/officeart/2018/2/layout/IconVerticalSolidList"/>
    <dgm:cxn modelId="{E8A31B13-FD77-47A1-845B-4A4D061F6E1E}" type="presParOf" srcId="{69B6414A-FECE-4559-AEC2-7D0192CC1B4F}" destId="{03D8FC2D-A28E-49E8-BBC5-F9127822EF5C}" srcOrd="0" destOrd="0" presId="urn:microsoft.com/office/officeart/2018/2/layout/IconVerticalSolidList"/>
    <dgm:cxn modelId="{3616E739-B2D4-4C2E-B50F-7AC121B98296}" type="presParOf" srcId="{03D8FC2D-A28E-49E8-BBC5-F9127822EF5C}" destId="{90945E37-9670-4698-8963-614155704F7A}" srcOrd="0" destOrd="0" presId="urn:microsoft.com/office/officeart/2018/2/layout/IconVerticalSolidList"/>
    <dgm:cxn modelId="{BCEDBC25-B07B-4F6A-8583-43F8CB25C578}" type="presParOf" srcId="{03D8FC2D-A28E-49E8-BBC5-F9127822EF5C}" destId="{7BFDD6BA-3C64-487F-A1CA-BBA8F45F70DC}" srcOrd="1" destOrd="0" presId="urn:microsoft.com/office/officeart/2018/2/layout/IconVerticalSolidList"/>
    <dgm:cxn modelId="{BA66FC1E-A7AC-46EA-BF61-C75D75BC9A9F}" type="presParOf" srcId="{03D8FC2D-A28E-49E8-BBC5-F9127822EF5C}" destId="{13058876-8864-4E00-B354-2A2DAC67FE43}" srcOrd="2" destOrd="0" presId="urn:microsoft.com/office/officeart/2018/2/layout/IconVerticalSolidList"/>
    <dgm:cxn modelId="{1844432C-ED05-4649-9196-A3CD079DB3A2}" type="presParOf" srcId="{03D8FC2D-A28E-49E8-BBC5-F9127822EF5C}" destId="{54707FE7-D0D1-47A2-ABA9-FAADF0A3A643}" srcOrd="3" destOrd="0" presId="urn:microsoft.com/office/officeart/2018/2/layout/IconVerticalSolidList"/>
    <dgm:cxn modelId="{A8DBECCB-4095-4534-AE51-4D2EA1023CBB}" type="presParOf" srcId="{69B6414A-FECE-4559-AEC2-7D0192CC1B4F}" destId="{DE2ECA15-2C5A-4839-AED4-15D7BB950ED7}" srcOrd="1" destOrd="0" presId="urn:microsoft.com/office/officeart/2018/2/layout/IconVerticalSolidList"/>
    <dgm:cxn modelId="{48454C07-7ED1-4DB5-AF90-864E42B35C9E}" type="presParOf" srcId="{69B6414A-FECE-4559-AEC2-7D0192CC1B4F}" destId="{C76C4FB5-8C78-4A71-94C4-A82E3023AF88}" srcOrd="2" destOrd="0" presId="urn:microsoft.com/office/officeart/2018/2/layout/IconVerticalSolidList"/>
    <dgm:cxn modelId="{7E66DA83-8628-475E-9E38-F21A358F6102}" type="presParOf" srcId="{C76C4FB5-8C78-4A71-94C4-A82E3023AF88}" destId="{7C0995E4-819D-4CF2-B2C6-A5D64D2B0F5D}" srcOrd="0" destOrd="0" presId="urn:microsoft.com/office/officeart/2018/2/layout/IconVerticalSolidList"/>
    <dgm:cxn modelId="{C0BEE644-1B5C-4616-A6CE-1FB7B5ED74F2}" type="presParOf" srcId="{C76C4FB5-8C78-4A71-94C4-A82E3023AF88}" destId="{01E04E4F-E5B7-4132-ABFC-1A281DD4ECC4}" srcOrd="1" destOrd="0" presId="urn:microsoft.com/office/officeart/2018/2/layout/IconVerticalSolidList"/>
    <dgm:cxn modelId="{65BD62FF-E25A-40FF-94E0-10F5E12CFEB7}" type="presParOf" srcId="{C76C4FB5-8C78-4A71-94C4-A82E3023AF88}" destId="{B6509959-4077-4AC4-9F15-ED4F3526323B}" srcOrd="2" destOrd="0" presId="urn:microsoft.com/office/officeart/2018/2/layout/IconVerticalSolidList"/>
    <dgm:cxn modelId="{9B341010-523A-4DC5-98EA-3EC0F47EA60D}" type="presParOf" srcId="{C76C4FB5-8C78-4A71-94C4-A82E3023AF88}" destId="{27B16856-2AF1-4AB3-9AC7-3E8C7469B120}" srcOrd="3" destOrd="0" presId="urn:microsoft.com/office/officeart/2018/2/layout/IconVerticalSolidList"/>
    <dgm:cxn modelId="{14A746D5-C172-478D-960B-E0683CD60BE1}" type="presParOf" srcId="{69B6414A-FECE-4559-AEC2-7D0192CC1B4F}" destId="{57ADD2B3-7867-4759-8515-B262C4F8DBF5}" srcOrd="3" destOrd="0" presId="urn:microsoft.com/office/officeart/2018/2/layout/IconVerticalSolidList"/>
    <dgm:cxn modelId="{83AC0DF0-50E7-4431-BFEA-5B829873AA8D}" type="presParOf" srcId="{69B6414A-FECE-4559-AEC2-7D0192CC1B4F}" destId="{318688FA-7620-417A-80FD-0374BBAEB22C}" srcOrd="4" destOrd="0" presId="urn:microsoft.com/office/officeart/2018/2/layout/IconVerticalSolidList"/>
    <dgm:cxn modelId="{873926F6-2B3E-440F-B5FC-E2FD2E88A98D}" type="presParOf" srcId="{318688FA-7620-417A-80FD-0374BBAEB22C}" destId="{70397263-3195-4983-BF78-3135FEBBF473}" srcOrd="0" destOrd="0" presId="urn:microsoft.com/office/officeart/2018/2/layout/IconVerticalSolidList"/>
    <dgm:cxn modelId="{EA9BDA15-3A4F-4A0A-98E0-32AFE33AD790}" type="presParOf" srcId="{318688FA-7620-417A-80FD-0374BBAEB22C}" destId="{172E74C2-AA80-4925-9B84-8A8F7E7781B9}" srcOrd="1" destOrd="0" presId="urn:microsoft.com/office/officeart/2018/2/layout/IconVerticalSolidList"/>
    <dgm:cxn modelId="{B43229D2-DF25-499D-B60A-1D0D4D753E36}" type="presParOf" srcId="{318688FA-7620-417A-80FD-0374BBAEB22C}" destId="{4D540B11-1336-4824-A1FC-EC2B83245A84}" srcOrd="2" destOrd="0" presId="urn:microsoft.com/office/officeart/2018/2/layout/IconVerticalSolidList"/>
    <dgm:cxn modelId="{C4471167-9B2F-451C-A9AB-ABD29C289A08}" type="presParOf" srcId="{318688FA-7620-417A-80FD-0374BBAEB22C}" destId="{C42CA817-620E-48E5-A321-C8797B389A9F}" srcOrd="3" destOrd="0" presId="urn:microsoft.com/office/officeart/2018/2/layout/IconVerticalSolidList"/>
    <dgm:cxn modelId="{1EC6C8CF-2EBF-42E5-9C8B-D67FB11768D3}" type="presParOf" srcId="{69B6414A-FECE-4559-AEC2-7D0192CC1B4F}" destId="{DE3CE81D-A3A3-40B5-BFB0-5CF6FE02DBDD}" srcOrd="5" destOrd="0" presId="urn:microsoft.com/office/officeart/2018/2/layout/IconVerticalSolidList"/>
    <dgm:cxn modelId="{2B7063B3-F69C-47C9-A391-8E404EA0A6E4}" type="presParOf" srcId="{69B6414A-FECE-4559-AEC2-7D0192CC1B4F}" destId="{E7A22286-20B4-475C-9A32-29988FD1E8EE}" srcOrd="6" destOrd="0" presId="urn:microsoft.com/office/officeart/2018/2/layout/IconVerticalSolidList"/>
    <dgm:cxn modelId="{9957E194-0B8B-4904-82A6-F0A5DFE377F0}" type="presParOf" srcId="{E7A22286-20B4-475C-9A32-29988FD1E8EE}" destId="{373218D0-AD3F-43E1-9FA4-F908D0D183C2}" srcOrd="0" destOrd="0" presId="urn:microsoft.com/office/officeart/2018/2/layout/IconVerticalSolidList"/>
    <dgm:cxn modelId="{48F465E2-3BBA-4C61-A490-189A33EAEB92}" type="presParOf" srcId="{E7A22286-20B4-475C-9A32-29988FD1E8EE}" destId="{B82FD70A-BFA4-43D8-98FB-871D0B4F40D3}" srcOrd="1" destOrd="0" presId="urn:microsoft.com/office/officeart/2018/2/layout/IconVerticalSolidList"/>
    <dgm:cxn modelId="{02336C56-2795-46B7-AF37-8FB3DD0A9A9B}" type="presParOf" srcId="{E7A22286-20B4-475C-9A32-29988FD1E8EE}" destId="{F31B1489-E944-4C75-99A8-C54365ED52E1}" srcOrd="2" destOrd="0" presId="urn:microsoft.com/office/officeart/2018/2/layout/IconVerticalSolidList"/>
    <dgm:cxn modelId="{04831340-1948-4653-B601-97FA6F33F285}" type="presParOf" srcId="{E7A22286-20B4-475C-9A32-29988FD1E8EE}" destId="{BCA5475A-72EC-481C-B3DF-16422E779224}" srcOrd="3" destOrd="0" presId="urn:microsoft.com/office/officeart/2018/2/layout/IconVerticalSolidList"/>
    <dgm:cxn modelId="{87C70A5C-C66C-4EA0-96F9-AEC754CB4AED}" type="presParOf" srcId="{69B6414A-FECE-4559-AEC2-7D0192CC1B4F}" destId="{2793B6C8-8662-4815-9CC3-3A6D8B54FADF}" srcOrd="7" destOrd="0" presId="urn:microsoft.com/office/officeart/2018/2/layout/IconVerticalSolidList"/>
    <dgm:cxn modelId="{608ECB1C-B7D6-432B-9E48-D6D25297F8F8}" type="presParOf" srcId="{69B6414A-FECE-4559-AEC2-7D0192CC1B4F}" destId="{84F0E30D-5643-4FA5-AF7C-E7C3B1E33BA5}" srcOrd="8" destOrd="0" presId="urn:microsoft.com/office/officeart/2018/2/layout/IconVerticalSolidList"/>
    <dgm:cxn modelId="{CC219030-2F24-4C6E-8A9C-4BF6EC18E17E}" type="presParOf" srcId="{84F0E30D-5643-4FA5-AF7C-E7C3B1E33BA5}" destId="{7745AF03-A821-4A07-A8E7-0C83A378C7AF}" srcOrd="0" destOrd="0" presId="urn:microsoft.com/office/officeart/2018/2/layout/IconVerticalSolidList"/>
    <dgm:cxn modelId="{D14BC682-89BA-4FA8-ABFD-8323221C175B}" type="presParOf" srcId="{84F0E30D-5643-4FA5-AF7C-E7C3B1E33BA5}" destId="{A73B5C2F-EB17-4243-B13C-D2A9406E205F}" srcOrd="1" destOrd="0" presId="urn:microsoft.com/office/officeart/2018/2/layout/IconVerticalSolidList"/>
    <dgm:cxn modelId="{F81B42B9-85D3-450D-9D53-E249F434DE21}" type="presParOf" srcId="{84F0E30D-5643-4FA5-AF7C-E7C3B1E33BA5}" destId="{D1C4DE61-4F05-4820-BE07-D08FBEBEAD0A}" srcOrd="2" destOrd="0" presId="urn:microsoft.com/office/officeart/2018/2/layout/IconVerticalSolidList"/>
    <dgm:cxn modelId="{6E1744B6-C244-472C-85E3-2F8357EA0F3C}" type="presParOf" srcId="{84F0E30D-5643-4FA5-AF7C-E7C3B1E33BA5}" destId="{736E6F02-1534-4B90-B3F1-C60F27476B17}" srcOrd="3" destOrd="0" presId="urn:microsoft.com/office/officeart/2018/2/layout/IconVerticalSolidList"/>
    <dgm:cxn modelId="{1C6E447F-D09F-4550-B719-4F572EAA7D03}" type="presParOf" srcId="{69B6414A-FECE-4559-AEC2-7D0192CC1B4F}" destId="{75B82943-12C6-4ADA-8359-1BC144DCC87A}" srcOrd="9" destOrd="0" presId="urn:microsoft.com/office/officeart/2018/2/layout/IconVerticalSolidList"/>
    <dgm:cxn modelId="{E5DD7CCF-8C85-4604-ABEE-7711D0B786B1}" type="presParOf" srcId="{69B6414A-FECE-4559-AEC2-7D0192CC1B4F}" destId="{A69F1D0E-19F8-4CE3-86D4-A9C9F732BB89}" srcOrd="10" destOrd="0" presId="urn:microsoft.com/office/officeart/2018/2/layout/IconVerticalSolidList"/>
    <dgm:cxn modelId="{8716E990-ABFE-4014-87F4-EA2901CB4C04}" type="presParOf" srcId="{A69F1D0E-19F8-4CE3-86D4-A9C9F732BB89}" destId="{F961F1AB-629A-4B9C-A6D1-BF4DFD10D5F9}" srcOrd="0" destOrd="0" presId="urn:microsoft.com/office/officeart/2018/2/layout/IconVerticalSolidList"/>
    <dgm:cxn modelId="{F41600BC-A38D-4358-89A1-9B725D3CD6F7}" type="presParOf" srcId="{A69F1D0E-19F8-4CE3-86D4-A9C9F732BB89}" destId="{E6714ED6-2A11-46B1-9C5B-638143FD1FCC}" srcOrd="1" destOrd="0" presId="urn:microsoft.com/office/officeart/2018/2/layout/IconVerticalSolidList"/>
    <dgm:cxn modelId="{D39BF658-B558-455E-9644-3F6676C78981}" type="presParOf" srcId="{A69F1D0E-19F8-4CE3-86D4-A9C9F732BB89}" destId="{458CC9A7-9327-4122-93B3-9380AA70BE41}" srcOrd="2" destOrd="0" presId="urn:microsoft.com/office/officeart/2018/2/layout/IconVerticalSolidList"/>
    <dgm:cxn modelId="{407C45A6-FC48-4F67-8291-C642CC66B3B7}" type="presParOf" srcId="{A69F1D0E-19F8-4CE3-86D4-A9C9F732BB89}" destId="{A1CB2577-B749-4EA9-AF0E-5AE86CF7D4B1}" srcOrd="3" destOrd="0" presId="urn:microsoft.com/office/officeart/2018/2/layout/IconVerticalSolidList"/>
    <dgm:cxn modelId="{50BB616D-07A5-4FCB-9FD7-2F07AEE248F9}" type="presParOf" srcId="{69B6414A-FECE-4559-AEC2-7D0192CC1B4F}" destId="{A42E61CC-2421-491A-A7E6-FD15C63C81E1}" srcOrd="11" destOrd="0" presId="urn:microsoft.com/office/officeart/2018/2/layout/IconVerticalSolidList"/>
    <dgm:cxn modelId="{D3CCB647-B933-4806-8612-23C58A7D28D1}" type="presParOf" srcId="{69B6414A-FECE-4559-AEC2-7D0192CC1B4F}" destId="{0C4356E8-B16C-47C6-AED7-A3D4699B6EB6}" srcOrd="12" destOrd="0" presId="urn:microsoft.com/office/officeart/2018/2/layout/IconVerticalSolidList"/>
    <dgm:cxn modelId="{06DDCD95-E671-47B2-8E82-44289F7E2778}" type="presParOf" srcId="{0C4356E8-B16C-47C6-AED7-A3D4699B6EB6}" destId="{346B9F41-FCE2-4CAE-B0B5-3665EFB81054}" srcOrd="0" destOrd="0" presId="urn:microsoft.com/office/officeart/2018/2/layout/IconVerticalSolidList"/>
    <dgm:cxn modelId="{F69F8062-493E-4266-A643-02ABCECAD48F}" type="presParOf" srcId="{0C4356E8-B16C-47C6-AED7-A3D4699B6EB6}" destId="{E2B3166F-FBD0-4A0B-BE39-651AD365C5C2}" srcOrd="1" destOrd="0" presId="urn:microsoft.com/office/officeart/2018/2/layout/IconVerticalSolidList"/>
    <dgm:cxn modelId="{50C6AF32-208A-4CC4-BCBB-3AE6AE06B926}" type="presParOf" srcId="{0C4356E8-B16C-47C6-AED7-A3D4699B6EB6}" destId="{F86CE252-7819-4944-A62A-D5E99C09F662}" srcOrd="2" destOrd="0" presId="urn:microsoft.com/office/officeart/2018/2/layout/IconVerticalSolidList"/>
    <dgm:cxn modelId="{BE790149-BC3F-4D61-8C05-DBE7E664A19B}" type="presParOf" srcId="{0C4356E8-B16C-47C6-AED7-A3D4699B6EB6}" destId="{349D1D73-327B-477D-9013-FFB63B82B6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9F21EA-3938-4239-90C2-013F3B399383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79FD363-2876-4E78-840D-8A2E8523730C}">
      <dgm:prSet/>
      <dgm:spPr/>
      <dgm:t>
        <a:bodyPr/>
        <a:lstStyle/>
        <a:p>
          <a:r>
            <a:rPr lang="en-US" b="1" u="sng"/>
            <a:t>THE PRIMARY OBJECTIVE OF THIS PROJECT IS TO:</a:t>
          </a:r>
          <a:endParaRPr lang="en-US"/>
        </a:p>
      </dgm:t>
    </dgm:pt>
    <dgm:pt modelId="{8122B851-92AA-4033-880B-F7BABE676033}" type="parTrans" cxnId="{8CDAE94F-8941-4029-9356-B37890CC32C2}">
      <dgm:prSet/>
      <dgm:spPr/>
      <dgm:t>
        <a:bodyPr/>
        <a:lstStyle/>
        <a:p>
          <a:endParaRPr lang="en-US"/>
        </a:p>
      </dgm:t>
    </dgm:pt>
    <dgm:pt modelId="{FBA272FA-9EC4-4069-BEB0-45BBCA32A534}" type="sibTrans" cxnId="{8CDAE94F-8941-4029-9356-B37890CC32C2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0A9EDC9B-7059-4687-B79E-A78368C6466E}">
      <dgm:prSet/>
      <dgm:spPr/>
      <dgm:t>
        <a:bodyPr/>
        <a:lstStyle/>
        <a:p>
          <a:r>
            <a:rPr lang="en-US" b="1"/>
            <a:t>systematically analyze employee performance across the organization</a:t>
          </a:r>
          <a:endParaRPr lang="en-US"/>
        </a:p>
      </dgm:t>
    </dgm:pt>
    <dgm:pt modelId="{CBFBCA10-11EF-4D12-A903-FF9F0A49BBDE}" type="parTrans" cxnId="{22ABB7A1-D553-44C7-B5D7-7980F9F5B65A}">
      <dgm:prSet/>
      <dgm:spPr/>
      <dgm:t>
        <a:bodyPr/>
        <a:lstStyle/>
        <a:p>
          <a:endParaRPr lang="en-US"/>
        </a:p>
      </dgm:t>
    </dgm:pt>
    <dgm:pt modelId="{20C19BB0-E824-4EF7-878E-47E1D9DCC75F}" type="sibTrans" cxnId="{22ABB7A1-D553-44C7-B5D7-7980F9F5B65A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72E6934B-CD5A-4550-AFEE-7B7AFFFC4EB2}">
      <dgm:prSet/>
      <dgm:spPr/>
      <dgm:t>
        <a:bodyPr/>
        <a:lstStyle/>
        <a:p>
          <a:r>
            <a:rPr lang="en-US" b="1"/>
            <a:t>identify key factors affecting performance</a:t>
          </a:r>
          <a:endParaRPr lang="en-US"/>
        </a:p>
      </dgm:t>
    </dgm:pt>
    <dgm:pt modelId="{BB8EB40E-7D2D-40CA-BEE2-5D5348E7432F}" type="parTrans" cxnId="{FEA905BC-FC10-4C63-AD00-CA9B173A91DB}">
      <dgm:prSet/>
      <dgm:spPr/>
      <dgm:t>
        <a:bodyPr/>
        <a:lstStyle/>
        <a:p>
          <a:endParaRPr lang="en-US"/>
        </a:p>
      </dgm:t>
    </dgm:pt>
    <dgm:pt modelId="{F77A8949-45E6-42E4-824D-3A1F1ABD5233}" type="sibTrans" cxnId="{FEA905BC-FC10-4C63-AD00-CA9B173A91DB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F73F518F-FF74-43E1-B693-EAC439B0F9A5}">
      <dgm:prSet/>
      <dgm:spPr/>
      <dgm:t>
        <a:bodyPr/>
        <a:lstStyle/>
        <a:p>
          <a:r>
            <a:rPr lang="en-US" b="1"/>
            <a:t>develop strategies to improve overall productivity</a:t>
          </a:r>
          <a:endParaRPr lang="en-US"/>
        </a:p>
      </dgm:t>
    </dgm:pt>
    <dgm:pt modelId="{2772FB55-F09F-442E-B5A8-A0C5499EE377}" type="parTrans" cxnId="{25005E9D-4961-456B-9BE1-96FB5347E8AD}">
      <dgm:prSet/>
      <dgm:spPr/>
      <dgm:t>
        <a:bodyPr/>
        <a:lstStyle/>
        <a:p>
          <a:endParaRPr lang="en-US"/>
        </a:p>
      </dgm:t>
    </dgm:pt>
    <dgm:pt modelId="{166B8558-DC1D-48DC-8D05-80B1DA8E4506}" type="sibTrans" cxnId="{25005E9D-4961-456B-9BE1-96FB5347E8AD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B631DA60-0F99-42EF-9495-3501C0FFF68C}">
      <dgm:prSet/>
      <dgm:spPr/>
      <dgm:t>
        <a:bodyPr/>
        <a:lstStyle/>
        <a:p>
          <a:r>
            <a:rPr lang="en-US" b="1"/>
            <a:t>engagement, and job satisfaction.</a:t>
          </a:r>
          <a:endParaRPr lang="en-US"/>
        </a:p>
      </dgm:t>
    </dgm:pt>
    <dgm:pt modelId="{1A14492A-F5DA-417E-8178-25133E13F9E2}" type="parTrans" cxnId="{8D1F774A-2447-4A86-A4FF-4675D6CDCB1E}">
      <dgm:prSet/>
      <dgm:spPr/>
      <dgm:t>
        <a:bodyPr/>
        <a:lstStyle/>
        <a:p>
          <a:endParaRPr lang="en-US"/>
        </a:p>
      </dgm:t>
    </dgm:pt>
    <dgm:pt modelId="{B52910AD-5DD3-4921-9300-66BC99D6566B}" type="sibTrans" cxnId="{8D1F774A-2447-4A86-A4FF-4675D6CDCB1E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EBC41C32-5A1E-4834-A2EB-5C743E831C64}" type="pres">
      <dgm:prSet presAssocID="{429F21EA-3938-4239-90C2-013F3B399383}" presName="Name0" presStyleCnt="0">
        <dgm:presLayoutVars>
          <dgm:animLvl val="lvl"/>
          <dgm:resizeHandles val="exact"/>
        </dgm:presLayoutVars>
      </dgm:prSet>
      <dgm:spPr/>
    </dgm:pt>
    <dgm:pt modelId="{6E7469BC-EF6A-4C75-8500-3028C7334BA7}" type="pres">
      <dgm:prSet presAssocID="{379FD363-2876-4E78-840D-8A2E8523730C}" presName="compositeNode" presStyleCnt="0">
        <dgm:presLayoutVars>
          <dgm:bulletEnabled val="1"/>
        </dgm:presLayoutVars>
      </dgm:prSet>
      <dgm:spPr/>
    </dgm:pt>
    <dgm:pt modelId="{09E55480-8768-47E6-BBFE-09B86EE56705}" type="pres">
      <dgm:prSet presAssocID="{379FD363-2876-4E78-840D-8A2E8523730C}" presName="bgRect" presStyleLbl="alignNode1" presStyleIdx="0" presStyleCnt="5"/>
      <dgm:spPr/>
    </dgm:pt>
    <dgm:pt modelId="{7AF7C6F7-5087-459B-81D2-6752A512FDDE}" type="pres">
      <dgm:prSet presAssocID="{FBA272FA-9EC4-4069-BEB0-45BBCA32A534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EB7C74AD-F5EF-48D4-AB22-D89E39E09AAC}" type="pres">
      <dgm:prSet presAssocID="{379FD363-2876-4E78-840D-8A2E8523730C}" presName="nodeRect" presStyleLbl="alignNode1" presStyleIdx="0" presStyleCnt="5">
        <dgm:presLayoutVars>
          <dgm:bulletEnabled val="1"/>
        </dgm:presLayoutVars>
      </dgm:prSet>
      <dgm:spPr/>
    </dgm:pt>
    <dgm:pt modelId="{68DFC658-C510-4CA6-A83F-833F7AB0AD9A}" type="pres">
      <dgm:prSet presAssocID="{FBA272FA-9EC4-4069-BEB0-45BBCA32A534}" presName="sibTrans" presStyleCnt="0"/>
      <dgm:spPr/>
    </dgm:pt>
    <dgm:pt modelId="{3653E99D-302A-4678-B821-B2C76575983E}" type="pres">
      <dgm:prSet presAssocID="{0A9EDC9B-7059-4687-B79E-A78368C6466E}" presName="compositeNode" presStyleCnt="0">
        <dgm:presLayoutVars>
          <dgm:bulletEnabled val="1"/>
        </dgm:presLayoutVars>
      </dgm:prSet>
      <dgm:spPr/>
    </dgm:pt>
    <dgm:pt modelId="{7B6CE090-CAA6-4C56-9089-216DB0C4365D}" type="pres">
      <dgm:prSet presAssocID="{0A9EDC9B-7059-4687-B79E-A78368C6466E}" presName="bgRect" presStyleLbl="alignNode1" presStyleIdx="1" presStyleCnt="5"/>
      <dgm:spPr/>
    </dgm:pt>
    <dgm:pt modelId="{B7F3B449-E3F0-4A31-B522-94CB267CB0D9}" type="pres">
      <dgm:prSet presAssocID="{20C19BB0-E824-4EF7-878E-47E1D9DCC75F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C784EFFC-8F06-4C32-AAD6-758C6E4E7199}" type="pres">
      <dgm:prSet presAssocID="{0A9EDC9B-7059-4687-B79E-A78368C6466E}" presName="nodeRect" presStyleLbl="alignNode1" presStyleIdx="1" presStyleCnt="5">
        <dgm:presLayoutVars>
          <dgm:bulletEnabled val="1"/>
        </dgm:presLayoutVars>
      </dgm:prSet>
      <dgm:spPr/>
    </dgm:pt>
    <dgm:pt modelId="{B943EABA-4020-4455-A22E-FD289B19BD5C}" type="pres">
      <dgm:prSet presAssocID="{20C19BB0-E824-4EF7-878E-47E1D9DCC75F}" presName="sibTrans" presStyleCnt="0"/>
      <dgm:spPr/>
    </dgm:pt>
    <dgm:pt modelId="{432E4C7F-CF8F-4BBF-8C9B-9EDD72A1C027}" type="pres">
      <dgm:prSet presAssocID="{72E6934B-CD5A-4550-AFEE-7B7AFFFC4EB2}" presName="compositeNode" presStyleCnt="0">
        <dgm:presLayoutVars>
          <dgm:bulletEnabled val="1"/>
        </dgm:presLayoutVars>
      </dgm:prSet>
      <dgm:spPr/>
    </dgm:pt>
    <dgm:pt modelId="{5B8B2F59-C700-4F4B-B0F3-46F53C5194F9}" type="pres">
      <dgm:prSet presAssocID="{72E6934B-CD5A-4550-AFEE-7B7AFFFC4EB2}" presName="bgRect" presStyleLbl="alignNode1" presStyleIdx="2" presStyleCnt="5"/>
      <dgm:spPr/>
    </dgm:pt>
    <dgm:pt modelId="{5D8CD719-1753-4058-BF58-81F1AF1DCEAE}" type="pres">
      <dgm:prSet presAssocID="{F77A8949-45E6-42E4-824D-3A1F1ABD5233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859B1BEA-D99B-4595-BB37-AE6601910ADB}" type="pres">
      <dgm:prSet presAssocID="{72E6934B-CD5A-4550-AFEE-7B7AFFFC4EB2}" presName="nodeRect" presStyleLbl="alignNode1" presStyleIdx="2" presStyleCnt="5">
        <dgm:presLayoutVars>
          <dgm:bulletEnabled val="1"/>
        </dgm:presLayoutVars>
      </dgm:prSet>
      <dgm:spPr/>
    </dgm:pt>
    <dgm:pt modelId="{16843842-C8ED-4FB5-83EC-AAD79B987BBD}" type="pres">
      <dgm:prSet presAssocID="{F77A8949-45E6-42E4-824D-3A1F1ABD5233}" presName="sibTrans" presStyleCnt="0"/>
      <dgm:spPr/>
    </dgm:pt>
    <dgm:pt modelId="{20ACEBCD-C8E9-47E3-8684-27185A827410}" type="pres">
      <dgm:prSet presAssocID="{F73F518F-FF74-43E1-B693-EAC439B0F9A5}" presName="compositeNode" presStyleCnt="0">
        <dgm:presLayoutVars>
          <dgm:bulletEnabled val="1"/>
        </dgm:presLayoutVars>
      </dgm:prSet>
      <dgm:spPr/>
    </dgm:pt>
    <dgm:pt modelId="{25498890-014A-44C0-99E6-C49FE7B540D3}" type="pres">
      <dgm:prSet presAssocID="{F73F518F-FF74-43E1-B693-EAC439B0F9A5}" presName="bgRect" presStyleLbl="alignNode1" presStyleIdx="3" presStyleCnt="5"/>
      <dgm:spPr/>
    </dgm:pt>
    <dgm:pt modelId="{5B9667FA-74B2-4965-8D5A-9D8EF49FF3C1}" type="pres">
      <dgm:prSet presAssocID="{166B8558-DC1D-48DC-8D05-80B1DA8E4506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E7847F36-2115-461C-80FA-DB42C9E99619}" type="pres">
      <dgm:prSet presAssocID="{F73F518F-FF74-43E1-B693-EAC439B0F9A5}" presName="nodeRect" presStyleLbl="alignNode1" presStyleIdx="3" presStyleCnt="5">
        <dgm:presLayoutVars>
          <dgm:bulletEnabled val="1"/>
        </dgm:presLayoutVars>
      </dgm:prSet>
      <dgm:spPr/>
    </dgm:pt>
    <dgm:pt modelId="{376BE458-5D55-4F83-AFC1-C8ACE282A9FB}" type="pres">
      <dgm:prSet presAssocID="{166B8558-DC1D-48DC-8D05-80B1DA8E4506}" presName="sibTrans" presStyleCnt="0"/>
      <dgm:spPr/>
    </dgm:pt>
    <dgm:pt modelId="{496218BF-C6A3-4D55-9E68-6D068EF2ED53}" type="pres">
      <dgm:prSet presAssocID="{B631DA60-0F99-42EF-9495-3501C0FFF68C}" presName="compositeNode" presStyleCnt="0">
        <dgm:presLayoutVars>
          <dgm:bulletEnabled val="1"/>
        </dgm:presLayoutVars>
      </dgm:prSet>
      <dgm:spPr/>
    </dgm:pt>
    <dgm:pt modelId="{0FF9870E-78FF-4DB9-A342-F4103E75CB9F}" type="pres">
      <dgm:prSet presAssocID="{B631DA60-0F99-42EF-9495-3501C0FFF68C}" presName="bgRect" presStyleLbl="alignNode1" presStyleIdx="4" presStyleCnt="5"/>
      <dgm:spPr/>
    </dgm:pt>
    <dgm:pt modelId="{58E17B60-EC90-4D0D-93B4-601D9D337420}" type="pres">
      <dgm:prSet presAssocID="{B52910AD-5DD3-4921-9300-66BC99D6566B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027DDE04-6809-4EB9-B6F0-08ED5DB72C2E}" type="pres">
      <dgm:prSet presAssocID="{B631DA60-0F99-42EF-9495-3501C0FFF68C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211BB536-C26D-4469-8577-0ACC2002E149}" type="presOf" srcId="{72E6934B-CD5A-4550-AFEE-7B7AFFFC4EB2}" destId="{5B8B2F59-C700-4F4B-B0F3-46F53C5194F9}" srcOrd="0" destOrd="0" presId="urn:microsoft.com/office/officeart/2016/7/layout/LinearBlockProcessNumbered"/>
    <dgm:cxn modelId="{000BBE3E-00EA-4416-9360-56EE2D3275FE}" type="presOf" srcId="{F73F518F-FF74-43E1-B693-EAC439B0F9A5}" destId="{25498890-014A-44C0-99E6-C49FE7B540D3}" srcOrd="0" destOrd="0" presId="urn:microsoft.com/office/officeart/2016/7/layout/LinearBlockProcessNumbered"/>
    <dgm:cxn modelId="{FA8F1A68-E4FC-4DE2-AF37-1C3A263C2843}" type="presOf" srcId="{F77A8949-45E6-42E4-824D-3A1F1ABD5233}" destId="{5D8CD719-1753-4058-BF58-81F1AF1DCEAE}" srcOrd="0" destOrd="0" presId="urn:microsoft.com/office/officeart/2016/7/layout/LinearBlockProcessNumbered"/>
    <dgm:cxn modelId="{8D1F774A-2447-4A86-A4FF-4675D6CDCB1E}" srcId="{429F21EA-3938-4239-90C2-013F3B399383}" destId="{B631DA60-0F99-42EF-9495-3501C0FFF68C}" srcOrd="4" destOrd="0" parTransId="{1A14492A-F5DA-417E-8178-25133E13F9E2}" sibTransId="{B52910AD-5DD3-4921-9300-66BC99D6566B}"/>
    <dgm:cxn modelId="{8CDAE94F-8941-4029-9356-B37890CC32C2}" srcId="{429F21EA-3938-4239-90C2-013F3B399383}" destId="{379FD363-2876-4E78-840D-8A2E8523730C}" srcOrd="0" destOrd="0" parTransId="{8122B851-92AA-4033-880B-F7BABE676033}" sibTransId="{FBA272FA-9EC4-4069-BEB0-45BBCA32A534}"/>
    <dgm:cxn modelId="{49870055-63C2-43ED-94C7-0C67C7D61BF1}" type="presOf" srcId="{72E6934B-CD5A-4550-AFEE-7B7AFFFC4EB2}" destId="{859B1BEA-D99B-4595-BB37-AE6601910ADB}" srcOrd="1" destOrd="0" presId="urn:microsoft.com/office/officeart/2016/7/layout/LinearBlockProcessNumbered"/>
    <dgm:cxn modelId="{895BE457-95C6-40C2-8057-12CBCAEEA1F6}" type="presOf" srcId="{166B8558-DC1D-48DC-8D05-80B1DA8E4506}" destId="{5B9667FA-74B2-4965-8D5A-9D8EF49FF3C1}" srcOrd="0" destOrd="0" presId="urn:microsoft.com/office/officeart/2016/7/layout/LinearBlockProcessNumbered"/>
    <dgm:cxn modelId="{93D89C8C-E31D-42C3-AA4C-1FCAD0E6E6DA}" type="presOf" srcId="{429F21EA-3938-4239-90C2-013F3B399383}" destId="{EBC41C32-5A1E-4834-A2EB-5C743E831C64}" srcOrd="0" destOrd="0" presId="urn:microsoft.com/office/officeart/2016/7/layout/LinearBlockProcessNumbered"/>
    <dgm:cxn modelId="{25005E9D-4961-456B-9BE1-96FB5347E8AD}" srcId="{429F21EA-3938-4239-90C2-013F3B399383}" destId="{F73F518F-FF74-43E1-B693-EAC439B0F9A5}" srcOrd="3" destOrd="0" parTransId="{2772FB55-F09F-442E-B5A8-A0C5499EE377}" sibTransId="{166B8558-DC1D-48DC-8D05-80B1DA8E4506}"/>
    <dgm:cxn modelId="{22ABB7A1-D553-44C7-B5D7-7980F9F5B65A}" srcId="{429F21EA-3938-4239-90C2-013F3B399383}" destId="{0A9EDC9B-7059-4687-B79E-A78368C6466E}" srcOrd="1" destOrd="0" parTransId="{CBFBCA10-11EF-4D12-A903-FF9F0A49BBDE}" sibTransId="{20C19BB0-E824-4EF7-878E-47E1D9DCC75F}"/>
    <dgm:cxn modelId="{716281AF-792E-4B17-8B08-FF1A43286BF5}" type="presOf" srcId="{FBA272FA-9EC4-4069-BEB0-45BBCA32A534}" destId="{7AF7C6F7-5087-459B-81D2-6752A512FDDE}" srcOrd="0" destOrd="0" presId="urn:microsoft.com/office/officeart/2016/7/layout/LinearBlockProcessNumbered"/>
    <dgm:cxn modelId="{BF373AB0-A5BC-4793-955C-AC61315A0AEE}" type="presOf" srcId="{379FD363-2876-4E78-840D-8A2E8523730C}" destId="{09E55480-8768-47E6-BBFE-09B86EE56705}" srcOrd="0" destOrd="0" presId="urn:microsoft.com/office/officeart/2016/7/layout/LinearBlockProcessNumbered"/>
    <dgm:cxn modelId="{FEA905BC-FC10-4C63-AD00-CA9B173A91DB}" srcId="{429F21EA-3938-4239-90C2-013F3B399383}" destId="{72E6934B-CD5A-4550-AFEE-7B7AFFFC4EB2}" srcOrd="2" destOrd="0" parTransId="{BB8EB40E-7D2D-40CA-BEE2-5D5348E7432F}" sibTransId="{F77A8949-45E6-42E4-824D-3A1F1ABD5233}"/>
    <dgm:cxn modelId="{60251CC6-2D07-49C0-85E9-F55C38EC12A6}" type="presOf" srcId="{B631DA60-0F99-42EF-9495-3501C0FFF68C}" destId="{0FF9870E-78FF-4DB9-A342-F4103E75CB9F}" srcOrd="0" destOrd="0" presId="urn:microsoft.com/office/officeart/2016/7/layout/LinearBlockProcessNumbered"/>
    <dgm:cxn modelId="{68DA23D2-7F43-4D44-AD80-3D3E328A0ED3}" type="presOf" srcId="{F73F518F-FF74-43E1-B693-EAC439B0F9A5}" destId="{E7847F36-2115-461C-80FA-DB42C9E99619}" srcOrd="1" destOrd="0" presId="urn:microsoft.com/office/officeart/2016/7/layout/LinearBlockProcessNumbered"/>
    <dgm:cxn modelId="{83EB28D7-35C3-40C6-8C18-DCB6DB94C0E4}" type="presOf" srcId="{B631DA60-0F99-42EF-9495-3501C0FFF68C}" destId="{027DDE04-6809-4EB9-B6F0-08ED5DB72C2E}" srcOrd="1" destOrd="0" presId="urn:microsoft.com/office/officeart/2016/7/layout/LinearBlockProcessNumbered"/>
    <dgm:cxn modelId="{5805B9E3-C974-4F30-AC99-6AFC3EA7AF75}" type="presOf" srcId="{379FD363-2876-4E78-840D-8A2E8523730C}" destId="{EB7C74AD-F5EF-48D4-AB22-D89E39E09AAC}" srcOrd="1" destOrd="0" presId="urn:microsoft.com/office/officeart/2016/7/layout/LinearBlockProcessNumbered"/>
    <dgm:cxn modelId="{B8DF27E6-94D1-4DB4-A4C3-034737A3CCB7}" type="presOf" srcId="{B52910AD-5DD3-4921-9300-66BC99D6566B}" destId="{58E17B60-EC90-4D0D-93B4-601D9D337420}" srcOrd="0" destOrd="0" presId="urn:microsoft.com/office/officeart/2016/7/layout/LinearBlockProcessNumbered"/>
    <dgm:cxn modelId="{BB92DCE8-12F2-4D59-9CBE-B33B66FA0B01}" type="presOf" srcId="{0A9EDC9B-7059-4687-B79E-A78368C6466E}" destId="{7B6CE090-CAA6-4C56-9089-216DB0C4365D}" srcOrd="0" destOrd="0" presId="urn:microsoft.com/office/officeart/2016/7/layout/LinearBlockProcessNumbered"/>
    <dgm:cxn modelId="{AFC169F0-C291-4D98-99B3-1DCB795E155C}" type="presOf" srcId="{0A9EDC9B-7059-4687-B79E-A78368C6466E}" destId="{C784EFFC-8F06-4C32-AAD6-758C6E4E7199}" srcOrd="1" destOrd="0" presId="urn:microsoft.com/office/officeart/2016/7/layout/LinearBlockProcessNumbered"/>
    <dgm:cxn modelId="{4E2FE2F1-9FDF-4F35-BA03-E45DA31A277C}" type="presOf" srcId="{20C19BB0-E824-4EF7-878E-47E1D9DCC75F}" destId="{B7F3B449-E3F0-4A31-B522-94CB267CB0D9}" srcOrd="0" destOrd="0" presId="urn:microsoft.com/office/officeart/2016/7/layout/LinearBlockProcessNumbered"/>
    <dgm:cxn modelId="{2C2A40FF-E9B7-4F09-8F4B-5143C821695E}" type="presParOf" srcId="{EBC41C32-5A1E-4834-A2EB-5C743E831C64}" destId="{6E7469BC-EF6A-4C75-8500-3028C7334BA7}" srcOrd="0" destOrd="0" presId="urn:microsoft.com/office/officeart/2016/7/layout/LinearBlockProcessNumbered"/>
    <dgm:cxn modelId="{8C1FB8D8-38B0-4F26-A439-CF0EE1A4AE0C}" type="presParOf" srcId="{6E7469BC-EF6A-4C75-8500-3028C7334BA7}" destId="{09E55480-8768-47E6-BBFE-09B86EE56705}" srcOrd="0" destOrd="0" presId="urn:microsoft.com/office/officeart/2016/7/layout/LinearBlockProcessNumbered"/>
    <dgm:cxn modelId="{58560326-7D32-4D00-9F31-DFE83BD30F3A}" type="presParOf" srcId="{6E7469BC-EF6A-4C75-8500-3028C7334BA7}" destId="{7AF7C6F7-5087-459B-81D2-6752A512FDDE}" srcOrd="1" destOrd="0" presId="urn:microsoft.com/office/officeart/2016/7/layout/LinearBlockProcessNumbered"/>
    <dgm:cxn modelId="{73F49B7F-1D77-43CF-87C5-C18481B9C31D}" type="presParOf" srcId="{6E7469BC-EF6A-4C75-8500-3028C7334BA7}" destId="{EB7C74AD-F5EF-48D4-AB22-D89E39E09AAC}" srcOrd="2" destOrd="0" presId="urn:microsoft.com/office/officeart/2016/7/layout/LinearBlockProcessNumbered"/>
    <dgm:cxn modelId="{288FB6E5-7EEF-4B9E-8744-0FEA3AFBA71E}" type="presParOf" srcId="{EBC41C32-5A1E-4834-A2EB-5C743E831C64}" destId="{68DFC658-C510-4CA6-A83F-833F7AB0AD9A}" srcOrd="1" destOrd="0" presId="urn:microsoft.com/office/officeart/2016/7/layout/LinearBlockProcessNumbered"/>
    <dgm:cxn modelId="{3B404332-7525-4607-BA36-E79BA7576D65}" type="presParOf" srcId="{EBC41C32-5A1E-4834-A2EB-5C743E831C64}" destId="{3653E99D-302A-4678-B821-B2C76575983E}" srcOrd="2" destOrd="0" presId="urn:microsoft.com/office/officeart/2016/7/layout/LinearBlockProcessNumbered"/>
    <dgm:cxn modelId="{A7BC1F88-6314-47DB-8BC1-744A7F8B85C8}" type="presParOf" srcId="{3653E99D-302A-4678-B821-B2C76575983E}" destId="{7B6CE090-CAA6-4C56-9089-216DB0C4365D}" srcOrd="0" destOrd="0" presId="urn:microsoft.com/office/officeart/2016/7/layout/LinearBlockProcessNumbered"/>
    <dgm:cxn modelId="{765B2C65-C6F7-4095-8A38-8D40080A2BEE}" type="presParOf" srcId="{3653E99D-302A-4678-B821-B2C76575983E}" destId="{B7F3B449-E3F0-4A31-B522-94CB267CB0D9}" srcOrd="1" destOrd="0" presId="urn:microsoft.com/office/officeart/2016/7/layout/LinearBlockProcessNumbered"/>
    <dgm:cxn modelId="{AC91639F-715F-4F84-8D84-D9F0A7792A1E}" type="presParOf" srcId="{3653E99D-302A-4678-B821-B2C76575983E}" destId="{C784EFFC-8F06-4C32-AAD6-758C6E4E7199}" srcOrd="2" destOrd="0" presId="urn:microsoft.com/office/officeart/2016/7/layout/LinearBlockProcessNumbered"/>
    <dgm:cxn modelId="{94C53BCD-C28A-487C-B4FD-1A2619662C34}" type="presParOf" srcId="{EBC41C32-5A1E-4834-A2EB-5C743E831C64}" destId="{B943EABA-4020-4455-A22E-FD289B19BD5C}" srcOrd="3" destOrd="0" presId="urn:microsoft.com/office/officeart/2016/7/layout/LinearBlockProcessNumbered"/>
    <dgm:cxn modelId="{F06BC132-054A-48FE-8CCD-470DED504111}" type="presParOf" srcId="{EBC41C32-5A1E-4834-A2EB-5C743E831C64}" destId="{432E4C7F-CF8F-4BBF-8C9B-9EDD72A1C027}" srcOrd="4" destOrd="0" presId="urn:microsoft.com/office/officeart/2016/7/layout/LinearBlockProcessNumbered"/>
    <dgm:cxn modelId="{4DB5C73F-5C13-4897-884A-A4A6C5B6842C}" type="presParOf" srcId="{432E4C7F-CF8F-4BBF-8C9B-9EDD72A1C027}" destId="{5B8B2F59-C700-4F4B-B0F3-46F53C5194F9}" srcOrd="0" destOrd="0" presId="urn:microsoft.com/office/officeart/2016/7/layout/LinearBlockProcessNumbered"/>
    <dgm:cxn modelId="{16A11668-73C1-4C68-9CC3-5CF49945F0C5}" type="presParOf" srcId="{432E4C7F-CF8F-4BBF-8C9B-9EDD72A1C027}" destId="{5D8CD719-1753-4058-BF58-81F1AF1DCEAE}" srcOrd="1" destOrd="0" presId="urn:microsoft.com/office/officeart/2016/7/layout/LinearBlockProcessNumbered"/>
    <dgm:cxn modelId="{4DCCAD0B-5C4F-41ED-A918-4191D2792892}" type="presParOf" srcId="{432E4C7F-CF8F-4BBF-8C9B-9EDD72A1C027}" destId="{859B1BEA-D99B-4595-BB37-AE6601910ADB}" srcOrd="2" destOrd="0" presId="urn:microsoft.com/office/officeart/2016/7/layout/LinearBlockProcessNumbered"/>
    <dgm:cxn modelId="{B9A5D9B3-1A19-493D-8F9D-4360DFD80104}" type="presParOf" srcId="{EBC41C32-5A1E-4834-A2EB-5C743E831C64}" destId="{16843842-C8ED-4FB5-83EC-AAD79B987BBD}" srcOrd="5" destOrd="0" presId="urn:microsoft.com/office/officeart/2016/7/layout/LinearBlockProcessNumbered"/>
    <dgm:cxn modelId="{B4FAA3E2-EEBF-43F8-BFBC-FEDFF61FBDFB}" type="presParOf" srcId="{EBC41C32-5A1E-4834-A2EB-5C743E831C64}" destId="{20ACEBCD-C8E9-47E3-8684-27185A827410}" srcOrd="6" destOrd="0" presId="urn:microsoft.com/office/officeart/2016/7/layout/LinearBlockProcessNumbered"/>
    <dgm:cxn modelId="{8135E4B0-34B6-4EAA-9FD5-4DFDFCC0AE1A}" type="presParOf" srcId="{20ACEBCD-C8E9-47E3-8684-27185A827410}" destId="{25498890-014A-44C0-99E6-C49FE7B540D3}" srcOrd="0" destOrd="0" presId="urn:microsoft.com/office/officeart/2016/7/layout/LinearBlockProcessNumbered"/>
    <dgm:cxn modelId="{501BA104-1B63-438F-A32D-090AF4438942}" type="presParOf" srcId="{20ACEBCD-C8E9-47E3-8684-27185A827410}" destId="{5B9667FA-74B2-4965-8D5A-9D8EF49FF3C1}" srcOrd="1" destOrd="0" presId="urn:microsoft.com/office/officeart/2016/7/layout/LinearBlockProcessNumbered"/>
    <dgm:cxn modelId="{81258D03-F1D8-49A6-B35E-E03021B49943}" type="presParOf" srcId="{20ACEBCD-C8E9-47E3-8684-27185A827410}" destId="{E7847F36-2115-461C-80FA-DB42C9E99619}" srcOrd="2" destOrd="0" presId="urn:microsoft.com/office/officeart/2016/7/layout/LinearBlockProcessNumbered"/>
    <dgm:cxn modelId="{16442326-6AD8-4691-A52B-FFC7851C6F6F}" type="presParOf" srcId="{EBC41C32-5A1E-4834-A2EB-5C743E831C64}" destId="{376BE458-5D55-4F83-AFC1-C8ACE282A9FB}" srcOrd="7" destOrd="0" presId="urn:microsoft.com/office/officeart/2016/7/layout/LinearBlockProcessNumbered"/>
    <dgm:cxn modelId="{2971D501-2E93-4CE8-B66C-3AE449D5E795}" type="presParOf" srcId="{EBC41C32-5A1E-4834-A2EB-5C743E831C64}" destId="{496218BF-C6A3-4D55-9E68-6D068EF2ED53}" srcOrd="8" destOrd="0" presId="urn:microsoft.com/office/officeart/2016/7/layout/LinearBlockProcessNumbered"/>
    <dgm:cxn modelId="{E6A19FC0-1B6F-4097-AB6B-0CD2A12A0CD5}" type="presParOf" srcId="{496218BF-C6A3-4D55-9E68-6D068EF2ED53}" destId="{0FF9870E-78FF-4DB9-A342-F4103E75CB9F}" srcOrd="0" destOrd="0" presId="urn:microsoft.com/office/officeart/2016/7/layout/LinearBlockProcessNumbered"/>
    <dgm:cxn modelId="{B9BF0E3E-0B75-43C1-B604-339D6A8716CE}" type="presParOf" srcId="{496218BF-C6A3-4D55-9E68-6D068EF2ED53}" destId="{58E17B60-EC90-4D0D-93B4-601D9D337420}" srcOrd="1" destOrd="0" presId="urn:microsoft.com/office/officeart/2016/7/layout/LinearBlockProcessNumbered"/>
    <dgm:cxn modelId="{55B26C4D-FFB3-4DE2-B3D0-818B592E7ECD}" type="presParOf" srcId="{496218BF-C6A3-4D55-9E68-6D068EF2ED53}" destId="{027DDE04-6809-4EB9-B6F0-08ED5DB72C2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0EAEBA-8444-4D7E-AB1E-5601453EE3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CAE533-4F3C-4319-8DAA-4FF37BBC219A}">
      <dgm:prSet/>
      <dgm:spPr/>
      <dgm:t>
        <a:bodyPr/>
        <a:lstStyle/>
        <a:p>
          <a:r>
            <a:rPr lang="en-US"/>
            <a:t>Employee performance analysis is crucial for several reasons:</a:t>
          </a:r>
        </a:p>
      </dgm:t>
    </dgm:pt>
    <dgm:pt modelId="{9D9352D9-AC54-4DC9-B100-1D56B5801BA3}" type="parTrans" cxnId="{4992B3BB-9CE8-429F-87F6-E9460EFBB0E3}">
      <dgm:prSet/>
      <dgm:spPr/>
      <dgm:t>
        <a:bodyPr/>
        <a:lstStyle/>
        <a:p>
          <a:endParaRPr lang="en-US"/>
        </a:p>
      </dgm:t>
    </dgm:pt>
    <dgm:pt modelId="{6D721134-B657-4CBE-B08D-5B01C9DC8213}" type="sibTrans" cxnId="{4992B3BB-9CE8-429F-87F6-E9460EFBB0E3}">
      <dgm:prSet/>
      <dgm:spPr/>
      <dgm:t>
        <a:bodyPr/>
        <a:lstStyle/>
        <a:p>
          <a:endParaRPr lang="en-US"/>
        </a:p>
      </dgm:t>
    </dgm:pt>
    <dgm:pt modelId="{DDD377FC-9AF8-4F59-B5EC-D5E4D3DD6BB1}">
      <dgm:prSet/>
      <dgm:spPr/>
      <dgm:t>
        <a:bodyPr/>
        <a:lstStyle/>
        <a:p>
          <a:r>
            <a:rPr lang="en-US" b="1"/>
            <a:t>Feedback and improvement</a:t>
          </a:r>
          <a:endParaRPr lang="en-US"/>
        </a:p>
      </dgm:t>
    </dgm:pt>
    <dgm:pt modelId="{0AB41D2C-93C0-404B-931A-D5B679FE399F}" type="parTrans" cxnId="{470B4307-F0E0-4A2C-8033-DF99DD2DD2BF}">
      <dgm:prSet/>
      <dgm:spPr/>
      <dgm:t>
        <a:bodyPr/>
        <a:lstStyle/>
        <a:p>
          <a:endParaRPr lang="en-US"/>
        </a:p>
      </dgm:t>
    </dgm:pt>
    <dgm:pt modelId="{2B392045-CA8F-4BE8-8A51-4A0C032C33A8}" type="sibTrans" cxnId="{470B4307-F0E0-4A2C-8033-DF99DD2DD2BF}">
      <dgm:prSet/>
      <dgm:spPr/>
      <dgm:t>
        <a:bodyPr/>
        <a:lstStyle/>
        <a:p>
          <a:endParaRPr lang="en-US"/>
        </a:p>
      </dgm:t>
    </dgm:pt>
    <dgm:pt modelId="{5E08C22A-1687-44B4-A58A-89BE48ECACEE}">
      <dgm:prSet/>
      <dgm:spPr/>
      <dgm:t>
        <a:bodyPr/>
        <a:lstStyle/>
        <a:p>
          <a:r>
            <a:rPr lang="en-US" b="1"/>
            <a:t>Goal setting</a:t>
          </a:r>
          <a:endParaRPr lang="en-US"/>
        </a:p>
      </dgm:t>
    </dgm:pt>
    <dgm:pt modelId="{D8ED66B6-11A3-4FA6-85FD-36E65DC0AB26}" type="parTrans" cxnId="{1F6A61C8-1541-4510-95D6-C54E383A78F0}">
      <dgm:prSet/>
      <dgm:spPr/>
      <dgm:t>
        <a:bodyPr/>
        <a:lstStyle/>
        <a:p>
          <a:endParaRPr lang="en-US"/>
        </a:p>
      </dgm:t>
    </dgm:pt>
    <dgm:pt modelId="{F9B1D211-A942-45B3-80ED-3F1099D3BE80}" type="sibTrans" cxnId="{1F6A61C8-1541-4510-95D6-C54E383A78F0}">
      <dgm:prSet/>
      <dgm:spPr/>
      <dgm:t>
        <a:bodyPr/>
        <a:lstStyle/>
        <a:p>
          <a:endParaRPr lang="en-US"/>
        </a:p>
      </dgm:t>
    </dgm:pt>
    <dgm:pt modelId="{3A4E8C3B-9BCB-45C7-9AF5-C00523FC5550}">
      <dgm:prSet/>
      <dgm:spPr/>
      <dgm:t>
        <a:bodyPr/>
        <a:lstStyle/>
        <a:p>
          <a:r>
            <a:rPr lang="en-US" b="1"/>
            <a:t>Career development</a:t>
          </a:r>
          <a:endParaRPr lang="en-US"/>
        </a:p>
      </dgm:t>
    </dgm:pt>
    <dgm:pt modelId="{60B8320B-BA3A-4B2F-86E7-6078830A61D2}" type="parTrans" cxnId="{528821DE-D479-4499-8D91-4ADED640487C}">
      <dgm:prSet/>
      <dgm:spPr/>
      <dgm:t>
        <a:bodyPr/>
        <a:lstStyle/>
        <a:p>
          <a:endParaRPr lang="en-US"/>
        </a:p>
      </dgm:t>
    </dgm:pt>
    <dgm:pt modelId="{030A365F-50C5-411B-A694-835E12B648BF}" type="sibTrans" cxnId="{528821DE-D479-4499-8D91-4ADED640487C}">
      <dgm:prSet/>
      <dgm:spPr/>
      <dgm:t>
        <a:bodyPr/>
        <a:lstStyle/>
        <a:p>
          <a:endParaRPr lang="en-US"/>
        </a:p>
      </dgm:t>
    </dgm:pt>
    <dgm:pt modelId="{044731BF-8B83-4D43-A296-8404FBD58D3E}">
      <dgm:prSet/>
      <dgm:spPr/>
      <dgm:t>
        <a:bodyPr/>
        <a:lstStyle/>
        <a:p>
          <a:r>
            <a:rPr lang="en-US" b="1"/>
            <a:t>Increased productivity</a:t>
          </a:r>
          <a:endParaRPr lang="en-US"/>
        </a:p>
      </dgm:t>
    </dgm:pt>
    <dgm:pt modelId="{642C7B2D-E9FD-420A-99BE-07F56CF7D575}" type="parTrans" cxnId="{E3D31412-7A25-4537-95F8-A475FFCE647A}">
      <dgm:prSet/>
      <dgm:spPr/>
      <dgm:t>
        <a:bodyPr/>
        <a:lstStyle/>
        <a:p>
          <a:endParaRPr lang="en-US"/>
        </a:p>
      </dgm:t>
    </dgm:pt>
    <dgm:pt modelId="{E452B91E-5A28-4DF0-848E-3A77AA8A4E5D}" type="sibTrans" cxnId="{E3D31412-7A25-4537-95F8-A475FFCE647A}">
      <dgm:prSet/>
      <dgm:spPr/>
      <dgm:t>
        <a:bodyPr/>
        <a:lstStyle/>
        <a:p>
          <a:endParaRPr lang="en-US"/>
        </a:p>
      </dgm:t>
    </dgm:pt>
    <dgm:pt modelId="{140A73B4-24F0-4F5E-8342-916506490DBE}">
      <dgm:prSet/>
      <dgm:spPr/>
      <dgm:t>
        <a:bodyPr/>
        <a:lstStyle/>
        <a:p>
          <a:r>
            <a:rPr lang="en-US" b="1"/>
            <a:t>Alignment with organisational goals</a:t>
          </a:r>
          <a:endParaRPr lang="en-US"/>
        </a:p>
      </dgm:t>
    </dgm:pt>
    <dgm:pt modelId="{2624C013-C4B8-428E-9360-E195C7E2C461}" type="parTrans" cxnId="{0F609D1D-0C64-43D1-BFA3-A73D2993A336}">
      <dgm:prSet/>
      <dgm:spPr/>
      <dgm:t>
        <a:bodyPr/>
        <a:lstStyle/>
        <a:p>
          <a:endParaRPr lang="en-US"/>
        </a:p>
      </dgm:t>
    </dgm:pt>
    <dgm:pt modelId="{05376DC7-7BBF-4072-864F-68B96CE82637}" type="sibTrans" cxnId="{0F609D1D-0C64-43D1-BFA3-A73D2993A336}">
      <dgm:prSet/>
      <dgm:spPr/>
      <dgm:t>
        <a:bodyPr/>
        <a:lstStyle/>
        <a:p>
          <a:endParaRPr lang="en-US"/>
        </a:p>
      </dgm:t>
    </dgm:pt>
    <dgm:pt modelId="{66B9649B-38C3-488C-BC76-AA137972B2FC}">
      <dgm:prSet/>
      <dgm:spPr/>
      <dgm:t>
        <a:bodyPr/>
        <a:lstStyle/>
        <a:p>
          <a:r>
            <a:rPr lang="en-US" b="1"/>
            <a:t>Employee retention </a:t>
          </a:r>
          <a:endParaRPr lang="en-US"/>
        </a:p>
      </dgm:t>
    </dgm:pt>
    <dgm:pt modelId="{B2EEC6F6-1BC8-4CB7-BD5B-1CF276A3DABA}" type="parTrans" cxnId="{9033E49D-270B-4322-AFF7-E4AB6F72231E}">
      <dgm:prSet/>
      <dgm:spPr/>
      <dgm:t>
        <a:bodyPr/>
        <a:lstStyle/>
        <a:p>
          <a:endParaRPr lang="en-US"/>
        </a:p>
      </dgm:t>
    </dgm:pt>
    <dgm:pt modelId="{F4F2B790-9C2B-40E7-819C-28DEB908F601}" type="sibTrans" cxnId="{9033E49D-270B-4322-AFF7-E4AB6F72231E}">
      <dgm:prSet/>
      <dgm:spPr/>
      <dgm:t>
        <a:bodyPr/>
        <a:lstStyle/>
        <a:p>
          <a:endParaRPr lang="en-US"/>
        </a:p>
      </dgm:t>
    </dgm:pt>
    <dgm:pt modelId="{3E330FB5-92AB-496D-B157-413A1E5DDB8C}" type="pres">
      <dgm:prSet presAssocID="{C80EAEBA-8444-4D7E-AB1E-5601453EE388}" presName="root" presStyleCnt="0">
        <dgm:presLayoutVars>
          <dgm:dir/>
          <dgm:resizeHandles val="exact"/>
        </dgm:presLayoutVars>
      </dgm:prSet>
      <dgm:spPr/>
    </dgm:pt>
    <dgm:pt modelId="{ABA1CB46-068C-4BB1-AB9F-2D211A969A56}" type="pres">
      <dgm:prSet presAssocID="{BCCAE533-4F3C-4319-8DAA-4FF37BBC219A}" presName="compNode" presStyleCnt="0"/>
      <dgm:spPr/>
    </dgm:pt>
    <dgm:pt modelId="{3141B44B-4F33-4821-AD42-3DB06E0A47C5}" type="pres">
      <dgm:prSet presAssocID="{BCCAE533-4F3C-4319-8DAA-4FF37BBC219A}" presName="bgRect" presStyleLbl="bgShp" presStyleIdx="0" presStyleCnt="7"/>
      <dgm:spPr/>
    </dgm:pt>
    <dgm:pt modelId="{FDC085BE-C269-4B8D-BA8E-C99B140A6C50}" type="pres">
      <dgm:prSet presAssocID="{BCCAE533-4F3C-4319-8DAA-4FF37BBC219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8D1FF444-EE0A-4341-ADAE-55E36B55B941}" type="pres">
      <dgm:prSet presAssocID="{BCCAE533-4F3C-4319-8DAA-4FF37BBC219A}" presName="spaceRect" presStyleCnt="0"/>
      <dgm:spPr/>
    </dgm:pt>
    <dgm:pt modelId="{81E36636-A1DA-4D93-8D33-BF9F7292EA54}" type="pres">
      <dgm:prSet presAssocID="{BCCAE533-4F3C-4319-8DAA-4FF37BBC219A}" presName="parTx" presStyleLbl="revTx" presStyleIdx="0" presStyleCnt="7">
        <dgm:presLayoutVars>
          <dgm:chMax val="0"/>
          <dgm:chPref val="0"/>
        </dgm:presLayoutVars>
      </dgm:prSet>
      <dgm:spPr/>
    </dgm:pt>
    <dgm:pt modelId="{E47DDD96-978D-49C1-887F-EF1E375D07EE}" type="pres">
      <dgm:prSet presAssocID="{6D721134-B657-4CBE-B08D-5B01C9DC8213}" presName="sibTrans" presStyleCnt="0"/>
      <dgm:spPr/>
    </dgm:pt>
    <dgm:pt modelId="{AFFDF0B8-4C4F-487F-A563-1BF99632209A}" type="pres">
      <dgm:prSet presAssocID="{DDD377FC-9AF8-4F59-B5EC-D5E4D3DD6BB1}" presName="compNode" presStyleCnt="0"/>
      <dgm:spPr/>
    </dgm:pt>
    <dgm:pt modelId="{9B0381CE-B38C-44B6-9D96-E931E068D196}" type="pres">
      <dgm:prSet presAssocID="{DDD377FC-9AF8-4F59-B5EC-D5E4D3DD6BB1}" presName="bgRect" presStyleLbl="bgShp" presStyleIdx="1" presStyleCnt="7"/>
      <dgm:spPr/>
    </dgm:pt>
    <dgm:pt modelId="{956B8319-E2EB-4659-BE0F-CCFFA2AF461C}" type="pres">
      <dgm:prSet presAssocID="{DDD377FC-9AF8-4F59-B5EC-D5E4D3DD6BB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1742AF1-AB51-4DA5-A6BC-77E4791A4BF0}" type="pres">
      <dgm:prSet presAssocID="{DDD377FC-9AF8-4F59-B5EC-D5E4D3DD6BB1}" presName="spaceRect" presStyleCnt="0"/>
      <dgm:spPr/>
    </dgm:pt>
    <dgm:pt modelId="{0F7158C4-2135-4A04-BC3A-16E4485C1554}" type="pres">
      <dgm:prSet presAssocID="{DDD377FC-9AF8-4F59-B5EC-D5E4D3DD6BB1}" presName="parTx" presStyleLbl="revTx" presStyleIdx="1" presStyleCnt="7">
        <dgm:presLayoutVars>
          <dgm:chMax val="0"/>
          <dgm:chPref val="0"/>
        </dgm:presLayoutVars>
      </dgm:prSet>
      <dgm:spPr/>
    </dgm:pt>
    <dgm:pt modelId="{4ED4E3C5-B8E5-429D-A688-DAED828C8BF2}" type="pres">
      <dgm:prSet presAssocID="{2B392045-CA8F-4BE8-8A51-4A0C032C33A8}" presName="sibTrans" presStyleCnt="0"/>
      <dgm:spPr/>
    </dgm:pt>
    <dgm:pt modelId="{E4A4BCDA-98EF-49FA-8D63-0AD69AAB0C53}" type="pres">
      <dgm:prSet presAssocID="{5E08C22A-1687-44B4-A58A-89BE48ECACEE}" presName="compNode" presStyleCnt="0"/>
      <dgm:spPr/>
    </dgm:pt>
    <dgm:pt modelId="{65D5B48D-701D-4807-B9D6-2388061B0282}" type="pres">
      <dgm:prSet presAssocID="{5E08C22A-1687-44B4-A58A-89BE48ECACEE}" presName="bgRect" presStyleLbl="bgShp" presStyleIdx="2" presStyleCnt="7"/>
      <dgm:spPr/>
    </dgm:pt>
    <dgm:pt modelId="{3465CBA8-6D34-49E8-8B74-3BA05A3A648F}" type="pres">
      <dgm:prSet presAssocID="{5E08C22A-1687-44B4-A58A-89BE48ECACE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F30032F-3DE5-4BAB-A2AF-3B9A65CA73C8}" type="pres">
      <dgm:prSet presAssocID="{5E08C22A-1687-44B4-A58A-89BE48ECACEE}" presName="spaceRect" presStyleCnt="0"/>
      <dgm:spPr/>
    </dgm:pt>
    <dgm:pt modelId="{080B8FF3-4F43-45ED-AE22-1D6D38AC422C}" type="pres">
      <dgm:prSet presAssocID="{5E08C22A-1687-44B4-A58A-89BE48ECACEE}" presName="parTx" presStyleLbl="revTx" presStyleIdx="2" presStyleCnt="7">
        <dgm:presLayoutVars>
          <dgm:chMax val="0"/>
          <dgm:chPref val="0"/>
        </dgm:presLayoutVars>
      </dgm:prSet>
      <dgm:spPr/>
    </dgm:pt>
    <dgm:pt modelId="{56453B92-01E3-4AF2-8398-CA99234564D9}" type="pres">
      <dgm:prSet presAssocID="{F9B1D211-A942-45B3-80ED-3F1099D3BE80}" presName="sibTrans" presStyleCnt="0"/>
      <dgm:spPr/>
    </dgm:pt>
    <dgm:pt modelId="{5F01E877-4B80-4124-9AA3-FDD64274F5AF}" type="pres">
      <dgm:prSet presAssocID="{3A4E8C3B-9BCB-45C7-9AF5-C00523FC5550}" presName="compNode" presStyleCnt="0"/>
      <dgm:spPr/>
    </dgm:pt>
    <dgm:pt modelId="{C8B8C5C7-EDD2-4F4E-AD55-0250DBDC2BE9}" type="pres">
      <dgm:prSet presAssocID="{3A4E8C3B-9BCB-45C7-9AF5-C00523FC5550}" presName="bgRect" presStyleLbl="bgShp" presStyleIdx="3" presStyleCnt="7"/>
      <dgm:spPr/>
    </dgm:pt>
    <dgm:pt modelId="{7481A535-127C-4459-BE52-C221EDCB5656}" type="pres">
      <dgm:prSet presAssocID="{3A4E8C3B-9BCB-45C7-9AF5-C00523FC555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30FC90D-9622-49A1-BCA1-9A0753E92E16}" type="pres">
      <dgm:prSet presAssocID="{3A4E8C3B-9BCB-45C7-9AF5-C00523FC5550}" presName="spaceRect" presStyleCnt="0"/>
      <dgm:spPr/>
    </dgm:pt>
    <dgm:pt modelId="{F098AD13-D496-4330-AD88-F192AD99CF43}" type="pres">
      <dgm:prSet presAssocID="{3A4E8C3B-9BCB-45C7-9AF5-C00523FC5550}" presName="parTx" presStyleLbl="revTx" presStyleIdx="3" presStyleCnt="7">
        <dgm:presLayoutVars>
          <dgm:chMax val="0"/>
          <dgm:chPref val="0"/>
        </dgm:presLayoutVars>
      </dgm:prSet>
      <dgm:spPr/>
    </dgm:pt>
    <dgm:pt modelId="{B8B6E867-032E-49A5-86FD-D1863DEC203D}" type="pres">
      <dgm:prSet presAssocID="{030A365F-50C5-411B-A694-835E12B648BF}" presName="sibTrans" presStyleCnt="0"/>
      <dgm:spPr/>
    </dgm:pt>
    <dgm:pt modelId="{F4E475D0-09D0-417D-A31F-52742E6E7C3A}" type="pres">
      <dgm:prSet presAssocID="{044731BF-8B83-4D43-A296-8404FBD58D3E}" presName="compNode" presStyleCnt="0"/>
      <dgm:spPr/>
    </dgm:pt>
    <dgm:pt modelId="{00F44105-3AAB-49F8-A8D8-8000576B2187}" type="pres">
      <dgm:prSet presAssocID="{044731BF-8B83-4D43-A296-8404FBD58D3E}" presName="bgRect" presStyleLbl="bgShp" presStyleIdx="4" presStyleCnt="7"/>
      <dgm:spPr/>
    </dgm:pt>
    <dgm:pt modelId="{DB69599D-DFD7-4818-8AD9-738E7EBCC354}" type="pres">
      <dgm:prSet presAssocID="{044731BF-8B83-4D43-A296-8404FBD58D3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E648236-4E72-474E-A46E-F05677A1DC0A}" type="pres">
      <dgm:prSet presAssocID="{044731BF-8B83-4D43-A296-8404FBD58D3E}" presName="spaceRect" presStyleCnt="0"/>
      <dgm:spPr/>
    </dgm:pt>
    <dgm:pt modelId="{D4107952-A92A-4993-AF3D-0D17E2CBE7B6}" type="pres">
      <dgm:prSet presAssocID="{044731BF-8B83-4D43-A296-8404FBD58D3E}" presName="parTx" presStyleLbl="revTx" presStyleIdx="4" presStyleCnt="7">
        <dgm:presLayoutVars>
          <dgm:chMax val="0"/>
          <dgm:chPref val="0"/>
        </dgm:presLayoutVars>
      </dgm:prSet>
      <dgm:spPr/>
    </dgm:pt>
    <dgm:pt modelId="{BC1A62FE-90AE-42A8-B45A-8AF0489248CD}" type="pres">
      <dgm:prSet presAssocID="{E452B91E-5A28-4DF0-848E-3A77AA8A4E5D}" presName="sibTrans" presStyleCnt="0"/>
      <dgm:spPr/>
    </dgm:pt>
    <dgm:pt modelId="{09A6B20B-E89A-4845-A9A7-C8444B2BAC78}" type="pres">
      <dgm:prSet presAssocID="{140A73B4-24F0-4F5E-8342-916506490DBE}" presName="compNode" presStyleCnt="0"/>
      <dgm:spPr/>
    </dgm:pt>
    <dgm:pt modelId="{E6731B78-8605-404C-AD89-C1F380A247A3}" type="pres">
      <dgm:prSet presAssocID="{140A73B4-24F0-4F5E-8342-916506490DBE}" presName="bgRect" presStyleLbl="bgShp" presStyleIdx="5" presStyleCnt="7"/>
      <dgm:spPr/>
    </dgm:pt>
    <dgm:pt modelId="{0CAE55DA-D8D9-46CE-B8E3-464ACEA78304}" type="pres">
      <dgm:prSet presAssocID="{140A73B4-24F0-4F5E-8342-916506490DB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72CF415-31A1-45E9-980B-5A51D8EA171D}" type="pres">
      <dgm:prSet presAssocID="{140A73B4-24F0-4F5E-8342-916506490DBE}" presName="spaceRect" presStyleCnt="0"/>
      <dgm:spPr/>
    </dgm:pt>
    <dgm:pt modelId="{59322249-88B1-41B7-A64D-CB2850757767}" type="pres">
      <dgm:prSet presAssocID="{140A73B4-24F0-4F5E-8342-916506490DBE}" presName="parTx" presStyleLbl="revTx" presStyleIdx="5" presStyleCnt="7">
        <dgm:presLayoutVars>
          <dgm:chMax val="0"/>
          <dgm:chPref val="0"/>
        </dgm:presLayoutVars>
      </dgm:prSet>
      <dgm:spPr/>
    </dgm:pt>
    <dgm:pt modelId="{11DEB75F-16D9-4470-8664-B1D834088895}" type="pres">
      <dgm:prSet presAssocID="{05376DC7-7BBF-4072-864F-68B96CE82637}" presName="sibTrans" presStyleCnt="0"/>
      <dgm:spPr/>
    </dgm:pt>
    <dgm:pt modelId="{AD157B3D-39A6-4AEA-AFE6-3E2AEC7C1517}" type="pres">
      <dgm:prSet presAssocID="{66B9649B-38C3-488C-BC76-AA137972B2FC}" presName="compNode" presStyleCnt="0"/>
      <dgm:spPr/>
    </dgm:pt>
    <dgm:pt modelId="{D924DDB7-FA20-4BEF-A378-67A32F5F614F}" type="pres">
      <dgm:prSet presAssocID="{66B9649B-38C3-488C-BC76-AA137972B2FC}" presName="bgRect" presStyleLbl="bgShp" presStyleIdx="6" presStyleCnt="7"/>
      <dgm:spPr/>
    </dgm:pt>
    <dgm:pt modelId="{9A0712DD-A8A8-4F93-89FD-82017AD2D351}" type="pres">
      <dgm:prSet presAssocID="{66B9649B-38C3-488C-BC76-AA137972B2F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27D6334-646A-4286-9FEA-CCDAF34FF375}" type="pres">
      <dgm:prSet presAssocID="{66B9649B-38C3-488C-BC76-AA137972B2FC}" presName="spaceRect" presStyleCnt="0"/>
      <dgm:spPr/>
    </dgm:pt>
    <dgm:pt modelId="{547D7805-2D77-4D74-A59D-F42982DCFBC1}" type="pres">
      <dgm:prSet presAssocID="{66B9649B-38C3-488C-BC76-AA137972B2F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70B4307-F0E0-4A2C-8033-DF99DD2DD2BF}" srcId="{C80EAEBA-8444-4D7E-AB1E-5601453EE388}" destId="{DDD377FC-9AF8-4F59-B5EC-D5E4D3DD6BB1}" srcOrd="1" destOrd="0" parTransId="{0AB41D2C-93C0-404B-931A-D5B679FE399F}" sibTransId="{2B392045-CA8F-4BE8-8A51-4A0C032C33A8}"/>
    <dgm:cxn modelId="{E3D31412-7A25-4537-95F8-A475FFCE647A}" srcId="{C80EAEBA-8444-4D7E-AB1E-5601453EE388}" destId="{044731BF-8B83-4D43-A296-8404FBD58D3E}" srcOrd="4" destOrd="0" parTransId="{642C7B2D-E9FD-420A-99BE-07F56CF7D575}" sibTransId="{E452B91E-5A28-4DF0-848E-3A77AA8A4E5D}"/>
    <dgm:cxn modelId="{0F609D1D-0C64-43D1-BFA3-A73D2993A336}" srcId="{C80EAEBA-8444-4D7E-AB1E-5601453EE388}" destId="{140A73B4-24F0-4F5E-8342-916506490DBE}" srcOrd="5" destOrd="0" parTransId="{2624C013-C4B8-428E-9360-E195C7E2C461}" sibTransId="{05376DC7-7BBF-4072-864F-68B96CE82637}"/>
    <dgm:cxn modelId="{0EAC733C-7844-43C2-9F64-E8E6E77F6B82}" type="presOf" srcId="{140A73B4-24F0-4F5E-8342-916506490DBE}" destId="{59322249-88B1-41B7-A64D-CB2850757767}" srcOrd="0" destOrd="0" presId="urn:microsoft.com/office/officeart/2018/2/layout/IconVerticalSolidList"/>
    <dgm:cxn modelId="{9F0BF141-E3A0-4611-8778-9CC3B34D8108}" type="presOf" srcId="{044731BF-8B83-4D43-A296-8404FBD58D3E}" destId="{D4107952-A92A-4993-AF3D-0D17E2CBE7B6}" srcOrd="0" destOrd="0" presId="urn:microsoft.com/office/officeart/2018/2/layout/IconVerticalSolidList"/>
    <dgm:cxn modelId="{3FE78871-19A5-4697-9CF5-4A0372276CBD}" type="presOf" srcId="{C80EAEBA-8444-4D7E-AB1E-5601453EE388}" destId="{3E330FB5-92AB-496D-B157-413A1E5DDB8C}" srcOrd="0" destOrd="0" presId="urn:microsoft.com/office/officeart/2018/2/layout/IconVerticalSolidList"/>
    <dgm:cxn modelId="{B2731053-A78B-4E80-80E0-C36190A29315}" type="presOf" srcId="{BCCAE533-4F3C-4319-8DAA-4FF37BBC219A}" destId="{81E36636-A1DA-4D93-8D33-BF9F7292EA54}" srcOrd="0" destOrd="0" presId="urn:microsoft.com/office/officeart/2018/2/layout/IconVerticalSolidList"/>
    <dgm:cxn modelId="{A1D66458-49DA-4041-8943-4137ECE7E013}" type="presOf" srcId="{DDD377FC-9AF8-4F59-B5EC-D5E4D3DD6BB1}" destId="{0F7158C4-2135-4A04-BC3A-16E4485C1554}" srcOrd="0" destOrd="0" presId="urn:microsoft.com/office/officeart/2018/2/layout/IconVerticalSolidList"/>
    <dgm:cxn modelId="{3723F786-66FF-4C41-8C69-C2B02EE99074}" type="presOf" srcId="{66B9649B-38C3-488C-BC76-AA137972B2FC}" destId="{547D7805-2D77-4D74-A59D-F42982DCFBC1}" srcOrd="0" destOrd="0" presId="urn:microsoft.com/office/officeart/2018/2/layout/IconVerticalSolidList"/>
    <dgm:cxn modelId="{8C395589-1219-414D-AA94-FB12CBBCBC8C}" type="presOf" srcId="{5E08C22A-1687-44B4-A58A-89BE48ECACEE}" destId="{080B8FF3-4F43-45ED-AE22-1D6D38AC422C}" srcOrd="0" destOrd="0" presId="urn:microsoft.com/office/officeart/2018/2/layout/IconVerticalSolidList"/>
    <dgm:cxn modelId="{9033E49D-270B-4322-AFF7-E4AB6F72231E}" srcId="{C80EAEBA-8444-4D7E-AB1E-5601453EE388}" destId="{66B9649B-38C3-488C-BC76-AA137972B2FC}" srcOrd="6" destOrd="0" parTransId="{B2EEC6F6-1BC8-4CB7-BD5B-1CF276A3DABA}" sibTransId="{F4F2B790-9C2B-40E7-819C-28DEB908F601}"/>
    <dgm:cxn modelId="{B73A83A3-8493-4018-A37A-026AEE67D3B2}" type="presOf" srcId="{3A4E8C3B-9BCB-45C7-9AF5-C00523FC5550}" destId="{F098AD13-D496-4330-AD88-F192AD99CF43}" srcOrd="0" destOrd="0" presId="urn:microsoft.com/office/officeart/2018/2/layout/IconVerticalSolidList"/>
    <dgm:cxn modelId="{4992B3BB-9CE8-429F-87F6-E9460EFBB0E3}" srcId="{C80EAEBA-8444-4D7E-AB1E-5601453EE388}" destId="{BCCAE533-4F3C-4319-8DAA-4FF37BBC219A}" srcOrd="0" destOrd="0" parTransId="{9D9352D9-AC54-4DC9-B100-1D56B5801BA3}" sibTransId="{6D721134-B657-4CBE-B08D-5B01C9DC8213}"/>
    <dgm:cxn modelId="{1F6A61C8-1541-4510-95D6-C54E383A78F0}" srcId="{C80EAEBA-8444-4D7E-AB1E-5601453EE388}" destId="{5E08C22A-1687-44B4-A58A-89BE48ECACEE}" srcOrd="2" destOrd="0" parTransId="{D8ED66B6-11A3-4FA6-85FD-36E65DC0AB26}" sibTransId="{F9B1D211-A942-45B3-80ED-3F1099D3BE80}"/>
    <dgm:cxn modelId="{528821DE-D479-4499-8D91-4ADED640487C}" srcId="{C80EAEBA-8444-4D7E-AB1E-5601453EE388}" destId="{3A4E8C3B-9BCB-45C7-9AF5-C00523FC5550}" srcOrd="3" destOrd="0" parTransId="{60B8320B-BA3A-4B2F-86E7-6078830A61D2}" sibTransId="{030A365F-50C5-411B-A694-835E12B648BF}"/>
    <dgm:cxn modelId="{2254E831-F42B-4FDB-BC4A-CA9CA93EA368}" type="presParOf" srcId="{3E330FB5-92AB-496D-B157-413A1E5DDB8C}" destId="{ABA1CB46-068C-4BB1-AB9F-2D211A969A56}" srcOrd="0" destOrd="0" presId="urn:microsoft.com/office/officeart/2018/2/layout/IconVerticalSolidList"/>
    <dgm:cxn modelId="{5184A261-B4D0-4722-9D5D-301E3CB5C6C6}" type="presParOf" srcId="{ABA1CB46-068C-4BB1-AB9F-2D211A969A56}" destId="{3141B44B-4F33-4821-AD42-3DB06E0A47C5}" srcOrd="0" destOrd="0" presId="urn:microsoft.com/office/officeart/2018/2/layout/IconVerticalSolidList"/>
    <dgm:cxn modelId="{7C6A8C3C-DA87-4D3A-82A7-FEDDF8528619}" type="presParOf" srcId="{ABA1CB46-068C-4BB1-AB9F-2D211A969A56}" destId="{FDC085BE-C269-4B8D-BA8E-C99B140A6C50}" srcOrd="1" destOrd="0" presId="urn:microsoft.com/office/officeart/2018/2/layout/IconVerticalSolidList"/>
    <dgm:cxn modelId="{B0B9AD20-5D21-4216-B7BD-EFE84EC04CEA}" type="presParOf" srcId="{ABA1CB46-068C-4BB1-AB9F-2D211A969A56}" destId="{8D1FF444-EE0A-4341-ADAE-55E36B55B941}" srcOrd="2" destOrd="0" presId="urn:microsoft.com/office/officeart/2018/2/layout/IconVerticalSolidList"/>
    <dgm:cxn modelId="{BB947770-D663-4205-88CB-C69A701391E4}" type="presParOf" srcId="{ABA1CB46-068C-4BB1-AB9F-2D211A969A56}" destId="{81E36636-A1DA-4D93-8D33-BF9F7292EA54}" srcOrd="3" destOrd="0" presId="urn:microsoft.com/office/officeart/2018/2/layout/IconVerticalSolidList"/>
    <dgm:cxn modelId="{E7DCCCF6-D4FF-4FDC-A977-78753614A30A}" type="presParOf" srcId="{3E330FB5-92AB-496D-B157-413A1E5DDB8C}" destId="{E47DDD96-978D-49C1-887F-EF1E375D07EE}" srcOrd="1" destOrd="0" presId="urn:microsoft.com/office/officeart/2018/2/layout/IconVerticalSolidList"/>
    <dgm:cxn modelId="{56D48D6A-5A48-4223-B8CE-CED6DE7D94DE}" type="presParOf" srcId="{3E330FB5-92AB-496D-B157-413A1E5DDB8C}" destId="{AFFDF0B8-4C4F-487F-A563-1BF99632209A}" srcOrd="2" destOrd="0" presId="urn:microsoft.com/office/officeart/2018/2/layout/IconVerticalSolidList"/>
    <dgm:cxn modelId="{5372A24C-B65F-4417-9D76-096446D528F1}" type="presParOf" srcId="{AFFDF0B8-4C4F-487F-A563-1BF99632209A}" destId="{9B0381CE-B38C-44B6-9D96-E931E068D196}" srcOrd="0" destOrd="0" presId="urn:microsoft.com/office/officeart/2018/2/layout/IconVerticalSolidList"/>
    <dgm:cxn modelId="{6D368511-E631-43AA-8C64-F281068B4043}" type="presParOf" srcId="{AFFDF0B8-4C4F-487F-A563-1BF99632209A}" destId="{956B8319-E2EB-4659-BE0F-CCFFA2AF461C}" srcOrd="1" destOrd="0" presId="urn:microsoft.com/office/officeart/2018/2/layout/IconVerticalSolidList"/>
    <dgm:cxn modelId="{DA2B48EB-6EC4-4D0E-8E90-7048526C69F0}" type="presParOf" srcId="{AFFDF0B8-4C4F-487F-A563-1BF99632209A}" destId="{E1742AF1-AB51-4DA5-A6BC-77E4791A4BF0}" srcOrd="2" destOrd="0" presId="urn:microsoft.com/office/officeart/2018/2/layout/IconVerticalSolidList"/>
    <dgm:cxn modelId="{D5D55B9A-3733-4B50-9B7B-48BFDAFBEEA0}" type="presParOf" srcId="{AFFDF0B8-4C4F-487F-A563-1BF99632209A}" destId="{0F7158C4-2135-4A04-BC3A-16E4485C1554}" srcOrd="3" destOrd="0" presId="urn:microsoft.com/office/officeart/2018/2/layout/IconVerticalSolidList"/>
    <dgm:cxn modelId="{A825B314-D75F-4D96-8EA8-AC397313F997}" type="presParOf" srcId="{3E330FB5-92AB-496D-B157-413A1E5DDB8C}" destId="{4ED4E3C5-B8E5-429D-A688-DAED828C8BF2}" srcOrd="3" destOrd="0" presId="urn:microsoft.com/office/officeart/2018/2/layout/IconVerticalSolidList"/>
    <dgm:cxn modelId="{3CEAB92A-BC86-4304-A8A2-270397FEBA5B}" type="presParOf" srcId="{3E330FB5-92AB-496D-B157-413A1E5DDB8C}" destId="{E4A4BCDA-98EF-49FA-8D63-0AD69AAB0C53}" srcOrd="4" destOrd="0" presId="urn:microsoft.com/office/officeart/2018/2/layout/IconVerticalSolidList"/>
    <dgm:cxn modelId="{D785764A-30F0-47AC-9069-420C5A16918E}" type="presParOf" srcId="{E4A4BCDA-98EF-49FA-8D63-0AD69AAB0C53}" destId="{65D5B48D-701D-4807-B9D6-2388061B0282}" srcOrd="0" destOrd="0" presId="urn:microsoft.com/office/officeart/2018/2/layout/IconVerticalSolidList"/>
    <dgm:cxn modelId="{C79DA4EF-D2D1-411A-A48F-A2EA1556B5B7}" type="presParOf" srcId="{E4A4BCDA-98EF-49FA-8D63-0AD69AAB0C53}" destId="{3465CBA8-6D34-49E8-8B74-3BA05A3A648F}" srcOrd="1" destOrd="0" presId="urn:microsoft.com/office/officeart/2018/2/layout/IconVerticalSolidList"/>
    <dgm:cxn modelId="{A11A7134-A7F6-4B38-95FC-6E94661D4E05}" type="presParOf" srcId="{E4A4BCDA-98EF-49FA-8D63-0AD69AAB0C53}" destId="{CF30032F-3DE5-4BAB-A2AF-3B9A65CA73C8}" srcOrd="2" destOrd="0" presId="urn:microsoft.com/office/officeart/2018/2/layout/IconVerticalSolidList"/>
    <dgm:cxn modelId="{B8EA3BEE-81B2-4659-9CE9-D0BFA5D0C264}" type="presParOf" srcId="{E4A4BCDA-98EF-49FA-8D63-0AD69AAB0C53}" destId="{080B8FF3-4F43-45ED-AE22-1D6D38AC422C}" srcOrd="3" destOrd="0" presId="urn:microsoft.com/office/officeart/2018/2/layout/IconVerticalSolidList"/>
    <dgm:cxn modelId="{7102186B-7E03-4E71-BBF2-1F46AEAF1B0A}" type="presParOf" srcId="{3E330FB5-92AB-496D-B157-413A1E5DDB8C}" destId="{56453B92-01E3-4AF2-8398-CA99234564D9}" srcOrd="5" destOrd="0" presId="urn:microsoft.com/office/officeart/2018/2/layout/IconVerticalSolidList"/>
    <dgm:cxn modelId="{3A2EDF99-E9B3-4395-9C14-49D247CB6B33}" type="presParOf" srcId="{3E330FB5-92AB-496D-B157-413A1E5DDB8C}" destId="{5F01E877-4B80-4124-9AA3-FDD64274F5AF}" srcOrd="6" destOrd="0" presId="urn:microsoft.com/office/officeart/2018/2/layout/IconVerticalSolidList"/>
    <dgm:cxn modelId="{DFC47B33-E9DC-4B58-9232-ED5B5C15F7B8}" type="presParOf" srcId="{5F01E877-4B80-4124-9AA3-FDD64274F5AF}" destId="{C8B8C5C7-EDD2-4F4E-AD55-0250DBDC2BE9}" srcOrd="0" destOrd="0" presId="urn:microsoft.com/office/officeart/2018/2/layout/IconVerticalSolidList"/>
    <dgm:cxn modelId="{539F2F37-D9CE-441F-8FB9-16527C26E6D6}" type="presParOf" srcId="{5F01E877-4B80-4124-9AA3-FDD64274F5AF}" destId="{7481A535-127C-4459-BE52-C221EDCB5656}" srcOrd="1" destOrd="0" presId="urn:microsoft.com/office/officeart/2018/2/layout/IconVerticalSolidList"/>
    <dgm:cxn modelId="{D41FA717-DB08-4F0F-B459-6BBC1ECDF833}" type="presParOf" srcId="{5F01E877-4B80-4124-9AA3-FDD64274F5AF}" destId="{930FC90D-9622-49A1-BCA1-9A0753E92E16}" srcOrd="2" destOrd="0" presId="urn:microsoft.com/office/officeart/2018/2/layout/IconVerticalSolidList"/>
    <dgm:cxn modelId="{E5A42674-722F-4F30-9BEE-4AC682D46542}" type="presParOf" srcId="{5F01E877-4B80-4124-9AA3-FDD64274F5AF}" destId="{F098AD13-D496-4330-AD88-F192AD99CF43}" srcOrd="3" destOrd="0" presId="urn:microsoft.com/office/officeart/2018/2/layout/IconVerticalSolidList"/>
    <dgm:cxn modelId="{E1D0E8FF-4391-4BA5-BDE1-78A7C4E37244}" type="presParOf" srcId="{3E330FB5-92AB-496D-B157-413A1E5DDB8C}" destId="{B8B6E867-032E-49A5-86FD-D1863DEC203D}" srcOrd="7" destOrd="0" presId="urn:microsoft.com/office/officeart/2018/2/layout/IconVerticalSolidList"/>
    <dgm:cxn modelId="{95D3B56F-143C-4017-9AD6-C9008F540D5A}" type="presParOf" srcId="{3E330FB5-92AB-496D-B157-413A1E5DDB8C}" destId="{F4E475D0-09D0-417D-A31F-52742E6E7C3A}" srcOrd="8" destOrd="0" presId="urn:microsoft.com/office/officeart/2018/2/layout/IconVerticalSolidList"/>
    <dgm:cxn modelId="{4C0BA61A-C3A0-4440-B892-CF3F35451678}" type="presParOf" srcId="{F4E475D0-09D0-417D-A31F-52742E6E7C3A}" destId="{00F44105-3AAB-49F8-A8D8-8000576B2187}" srcOrd="0" destOrd="0" presId="urn:microsoft.com/office/officeart/2018/2/layout/IconVerticalSolidList"/>
    <dgm:cxn modelId="{39315DDF-D584-4E30-BB45-DA3BC34BF853}" type="presParOf" srcId="{F4E475D0-09D0-417D-A31F-52742E6E7C3A}" destId="{DB69599D-DFD7-4818-8AD9-738E7EBCC354}" srcOrd="1" destOrd="0" presId="urn:microsoft.com/office/officeart/2018/2/layout/IconVerticalSolidList"/>
    <dgm:cxn modelId="{51A56FC5-34CB-43C7-BACC-66933C680DC8}" type="presParOf" srcId="{F4E475D0-09D0-417D-A31F-52742E6E7C3A}" destId="{CE648236-4E72-474E-A46E-F05677A1DC0A}" srcOrd="2" destOrd="0" presId="urn:microsoft.com/office/officeart/2018/2/layout/IconVerticalSolidList"/>
    <dgm:cxn modelId="{B4D163C9-171A-44EC-8F99-F69807EA4A8A}" type="presParOf" srcId="{F4E475D0-09D0-417D-A31F-52742E6E7C3A}" destId="{D4107952-A92A-4993-AF3D-0D17E2CBE7B6}" srcOrd="3" destOrd="0" presId="urn:microsoft.com/office/officeart/2018/2/layout/IconVerticalSolidList"/>
    <dgm:cxn modelId="{316211BA-477D-46CD-BCFD-870CDDA69E25}" type="presParOf" srcId="{3E330FB5-92AB-496D-B157-413A1E5DDB8C}" destId="{BC1A62FE-90AE-42A8-B45A-8AF0489248CD}" srcOrd="9" destOrd="0" presId="urn:microsoft.com/office/officeart/2018/2/layout/IconVerticalSolidList"/>
    <dgm:cxn modelId="{B02C9BE9-F8F3-43D5-9779-343420AD77B8}" type="presParOf" srcId="{3E330FB5-92AB-496D-B157-413A1E5DDB8C}" destId="{09A6B20B-E89A-4845-A9A7-C8444B2BAC78}" srcOrd="10" destOrd="0" presId="urn:microsoft.com/office/officeart/2018/2/layout/IconVerticalSolidList"/>
    <dgm:cxn modelId="{A803BA50-FE5C-4A88-B075-CEB237D35DEA}" type="presParOf" srcId="{09A6B20B-E89A-4845-A9A7-C8444B2BAC78}" destId="{E6731B78-8605-404C-AD89-C1F380A247A3}" srcOrd="0" destOrd="0" presId="urn:microsoft.com/office/officeart/2018/2/layout/IconVerticalSolidList"/>
    <dgm:cxn modelId="{750CEBD4-349B-423F-9E6A-7BB8B7491ECB}" type="presParOf" srcId="{09A6B20B-E89A-4845-A9A7-C8444B2BAC78}" destId="{0CAE55DA-D8D9-46CE-B8E3-464ACEA78304}" srcOrd="1" destOrd="0" presId="urn:microsoft.com/office/officeart/2018/2/layout/IconVerticalSolidList"/>
    <dgm:cxn modelId="{DD9D7906-C21E-48CD-84FA-448498FC3432}" type="presParOf" srcId="{09A6B20B-E89A-4845-A9A7-C8444B2BAC78}" destId="{072CF415-31A1-45E9-980B-5A51D8EA171D}" srcOrd="2" destOrd="0" presId="urn:microsoft.com/office/officeart/2018/2/layout/IconVerticalSolidList"/>
    <dgm:cxn modelId="{6D52A96C-445B-4AA1-A349-BDE8F9621048}" type="presParOf" srcId="{09A6B20B-E89A-4845-A9A7-C8444B2BAC78}" destId="{59322249-88B1-41B7-A64D-CB2850757767}" srcOrd="3" destOrd="0" presId="urn:microsoft.com/office/officeart/2018/2/layout/IconVerticalSolidList"/>
    <dgm:cxn modelId="{DE2B5F83-AD1F-446E-B708-1069CFBF8C57}" type="presParOf" srcId="{3E330FB5-92AB-496D-B157-413A1E5DDB8C}" destId="{11DEB75F-16D9-4470-8664-B1D834088895}" srcOrd="11" destOrd="0" presId="urn:microsoft.com/office/officeart/2018/2/layout/IconVerticalSolidList"/>
    <dgm:cxn modelId="{C03C0266-C075-4A05-AF9B-2C594283A6BB}" type="presParOf" srcId="{3E330FB5-92AB-496D-B157-413A1E5DDB8C}" destId="{AD157B3D-39A6-4AEA-AFE6-3E2AEC7C1517}" srcOrd="12" destOrd="0" presId="urn:microsoft.com/office/officeart/2018/2/layout/IconVerticalSolidList"/>
    <dgm:cxn modelId="{76AD99F7-CCDE-421A-8F7B-861790503A50}" type="presParOf" srcId="{AD157B3D-39A6-4AEA-AFE6-3E2AEC7C1517}" destId="{D924DDB7-FA20-4BEF-A378-67A32F5F614F}" srcOrd="0" destOrd="0" presId="urn:microsoft.com/office/officeart/2018/2/layout/IconVerticalSolidList"/>
    <dgm:cxn modelId="{32CE0E14-3450-472A-80BC-877A1BCDE50D}" type="presParOf" srcId="{AD157B3D-39A6-4AEA-AFE6-3E2AEC7C1517}" destId="{9A0712DD-A8A8-4F93-89FD-82017AD2D351}" srcOrd="1" destOrd="0" presId="urn:microsoft.com/office/officeart/2018/2/layout/IconVerticalSolidList"/>
    <dgm:cxn modelId="{59C10A34-B22B-4B0A-ADA4-F5196BF1900D}" type="presParOf" srcId="{AD157B3D-39A6-4AEA-AFE6-3E2AEC7C1517}" destId="{E27D6334-646A-4286-9FEA-CCDAF34FF375}" srcOrd="2" destOrd="0" presId="urn:microsoft.com/office/officeart/2018/2/layout/IconVerticalSolidList"/>
    <dgm:cxn modelId="{1ED97DCA-E384-478F-B8A8-3FB16B111564}" type="presParOf" srcId="{AD157B3D-39A6-4AEA-AFE6-3E2AEC7C1517}" destId="{547D7805-2D77-4D74-A59D-F42982DCFB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F8B16E-B9B0-47B4-808C-A2433EC1ED7F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BACE2F-EAC4-444F-98EC-6C44CA54E487}">
      <dgm:prSet/>
      <dgm:spPr/>
      <dgm:t>
        <a:bodyPr/>
        <a:lstStyle/>
        <a:p>
          <a:r>
            <a:rPr lang="en-US" b="1" u="sng"/>
            <a:t>Employee ID</a:t>
          </a:r>
          <a:r>
            <a:rPr lang="en-US"/>
            <a:t>: Unique identifier for each employee in the organization. Described in numbers</a:t>
          </a:r>
        </a:p>
      </dgm:t>
    </dgm:pt>
    <dgm:pt modelId="{4CE053A7-6B91-43B7-85C6-0A63ABAA4072}" type="parTrans" cxnId="{E5D24256-5218-4E5D-BB00-BAD029BAD639}">
      <dgm:prSet/>
      <dgm:spPr/>
      <dgm:t>
        <a:bodyPr/>
        <a:lstStyle/>
        <a:p>
          <a:endParaRPr lang="en-US"/>
        </a:p>
      </dgm:t>
    </dgm:pt>
    <dgm:pt modelId="{0854B440-C1E8-4CB3-976E-5EE178D984A1}" type="sibTrans" cxnId="{E5D24256-5218-4E5D-BB00-BAD029BAD639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B3C34C92-F571-45EC-8B3E-5307824F7786}">
      <dgm:prSet/>
      <dgm:spPr/>
      <dgm:t>
        <a:bodyPr/>
        <a:lstStyle/>
        <a:p>
          <a:r>
            <a:rPr lang="en-US" b="1" u="sng"/>
            <a:t>First name</a:t>
          </a:r>
          <a:r>
            <a:rPr lang="en-US"/>
            <a:t>: First name of the employee in text</a:t>
          </a:r>
        </a:p>
      </dgm:t>
    </dgm:pt>
    <dgm:pt modelId="{ACB66AC5-6F18-4061-B521-E56FC0DF1AE4}" type="parTrans" cxnId="{D0273809-0289-4579-B2EC-2E1E654294F9}">
      <dgm:prSet/>
      <dgm:spPr/>
      <dgm:t>
        <a:bodyPr/>
        <a:lstStyle/>
        <a:p>
          <a:endParaRPr lang="en-US"/>
        </a:p>
      </dgm:t>
    </dgm:pt>
    <dgm:pt modelId="{B4D31997-DCE7-4207-A9FC-CE02424B29AD}" type="sibTrans" cxnId="{D0273809-0289-4579-B2EC-2E1E654294F9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425C56DA-1A6D-473A-873B-8297E68B4D93}">
      <dgm:prSet/>
      <dgm:spPr/>
      <dgm:t>
        <a:bodyPr/>
        <a:lstStyle/>
        <a:p>
          <a:r>
            <a:rPr lang="en-US" b="1" u="sng"/>
            <a:t>Last name</a:t>
          </a:r>
          <a:r>
            <a:rPr lang="en-US"/>
            <a:t>: Last name of the employee in text</a:t>
          </a:r>
        </a:p>
      </dgm:t>
    </dgm:pt>
    <dgm:pt modelId="{2D1DBEA0-0FFA-4215-AB04-65C5A8258A4D}" type="parTrans" cxnId="{D76F28A0-7F49-40A0-A5C5-289984C13CDA}">
      <dgm:prSet/>
      <dgm:spPr/>
      <dgm:t>
        <a:bodyPr/>
        <a:lstStyle/>
        <a:p>
          <a:endParaRPr lang="en-US"/>
        </a:p>
      </dgm:t>
    </dgm:pt>
    <dgm:pt modelId="{1641EC93-3A63-48DB-AC63-9461BFE17A1C}" type="sibTrans" cxnId="{D76F28A0-7F49-40A0-A5C5-289984C13CDA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D5BC5E5A-4307-47CB-966F-58E905B5C1B4}">
      <dgm:prSet/>
      <dgm:spPr/>
      <dgm:t>
        <a:bodyPr/>
        <a:lstStyle/>
        <a:p>
          <a:r>
            <a:rPr lang="en-US" b="1" u="sng"/>
            <a:t>Business unit</a:t>
          </a:r>
          <a:r>
            <a:rPr lang="en-US"/>
            <a:t>: The specific business unit or department to which the employee belongs, in text.</a:t>
          </a:r>
        </a:p>
      </dgm:t>
    </dgm:pt>
    <dgm:pt modelId="{347EF719-D9FA-4BB9-8E9E-C2582F0BD8E1}" type="parTrans" cxnId="{A3C12A34-9ECC-4230-9B5C-43A2C17A22E4}">
      <dgm:prSet/>
      <dgm:spPr/>
      <dgm:t>
        <a:bodyPr/>
        <a:lstStyle/>
        <a:p>
          <a:endParaRPr lang="en-US"/>
        </a:p>
      </dgm:t>
    </dgm:pt>
    <dgm:pt modelId="{368CC892-EC56-44FE-BEE9-83E5396CC873}" type="sibTrans" cxnId="{A3C12A34-9ECC-4230-9B5C-43A2C17A22E4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080C5C93-2AE1-415C-9D7E-AF79473855B2}">
      <dgm:prSet/>
      <dgm:spPr/>
      <dgm:t>
        <a:bodyPr/>
        <a:lstStyle/>
        <a:p>
          <a:r>
            <a:rPr lang="en-US" b="1" u="sng"/>
            <a:t>Employee status</a:t>
          </a:r>
          <a:r>
            <a:rPr lang="en-US"/>
            <a:t>: The current employment status of the employee i.e. active, on leave, terminated.</a:t>
          </a:r>
        </a:p>
      </dgm:t>
    </dgm:pt>
    <dgm:pt modelId="{2375D716-28AB-4468-8F05-98CD2852768D}" type="parTrans" cxnId="{C15E6088-481B-4C4E-87D9-83C010A6E733}">
      <dgm:prSet/>
      <dgm:spPr/>
      <dgm:t>
        <a:bodyPr/>
        <a:lstStyle/>
        <a:p>
          <a:endParaRPr lang="en-US"/>
        </a:p>
      </dgm:t>
    </dgm:pt>
    <dgm:pt modelId="{DC1E5369-B54B-4F92-8413-E04D15B98BBE}" type="sibTrans" cxnId="{C15E6088-481B-4C4E-87D9-83C010A6E733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B11C8ADD-542D-4E7F-AED2-228585E0B2D1}">
      <dgm:prSet/>
      <dgm:spPr/>
      <dgm:t>
        <a:bodyPr/>
        <a:lstStyle/>
        <a:p>
          <a:r>
            <a:rPr lang="en-US" b="1" u="sng"/>
            <a:t>Employee type</a:t>
          </a:r>
          <a:r>
            <a:rPr lang="en-US"/>
            <a:t>: The type of employment the employee has full-time, part-time, contract.</a:t>
          </a:r>
        </a:p>
      </dgm:t>
    </dgm:pt>
    <dgm:pt modelId="{F959D388-C4FE-4D6B-8271-DBA92C199150}" type="parTrans" cxnId="{EB853179-0072-4B6C-85F7-A44FB497AA82}">
      <dgm:prSet/>
      <dgm:spPr/>
      <dgm:t>
        <a:bodyPr/>
        <a:lstStyle/>
        <a:p>
          <a:endParaRPr lang="en-US"/>
        </a:p>
      </dgm:t>
    </dgm:pt>
    <dgm:pt modelId="{CFC914CB-31FF-4910-8B05-C98381BEE25B}" type="sibTrans" cxnId="{EB853179-0072-4B6C-85F7-A44FB497AA82}">
      <dgm:prSet phldrT="6"/>
      <dgm:spPr/>
      <dgm:t>
        <a:bodyPr/>
        <a:lstStyle/>
        <a:p>
          <a:r>
            <a:rPr lang="en-US"/>
            <a:t>6</a:t>
          </a:r>
        </a:p>
      </dgm:t>
    </dgm:pt>
    <dgm:pt modelId="{84510428-2952-48D0-BF53-25718B0D3DFF}">
      <dgm:prSet/>
      <dgm:spPr/>
      <dgm:t>
        <a:bodyPr/>
        <a:lstStyle/>
        <a:p>
          <a:r>
            <a:rPr lang="en-US" b="1" u="sng"/>
            <a:t>Gender code</a:t>
          </a:r>
          <a:r>
            <a:rPr lang="en-US"/>
            <a:t>: A code representing the gender of the employee, M for male, F for female, N for non-binary.</a:t>
          </a:r>
        </a:p>
      </dgm:t>
    </dgm:pt>
    <dgm:pt modelId="{4FE9DA44-39EC-4867-862D-21A5253FBCFF}" type="parTrans" cxnId="{12FED8FA-3666-42F6-B475-428A411A4EFB}">
      <dgm:prSet/>
      <dgm:spPr/>
      <dgm:t>
        <a:bodyPr/>
        <a:lstStyle/>
        <a:p>
          <a:endParaRPr lang="en-US"/>
        </a:p>
      </dgm:t>
    </dgm:pt>
    <dgm:pt modelId="{E8F312DD-7045-4669-B311-AC6E59ED55AC}" type="sibTrans" cxnId="{12FED8FA-3666-42F6-B475-428A411A4EFB}">
      <dgm:prSet phldrT="7"/>
      <dgm:spPr/>
      <dgm:t>
        <a:bodyPr/>
        <a:lstStyle/>
        <a:p>
          <a:r>
            <a:rPr lang="en-US"/>
            <a:t>7</a:t>
          </a:r>
        </a:p>
      </dgm:t>
    </dgm:pt>
    <dgm:pt modelId="{0E548F30-7F12-411B-A9B7-57CECBE498CD}">
      <dgm:prSet/>
      <dgm:spPr/>
      <dgm:t>
        <a:bodyPr/>
        <a:lstStyle/>
        <a:p>
          <a:r>
            <a:rPr lang="en-US" b="1" u="sng"/>
            <a:t>Performance score</a:t>
          </a:r>
          <a:r>
            <a:rPr lang="en-US"/>
            <a:t>: A score indicating the employee’s performance level i.e. excellent, satisfactory, needs improvement.</a:t>
          </a:r>
        </a:p>
      </dgm:t>
    </dgm:pt>
    <dgm:pt modelId="{F90C23CE-063B-48E0-BC39-3E471396F44B}" type="parTrans" cxnId="{828C5C76-E92E-4C95-9630-45A8F5A985A9}">
      <dgm:prSet/>
      <dgm:spPr/>
      <dgm:t>
        <a:bodyPr/>
        <a:lstStyle/>
        <a:p>
          <a:endParaRPr lang="en-US"/>
        </a:p>
      </dgm:t>
    </dgm:pt>
    <dgm:pt modelId="{18BD96FA-C3A0-4F11-9B7F-BC33E841D362}" type="sibTrans" cxnId="{828C5C76-E92E-4C95-9630-45A8F5A985A9}">
      <dgm:prSet phldrT="8"/>
      <dgm:spPr/>
      <dgm:t>
        <a:bodyPr/>
        <a:lstStyle/>
        <a:p>
          <a:r>
            <a:rPr lang="en-US"/>
            <a:t>8</a:t>
          </a:r>
        </a:p>
      </dgm:t>
    </dgm:pt>
    <dgm:pt modelId="{0DA0DA86-DB16-4453-A225-84F23C860C91}">
      <dgm:prSet/>
      <dgm:spPr/>
      <dgm:t>
        <a:bodyPr/>
        <a:lstStyle/>
        <a:p>
          <a:r>
            <a:rPr lang="en-US" b="1" u="sng"/>
            <a:t>Current employee rating</a:t>
          </a:r>
          <a:r>
            <a:rPr lang="en-US"/>
            <a:t>: The current rating or evaluation of the employee’s overall performance.</a:t>
          </a:r>
        </a:p>
      </dgm:t>
    </dgm:pt>
    <dgm:pt modelId="{0BB88C06-819B-435E-8659-D26D76C1A997}" type="parTrans" cxnId="{6B9D5E93-4850-48BF-AC27-CCA7A4AB5EDF}">
      <dgm:prSet/>
      <dgm:spPr/>
      <dgm:t>
        <a:bodyPr/>
        <a:lstStyle/>
        <a:p>
          <a:endParaRPr lang="en-US"/>
        </a:p>
      </dgm:t>
    </dgm:pt>
    <dgm:pt modelId="{A62F5985-B11F-470E-9100-C660EC399F7F}" type="sibTrans" cxnId="{6B9D5E93-4850-48BF-AC27-CCA7A4AB5EDF}">
      <dgm:prSet phldrT="9"/>
      <dgm:spPr/>
      <dgm:t>
        <a:bodyPr/>
        <a:lstStyle/>
        <a:p>
          <a:r>
            <a:rPr lang="en-US"/>
            <a:t>9</a:t>
          </a:r>
        </a:p>
      </dgm:t>
    </dgm:pt>
    <dgm:pt modelId="{49535971-7C6C-45D5-AEC0-B1A9FF6F1441}" type="pres">
      <dgm:prSet presAssocID="{8CF8B16E-B9B0-47B4-808C-A2433EC1ED7F}" presName="linearFlow" presStyleCnt="0">
        <dgm:presLayoutVars>
          <dgm:dir/>
          <dgm:animLvl val="lvl"/>
          <dgm:resizeHandles val="exact"/>
        </dgm:presLayoutVars>
      </dgm:prSet>
      <dgm:spPr/>
    </dgm:pt>
    <dgm:pt modelId="{45A7E703-DE4C-464F-A0D1-2DA319502845}" type="pres">
      <dgm:prSet presAssocID="{7FBACE2F-EAC4-444F-98EC-6C44CA54E487}" presName="compositeNode" presStyleCnt="0"/>
      <dgm:spPr/>
    </dgm:pt>
    <dgm:pt modelId="{FA9198FC-3479-499F-8A13-FB04A2B6AFBD}" type="pres">
      <dgm:prSet presAssocID="{7FBACE2F-EAC4-444F-98EC-6C44CA54E48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7C3BBCB-2B4C-4EB0-A434-95F129BDE759}" type="pres">
      <dgm:prSet presAssocID="{7FBACE2F-EAC4-444F-98EC-6C44CA54E487}" presName="parSh" presStyleCnt="0"/>
      <dgm:spPr/>
    </dgm:pt>
    <dgm:pt modelId="{5163640C-9999-436E-8A18-65BCDA1176C5}" type="pres">
      <dgm:prSet presAssocID="{7FBACE2F-EAC4-444F-98EC-6C44CA54E487}" presName="lineNode" presStyleLbl="alignAccFollowNode1" presStyleIdx="0" presStyleCnt="27"/>
      <dgm:spPr/>
    </dgm:pt>
    <dgm:pt modelId="{721B0B97-A97F-417B-B601-E593334C7FAE}" type="pres">
      <dgm:prSet presAssocID="{7FBACE2F-EAC4-444F-98EC-6C44CA54E487}" presName="lineArrowNode" presStyleLbl="alignAccFollowNode1" presStyleIdx="1" presStyleCnt="27"/>
      <dgm:spPr/>
    </dgm:pt>
    <dgm:pt modelId="{F846D9AA-9BC3-4487-8F89-A25EA2D5CFCB}" type="pres">
      <dgm:prSet presAssocID="{0854B440-C1E8-4CB3-976E-5EE178D984A1}" presName="sibTransNodeCircle" presStyleLbl="alignNode1" presStyleIdx="0" presStyleCnt="9">
        <dgm:presLayoutVars>
          <dgm:chMax val="0"/>
          <dgm:bulletEnabled/>
        </dgm:presLayoutVars>
      </dgm:prSet>
      <dgm:spPr/>
    </dgm:pt>
    <dgm:pt modelId="{A58C4CA6-8299-41B0-A987-6672D1B325F4}" type="pres">
      <dgm:prSet presAssocID="{0854B440-C1E8-4CB3-976E-5EE178D984A1}" presName="spacerBetweenCircleAndCallout" presStyleCnt="0">
        <dgm:presLayoutVars/>
      </dgm:prSet>
      <dgm:spPr/>
    </dgm:pt>
    <dgm:pt modelId="{7E8D9E5C-A5B4-40C8-8624-2EE550A74B32}" type="pres">
      <dgm:prSet presAssocID="{7FBACE2F-EAC4-444F-98EC-6C44CA54E487}" presName="nodeText" presStyleLbl="alignAccFollowNode1" presStyleIdx="2" presStyleCnt="27">
        <dgm:presLayoutVars>
          <dgm:bulletEnabled val="1"/>
        </dgm:presLayoutVars>
      </dgm:prSet>
      <dgm:spPr/>
    </dgm:pt>
    <dgm:pt modelId="{5471C1FD-54D3-438E-87B4-0642C60D8733}" type="pres">
      <dgm:prSet presAssocID="{0854B440-C1E8-4CB3-976E-5EE178D984A1}" presName="sibTransComposite" presStyleCnt="0"/>
      <dgm:spPr/>
    </dgm:pt>
    <dgm:pt modelId="{83778480-2F05-453E-AE2A-309E4BB83F09}" type="pres">
      <dgm:prSet presAssocID="{B3C34C92-F571-45EC-8B3E-5307824F7786}" presName="compositeNode" presStyleCnt="0"/>
      <dgm:spPr/>
    </dgm:pt>
    <dgm:pt modelId="{C18D5A85-0967-4A38-B50C-366961BF333C}" type="pres">
      <dgm:prSet presAssocID="{B3C34C92-F571-45EC-8B3E-5307824F778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20D351D-D928-4F08-BBDF-244B5F501C60}" type="pres">
      <dgm:prSet presAssocID="{B3C34C92-F571-45EC-8B3E-5307824F7786}" presName="parSh" presStyleCnt="0"/>
      <dgm:spPr/>
    </dgm:pt>
    <dgm:pt modelId="{E0D891B9-9508-40AC-AD08-780550D786FD}" type="pres">
      <dgm:prSet presAssocID="{B3C34C92-F571-45EC-8B3E-5307824F7786}" presName="lineNode" presStyleLbl="alignAccFollowNode1" presStyleIdx="3" presStyleCnt="27"/>
      <dgm:spPr/>
    </dgm:pt>
    <dgm:pt modelId="{4AF52730-5D4E-4175-B364-99D8BEA343BA}" type="pres">
      <dgm:prSet presAssocID="{B3C34C92-F571-45EC-8B3E-5307824F7786}" presName="lineArrowNode" presStyleLbl="alignAccFollowNode1" presStyleIdx="4" presStyleCnt="27"/>
      <dgm:spPr/>
    </dgm:pt>
    <dgm:pt modelId="{19BABEE4-90E6-4D0E-8152-6071186FFFAB}" type="pres">
      <dgm:prSet presAssocID="{B4D31997-DCE7-4207-A9FC-CE02424B29AD}" presName="sibTransNodeCircle" presStyleLbl="alignNode1" presStyleIdx="1" presStyleCnt="9">
        <dgm:presLayoutVars>
          <dgm:chMax val="0"/>
          <dgm:bulletEnabled/>
        </dgm:presLayoutVars>
      </dgm:prSet>
      <dgm:spPr/>
    </dgm:pt>
    <dgm:pt modelId="{9F955BA0-4F1F-4C24-950E-067CBA1AB9D6}" type="pres">
      <dgm:prSet presAssocID="{B4D31997-DCE7-4207-A9FC-CE02424B29AD}" presName="spacerBetweenCircleAndCallout" presStyleCnt="0">
        <dgm:presLayoutVars/>
      </dgm:prSet>
      <dgm:spPr/>
    </dgm:pt>
    <dgm:pt modelId="{2B79F63F-DFBB-4C7C-92E7-376085CAA850}" type="pres">
      <dgm:prSet presAssocID="{B3C34C92-F571-45EC-8B3E-5307824F7786}" presName="nodeText" presStyleLbl="alignAccFollowNode1" presStyleIdx="5" presStyleCnt="27">
        <dgm:presLayoutVars>
          <dgm:bulletEnabled val="1"/>
        </dgm:presLayoutVars>
      </dgm:prSet>
      <dgm:spPr/>
    </dgm:pt>
    <dgm:pt modelId="{54D5F2F9-2B15-4D20-86A7-32D21A9D5D72}" type="pres">
      <dgm:prSet presAssocID="{B4D31997-DCE7-4207-A9FC-CE02424B29AD}" presName="sibTransComposite" presStyleCnt="0"/>
      <dgm:spPr/>
    </dgm:pt>
    <dgm:pt modelId="{0CECE8E7-75C5-43F5-AF07-CCCC54A5CE2B}" type="pres">
      <dgm:prSet presAssocID="{425C56DA-1A6D-473A-873B-8297E68B4D93}" presName="compositeNode" presStyleCnt="0"/>
      <dgm:spPr/>
    </dgm:pt>
    <dgm:pt modelId="{C93CF185-0664-4CC8-86BF-E0EC6387B883}" type="pres">
      <dgm:prSet presAssocID="{425C56DA-1A6D-473A-873B-8297E68B4D9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401E8D5-798F-4311-B527-820B6CACE7DC}" type="pres">
      <dgm:prSet presAssocID="{425C56DA-1A6D-473A-873B-8297E68B4D93}" presName="parSh" presStyleCnt="0"/>
      <dgm:spPr/>
    </dgm:pt>
    <dgm:pt modelId="{36344BED-AABC-4D29-B16A-D6C68F5A0716}" type="pres">
      <dgm:prSet presAssocID="{425C56DA-1A6D-473A-873B-8297E68B4D93}" presName="lineNode" presStyleLbl="alignAccFollowNode1" presStyleIdx="6" presStyleCnt="27"/>
      <dgm:spPr/>
    </dgm:pt>
    <dgm:pt modelId="{0BFF3946-F815-4DA2-BCF0-CA741A6207DA}" type="pres">
      <dgm:prSet presAssocID="{425C56DA-1A6D-473A-873B-8297E68B4D93}" presName="lineArrowNode" presStyleLbl="alignAccFollowNode1" presStyleIdx="7" presStyleCnt="27"/>
      <dgm:spPr/>
    </dgm:pt>
    <dgm:pt modelId="{61386FEB-2B77-4730-8E7E-C53932889CD2}" type="pres">
      <dgm:prSet presAssocID="{1641EC93-3A63-48DB-AC63-9461BFE17A1C}" presName="sibTransNodeCircle" presStyleLbl="alignNode1" presStyleIdx="2" presStyleCnt="9">
        <dgm:presLayoutVars>
          <dgm:chMax val="0"/>
          <dgm:bulletEnabled/>
        </dgm:presLayoutVars>
      </dgm:prSet>
      <dgm:spPr/>
    </dgm:pt>
    <dgm:pt modelId="{10C3F7FF-0D0E-4E84-8111-EB5B0A258635}" type="pres">
      <dgm:prSet presAssocID="{1641EC93-3A63-48DB-AC63-9461BFE17A1C}" presName="spacerBetweenCircleAndCallout" presStyleCnt="0">
        <dgm:presLayoutVars/>
      </dgm:prSet>
      <dgm:spPr/>
    </dgm:pt>
    <dgm:pt modelId="{48094AE6-2DA5-48ED-B892-1200D6277ECC}" type="pres">
      <dgm:prSet presAssocID="{425C56DA-1A6D-473A-873B-8297E68B4D93}" presName="nodeText" presStyleLbl="alignAccFollowNode1" presStyleIdx="8" presStyleCnt="27">
        <dgm:presLayoutVars>
          <dgm:bulletEnabled val="1"/>
        </dgm:presLayoutVars>
      </dgm:prSet>
      <dgm:spPr/>
    </dgm:pt>
    <dgm:pt modelId="{40712C00-77F7-4A15-B113-D442D60CC517}" type="pres">
      <dgm:prSet presAssocID="{1641EC93-3A63-48DB-AC63-9461BFE17A1C}" presName="sibTransComposite" presStyleCnt="0"/>
      <dgm:spPr/>
    </dgm:pt>
    <dgm:pt modelId="{70169FFD-7CD1-4F7C-A5A4-72C3CFF1BBCB}" type="pres">
      <dgm:prSet presAssocID="{D5BC5E5A-4307-47CB-966F-58E905B5C1B4}" presName="compositeNode" presStyleCnt="0"/>
      <dgm:spPr/>
    </dgm:pt>
    <dgm:pt modelId="{4AB6CBE9-375E-4699-A1EE-4D9F77C92F52}" type="pres">
      <dgm:prSet presAssocID="{D5BC5E5A-4307-47CB-966F-58E905B5C1B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F0759A8-4369-4EB5-96D2-6FFC5EE53744}" type="pres">
      <dgm:prSet presAssocID="{D5BC5E5A-4307-47CB-966F-58E905B5C1B4}" presName="parSh" presStyleCnt="0"/>
      <dgm:spPr/>
    </dgm:pt>
    <dgm:pt modelId="{6B9A0551-C9B6-449B-B16F-80AD101320E8}" type="pres">
      <dgm:prSet presAssocID="{D5BC5E5A-4307-47CB-966F-58E905B5C1B4}" presName="lineNode" presStyleLbl="alignAccFollowNode1" presStyleIdx="9" presStyleCnt="27"/>
      <dgm:spPr/>
    </dgm:pt>
    <dgm:pt modelId="{C830F1B3-C07B-448F-BDA1-88B5A94AFFD9}" type="pres">
      <dgm:prSet presAssocID="{D5BC5E5A-4307-47CB-966F-58E905B5C1B4}" presName="lineArrowNode" presStyleLbl="alignAccFollowNode1" presStyleIdx="10" presStyleCnt="27"/>
      <dgm:spPr/>
    </dgm:pt>
    <dgm:pt modelId="{3F6BFBCE-F91A-4818-8FAC-FE6645375543}" type="pres">
      <dgm:prSet presAssocID="{368CC892-EC56-44FE-BEE9-83E5396CC873}" presName="sibTransNodeCircle" presStyleLbl="alignNode1" presStyleIdx="3" presStyleCnt="9">
        <dgm:presLayoutVars>
          <dgm:chMax val="0"/>
          <dgm:bulletEnabled/>
        </dgm:presLayoutVars>
      </dgm:prSet>
      <dgm:spPr/>
    </dgm:pt>
    <dgm:pt modelId="{898C7590-0C78-4E4E-90D3-F79BDC6BA999}" type="pres">
      <dgm:prSet presAssocID="{368CC892-EC56-44FE-BEE9-83E5396CC873}" presName="spacerBetweenCircleAndCallout" presStyleCnt="0">
        <dgm:presLayoutVars/>
      </dgm:prSet>
      <dgm:spPr/>
    </dgm:pt>
    <dgm:pt modelId="{6C0A4AF9-0713-4641-8433-D8630F2E90EC}" type="pres">
      <dgm:prSet presAssocID="{D5BC5E5A-4307-47CB-966F-58E905B5C1B4}" presName="nodeText" presStyleLbl="alignAccFollowNode1" presStyleIdx="11" presStyleCnt="27">
        <dgm:presLayoutVars>
          <dgm:bulletEnabled val="1"/>
        </dgm:presLayoutVars>
      </dgm:prSet>
      <dgm:spPr/>
    </dgm:pt>
    <dgm:pt modelId="{B9832B4E-020F-46C6-A3DD-419346E2F98B}" type="pres">
      <dgm:prSet presAssocID="{368CC892-EC56-44FE-BEE9-83E5396CC873}" presName="sibTransComposite" presStyleCnt="0"/>
      <dgm:spPr/>
    </dgm:pt>
    <dgm:pt modelId="{2D1FEE06-21D6-40F6-B5A5-3D47A1EC179A}" type="pres">
      <dgm:prSet presAssocID="{080C5C93-2AE1-415C-9D7E-AF79473855B2}" presName="compositeNode" presStyleCnt="0"/>
      <dgm:spPr/>
    </dgm:pt>
    <dgm:pt modelId="{FA33DE3F-B535-4466-84E5-152F8C356E20}" type="pres">
      <dgm:prSet presAssocID="{080C5C93-2AE1-415C-9D7E-AF79473855B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8C4E28D-FAE9-4B29-A708-95A220515836}" type="pres">
      <dgm:prSet presAssocID="{080C5C93-2AE1-415C-9D7E-AF79473855B2}" presName="parSh" presStyleCnt="0"/>
      <dgm:spPr/>
    </dgm:pt>
    <dgm:pt modelId="{0E9E3AC8-BCE0-4984-A7E7-FBB18314C8E1}" type="pres">
      <dgm:prSet presAssocID="{080C5C93-2AE1-415C-9D7E-AF79473855B2}" presName="lineNode" presStyleLbl="alignAccFollowNode1" presStyleIdx="12" presStyleCnt="27"/>
      <dgm:spPr/>
    </dgm:pt>
    <dgm:pt modelId="{3BAD3839-00A9-4105-8FCB-A3C003FD6876}" type="pres">
      <dgm:prSet presAssocID="{080C5C93-2AE1-415C-9D7E-AF79473855B2}" presName="lineArrowNode" presStyleLbl="alignAccFollowNode1" presStyleIdx="13" presStyleCnt="27"/>
      <dgm:spPr/>
    </dgm:pt>
    <dgm:pt modelId="{BCD232A3-E6E9-4BCD-86EA-5864698F2F57}" type="pres">
      <dgm:prSet presAssocID="{DC1E5369-B54B-4F92-8413-E04D15B98BBE}" presName="sibTransNodeCircle" presStyleLbl="alignNode1" presStyleIdx="4" presStyleCnt="9">
        <dgm:presLayoutVars>
          <dgm:chMax val="0"/>
          <dgm:bulletEnabled/>
        </dgm:presLayoutVars>
      </dgm:prSet>
      <dgm:spPr/>
    </dgm:pt>
    <dgm:pt modelId="{ED23B5FC-24F7-4753-86B8-2BB91C8203C6}" type="pres">
      <dgm:prSet presAssocID="{DC1E5369-B54B-4F92-8413-E04D15B98BBE}" presName="spacerBetweenCircleAndCallout" presStyleCnt="0">
        <dgm:presLayoutVars/>
      </dgm:prSet>
      <dgm:spPr/>
    </dgm:pt>
    <dgm:pt modelId="{72D84B12-ABB8-40FE-9A94-A908EEC44680}" type="pres">
      <dgm:prSet presAssocID="{080C5C93-2AE1-415C-9D7E-AF79473855B2}" presName="nodeText" presStyleLbl="alignAccFollowNode1" presStyleIdx="14" presStyleCnt="27">
        <dgm:presLayoutVars>
          <dgm:bulletEnabled val="1"/>
        </dgm:presLayoutVars>
      </dgm:prSet>
      <dgm:spPr/>
    </dgm:pt>
    <dgm:pt modelId="{4544C1DA-A301-4285-AECB-38060616D2AB}" type="pres">
      <dgm:prSet presAssocID="{DC1E5369-B54B-4F92-8413-E04D15B98BBE}" presName="sibTransComposite" presStyleCnt="0"/>
      <dgm:spPr/>
    </dgm:pt>
    <dgm:pt modelId="{28B1718F-8BC2-4D1C-87C9-254D5FDD0307}" type="pres">
      <dgm:prSet presAssocID="{B11C8ADD-542D-4E7F-AED2-228585E0B2D1}" presName="compositeNode" presStyleCnt="0"/>
      <dgm:spPr/>
    </dgm:pt>
    <dgm:pt modelId="{6B7AA926-50FE-425C-A211-33F0F5939D73}" type="pres">
      <dgm:prSet presAssocID="{B11C8ADD-542D-4E7F-AED2-228585E0B2D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6E99352-B57C-4DFC-A4BA-BFDFC56393F8}" type="pres">
      <dgm:prSet presAssocID="{B11C8ADD-542D-4E7F-AED2-228585E0B2D1}" presName="parSh" presStyleCnt="0"/>
      <dgm:spPr/>
    </dgm:pt>
    <dgm:pt modelId="{04EC3230-19EE-4CFB-8516-87E8EFE65760}" type="pres">
      <dgm:prSet presAssocID="{B11C8ADD-542D-4E7F-AED2-228585E0B2D1}" presName="lineNode" presStyleLbl="alignAccFollowNode1" presStyleIdx="15" presStyleCnt="27"/>
      <dgm:spPr/>
    </dgm:pt>
    <dgm:pt modelId="{B8FAA848-10EA-4829-82AE-129A4AEF547D}" type="pres">
      <dgm:prSet presAssocID="{B11C8ADD-542D-4E7F-AED2-228585E0B2D1}" presName="lineArrowNode" presStyleLbl="alignAccFollowNode1" presStyleIdx="16" presStyleCnt="27"/>
      <dgm:spPr/>
    </dgm:pt>
    <dgm:pt modelId="{26126D05-2C3B-4D08-B932-9D58019E8FCC}" type="pres">
      <dgm:prSet presAssocID="{CFC914CB-31FF-4910-8B05-C98381BEE25B}" presName="sibTransNodeCircle" presStyleLbl="alignNode1" presStyleIdx="5" presStyleCnt="9">
        <dgm:presLayoutVars>
          <dgm:chMax val="0"/>
          <dgm:bulletEnabled/>
        </dgm:presLayoutVars>
      </dgm:prSet>
      <dgm:spPr/>
    </dgm:pt>
    <dgm:pt modelId="{0296F976-DBDF-4492-96AE-F2B1DCAC68FE}" type="pres">
      <dgm:prSet presAssocID="{CFC914CB-31FF-4910-8B05-C98381BEE25B}" presName="spacerBetweenCircleAndCallout" presStyleCnt="0">
        <dgm:presLayoutVars/>
      </dgm:prSet>
      <dgm:spPr/>
    </dgm:pt>
    <dgm:pt modelId="{ECFDBDC1-1653-40DA-9D9C-03BE59DF863C}" type="pres">
      <dgm:prSet presAssocID="{B11C8ADD-542D-4E7F-AED2-228585E0B2D1}" presName="nodeText" presStyleLbl="alignAccFollowNode1" presStyleIdx="17" presStyleCnt="27">
        <dgm:presLayoutVars>
          <dgm:bulletEnabled val="1"/>
        </dgm:presLayoutVars>
      </dgm:prSet>
      <dgm:spPr/>
    </dgm:pt>
    <dgm:pt modelId="{11731F7E-039E-408E-A421-D86F226CA65C}" type="pres">
      <dgm:prSet presAssocID="{CFC914CB-31FF-4910-8B05-C98381BEE25B}" presName="sibTransComposite" presStyleCnt="0"/>
      <dgm:spPr/>
    </dgm:pt>
    <dgm:pt modelId="{371F7142-63CA-48B6-BCE7-AA1B62A96ED2}" type="pres">
      <dgm:prSet presAssocID="{84510428-2952-48D0-BF53-25718B0D3DFF}" presName="compositeNode" presStyleCnt="0"/>
      <dgm:spPr/>
    </dgm:pt>
    <dgm:pt modelId="{595448DE-3681-40F3-982A-38A0ABABE652}" type="pres">
      <dgm:prSet presAssocID="{84510428-2952-48D0-BF53-25718B0D3DF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4B8ADD8-FD3A-4403-97E2-A9E0660A8888}" type="pres">
      <dgm:prSet presAssocID="{84510428-2952-48D0-BF53-25718B0D3DFF}" presName="parSh" presStyleCnt="0"/>
      <dgm:spPr/>
    </dgm:pt>
    <dgm:pt modelId="{BEEFDE26-9C91-47E5-B710-F25BF7E64452}" type="pres">
      <dgm:prSet presAssocID="{84510428-2952-48D0-BF53-25718B0D3DFF}" presName="lineNode" presStyleLbl="alignAccFollowNode1" presStyleIdx="18" presStyleCnt="27"/>
      <dgm:spPr/>
    </dgm:pt>
    <dgm:pt modelId="{1E9637CA-4F1A-4A3F-B2A9-E1C8A4F825A3}" type="pres">
      <dgm:prSet presAssocID="{84510428-2952-48D0-BF53-25718B0D3DFF}" presName="lineArrowNode" presStyleLbl="alignAccFollowNode1" presStyleIdx="19" presStyleCnt="27"/>
      <dgm:spPr/>
    </dgm:pt>
    <dgm:pt modelId="{BAAFF43E-E7B2-4EC7-90AF-B77AF3439C6B}" type="pres">
      <dgm:prSet presAssocID="{E8F312DD-7045-4669-B311-AC6E59ED55AC}" presName="sibTransNodeCircle" presStyleLbl="alignNode1" presStyleIdx="6" presStyleCnt="9">
        <dgm:presLayoutVars>
          <dgm:chMax val="0"/>
          <dgm:bulletEnabled/>
        </dgm:presLayoutVars>
      </dgm:prSet>
      <dgm:spPr/>
    </dgm:pt>
    <dgm:pt modelId="{ED976A3F-A5DC-48E5-A9D4-78331D404515}" type="pres">
      <dgm:prSet presAssocID="{E8F312DD-7045-4669-B311-AC6E59ED55AC}" presName="spacerBetweenCircleAndCallout" presStyleCnt="0">
        <dgm:presLayoutVars/>
      </dgm:prSet>
      <dgm:spPr/>
    </dgm:pt>
    <dgm:pt modelId="{31ED520A-5164-471A-96A0-1908A8DC713F}" type="pres">
      <dgm:prSet presAssocID="{84510428-2952-48D0-BF53-25718B0D3DFF}" presName="nodeText" presStyleLbl="alignAccFollowNode1" presStyleIdx="20" presStyleCnt="27">
        <dgm:presLayoutVars>
          <dgm:bulletEnabled val="1"/>
        </dgm:presLayoutVars>
      </dgm:prSet>
      <dgm:spPr/>
    </dgm:pt>
    <dgm:pt modelId="{383B4075-D2EF-41EC-9580-FA333155FFAE}" type="pres">
      <dgm:prSet presAssocID="{E8F312DD-7045-4669-B311-AC6E59ED55AC}" presName="sibTransComposite" presStyleCnt="0"/>
      <dgm:spPr/>
    </dgm:pt>
    <dgm:pt modelId="{1994536C-4152-43C5-AF26-A083D12BCFF8}" type="pres">
      <dgm:prSet presAssocID="{0E548F30-7F12-411B-A9B7-57CECBE498CD}" presName="compositeNode" presStyleCnt="0"/>
      <dgm:spPr/>
    </dgm:pt>
    <dgm:pt modelId="{66337544-1FA2-4C65-8C0F-5899BC17D41F}" type="pres">
      <dgm:prSet presAssocID="{0E548F30-7F12-411B-A9B7-57CECBE498C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E48BE81-7CAC-4D6A-8F14-6B5C7C824D06}" type="pres">
      <dgm:prSet presAssocID="{0E548F30-7F12-411B-A9B7-57CECBE498CD}" presName="parSh" presStyleCnt="0"/>
      <dgm:spPr/>
    </dgm:pt>
    <dgm:pt modelId="{778D0B61-AB6D-4916-8F14-493AFB4E688F}" type="pres">
      <dgm:prSet presAssocID="{0E548F30-7F12-411B-A9B7-57CECBE498CD}" presName="lineNode" presStyleLbl="alignAccFollowNode1" presStyleIdx="21" presStyleCnt="27"/>
      <dgm:spPr/>
    </dgm:pt>
    <dgm:pt modelId="{09657E8F-A458-48CA-B97F-D6625E7DFE2C}" type="pres">
      <dgm:prSet presAssocID="{0E548F30-7F12-411B-A9B7-57CECBE498CD}" presName="lineArrowNode" presStyleLbl="alignAccFollowNode1" presStyleIdx="22" presStyleCnt="27"/>
      <dgm:spPr/>
    </dgm:pt>
    <dgm:pt modelId="{17007440-807B-446D-8C65-58E9C01E5192}" type="pres">
      <dgm:prSet presAssocID="{18BD96FA-C3A0-4F11-9B7F-BC33E841D362}" presName="sibTransNodeCircle" presStyleLbl="alignNode1" presStyleIdx="7" presStyleCnt="9">
        <dgm:presLayoutVars>
          <dgm:chMax val="0"/>
          <dgm:bulletEnabled/>
        </dgm:presLayoutVars>
      </dgm:prSet>
      <dgm:spPr/>
    </dgm:pt>
    <dgm:pt modelId="{14E9F9A4-F691-431D-92C4-703DA087D0EE}" type="pres">
      <dgm:prSet presAssocID="{18BD96FA-C3A0-4F11-9B7F-BC33E841D362}" presName="spacerBetweenCircleAndCallout" presStyleCnt="0">
        <dgm:presLayoutVars/>
      </dgm:prSet>
      <dgm:spPr/>
    </dgm:pt>
    <dgm:pt modelId="{7858DE1C-4F2B-4F33-9C9E-E3EC99ED09A7}" type="pres">
      <dgm:prSet presAssocID="{0E548F30-7F12-411B-A9B7-57CECBE498CD}" presName="nodeText" presStyleLbl="alignAccFollowNode1" presStyleIdx="23" presStyleCnt="27">
        <dgm:presLayoutVars>
          <dgm:bulletEnabled val="1"/>
        </dgm:presLayoutVars>
      </dgm:prSet>
      <dgm:spPr/>
    </dgm:pt>
    <dgm:pt modelId="{750BD955-FA10-4124-8F42-A25F6CE2A1F4}" type="pres">
      <dgm:prSet presAssocID="{18BD96FA-C3A0-4F11-9B7F-BC33E841D362}" presName="sibTransComposite" presStyleCnt="0"/>
      <dgm:spPr/>
    </dgm:pt>
    <dgm:pt modelId="{2EB46F5A-96E2-401D-97A8-2EA920A6E1A6}" type="pres">
      <dgm:prSet presAssocID="{0DA0DA86-DB16-4453-A225-84F23C860C91}" presName="compositeNode" presStyleCnt="0"/>
      <dgm:spPr/>
    </dgm:pt>
    <dgm:pt modelId="{93396BA7-CD1F-49D5-A263-0785D8FB6839}" type="pres">
      <dgm:prSet presAssocID="{0DA0DA86-DB16-4453-A225-84F23C860C9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3E8110B-19D8-4349-9D7A-A7747588D526}" type="pres">
      <dgm:prSet presAssocID="{0DA0DA86-DB16-4453-A225-84F23C860C91}" presName="parSh" presStyleCnt="0"/>
      <dgm:spPr/>
    </dgm:pt>
    <dgm:pt modelId="{1EE5DF1A-33AA-4451-947D-D5DC84A55726}" type="pres">
      <dgm:prSet presAssocID="{0DA0DA86-DB16-4453-A225-84F23C860C91}" presName="lineNode" presStyleLbl="alignAccFollowNode1" presStyleIdx="24" presStyleCnt="27"/>
      <dgm:spPr/>
    </dgm:pt>
    <dgm:pt modelId="{1DF7E122-E392-4E5E-A87B-2BE4C965FA9B}" type="pres">
      <dgm:prSet presAssocID="{0DA0DA86-DB16-4453-A225-84F23C860C91}" presName="lineArrowNode" presStyleLbl="alignAccFollowNode1" presStyleIdx="25" presStyleCnt="27"/>
      <dgm:spPr/>
    </dgm:pt>
    <dgm:pt modelId="{3A3AFFD0-EAC0-4253-BF1C-CD225D975D28}" type="pres">
      <dgm:prSet presAssocID="{A62F5985-B11F-470E-9100-C660EC399F7F}" presName="sibTransNodeCircle" presStyleLbl="alignNode1" presStyleIdx="8" presStyleCnt="9">
        <dgm:presLayoutVars>
          <dgm:chMax val="0"/>
          <dgm:bulletEnabled/>
        </dgm:presLayoutVars>
      </dgm:prSet>
      <dgm:spPr/>
    </dgm:pt>
    <dgm:pt modelId="{F2BE0EE6-9D3E-4836-852B-B15B14BE1A54}" type="pres">
      <dgm:prSet presAssocID="{A62F5985-B11F-470E-9100-C660EC399F7F}" presName="spacerBetweenCircleAndCallout" presStyleCnt="0">
        <dgm:presLayoutVars/>
      </dgm:prSet>
      <dgm:spPr/>
    </dgm:pt>
    <dgm:pt modelId="{7269C881-B5F1-4448-9831-6A668F88266D}" type="pres">
      <dgm:prSet presAssocID="{0DA0DA86-DB16-4453-A225-84F23C860C91}" presName="nodeText" presStyleLbl="alignAccFollowNode1" presStyleIdx="26" presStyleCnt="27">
        <dgm:presLayoutVars>
          <dgm:bulletEnabled val="1"/>
        </dgm:presLayoutVars>
      </dgm:prSet>
      <dgm:spPr/>
    </dgm:pt>
  </dgm:ptLst>
  <dgm:cxnLst>
    <dgm:cxn modelId="{D0273809-0289-4579-B2EC-2E1E654294F9}" srcId="{8CF8B16E-B9B0-47B4-808C-A2433EC1ED7F}" destId="{B3C34C92-F571-45EC-8B3E-5307824F7786}" srcOrd="1" destOrd="0" parTransId="{ACB66AC5-6F18-4061-B521-E56FC0DF1AE4}" sibTransId="{B4D31997-DCE7-4207-A9FC-CE02424B29AD}"/>
    <dgm:cxn modelId="{EA09C927-A047-481C-BE81-5BC137C26F56}" type="presOf" srcId="{A62F5985-B11F-470E-9100-C660EC399F7F}" destId="{3A3AFFD0-EAC0-4253-BF1C-CD225D975D28}" srcOrd="0" destOrd="0" presId="urn:microsoft.com/office/officeart/2016/7/layout/LinearArrowProcessNumbered"/>
    <dgm:cxn modelId="{E4DEBF2B-928E-4B53-8008-D7576EE88D3E}" type="presOf" srcId="{7FBACE2F-EAC4-444F-98EC-6C44CA54E487}" destId="{7E8D9E5C-A5B4-40C8-8624-2EE550A74B32}" srcOrd="0" destOrd="0" presId="urn:microsoft.com/office/officeart/2016/7/layout/LinearArrowProcessNumbered"/>
    <dgm:cxn modelId="{A3C12A34-9ECC-4230-9B5C-43A2C17A22E4}" srcId="{8CF8B16E-B9B0-47B4-808C-A2433EC1ED7F}" destId="{D5BC5E5A-4307-47CB-966F-58E905B5C1B4}" srcOrd="3" destOrd="0" parTransId="{347EF719-D9FA-4BB9-8E9E-C2582F0BD8E1}" sibTransId="{368CC892-EC56-44FE-BEE9-83E5396CC873}"/>
    <dgm:cxn modelId="{CBDCFD64-2820-4A43-98A1-003C1A55459B}" type="presOf" srcId="{B3C34C92-F571-45EC-8B3E-5307824F7786}" destId="{2B79F63F-DFBB-4C7C-92E7-376085CAA850}" srcOrd="0" destOrd="0" presId="urn:microsoft.com/office/officeart/2016/7/layout/LinearArrowProcessNumbered"/>
    <dgm:cxn modelId="{3B16B174-B3D4-4834-A677-D686645B4D44}" type="presOf" srcId="{0854B440-C1E8-4CB3-976E-5EE178D984A1}" destId="{F846D9AA-9BC3-4487-8F89-A25EA2D5CFCB}" srcOrd="0" destOrd="0" presId="urn:microsoft.com/office/officeart/2016/7/layout/LinearArrowProcessNumbered"/>
    <dgm:cxn modelId="{828C5C76-E92E-4C95-9630-45A8F5A985A9}" srcId="{8CF8B16E-B9B0-47B4-808C-A2433EC1ED7F}" destId="{0E548F30-7F12-411B-A9B7-57CECBE498CD}" srcOrd="7" destOrd="0" parTransId="{F90C23CE-063B-48E0-BC39-3E471396F44B}" sibTransId="{18BD96FA-C3A0-4F11-9B7F-BC33E841D362}"/>
    <dgm:cxn modelId="{E5D24256-5218-4E5D-BB00-BAD029BAD639}" srcId="{8CF8B16E-B9B0-47B4-808C-A2433EC1ED7F}" destId="{7FBACE2F-EAC4-444F-98EC-6C44CA54E487}" srcOrd="0" destOrd="0" parTransId="{4CE053A7-6B91-43B7-85C6-0A63ABAA4072}" sibTransId="{0854B440-C1E8-4CB3-976E-5EE178D984A1}"/>
    <dgm:cxn modelId="{99682079-F089-4888-B6CB-8FD88377D1C3}" type="presOf" srcId="{B4D31997-DCE7-4207-A9FC-CE02424B29AD}" destId="{19BABEE4-90E6-4D0E-8152-6071186FFFAB}" srcOrd="0" destOrd="0" presId="urn:microsoft.com/office/officeart/2016/7/layout/LinearArrowProcessNumbered"/>
    <dgm:cxn modelId="{EB853179-0072-4B6C-85F7-A44FB497AA82}" srcId="{8CF8B16E-B9B0-47B4-808C-A2433EC1ED7F}" destId="{B11C8ADD-542D-4E7F-AED2-228585E0B2D1}" srcOrd="5" destOrd="0" parTransId="{F959D388-C4FE-4D6B-8271-DBA92C199150}" sibTransId="{CFC914CB-31FF-4910-8B05-C98381BEE25B}"/>
    <dgm:cxn modelId="{3005507D-4973-4518-A35C-E5996A6CB751}" type="presOf" srcId="{B11C8ADD-542D-4E7F-AED2-228585E0B2D1}" destId="{ECFDBDC1-1653-40DA-9D9C-03BE59DF863C}" srcOrd="0" destOrd="0" presId="urn:microsoft.com/office/officeart/2016/7/layout/LinearArrowProcessNumbered"/>
    <dgm:cxn modelId="{C15E6088-481B-4C4E-87D9-83C010A6E733}" srcId="{8CF8B16E-B9B0-47B4-808C-A2433EC1ED7F}" destId="{080C5C93-2AE1-415C-9D7E-AF79473855B2}" srcOrd="4" destOrd="0" parTransId="{2375D716-28AB-4468-8F05-98CD2852768D}" sibTransId="{DC1E5369-B54B-4F92-8413-E04D15B98BBE}"/>
    <dgm:cxn modelId="{D7757188-2BFF-4C2F-B8F9-D92D60AF0DA5}" type="presOf" srcId="{8CF8B16E-B9B0-47B4-808C-A2433EC1ED7F}" destId="{49535971-7C6C-45D5-AEC0-B1A9FF6F1441}" srcOrd="0" destOrd="0" presId="urn:microsoft.com/office/officeart/2016/7/layout/LinearArrowProcessNumbered"/>
    <dgm:cxn modelId="{6CF97D89-B035-498D-8873-7ECB32FF1BF7}" type="presOf" srcId="{080C5C93-2AE1-415C-9D7E-AF79473855B2}" destId="{72D84B12-ABB8-40FE-9A94-A908EEC44680}" srcOrd="0" destOrd="0" presId="urn:microsoft.com/office/officeart/2016/7/layout/LinearArrowProcessNumbered"/>
    <dgm:cxn modelId="{28A5BA89-F7DD-4662-B1F6-661A74511C18}" type="presOf" srcId="{18BD96FA-C3A0-4F11-9B7F-BC33E841D362}" destId="{17007440-807B-446D-8C65-58E9C01E5192}" srcOrd="0" destOrd="0" presId="urn:microsoft.com/office/officeart/2016/7/layout/LinearArrowProcessNumbered"/>
    <dgm:cxn modelId="{6B9D5E93-4850-48BF-AC27-CCA7A4AB5EDF}" srcId="{8CF8B16E-B9B0-47B4-808C-A2433EC1ED7F}" destId="{0DA0DA86-DB16-4453-A225-84F23C860C91}" srcOrd="8" destOrd="0" parTransId="{0BB88C06-819B-435E-8659-D26D76C1A997}" sibTransId="{A62F5985-B11F-470E-9100-C660EC399F7F}"/>
    <dgm:cxn modelId="{DB5D3F9E-02E8-4BF6-BD28-272400BF9D36}" type="presOf" srcId="{0DA0DA86-DB16-4453-A225-84F23C860C91}" destId="{7269C881-B5F1-4448-9831-6A668F88266D}" srcOrd="0" destOrd="0" presId="urn:microsoft.com/office/officeart/2016/7/layout/LinearArrowProcessNumbered"/>
    <dgm:cxn modelId="{D76F28A0-7F49-40A0-A5C5-289984C13CDA}" srcId="{8CF8B16E-B9B0-47B4-808C-A2433EC1ED7F}" destId="{425C56DA-1A6D-473A-873B-8297E68B4D93}" srcOrd="2" destOrd="0" parTransId="{2D1DBEA0-0FFA-4215-AB04-65C5A8258A4D}" sibTransId="{1641EC93-3A63-48DB-AC63-9461BFE17A1C}"/>
    <dgm:cxn modelId="{608C7DA3-5CFC-4AC1-A75F-23E5E78AE0A2}" type="presOf" srcId="{CFC914CB-31FF-4910-8B05-C98381BEE25B}" destId="{26126D05-2C3B-4D08-B932-9D58019E8FCC}" srcOrd="0" destOrd="0" presId="urn:microsoft.com/office/officeart/2016/7/layout/LinearArrowProcessNumbered"/>
    <dgm:cxn modelId="{87D1CBA9-4CB8-4BD5-8A93-E87091AD6B76}" type="presOf" srcId="{D5BC5E5A-4307-47CB-966F-58E905B5C1B4}" destId="{6C0A4AF9-0713-4641-8433-D8630F2E90EC}" srcOrd="0" destOrd="0" presId="urn:microsoft.com/office/officeart/2016/7/layout/LinearArrowProcessNumbered"/>
    <dgm:cxn modelId="{AD8FC0AB-7DEA-406C-8E92-AEAFECDB2D14}" type="presOf" srcId="{DC1E5369-B54B-4F92-8413-E04D15B98BBE}" destId="{BCD232A3-E6E9-4BCD-86EA-5864698F2F57}" srcOrd="0" destOrd="0" presId="urn:microsoft.com/office/officeart/2016/7/layout/LinearArrowProcessNumbered"/>
    <dgm:cxn modelId="{3FF295AE-6077-4A68-99B1-3A54E0B1CD90}" type="presOf" srcId="{E8F312DD-7045-4669-B311-AC6E59ED55AC}" destId="{BAAFF43E-E7B2-4EC7-90AF-B77AF3439C6B}" srcOrd="0" destOrd="0" presId="urn:microsoft.com/office/officeart/2016/7/layout/LinearArrowProcessNumbered"/>
    <dgm:cxn modelId="{363D53AF-787B-49F1-A904-6356356199BE}" type="presOf" srcId="{425C56DA-1A6D-473A-873B-8297E68B4D93}" destId="{48094AE6-2DA5-48ED-B892-1200D6277ECC}" srcOrd="0" destOrd="0" presId="urn:microsoft.com/office/officeart/2016/7/layout/LinearArrowProcessNumbered"/>
    <dgm:cxn modelId="{26D2C4B0-1FFD-4989-AF2C-59223ED2452F}" type="presOf" srcId="{368CC892-EC56-44FE-BEE9-83E5396CC873}" destId="{3F6BFBCE-F91A-4818-8FAC-FE6645375543}" srcOrd="0" destOrd="0" presId="urn:microsoft.com/office/officeart/2016/7/layout/LinearArrowProcessNumbered"/>
    <dgm:cxn modelId="{348CA0C2-42BE-48C9-A5AE-C8A0B5B41990}" type="presOf" srcId="{1641EC93-3A63-48DB-AC63-9461BFE17A1C}" destId="{61386FEB-2B77-4730-8E7E-C53932889CD2}" srcOrd="0" destOrd="0" presId="urn:microsoft.com/office/officeart/2016/7/layout/LinearArrowProcessNumbered"/>
    <dgm:cxn modelId="{DA9F71EB-701E-4AC6-9D0E-72C6295F8684}" type="presOf" srcId="{0E548F30-7F12-411B-A9B7-57CECBE498CD}" destId="{7858DE1C-4F2B-4F33-9C9E-E3EC99ED09A7}" srcOrd="0" destOrd="0" presId="urn:microsoft.com/office/officeart/2016/7/layout/LinearArrowProcessNumbered"/>
    <dgm:cxn modelId="{12FED8FA-3666-42F6-B475-428A411A4EFB}" srcId="{8CF8B16E-B9B0-47B4-808C-A2433EC1ED7F}" destId="{84510428-2952-48D0-BF53-25718B0D3DFF}" srcOrd="6" destOrd="0" parTransId="{4FE9DA44-39EC-4867-862D-21A5253FBCFF}" sibTransId="{E8F312DD-7045-4669-B311-AC6E59ED55AC}"/>
    <dgm:cxn modelId="{03E98BFC-77C5-4F9A-B77A-AEBF042C66D3}" type="presOf" srcId="{84510428-2952-48D0-BF53-25718B0D3DFF}" destId="{31ED520A-5164-471A-96A0-1908A8DC713F}" srcOrd="0" destOrd="0" presId="urn:microsoft.com/office/officeart/2016/7/layout/LinearArrowProcessNumbered"/>
    <dgm:cxn modelId="{E4E97D34-681E-4E31-918F-10F9043F62AC}" type="presParOf" srcId="{49535971-7C6C-45D5-AEC0-B1A9FF6F1441}" destId="{45A7E703-DE4C-464F-A0D1-2DA319502845}" srcOrd="0" destOrd="0" presId="urn:microsoft.com/office/officeart/2016/7/layout/LinearArrowProcessNumbered"/>
    <dgm:cxn modelId="{13434683-8DBF-408D-8248-0A0537DFD2F7}" type="presParOf" srcId="{45A7E703-DE4C-464F-A0D1-2DA319502845}" destId="{FA9198FC-3479-499F-8A13-FB04A2B6AFBD}" srcOrd="0" destOrd="0" presId="urn:microsoft.com/office/officeart/2016/7/layout/LinearArrowProcessNumbered"/>
    <dgm:cxn modelId="{8AED27B9-5114-4CFC-A879-4B85CA0AA904}" type="presParOf" srcId="{45A7E703-DE4C-464F-A0D1-2DA319502845}" destId="{A7C3BBCB-2B4C-4EB0-A434-95F129BDE759}" srcOrd="1" destOrd="0" presId="urn:microsoft.com/office/officeart/2016/7/layout/LinearArrowProcessNumbered"/>
    <dgm:cxn modelId="{8B162664-EC7A-410A-8D23-CB4F68C62BBA}" type="presParOf" srcId="{A7C3BBCB-2B4C-4EB0-A434-95F129BDE759}" destId="{5163640C-9999-436E-8A18-65BCDA1176C5}" srcOrd="0" destOrd="0" presId="urn:microsoft.com/office/officeart/2016/7/layout/LinearArrowProcessNumbered"/>
    <dgm:cxn modelId="{47B5A846-C2B6-43F4-A140-B248980C599A}" type="presParOf" srcId="{A7C3BBCB-2B4C-4EB0-A434-95F129BDE759}" destId="{721B0B97-A97F-417B-B601-E593334C7FAE}" srcOrd="1" destOrd="0" presId="urn:microsoft.com/office/officeart/2016/7/layout/LinearArrowProcessNumbered"/>
    <dgm:cxn modelId="{DFAB7350-6F33-45FD-A188-89BB62F22EA4}" type="presParOf" srcId="{A7C3BBCB-2B4C-4EB0-A434-95F129BDE759}" destId="{F846D9AA-9BC3-4487-8F89-A25EA2D5CFCB}" srcOrd="2" destOrd="0" presId="urn:microsoft.com/office/officeart/2016/7/layout/LinearArrowProcessNumbered"/>
    <dgm:cxn modelId="{515829A6-8886-4012-9B97-1F6573DDD89D}" type="presParOf" srcId="{A7C3BBCB-2B4C-4EB0-A434-95F129BDE759}" destId="{A58C4CA6-8299-41B0-A987-6672D1B325F4}" srcOrd="3" destOrd="0" presId="urn:microsoft.com/office/officeart/2016/7/layout/LinearArrowProcessNumbered"/>
    <dgm:cxn modelId="{8F706244-342C-4652-8ABE-697037FF3ABF}" type="presParOf" srcId="{45A7E703-DE4C-464F-A0D1-2DA319502845}" destId="{7E8D9E5C-A5B4-40C8-8624-2EE550A74B32}" srcOrd="2" destOrd="0" presId="urn:microsoft.com/office/officeart/2016/7/layout/LinearArrowProcessNumbered"/>
    <dgm:cxn modelId="{0D12A426-EF36-491C-99A0-4DD2A2A8253A}" type="presParOf" srcId="{49535971-7C6C-45D5-AEC0-B1A9FF6F1441}" destId="{5471C1FD-54D3-438E-87B4-0642C60D8733}" srcOrd="1" destOrd="0" presId="urn:microsoft.com/office/officeart/2016/7/layout/LinearArrowProcessNumbered"/>
    <dgm:cxn modelId="{31BE94DD-5D46-456C-9AA8-5B9BAAA3EACC}" type="presParOf" srcId="{49535971-7C6C-45D5-AEC0-B1A9FF6F1441}" destId="{83778480-2F05-453E-AE2A-309E4BB83F09}" srcOrd="2" destOrd="0" presId="urn:microsoft.com/office/officeart/2016/7/layout/LinearArrowProcessNumbered"/>
    <dgm:cxn modelId="{96E7D618-944A-4DA5-BAE4-96A2ACB58E31}" type="presParOf" srcId="{83778480-2F05-453E-AE2A-309E4BB83F09}" destId="{C18D5A85-0967-4A38-B50C-366961BF333C}" srcOrd="0" destOrd="0" presId="urn:microsoft.com/office/officeart/2016/7/layout/LinearArrowProcessNumbered"/>
    <dgm:cxn modelId="{2BF78D54-B2E9-4251-ADBC-3D084FEF0B66}" type="presParOf" srcId="{83778480-2F05-453E-AE2A-309E4BB83F09}" destId="{A20D351D-D928-4F08-BBDF-244B5F501C60}" srcOrd="1" destOrd="0" presId="urn:microsoft.com/office/officeart/2016/7/layout/LinearArrowProcessNumbered"/>
    <dgm:cxn modelId="{43869D17-BBFB-45B9-BB1A-11CF1851EE11}" type="presParOf" srcId="{A20D351D-D928-4F08-BBDF-244B5F501C60}" destId="{E0D891B9-9508-40AC-AD08-780550D786FD}" srcOrd="0" destOrd="0" presId="urn:microsoft.com/office/officeart/2016/7/layout/LinearArrowProcessNumbered"/>
    <dgm:cxn modelId="{90F2F807-512E-453E-B364-D8A376754730}" type="presParOf" srcId="{A20D351D-D928-4F08-BBDF-244B5F501C60}" destId="{4AF52730-5D4E-4175-B364-99D8BEA343BA}" srcOrd="1" destOrd="0" presId="urn:microsoft.com/office/officeart/2016/7/layout/LinearArrowProcessNumbered"/>
    <dgm:cxn modelId="{AE558D64-F809-4E6A-8246-50E72CC318E7}" type="presParOf" srcId="{A20D351D-D928-4F08-BBDF-244B5F501C60}" destId="{19BABEE4-90E6-4D0E-8152-6071186FFFAB}" srcOrd="2" destOrd="0" presId="urn:microsoft.com/office/officeart/2016/7/layout/LinearArrowProcessNumbered"/>
    <dgm:cxn modelId="{089FCDDA-412A-4E4D-8F1A-BFD9BD434C69}" type="presParOf" srcId="{A20D351D-D928-4F08-BBDF-244B5F501C60}" destId="{9F955BA0-4F1F-4C24-950E-067CBA1AB9D6}" srcOrd="3" destOrd="0" presId="urn:microsoft.com/office/officeart/2016/7/layout/LinearArrowProcessNumbered"/>
    <dgm:cxn modelId="{970AAF15-B5F4-45EB-978F-D64C3703EF53}" type="presParOf" srcId="{83778480-2F05-453E-AE2A-309E4BB83F09}" destId="{2B79F63F-DFBB-4C7C-92E7-376085CAA850}" srcOrd="2" destOrd="0" presId="urn:microsoft.com/office/officeart/2016/7/layout/LinearArrowProcessNumbered"/>
    <dgm:cxn modelId="{C0DB1EBE-8E07-41B0-A249-9BEA49EBC69A}" type="presParOf" srcId="{49535971-7C6C-45D5-AEC0-B1A9FF6F1441}" destId="{54D5F2F9-2B15-4D20-86A7-32D21A9D5D72}" srcOrd="3" destOrd="0" presId="urn:microsoft.com/office/officeart/2016/7/layout/LinearArrowProcessNumbered"/>
    <dgm:cxn modelId="{8EAC8188-5225-4263-9D35-5CDDEB77BB36}" type="presParOf" srcId="{49535971-7C6C-45D5-AEC0-B1A9FF6F1441}" destId="{0CECE8E7-75C5-43F5-AF07-CCCC54A5CE2B}" srcOrd="4" destOrd="0" presId="urn:microsoft.com/office/officeart/2016/7/layout/LinearArrowProcessNumbered"/>
    <dgm:cxn modelId="{31F89ABD-C34F-4D57-9BC2-29A2A3E60A90}" type="presParOf" srcId="{0CECE8E7-75C5-43F5-AF07-CCCC54A5CE2B}" destId="{C93CF185-0664-4CC8-86BF-E0EC6387B883}" srcOrd="0" destOrd="0" presId="urn:microsoft.com/office/officeart/2016/7/layout/LinearArrowProcessNumbered"/>
    <dgm:cxn modelId="{D97B64F5-2791-437C-9F56-66A921035475}" type="presParOf" srcId="{0CECE8E7-75C5-43F5-AF07-CCCC54A5CE2B}" destId="{2401E8D5-798F-4311-B527-820B6CACE7DC}" srcOrd="1" destOrd="0" presId="urn:microsoft.com/office/officeart/2016/7/layout/LinearArrowProcessNumbered"/>
    <dgm:cxn modelId="{62EB14B4-C0A3-44DC-8F33-4E3711EA5B83}" type="presParOf" srcId="{2401E8D5-798F-4311-B527-820B6CACE7DC}" destId="{36344BED-AABC-4D29-B16A-D6C68F5A0716}" srcOrd="0" destOrd="0" presId="urn:microsoft.com/office/officeart/2016/7/layout/LinearArrowProcessNumbered"/>
    <dgm:cxn modelId="{C51DB229-55F3-4AFC-9ACA-8906C36A7C4F}" type="presParOf" srcId="{2401E8D5-798F-4311-B527-820B6CACE7DC}" destId="{0BFF3946-F815-4DA2-BCF0-CA741A6207DA}" srcOrd="1" destOrd="0" presId="urn:microsoft.com/office/officeart/2016/7/layout/LinearArrowProcessNumbered"/>
    <dgm:cxn modelId="{182641A6-C52B-40EF-A1A8-95E43698D435}" type="presParOf" srcId="{2401E8D5-798F-4311-B527-820B6CACE7DC}" destId="{61386FEB-2B77-4730-8E7E-C53932889CD2}" srcOrd="2" destOrd="0" presId="urn:microsoft.com/office/officeart/2016/7/layout/LinearArrowProcessNumbered"/>
    <dgm:cxn modelId="{68E86FED-BE36-468A-BBD6-04D15390D1BF}" type="presParOf" srcId="{2401E8D5-798F-4311-B527-820B6CACE7DC}" destId="{10C3F7FF-0D0E-4E84-8111-EB5B0A258635}" srcOrd="3" destOrd="0" presId="urn:microsoft.com/office/officeart/2016/7/layout/LinearArrowProcessNumbered"/>
    <dgm:cxn modelId="{9BD0244C-30B6-45F2-996E-C9F0981310F7}" type="presParOf" srcId="{0CECE8E7-75C5-43F5-AF07-CCCC54A5CE2B}" destId="{48094AE6-2DA5-48ED-B892-1200D6277ECC}" srcOrd="2" destOrd="0" presId="urn:microsoft.com/office/officeart/2016/7/layout/LinearArrowProcessNumbered"/>
    <dgm:cxn modelId="{544F472D-0BBB-4006-8695-F5604C55CDAF}" type="presParOf" srcId="{49535971-7C6C-45D5-AEC0-B1A9FF6F1441}" destId="{40712C00-77F7-4A15-B113-D442D60CC517}" srcOrd="5" destOrd="0" presId="urn:microsoft.com/office/officeart/2016/7/layout/LinearArrowProcessNumbered"/>
    <dgm:cxn modelId="{D8FAF28E-7B5F-411C-9982-C36E7BBBA572}" type="presParOf" srcId="{49535971-7C6C-45D5-AEC0-B1A9FF6F1441}" destId="{70169FFD-7CD1-4F7C-A5A4-72C3CFF1BBCB}" srcOrd="6" destOrd="0" presId="urn:microsoft.com/office/officeart/2016/7/layout/LinearArrowProcessNumbered"/>
    <dgm:cxn modelId="{25C80389-2150-4731-A797-B217FF61069A}" type="presParOf" srcId="{70169FFD-7CD1-4F7C-A5A4-72C3CFF1BBCB}" destId="{4AB6CBE9-375E-4699-A1EE-4D9F77C92F52}" srcOrd="0" destOrd="0" presId="urn:microsoft.com/office/officeart/2016/7/layout/LinearArrowProcessNumbered"/>
    <dgm:cxn modelId="{479E0FAB-4214-455C-A1E4-FC06951A4436}" type="presParOf" srcId="{70169FFD-7CD1-4F7C-A5A4-72C3CFF1BBCB}" destId="{BF0759A8-4369-4EB5-96D2-6FFC5EE53744}" srcOrd="1" destOrd="0" presId="urn:microsoft.com/office/officeart/2016/7/layout/LinearArrowProcessNumbered"/>
    <dgm:cxn modelId="{D6AF6A56-4B10-4902-A181-5ADA577E515F}" type="presParOf" srcId="{BF0759A8-4369-4EB5-96D2-6FFC5EE53744}" destId="{6B9A0551-C9B6-449B-B16F-80AD101320E8}" srcOrd="0" destOrd="0" presId="urn:microsoft.com/office/officeart/2016/7/layout/LinearArrowProcessNumbered"/>
    <dgm:cxn modelId="{ABFA9CC3-B3BF-44AD-B4F6-3EAA10326DB2}" type="presParOf" srcId="{BF0759A8-4369-4EB5-96D2-6FFC5EE53744}" destId="{C830F1B3-C07B-448F-BDA1-88B5A94AFFD9}" srcOrd="1" destOrd="0" presId="urn:microsoft.com/office/officeart/2016/7/layout/LinearArrowProcessNumbered"/>
    <dgm:cxn modelId="{409DE15F-F636-41D6-9D5D-0E2FB84C6E94}" type="presParOf" srcId="{BF0759A8-4369-4EB5-96D2-6FFC5EE53744}" destId="{3F6BFBCE-F91A-4818-8FAC-FE6645375543}" srcOrd="2" destOrd="0" presId="urn:microsoft.com/office/officeart/2016/7/layout/LinearArrowProcessNumbered"/>
    <dgm:cxn modelId="{84C2672E-199A-49C1-9F69-7A5D9D35FE36}" type="presParOf" srcId="{BF0759A8-4369-4EB5-96D2-6FFC5EE53744}" destId="{898C7590-0C78-4E4E-90D3-F79BDC6BA999}" srcOrd="3" destOrd="0" presId="urn:microsoft.com/office/officeart/2016/7/layout/LinearArrowProcessNumbered"/>
    <dgm:cxn modelId="{DEC4AF2D-5324-463B-BCA1-00C8EEE3E945}" type="presParOf" srcId="{70169FFD-7CD1-4F7C-A5A4-72C3CFF1BBCB}" destId="{6C0A4AF9-0713-4641-8433-D8630F2E90EC}" srcOrd="2" destOrd="0" presId="urn:microsoft.com/office/officeart/2016/7/layout/LinearArrowProcessNumbered"/>
    <dgm:cxn modelId="{C2D59DBD-3AF2-43ED-A0DB-CB1FE0DB7AFE}" type="presParOf" srcId="{49535971-7C6C-45D5-AEC0-B1A9FF6F1441}" destId="{B9832B4E-020F-46C6-A3DD-419346E2F98B}" srcOrd="7" destOrd="0" presId="urn:microsoft.com/office/officeart/2016/7/layout/LinearArrowProcessNumbered"/>
    <dgm:cxn modelId="{01946A09-76B2-401E-A8C9-66D6B10A7DEA}" type="presParOf" srcId="{49535971-7C6C-45D5-AEC0-B1A9FF6F1441}" destId="{2D1FEE06-21D6-40F6-B5A5-3D47A1EC179A}" srcOrd="8" destOrd="0" presId="urn:microsoft.com/office/officeart/2016/7/layout/LinearArrowProcessNumbered"/>
    <dgm:cxn modelId="{E9D2A28C-D532-4B16-80BA-FE7F5EC192A2}" type="presParOf" srcId="{2D1FEE06-21D6-40F6-B5A5-3D47A1EC179A}" destId="{FA33DE3F-B535-4466-84E5-152F8C356E20}" srcOrd="0" destOrd="0" presId="urn:microsoft.com/office/officeart/2016/7/layout/LinearArrowProcessNumbered"/>
    <dgm:cxn modelId="{C65A6407-95CC-42A1-BAE4-7B086D12AEC4}" type="presParOf" srcId="{2D1FEE06-21D6-40F6-B5A5-3D47A1EC179A}" destId="{18C4E28D-FAE9-4B29-A708-95A220515836}" srcOrd="1" destOrd="0" presId="urn:microsoft.com/office/officeart/2016/7/layout/LinearArrowProcessNumbered"/>
    <dgm:cxn modelId="{EDF80982-6086-4C62-A988-28E7A27D08F9}" type="presParOf" srcId="{18C4E28D-FAE9-4B29-A708-95A220515836}" destId="{0E9E3AC8-BCE0-4984-A7E7-FBB18314C8E1}" srcOrd="0" destOrd="0" presId="urn:microsoft.com/office/officeart/2016/7/layout/LinearArrowProcessNumbered"/>
    <dgm:cxn modelId="{86208F38-DFA0-4A74-93C3-295FBE03E1CD}" type="presParOf" srcId="{18C4E28D-FAE9-4B29-A708-95A220515836}" destId="{3BAD3839-00A9-4105-8FCB-A3C003FD6876}" srcOrd="1" destOrd="0" presId="urn:microsoft.com/office/officeart/2016/7/layout/LinearArrowProcessNumbered"/>
    <dgm:cxn modelId="{31F995AC-BD46-412C-A48E-39DAEFA74BC2}" type="presParOf" srcId="{18C4E28D-FAE9-4B29-A708-95A220515836}" destId="{BCD232A3-E6E9-4BCD-86EA-5864698F2F57}" srcOrd="2" destOrd="0" presId="urn:microsoft.com/office/officeart/2016/7/layout/LinearArrowProcessNumbered"/>
    <dgm:cxn modelId="{93B38BD0-7FF4-4E91-8666-F8DAF71B930C}" type="presParOf" srcId="{18C4E28D-FAE9-4B29-A708-95A220515836}" destId="{ED23B5FC-24F7-4753-86B8-2BB91C8203C6}" srcOrd="3" destOrd="0" presId="urn:microsoft.com/office/officeart/2016/7/layout/LinearArrowProcessNumbered"/>
    <dgm:cxn modelId="{E7409CFC-5B90-4DB5-9FB5-60B1CAFA247F}" type="presParOf" srcId="{2D1FEE06-21D6-40F6-B5A5-3D47A1EC179A}" destId="{72D84B12-ABB8-40FE-9A94-A908EEC44680}" srcOrd="2" destOrd="0" presId="urn:microsoft.com/office/officeart/2016/7/layout/LinearArrowProcessNumbered"/>
    <dgm:cxn modelId="{50E4D71C-F6AD-4C95-9BFE-672D89A4786C}" type="presParOf" srcId="{49535971-7C6C-45D5-AEC0-B1A9FF6F1441}" destId="{4544C1DA-A301-4285-AECB-38060616D2AB}" srcOrd="9" destOrd="0" presId="urn:microsoft.com/office/officeart/2016/7/layout/LinearArrowProcessNumbered"/>
    <dgm:cxn modelId="{EE31A733-C68D-48C3-A7C3-C5E6EF99174A}" type="presParOf" srcId="{49535971-7C6C-45D5-AEC0-B1A9FF6F1441}" destId="{28B1718F-8BC2-4D1C-87C9-254D5FDD0307}" srcOrd="10" destOrd="0" presId="urn:microsoft.com/office/officeart/2016/7/layout/LinearArrowProcessNumbered"/>
    <dgm:cxn modelId="{FA7C3047-77AB-4DB4-A375-A636406FE769}" type="presParOf" srcId="{28B1718F-8BC2-4D1C-87C9-254D5FDD0307}" destId="{6B7AA926-50FE-425C-A211-33F0F5939D73}" srcOrd="0" destOrd="0" presId="urn:microsoft.com/office/officeart/2016/7/layout/LinearArrowProcessNumbered"/>
    <dgm:cxn modelId="{7C27BBFC-1752-4327-914E-872F9BC63576}" type="presParOf" srcId="{28B1718F-8BC2-4D1C-87C9-254D5FDD0307}" destId="{96E99352-B57C-4DFC-A4BA-BFDFC56393F8}" srcOrd="1" destOrd="0" presId="urn:microsoft.com/office/officeart/2016/7/layout/LinearArrowProcessNumbered"/>
    <dgm:cxn modelId="{6E077674-D383-4E02-83BF-4C44277AF576}" type="presParOf" srcId="{96E99352-B57C-4DFC-A4BA-BFDFC56393F8}" destId="{04EC3230-19EE-4CFB-8516-87E8EFE65760}" srcOrd="0" destOrd="0" presId="urn:microsoft.com/office/officeart/2016/7/layout/LinearArrowProcessNumbered"/>
    <dgm:cxn modelId="{AF47AC54-9DCC-40B6-B91B-1278CCAD6CB5}" type="presParOf" srcId="{96E99352-B57C-4DFC-A4BA-BFDFC56393F8}" destId="{B8FAA848-10EA-4829-82AE-129A4AEF547D}" srcOrd="1" destOrd="0" presId="urn:microsoft.com/office/officeart/2016/7/layout/LinearArrowProcessNumbered"/>
    <dgm:cxn modelId="{FAB7C747-E1A9-4216-A771-A1CD1ABD2D03}" type="presParOf" srcId="{96E99352-B57C-4DFC-A4BA-BFDFC56393F8}" destId="{26126D05-2C3B-4D08-B932-9D58019E8FCC}" srcOrd="2" destOrd="0" presId="urn:microsoft.com/office/officeart/2016/7/layout/LinearArrowProcessNumbered"/>
    <dgm:cxn modelId="{29A078BA-1FA7-40A9-A361-B18F27097628}" type="presParOf" srcId="{96E99352-B57C-4DFC-A4BA-BFDFC56393F8}" destId="{0296F976-DBDF-4492-96AE-F2B1DCAC68FE}" srcOrd="3" destOrd="0" presId="urn:microsoft.com/office/officeart/2016/7/layout/LinearArrowProcessNumbered"/>
    <dgm:cxn modelId="{6FBF163A-016C-4F35-AB09-31A9CE5E504C}" type="presParOf" srcId="{28B1718F-8BC2-4D1C-87C9-254D5FDD0307}" destId="{ECFDBDC1-1653-40DA-9D9C-03BE59DF863C}" srcOrd="2" destOrd="0" presId="urn:microsoft.com/office/officeart/2016/7/layout/LinearArrowProcessNumbered"/>
    <dgm:cxn modelId="{661E6A91-DFFD-432A-9F9E-0AF2D1173FE0}" type="presParOf" srcId="{49535971-7C6C-45D5-AEC0-B1A9FF6F1441}" destId="{11731F7E-039E-408E-A421-D86F226CA65C}" srcOrd="11" destOrd="0" presId="urn:microsoft.com/office/officeart/2016/7/layout/LinearArrowProcessNumbered"/>
    <dgm:cxn modelId="{4F3DFFE3-A91D-473B-AF43-40DCA5F0D92B}" type="presParOf" srcId="{49535971-7C6C-45D5-AEC0-B1A9FF6F1441}" destId="{371F7142-63CA-48B6-BCE7-AA1B62A96ED2}" srcOrd="12" destOrd="0" presId="urn:microsoft.com/office/officeart/2016/7/layout/LinearArrowProcessNumbered"/>
    <dgm:cxn modelId="{7CCFC337-333C-46DE-9609-7AEC87039832}" type="presParOf" srcId="{371F7142-63CA-48B6-BCE7-AA1B62A96ED2}" destId="{595448DE-3681-40F3-982A-38A0ABABE652}" srcOrd="0" destOrd="0" presId="urn:microsoft.com/office/officeart/2016/7/layout/LinearArrowProcessNumbered"/>
    <dgm:cxn modelId="{1C32173C-CAAE-4481-BB15-E8BF3D4A906E}" type="presParOf" srcId="{371F7142-63CA-48B6-BCE7-AA1B62A96ED2}" destId="{54B8ADD8-FD3A-4403-97E2-A9E0660A8888}" srcOrd="1" destOrd="0" presId="urn:microsoft.com/office/officeart/2016/7/layout/LinearArrowProcessNumbered"/>
    <dgm:cxn modelId="{4DAA1D82-2E07-425C-80CC-6B0EBAC1D0C1}" type="presParOf" srcId="{54B8ADD8-FD3A-4403-97E2-A9E0660A8888}" destId="{BEEFDE26-9C91-47E5-B710-F25BF7E64452}" srcOrd="0" destOrd="0" presId="urn:microsoft.com/office/officeart/2016/7/layout/LinearArrowProcessNumbered"/>
    <dgm:cxn modelId="{56A28B31-000E-4CA2-BB4B-63BCED5F6977}" type="presParOf" srcId="{54B8ADD8-FD3A-4403-97E2-A9E0660A8888}" destId="{1E9637CA-4F1A-4A3F-B2A9-E1C8A4F825A3}" srcOrd="1" destOrd="0" presId="urn:microsoft.com/office/officeart/2016/7/layout/LinearArrowProcessNumbered"/>
    <dgm:cxn modelId="{8394EF8E-BAC3-40CC-9C5C-4BF90201C399}" type="presParOf" srcId="{54B8ADD8-FD3A-4403-97E2-A9E0660A8888}" destId="{BAAFF43E-E7B2-4EC7-90AF-B77AF3439C6B}" srcOrd="2" destOrd="0" presId="urn:microsoft.com/office/officeart/2016/7/layout/LinearArrowProcessNumbered"/>
    <dgm:cxn modelId="{D4EA89B4-B343-4341-B5F3-A5B19AE3F7DC}" type="presParOf" srcId="{54B8ADD8-FD3A-4403-97E2-A9E0660A8888}" destId="{ED976A3F-A5DC-48E5-A9D4-78331D404515}" srcOrd="3" destOrd="0" presId="urn:microsoft.com/office/officeart/2016/7/layout/LinearArrowProcessNumbered"/>
    <dgm:cxn modelId="{991ACB02-7C7F-4A96-B253-C8ABC616E5DC}" type="presParOf" srcId="{371F7142-63CA-48B6-BCE7-AA1B62A96ED2}" destId="{31ED520A-5164-471A-96A0-1908A8DC713F}" srcOrd="2" destOrd="0" presId="urn:microsoft.com/office/officeart/2016/7/layout/LinearArrowProcessNumbered"/>
    <dgm:cxn modelId="{FF123AFF-CA7A-43B2-8E5F-734482D1F601}" type="presParOf" srcId="{49535971-7C6C-45D5-AEC0-B1A9FF6F1441}" destId="{383B4075-D2EF-41EC-9580-FA333155FFAE}" srcOrd="13" destOrd="0" presId="urn:microsoft.com/office/officeart/2016/7/layout/LinearArrowProcessNumbered"/>
    <dgm:cxn modelId="{2860C58C-BCCB-4235-8F33-40D6CBBDA4EE}" type="presParOf" srcId="{49535971-7C6C-45D5-AEC0-B1A9FF6F1441}" destId="{1994536C-4152-43C5-AF26-A083D12BCFF8}" srcOrd="14" destOrd="0" presId="urn:microsoft.com/office/officeart/2016/7/layout/LinearArrowProcessNumbered"/>
    <dgm:cxn modelId="{78E71309-551E-425A-BE37-2CC0D20D5289}" type="presParOf" srcId="{1994536C-4152-43C5-AF26-A083D12BCFF8}" destId="{66337544-1FA2-4C65-8C0F-5899BC17D41F}" srcOrd="0" destOrd="0" presId="urn:microsoft.com/office/officeart/2016/7/layout/LinearArrowProcessNumbered"/>
    <dgm:cxn modelId="{A8B2F632-3E7D-477F-8F5D-DA43021C59B9}" type="presParOf" srcId="{1994536C-4152-43C5-AF26-A083D12BCFF8}" destId="{DE48BE81-7CAC-4D6A-8F14-6B5C7C824D06}" srcOrd="1" destOrd="0" presId="urn:microsoft.com/office/officeart/2016/7/layout/LinearArrowProcessNumbered"/>
    <dgm:cxn modelId="{3A915990-DD27-4DE0-B30A-56041F818627}" type="presParOf" srcId="{DE48BE81-7CAC-4D6A-8F14-6B5C7C824D06}" destId="{778D0B61-AB6D-4916-8F14-493AFB4E688F}" srcOrd="0" destOrd="0" presId="urn:microsoft.com/office/officeart/2016/7/layout/LinearArrowProcessNumbered"/>
    <dgm:cxn modelId="{AAA42BD2-F56B-4850-93A0-8401D873B2F5}" type="presParOf" srcId="{DE48BE81-7CAC-4D6A-8F14-6B5C7C824D06}" destId="{09657E8F-A458-48CA-B97F-D6625E7DFE2C}" srcOrd="1" destOrd="0" presId="urn:microsoft.com/office/officeart/2016/7/layout/LinearArrowProcessNumbered"/>
    <dgm:cxn modelId="{CD846D62-D502-475C-B165-109A06ACDCD6}" type="presParOf" srcId="{DE48BE81-7CAC-4D6A-8F14-6B5C7C824D06}" destId="{17007440-807B-446D-8C65-58E9C01E5192}" srcOrd="2" destOrd="0" presId="urn:microsoft.com/office/officeart/2016/7/layout/LinearArrowProcessNumbered"/>
    <dgm:cxn modelId="{846CC42B-BBB9-467D-9670-163948B5A61D}" type="presParOf" srcId="{DE48BE81-7CAC-4D6A-8F14-6B5C7C824D06}" destId="{14E9F9A4-F691-431D-92C4-703DA087D0EE}" srcOrd="3" destOrd="0" presId="urn:microsoft.com/office/officeart/2016/7/layout/LinearArrowProcessNumbered"/>
    <dgm:cxn modelId="{99F55725-4566-4255-B5B2-414082D89501}" type="presParOf" srcId="{1994536C-4152-43C5-AF26-A083D12BCFF8}" destId="{7858DE1C-4F2B-4F33-9C9E-E3EC99ED09A7}" srcOrd="2" destOrd="0" presId="urn:microsoft.com/office/officeart/2016/7/layout/LinearArrowProcessNumbered"/>
    <dgm:cxn modelId="{53257294-46B3-44A5-8347-618E6734D5D6}" type="presParOf" srcId="{49535971-7C6C-45D5-AEC0-B1A9FF6F1441}" destId="{750BD955-FA10-4124-8F42-A25F6CE2A1F4}" srcOrd="15" destOrd="0" presId="urn:microsoft.com/office/officeart/2016/7/layout/LinearArrowProcessNumbered"/>
    <dgm:cxn modelId="{01FAE389-0BB5-4BB1-B1B2-D5D85E742863}" type="presParOf" srcId="{49535971-7C6C-45D5-AEC0-B1A9FF6F1441}" destId="{2EB46F5A-96E2-401D-97A8-2EA920A6E1A6}" srcOrd="16" destOrd="0" presId="urn:microsoft.com/office/officeart/2016/7/layout/LinearArrowProcessNumbered"/>
    <dgm:cxn modelId="{DEEC0927-7B53-477F-9DB7-213B6A4EFC86}" type="presParOf" srcId="{2EB46F5A-96E2-401D-97A8-2EA920A6E1A6}" destId="{93396BA7-CD1F-49D5-A263-0785D8FB6839}" srcOrd="0" destOrd="0" presId="urn:microsoft.com/office/officeart/2016/7/layout/LinearArrowProcessNumbered"/>
    <dgm:cxn modelId="{21E45B5C-0450-46FC-9B3A-0969FC7120C2}" type="presParOf" srcId="{2EB46F5A-96E2-401D-97A8-2EA920A6E1A6}" destId="{B3E8110B-19D8-4349-9D7A-A7747588D526}" srcOrd="1" destOrd="0" presId="urn:microsoft.com/office/officeart/2016/7/layout/LinearArrowProcessNumbered"/>
    <dgm:cxn modelId="{0BE4A432-D5C0-4121-9DB4-6F99ED605040}" type="presParOf" srcId="{B3E8110B-19D8-4349-9D7A-A7747588D526}" destId="{1EE5DF1A-33AA-4451-947D-D5DC84A55726}" srcOrd="0" destOrd="0" presId="urn:microsoft.com/office/officeart/2016/7/layout/LinearArrowProcessNumbered"/>
    <dgm:cxn modelId="{35B5A28D-81D1-4742-8FDA-8A941466349F}" type="presParOf" srcId="{B3E8110B-19D8-4349-9D7A-A7747588D526}" destId="{1DF7E122-E392-4E5E-A87B-2BE4C965FA9B}" srcOrd="1" destOrd="0" presId="urn:microsoft.com/office/officeart/2016/7/layout/LinearArrowProcessNumbered"/>
    <dgm:cxn modelId="{0105C4A9-9536-4431-BBFB-1EC192B9D2C8}" type="presParOf" srcId="{B3E8110B-19D8-4349-9D7A-A7747588D526}" destId="{3A3AFFD0-EAC0-4253-BF1C-CD225D975D28}" srcOrd="2" destOrd="0" presId="urn:microsoft.com/office/officeart/2016/7/layout/LinearArrowProcessNumbered"/>
    <dgm:cxn modelId="{3837A170-B489-43A1-A90D-D799FD2C7B69}" type="presParOf" srcId="{B3E8110B-19D8-4349-9D7A-A7747588D526}" destId="{F2BE0EE6-9D3E-4836-852B-B15B14BE1A54}" srcOrd="3" destOrd="0" presId="urn:microsoft.com/office/officeart/2016/7/layout/LinearArrowProcessNumbered"/>
    <dgm:cxn modelId="{F9740BCB-7170-4AE0-8D2F-D8A171D8D2E7}" type="presParOf" srcId="{2EB46F5A-96E2-401D-97A8-2EA920A6E1A6}" destId="{7269C881-B5F1-4448-9831-6A668F88266D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B58DE9-B87A-44F3-AA85-DDA78CF410F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23C43A-2227-4ED9-B8A8-A053C7A8DE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Formul</a:t>
          </a:r>
          <a:r>
            <a:rPr lang="en-US"/>
            <a:t>a used for finding the performance levelof employees </a:t>
          </a:r>
        </a:p>
      </dgm:t>
    </dgm:pt>
    <dgm:pt modelId="{D3A25B74-4CB1-4ECC-B3FB-CF71E425FE00}" type="parTrans" cxnId="{3C885F88-3568-4658-8311-2309AB3DECE2}">
      <dgm:prSet/>
      <dgm:spPr/>
      <dgm:t>
        <a:bodyPr/>
        <a:lstStyle/>
        <a:p>
          <a:endParaRPr lang="en-US"/>
        </a:p>
      </dgm:t>
    </dgm:pt>
    <dgm:pt modelId="{4CBEA847-9ECC-4791-BC6F-9980DC9B156D}" type="sibTrans" cxnId="{3C885F88-3568-4658-8311-2309AB3DECE2}">
      <dgm:prSet/>
      <dgm:spPr/>
      <dgm:t>
        <a:bodyPr/>
        <a:lstStyle/>
        <a:p>
          <a:endParaRPr lang="en-US"/>
        </a:p>
      </dgm:t>
    </dgm:pt>
    <dgm:pt modelId="{AB16E7A9-5341-45FF-849D-FD6660112D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=IFS(Z8&gt;=5,"VERY HIGH",Z8&gt;=4,"HIGH",Z8&gt;=3,"MED",Z8&gt;=2,"LOW",Z8&gt;=1,"VERY LOW")</a:t>
          </a:r>
          <a:endParaRPr lang="en-US"/>
        </a:p>
      </dgm:t>
    </dgm:pt>
    <dgm:pt modelId="{DC717526-44FE-48FA-800A-83D2AE541946}" type="parTrans" cxnId="{DE4DD966-98BB-4C35-B76A-B77043C81A30}">
      <dgm:prSet/>
      <dgm:spPr/>
      <dgm:t>
        <a:bodyPr/>
        <a:lstStyle/>
        <a:p>
          <a:endParaRPr lang="en-US"/>
        </a:p>
      </dgm:t>
    </dgm:pt>
    <dgm:pt modelId="{501B9380-293D-4B2E-A121-6F3BEA23FF6C}" type="sibTrans" cxnId="{DE4DD966-98BB-4C35-B76A-B77043C81A30}">
      <dgm:prSet/>
      <dgm:spPr/>
      <dgm:t>
        <a:bodyPr/>
        <a:lstStyle/>
        <a:p>
          <a:endParaRPr lang="en-US"/>
        </a:p>
      </dgm:t>
    </dgm:pt>
    <dgm:pt modelId="{ABBC261A-B0AF-4579-B9DB-BAA06D1AE003}" type="pres">
      <dgm:prSet presAssocID="{16B58DE9-B87A-44F3-AA85-DDA78CF410F2}" presName="root" presStyleCnt="0">
        <dgm:presLayoutVars>
          <dgm:dir/>
          <dgm:resizeHandles val="exact"/>
        </dgm:presLayoutVars>
      </dgm:prSet>
      <dgm:spPr/>
    </dgm:pt>
    <dgm:pt modelId="{DD91C08C-0441-4719-ACDC-6C19333E4BAF}" type="pres">
      <dgm:prSet presAssocID="{4C23C43A-2227-4ED9-B8A8-A053C7A8DE8C}" presName="compNode" presStyleCnt="0"/>
      <dgm:spPr/>
    </dgm:pt>
    <dgm:pt modelId="{341CB0C0-A158-4674-9FEE-D2279EA3867A}" type="pres">
      <dgm:prSet presAssocID="{4C23C43A-2227-4ED9-B8A8-A053C7A8DE8C}" presName="bgRect" presStyleLbl="bgShp" presStyleIdx="0" presStyleCnt="2"/>
      <dgm:spPr/>
    </dgm:pt>
    <dgm:pt modelId="{7C0C51DA-AAB0-47B8-A80E-2902D2DF8C0C}" type="pres">
      <dgm:prSet presAssocID="{4C23C43A-2227-4ED9-B8A8-A053C7A8DE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96F880E-3AAB-46FD-804E-38034446AE5D}" type="pres">
      <dgm:prSet presAssocID="{4C23C43A-2227-4ED9-B8A8-A053C7A8DE8C}" presName="spaceRect" presStyleCnt="0"/>
      <dgm:spPr/>
    </dgm:pt>
    <dgm:pt modelId="{4EE383D0-929A-4A9A-AF36-B64398F77CE9}" type="pres">
      <dgm:prSet presAssocID="{4C23C43A-2227-4ED9-B8A8-A053C7A8DE8C}" presName="parTx" presStyleLbl="revTx" presStyleIdx="0" presStyleCnt="2">
        <dgm:presLayoutVars>
          <dgm:chMax val="0"/>
          <dgm:chPref val="0"/>
        </dgm:presLayoutVars>
      </dgm:prSet>
      <dgm:spPr/>
    </dgm:pt>
    <dgm:pt modelId="{363DE682-C2F7-43BD-AA42-809672F26B25}" type="pres">
      <dgm:prSet presAssocID="{4CBEA847-9ECC-4791-BC6F-9980DC9B156D}" presName="sibTrans" presStyleCnt="0"/>
      <dgm:spPr/>
    </dgm:pt>
    <dgm:pt modelId="{A657B5C3-8D6F-4257-9EF3-B033CABEB72C}" type="pres">
      <dgm:prSet presAssocID="{AB16E7A9-5341-45FF-849D-FD6660112D1B}" presName="compNode" presStyleCnt="0"/>
      <dgm:spPr/>
    </dgm:pt>
    <dgm:pt modelId="{DDBEFFFA-B439-40AE-8CE6-BA893FFE7E0B}" type="pres">
      <dgm:prSet presAssocID="{AB16E7A9-5341-45FF-849D-FD6660112D1B}" presName="bgRect" presStyleLbl="bgShp" presStyleIdx="1" presStyleCnt="2"/>
      <dgm:spPr/>
    </dgm:pt>
    <dgm:pt modelId="{A6D4577B-4A2C-47A5-B2FD-568D8F008879}" type="pres">
      <dgm:prSet presAssocID="{AB16E7A9-5341-45FF-849D-FD6660112D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D52968D3-7E7A-40AD-9950-A4D7367B41E0}" type="pres">
      <dgm:prSet presAssocID="{AB16E7A9-5341-45FF-849D-FD6660112D1B}" presName="spaceRect" presStyleCnt="0"/>
      <dgm:spPr/>
    </dgm:pt>
    <dgm:pt modelId="{CE03751D-9D97-4F41-8DC2-6D2926A1EEE5}" type="pres">
      <dgm:prSet presAssocID="{AB16E7A9-5341-45FF-849D-FD6660112D1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EAA7916-98D6-4D3A-9C92-D4A78B73989D}" type="presOf" srcId="{AB16E7A9-5341-45FF-849D-FD6660112D1B}" destId="{CE03751D-9D97-4F41-8DC2-6D2926A1EEE5}" srcOrd="0" destOrd="0" presId="urn:microsoft.com/office/officeart/2018/2/layout/IconVerticalSolidList"/>
    <dgm:cxn modelId="{2078792F-46F8-4407-985F-98988FA67DDF}" type="presOf" srcId="{16B58DE9-B87A-44F3-AA85-DDA78CF410F2}" destId="{ABBC261A-B0AF-4579-B9DB-BAA06D1AE003}" srcOrd="0" destOrd="0" presId="urn:microsoft.com/office/officeart/2018/2/layout/IconVerticalSolidList"/>
    <dgm:cxn modelId="{DE4DD966-98BB-4C35-B76A-B77043C81A30}" srcId="{16B58DE9-B87A-44F3-AA85-DDA78CF410F2}" destId="{AB16E7A9-5341-45FF-849D-FD6660112D1B}" srcOrd="1" destOrd="0" parTransId="{DC717526-44FE-48FA-800A-83D2AE541946}" sibTransId="{501B9380-293D-4B2E-A121-6F3BEA23FF6C}"/>
    <dgm:cxn modelId="{3C885F88-3568-4658-8311-2309AB3DECE2}" srcId="{16B58DE9-B87A-44F3-AA85-DDA78CF410F2}" destId="{4C23C43A-2227-4ED9-B8A8-A053C7A8DE8C}" srcOrd="0" destOrd="0" parTransId="{D3A25B74-4CB1-4ECC-B3FB-CF71E425FE00}" sibTransId="{4CBEA847-9ECC-4791-BC6F-9980DC9B156D}"/>
    <dgm:cxn modelId="{2DD9F699-ED73-49F7-BE67-4BB1F3D3EB82}" type="presOf" srcId="{4C23C43A-2227-4ED9-B8A8-A053C7A8DE8C}" destId="{4EE383D0-929A-4A9A-AF36-B64398F77CE9}" srcOrd="0" destOrd="0" presId="urn:microsoft.com/office/officeart/2018/2/layout/IconVerticalSolidList"/>
    <dgm:cxn modelId="{1D2270CA-2EF6-4D7A-8E41-0B0BC27554EE}" type="presParOf" srcId="{ABBC261A-B0AF-4579-B9DB-BAA06D1AE003}" destId="{DD91C08C-0441-4719-ACDC-6C19333E4BAF}" srcOrd="0" destOrd="0" presId="urn:microsoft.com/office/officeart/2018/2/layout/IconVerticalSolidList"/>
    <dgm:cxn modelId="{C3DA5669-E1CD-492E-9B1F-535462DD9EF1}" type="presParOf" srcId="{DD91C08C-0441-4719-ACDC-6C19333E4BAF}" destId="{341CB0C0-A158-4674-9FEE-D2279EA3867A}" srcOrd="0" destOrd="0" presId="urn:microsoft.com/office/officeart/2018/2/layout/IconVerticalSolidList"/>
    <dgm:cxn modelId="{93FE1341-7268-48EA-AF8A-EBEF1DD01019}" type="presParOf" srcId="{DD91C08C-0441-4719-ACDC-6C19333E4BAF}" destId="{7C0C51DA-AAB0-47B8-A80E-2902D2DF8C0C}" srcOrd="1" destOrd="0" presId="urn:microsoft.com/office/officeart/2018/2/layout/IconVerticalSolidList"/>
    <dgm:cxn modelId="{CE43C210-E032-4728-89F4-E879523952F4}" type="presParOf" srcId="{DD91C08C-0441-4719-ACDC-6C19333E4BAF}" destId="{996F880E-3AAB-46FD-804E-38034446AE5D}" srcOrd="2" destOrd="0" presId="urn:microsoft.com/office/officeart/2018/2/layout/IconVerticalSolidList"/>
    <dgm:cxn modelId="{AFD91C21-28B9-4557-837D-92E647188641}" type="presParOf" srcId="{DD91C08C-0441-4719-ACDC-6C19333E4BAF}" destId="{4EE383D0-929A-4A9A-AF36-B64398F77CE9}" srcOrd="3" destOrd="0" presId="urn:microsoft.com/office/officeart/2018/2/layout/IconVerticalSolidList"/>
    <dgm:cxn modelId="{A499E18D-CDA6-4089-B23B-9FE0D33CC3BC}" type="presParOf" srcId="{ABBC261A-B0AF-4579-B9DB-BAA06D1AE003}" destId="{363DE682-C2F7-43BD-AA42-809672F26B25}" srcOrd="1" destOrd="0" presId="urn:microsoft.com/office/officeart/2018/2/layout/IconVerticalSolidList"/>
    <dgm:cxn modelId="{6997C96A-8E0F-4B86-B32E-39856ECB2845}" type="presParOf" srcId="{ABBC261A-B0AF-4579-B9DB-BAA06D1AE003}" destId="{A657B5C3-8D6F-4257-9EF3-B033CABEB72C}" srcOrd="2" destOrd="0" presId="urn:microsoft.com/office/officeart/2018/2/layout/IconVerticalSolidList"/>
    <dgm:cxn modelId="{E540AAFD-E9D4-4357-8B9A-7156F0F8E052}" type="presParOf" srcId="{A657B5C3-8D6F-4257-9EF3-B033CABEB72C}" destId="{DDBEFFFA-B439-40AE-8CE6-BA893FFE7E0B}" srcOrd="0" destOrd="0" presId="urn:microsoft.com/office/officeart/2018/2/layout/IconVerticalSolidList"/>
    <dgm:cxn modelId="{F6491FFE-EE27-4EDB-B2B4-FAF31A935041}" type="presParOf" srcId="{A657B5C3-8D6F-4257-9EF3-B033CABEB72C}" destId="{A6D4577B-4A2C-47A5-B2FD-568D8F008879}" srcOrd="1" destOrd="0" presId="urn:microsoft.com/office/officeart/2018/2/layout/IconVerticalSolidList"/>
    <dgm:cxn modelId="{6CE1D8F5-8461-430E-872B-102065AA5E1C}" type="presParOf" srcId="{A657B5C3-8D6F-4257-9EF3-B033CABEB72C}" destId="{D52968D3-7E7A-40AD-9950-A4D7367B41E0}" srcOrd="2" destOrd="0" presId="urn:microsoft.com/office/officeart/2018/2/layout/IconVerticalSolidList"/>
    <dgm:cxn modelId="{BF81C493-0F5E-46D2-9967-8ED410A7E84A}" type="presParOf" srcId="{A657B5C3-8D6F-4257-9EF3-B033CABEB72C}" destId="{CE03751D-9D97-4F41-8DC2-6D2926A1EE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E4CA9E-7530-4268-A779-6B58E37E96D1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8CBCCE-A522-4413-9960-B0860BE41000}">
      <dgm:prSet/>
      <dgm:spPr/>
      <dgm:t>
        <a:bodyPr/>
        <a:lstStyle/>
        <a:p>
          <a:r>
            <a:rPr lang="en-US" b="1" u="heavy"/>
            <a:t>DATA COLLECTION</a:t>
          </a:r>
          <a:endParaRPr lang="en-US"/>
        </a:p>
      </dgm:t>
    </dgm:pt>
    <dgm:pt modelId="{E282F605-BE3D-4415-8BB2-A3584688FA31}" type="parTrans" cxnId="{BD57F832-1292-4EED-B8D3-3A27741B782D}">
      <dgm:prSet/>
      <dgm:spPr/>
      <dgm:t>
        <a:bodyPr/>
        <a:lstStyle/>
        <a:p>
          <a:endParaRPr lang="en-US"/>
        </a:p>
      </dgm:t>
    </dgm:pt>
    <dgm:pt modelId="{273BE01F-0053-4A4F-8C5D-CF2582C0D936}" type="sibTrans" cxnId="{BD57F832-1292-4EED-B8D3-3A27741B782D}">
      <dgm:prSet/>
      <dgm:spPr/>
      <dgm:t>
        <a:bodyPr/>
        <a:lstStyle/>
        <a:p>
          <a:endParaRPr lang="en-US"/>
        </a:p>
      </dgm:t>
    </dgm:pt>
    <dgm:pt modelId="{D2EB2CC9-2122-43B3-8C99-E2DFCD915A5A}">
      <dgm:prSet/>
      <dgm:spPr/>
      <dgm:t>
        <a:bodyPr/>
        <a:lstStyle/>
        <a:p>
          <a:r>
            <a:rPr lang="en-US"/>
            <a:t>Downloaded the data set from Edunet dashboard</a:t>
          </a:r>
        </a:p>
      </dgm:t>
    </dgm:pt>
    <dgm:pt modelId="{65295566-F700-401D-A135-15DB7B7D8CB2}" type="parTrans" cxnId="{E281FEB3-9678-45D0-9EEB-2E0492D0D9DF}">
      <dgm:prSet/>
      <dgm:spPr/>
      <dgm:t>
        <a:bodyPr/>
        <a:lstStyle/>
        <a:p>
          <a:endParaRPr lang="en-US"/>
        </a:p>
      </dgm:t>
    </dgm:pt>
    <dgm:pt modelId="{5426FC67-094A-4E2F-81D9-2F693F271C35}" type="sibTrans" cxnId="{E281FEB3-9678-45D0-9EEB-2E0492D0D9DF}">
      <dgm:prSet/>
      <dgm:spPr/>
      <dgm:t>
        <a:bodyPr/>
        <a:lstStyle/>
        <a:p>
          <a:endParaRPr lang="en-US"/>
        </a:p>
      </dgm:t>
    </dgm:pt>
    <dgm:pt modelId="{232E1B94-E30F-468F-BECF-C2409C3CBEB1}">
      <dgm:prSet/>
      <dgm:spPr/>
      <dgm:t>
        <a:bodyPr/>
        <a:lstStyle/>
        <a:p>
          <a:r>
            <a:rPr lang="en-US"/>
            <a:t>Opened the data in excel </a:t>
          </a:r>
        </a:p>
      </dgm:t>
    </dgm:pt>
    <dgm:pt modelId="{E8636DFF-34C5-4920-BDCE-25F1F190CC49}" type="parTrans" cxnId="{1C42A6DB-2FAB-4218-B9E3-010CD262AB08}">
      <dgm:prSet/>
      <dgm:spPr/>
      <dgm:t>
        <a:bodyPr/>
        <a:lstStyle/>
        <a:p>
          <a:endParaRPr lang="en-US"/>
        </a:p>
      </dgm:t>
    </dgm:pt>
    <dgm:pt modelId="{C9EAE606-BB5D-4A41-83EE-BFB3918908CB}" type="sibTrans" cxnId="{1C42A6DB-2FAB-4218-B9E3-010CD262AB08}">
      <dgm:prSet/>
      <dgm:spPr/>
      <dgm:t>
        <a:bodyPr/>
        <a:lstStyle/>
        <a:p>
          <a:endParaRPr lang="en-US"/>
        </a:p>
      </dgm:t>
    </dgm:pt>
    <dgm:pt modelId="{BCA30862-F27E-4095-91CB-2546B220B0F6}">
      <dgm:prSet/>
      <dgm:spPr/>
      <dgm:t>
        <a:bodyPr/>
        <a:lstStyle/>
        <a:p>
          <a:r>
            <a:rPr lang="en-US"/>
            <a:t>Saved the file in the desktop as an (.xls) file</a:t>
          </a:r>
        </a:p>
      </dgm:t>
    </dgm:pt>
    <dgm:pt modelId="{58DE1D35-5E12-4193-B27A-DD654EFA0207}" type="parTrans" cxnId="{BA115822-A2DA-48D4-AE24-1EED7FEF4286}">
      <dgm:prSet/>
      <dgm:spPr/>
      <dgm:t>
        <a:bodyPr/>
        <a:lstStyle/>
        <a:p>
          <a:endParaRPr lang="en-US"/>
        </a:p>
      </dgm:t>
    </dgm:pt>
    <dgm:pt modelId="{40550339-C632-4998-BFEF-7CD2A9CC930E}" type="sibTrans" cxnId="{BA115822-A2DA-48D4-AE24-1EED7FEF4286}">
      <dgm:prSet/>
      <dgm:spPr/>
      <dgm:t>
        <a:bodyPr/>
        <a:lstStyle/>
        <a:p>
          <a:endParaRPr lang="en-US"/>
        </a:p>
      </dgm:t>
    </dgm:pt>
    <dgm:pt modelId="{17BA6BF5-B36B-49A2-81CA-4DF4DC722364}">
      <dgm:prSet/>
      <dgm:spPr/>
      <dgm:t>
        <a:bodyPr/>
        <a:lstStyle/>
        <a:p>
          <a:r>
            <a:rPr lang="en-US" b="1" u="heavy"/>
            <a:t>FEATURE COLLECTION</a:t>
          </a:r>
          <a:endParaRPr lang="en-US"/>
        </a:p>
      </dgm:t>
    </dgm:pt>
    <dgm:pt modelId="{AA945E6A-B735-49C2-B413-E09F3E8A69B1}" type="parTrans" cxnId="{4C91B520-1BB8-4E3E-8B28-5AEA8D2402DF}">
      <dgm:prSet/>
      <dgm:spPr/>
      <dgm:t>
        <a:bodyPr/>
        <a:lstStyle/>
        <a:p>
          <a:endParaRPr lang="en-US"/>
        </a:p>
      </dgm:t>
    </dgm:pt>
    <dgm:pt modelId="{93BF8916-6BEB-4BA6-8196-07F5A697B6B2}" type="sibTrans" cxnId="{4C91B520-1BB8-4E3E-8B28-5AEA8D2402DF}">
      <dgm:prSet/>
      <dgm:spPr/>
      <dgm:t>
        <a:bodyPr/>
        <a:lstStyle/>
        <a:p>
          <a:endParaRPr lang="en-US"/>
        </a:p>
      </dgm:t>
    </dgm:pt>
    <dgm:pt modelId="{886B8976-28D5-427E-86A9-AF69F0A036B3}">
      <dgm:prSet/>
      <dgm:spPr/>
      <dgm:t>
        <a:bodyPr/>
        <a:lstStyle/>
        <a:p>
          <a:r>
            <a:rPr lang="en-US"/>
            <a:t>Used conditional formatting</a:t>
          </a:r>
        </a:p>
      </dgm:t>
    </dgm:pt>
    <dgm:pt modelId="{53267239-31F0-4A60-87B8-480D8FE7EB18}" type="parTrans" cxnId="{69B1D1B1-AA1F-4D62-B8CC-F80A127C30C2}">
      <dgm:prSet/>
      <dgm:spPr/>
      <dgm:t>
        <a:bodyPr/>
        <a:lstStyle/>
        <a:p>
          <a:endParaRPr lang="en-US"/>
        </a:p>
      </dgm:t>
    </dgm:pt>
    <dgm:pt modelId="{FA9C77CA-0BC0-4176-B380-C14636190776}" type="sibTrans" cxnId="{69B1D1B1-AA1F-4D62-B8CC-F80A127C30C2}">
      <dgm:prSet/>
      <dgm:spPr/>
      <dgm:t>
        <a:bodyPr/>
        <a:lstStyle/>
        <a:p>
          <a:endParaRPr lang="en-US"/>
        </a:p>
      </dgm:t>
    </dgm:pt>
    <dgm:pt modelId="{2EC34277-693F-4F82-BABD-FBF3733AE4BB}">
      <dgm:prSet/>
      <dgm:spPr/>
      <dgm:t>
        <a:bodyPr/>
        <a:lstStyle/>
        <a:p>
          <a:r>
            <a:rPr lang="en-US"/>
            <a:t>Used fill color option</a:t>
          </a:r>
        </a:p>
      </dgm:t>
    </dgm:pt>
    <dgm:pt modelId="{E8F54021-82BB-4849-984C-39BC401D4640}" type="parTrans" cxnId="{A6E8D8EB-DB2A-4C55-92EB-3786A0E275E9}">
      <dgm:prSet/>
      <dgm:spPr/>
      <dgm:t>
        <a:bodyPr/>
        <a:lstStyle/>
        <a:p>
          <a:endParaRPr lang="en-US"/>
        </a:p>
      </dgm:t>
    </dgm:pt>
    <dgm:pt modelId="{5FDC6376-1A60-4509-B07D-E419CEC88238}" type="sibTrans" cxnId="{A6E8D8EB-DB2A-4C55-92EB-3786A0E275E9}">
      <dgm:prSet/>
      <dgm:spPr/>
      <dgm:t>
        <a:bodyPr/>
        <a:lstStyle/>
        <a:p>
          <a:endParaRPr lang="en-US"/>
        </a:p>
      </dgm:t>
    </dgm:pt>
    <dgm:pt modelId="{D79092EA-71A7-44DD-9043-6237AFAF98AE}">
      <dgm:prSet/>
      <dgm:spPr/>
      <dgm:t>
        <a:bodyPr/>
        <a:lstStyle/>
        <a:p>
          <a:r>
            <a:rPr lang="en-US"/>
            <a:t>used filter option to separate blanks in the column</a:t>
          </a:r>
        </a:p>
      </dgm:t>
    </dgm:pt>
    <dgm:pt modelId="{967BF7DD-5050-4FB1-94A6-592F73B406C7}" type="parTrans" cxnId="{6635AACF-6D66-4F43-88A2-8EBF3E1FF5B3}">
      <dgm:prSet/>
      <dgm:spPr/>
      <dgm:t>
        <a:bodyPr/>
        <a:lstStyle/>
        <a:p>
          <a:endParaRPr lang="en-US"/>
        </a:p>
      </dgm:t>
    </dgm:pt>
    <dgm:pt modelId="{361221DE-48CE-49AD-906E-E62B34D6F27A}" type="sibTrans" cxnId="{6635AACF-6D66-4F43-88A2-8EBF3E1FF5B3}">
      <dgm:prSet/>
      <dgm:spPr/>
      <dgm:t>
        <a:bodyPr/>
        <a:lstStyle/>
        <a:p>
          <a:endParaRPr lang="en-US"/>
        </a:p>
      </dgm:t>
    </dgm:pt>
    <dgm:pt modelId="{F3367351-23B8-43FA-A85F-F6B5AED920C9}">
      <dgm:prSet/>
      <dgm:spPr/>
      <dgm:t>
        <a:bodyPr/>
        <a:lstStyle/>
        <a:p>
          <a:r>
            <a:rPr lang="en-US" b="1" u="sng" dirty="0"/>
            <a:t>DATA CLEANING</a:t>
          </a:r>
          <a:endParaRPr lang="en-US" dirty="0"/>
        </a:p>
      </dgm:t>
    </dgm:pt>
    <dgm:pt modelId="{4596854A-C1A1-4DE9-BE81-098AFD7DEF13}" type="parTrans" cxnId="{F43FE5FC-7A67-4107-A09C-4EEE99A2627C}">
      <dgm:prSet/>
      <dgm:spPr/>
      <dgm:t>
        <a:bodyPr/>
        <a:lstStyle/>
        <a:p>
          <a:endParaRPr lang="en-US"/>
        </a:p>
      </dgm:t>
    </dgm:pt>
    <dgm:pt modelId="{57A97379-DE34-471E-A19A-A925614AD54B}" type="sibTrans" cxnId="{F43FE5FC-7A67-4107-A09C-4EEE99A2627C}">
      <dgm:prSet/>
      <dgm:spPr/>
      <dgm:t>
        <a:bodyPr/>
        <a:lstStyle/>
        <a:p>
          <a:endParaRPr lang="en-US"/>
        </a:p>
      </dgm:t>
    </dgm:pt>
    <dgm:pt modelId="{E46826AF-AFF1-4950-91DE-FC51B7C7820E}">
      <dgm:prSet/>
      <dgm:spPr/>
      <dgm:t>
        <a:bodyPr/>
        <a:lstStyle/>
        <a:p>
          <a:r>
            <a:rPr lang="en-US"/>
            <a:t>filtering the data according tour needs </a:t>
          </a:r>
        </a:p>
      </dgm:t>
    </dgm:pt>
    <dgm:pt modelId="{957E2A72-924F-478E-BC15-76578F4064A8}" type="parTrans" cxnId="{D22DC015-C107-4691-93EE-C6D73714BBD9}">
      <dgm:prSet/>
      <dgm:spPr/>
      <dgm:t>
        <a:bodyPr/>
        <a:lstStyle/>
        <a:p>
          <a:endParaRPr lang="en-US"/>
        </a:p>
      </dgm:t>
    </dgm:pt>
    <dgm:pt modelId="{2977AC28-E79F-47E7-A85D-0A18E9B18EF1}" type="sibTrans" cxnId="{D22DC015-C107-4691-93EE-C6D73714BBD9}">
      <dgm:prSet/>
      <dgm:spPr/>
      <dgm:t>
        <a:bodyPr/>
        <a:lstStyle/>
        <a:p>
          <a:endParaRPr lang="en-US"/>
        </a:p>
      </dgm:t>
    </dgm:pt>
    <dgm:pt modelId="{BA50101D-4CB2-4A54-82A2-412A0C3120D4}">
      <dgm:prSet/>
      <dgm:spPr/>
      <dgm:t>
        <a:bodyPr/>
        <a:lstStyle/>
        <a:p>
          <a:r>
            <a:rPr lang="en-US"/>
            <a:t>making the data into a structured data </a:t>
          </a:r>
        </a:p>
      </dgm:t>
    </dgm:pt>
    <dgm:pt modelId="{485BB017-4BB3-41E5-8742-EE7A02524A94}" type="parTrans" cxnId="{39C6CA63-1A99-42D2-93E8-521360AAB998}">
      <dgm:prSet/>
      <dgm:spPr/>
      <dgm:t>
        <a:bodyPr/>
        <a:lstStyle/>
        <a:p>
          <a:endParaRPr lang="en-US"/>
        </a:p>
      </dgm:t>
    </dgm:pt>
    <dgm:pt modelId="{1B25DF7E-9A7D-4452-844E-C7B4963AB886}" type="sibTrans" cxnId="{39C6CA63-1A99-42D2-93E8-521360AAB998}">
      <dgm:prSet/>
      <dgm:spPr/>
      <dgm:t>
        <a:bodyPr/>
        <a:lstStyle/>
        <a:p>
          <a:endParaRPr lang="en-US"/>
        </a:p>
      </dgm:t>
    </dgm:pt>
    <dgm:pt modelId="{4D147D01-80AB-4AFD-A4BB-B62D4D7EBC19}">
      <dgm:prSet/>
      <dgm:spPr/>
      <dgm:t>
        <a:bodyPr/>
        <a:lstStyle/>
        <a:p>
          <a:r>
            <a:rPr lang="en-US"/>
            <a:t>and separating the important columns </a:t>
          </a:r>
        </a:p>
      </dgm:t>
    </dgm:pt>
    <dgm:pt modelId="{180E980A-730A-4D82-8ECC-CC3EC520BACD}" type="parTrans" cxnId="{F3DF8611-55F4-4B53-9EC8-506217292154}">
      <dgm:prSet/>
      <dgm:spPr/>
      <dgm:t>
        <a:bodyPr/>
        <a:lstStyle/>
        <a:p>
          <a:endParaRPr lang="en-US"/>
        </a:p>
      </dgm:t>
    </dgm:pt>
    <dgm:pt modelId="{F82E01F1-75D7-44F7-A411-8FD65F4E9872}" type="sibTrans" cxnId="{F3DF8611-55F4-4B53-9EC8-506217292154}">
      <dgm:prSet/>
      <dgm:spPr/>
      <dgm:t>
        <a:bodyPr/>
        <a:lstStyle/>
        <a:p>
          <a:endParaRPr lang="en-US"/>
        </a:p>
      </dgm:t>
    </dgm:pt>
    <dgm:pt modelId="{FB4B008B-9275-424D-AA8D-7ADDEC88943D}" type="pres">
      <dgm:prSet presAssocID="{DDE4CA9E-7530-4268-A779-6B58E37E96D1}" presName="Name0" presStyleCnt="0">
        <dgm:presLayoutVars>
          <dgm:dir/>
          <dgm:animLvl val="lvl"/>
          <dgm:resizeHandles val="exact"/>
        </dgm:presLayoutVars>
      </dgm:prSet>
      <dgm:spPr/>
    </dgm:pt>
    <dgm:pt modelId="{FAA0D6BE-5510-43A4-A42A-39CF01567C36}" type="pres">
      <dgm:prSet presAssocID="{CE8CBCCE-A522-4413-9960-B0860BE41000}" presName="composite" presStyleCnt="0"/>
      <dgm:spPr/>
    </dgm:pt>
    <dgm:pt modelId="{EFB349A7-5D64-49F4-A5BD-E0A7C36D7537}" type="pres">
      <dgm:prSet presAssocID="{CE8CBCCE-A522-4413-9960-B0860BE41000}" presName="parTx" presStyleLbl="alignNode1" presStyleIdx="0" presStyleCnt="3">
        <dgm:presLayoutVars>
          <dgm:chMax val="0"/>
          <dgm:chPref val="0"/>
        </dgm:presLayoutVars>
      </dgm:prSet>
      <dgm:spPr/>
    </dgm:pt>
    <dgm:pt modelId="{0E343AB6-4380-4680-A997-35D4A9158FD5}" type="pres">
      <dgm:prSet presAssocID="{CE8CBCCE-A522-4413-9960-B0860BE41000}" presName="desTx" presStyleLbl="alignAccFollowNode1" presStyleIdx="0" presStyleCnt="3">
        <dgm:presLayoutVars/>
      </dgm:prSet>
      <dgm:spPr/>
    </dgm:pt>
    <dgm:pt modelId="{D1B6D42A-28E8-424A-9085-11BC2DBFEEB5}" type="pres">
      <dgm:prSet presAssocID="{273BE01F-0053-4A4F-8C5D-CF2582C0D936}" presName="space" presStyleCnt="0"/>
      <dgm:spPr/>
    </dgm:pt>
    <dgm:pt modelId="{01471D70-47AD-4C1F-A78E-4ECF1F274CA9}" type="pres">
      <dgm:prSet presAssocID="{17BA6BF5-B36B-49A2-81CA-4DF4DC722364}" presName="composite" presStyleCnt="0"/>
      <dgm:spPr/>
    </dgm:pt>
    <dgm:pt modelId="{6EE01B05-45B4-41EB-A1B7-12C9ADB83B0D}" type="pres">
      <dgm:prSet presAssocID="{17BA6BF5-B36B-49A2-81CA-4DF4DC722364}" presName="parTx" presStyleLbl="alignNode1" presStyleIdx="1" presStyleCnt="3">
        <dgm:presLayoutVars>
          <dgm:chMax val="0"/>
          <dgm:chPref val="0"/>
        </dgm:presLayoutVars>
      </dgm:prSet>
      <dgm:spPr/>
    </dgm:pt>
    <dgm:pt modelId="{155A340A-1BCC-4357-96CC-0E1AE8490F99}" type="pres">
      <dgm:prSet presAssocID="{17BA6BF5-B36B-49A2-81CA-4DF4DC722364}" presName="desTx" presStyleLbl="alignAccFollowNode1" presStyleIdx="1" presStyleCnt="3">
        <dgm:presLayoutVars/>
      </dgm:prSet>
      <dgm:spPr/>
    </dgm:pt>
    <dgm:pt modelId="{060E8A3C-70A7-4158-94BC-6D0B32F51F9B}" type="pres">
      <dgm:prSet presAssocID="{93BF8916-6BEB-4BA6-8196-07F5A697B6B2}" presName="space" presStyleCnt="0"/>
      <dgm:spPr/>
    </dgm:pt>
    <dgm:pt modelId="{CDFE44B3-CA26-41E4-8B0E-D6574934E085}" type="pres">
      <dgm:prSet presAssocID="{F3367351-23B8-43FA-A85F-F6B5AED920C9}" presName="composite" presStyleCnt="0"/>
      <dgm:spPr/>
    </dgm:pt>
    <dgm:pt modelId="{0A9F0796-4CD5-4083-86F6-381E116B7328}" type="pres">
      <dgm:prSet presAssocID="{F3367351-23B8-43FA-A85F-F6B5AED920C9}" presName="parTx" presStyleLbl="alignNode1" presStyleIdx="2" presStyleCnt="3">
        <dgm:presLayoutVars>
          <dgm:chMax val="0"/>
          <dgm:chPref val="0"/>
        </dgm:presLayoutVars>
      </dgm:prSet>
      <dgm:spPr/>
    </dgm:pt>
    <dgm:pt modelId="{DA1FA5C0-17FB-40B0-8A09-60C4921AD6C8}" type="pres">
      <dgm:prSet presAssocID="{F3367351-23B8-43FA-A85F-F6B5AED920C9}" presName="desTx" presStyleLbl="alignAccFollowNode1" presStyleIdx="2" presStyleCnt="3">
        <dgm:presLayoutVars/>
      </dgm:prSet>
      <dgm:spPr/>
    </dgm:pt>
  </dgm:ptLst>
  <dgm:cxnLst>
    <dgm:cxn modelId="{9D534609-9995-441F-BD70-9F3DDF16AD47}" type="presOf" srcId="{BA50101D-4CB2-4A54-82A2-412A0C3120D4}" destId="{DA1FA5C0-17FB-40B0-8A09-60C4921AD6C8}" srcOrd="0" destOrd="1" presId="urn:microsoft.com/office/officeart/2016/7/layout/HorizontalActionList"/>
    <dgm:cxn modelId="{94ADFA0F-3817-4B7D-B617-6F9CC60974F0}" type="presOf" srcId="{D79092EA-71A7-44DD-9043-6237AFAF98AE}" destId="{155A340A-1BCC-4357-96CC-0E1AE8490F99}" srcOrd="0" destOrd="2" presId="urn:microsoft.com/office/officeart/2016/7/layout/HorizontalActionList"/>
    <dgm:cxn modelId="{F3DF8611-55F4-4B53-9EC8-506217292154}" srcId="{F3367351-23B8-43FA-A85F-F6B5AED920C9}" destId="{4D147D01-80AB-4AFD-A4BB-B62D4D7EBC19}" srcOrd="2" destOrd="0" parTransId="{180E980A-730A-4D82-8ECC-CC3EC520BACD}" sibTransId="{F82E01F1-75D7-44F7-A411-8FD65F4E9872}"/>
    <dgm:cxn modelId="{53A20112-CA5E-4525-AF5B-A072490DAB27}" type="presOf" srcId="{4D147D01-80AB-4AFD-A4BB-B62D4D7EBC19}" destId="{DA1FA5C0-17FB-40B0-8A09-60C4921AD6C8}" srcOrd="0" destOrd="2" presId="urn:microsoft.com/office/officeart/2016/7/layout/HorizontalActionList"/>
    <dgm:cxn modelId="{CC269C15-9D28-4682-9660-97BDD1C0DD68}" type="presOf" srcId="{F3367351-23B8-43FA-A85F-F6B5AED920C9}" destId="{0A9F0796-4CD5-4083-86F6-381E116B7328}" srcOrd="0" destOrd="0" presId="urn:microsoft.com/office/officeart/2016/7/layout/HorizontalActionList"/>
    <dgm:cxn modelId="{D22DC015-C107-4691-93EE-C6D73714BBD9}" srcId="{F3367351-23B8-43FA-A85F-F6B5AED920C9}" destId="{E46826AF-AFF1-4950-91DE-FC51B7C7820E}" srcOrd="0" destOrd="0" parTransId="{957E2A72-924F-478E-BC15-76578F4064A8}" sibTransId="{2977AC28-E79F-47E7-A85D-0A18E9B18EF1}"/>
    <dgm:cxn modelId="{893F4420-78A0-4F52-9A5B-C12181517E15}" type="presOf" srcId="{886B8976-28D5-427E-86A9-AF69F0A036B3}" destId="{155A340A-1BCC-4357-96CC-0E1AE8490F99}" srcOrd="0" destOrd="0" presId="urn:microsoft.com/office/officeart/2016/7/layout/HorizontalActionList"/>
    <dgm:cxn modelId="{4C91B520-1BB8-4E3E-8B28-5AEA8D2402DF}" srcId="{DDE4CA9E-7530-4268-A779-6B58E37E96D1}" destId="{17BA6BF5-B36B-49A2-81CA-4DF4DC722364}" srcOrd="1" destOrd="0" parTransId="{AA945E6A-B735-49C2-B413-E09F3E8A69B1}" sibTransId="{93BF8916-6BEB-4BA6-8196-07F5A697B6B2}"/>
    <dgm:cxn modelId="{BA115822-A2DA-48D4-AE24-1EED7FEF4286}" srcId="{CE8CBCCE-A522-4413-9960-B0860BE41000}" destId="{BCA30862-F27E-4095-91CB-2546B220B0F6}" srcOrd="2" destOrd="0" parTransId="{58DE1D35-5E12-4193-B27A-DD654EFA0207}" sibTransId="{40550339-C632-4998-BFEF-7CD2A9CC930E}"/>
    <dgm:cxn modelId="{BD57F832-1292-4EED-B8D3-3A27741B782D}" srcId="{DDE4CA9E-7530-4268-A779-6B58E37E96D1}" destId="{CE8CBCCE-A522-4413-9960-B0860BE41000}" srcOrd="0" destOrd="0" parTransId="{E282F605-BE3D-4415-8BB2-A3584688FA31}" sibTransId="{273BE01F-0053-4A4F-8C5D-CF2582C0D936}"/>
    <dgm:cxn modelId="{39C6CA63-1A99-42D2-93E8-521360AAB998}" srcId="{F3367351-23B8-43FA-A85F-F6B5AED920C9}" destId="{BA50101D-4CB2-4A54-82A2-412A0C3120D4}" srcOrd="1" destOrd="0" parTransId="{485BB017-4BB3-41E5-8742-EE7A02524A94}" sibTransId="{1B25DF7E-9A7D-4452-844E-C7B4963AB886}"/>
    <dgm:cxn modelId="{33947F74-72C1-42B3-986E-DA180F0E5898}" type="presOf" srcId="{232E1B94-E30F-468F-BECF-C2409C3CBEB1}" destId="{0E343AB6-4380-4680-A997-35D4A9158FD5}" srcOrd="0" destOrd="1" presId="urn:microsoft.com/office/officeart/2016/7/layout/HorizontalActionList"/>
    <dgm:cxn modelId="{3F00E65A-FBAA-4E16-875D-EBB606B3D380}" type="presOf" srcId="{2EC34277-693F-4F82-BABD-FBF3733AE4BB}" destId="{155A340A-1BCC-4357-96CC-0E1AE8490F99}" srcOrd="0" destOrd="1" presId="urn:microsoft.com/office/officeart/2016/7/layout/HorizontalActionList"/>
    <dgm:cxn modelId="{0EBD6B84-B293-4530-8505-94D9847D3101}" type="presOf" srcId="{17BA6BF5-B36B-49A2-81CA-4DF4DC722364}" destId="{6EE01B05-45B4-41EB-A1B7-12C9ADB83B0D}" srcOrd="0" destOrd="0" presId="urn:microsoft.com/office/officeart/2016/7/layout/HorizontalActionList"/>
    <dgm:cxn modelId="{0B264E87-C0D4-40C2-9899-377240BCFE90}" type="presOf" srcId="{CE8CBCCE-A522-4413-9960-B0860BE41000}" destId="{EFB349A7-5D64-49F4-A5BD-E0A7C36D7537}" srcOrd="0" destOrd="0" presId="urn:microsoft.com/office/officeart/2016/7/layout/HorizontalActionList"/>
    <dgm:cxn modelId="{94C4CF96-E109-4ACB-B148-76490ADD6F18}" type="presOf" srcId="{D2EB2CC9-2122-43B3-8C99-E2DFCD915A5A}" destId="{0E343AB6-4380-4680-A997-35D4A9158FD5}" srcOrd="0" destOrd="0" presId="urn:microsoft.com/office/officeart/2016/7/layout/HorizontalActionList"/>
    <dgm:cxn modelId="{69B1D1B1-AA1F-4D62-B8CC-F80A127C30C2}" srcId="{17BA6BF5-B36B-49A2-81CA-4DF4DC722364}" destId="{886B8976-28D5-427E-86A9-AF69F0A036B3}" srcOrd="0" destOrd="0" parTransId="{53267239-31F0-4A60-87B8-480D8FE7EB18}" sibTransId="{FA9C77CA-0BC0-4176-B380-C14636190776}"/>
    <dgm:cxn modelId="{E281FEB3-9678-45D0-9EEB-2E0492D0D9DF}" srcId="{CE8CBCCE-A522-4413-9960-B0860BE41000}" destId="{D2EB2CC9-2122-43B3-8C99-E2DFCD915A5A}" srcOrd="0" destOrd="0" parTransId="{65295566-F700-401D-A135-15DB7B7D8CB2}" sibTransId="{5426FC67-094A-4E2F-81D9-2F693F271C35}"/>
    <dgm:cxn modelId="{BC040DBB-D306-443E-A499-BA4CD593B23B}" type="presOf" srcId="{BCA30862-F27E-4095-91CB-2546B220B0F6}" destId="{0E343AB6-4380-4680-A997-35D4A9158FD5}" srcOrd="0" destOrd="2" presId="urn:microsoft.com/office/officeart/2016/7/layout/HorizontalActionList"/>
    <dgm:cxn modelId="{1580A9C0-CF90-407B-A2D6-D2369144E1B2}" type="presOf" srcId="{DDE4CA9E-7530-4268-A779-6B58E37E96D1}" destId="{FB4B008B-9275-424D-AA8D-7ADDEC88943D}" srcOrd="0" destOrd="0" presId="urn:microsoft.com/office/officeart/2016/7/layout/HorizontalActionList"/>
    <dgm:cxn modelId="{6635AACF-6D66-4F43-88A2-8EBF3E1FF5B3}" srcId="{17BA6BF5-B36B-49A2-81CA-4DF4DC722364}" destId="{D79092EA-71A7-44DD-9043-6237AFAF98AE}" srcOrd="2" destOrd="0" parTransId="{967BF7DD-5050-4FB1-94A6-592F73B406C7}" sibTransId="{361221DE-48CE-49AD-906E-E62B34D6F27A}"/>
    <dgm:cxn modelId="{1C42A6DB-2FAB-4218-B9E3-010CD262AB08}" srcId="{CE8CBCCE-A522-4413-9960-B0860BE41000}" destId="{232E1B94-E30F-468F-BECF-C2409C3CBEB1}" srcOrd="1" destOrd="0" parTransId="{E8636DFF-34C5-4920-BDCE-25F1F190CC49}" sibTransId="{C9EAE606-BB5D-4A41-83EE-BFB3918908CB}"/>
    <dgm:cxn modelId="{8950B3E6-D945-4D9E-8861-4B79CB771636}" type="presOf" srcId="{E46826AF-AFF1-4950-91DE-FC51B7C7820E}" destId="{DA1FA5C0-17FB-40B0-8A09-60C4921AD6C8}" srcOrd="0" destOrd="0" presId="urn:microsoft.com/office/officeart/2016/7/layout/HorizontalActionList"/>
    <dgm:cxn modelId="{A6E8D8EB-DB2A-4C55-92EB-3786A0E275E9}" srcId="{17BA6BF5-B36B-49A2-81CA-4DF4DC722364}" destId="{2EC34277-693F-4F82-BABD-FBF3733AE4BB}" srcOrd="1" destOrd="0" parTransId="{E8F54021-82BB-4849-984C-39BC401D4640}" sibTransId="{5FDC6376-1A60-4509-B07D-E419CEC88238}"/>
    <dgm:cxn modelId="{F43FE5FC-7A67-4107-A09C-4EEE99A2627C}" srcId="{DDE4CA9E-7530-4268-A779-6B58E37E96D1}" destId="{F3367351-23B8-43FA-A85F-F6B5AED920C9}" srcOrd="2" destOrd="0" parTransId="{4596854A-C1A1-4DE9-BE81-098AFD7DEF13}" sibTransId="{57A97379-DE34-471E-A19A-A925614AD54B}"/>
    <dgm:cxn modelId="{53C7E8D6-A57C-49EC-B8DC-FC7BD25AE470}" type="presParOf" srcId="{FB4B008B-9275-424D-AA8D-7ADDEC88943D}" destId="{FAA0D6BE-5510-43A4-A42A-39CF01567C36}" srcOrd="0" destOrd="0" presId="urn:microsoft.com/office/officeart/2016/7/layout/HorizontalActionList"/>
    <dgm:cxn modelId="{6A1DE156-2173-43DE-9AEE-4E3096E6BD19}" type="presParOf" srcId="{FAA0D6BE-5510-43A4-A42A-39CF01567C36}" destId="{EFB349A7-5D64-49F4-A5BD-E0A7C36D7537}" srcOrd="0" destOrd="0" presId="urn:microsoft.com/office/officeart/2016/7/layout/HorizontalActionList"/>
    <dgm:cxn modelId="{69E0AFB5-D5EC-4EE5-86E6-3E4169400AD6}" type="presParOf" srcId="{FAA0D6BE-5510-43A4-A42A-39CF01567C36}" destId="{0E343AB6-4380-4680-A997-35D4A9158FD5}" srcOrd="1" destOrd="0" presId="urn:microsoft.com/office/officeart/2016/7/layout/HorizontalActionList"/>
    <dgm:cxn modelId="{988FBB75-1516-4429-B954-99ABC6396F90}" type="presParOf" srcId="{FB4B008B-9275-424D-AA8D-7ADDEC88943D}" destId="{D1B6D42A-28E8-424A-9085-11BC2DBFEEB5}" srcOrd="1" destOrd="0" presId="urn:microsoft.com/office/officeart/2016/7/layout/HorizontalActionList"/>
    <dgm:cxn modelId="{71E6A835-6A5F-40E4-A4FB-E2C8625E7E3E}" type="presParOf" srcId="{FB4B008B-9275-424D-AA8D-7ADDEC88943D}" destId="{01471D70-47AD-4C1F-A78E-4ECF1F274CA9}" srcOrd="2" destOrd="0" presId="urn:microsoft.com/office/officeart/2016/7/layout/HorizontalActionList"/>
    <dgm:cxn modelId="{9A20CBB9-D649-41D4-A0E6-1DBE9F115252}" type="presParOf" srcId="{01471D70-47AD-4C1F-A78E-4ECF1F274CA9}" destId="{6EE01B05-45B4-41EB-A1B7-12C9ADB83B0D}" srcOrd="0" destOrd="0" presId="urn:microsoft.com/office/officeart/2016/7/layout/HorizontalActionList"/>
    <dgm:cxn modelId="{66C6520D-FB65-4DF8-AC66-142D842ABB48}" type="presParOf" srcId="{01471D70-47AD-4C1F-A78E-4ECF1F274CA9}" destId="{155A340A-1BCC-4357-96CC-0E1AE8490F99}" srcOrd="1" destOrd="0" presId="urn:microsoft.com/office/officeart/2016/7/layout/HorizontalActionList"/>
    <dgm:cxn modelId="{A8054809-6051-4B1B-B147-13A94C58D56D}" type="presParOf" srcId="{FB4B008B-9275-424D-AA8D-7ADDEC88943D}" destId="{060E8A3C-70A7-4158-94BC-6D0B32F51F9B}" srcOrd="3" destOrd="0" presId="urn:microsoft.com/office/officeart/2016/7/layout/HorizontalActionList"/>
    <dgm:cxn modelId="{097FE807-6609-4E6D-A52E-8BD4E0967308}" type="presParOf" srcId="{FB4B008B-9275-424D-AA8D-7ADDEC88943D}" destId="{CDFE44B3-CA26-41E4-8B0E-D6574934E085}" srcOrd="4" destOrd="0" presId="urn:microsoft.com/office/officeart/2016/7/layout/HorizontalActionList"/>
    <dgm:cxn modelId="{84D14E9C-8F66-4BBC-8C32-89A3CCAEE5A7}" type="presParOf" srcId="{CDFE44B3-CA26-41E4-8B0E-D6574934E085}" destId="{0A9F0796-4CD5-4083-86F6-381E116B7328}" srcOrd="0" destOrd="0" presId="urn:microsoft.com/office/officeart/2016/7/layout/HorizontalActionList"/>
    <dgm:cxn modelId="{89683E04-7C79-439D-B0E5-296498CBF27E}" type="presParOf" srcId="{CDFE44B3-CA26-41E4-8B0E-D6574934E085}" destId="{DA1FA5C0-17FB-40B0-8A09-60C4921AD6C8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0D0040-E7C1-4F71-A0C8-A9E65C5FD0F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399ADB-4499-4BC5-9AB5-DEAFC36549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 dirty="0"/>
            <a:t>Pivot TABLE</a:t>
          </a:r>
          <a:endParaRPr lang="en-US" dirty="0"/>
        </a:p>
      </dgm:t>
    </dgm:pt>
    <dgm:pt modelId="{F175534E-38E5-4012-B33B-BD86481C91A6}" type="parTrans" cxnId="{258C048E-686E-4AFD-9AB6-38A6A302BDAC}">
      <dgm:prSet/>
      <dgm:spPr/>
      <dgm:t>
        <a:bodyPr/>
        <a:lstStyle/>
        <a:p>
          <a:endParaRPr lang="en-US"/>
        </a:p>
      </dgm:t>
    </dgm:pt>
    <dgm:pt modelId="{FEE436E2-F3A3-4EBD-B36C-C4962161BBD1}" type="sibTrans" cxnId="{258C048E-686E-4AFD-9AB6-38A6A302BDAC}">
      <dgm:prSet/>
      <dgm:spPr/>
      <dgm:t>
        <a:bodyPr/>
        <a:lstStyle/>
        <a:p>
          <a:endParaRPr lang="en-US"/>
        </a:p>
      </dgm:t>
    </dgm:pt>
    <dgm:pt modelId="{1BB924CF-4287-45C7-A65E-8702FDF16B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Taking out the business unit, gender code, first name, and performance level</a:t>
          </a:r>
        </a:p>
      </dgm:t>
    </dgm:pt>
    <dgm:pt modelId="{5F1C3F40-A4F8-4782-A3D0-4A5351230202}" type="parTrans" cxnId="{B54418B1-A199-46CB-8C60-85AAD4F9752A}">
      <dgm:prSet/>
      <dgm:spPr/>
      <dgm:t>
        <a:bodyPr/>
        <a:lstStyle/>
        <a:p>
          <a:endParaRPr lang="en-US"/>
        </a:p>
      </dgm:t>
    </dgm:pt>
    <dgm:pt modelId="{68CD1634-A338-4E23-B534-686D7B32B4AC}" type="sibTrans" cxnId="{B54418B1-A199-46CB-8C60-85AAD4F9752A}">
      <dgm:prSet/>
      <dgm:spPr/>
      <dgm:t>
        <a:bodyPr/>
        <a:lstStyle/>
        <a:p>
          <a:endParaRPr lang="en-US"/>
        </a:p>
      </dgm:t>
    </dgm:pt>
    <dgm:pt modelId="{D5E8434E-91A7-41E2-BE8C-A3161150B3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Removing all the blank value by using filter option.</a:t>
          </a:r>
        </a:p>
      </dgm:t>
    </dgm:pt>
    <dgm:pt modelId="{FD7F9DCB-D251-4E18-AA06-00BA96DBFB3B}" type="parTrans" cxnId="{266587ED-7C9F-4435-8803-E56E4471D785}">
      <dgm:prSet/>
      <dgm:spPr/>
      <dgm:t>
        <a:bodyPr/>
        <a:lstStyle/>
        <a:p>
          <a:endParaRPr lang="en-US"/>
        </a:p>
      </dgm:t>
    </dgm:pt>
    <dgm:pt modelId="{DFDAE121-427A-49B7-AA51-B52285043DD8}" type="sibTrans" cxnId="{266587ED-7C9F-4435-8803-E56E4471D785}">
      <dgm:prSet/>
      <dgm:spPr/>
      <dgm:t>
        <a:bodyPr/>
        <a:lstStyle/>
        <a:p>
          <a:endParaRPr lang="en-US"/>
        </a:p>
      </dgm:t>
    </dgm:pt>
    <dgm:pt modelId="{B36B0B34-579C-4B21-B64B-824A52B192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And your pivot-table is ready.</a:t>
          </a:r>
        </a:p>
      </dgm:t>
    </dgm:pt>
    <dgm:pt modelId="{B787E8AF-64E1-4B5E-92DD-0872C14171B5}" type="parTrans" cxnId="{0136F6A9-05E9-42C7-B26A-F7FE78E4282D}">
      <dgm:prSet/>
      <dgm:spPr/>
      <dgm:t>
        <a:bodyPr/>
        <a:lstStyle/>
        <a:p>
          <a:endParaRPr lang="en-US"/>
        </a:p>
      </dgm:t>
    </dgm:pt>
    <dgm:pt modelId="{D3A9843D-B9A6-4780-8BF0-806DF7CAC283}" type="sibTrans" cxnId="{0136F6A9-05E9-42C7-B26A-F7FE78E4282D}">
      <dgm:prSet/>
      <dgm:spPr/>
      <dgm:t>
        <a:bodyPr/>
        <a:lstStyle/>
        <a:p>
          <a:endParaRPr lang="en-US"/>
        </a:p>
      </dgm:t>
    </dgm:pt>
    <dgm:pt modelId="{0031A5D9-617E-49A0-A429-82214F3F36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GRAPH </a:t>
          </a:r>
          <a:endParaRPr lang="en-US"/>
        </a:p>
      </dgm:t>
    </dgm:pt>
    <dgm:pt modelId="{0017B59B-6327-47BE-9556-7521C9AB1F33}" type="parTrans" cxnId="{E751BE2A-5B7E-4734-A390-338C591CEFAE}">
      <dgm:prSet/>
      <dgm:spPr/>
      <dgm:t>
        <a:bodyPr/>
        <a:lstStyle/>
        <a:p>
          <a:endParaRPr lang="en-US"/>
        </a:p>
      </dgm:t>
    </dgm:pt>
    <dgm:pt modelId="{3C8B18A7-75FD-458E-A166-F8766A345342}" type="sibTrans" cxnId="{E751BE2A-5B7E-4734-A390-338C591CEFAE}">
      <dgm:prSet/>
      <dgm:spPr/>
      <dgm:t>
        <a:bodyPr/>
        <a:lstStyle/>
        <a:p>
          <a:endParaRPr lang="en-US"/>
        </a:p>
      </dgm:t>
    </dgm:pt>
    <dgm:pt modelId="{B895ECBD-F688-4142-A675-936D08401C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for the visual representation of the table to give us a clear view of the employe</a:t>
          </a:r>
        </a:p>
      </dgm:t>
    </dgm:pt>
    <dgm:pt modelId="{EF1DF977-DFBB-4268-8C55-F02BB3EBA042}" type="parTrans" cxnId="{93C0A4F5-793A-47C2-8CAD-968E6D448698}">
      <dgm:prSet/>
      <dgm:spPr/>
      <dgm:t>
        <a:bodyPr/>
        <a:lstStyle/>
        <a:p>
          <a:endParaRPr lang="en-US"/>
        </a:p>
      </dgm:t>
    </dgm:pt>
    <dgm:pt modelId="{4D67AC05-F2E4-4A72-AA3C-BE780673927C}" type="sibTrans" cxnId="{93C0A4F5-793A-47C2-8CAD-968E6D448698}">
      <dgm:prSet/>
      <dgm:spPr/>
      <dgm:t>
        <a:bodyPr/>
        <a:lstStyle/>
        <a:p>
          <a:endParaRPr lang="en-US"/>
        </a:p>
      </dgm:t>
    </dgm:pt>
    <dgm:pt modelId="{B6A46B39-0209-489D-ADF8-FB74C7E5B5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depict increase or decrease in the performance level</a:t>
          </a:r>
        </a:p>
      </dgm:t>
    </dgm:pt>
    <dgm:pt modelId="{E05B7BEE-B077-47F0-8490-8938FA23795B}" type="parTrans" cxnId="{FFC0DAB1-E879-40C4-86B7-9D851E83F063}">
      <dgm:prSet/>
      <dgm:spPr/>
      <dgm:t>
        <a:bodyPr/>
        <a:lstStyle/>
        <a:p>
          <a:endParaRPr lang="en-US"/>
        </a:p>
      </dgm:t>
    </dgm:pt>
    <dgm:pt modelId="{7B024092-A1A2-4D28-AF68-ECB86E225965}" type="sibTrans" cxnId="{FFC0DAB1-E879-40C4-86B7-9D851E83F063}">
      <dgm:prSet/>
      <dgm:spPr/>
      <dgm:t>
        <a:bodyPr/>
        <a:lstStyle/>
        <a:p>
          <a:endParaRPr lang="en-US"/>
        </a:p>
      </dgm:t>
    </dgm:pt>
    <dgm:pt modelId="{9EBEF511-EAFE-4F0C-8DF0-B4B51292BD78}" type="pres">
      <dgm:prSet presAssocID="{6E0D0040-E7C1-4F71-A0C8-A9E65C5FD0FB}" presName="root" presStyleCnt="0">
        <dgm:presLayoutVars>
          <dgm:dir/>
          <dgm:resizeHandles val="exact"/>
        </dgm:presLayoutVars>
      </dgm:prSet>
      <dgm:spPr/>
    </dgm:pt>
    <dgm:pt modelId="{25B70C9E-3872-44DE-BF71-3F57BDCF9122}" type="pres">
      <dgm:prSet presAssocID="{2A399ADB-4499-4BC5-9AB5-DEAFC36549AB}" presName="compNode" presStyleCnt="0"/>
      <dgm:spPr/>
    </dgm:pt>
    <dgm:pt modelId="{220EF877-EC00-4478-81B7-5F1DDC36BB9E}" type="pres">
      <dgm:prSet presAssocID="{2A399ADB-4499-4BC5-9AB5-DEAFC36549AB}" presName="bgRect" presStyleLbl="bgShp" presStyleIdx="0" presStyleCnt="7"/>
      <dgm:spPr/>
    </dgm:pt>
    <dgm:pt modelId="{2F92064D-8A46-449C-8502-714A4C466377}" type="pres">
      <dgm:prSet presAssocID="{2A399ADB-4499-4BC5-9AB5-DEAFC36549A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301EB9C-0FFC-41F4-801A-4BAC14977094}" type="pres">
      <dgm:prSet presAssocID="{2A399ADB-4499-4BC5-9AB5-DEAFC36549AB}" presName="spaceRect" presStyleCnt="0"/>
      <dgm:spPr/>
    </dgm:pt>
    <dgm:pt modelId="{318B58A5-8A32-4730-81B3-3570CEF88724}" type="pres">
      <dgm:prSet presAssocID="{2A399ADB-4499-4BC5-9AB5-DEAFC36549AB}" presName="parTx" presStyleLbl="revTx" presStyleIdx="0" presStyleCnt="7">
        <dgm:presLayoutVars>
          <dgm:chMax val="0"/>
          <dgm:chPref val="0"/>
        </dgm:presLayoutVars>
      </dgm:prSet>
      <dgm:spPr/>
    </dgm:pt>
    <dgm:pt modelId="{8CD4A758-2C27-4B9C-BC4D-F6B55B4B57A6}" type="pres">
      <dgm:prSet presAssocID="{FEE436E2-F3A3-4EBD-B36C-C4962161BBD1}" presName="sibTrans" presStyleCnt="0"/>
      <dgm:spPr/>
    </dgm:pt>
    <dgm:pt modelId="{84B42F23-9032-46EB-94B0-BD546502E975}" type="pres">
      <dgm:prSet presAssocID="{1BB924CF-4287-45C7-A65E-8702FDF16B8B}" presName="compNode" presStyleCnt="0"/>
      <dgm:spPr/>
    </dgm:pt>
    <dgm:pt modelId="{8F801DE5-70F0-4D4F-A344-71DCA772EC20}" type="pres">
      <dgm:prSet presAssocID="{1BB924CF-4287-45C7-A65E-8702FDF16B8B}" presName="bgRect" presStyleLbl="bgShp" presStyleIdx="1" presStyleCnt="7"/>
      <dgm:spPr/>
    </dgm:pt>
    <dgm:pt modelId="{03322A8E-EB72-41A9-9AD4-769E04CA9B5F}" type="pres">
      <dgm:prSet presAssocID="{1BB924CF-4287-45C7-A65E-8702FDF16B8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54776BF1-5AA1-4569-8B1A-1CFB89B06A91}" type="pres">
      <dgm:prSet presAssocID="{1BB924CF-4287-45C7-A65E-8702FDF16B8B}" presName="spaceRect" presStyleCnt="0"/>
      <dgm:spPr/>
    </dgm:pt>
    <dgm:pt modelId="{5D536CD2-50DB-4B62-84E9-41157061A896}" type="pres">
      <dgm:prSet presAssocID="{1BB924CF-4287-45C7-A65E-8702FDF16B8B}" presName="parTx" presStyleLbl="revTx" presStyleIdx="1" presStyleCnt="7">
        <dgm:presLayoutVars>
          <dgm:chMax val="0"/>
          <dgm:chPref val="0"/>
        </dgm:presLayoutVars>
      </dgm:prSet>
      <dgm:spPr/>
    </dgm:pt>
    <dgm:pt modelId="{0088F042-414B-401A-BFB8-DD80F5C401C7}" type="pres">
      <dgm:prSet presAssocID="{68CD1634-A338-4E23-B534-686D7B32B4AC}" presName="sibTrans" presStyleCnt="0"/>
      <dgm:spPr/>
    </dgm:pt>
    <dgm:pt modelId="{8178620C-7C37-49BE-8571-EC4354E26A8E}" type="pres">
      <dgm:prSet presAssocID="{D5E8434E-91A7-41E2-BE8C-A3161150B356}" presName="compNode" presStyleCnt="0"/>
      <dgm:spPr/>
    </dgm:pt>
    <dgm:pt modelId="{3B9782EA-C839-42CD-A393-EC10D8A87E3E}" type="pres">
      <dgm:prSet presAssocID="{D5E8434E-91A7-41E2-BE8C-A3161150B356}" presName="bgRect" presStyleLbl="bgShp" presStyleIdx="2" presStyleCnt="7"/>
      <dgm:spPr/>
    </dgm:pt>
    <dgm:pt modelId="{E81A2F61-10C4-4174-BD7D-29EDA1063453}" type="pres">
      <dgm:prSet presAssocID="{D5E8434E-91A7-41E2-BE8C-A3161150B35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E4EE8D4-84E0-4B81-9BA3-4A04F5651F9A}" type="pres">
      <dgm:prSet presAssocID="{D5E8434E-91A7-41E2-BE8C-A3161150B356}" presName="spaceRect" presStyleCnt="0"/>
      <dgm:spPr/>
    </dgm:pt>
    <dgm:pt modelId="{36A497E6-27BF-4015-9738-250CAE1B4485}" type="pres">
      <dgm:prSet presAssocID="{D5E8434E-91A7-41E2-BE8C-A3161150B356}" presName="parTx" presStyleLbl="revTx" presStyleIdx="2" presStyleCnt="7">
        <dgm:presLayoutVars>
          <dgm:chMax val="0"/>
          <dgm:chPref val="0"/>
        </dgm:presLayoutVars>
      </dgm:prSet>
      <dgm:spPr/>
    </dgm:pt>
    <dgm:pt modelId="{9D3B897B-93F1-4A6C-8E3A-2C5FF9C9FBBF}" type="pres">
      <dgm:prSet presAssocID="{DFDAE121-427A-49B7-AA51-B52285043DD8}" presName="sibTrans" presStyleCnt="0"/>
      <dgm:spPr/>
    </dgm:pt>
    <dgm:pt modelId="{38166695-50E9-4AC4-ADE5-F6C398915CB6}" type="pres">
      <dgm:prSet presAssocID="{B36B0B34-579C-4B21-B64B-824A52B192CB}" presName="compNode" presStyleCnt="0"/>
      <dgm:spPr/>
    </dgm:pt>
    <dgm:pt modelId="{E964FFC4-A99B-4984-B9A9-B3962559E72C}" type="pres">
      <dgm:prSet presAssocID="{B36B0B34-579C-4B21-B64B-824A52B192CB}" presName="bgRect" presStyleLbl="bgShp" presStyleIdx="3" presStyleCnt="7"/>
      <dgm:spPr/>
    </dgm:pt>
    <dgm:pt modelId="{F1866CD1-B882-47AF-93AD-7B61BE8EBC6B}" type="pres">
      <dgm:prSet presAssocID="{B36B0B34-579C-4B21-B64B-824A52B192C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and chairs"/>
        </a:ext>
      </dgm:extLst>
    </dgm:pt>
    <dgm:pt modelId="{BF1CB7A9-89CD-4721-85B7-DC0CBAB26474}" type="pres">
      <dgm:prSet presAssocID="{B36B0B34-579C-4B21-B64B-824A52B192CB}" presName="spaceRect" presStyleCnt="0"/>
      <dgm:spPr/>
    </dgm:pt>
    <dgm:pt modelId="{9C31D313-20A9-419D-A4DF-B3FA540CF5AC}" type="pres">
      <dgm:prSet presAssocID="{B36B0B34-579C-4B21-B64B-824A52B192CB}" presName="parTx" presStyleLbl="revTx" presStyleIdx="3" presStyleCnt="7">
        <dgm:presLayoutVars>
          <dgm:chMax val="0"/>
          <dgm:chPref val="0"/>
        </dgm:presLayoutVars>
      </dgm:prSet>
      <dgm:spPr/>
    </dgm:pt>
    <dgm:pt modelId="{825E76FC-1888-4C4A-B242-5B6E4E351A0B}" type="pres">
      <dgm:prSet presAssocID="{D3A9843D-B9A6-4780-8BF0-806DF7CAC283}" presName="sibTrans" presStyleCnt="0"/>
      <dgm:spPr/>
    </dgm:pt>
    <dgm:pt modelId="{DFDC21E7-9698-4E0C-AC63-732A69A4EC01}" type="pres">
      <dgm:prSet presAssocID="{0031A5D9-617E-49A0-A429-82214F3F3667}" presName="compNode" presStyleCnt="0"/>
      <dgm:spPr/>
    </dgm:pt>
    <dgm:pt modelId="{E9EA595B-B2C7-4B98-9C53-2B011F62F587}" type="pres">
      <dgm:prSet presAssocID="{0031A5D9-617E-49A0-A429-82214F3F3667}" presName="bgRect" presStyleLbl="bgShp" presStyleIdx="4" presStyleCnt="7"/>
      <dgm:spPr/>
    </dgm:pt>
    <dgm:pt modelId="{5DE134FD-9632-465B-BEBB-A99032B5545E}" type="pres">
      <dgm:prSet presAssocID="{0031A5D9-617E-49A0-A429-82214F3F366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2CB08E4B-DDB4-463B-84A8-0C971F896FC0}" type="pres">
      <dgm:prSet presAssocID="{0031A5D9-617E-49A0-A429-82214F3F3667}" presName="spaceRect" presStyleCnt="0"/>
      <dgm:spPr/>
    </dgm:pt>
    <dgm:pt modelId="{8589D936-9473-49A2-9FCB-5D8CB72774DA}" type="pres">
      <dgm:prSet presAssocID="{0031A5D9-617E-49A0-A429-82214F3F3667}" presName="parTx" presStyleLbl="revTx" presStyleIdx="4" presStyleCnt="7">
        <dgm:presLayoutVars>
          <dgm:chMax val="0"/>
          <dgm:chPref val="0"/>
        </dgm:presLayoutVars>
      </dgm:prSet>
      <dgm:spPr/>
    </dgm:pt>
    <dgm:pt modelId="{A663ED24-3F85-44A3-B83D-176FFA978E1A}" type="pres">
      <dgm:prSet presAssocID="{3C8B18A7-75FD-458E-A166-F8766A345342}" presName="sibTrans" presStyleCnt="0"/>
      <dgm:spPr/>
    </dgm:pt>
    <dgm:pt modelId="{B95F15F4-2A83-4484-9B02-FB5B951AB02C}" type="pres">
      <dgm:prSet presAssocID="{B895ECBD-F688-4142-A675-936D08401C2D}" presName="compNode" presStyleCnt="0"/>
      <dgm:spPr/>
    </dgm:pt>
    <dgm:pt modelId="{502303EB-7A06-4FB3-A37B-77726A3DBF44}" type="pres">
      <dgm:prSet presAssocID="{B895ECBD-F688-4142-A675-936D08401C2D}" presName="bgRect" presStyleLbl="bgShp" presStyleIdx="5" presStyleCnt="7"/>
      <dgm:spPr/>
    </dgm:pt>
    <dgm:pt modelId="{BF4F6306-6623-47EB-9E4E-2472BBA67D79}" type="pres">
      <dgm:prSet presAssocID="{B895ECBD-F688-4142-A675-936D08401C2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9B2BE85A-6957-4B50-8183-8C35E9287D63}" type="pres">
      <dgm:prSet presAssocID="{B895ECBD-F688-4142-A675-936D08401C2D}" presName="spaceRect" presStyleCnt="0"/>
      <dgm:spPr/>
    </dgm:pt>
    <dgm:pt modelId="{A1EA05E9-FE5B-4411-B7A9-06CF502D1120}" type="pres">
      <dgm:prSet presAssocID="{B895ECBD-F688-4142-A675-936D08401C2D}" presName="parTx" presStyleLbl="revTx" presStyleIdx="5" presStyleCnt="7">
        <dgm:presLayoutVars>
          <dgm:chMax val="0"/>
          <dgm:chPref val="0"/>
        </dgm:presLayoutVars>
      </dgm:prSet>
      <dgm:spPr/>
    </dgm:pt>
    <dgm:pt modelId="{8202CADF-BBCF-4BF5-B3E3-04C6EC66856E}" type="pres">
      <dgm:prSet presAssocID="{4D67AC05-F2E4-4A72-AA3C-BE780673927C}" presName="sibTrans" presStyleCnt="0"/>
      <dgm:spPr/>
    </dgm:pt>
    <dgm:pt modelId="{F3C5A8A7-1E5B-4D97-9A4D-5AAEEBA99AFF}" type="pres">
      <dgm:prSet presAssocID="{B6A46B39-0209-489D-ADF8-FB74C7E5B5CB}" presName="compNode" presStyleCnt="0"/>
      <dgm:spPr/>
    </dgm:pt>
    <dgm:pt modelId="{C1731168-5429-415E-97B8-45C57D1BAC8B}" type="pres">
      <dgm:prSet presAssocID="{B6A46B39-0209-489D-ADF8-FB74C7E5B5CB}" presName="bgRect" presStyleLbl="bgShp" presStyleIdx="6" presStyleCnt="7"/>
      <dgm:spPr/>
    </dgm:pt>
    <dgm:pt modelId="{DC56FEC3-AB88-4A19-94FA-31BFB5D317E2}" type="pres">
      <dgm:prSet presAssocID="{B6A46B39-0209-489D-ADF8-FB74C7E5B5C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6504838-9748-4EC5-A5DD-12E3EDDFFE8E}" type="pres">
      <dgm:prSet presAssocID="{B6A46B39-0209-489D-ADF8-FB74C7E5B5CB}" presName="spaceRect" presStyleCnt="0"/>
      <dgm:spPr/>
    </dgm:pt>
    <dgm:pt modelId="{3400CEC8-EDEB-46AC-98DA-622E45986A55}" type="pres">
      <dgm:prSet presAssocID="{B6A46B39-0209-489D-ADF8-FB74C7E5B5C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1765B10-3180-4A7E-94A9-1DDDD7C8F749}" type="presOf" srcId="{B36B0B34-579C-4B21-B64B-824A52B192CB}" destId="{9C31D313-20A9-419D-A4DF-B3FA540CF5AC}" srcOrd="0" destOrd="0" presId="urn:microsoft.com/office/officeart/2018/2/layout/IconVerticalSolidList"/>
    <dgm:cxn modelId="{E751BE2A-5B7E-4734-A390-338C591CEFAE}" srcId="{6E0D0040-E7C1-4F71-A0C8-A9E65C5FD0FB}" destId="{0031A5D9-617E-49A0-A429-82214F3F3667}" srcOrd="4" destOrd="0" parTransId="{0017B59B-6327-47BE-9556-7521C9AB1F33}" sibTransId="{3C8B18A7-75FD-458E-A166-F8766A345342}"/>
    <dgm:cxn modelId="{63563A2D-56D5-4F37-9C75-5502DE22B127}" type="presOf" srcId="{0031A5D9-617E-49A0-A429-82214F3F3667}" destId="{8589D936-9473-49A2-9FCB-5D8CB72774DA}" srcOrd="0" destOrd="0" presId="urn:microsoft.com/office/officeart/2018/2/layout/IconVerticalSolidList"/>
    <dgm:cxn modelId="{38983D5C-282A-4A2C-8FAB-59D09927C27B}" type="presOf" srcId="{B895ECBD-F688-4142-A675-936D08401C2D}" destId="{A1EA05E9-FE5B-4411-B7A9-06CF502D1120}" srcOrd="0" destOrd="0" presId="urn:microsoft.com/office/officeart/2018/2/layout/IconVerticalSolidList"/>
    <dgm:cxn modelId="{16B8145D-37D1-41CF-B405-B961255C7A75}" type="presOf" srcId="{2A399ADB-4499-4BC5-9AB5-DEAFC36549AB}" destId="{318B58A5-8A32-4730-81B3-3570CEF88724}" srcOrd="0" destOrd="0" presId="urn:microsoft.com/office/officeart/2018/2/layout/IconVerticalSolidList"/>
    <dgm:cxn modelId="{79993C73-E0A8-4E8C-B605-221D9E2D53A0}" type="presOf" srcId="{1BB924CF-4287-45C7-A65E-8702FDF16B8B}" destId="{5D536CD2-50DB-4B62-84E9-41157061A896}" srcOrd="0" destOrd="0" presId="urn:microsoft.com/office/officeart/2018/2/layout/IconVerticalSolidList"/>
    <dgm:cxn modelId="{8376815A-1D09-4917-91DE-90B78DF8CD1C}" type="presOf" srcId="{D5E8434E-91A7-41E2-BE8C-A3161150B356}" destId="{36A497E6-27BF-4015-9738-250CAE1B4485}" srcOrd="0" destOrd="0" presId="urn:microsoft.com/office/officeart/2018/2/layout/IconVerticalSolidList"/>
    <dgm:cxn modelId="{258C048E-686E-4AFD-9AB6-38A6A302BDAC}" srcId="{6E0D0040-E7C1-4F71-A0C8-A9E65C5FD0FB}" destId="{2A399ADB-4499-4BC5-9AB5-DEAFC36549AB}" srcOrd="0" destOrd="0" parTransId="{F175534E-38E5-4012-B33B-BD86481C91A6}" sibTransId="{FEE436E2-F3A3-4EBD-B36C-C4962161BBD1}"/>
    <dgm:cxn modelId="{0136F6A9-05E9-42C7-B26A-F7FE78E4282D}" srcId="{6E0D0040-E7C1-4F71-A0C8-A9E65C5FD0FB}" destId="{B36B0B34-579C-4B21-B64B-824A52B192CB}" srcOrd="3" destOrd="0" parTransId="{B787E8AF-64E1-4B5E-92DD-0872C14171B5}" sibTransId="{D3A9843D-B9A6-4780-8BF0-806DF7CAC283}"/>
    <dgm:cxn modelId="{B54418B1-A199-46CB-8C60-85AAD4F9752A}" srcId="{6E0D0040-E7C1-4F71-A0C8-A9E65C5FD0FB}" destId="{1BB924CF-4287-45C7-A65E-8702FDF16B8B}" srcOrd="1" destOrd="0" parTransId="{5F1C3F40-A4F8-4782-A3D0-4A5351230202}" sibTransId="{68CD1634-A338-4E23-B534-686D7B32B4AC}"/>
    <dgm:cxn modelId="{FFC0DAB1-E879-40C4-86B7-9D851E83F063}" srcId="{6E0D0040-E7C1-4F71-A0C8-A9E65C5FD0FB}" destId="{B6A46B39-0209-489D-ADF8-FB74C7E5B5CB}" srcOrd="6" destOrd="0" parTransId="{E05B7BEE-B077-47F0-8490-8938FA23795B}" sibTransId="{7B024092-A1A2-4D28-AF68-ECB86E225965}"/>
    <dgm:cxn modelId="{FB7FFABB-75CF-418B-A781-FAAEBF9C8E6C}" type="presOf" srcId="{B6A46B39-0209-489D-ADF8-FB74C7E5B5CB}" destId="{3400CEC8-EDEB-46AC-98DA-622E45986A55}" srcOrd="0" destOrd="0" presId="urn:microsoft.com/office/officeart/2018/2/layout/IconVerticalSolidList"/>
    <dgm:cxn modelId="{266587ED-7C9F-4435-8803-E56E4471D785}" srcId="{6E0D0040-E7C1-4F71-A0C8-A9E65C5FD0FB}" destId="{D5E8434E-91A7-41E2-BE8C-A3161150B356}" srcOrd="2" destOrd="0" parTransId="{FD7F9DCB-D251-4E18-AA06-00BA96DBFB3B}" sibTransId="{DFDAE121-427A-49B7-AA51-B52285043DD8}"/>
    <dgm:cxn modelId="{93C0A4F5-793A-47C2-8CAD-968E6D448698}" srcId="{6E0D0040-E7C1-4F71-A0C8-A9E65C5FD0FB}" destId="{B895ECBD-F688-4142-A675-936D08401C2D}" srcOrd="5" destOrd="0" parTransId="{EF1DF977-DFBB-4268-8C55-F02BB3EBA042}" sibTransId="{4D67AC05-F2E4-4A72-AA3C-BE780673927C}"/>
    <dgm:cxn modelId="{4C31E8F6-31AF-4DB6-93AC-B0E14A341DC8}" type="presOf" srcId="{6E0D0040-E7C1-4F71-A0C8-A9E65C5FD0FB}" destId="{9EBEF511-EAFE-4F0C-8DF0-B4B51292BD78}" srcOrd="0" destOrd="0" presId="urn:microsoft.com/office/officeart/2018/2/layout/IconVerticalSolidList"/>
    <dgm:cxn modelId="{352D5E05-08AB-4F45-8560-BAED5C4E726B}" type="presParOf" srcId="{9EBEF511-EAFE-4F0C-8DF0-B4B51292BD78}" destId="{25B70C9E-3872-44DE-BF71-3F57BDCF9122}" srcOrd="0" destOrd="0" presId="urn:microsoft.com/office/officeart/2018/2/layout/IconVerticalSolidList"/>
    <dgm:cxn modelId="{733BE43F-97BB-4F71-8D67-143C0ED95041}" type="presParOf" srcId="{25B70C9E-3872-44DE-BF71-3F57BDCF9122}" destId="{220EF877-EC00-4478-81B7-5F1DDC36BB9E}" srcOrd="0" destOrd="0" presId="urn:microsoft.com/office/officeart/2018/2/layout/IconVerticalSolidList"/>
    <dgm:cxn modelId="{6160CE64-0B47-49EC-B4C4-A2E8D9EE2A63}" type="presParOf" srcId="{25B70C9E-3872-44DE-BF71-3F57BDCF9122}" destId="{2F92064D-8A46-449C-8502-714A4C466377}" srcOrd="1" destOrd="0" presId="urn:microsoft.com/office/officeart/2018/2/layout/IconVerticalSolidList"/>
    <dgm:cxn modelId="{121BF35C-A5D5-488F-811F-94A9124AF8AC}" type="presParOf" srcId="{25B70C9E-3872-44DE-BF71-3F57BDCF9122}" destId="{C301EB9C-0FFC-41F4-801A-4BAC14977094}" srcOrd="2" destOrd="0" presId="urn:microsoft.com/office/officeart/2018/2/layout/IconVerticalSolidList"/>
    <dgm:cxn modelId="{C002115C-322D-4AF3-AC73-F5BD77183F7A}" type="presParOf" srcId="{25B70C9E-3872-44DE-BF71-3F57BDCF9122}" destId="{318B58A5-8A32-4730-81B3-3570CEF88724}" srcOrd="3" destOrd="0" presId="urn:microsoft.com/office/officeart/2018/2/layout/IconVerticalSolidList"/>
    <dgm:cxn modelId="{0311DB92-3645-4455-AC08-3B09A8279FB2}" type="presParOf" srcId="{9EBEF511-EAFE-4F0C-8DF0-B4B51292BD78}" destId="{8CD4A758-2C27-4B9C-BC4D-F6B55B4B57A6}" srcOrd="1" destOrd="0" presId="urn:microsoft.com/office/officeart/2018/2/layout/IconVerticalSolidList"/>
    <dgm:cxn modelId="{0478543B-E056-46CD-8AEB-5FD46B8B2E20}" type="presParOf" srcId="{9EBEF511-EAFE-4F0C-8DF0-B4B51292BD78}" destId="{84B42F23-9032-46EB-94B0-BD546502E975}" srcOrd="2" destOrd="0" presId="urn:microsoft.com/office/officeart/2018/2/layout/IconVerticalSolidList"/>
    <dgm:cxn modelId="{8188EE18-4A0F-4976-AA3B-1D28F2B254BA}" type="presParOf" srcId="{84B42F23-9032-46EB-94B0-BD546502E975}" destId="{8F801DE5-70F0-4D4F-A344-71DCA772EC20}" srcOrd="0" destOrd="0" presId="urn:microsoft.com/office/officeart/2018/2/layout/IconVerticalSolidList"/>
    <dgm:cxn modelId="{1DDED621-8677-433D-AE5A-92DEF9BA16CA}" type="presParOf" srcId="{84B42F23-9032-46EB-94B0-BD546502E975}" destId="{03322A8E-EB72-41A9-9AD4-769E04CA9B5F}" srcOrd="1" destOrd="0" presId="urn:microsoft.com/office/officeart/2018/2/layout/IconVerticalSolidList"/>
    <dgm:cxn modelId="{C4596E8B-5EFD-4028-8FC2-DA4BACEC11E7}" type="presParOf" srcId="{84B42F23-9032-46EB-94B0-BD546502E975}" destId="{54776BF1-5AA1-4569-8B1A-1CFB89B06A91}" srcOrd="2" destOrd="0" presId="urn:microsoft.com/office/officeart/2018/2/layout/IconVerticalSolidList"/>
    <dgm:cxn modelId="{D0571394-5497-4080-AC73-D6522803B599}" type="presParOf" srcId="{84B42F23-9032-46EB-94B0-BD546502E975}" destId="{5D536CD2-50DB-4B62-84E9-41157061A896}" srcOrd="3" destOrd="0" presId="urn:microsoft.com/office/officeart/2018/2/layout/IconVerticalSolidList"/>
    <dgm:cxn modelId="{7770057A-3692-45F9-88EC-9F63AB44D947}" type="presParOf" srcId="{9EBEF511-EAFE-4F0C-8DF0-B4B51292BD78}" destId="{0088F042-414B-401A-BFB8-DD80F5C401C7}" srcOrd="3" destOrd="0" presId="urn:microsoft.com/office/officeart/2018/2/layout/IconVerticalSolidList"/>
    <dgm:cxn modelId="{EB6A821A-6EB3-488B-A72C-039F86D02698}" type="presParOf" srcId="{9EBEF511-EAFE-4F0C-8DF0-B4B51292BD78}" destId="{8178620C-7C37-49BE-8571-EC4354E26A8E}" srcOrd="4" destOrd="0" presId="urn:microsoft.com/office/officeart/2018/2/layout/IconVerticalSolidList"/>
    <dgm:cxn modelId="{48C849AF-6C9D-46A5-854C-CDEB766621DA}" type="presParOf" srcId="{8178620C-7C37-49BE-8571-EC4354E26A8E}" destId="{3B9782EA-C839-42CD-A393-EC10D8A87E3E}" srcOrd="0" destOrd="0" presId="urn:microsoft.com/office/officeart/2018/2/layout/IconVerticalSolidList"/>
    <dgm:cxn modelId="{B038576C-F128-4F0F-B845-FF9F33031F6A}" type="presParOf" srcId="{8178620C-7C37-49BE-8571-EC4354E26A8E}" destId="{E81A2F61-10C4-4174-BD7D-29EDA1063453}" srcOrd="1" destOrd="0" presId="urn:microsoft.com/office/officeart/2018/2/layout/IconVerticalSolidList"/>
    <dgm:cxn modelId="{08D657DB-3A18-4EA5-AD9C-EF4DC58AD023}" type="presParOf" srcId="{8178620C-7C37-49BE-8571-EC4354E26A8E}" destId="{7E4EE8D4-84E0-4B81-9BA3-4A04F5651F9A}" srcOrd="2" destOrd="0" presId="urn:microsoft.com/office/officeart/2018/2/layout/IconVerticalSolidList"/>
    <dgm:cxn modelId="{2446C163-0DB9-4420-9A91-6B2AD188A5AC}" type="presParOf" srcId="{8178620C-7C37-49BE-8571-EC4354E26A8E}" destId="{36A497E6-27BF-4015-9738-250CAE1B4485}" srcOrd="3" destOrd="0" presId="urn:microsoft.com/office/officeart/2018/2/layout/IconVerticalSolidList"/>
    <dgm:cxn modelId="{EABE1B12-8BC9-4351-89DA-183447D49D82}" type="presParOf" srcId="{9EBEF511-EAFE-4F0C-8DF0-B4B51292BD78}" destId="{9D3B897B-93F1-4A6C-8E3A-2C5FF9C9FBBF}" srcOrd="5" destOrd="0" presId="urn:microsoft.com/office/officeart/2018/2/layout/IconVerticalSolidList"/>
    <dgm:cxn modelId="{C3716C92-7049-415A-AC6F-73B5EE012B99}" type="presParOf" srcId="{9EBEF511-EAFE-4F0C-8DF0-B4B51292BD78}" destId="{38166695-50E9-4AC4-ADE5-F6C398915CB6}" srcOrd="6" destOrd="0" presId="urn:microsoft.com/office/officeart/2018/2/layout/IconVerticalSolidList"/>
    <dgm:cxn modelId="{F43AC68C-1E2F-46B1-9AB8-9DDFEF06EDF9}" type="presParOf" srcId="{38166695-50E9-4AC4-ADE5-F6C398915CB6}" destId="{E964FFC4-A99B-4984-B9A9-B3962559E72C}" srcOrd="0" destOrd="0" presId="urn:microsoft.com/office/officeart/2018/2/layout/IconVerticalSolidList"/>
    <dgm:cxn modelId="{DFB7488D-028E-4352-80DE-5F01074BD009}" type="presParOf" srcId="{38166695-50E9-4AC4-ADE5-F6C398915CB6}" destId="{F1866CD1-B882-47AF-93AD-7B61BE8EBC6B}" srcOrd="1" destOrd="0" presId="urn:microsoft.com/office/officeart/2018/2/layout/IconVerticalSolidList"/>
    <dgm:cxn modelId="{3AE4A802-A96C-4FB6-ACA3-9E6FC23D68A6}" type="presParOf" srcId="{38166695-50E9-4AC4-ADE5-F6C398915CB6}" destId="{BF1CB7A9-89CD-4721-85B7-DC0CBAB26474}" srcOrd="2" destOrd="0" presId="urn:microsoft.com/office/officeart/2018/2/layout/IconVerticalSolidList"/>
    <dgm:cxn modelId="{BBB5AD7F-48E4-47D3-8D7C-579750900A38}" type="presParOf" srcId="{38166695-50E9-4AC4-ADE5-F6C398915CB6}" destId="{9C31D313-20A9-419D-A4DF-B3FA540CF5AC}" srcOrd="3" destOrd="0" presId="urn:microsoft.com/office/officeart/2018/2/layout/IconVerticalSolidList"/>
    <dgm:cxn modelId="{1F0106C3-8433-4786-97B8-586036E27903}" type="presParOf" srcId="{9EBEF511-EAFE-4F0C-8DF0-B4B51292BD78}" destId="{825E76FC-1888-4C4A-B242-5B6E4E351A0B}" srcOrd="7" destOrd="0" presId="urn:microsoft.com/office/officeart/2018/2/layout/IconVerticalSolidList"/>
    <dgm:cxn modelId="{2D26633E-6246-463D-8816-CCE4B86BA17A}" type="presParOf" srcId="{9EBEF511-EAFE-4F0C-8DF0-B4B51292BD78}" destId="{DFDC21E7-9698-4E0C-AC63-732A69A4EC01}" srcOrd="8" destOrd="0" presId="urn:microsoft.com/office/officeart/2018/2/layout/IconVerticalSolidList"/>
    <dgm:cxn modelId="{9A28E52A-4BA0-4079-A77A-B8891F68175B}" type="presParOf" srcId="{DFDC21E7-9698-4E0C-AC63-732A69A4EC01}" destId="{E9EA595B-B2C7-4B98-9C53-2B011F62F587}" srcOrd="0" destOrd="0" presId="urn:microsoft.com/office/officeart/2018/2/layout/IconVerticalSolidList"/>
    <dgm:cxn modelId="{5980F1E7-0E7F-434F-A16D-F6310F367E23}" type="presParOf" srcId="{DFDC21E7-9698-4E0C-AC63-732A69A4EC01}" destId="{5DE134FD-9632-465B-BEBB-A99032B5545E}" srcOrd="1" destOrd="0" presId="urn:microsoft.com/office/officeart/2018/2/layout/IconVerticalSolidList"/>
    <dgm:cxn modelId="{11008163-E012-47C9-B102-C571B065AA0C}" type="presParOf" srcId="{DFDC21E7-9698-4E0C-AC63-732A69A4EC01}" destId="{2CB08E4B-DDB4-463B-84A8-0C971F896FC0}" srcOrd="2" destOrd="0" presId="urn:microsoft.com/office/officeart/2018/2/layout/IconVerticalSolidList"/>
    <dgm:cxn modelId="{555E17AE-C8F0-4256-AABF-34434D0A155E}" type="presParOf" srcId="{DFDC21E7-9698-4E0C-AC63-732A69A4EC01}" destId="{8589D936-9473-49A2-9FCB-5D8CB72774DA}" srcOrd="3" destOrd="0" presId="urn:microsoft.com/office/officeart/2018/2/layout/IconVerticalSolidList"/>
    <dgm:cxn modelId="{873D8207-29FF-488B-91CB-B90AD07E67EE}" type="presParOf" srcId="{9EBEF511-EAFE-4F0C-8DF0-B4B51292BD78}" destId="{A663ED24-3F85-44A3-B83D-176FFA978E1A}" srcOrd="9" destOrd="0" presId="urn:microsoft.com/office/officeart/2018/2/layout/IconVerticalSolidList"/>
    <dgm:cxn modelId="{F6C691CB-CA02-4A0A-86B4-1A57EAC00A36}" type="presParOf" srcId="{9EBEF511-EAFE-4F0C-8DF0-B4B51292BD78}" destId="{B95F15F4-2A83-4484-9B02-FB5B951AB02C}" srcOrd="10" destOrd="0" presId="urn:microsoft.com/office/officeart/2018/2/layout/IconVerticalSolidList"/>
    <dgm:cxn modelId="{070C1314-DA4F-406B-8F80-92D5DE0038A5}" type="presParOf" srcId="{B95F15F4-2A83-4484-9B02-FB5B951AB02C}" destId="{502303EB-7A06-4FB3-A37B-77726A3DBF44}" srcOrd="0" destOrd="0" presId="urn:microsoft.com/office/officeart/2018/2/layout/IconVerticalSolidList"/>
    <dgm:cxn modelId="{0FD50A6A-9359-4587-9BB0-F217E236CA25}" type="presParOf" srcId="{B95F15F4-2A83-4484-9B02-FB5B951AB02C}" destId="{BF4F6306-6623-47EB-9E4E-2472BBA67D79}" srcOrd="1" destOrd="0" presId="urn:microsoft.com/office/officeart/2018/2/layout/IconVerticalSolidList"/>
    <dgm:cxn modelId="{3BCDE4CD-08CD-4634-A070-AC9557D85E48}" type="presParOf" srcId="{B95F15F4-2A83-4484-9B02-FB5B951AB02C}" destId="{9B2BE85A-6957-4B50-8183-8C35E9287D63}" srcOrd="2" destOrd="0" presId="urn:microsoft.com/office/officeart/2018/2/layout/IconVerticalSolidList"/>
    <dgm:cxn modelId="{1274F753-15F1-4AE0-ACC7-50529D82D811}" type="presParOf" srcId="{B95F15F4-2A83-4484-9B02-FB5B951AB02C}" destId="{A1EA05E9-FE5B-4411-B7A9-06CF502D1120}" srcOrd="3" destOrd="0" presId="urn:microsoft.com/office/officeart/2018/2/layout/IconVerticalSolidList"/>
    <dgm:cxn modelId="{4D05F864-6629-4517-9F62-572EFA9B1B59}" type="presParOf" srcId="{9EBEF511-EAFE-4F0C-8DF0-B4B51292BD78}" destId="{8202CADF-BBCF-4BF5-B3E3-04C6EC66856E}" srcOrd="11" destOrd="0" presId="urn:microsoft.com/office/officeart/2018/2/layout/IconVerticalSolidList"/>
    <dgm:cxn modelId="{091D84F7-6842-414E-AFDB-6D6B22742272}" type="presParOf" srcId="{9EBEF511-EAFE-4F0C-8DF0-B4B51292BD78}" destId="{F3C5A8A7-1E5B-4D97-9A4D-5AAEEBA99AFF}" srcOrd="12" destOrd="0" presId="urn:microsoft.com/office/officeart/2018/2/layout/IconVerticalSolidList"/>
    <dgm:cxn modelId="{E2B8DD68-61C5-4A94-BA63-A7A26AA1597A}" type="presParOf" srcId="{F3C5A8A7-1E5B-4D97-9A4D-5AAEEBA99AFF}" destId="{C1731168-5429-415E-97B8-45C57D1BAC8B}" srcOrd="0" destOrd="0" presId="urn:microsoft.com/office/officeart/2018/2/layout/IconVerticalSolidList"/>
    <dgm:cxn modelId="{914B4CB7-B486-482F-BB46-4A932F87F12F}" type="presParOf" srcId="{F3C5A8A7-1E5B-4D97-9A4D-5AAEEBA99AFF}" destId="{DC56FEC3-AB88-4A19-94FA-31BFB5D317E2}" srcOrd="1" destOrd="0" presId="urn:microsoft.com/office/officeart/2018/2/layout/IconVerticalSolidList"/>
    <dgm:cxn modelId="{34D0C6C1-3FEA-40A7-A2CE-14753FC69801}" type="presParOf" srcId="{F3C5A8A7-1E5B-4D97-9A4D-5AAEEBA99AFF}" destId="{D6504838-9748-4EC5-A5DD-12E3EDDFFE8E}" srcOrd="2" destOrd="0" presId="urn:microsoft.com/office/officeart/2018/2/layout/IconVerticalSolidList"/>
    <dgm:cxn modelId="{C1257026-458E-49A1-B9CE-FD90F39E65E6}" type="presParOf" srcId="{F3C5A8A7-1E5B-4D97-9A4D-5AAEEBA99AFF}" destId="{3400CEC8-EDEB-46AC-98DA-622E45986A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64D883B-2349-41E4-B614-67945BC62C0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693692-8468-4C8F-AF0E-C3DE1CB644F3}">
      <dgm:prSet/>
      <dgm:spPr/>
      <dgm:t>
        <a:bodyPr/>
        <a:lstStyle/>
        <a:p>
          <a:r>
            <a:rPr lang="en-US"/>
            <a:t>The highest performance level is </a:t>
          </a:r>
          <a:r>
            <a:rPr lang="en-US" b="1" u="sng"/>
            <a:t>WBL</a:t>
          </a:r>
          <a:endParaRPr lang="en-US"/>
        </a:p>
      </dgm:t>
    </dgm:pt>
    <dgm:pt modelId="{2C7130C3-E590-4024-AE04-3A5AEE5FC939}" type="parTrans" cxnId="{B6DDEEB1-8A77-4028-A196-F93BA935501D}">
      <dgm:prSet/>
      <dgm:spPr/>
      <dgm:t>
        <a:bodyPr/>
        <a:lstStyle/>
        <a:p>
          <a:endParaRPr lang="en-US"/>
        </a:p>
      </dgm:t>
    </dgm:pt>
    <dgm:pt modelId="{D101DAFB-BBEE-4D16-B4D3-161B0D69285C}" type="sibTrans" cxnId="{B6DDEEB1-8A77-4028-A196-F93BA935501D}">
      <dgm:prSet/>
      <dgm:spPr/>
      <dgm:t>
        <a:bodyPr/>
        <a:lstStyle/>
        <a:p>
          <a:endParaRPr lang="en-US"/>
        </a:p>
      </dgm:t>
    </dgm:pt>
    <dgm:pt modelId="{5B8BB801-957E-4A42-8FE7-A444DD0F76C4}">
      <dgm:prSet/>
      <dgm:spPr/>
      <dgm:t>
        <a:bodyPr/>
        <a:lstStyle/>
        <a:p>
          <a:r>
            <a:rPr lang="en-US"/>
            <a:t>THE LOWEST PERFORMANCE LEVEL IS </a:t>
          </a:r>
          <a:r>
            <a:rPr lang="en-US" b="1" u="sng"/>
            <a:t>PL</a:t>
          </a:r>
          <a:endParaRPr lang="en-US"/>
        </a:p>
      </dgm:t>
    </dgm:pt>
    <dgm:pt modelId="{DC02CE59-FA37-4AD3-9AB5-C0A8C2369542}" type="parTrans" cxnId="{05D26B77-83BD-4406-8420-A2F7EAD4C337}">
      <dgm:prSet/>
      <dgm:spPr/>
      <dgm:t>
        <a:bodyPr/>
        <a:lstStyle/>
        <a:p>
          <a:endParaRPr lang="en-US"/>
        </a:p>
      </dgm:t>
    </dgm:pt>
    <dgm:pt modelId="{6224014B-FAF8-4A67-B49A-B809D3C03F4E}" type="sibTrans" cxnId="{05D26B77-83BD-4406-8420-A2F7EAD4C337}">
      <dgm:prSet/>
      <dgm:spPr/>
      <dgm:t>
        <a:bodyPr/>
        <a:lstStyle/>
        <a:p>
          <a:endParaRPr lang="en-US"/>
        </a:p>
      </dgm:t>
    </dgm:pt>
    <dgm:pt modelId="{2F48D556-E7A6-407B-9580-D04F8606B376}" type="pres">
      <dgm:prSet presAssocID="{D64D883B-2349-41E4-B614-67945BC62C06}" presName="root" presStyleCnt="0">
        <dgm:presLayoutVars>
          <dgm:dir/>
          <dgm:resizeHandles val="exact"/>
        </dgm:presLayoutVars>
      </dgm:prSet>
      <dgm:spPr/>
    </dgm:pt>
    <dgm:pt modelId="{0B6168FA-203C-4AB5-BCB1-DBD84B23EE96}" type="pres">
      <dgm:prSet presAssocID="{21693692-8468-4C8F-AF0E-C3DE1CB644F3}" presName="compNode" presStyleCnt="0"/>
      <dgm:spPr/>
    </dgm:pt>
    <dgm:pt modelId="{D2C178DA-6DB7-44B2-9446-12D4C2CB4661}" type="pres">
      <dgm:prSet presAssocID="{21693692-8468-4C8F-AF0E-C3DE1CB644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1B35D10-6D0A-43A0-A702-0A5AAB192E1F}" type="pres">
      <dgm:prSet presAssocID="{21693692-8468-4C8F-AF0E-C3DE1CB644F3}" presName="spaceRect" presStyleCnt="0"/>
      <dgm:spPr/>
    </dgm:pt>
    <dgm:pt modelId="{A7D6178C-CDCC-43DD-B955-05238DEA6F98}" type="pres">
      <dgm:prSet presAssocID="{21693692-8468-4C8F-AF0E-C3DE1CB644F3}" presName="textRect" presStyleLbl="revTx" presStyleIdx="0" presStyleCnt="2">
        <dgm:presLayoutVars>
          <dgm:chMax val="1"/>
          <dgm:chPref val="1"/>
        </dgm:presLayoutVars>
      </dgm:prSet>
      <dgm:spPr/>
    </dgm:pt>
    <dgm:pt modelId="{EBE45BCD-D9F1-4257-939E-0AC40831F15E}" type="pres">
      <dgm:prSet presAssocID="{D101DAFB-BBEE-4D16-B4D3-161B0D69285C}" presName="sibTrans" presStyleCnt="0"/>
      <dgm:spPr/>
    </dgm:pt>
    <dgm:pt modelId="{FCBE9B6A-4E2C-4665-997D-8A61EB4B6966}" type="pres">
      <dgm:prSet presAssocID="{5B8BB801-957E-4A42-8FE7-A444DD0F76C4}" presName="compNode" presStyleCnt="0"/>
      <dgm:spPr/>
    </dgm:pt>
    <dgm:pt modelId="{9E902B79-8CA6-4E74-B56D-2518B8DEFF3A}" type="pres">
      <dgm:prSet presAssocID="{5B8BB801-957E-4A42-8FE7-A444DD0F76C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F08001-7085-4EEC-90DE-E4ACB8F122A3}" type="pres">
      <dgm:prSet presAssocID="{5B8BB801-957E-4A42-8FE7-A444DD0F76C4}" presName="spaceRect" presStyleCnt="0"/>
      <dgm:spPr/>
    </dgm:pt>
    <dgm:pt modelId="{9BB2B9DB-E467-4D39-8EFC-1F9895BFABC4}" type="pres">
      <dgm:prSet presAssocID="{5B8BB801-957E-4A42-8FE7-A444DD0F76C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59EB824-E767-4630-A560-149E7F3C5143}" type="presOf" srcId="{21693692-8468-4C8F-AF0E-C3DE1CB644F3}" destId="{A7D6178C-CDCC-43DD-B955-05238DEA6F98}" srcOrd="0" destOrd="0" presId="urn:microsoft.com/office/officeart/2018/2/layout/IconLabelList"/>
    <dgm:cxn modelId="{2AE20337-B364-48AC-89DA-42E82F32F0F0}" type="presOf" srcId="{5B8BB801-957E-4A42-8FE7-A444DD0F76C4}" destId="{9BB2B9DB-E467-4D39-8EFC-1F9895BFABC4}" srcOrd="0" destOrd="0" presId="urn:microsoft.com/office/officeart/2018/2/layout/IconLabelList"/>
    <dgm:cxn modelId="{05D26B77-83BD-4406-8420-A2F7EAD4C337}" srcId="{D64D883B-2349-41E4-B614-67945BC62C06}" destId="{5B8BB801-957E-4A42-8FE7-A444DD0F76C4}" srcOrd="1" destOrd="0" parTransId="{DC02CE59-FA37-4AD3-9AB5-C0A8C2369542}" sibTransId="{6224014B-FAF8-4A67-B49A-B809D3C03F4E}"/>
    <dgm:cxn modelId="{B6DDEEB1-8A77-4028-A196-F93BA935501D}" srcId="{D64D883B-2349-41E4-B614-67945BC62C06}" destId="{21693692-8468-4C8F-AF0E-C3DE1CB644F3}" srcOrd="0" destOrd="0" parTransId="{2C7130C3-E590-4024-AE04-3A5AEE5FC939}" sibTransId="{D101DAFB-BBEE-4D16-B4D3-161B0D69285C}"/>
    <dgm:cxn modelId="{B0B427B3-21AD-41B3-9D66-E75C81026941}" type="presOf" srcId="{D64D883B-2349-41E4-B614-67945BC62C06}" destId="{2F48D556-E7A6-407B-9580-D04F8606B376}" srcOrd="0" destOrd="0" presId="urn:microsoft.com/office/officeart/2018/2/layout/IconLabelList"/>
    <dgm:cxn modelId="{CB185D9B-DEAD-4D10-B72E-854839A56BC1}" type="presParOf" srcId="{2F48D556-E7A6-407B-9580-D04F8606B376}" destId="{0B6168FA-203C-4AB5-BCB1-DBD84B23EE96}" srcOrd="0" destOrd="0" presId="urn:microsoft.com/office/officeart/2018/2/layout/IconLabelList"/>
    <dgm:cxn modelId="{93A86EF3-29D0-49E9-AE10-831511B6D3E6}" type="presParOf" srcId="{0B6168FA-203C-4AB5-BCB1-DBD84B23EE96}" destId="{D2C178DA-6DB7-44B2-9446-12D4C2CB4661}" srcOrd="0" destOrd="0" presId="urn:microsoft.com/office/officeart/2018/2/layout/IconLabelList"/>
    <dgm:cxn modelId="{16D2ADD9-8612-4EC8-A20C-102EE1591876}" type="presParOf" srcId="{0B6168FA-203C-4AB5-BCB1-DBD84B23EE96}" destId="{71B35D10-6D0A-43A0-A702-0A5AAB192E1F}" srcOrd="1" destOrd="0" presId="urn:microsoft.com/office/officeart/2018/2/layout/IconLabelList"/>
    <dgm:cxn modelId="{8F298557-8CCD-4F2C-9980-36E95186C1E4}" type="presParOf" srcId="{0B6168FA-203C-4AB5-BCB1-DBD84B23EE96}" destId="{A7D6178C-CDCC-43DD-B955-05238DEA6F98}" srcOrd="2" destOrd="0" presId="urn:microsoft.com/office/officeart/2018/2/layout/IconLabelList"/>
    <dgm:cxn modelId="{E9C0355F-8713-48A6-B0D2-A0F5495639ED}" type="presParOf" srcId="{2F48D556-E7A6-407B-9580-D04F8606B376}" destId="{EBE45BCD-D9F1-4257-939E-0AC40831F15E}" srcOrd="1" destOrd="0" presId="urn:microsoft.com/office/officeart/2018/2/layout/IconLabelList"/>
    <dgm:cxn modelId="{D8A6C283-EAD9-4BBF-BEAE-7ACD53357441}" type="presParOf" srcId="{2F48D556-E7A6-407B-9580-D04F8606B376}" destId="{FCBE9B6A-4E2C-4665-997D-8A61EB4B6966}" srcOrd="2" destOrd="0" presId="urn:microsoft.com/office/officeart/2018/2/layout/IconLabelList"/>
    <dgm:cxn modelId="{9C10BC0F-3AC3-42BA-864E-14C55D129D7A}" type="presParOf" srcId="{FCBE9B6A-4E2C-4665-997D-8A61EB4B6966}" destId="{9E902B79-8CA6-4E74-B56D-2518B8DEFF3A}" srcOrd="0" destOrd="0" presId="urn:microsoft.com/office/officeart/2018/2/layout/IconLabelList"/>
    <dgm:cxn modelId="{93B4FD9E-7CD1-4C4E-AD68-23BBC7440FF9}" type="presParOf" srcId="{FCBE9B6A-4E2C-4665-997D-8A61EB4B6966}" destId="{30F08001-7085-4EEC-90DE-E4ACB8F122A3}" srcOrd="1" destOrd="0" presId="urn:microsoft.com/office/officeart/2018/2/layout/IconLabelList"/>
    <dgm:cxn modelId="{70179944-0D6D-4629-8A63-4BEA02A98F50}" type="presParOf" srcId="{FCBE9B6A-4E2C-4665-997D-8A61EB4B6966}" destId="{9BB2B9DB-E467-4D39-8EFC-1F9895BFABC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8A605-922F-4DEE-B14C-83044D538C5E}">
      <dsp:nvSpPr>
        <dsp:cNvPr id="0" name=""/>
        <dsp:cNvSpPr/>
      </dsp:nvSpPr>
      <dsp:spPr>
        <a:xfrm>
          <a:off x="0" y="643574"/>
          <a:ext cx="2083385" cy="12500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Problem Statement</a:t>
          </a:r>
          <a:endParaRPr lang="en-US" sz="2500" kern="1200"/>
        </a:p>
      </dsp:txBody>
      <dsp:txXfrm>
        <a:off x="0" y="643574"/>
        <a:ext cx="2083385" cy="1250031"/>
      </dsp:txXfrm>
    </dsp:sp>
    <dsp:sp modelId="{7261C784-553D-434A-B991-770980B94B61}">
      <dsp:nvSpPr>
        <dsp:cNvPr id="0" name=""/>
        <dsp:cNvSpPr/>
      </dsp:nvSpPr>
      <dsp:spPr>
        <a:xfrm>
          <a:off x="2291723" y="643574"/>
          <a:ext cx="2083385" cy="125003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Project Overview</a:t>
          </a:r>
          <a:endParaRPr lang="en-US" sz="2500" kern="1200"/>
        </a:p>
      </dsp:txBody>
      <dsp:txXfrm>
        <a:off x="2291723" y="643574"/>
        <a:ext cx="2083385" cy="1250031"/>
      </dsp:txXfrm>
    </dsp:sp>
    <dsp:sp modelId="{3EA0D70D-A4FF-49A2-93B9-D05E12B317BE}">
      <dsp:nvSpPr>
        <dsp:cNvPr id="0" name=""/>
        <dsp:cNvSpPr/>
      </dsp:nvSpPr>
      <dsp:spPr>
        <a:xfrm>
          <a:off x="4583447" y="643574"/>
          <a:ext cx="2083385" cy="1250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End Users</a:t>
          </a:r>
          <a:endParaRPr lang="en-US" sz="2500" kern="1200"/>
        </a:p>
      </dsp:txBody>
      <dsp:txXfrm>
        <a:off x="4583447" y="643574"/>
        <a:ext cx="2083385" cy="1250031"/>
      </dsp:txXfrm>
    </dsp:sp>
    <dsp:sp modelId="{267BBD93-0AAA-4A16-889C-6964073E2CA7}">
      <dsp:nvSpPr>
        <dsp:cNvPr id="0" name=""/>
        <dsp:cNvSpPr/>
      </dsp:nvSpPr>
      <dsp:spPr>
        <a:xfrm>
          <a:off x="0" y="2101944"/>
          <a:ext cx="2083385" cy="1250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Our Solution and Proposition</a:t>
          </a:r>
          <a:endParaRPr lang="en-US" sz="2500" kern="1200"/>
        </a:p>
      </dsp:txBody>
      <dsp:txXfrm>
        <a:off x="0" y="2101944"/>
        <a:ext cx="2083385" cy="1250031"/>
      </dsp:txXfrm>
    </dsp:sp>
    <dsp:sp modelId="{69304A05-DAEC-4598-8FF4-C15D37FC8FDB}">
      <dsp:nvSpPr>
        <dsp:cNvPr id="0" name=""/>
        <dsp:cNvSpPr/>
      </dsp:nvSpPr>
      <dsp:spPr>
        <a:xfrm>
          <a:off x="2291723" y="2101944"/>
          <a:ext cx="2083385" cy="12500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Dataset Description</a:t>
          </a:r>
        </a:p>
      </dsp:txBody>
      <dsp:txXfrm>
        <a:off x="2291723" y="2101944"/>
        <a:ext cx="2083385" cy="1250031"/>
      </dsp:txXfrm>
    </dsp:sp>
    <dsp:sp modelId="{FCB557DF-28DF-4990-AF4D-91129C09CF08}">
      <dsp:nvSpPr>
        <dsp:cNvPr id="0" name=""/>
        <dsp:cNvSpPr/>
      </dsp:nvSpPr>
      <dsp:spPr>
        <a:xfrm>
          <a:off x="4583447" y="2101944"/>
          <a:ext cx="2083385" cy="12500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Modelling Approach</a:t>
          </a:r>
          <a:endParaRPr lang="en-US" sz="2500" kern="1200"/>
        </a:p>
      </dsp:txBody>
      <dsp:txXfrm>
        <a:off x="4583447" y="2101944"/>
        <a:ext cx="2083385" cy="1250031"/>
      </dsp:txXfrm>
    </dsp:sp>
    <dsp:sp modelId="{CD8CF098-BE3A-49F9-B069-75328B9684D6}">
      <dsp:nvSpPr>
        <dsp:cNvPr id="0" name=""/>
        <dsp:cNvSpPr/>
      </dsp:nvSpPr>
      <dsp:spPr>
        <a:xfrm>
          <a:off x="1145861" y="3560314"/>
          <a:ext cx="2083385" cy="125003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Results and </a:t>
          </a:r>
          <a:r>
            <a:rPr lang="en-US" sz="2500" kern="1200"/>
            <a:t>Discussion</a:t>
          </a:r>
        </a:p>
      </dsp:txBody>
      <dsp:txXfrm>
        <a:off x="1145861" y="3560314"/>
        <a:ext cx="2083385" cy="1250031"/>
      </dsp:txXfrm>
    </dsp:sp>
    <dsp:sp modelId="{C8ED56B9-D7BC-4612-AC19-A0531FA508AE}">
      <dsp:nvSpPr>
        <dsp:cNvPr id="0" name=""/>
        <dsp:cNvSpPr/>
      </dsp:nvSpPr>
      <dsp:spPr>
        <a:xfrm>
          <a:off x="3437585" y="3560314"/>
          <a:ext cx="2083385" cy="1250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Conclusion</a:t>
          </a:r>
          <a:endParaRPr lang="en-US" sz="2500" kern="1200"/>
        </a:p>
      </dsp:txBody>
      <dsp:txXfrm>
        <a:off x="3437585" y="3560314"/>
        <a:ext cx="2083385" cy="1250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45E37-9670-4698-8963-614155704F7A}">
      <dsp:nvSpPr>
        <dsp:cNvPr id="0" name=""/>
        <dsp:cNvSpPr/>
      </dsp:nvSpPr>
      <dsp:spPr>
        <a:xfrm>
          <a:off x="0" y="502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DD6BA-3C64-487F-A1CA-BBA8F45F70DC}">
      <dsp:nvSpPr>
        <dsp:cNvPr id="0" name=""/>
        <dsp:cNvSpPr/>
      </dsp:nvSpPr>
      <dsp:spPr>
        <a:xfrm>
          <a:off x="209180" y="156091"/>
          <a:ext cx="380328" cy="380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07FE7-D0D1-47A2-ABA9-FAADF0A3A643}">
      <dsp:nvSpPr>
        <dsp:cNvPr id="0" name=""/>
        <dsp:cNvSpPr/>
      </dsp:nvSpPr>
      <dsp:spPr>
        <a:xfrm>
          <a:off x="798689" y="502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Analyzing employee data sets is crucial for several reasons</a:t>
          </a:r>
          <a:endParaRPr lang="en-US" sz="1600" kern="1200" dirty="0"/>
        </a:p>
      </dsp:txBody>
      <dsp:txXfrm>
        <a:off x="798689" y="502"/>
        <a:ext cx="5502911" cy="691506"/>
      </dsp:txXfrm>
    </dsp:sp>
    <dsp:sp modelId="{7C0995E4-819D-4CF2-B2C6-A5D64D2B0F5D}">
      <dsp:nvSpPr>
        <dsp:cNvPr id="0" name=""/>
        <dsp:cNvSpPr/>
      </dsp:nvSpPr>
      <dsp:spPr>
        <a:xfrm>
          <a:off x="0" y="864885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04E4F-E5B7-4132-ABFC-1A281DD4ECC4}">
      <dsp:nvSpPr>
        <dsp:cNvPr id="0" name=""/>
        <dsp:cNvSpPr/>
      </dsp:nvSpPr>
      <dsp:spPr>
        <a:xfrm>
          <a:off x="209180" y="1020474"/>
          <a:ext cx="380328" cy="380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16856-2AF1-4AB3-9AC7-3E8C7469B120}">
      <dsp:nvSpPr>
        <dsp:cNvPr id="0" name=""/>
        <dsp:cNvSpPr/>
      </dsp:nvSpPr>
      <dsp:spPr>
        <a:xfrm>
          <a:off x="798689" y="864885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Improving Employee Experience</a:t>
          </a:r>
          <a:endParaRPr lang="en-US" sz="1600" kern="1200"/>
        </a:p>
      </dsp:txBody>
      <dsp:txXfrm>
        <a:off x="798689" y="864885"/>
        <a:ext cx="5502911" cy="691506"/>
      </dsp:txXfrm>
    </dsp:sp>
    <dsp:sp modelId="{70397263-3195-4983-BF78-3135FEBBF473}">
      <dsp:nvSpPr>
        <dsp:cNvPr id="0" name=""/>
        <dsp:cNvSpPr/>
      </dsp:nvSpPr>
      <dsp:spPr>
        <a:xfrm>
          <a:off x="0" y="1729268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E74C2-AA80-4925-9B84-8A8F7E7781B9}">
      <dsp:nvSpPr>
        <dsp:cNvPr id="0" name=""/>
        <dsp:cNvSpPr/>
      </dsp:nvSpPr>
      <dsp:spPr>
        <a:xfrm>
          <a:off x="209180" y="1884857"/>
          <a:ext cx="380328" cy="380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CA817-620E-48E5-A321-C8797B389A9F}">
      <dsp:nvSpPr>
        <dsp:cNvPr id="0" name=""/>
        <dsp:cNvSpPr/>
      </dsp:nvSpPr>
      <dsp:spPr>
        <a:xfrm>
          <a:off x="798689" y="1729268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Enhancing Productivity</a:t>
          </a:r>
          <a:endParaRPr lang="en-US" sz="1600" kern="1200"/>
        </a:p>
      </dsp:txBody>
      <dsp:txXfrm>
        <a:off x="798689" y="1729268"/>
        <a:ext cx="5502911" cy="691506"/>
      </dsp:txXfrm>
    </dsp:sp>
    <dsp:sp modelId="{373218D0-AD3F-43E1-9FA4-F908D0D183C2}">
      <dsp:nvSpPr>
        <dsp:cNvPr id="0" name=""/>
        <dsp:cNvSpPr/>
      </dsp:nvSpPr>
      <dsp:spPr>
        <a:xfrm>
          <a:off x="0" y="2593651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FD70A-BFA4-43D8-98FB-871D0B4F40D3}">
      <dsp:nvSpPr>
        <dsp:cNvPr id="0" name=""/>
        <dsp:cNvSpPr/>
      </dsp:nvSpPr>
      <dsp:spPr>
        <a:xfrm>
          <a:off x="209180" y="2749240"/>
          <a:ext cx="380328" cy="380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5475A-72EC-481C-B3DF-16422E779224}">
      <dsp:nvSpPr>
        <dsp:cNvPr id="0" name=""/>
        <dsp:cNvSpPr/>
      </dsp:nvSpPr>
      <dsp:spPr>
        <a:xfrm>
          <a:off x="798689" y="2593651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Informed Decision-Making</a:t>
          </a:r>
          <a:endParaRPr lang="en-US" sz="1600" kern="1200"/>
        </a:p>
      </dsp:txBody>
      <dsp:txXfrm>
        <a:off x="798689" y="2593651"/>
        <a:ext cx="5502911" cy="691506"/>
      </dsp:txXfrm>
    </dsp:sp>
    <dsp:sp modelId="{7745AF03-A821-4A07-A8E7-0C83A378C7AF}">
      <dsp:nvSpPr>
        <dsp:cNvPr id="0" name=""/>
        <dsp:cNvSpPr/>
      </dsp:nvSpPr>
      <dsp:spPr>
        <a:xfrm>
          <a:off x="0" y="3458034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B5C2F-EB17-4243-B13C-D2A9406E205F}">
      <dsp:nvSpPr>
        <dsp:cNvPr id="0" name=""/>
        <dsp:cNvSpPr/>
      </dsp:nvSpPr>
      <dsp:spPr>
        <a:xfrm>
          <a:off x="209180" y="3613623"/>
          <a:ext cx="380328" cy="3803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E6F02-1534-4B90-B3F1-C60F27476B17}">
      <dsp:nvSpPr>
        <dsp:cNvPr id="0" name=""/>
        <dsp:cNvSpPr/>
      </dsp:nvSpPr>
      <dsp:spPr>
        <a:xfrm>
          <a:off x="798689" y="3458034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Identifying Trends and Patterns</a:t>
          </a:r>
          <a:endParaRPr lang="en-US" sz="1600" kern="1200"/>
        </a:p>
      </dsp:txBody>
      <dsp:txXfrm>
        <a:off x="798689" y="3458034"/>
        <a:ext cx="5502911" cy="691506"/>
      </dsp:txXfrm>
    </dsp:sp>
    <dsp:sp modelId="{F961F1AB-629A-4B9C-A6D1-BF4DFD10D5F9}">
      <dsp:nvSpPr>
        <dsp:cNvPr id="0" name=""/>
        <dsp:cNvSpPr/>
      </dsp:nvSpPr>
      <dsp:spPr>
        <a:xfrm>
          <a:off x="0" y="4322417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14ED6-2A11-46B1-9C5B-638143FD1FCC}">
      <dsp:nvSpPr>
        <dsp:cNvPr id="0" name=""/>
        <dsp:cNvSpPr/>
      </dsp:nvSpPr>
      <dsp:spPr>
        <a:xfrm>
          <a:off x="209180" y="4478006"/>
          <a:ext cx="380328" cy="3803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B2577-B749-4EA9-AF0E-5AE86CF7D4B1}">
      <dsp:nvSpPr>
        <dsp:cNvPr id="0" name=""/>
        <dsp:cNvSpPr/>
      </dsp:nvSpPr>
      <dsp:spPr>
        <a:xfrm>
          <a:off x="798689" y="4322417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Ensuring Fairness and Compliance</a:t>
          </a:r>
          <a:endParaRPr lang="en-US" sz="1600" kern="1200"/>
        </a:p>
      </dsp:txBody>
      <dsp:txXfrm>
        <a:off x="798689" y="4322417"/>
        <a:ext cx="5502911" cy="691506"/>
      </dsp:txXfrm>
    </dsp:sp>
    <dsp:sp modelId="{346B9F41-FCE2-4CAE-B0B5-3665EFB81054}">
      <dsp:nvSpPr>
        <dsp:cNvPr id="0" name=""/>
        <dsp:cNvSpPr/>
      </dsp:nvSpPr>
      <dsp:spPr>
        <a:xfrm>
          <a:off x="0" y="5186800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3166F-FBD0-4A0B-BE39-651AD365C5C2}">
      <dsp:nvSpPr>
        <dsp:cNvPr id="0" name=""/>
        <dsp:cNvSpPr/>
      </dsp:nvSpPr>
      <dsp:spPr>
        <a:xfrm>
          <a:off x="209180" y="5342389"/>
          <a:ext cx="380328" cy="3803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D1D73-327B-477D-9013-FFB63B82B625}">
      <dsp:nvSpPr>
        <dsp:cNvPr id="0" name=""/>
        <dsp:cNvSpPr/>
      </dsp:nvSpPr>
      <dsp:spPr>
        <a:xfrm>
          <a:off x="798689" y="5186800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Strategic Planning</a:t>
          </a:r>
          <a:endParaRPr lang="en-US" sz="1600" kern="1200"/>
        </a:p>
      </dsp:txBody>
      <dsp:txXfrm>
        <a:off x="798689" y="5186800"/>
        <a:ext cx="5502911" cy="6915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55480-8768-47E6-BBFE-09B86EE56705}">
      <dsp:nvSpPr>
        <dsp:cNvPr id="0" name=""/>
        <dsp:cNvSpPr/>
      </dsp:nvSpPr>
      <dsp:spPr>
        <a:xfrm>
          <a:off x="6315" y="991123"/>
          <a:ext cx="1974242" cy="23690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/>
            <a:t>THE PRIMARY OBJECTIVE OF THIS PROJECT IS TO:</a:t>
          </a:r>
          <a:endParaRPr lang="en-US" sz="1500" kern="1200"/>
        </a:p>
      </dsp:txBody>
      <dsp:txXfrm>
        <a:off x="6315" y="1938759"/>
        <a:ext cx="1974242" cy="1421454"/>
      </dsp:txXfrm>
    </dsp:sp>
    <dsp:sp modelId="{7AF7C6F7-5087-459B-81D2-6752A512FDDE}">
      <dsp:nvSpPr>
        <dsp:cNvPr id="0" name=""/>
        <dsp:cNvSpPr/>
      </dsp:nvSpPr>
      <dsp:spPr>
        <a:xfrm>
          <a:off x="6315" y="991123"/>
          <a:ext cx="1974242" cy="94763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01</a:t>
          </a:r>
        </a:p>
      </dsp:txBody>
      <dsp:txXfrm>
        <a:off x="6315" y="991123"/>
        <a:ext cx="1974242" cy="947636"/>
      </dsp:txXfrm>
    </dsp:sp>
    <dsp:sp modelId="{7B6CE090-CAA6-4C56-9089-216DB0C4365D}">
      <dsp:nvSpPr>
        <dsp:cNvPr id="0" name=""/>
        <dsp:cNvSpPr/>
      </dsp:nvSpPr>
      <dsp:spPr>
        <a:xfrm>
          <a:off x="2138497" y="991123"/>
          <a:ext cx="1974242" cy="2369090"/>
        </a:xfrm>
        <a:prstGeom prst="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systematically analyze employee performance across the organization</a:t>
          </a:r>
          <a:endParaRPr lang="en-US" sz="1500" kern="1200"/>
        </a:p>
      </dsp:txBody>
      <dsp:txXfrm>
        <a:off x="2138497" y="1938759"/>
        <a:ext cx="1974242" cy="1421454"/>
      </dsp:txXfrm>
    </dsp:sp>
    <dsp:sp modelId="{B7F3B449-E3F0-4A31-B522-94CB267CB0D9}">
      <dsp:nvSpPr>
        <dsp:cNvPr id="0" name=""/>
        <dsp:cNvSpPr/>
      </dsp:nvSpPr>
      <dsp:spPr>
        <a:xfrm>
          <a:off x="2138497" y="991123"/>
          <a:ext cx="1974242" cy="94763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02</a:t>
          </a:r>
        </a:p>
      </dsp:txBody>
      <dsp:txXfrm>
        <a:off x="2138497" y="991123"/>
        <a:ext cx="1974242" cy="947636"/>
      </dsp:txXfrm>
    </dsp:sp>
    <dsp:sp modelId="{5B8B2F59-C700-4F4B-B0F3-46F53C5194F9}">
      <dsp:nvSpPr>
        <dsp:cNvPr id="0" name=""/>
        <dsp:cNvSpPr/>
      </dsp:nvSpPr>
      <dsp:spPr>
        <a:xfrm>
          <a:off x="4270678" y="991123"/>
          <a:ext cx="1974242" cy="2369090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identify key factors affecting performance</a:t>
          </a:r>
          <a:endParaRPr lang="en-US" sz="1500" kern="1200"/>
        </a:p>
      </dsp:txBody>
      <dsp:txXfrm>
        <a:off x="4270678" y="1938759"/>
        <a:ext cx="1974242" cy="1421454"/>
      </dsp:txXfrm>
    </dsp:sp>
    <dsp:sp modelId="{5D8CD719-1753-4058-BF58-81F1AF1DCEAE}">
      <dsp:nvSpPr>
        <dsp:cNvPr id="0" name=""/>
        <dsp:cNvSpPr/>
      </dsp:nvSpPr>
      <dsp:spPr>
        <a:xfrm>
          <a:off x="4270678" y="991123"/>
          <a:ext cx="1974242" cy="94763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03</a:t>
          </a:r>
        </a:p>
      </dsp:txBody>
      <dsp:txXfrm>
        <a:off x="4270678" y="991123"/>
        <a:ext cx="1974242" cy="947636"/>
      </dsp:txXfrm>
    </dsp:sp>
    <dsp:sp modelId="{25498890-014A-44C0-99E6-C49FE7B540D3}">
      <dsp:nvSpPr>
        <dsp:cNvPr id="0" name=""/>
        <dsp:cNvSpPr/>
      </dsp:nvSpPr>
      <dsp:spPr>
        <a:xfrm>
          <a:off x="6402860" y="991123"/>
          <a:ext cx="1974242" cy="2369090"/>
        </a:xfrm>
        <a:prstGeom prst="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develop strategies to improve overall productivity</a:t>
          </a:r>
          <a:endParaRPr lang="en-US" sz="1500" kern="1200"/>
        </a:p>
      </dsp:txBody>
      <dsp:txXfrm>
        <a:off x="6402860" y="1938759"/>
        <a:ext cx="1974242" cy="1421454"/>
      </dsp:txXfrm>
    </dsp:sp>
    <dsp:sp modelId="{5B9667FA-74B2-4965-8D5A-9D8EF49FF3C1}">
      <dsp:nvSpPr>
        <dsp:cNvPr id="0" name=""/>
        <dsp:cNvSpPr/>
      </dsp:nvSpPr>
      <dsp:spPr>
        <a:xfrm>
          <a:off x="6402860" y="991123"/>
          <a:ext cx="1974242" cy="94763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04</a:t>
          </a:r>
        </a:p>
      </dsp:txBody>
      <dsp:txXfrm>
        <a:off x="6402860" y="991123"/>
        <a:ext cx="1974242" cy="947636"/>
      </dsp:txXfrm>
    </dsp:sp>
    <dsp:sp modelId="{0FF9870E-78FF-4DB9-A342-F4103E75CB9F}">
      <dsp:nvSpPr>
        <dsp:cNvPr id="0" name=""/>
        <dsp:cNvSpPr/>
      </dsp:nvSpPr>
      <dsp:spPr>
        <a:xfrm>
          <a:off x="8535042" y="991123"/>
          <a:ext cx="1974242" cy="2369090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engagement, and job satisfaction.</a:t>
          </a:r>
          <a:endParaRPr lang="en-US" sz="1500" kern="1200"/>
        </a:p>
      </dsp:txBody>
      <dsp:txXfrm>
        <a:off x="8535042" y="1938759"/>
        <a:ext cx="1974242" cy="1421454"/>
      </dsp:txXfrm>
    </dsp:sp>
    <dsp:sp modelId="{58E17B60-EC90-4D0D-93B4-601D9D337420}">
      <dsp:nvSpPr>
        <dsp:cNvPr id="0" name=""/>
        <dsp:cNvSpPr/>
      </dsp:nvSpPr>
      <dsp:spPr>
        <a:xfrm>
          <a:off x="8535042" y="991123"/>
          <a:ext cx="1974242" cy="94763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05</a:t>
          </a:r>
        </a:p>
      </dsp:txBody>
      <dsp:txXfrm>
        <a:off x="8535042" y="991123"/>
        <a:ext cx="1974242" cy="9476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1B44B-4F33-4821-AD42-3DB06E0A47C5}">
      <dsp:nvSpPr>
        <dsp:cNvPr id="0" name=""/>
        <dsp:cNvSpPr/>
      </dsp:nvSpPr>
      <dsp:spPr>
        <a:xfrm>
          <a:off x="0" y="502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C085BE-C269-4B8D-BA8E-C99B140A6C50}">
      <dsp:nvSpPr>
        <dsp:cNvPr id="0" name=""/>
        <dsp:cNvSpPr/>
      </dsp:nvSpPr>
      <dsp:spPr>
        <a:xfrm>
          <a:off x="209180" y="156091"/>
          <a:ext cx="380328" cy="380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36636-A1DA-4D93-8D33-BF9F7292EA54}">
      <dsp:nvSpPr>
        <dsp:cNvPr id="0" name=""/>
        <dsp:cNvSpPr/>
      </dsp:nvSpPr>
      <dsp:spPr>
        <a:xfrm>
          <a:off x="798689" y="502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Employee performance analysis is crucial for several reasons:</a:t>
          </a:r>
        </a:p>
      </dsp:txBody>
      <dsp:txXfrm>
        <a:off x="798689" y="502"/>
        <a:ext cx="5502911" cy="691506"/>
      </dsp:txXfrm>
    </dsp:sp>
    <dsp:sp modelId="{9B0381CE-B38C-44B6-9D96-E931E068D196}">
      <dsp:nvSpPr>
        <dsp:cNvPr id="0" name=""/>
        <dsp:cNvSpPr/>
      </dsp:nvSpPr>
      <dsp:spPr>
        <a:xfrm>
          <a:off x="0" y="864885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B8319-E2EB-4659-BE0F-CCFFA2AF461C}">
      <dsp:nvSpPr>
        <dsp:cNvPr id="0" name=""/>
        <dsp:cNvSpPr/>
      </dsp:nvSpPr>
      <dsp:spPr>
        <a:xfrm>
          <a:off x="209180" y="1020474"/>
          <a:ext cx="380328" cy="380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158C4-2135-4A04-BC3A-16E4485C1554}">
      <dsp:nvSpPr>
        <dsp:cNvPr id="0" name=""/>
        <dsp:cNvSpPr/>
      </dsp:nvSpPr>
      <dsp:spPr>
        <a:xfrm>
          <a:off x="798689" y="864885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Feedback and improvement</a:t>
          </a:r>
          <a:endParaRPr lang="en-US" sz="1600" kern="1200"/>
        </a:p>
      </dsp:txBody>
      <dsp:txXfrm>
        <a:off x="798689" y="864885"/>
        <a:ext cx="5502911" cy="691506"/>
      </dsp:txXfrm>
    </dsp:sp>
    <dsp:sp modelId="{65D5B48D-701D-4807-B9D6-2388061B0282}">
      <dsp:nvSpPr>
        <dsp:cNvPr id="0" name=""/>
        <dsp:cNvSpPr/>
      </dsp:nvSpPr>
      <dsp:spPr>
        <a:xfrm>
          <a:off x="0" y="1729268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5CBA8-6D34-49E8-8B74-3BA05A3A648F}">
      <dsp:nvSpPr>
        <dsp:cNvPr id="0" name=""/>
        <dsp:cNvSpPr/>
      </dsp:nvSpPr>
      <dsp:spPr>
        <a:xfrm>
          <a:off x="209180" y="1884857"/>
          <a:ext cx="380328" cy="380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B8FF3-4F43-45ED-AE22-1D6D38AC422C}">
      <dsp:nvSpPr>
        <dsp:cNvPr id="0" name=""/>
        <dsp:cNvSpPr/>
      </dsp:nvSpPr>
      <dsp:spPr>
        <a:xfrm>
          <a:off x="798689" y="1729268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Goal setting</a:t>
          </a:r>
          <a:endParaRPr lang="en-US" sz="1600" kern="1200"/>
        </a:p>
      </dsp:txBody>
      <dsp:txXfrm>
        <a:off x="798689" y="1729268"/>
        <a:ext cx="5502911" cy="691506"/>
      </dsp:txXfrm>
    </dsp:sp>
    <dsp:sp modelId="{C8B8C5C7-EDD2-4F4E-AD55-0250DBDC2BE9}">
      <dsp:nvSpPr>
        <dsp:cNvPr id="0" name=""/>
        <dsp:cNvSpPr/>
      </dsp:nvSpPr>
      <dsp:spPr>
        <a:xfrm>
          <a:off x="0" y="2593651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81A535-127C-4459-BE52-C221EDCB5656}">
      <dsp:nvSpPr>
        <dsp:cNvPr id="0" name=""/>
        <dsp:cNvSpPr/>
      </dsp:nvSpPr>
      <dsp:spPr>
        <a:xfrm>
          <a:off x="209180" y="2749240"/>
          <a:ext cx="380328" cy="380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8AD13-D496-4330-AD88-F192AD99CF43}">
      <dsp:nvSpPr>
        <dsp:cNvPr id="0" name=""/>
        <dsp:cNvSpPr/>
      </dsp:nvSpPr>
      <dsp:spPr>
        <a:xfrm>
          <a:off x="798689" y="2593651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Career development</a:t>
          </a:r>
          <a:endParaRPr lang="en-US" sz="1600" kern="1200"/>
        </a:p>
      </dsp:txBody>
      <dsp:txXfrm>
        <a:off x="798689" y="2593651"/>
        <a:ext cx="5502911" cy="691506"/>
      </dsp:txXfrm>
    </dsp:sp>
    <dsp:sp modelId="{00F44105-3AAB-49F8-A8D8-8000576B2187}">
      <dsp:nvSpPr>
        <dsp:cNvPr id="0" name=""/>
        <dsp:cNvSpPr/>
      </dsp:nvSpPr>
      <dsp:spPr>
        <a:xfrm>
          <a:off x="0" y="3458034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9599D-DFD7-4818-8AD9-738E7EBCC354}">
      <dsp:nvSpPr>
        <dsp:cNvPr id="0" name=""/>
        <dsp:cNvSpPr/>
      </dsp:nvSpPr>
      <dsp:spPr>
        <a:xfrm>
          <a:off x="209180" y="3613623"/>
          <a:ext cx="380328" cy="3803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07952-A92A-4993-AF3D-0D17E2CBE7B6}">
      <dsp:nvSpPr>
        <dsp:cNvPr id="0" name=""/>
        <dsp:cNvSpPr/>
      </dsp:nvSpPr>
      <dsp:spPr>
        <a:xfrm>
          <a:off x="798689" y="3458034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Increased productivity</a:t>
          </a:r>
          <a:endParaRPr lang="en-US" sz="1600" kern="1200"/>
        </a:p>
      </dsp:txBody>
      <dsp:txXfrm>
        <a:off x="798689" y="3458034"/>
        <a:ext cx="5502911" cy="691506"/>
      </dsp:txXfrm>
    </dsp:sp>
    <dsp:sp modelId="{E6731B78-8605-404C-AD89-C1F380A247A3}">
      <dsp:nvSpPr>
        <dsp:cNvPr id="0" name=""/>
        <dsp:cNvSpPr/>
      </dsp:nvSpPr>
      <dsp:spPr>
        <a:xfrm>
          <a:off x="0" y="4322417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E55DA-D8D9-46CE-B8E3-464ACEA78304}">
      <dsp:nvSpPr>
        <dsp:cNvPr id="0" name=""/>
        <dsp:cNvSpPr/>
      </dsp:nvSpPr>
      <dsp:spPr>
        <a:xfrm>
          <a:off x="209180" y="4478006"/>
          <a:ext cx="380328" cy="3803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22249-88B1-41B7-A64D-CB2850757767}">
      <dsp:nvSpPr>
        <dsp:cNvPr id="0" name=""/>
        <dsp:cNvSpPr/>
      </dsp:nvSpPr>
      <dsp:spPr>
        <a:xfrm>
          <a:off x="798689" y="4322417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Alignment with organisational goals</a:t>
          </a:r>
          <a:endParaRPr lang="en-US" sz="1600" kern="1200"/>
        </a:p>
      </dsp:txBody>
      <dsp:txXfrm>
        <a:off x="798689" y="4322417"/>
        <a:ext cx="5502911" cy="691506"/>
      </dsp:txXfrm>
    </dsp:sp>
    <dsp:sp modelId="{D924DDB7-FA20-4BEF-A378-67A32F5F614F}">
      <dsp:nvSpPr>
        <dsp:cNvPr id="0" name=""/>
        <dsp:cNvSpPr/>
      </dsp:nvSpPr>
      <dsp:spPr>
        <a:xfrm>
          <a:off x="0" y="5186800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712DD-A8A8-4F93-89FD-82017AD2D351}">
      <dsp:nvSpPr>
        <dsp:cNvPr id="0" name=""/>
        <dsp:cNvSpPr/>
      </dsp:nvSpPr>
      <dsp:spPr>
        <a:xfrm>
          <a:off x="209180" y="5342389"/>
          <a:ext cx="380328" cy="3803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D7805-2D77-4D74-A59D-F42982DCFBC1}">
      <dsp:nvSpPr>
        <dsp:cNvPr id="0" name=""/>
        <dsp:cNvSpPr/>
      </dsp:nvSpPr>
      <dsp:spPr>
        <a:xfrm>
          <a:off x="798689" y="5186800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Employee retention </a:t>
          </a:r>
          <a:endParaRPr lang="en-US" sz="1600" kern="1200"/>
        </a:p>
      </dsp:txBody>
      <dsp:txXfrm>
        <a:off x="798689" y="5186800"/>
        <a:ext cx="5502911" cy="6915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3640C-9999-436E-8A18-65BCDA1176C5}">
      <dsp:nvSpPr>
        <dsp:cNvPr id="0" name=""/>
        <dsp:cNvSpPr/>
      </dsp:nvSpPr>
      <dsp:spPr>
        <a:xfrm>
          <a:off x="612987" y="779064"/>
          <a:ext cx="485088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B0B97-A97F-417B-B601-E593334C7FAE}">
      <dsp:nvSpPr>
        <dsp:cNvPr id="0" name=""/>
        <dsp:cNvSpPr/>
      </dsp:nvSpPr>
      <dsp:spPr>
        <a:xfrm>
          <a:off x="1127181" y="738312"/>
          <a:ext cx="55785" cy="104880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259028"/>
            <a:satOff val="-2394"/>
            <a:lumOff val="-27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59028"/>
              <a:satOff val="-2394"/>
              <a:lumOff val="-2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6D9AA-9BC3-4487-8F89-A25EA2D5CFCB}">
      <dsp:nvSpPr>
        <dsp:cNvPr id="0" name=""/>
        <dsp:cNvSpPr/>
      </dsp:nvSpPr>
      <dsp:spPr>
        <a:xfrm>
          <a:off x="343813" y="570561"/>
          <a:ext cx="417077" cy="4170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5" tIns="16185" rIns="16185" bIns="1618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</a:t>
          </a:r>
        </a:p>
      </dsp:txBody>
      <dsp:txXfrm>
        <a:off x="404893" y="631641"/>
        <a:ext cx="294917" cy="294917"/>
      </dsp:txXfrm>
    </dsp:sp>
    <dsp:sp modelId="{7E8D9E5C-A5B4-40C8-8624-2EE550A74B32}">
      <dsp:nvSpPr>
        <dsp:cNvPr id="0" name=""/>
        <dsp:cNvSpPr/>
      </dsp:nvSpPr>
      <dsp:spPr>
        <a:xfrm>
          <a:off x="6627" y="1153236"/>
          <a:ext cx="10914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518055"/>
            <a:satOff val="-4787"/>
            <a:lumOff val="-54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18055"/>
              <a:satOff val="-4787"/>
              <a:lumOff val="-5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95" tIns="165100" rIns="860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/>
            <a:t>Employee ID</a:t>
          </a:r>
          <a:r>
            <a:rPr lang="en-US" sz="1100" kern="1200"/>
            <a:t>: Unique identifier for each employee in the organization. Described in numbers</a:t>
          </a:r>
        </a:p>
      </dsp:txBody>
      <dsp:txXfrm>
        <a:off x="6627" y="1371526"/>
        <a:ext cx="1091449" cy="1747310"/>
      </dsp:txXfrm>
    </dsp:sp>
    <dsp:sp modelId="{E0D891B9-9508-40AC-AD08-780550D786FD}">
      <dsp:nvSpPr>
        <dsp:cNvPr id="0" name=""/>
        <dsp:cNvSpPr/>
      </dsp:nvSpPr>
      <dsp:spPr>
        <a:xfrm>
          <a:off x="1219348" y="779066"/>
          <a:ext cx="1091449" cy="72"/>
        </a:xfrm>
        <a:prstGeom prst="rect">
          <a:avLst/>
        </a:prstGeom>
        <a:solidFill>
          <a:schemeClr val="accent2">
            <a:tint val="40000"/>
            <a:alpha val="90000"/>
            <a:hueOff val="777083"/>
            <a:satOff val="-7181"/>
            <a:lumOff val="-809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777083"/>
              <a:satOff val="-7181"/>
              <a:lumOff val="-8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52730-5D4E-4175-B364-99D8BEA343BA}">
      <dsp:nvSpPr>
        <dsp:cNvPr id="0" name=""/>
        <dsp:cNvSpPr/>
      </dsp:nvSpPr>
      <dsp:spPr>
        <a:xfrm>
          <a:off x="2339903" y="738314"/>
          <a:ext cx="55785" cy="104882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036111"/>
            <a:satOff val="-9574"/>
            <a:lumOff val="-1079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036111"/>
              <a:satOff val="-9574"/>
              <a:lumOff val="-10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ABEE4-90E6-4D0E-8152-6071186FFFAB}">
      <dsp:nvSpPr>
        <dsp:cNvPr id="0" name=""/>
        <dsp:cNvSpPr/>
      </dsp:nvSpPr>
      <dsp:spPr>
        <a:xfrm>
          <a:off x="1556534" y="570563"/>
          <a:ext cx="417077" cy="417077"/>
        </a:xfrm>
        <a:prstGeom prst="ellipse">
          <a:avLst/>
        </a:prstGeom>
        <a:solidFill>
          <a:schemeClr val="accent2">
            <a:hueOff val="805452"/>
            <a:satOff val="-2312"/>
            <a:lumOff val="-3701"/>
            <a:alphaOff val="0"/>
          </a:schemeClr>
        </a:solidFill>
        <a:ln w="19050" cap="flat" cmpd="sng" algn="ctr">
          <a:solidFill>
            <a:schemeClr val="accent2">
              <a:hueOff val="805452"/>
              <a:satOff val="-2312"/>
              <a:lumOff val="-37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5" tIns="16185" rIns="16185" bIns="1618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</a:t>
          </a:r>
        </a:p>
      </dsp:txBody>
      <dsp:txXfrm>
        <a:off x="1617614" y="631643"/>
        <a:ext cx="294917" cy="294917"/>
      </dsp:txXfrm>
    </dsp:sp>
    <dsp:sp modelId="{2B79F63F-DFBB-4C7C-92E7-376085CAA850}">
      <dsp:nvSpPr>
        <dsp:cNvPr id="0" name=""/>
        <dsp:cNvSpPr/>
      </dsp:nvSpPr>
      <dsp:spPr>
        <a:xfrm>
          <a:off x="1219348" y="1153243"/>
          <a:ext cx="10914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295138"/>
            <a:satOff val="-11968"/>
            <a:lumOff val="-1349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295138"/>
              <a:satOff val="-11968"/>
              <a:lumOff val="-13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95" tIns="165100" rIns="860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/>
            <a:t>First name</a:t>
          </a:r>
          <a:r>
            <a:rPr lang="en-US" sz="1100" kern="1200"/>
            <a:t>: First name of the employee in text</a:t>
          </a:r>
        </a:p>
      </dsp:txBody>
      <dsp:txXfrm>
        <a:off x="1219348" y="1371533"/>
        <a:ext cx="1091449" cy="1747310"/>
      </dsp:txXfrm>
    </dsp:sp>
    <dsp:sp modelId="{36344BED-AABC-4D29-B16A-D6C68F5A0716}">
      <dsp:nvSpPr>
        <dsp:cNvPr id="0" name=""/>
        <dsp:cNvSpPr/>
      </dsp:nvSpPr>
      <dsp:spPr>
        <a:xfrm>
          <a:off x="2432069" y="779066"/>
          <a:ext cx="1091449" cy="72"/>
        </a:xfrm>
        <a:prstGeom prst="rect">
          <a:avLst/>
        </a:prstGeom>
        <a:solidFill>
          <a:schemeClr val="accent2">
            <a:tint val="40000"/>
            <a:alpha val="90000"/>
            <a:hueOff val="1554166"/>
            <a:satOff val="-14361"/>
            <a:lumOff val="-1619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554166"/>
              <a:satOff val="-14361"/>
              <a:lumOff val="-16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F3946-F815-4DA2-BCF0-CA741A6207DA}">
      <dsp:nvSpPr>
        <dsp:cNvPr id="0" name=""/>
        <dsp:cNvSpPr/>
      </dsp:nvSpPr>
      <dsp:spPr>
        <a:xfrm>
          <a:off x="3552624" y="738314"/>
          <a:ext cx="55785" cy="104882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813193"/>
            <a:satOff val="-16755"/>
            <a:lumOff val="-1889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813193"/>
              <a:satOff val="-16755"/>
              <a:lumOff val="-18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86FEB-2B77-4730-8E7E-C53932889CD2}">
      <dsp:nvSpPr>
        <dsp:cNvPr id="0" name=""/>
        <dsp:cNvSpPr/>
      </dsp:nvSpPr>
      <dsp:spPr>
        <a:xfrm>
          <a:off x="2769255" y="570563"/>
          <a:ext cx="417077" cy="417077"/>
        </a:xfrm>
        <a:prstGeom prst="ellips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5" tIns="16185" rIns="16185" bIns="1618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</a:t>
          </a:r>
        </a:p>
      </dsp:txBody>
      <dsp:txXfrm>
        <a:off x="2830335" y="631643"/>
        <a:ext cx="294917" cy="294917"/>
      </dsp:txXfrm>
    </dsp:sp>
    <dsp:sp modelId="{48094AE6-2DA5-48ED-B892-1200D6277ECC}">
      <dsp:nvSpPr>
        <dsp:cNvPr id="0" name=""/>
        <dsp:cNvSpPr/>
      </dsp:nvSpPr>
      <dsp:spPr>
        <a:xfrm>
          <a:off x="2432069" y="1153243"/>
          <a:ext cx="10914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072221"/>
            <a:satOff val="-19148"/>
            <a:lumOff val="-215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072221"/>
              <a:satOff val="-19148"/>
              <a:lumOff val="-21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95" tIns="165100" rIns="860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/>
            <a:t>Last name</a:t>
          </a:r>
          <a:r>
            <a:rPr lang="en-US" sz="1100" kern="1200"/>
            <a:t>: Last name of the employee in text</a:t>
          </a:r>
        </a:p>
      </dsp:txBody>
      <dsp:txXfrm>
        <a:off x="2432069" y="1371533"/>
        <a:ext cx="1091449" cy="1747310"/>
      </dsp:txXfrm>
    </dsp:sp>
    <dsp:sp modelId="{6B9A0551-C9B6-449B-B16F-80AD101320E8}">
      <dsp:nvSpPr>
        <dsp:cNvPr id="0" name=""/>
        <dsp:cNvSpPr/>
      </dsp:nvSpPr>
      <dsp:spPr>
        <a:xfrm>
          <a:off x="3644791" y="779066"/>
          <a:ext cx="1091449" cy="72"/>
        </a:xfrm>
        <a:prstGeom prst="rect">
          <a:avLst/>
        </a:prstGeom>
        <a:solidFill>
          <a:schemeClr val="accent2">
            <a:tint val="40000"/>
            <a:alpha val="90000"/>
            <a:hueOff val="2331249"/>
            <a:satOff val="-21542"/>
            <a:lumOff val="-242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331249"/>
              <a:satOff val="-21542"/>
              <a:lumOff val="-2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0F1B3-C07B-448F-BDA1-88B5A94AFFD9}">
      <dsp:nvSpPr>
        <dsp:cNvPr id="0" name=""/>
        <dsp:cNvSpPr/>
      </dsp:nvSpPr>
      <dsp:spPr>
        <a:xfrm>
          <a:off x="4765345" y="738314"/>
          <a:ext cx="55785" cy="104882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2590276"/>
            <a:satOff val="-23935"/>
            <a:lumOff val="-269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590276"/>
              <a:satOff val="-23935"/>
              <a:lumOff val="-2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BFBCE-F91A-4818-8FAC-FE6645375543}">
      <dsp:nvSpPr>
        <dsp:cNvPr id="0" name=""/>
        <dsp:cNvSpPr/>
      </dsp:nvSpPr>
      <dsp:spPr>
        <a:xfrm>
          <a:off x="3981977" y="570563"/>
          <a:ext cx="417077" cy="417077"/>
        </a:xfrm>
        <a:prstGeom prst="ellipse">
          <a:avLst/>
        </a:prstGeom>
        <a:solidFill>
          <a:schemeClr val="accent2">
            <a:hueOff val="2416355"/>
            <a:satOff val="-6935"/>
            <a:lumOff val="-11103"/>
            <a:alphaOff val="0"/>
          </a:schemeClr>
        </a:solidFill>
        <a:ln w="19050" cap="flat" cmpd="sng" algn="ctr">
          <a:solidFill>
            <a:schemeClr val="accent2">
              <a:hueOff val="2416355"/>
              <a:satOff val="-6935"/>
              <a:lumOff val="-111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5" tIns="16185" rIns="16185" bIns="1618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</a:t>
          </a:r>
        </a:p>
      </dsp:txBody>
      <dsp:txXfrm>
        <a:off x="4043057" y="631643"/>
        <a:ext cx="294917" cy="294917"/>
      </dsp:txXfrm>
    </dsp:sp>
    <dsp:sp modelId="{6C0A4AF9-0713-4641-8433-D8630F2E90EC}">
      <dsp:nvSpPr>
        <dsp:cNvPr id="0" name=""/>
        <dsp:cNvSpPr/>
      </dsp:nvSpPr>
      <dsp:spPr>
        <a:xfrm>
          <a:off x="3644791" y="1153243"/>
          <a:ext cx="10914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849304"/>
            <a:satOff val="-26329"/>
            <a:lumOff val="-296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849304"/>
              <a:satOff val="-26329"/>
              <a:lumOff val="-29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95" tIns="165100" rIns="860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/>
            <a:t>Business unit</a:t>
          </a:r>
          <a:r>
            <a:rPr lang="en-US" sz="1100" kern="1200"/>
            <a:t>: The specific business unit or department to which the employee belongs, in text.</a:t>
          </a:r>
        </a:p>
      </dsp:txBody>
      <dsp:txXfrm>
        <a:off x="3644791" y="1371533"/>
        <a:ext cx="1091449" cy="1747310"/>
      </dsp:txXfrm>
    </dsp:sp>
    <dsp:sp modelId="{0E9E3AC8-BCE0-4984-A7E7-FBB18314C8E1}">
      <dsp:nvSpPr>
        <dsp:cNvPr id="0" name=""/>
        <dsp:cNvSpPr/>
      </dsp:nvSpPr>
      <dsp:spPr>
        <a:xfrm>
          <a:off x="4857512" y="779066"/>
          <a:ext cx="1091449" cy="72"/>
        </a:xfrm>
        <a:prstGeom prst="rect">
          <a:avLst/>
        </a:prstGeom>
        <a:solidFill>
          <a:schemeClr val="accent2">
            <a:tint val="40000"/>
            <a:alpha val="90000"/>
            <a:hueOff val="3108331"/>
            <a:satOff val="-28722"/>
            <a:lumOff val="-32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108331"/>
              <a:satOff val="-28722"/>
              <a:lumOff val="-32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D3839-00A9-4105-8FCB-A3C003FD6876}">
      <dsp:nvSpPr>
        <dsp:cNvPr id="0" name=""/>
        <dsp:cNvSpPr/>
      </dsp:nvSpPr>
      <dsp:spPr>
        <a:xfrm>
          <a:off x="5978067" y="738314"/>
          <a:ext cx="55785" cy="104882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232A3-E6E9-4BCD-86EA-5864698F2F57}">
      <dsp:nvSpPr>
        <dsp:cNvPr id="0" name=""/>
        <dsp:cNvSpPr/>
      </dsp:nvSpPr>
      <dsp:spPr>
        <a:xfrm>
          <a:off x="5194698" y="570563"/>
          <a:ext cx="417077" cy="417077"/>
        </a:xfrm>
        <a:prstGeom prst="ellips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5" tIns="16185" rIns="16185" bIns="1618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5</a:t>
          </a:r>
        </a:p>
      </dsp:txBody>
      <dsp:txXfrm>
        <a:off x="5255778" y="631643"/>
        <a:ext cx="294917" cy="294917"/>
      </dsp:txXfrm>
    </dsp:sp>
    <dsp:sp modelId="{72D84B12-ABB8-40FE-9A94-A908EEC44680}">
      <dsp:nvSpPr>
        <dsp:cNvPr id="0" name=""/>
        <dsp:cNvSpPr/>
      </dsp:nvSpPr>
      <dsp:spPr>
        <a:xfrm>
          <a:off x="4857512" y="1153243"/>
          <a:ext cx="10914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3626387"/>
            <a:satOff val="-33510"/>
            <a:lumOff val="-37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626387"/>
              <a:satOff val="-33510"/>
              <a:lumOff val="-37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95" tIns="165100" rIns="860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/>
            <a:t>Employee status</a:t>
          </a:r>
          <a:r>
            <a:rPr lang="en-US" sz="1100" kern="1200"/>
            <a:t>: The current employment status of the employee i.e. active, on leave, terminated.</a:t>
          </a:r>
        </a:p>
      </dsp:txBody>
      <dsp:txXfrm>
        <a:off x="4857512" y="1371533"/>
        <a:ext cx="1091449" cy="1747310"/>
      </dsp:txXfrm>
    </dsp:sp>
    <dsp:sp modelId="{04EC3230-19EE-4CFB-8516-87E8EFE65760}">
      <dsp:nvSpPr>
        <dsp:cNvPr id="0" name=""/>
        <dsp:cNvSpPr/>
      </dsp:nvSpPr>
      <dsp:spPr>
        <a:xfrm>
          <a:off x="6070233" y="779066"/>
          <a:ext cx="1091449" cy="72"/>
        </a:xfrm>
        <a:prstGeom prst="rect">
          <a:avLst/>
        </a:prstGeom>
        <a:solidFill>
          <a:schemeClr val="accent2">
            <a:tint val="40000"/>
            <a:alpha val="90000"/>
            <a:hueOff val="3885414"/>
            <a:satOff val="-35903"/>
            <a:lumOff val="-404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885414"/>
              <a:satOff val="-35903"/>
              <a:lumOff val="-40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AA848-10EA-4829-82AE-129A4AEF547D}">
      <dsp:nvSpPr>
        <dsp:cNvPr id="0" name=""/>
        <dsp:cNvSpPr/>
      </dsp:nvSpPr>
      <dsp:spPr>
        <a:xfrm>
          <a:off x="7190788" y="738314"/>
          <a:ext cx="55785" cy="104882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4144442"/>
            <a:satOff val="-38297"/>
            <a:lumOff val="-431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144442"/>
              <a:satOff val="-38297"/>
              <a:lumOff val="-43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26D05-2C3B-4D08-B932-9D58019E8FCC}">
      <dsp:nvSpPr>
        <dsp:cNvPr id="0" name=""/>
        <dsp:cNvSpPr/>
      </dsp:nvSpPr>
      <dsp:spPr>
        <a:xfrm>
          <a:off x="6407419" y="570563"/>
          <a:ext cx="417077" cy="417077"/>
        </a:xfrm>
        <a:prstGeom prst="ellipse">
          <a:avLst/>
        </a:prstGeom>
        <a:solidFill>
          <a:schemeClr val="accent2">
            <a:hueOff val="4027259"/>
            <a:satOff val="-11558"/>
            <a:lumOff val="-18506"/>
            <a:alphaOff val="0"/>
          </a:schemeClr>
        </a:solidFill>
        <a:ln w="19050" cap="flat" cmpd="sng" algn="ctr">
          <a:solidFill>
            <a:schemeClr val="accent2">
              <a:hueOff val="4027259"/>
              <a:satOff val="-11558"/>
              <a:lumOff val="-185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5" tIns="16185" rIns="16185" bIns="1618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6</a:t>
          </a:r>
        </a:p>
      </dsp:txBody>
      <dsp:txXfrm>
        <a:off x="6468499" y="631643"/>
        <a:ext cx="294917" cy="294917"/>
      </dsp:txXfrm>
    </dsp:sp>
    <dsp:sp modelId="{ECFDBDC1-1653-40DA-9D9C-03BE59DF863C}">
      <dsp:nvSpPr>
        <dsp:cNvPr id="0" name=""/>
        <dsp:cNvSpPr/>
      </dsp:nvSpPr>
      <dsp:spPr>
        <a:xfrm>
          <a:off x="6070233" y="1153243"/>
          <a:ext cx="10914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4403470"/>
            <a:satOff val="-40690"/>
            <a:lumOff val="-458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03470"/>
              <a:satOff val="-40690"/>
              <a:lumOff val="-45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95" tIns="165100" rIns="860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/>
            <a:t>Employee type</a:t>
          </a:r>
          <a:r>
            <a:rPr lang="en-US" sz="1100" kern="1200"/>
            <a:t>: The type of employment the employee has full-time, part-time, contract.</a:t>
          </a:r>
        </a:p>
      </dsp:txBody>
      <dsp:txXfrm>
        <a:off x="6070233" y="1371533"/>
        <a:ext cx="1091449" cy="1747310"/>
      </dsp:txXfrm>
    </dsp:sp>
    <dsp:sp modelId="{BEEFDE26-9C91-47E5-B710-F25BF7E64452}">
      <dsp:nvSpPr>
        <dsp:cNvPr id="0" name=""/>
        <dsp:cNvSpPr/>
      </dsp:nvSpPr>
      <dsp:spPr>
        <a:xfrm>
          <a:off x="7282955" y="779066"/>
          <a:ext cx="1091523" cy="72"/>
        </a:xfrm>
        <a:prstGeom prst="rect">
          <a:avLst/>
        </a:prstGeom>
        <a:solidFill>
          <a:schemeClr val="accent2">
            <a:tint val="40000"/>
            <a:alpha val="90000"/>
            <a:hueOff val="4662497"/>
            <a:satOff val="-43084"/>
            <a:lumOff val="-485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662497"/>
              <a:satOff val="-43084"/>
              <a:lumOff val="-48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9637CA-4F1A-4A3F-B2A9-E1C8A4F825A3}">
      <dsp:nvSpPr>
        <dsp:cNvPr id="0" name=""/>
        <dsp:cNvSpPr/>
      </dsp:nvSpPr>
      <dsp:spPr>
        <a:xfrm>
          <a:off x="8403586" y="738314"/>
          <a:ext cx="55788" cy="104882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4921525"/>
            <a:satOff val="-45477"/>
            <a:lumOff val="-512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921525"/>
              <a:satOff val="-45477"/>
              <a:lumOff val="-51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FF43E-E7B2-4EC7-90AF-B77AF3439C6B}">
      <dsp:nvSpPr>
        <dsp:cNvPr id="0" name=""/>
        <dsp:cNvSpPr/>
      </dsp:nvSpPr>
      <dsp:spPr>
        <a:xfrm>
          <a:off x="7620178" y="570563"/>
          <a:ext cx="417077" cy="417077"/>
        </a:xfrm>
        <a:prstGeom prst="ellips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5" tIns="16185" rIns="16185" bIns="1618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7</a:t>
          </a:r>
        </a:p>
      </dsp:txBody>
      <dsp:txXfrm>
        <a:off x="7681258" y="631643"/>
        <a:ext cx="294917" cy="294917"/>
      </dsp:txXfrm>
    </dsp:sp>
    <dsp:sp modelId="{31ED520A-5164-471A-96A0-1908A8DC713F}">
      <dsp:nvSpPr>
        <dsp:cNvPr id="0" name=""/>
        <dsp:cNvSpPr/>
      </dsp:nvSpPr>
      <dsp:spPr>
        <a:xfrm>
          <a:off x="7282955" y="1153243"/>
          <a:ext cx="109152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5180552"/>
            <a:satOff val="-47871"/>
            <a:lumOff val="-539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180552"/>
              <a:satOff val="-47871"/>
              <a:lumOff val="-53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101" tIns="165100" rIns="861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/>
            <a:t>Gender code</a:t>
          </a:r>
          <a:r>
            <a:rPr lang="en-US" sz="1100" kern="1200"/>
            <a:t>: A code representing the gender of the employee, M for male, F for female, N for non-binary.</a:t>
          </a:r>
        </a:p>
      </dsp:txBody>
      <dsp:txXfrm>
        <a:off x="7282955" y="1371548"/>
        <a:ext cx="1091523" cy="1747295"/>
      </dsp:txXfrm>
    </dsp:sp>
    <dsp:sp modelId="{778D0B61-AB6D-4916-8F14-493AFB4E688F}">
      <dsp:nvSpPr>
        <dsp:cNvPr id="0" name=""/>
        <dsp:cNvSpPr/>
      </dsp:nvSpPr>
      <dsp:spPr>
        <a:xfrm>
          <a:off x="8495759" y="779066"/>
          <a:ext cx="1091449" cy="72"/>
        </a:xfrm>
        <a:prstGeom prst="rect">
          <a:avLst/>
        </a:prstGeom>
        <a:solidFill>
          <a:schemeClr val="accent2">
            <a:tint val="40000"/>
            <a:alpha val="90000"/>
            <a:hueOff val="5439580"/>
            <a:satOff val="-50264"/>
            <a:lumOff val="-566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439580"/>
              <a:satOff val="-50264"/>
              <a:lumOff val="-5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57E8F-A458-48CA-B97F-D6625E7DFE2C}">
      <dsp:nvSpPr>
        <dsp:cNvPr id="0" name=""/>
        <dsp:cNvSpPr/>
      </dsp:nvSpPr>
      <dsp:spPr>
        <a:xfrm>
          <a:off x="9616313" y="738314"/>
          <a:ext cx="55785" cy="104882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5698607"/>
            <a:satOff val="-52658"/>
            <a:lumOff val="-593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698607"/>
              <a:satOff val="-52658"/>
              <a:lumOff val="-59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07440-807B-446D-8C65-58E9C01E5192}">
      <dsp:nvSpPr>
        <dsp:cNvPr id="0" name=""/>
        <dsp:cNvSpPr/>
      </dsp:nvSpPr>
      <dsp:spPr>
        <a:xfrm>
          <a:off x="8832945" y="570563"/>
          <a:ext cx="417077" cy="417077"/>
        </a:xfrm>
        <a:prstGeom prst="ellipse">
          <a:avLst/>
        </a:prstGeom>
        <a:solidFill>
          <a:schemeClr val="accent2">
            <a:hueOff val="5638162"/>
            <a:satOff val="-16181"/>
            <a:lumOff val="-25908"/>
            <a:alphaOff val="0"/>
          </a:schemeClr>
        </a:solidFill>
        <a:ln w="19050" cap="flat" cmpd="sng" algn="ctr">
          <a:solidFill>
            <a:schemeClr val="accent2">
              <a:hueOff val="5638162"/>
              <a:satOff val="-16181"/>
              <a:lumOff val="-259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5" tIns="16185" rIns="16185" bIns="1618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8</a:t>
          </a:r>
        </a:p>
      </dsp:txBody>
      <dsp:txXfrm>
        <a:off x="8894025" y="631643"/>
        <a:ext cx="294917" cy="294917"/>
      </dsp:txXfrm>
    </dsp:sp>
    <dsp:sp modelId="{7858DE1C-4F2B-4F33-9C9E-E3EC99ED09A7}">
      <dsp:nvSpPr>
        <dsp:cNvPr id="0" name=""/>
        <dsp:cNvSpPr/>
      </dsp:nvSpPr>
      <dsp:spPr>
        <a:xfrm>
          <a:off x="8495759" y="1153243"/>
          <a:ext cx="10914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5957635"/>
            <a:satOff val="-55051"/>
            <a:lumOff val="-620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957635"/>
              <a:satOff val="-55051"/>
              <a:lumOff val="-6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95" tIns="165100" rIns="860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/>
            <a:t>Performance score</a:t>
          </a:r>
          <a:r>
            <a:rPr lang="en-US" sz="1100" kern="1200"/>
            <a:t>: A score indicating the employee’s performance level i.e. excellent, satisfactory, needs improvement.</a:t>
          </a:r>
        </a:p>
      </dsp:txBody>
      <dsp:txXfrm>
        <a:off x="8495759" y="1371533"/>
        <a:ext cx="1091449" cy="1747310"/>
      </dsp:txXfrm>
    </dsp:sp>
    <dsp:sp modelId="{1EE5DF1A-33AA-4451-947D-D5DC84A55726}">
      <dsp:nvSpPr>
        <dsp:cNvPr id="0" name=""/>
        <dsp:cNvSpPr/>
      </dsp:nvSpPr>
      <dsp:spPr>
        <a:xfrm>
          <a:off x="9708480" y="779066"/>
          <a:ext cx="545724" cy="72"/>
        </a:xfrm>
        <a:prstGeom prst="rect">
          <a:avLst/>
        </a:prstGeom>
        <a:solidFill>
          <a:schemeClr val="accent2">
            <a:tint val="40000"/>
            <a:alpha val="90000"/>
            <a:hueOff val="6216663"/>
            <a:satOff val="-57445"/>
            <a:lumOff val="-647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216663"/>
              <a:satOff val="-57445"/>
              <a:lumOff val="-64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AFFD0-EAC0-4253-BF1C-CD225D975D28}">
      <dsp:nvSpPr>
        <dsp:cNvPr id="0" name=""/>
        <dsp:cNvSpPr/>
      </dsp:nvSpPr>
      <dsp:spPr>
        <a:xfrm>
          <a:off x="10045666" y="570563"/>
          <a:ext cx="417077" cy="417077"/>
        </a:xfrm>
        <a:prstGeom prst="ellips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5" tIns="16185" rIns="16185" bIns="1618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9</a:t>
          </a:r>
        </a:p>
      </dsp:txBody>
      <dsp:txXfrm>
        <a:off x="10106746" y="631643"/>
        <a:ext cx="294917" cy="294917"/>
      </dsp:txXfrm>
    </dsp:sp>
    <dsp:sp modelId="{7269C881-B5F1-4448-9831-6A668F88266D}">
      <dsp:nvSpPr>
        <dsp:cNvPr id="0" name=""/>
        <dsp:cNvSpPr/>
      </dsp:nvSpPr>
      <dsp:spPr>
        <a:xfrm>
          <a:off x="9708480" y="1153243"/>
          <a:ext cx="10914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95" tIns="165100" rIns="860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/>
            <a:t>Current employee rating</a:t>
          </a:r>
          <a:r>
            <a:rPr lang="en-US" sz="1100" kern="1200"/>
            <a:t>: The current rating or evaluation of the employee’s overall performance.</a:t>
          </a:r>
        </a:p>
      </dsp:txBody>
      <dsp:txXfrm>
        <a:off x="9708480" y="1371533"/>
        <a:ext cx="1091449" cy="1747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CB0C0-A158-4674-9FEE-D2279EA3867A}">
      <dsp:nvSpPr>
        <dsp:cNvPr id="0" name=""/>
        <dsp:cNvSpPr/>
      </dsp:nvSpPr>
      <dsp:spPr>
        <a:xfrm>
          <a:off x="0" y="365099"/>
          <a:ext cx="8534018" cy="6740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C51DA-AAB0-47B8-A80E-2902D2DF8C0C}">
      <dsp:nvSpPr>
        <dsp:cNvPr id="0" name=""/>
        <dsp:cNvSpPr/>
      </dsp:nvSpPr>
      <dsp:spPr>
        <a:xfrm>
          <a:off x="203894" y="516756"/>
          <a:ext cx="370716" cy="370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383D0-929A-4A9A-AF36-B64398F77CE9}">
      <dsp:nvSpPr>
        <dsp:cNvPr id="0" name=""/>
        <dsp:cNvSpPr/>
      </dsp:nvSpPr>
      <dsp:spPr>
        <a:xfrm>
          <a:off x="778505" y="365099"/>
          <a:ext cx="7755512" cy="67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35" tIns="71335" rIns="71335" bIns="7133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Formul</a:t>
          </a:r>
          <a:r>
            <a:rPr lang="en-US" sz="1700" kern="1200"/>
            <a:t>a used for finding the performance levelof employees </a:t>
          </a:r>
        </a:p>
      </dsp:txBody>
      <dsp:txXfrm>
        <a:off x="778505" y="365099"/>
        <a:ext cx="7755512" cy="674030"/>
      </dsp:txXfrm>
    </dsp:sp>
    <dsp:sp modelId="{DDBEFFFA-B439-40AE-8CE6-BA893FFE7E0B}">
      <dsp:nvSpPr>
        <dsp:cNvPr id="0" name=""/>
        <dsp:cNvSpPr/>
      </dsp:nvSpPr>
      <dsp:spPr>
        <a:xfrm>
          <a:off x="0" y="1207638"/>
          <a:ext cx="8534018" cy="6740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4577B-4A2C-47A5-B2FD-568D8F008879}">
      <dsp:nvSpPr>
        <dsp:cNvPr id="0" name=""/>
        <dsp:cNvSpPr/>
      </dsp:nvSpPr>
      <dsp:spPr>
        <a:xfrm>
          <a:off x="203894" y="1359295"/>
          <a:ext cx="370716" cy="370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3751D-9D97-4F41-8DC2-6D2926A1EEE5}">
      <dsp:nvSpPr>
        <dsp:cNvPr id="0" name=""/>
        <dsp:cNvSpPr/>
      </dsp:nvSpPr>
      <dsp:spPr>
        <a:xfrm>
          <a:off x="778505" y="1207638"/>
          <a:ext cx="7755512" cy="67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35" tIns="71335" rIns="71335" bIns="7133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=IFS(Z8&gt;=5,"VERY HIGH",Z8&gt;=4,"HIGH",Z8&gt;=3,"MED",Z8&gt;=2,"LOW",Z8&gt;=1,"VERY LOW")</a:t>
          </a:r>
          <a:endParaRPr lang="en-US" sz="1700" kern="1200"/>
        </a:p>
      </dsp:txBody>
      <dsp:txXfrm>
        <a:off x="778505" y="1207638"/>
        <a:ext cx="7755512" cy="6740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349A7-5D64-49F4-A5BD-E0A7C36D7537}">
      <dsp:nvSpPr>
        <dsp:cNvPr id="0" name=""/>
        <dsp:cNvSpPr/>
      </dsp:nvSpPr>
      <dsp:spPr>
        <a:xfrm>
          <a:off x="10090" y="506145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heavy" kern="1200"/>
            <a:t>DATA COLLECTION</a:t>
          </a:r>
          <a:endParaRPr lang="en-US" sz="2200" kern="1200"/>
        </a:p>
      </dsp:txBody>
      <dsp:txXfrm>
        <a:off x="10090" y="506145"/>
        <a:ext cx="3426543" cy="1027963"/>
      </dsp:txXfrm>
    </dsp:sp>
    <dsp:sp modelId="{0E343AB6-4380-4680-A997-35D4A9158FD5}">
      <dsp:nvSpPr>
        <dsp:cNvPr id="0" name=""/>
        <dsp:cNvSpPr/>
      </dsp:nvSpPr>
      <dsp:spPr>
        <a:xfrm>
          <a:off x="10090" y="1534109"/>
          <a:ext cx="3426543" cy="23110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Downloaded the data set from Edunet dashboard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Opened the data in excel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Saved the file in the desktop as an (.xls) file</a:t>
          </a:r>
        </a:p>
      </dsp:txBody>
      <dsp:txXfrm>
        <a:off x="10090" y="1534109"/>
        <a:ext cx="3426543" cy="2311083"/>
      </dsp:txXfrm>
    </dsp:sp>
    <dsp:sp modelId="{6EE01B05-45B4-41EB-A1B7-12C9ADB83B0D}">
      <dsp:nvSpPr>
        <dsp:cNvPr id="0" name=""/>
        <dsp:cNvSpPr/>
      </dsp:nvSpPr>
      <dsp:spPr>
        <a:xfrm>
          <a:off x="3544528" y="506145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heavy" kern="1200"/>
            <a:t>FEATURE COLLECTION</a:t>
          </a:r>
          <a:endParaRPr lang="en-US" sz="2200" kern="1200"/>
        </a:p>
      </dsp:txBody>
      <dsp:txXfrm>
        <a:off x="3544528" y="506145"/>
        <a:ext cx="3426543" cy="1027963"/>
      </dsp:txXfrm>
    </dsp:sp>
    <dsp:sp modelId="{155A340A-1BCC-4357-96CC-0E1AE8490F99}">
      <dsp:nvSpPr>
        <dsp:cNvPr id="0" name=""/>
        <dsp:cNvSpPr/>
      </dsp:nvSpPr>
      <dsp:spPr>
        <a:xfrm>
          <a:off x="3544528" y="1534109"/>
          <a:ext cx="3426543" cy="23110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Used conditional formatting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Used fill color option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used filter option to separate blanks in the column</a:t>
          </a:r>
        </a:p>
      </dsp:txBody>
      <dsp:txXfrm>
        <a:off x="3544528" y="1534109"/>
        <a:ext cx="3426543" cy="2311083"/>
      </dsp:txXfrm>
    </dsp:sp>
    <dsp:sp modelId="{0A9F0796-4CD5-4083-86F6-381E116B7328}">
      <dsp:nvSpPr>
        <dsp:cNvPr id="0" name=""/>
        <dsp:cNvSpPr/>
      </dsp:nvSpPr>
      <dsp:spPr>
        <a:xfrm>
          <a:off x="7078966" y="506145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sng" kern="1200" dirty="0"/>
            <a:t>DATA CLEANING</a:t>
          </a:r>
          <a:endParaRPr lang="en-US" sz="2200" kern="1200" dirty="0"/>
        </a:p>
      </dsp:txBody>
      <dsp:txXfrm>
        <a:off x="7078966" y="506145"/>
        <a:ext cx="3426543" cy="1027963"/>
      </dsp:txXfrm>
    </dsp:sp>
    <dsp:sp modelId="{DA1FA5C0-17FB-40B0-8A09-60C4921AD6C8}">
      <dsp:nvSpPr>
        <dsp:cNvPr id="0" name=""/>
        <dsp:cNvSpPr/>
      </dsp:nvSpPr>
      <dsp:spPr>
        <a:xfrm>
          <a:off x="7078966" y="1534109"/>
          <a:ext cx="3426543" cy="23110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filtering the data according tour needs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making the data into a structured data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and separating the important columns </a:t>
          </a:r>
        </a:p>
      </dsp:txBody>
      <dsp:txXfrm>
        <a:off x="7078966" y="1534109"/>
        <a:ext cx="3426543" cy="23110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EF877-EC00-4478-81B7-5F1DDC36BB9E}">
      <dsp:nvSpPr>
        <dsp:cNvPr id="0" name=""/>
        <dsp:cNvSpPr/>
      </dsp:nvSpPr>
      <dsp:spPr>
        <a:xfrm>
          <a:off x="0" y="37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2064D-8A46-449C-8502-714A4C466377}">
      <dsp:nvSpPr>
        <dsp:cNvPr id="0" name=""/>
        <dsp:cNvSpPr/>
      </dsp:nvSpPr>
      <dsp:spPr>
        <a:xfrm>
          <a:off x="154829" y="115534"/>
          <a:ext cx="281509" cy="281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B58A5-8A32-4730-81B3-3570CEF88724}">
      <dsp:nvSpPr>
        <dsp:cNvPr id="0" name=""/>
        <dsp:cNvSpPr/>
      </dsp:nvSpPr>
      <dsp:spPr>
        <a:xfrm>
          <a:off x="591168" y="37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Pivot TABLE</a:t>
          </a:r>
          <a:endParaRPr lang="en-US" sz="1600" kern="1200" dirty="0"/>
        </a:p>
      </dsp:txBody>
      <dsp:txXfrm>
        <a:off x="591168" y="371"/>
        <a:ext cx="9924431" cy="511834"/>
      </dsp:txXfrm>
    </dsp:sp>
    <dsp:sp modelId="{8F801DE5-70F0-4D4F-A344-71DCA772EC20}">
      <dsp:nvSpPr>
        <dsp:cNvPr id="0" name=""/>
        <dsp:cNvSpPr/>
      </dsp:nvSpPr>
      <dsp:spPr>
        <a:xfrm>
          <a:off x="0" y="640165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22A8E-EB72-41A9-9AD4-769E04CA9B5F}">
      <dsp:nvSpPr>
        <dsp:cNvPr id="0" name=""/>
        <dsp:cNvSpPr/>
      </dsp:nvSpPr>
      <dsp:spPr>
        <a:xfrm>
          <a:off x="154829" y="755327"/>
          <a:ext cx="281509" cy="281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36CD2-50DB-4B62-84E9-41157061A896}">
      <dsp:nvSpPr>
        <dsp:cNvPr id="0" name=""/>
        <dsp:cNvSpPr/>
      </dsp:nvSpPr>
      <dsp:spPr>
        <a:xfrm>
          <a:off x="591168" y="640165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Taking out the business unit, gender code, first name, and performance level</a:t>
          </a:r>
        </a:p>
      </dsp:txBody>
      <dsp:txXfrm>
        <a:off x="591168" y="640165"/>
        <a:ext cx="9924431" cy="511834"/>
      </dsp:txXfrm>
    </dsp:sp>
    <dsp:sp modelId="{3B9782EA-C839-42CD-A393-EC10D8A87E3E}">
      <dsp:nvSpPr>
        <dsp:cNvPr id="0" name=""/>
        <dsp:cNvSpPr/>
      </dsp:nvSpPr>
      <dsp:spPr>
        <a:xfrm>
          <a:off x="0" y="1279958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2F61-10C4-4174-BD7D-29EDA1063453}">
      <dsp:nvSpPr>
        <dsp:cNvPr id="0" name=""/>
        <dsp:cNvSpPr/>
      </dsp:nvSpPr>
      <dsp:spPr>
        <a:xfrm>
          <a:off x="154829" y="1395121"/>
          <a:ext cx="281509" cy="281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497E6-27BF-4015-9738-250CAE1B4485}">
      <dsp:nvSpPr>
        <dsp:cNvPr id="0" name=""/>
        <dsp:cNvSpPr/>
      </dsp:nvSpPr>
      <dsp:spPr>
        <a:xfrm>
          <a:off x="591168" y="1279958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Removing all the blank value by using filter option.</a:t>
          </a:r>
        </a:p>
      </dsp:txBody>
      <dsp:txXfrm>
        <a:off x="591168" y="1279958"/>
        <a:ext cx="9924431" cy="511834"/>
      </dsp:txXfrm>
    </dsp:sp>
    <dsp:sp modelId="{E964FFC4-A99B-4984-B9A9-B3962559E72C}">
      <dsp:nvSpPr>
        <dsp:cNvPr id="0" name=""/>
        <dsp:cNvSpPr/>
      </dsp:nvSpPr>
      <dsp:spPr>
        <a:xfrm>
          <a:off x="0" y="191975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66CD1-B882-47AF-93AD-7B61BE8EBC6B}">
      <dsp:nvSpPr>
        <dsp:cNvPr id="0" name=""/>
        <dsp:cNvSpPr/>
      </dsp:nvSpPr>
      <dsp:spPr>
        <a:xfrm>
          <a:off x="154829" y="2034914"/>
          <a:ext cx="281509" cy="2815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1D313-20A9-419D-A4DF-B3FA540CF5AC}">
      <dsp:nvSpPr>
        <dsp:cNvPr id="0" name=""/>
        <dsp:cNvSpPr/>
      </dsp:nvSpPr>
      <dsp:spPr>
        <a:xfrm>
          <a:off x="591168" y="191975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And your pivot-table is ready.</a:t>
          </a:r>
        </a:p>
      </dsp:txBody>
      <dsp:txXfrm>
        <a:off x="591168" y="1919751"/>
        <a:ext cx="9924431" cy="511834"/>
      </dsp:txXfrm>
    </dsp:sp>
    <dsp:sp modelId="{E9EA595B-B2C7-4B98-9C53-2B011F62F587}">
      <dsp:nvSpPr>
        <dsp:cNvPr id="0" name=""/>
        <dsp:cNvSpPr/>
      </dsp:nvSpPr>
      <dsp:spPr>
        <a:xfrm>
          <a:off x="0" y="2559544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134FD-9632-465B-BEBB-A99032B5545E}">
      <dsp:nvSpPr>
        <dsp:cNvPr id="0" name=""/>
        <dsp:cNvSpPr/>
      </dsp:nvSpPr>
      <dsp:spPr>
        <a:xfrm>
          <a:off x="154829" y="2674707"/>
          <a:ext cx="281509" cy="2815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9D936-9473-49A2-9FCB-5D8CB72774DA}">
      <dsp:nvSpPr>
        <dsp:cNvPr id="0" name=""/>
        <dsp:cNvSpPr/>
      </dsp:nvSpPr>
      <dsp:spPr>
        <a:xfrm>
          <a:off x="591168" y="2559544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/>
            <a:t>GRAPH </a:t>
          </a:r>
          <a:endParaRPr lang="en-US" sz="1600" kern="1200"/>
        </a:p>
      </dsp:txBody>
      <dsp:txXfrm>
        <a:off x="591168" y="2559544"/>
        <a:ext cx="9924431" cy="511834"/>
      </dsp:txXfrm>
    </dsp:sp>
    <dsp:sp modelId="{502303EB-7A06-4FB3-A37B-77726A3DBF44}">
      <dsp:nvSpPr>
        <dsp:cNvPr id="0" name=""/>
        <dsp:cNvSpPr/>
      </dsp:nvSpPr>
      <dsp:spPr>
        <a:xfrm>
          <a:off x="0" y="3199338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F6306-6623-47EB-9E4E-2472BBA67D79}">
      <dsp:nvSpPr>
        <dsp:cNvPr id="0" name=""/>
        <dsp:cNvSpPr/>
      </dsp:nvSpPr>
      <dsp:spPr>
        <a:xfrm>
          <a:off x="154829" y="3314501"/>
          <a:ext cx="281509" cy="2815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A05E9-FE5B-4411-B7A9-06CF502D1120}">
      <dsp:nvSpPr>
        <dsp:cNvPr id="0" name=""/>
        <dsp:cNvSpPr/>
      </dsp:nvSpPr>
      <dsp:spPr>
        <a:xfrm>
          <a:off x="591168" y="3199338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Used for the visual representation of the table to give us a clear view of the employe</a:t>
          </a:r>
        </a:p>
      </dsp:txBody>
      <dsp:txXfrm>
        <a:off x="591168" y="3199338"/>
        <a:ext cx="9924431" cy="511834"/>
      </dsp:txXfrm>
    </dsp:sp>
    <dsp:sp modelId="{C1731168-5429-415E-97B8-45C57D1BAC8B}">
      <dsp:nvSpPr>
        <dsp:cNvPr id="0" name=""/>
        <dsp:cNvSpPr/>
      </dsp:nvSpPr>
      <dsp:spPr>
        <a:xfrm>
          <a:off x="0" y="383913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6FEC3-AB88-4A19-94FA-31BFB5D317E2}">
      <dsp:nvSpPr>
        <dsp:cNvPr id="0" name=""/>
        <dsp:cNvSpPr/>
      </dsp:nvSpPr>
      <dsp:spPr>
        <a:xfrm>
          <a:off x="154829" y="3954294"/>
          <a:ext cx="281509" cy="28150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0CEC8-EDEB-46AC-98DA-622E45986A55}">
      <dsp:nvSpPr>
        <dsp:cNvPr id="0" name=""/>
        <dsp:cNvSpPr/>
      </dsp:nvSpPr>
      <dsp:spPr>
        <a:xfrm>
          <a:off x="591168" y="383913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Can depict increase or decrease in the performance level</a:t>
          </a:r>
        </a:p>
      </dsp:txBody>
      <dsp:txXfrm>
        <a:off x="591168" y="3839131"/>
        <a:ext cx="9924431" cy="5118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178DA-6DB7-44B2-9446-12D4C2CB4661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6178C-CDCC-43DD-B955-05238DEA6F98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highest performance level is </a:t>
          </a:r>
          <a:r>
            <a:rPr lang="en-US" sz="2500" b="1" u="sng" kern="1200"/>
            <a:t>WBL</a:t>
          </a:r>
          <a:endParaRPr lang="en-US" sz="2500" kern="1200"/>
        </a:p>
      </dsp:txBody>
      <dsp:txXfrm>
        <a:off x="765914" y="2943510"/>
        <a:ext cx="4320000" cy="720000"/>
      </dsp:txXfrm>
    </dsp:sp>
    <dsp:sp modelId="{9E902B79-8CA6-4E74-B56D-2518B8DEFF3A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2B9DB-E467-4D39-8EFC-1F9895BFABC4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LOWEST PERFORMANCE LEVEL IS </a:t>
          </a:r>
          <a:r>
            <a:rPr lang="en-US" sz="2500" b="1" u="sng" kern="1200"/>
            <a:t>PL</a:t>
          </a:r>
          <a:endParaRPr lang="en-US" sz="2500" kern="1200"/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0609-9ED7-7D49-0B02-BB38796EC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7419E-DCB1-49B2-4637-ABCB52A7C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3CC8-473D-2EBA-2D01-329AA12B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366-4F44-4C50-A300-E261DA02B22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71DC0-9B12-21E2-E05F-EE6ED456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7DC0F-3BB4-B7A3-BEA7-C48EA64B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686-215A-4FBF-853B-7031691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5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2E28-EBAF-6F1D-A205-0919AA67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3515E-FCBF-07FA-E86A-708314FAB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7A3DF-1CFC-84B7-8D56-DC120A0D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366-4F44-4C50-A300-E261DA02B22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EB1FF-4600-0EC3-22BE-13AB12FD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DB777-2F00-95EA-CC15-29E529D8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686-215A-4FBF-853B-7031691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DAC6C-CAAE-222B-5985-4DF83B610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05DD2-BFC8-4843-B46F-B2F729F0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BCFF7-9893-9920-7716-48E597AC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366-4F44-4C50-A300-E261DA02B22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6CE85-136F-57A8-38A5-861D0BCC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D8F07-B236-93AC-BBBD-FFC2A97B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686-215A-4FBF-853B-7031691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80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0864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F3B7-6548-E701-F21A-95602B4E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3247-7829-ECE9-29DE-A6386F2BF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4EFE6-1D63-7E8C-0301-2E52438E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366-4F44-4C50-A300-E261DA02B22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8667E-E440-4B7E-4363-0A9FB702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688E5-6105-BEBC-BAE2-F5AAEFE5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686-215A-4FBF-853B-7031691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2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7220-C72D-9657-C348-486FE9F1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94E96-08EA-1010-EE93-F806F239E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BB9A4-8BE1-5BD3-7296-5AAFE5C4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366-4F44-4C50-A300-E261DA02B22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24A5-439C-E894-71E1-DA7E6A58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0EED-7CF0-BEC4-322A-E7EAF031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686-215A-4FBF-853B-7031691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4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482A-00C4-4934-0F93-2519EEE6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C5CB-FFA0-28C8-4513-D0900634A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00D0F-A6D3-374E-2C47-745D49ABC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3D269-EE76-47AC-272C-E7658201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366-4F44-4C50-A300-E261DA02B22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15873-900D-E943-9392-5F311129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D1C0A-3F1D-9C4D-2862-DADC2E53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686-215A-4FBF-853B-7031691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3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269F-CDE0-2C25-7634-15F58FF6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1A29F-D447-3FF1-5A6B-46F97F0FB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5030D-5C7B-863E-7964-B057CF888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B2621-668A-A1A9-B5FC-85CA0C0D2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4B2E4-19D2-831D-26AA-6032790BF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3C046-6B5E-3FCB-19C8-3E4104EA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366-4F44-4C50-A300-E261DA02B22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3F924-9330-67E0-10AE-34531A84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285E2-35F0-8630-0BFA-D9EB33C5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686-215A-4FBF-853B-7031691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4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5E0B-D3EF-9151-6B4D-3CA2AC96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BF69D-F5EC-4728-1689-668B4C7C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366-4F44-4C50-A300-E261DA02B22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56B8F-9E09-639B-348C-B33083EB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8400D-F7B5-E0C9-71F7-AC365FF2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686-215A-4FBF-853B-7031691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6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6A84C-7599-BB54-2B91-63440775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366-4F44-4C50-A300-E261DA02B22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BC819-1A76-4346-653A-8EEFC273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BB970-72F4-9BAA-37FE-2DAA844E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686-215A-4FBF-853B-7031691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4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24B0-A23D-DC29-5769-86F4E6DA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7A0E-3872-D60B-2F01-DEF141A35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B41E9-C304-DE31-8B41-60D9ADE1E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62439-0B12-80EF-766A-294B5199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366-4F44-4C50-A300-E261DA02B22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35EF5-D2CE-D85C-2DA5-2E0AD127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8179A-A1E5-0A70-BFCD-A49963C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686-215A-4FBF-853B-7031691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3CB7-52F9-736D-8BF7-36642B83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28130-E6C8-AFD2-73C4-6080E2A8E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37C33-520E-0B48-BBD7-099F2CBAB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B000E-43B7-0129-1533-0091B94A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366-4F44-4C50-A300-E261DA02B22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D46C0-76A1-914E-522C-1A404877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DF2A6-4681-C209-1633-6AD177D3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686-215A-4FBF-853B-7031691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9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0E7EC-5F1B-B35D-1649-A3795025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01CC7-7F90-8835-E145-52D1B5E86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1CA11-E2B0-149E-41E0-8BD03C4C9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C30366-4F44-4C50-A300-E261DA02B22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D7CD4-58C1-8835-E753-49EB68B31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5FD63-5C1E-F804-4256-9C1CA3E92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C13686-215A-4FBF-853B-7031691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8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3530B724-DF74-5BDF-293D-5F4B79FE6E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5646A-0D8D-F779-CE9F-C29D74381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314" y="1088571"/>
            <a:ext cx="9958356" cy="2050908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lang="en-US" sz="9600" dirty="0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55526-7C50-8F8F-6F7C-32B234053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960483"/>
            <a:ext cx="9874429" cy="2874563"/>
          </a:xfrm>
        </p:spPr>
        <p:txBody>
          <a:bodyPr anchor="b">
            <a:normAutofit/>
          </a:bodyPr>
          <a:lstStyle/>
          <a:p>
            <a:r>
              <a:rPr lang="en-US" sz="2000" dirty="0"/>
              <a:t>STUDENT NAME: ANUSHKA RANADE</a:t>
            </a:r>
          </a:p>
          <a:p>
            <a:r>
              <a:rPr lang="en-US" sz="2000" dirty="0"/>
              <a:t>REGISTER NO: 312209164   NAAN MUDALVAN ID:asunm1353312209164</a:t>
            </a:r>
          </a:p>
          <a:p>
            <a:r>
              <a:rPr lang="en-US" sz="2000" dirty="0"/>
              <a:t>DEPARTMENT : </a:t>
            </a:r>
            <a:r>
              <a:rPr lang="en-US" sz="2000" dirty="0" err="1"/>
              <a:t>B.Com</a:t>
            </a:r>
            <a:r>
              <a:rPr lang="en-US" sz="2000" dirty="0"/>
              <a:t> (Commerce)</a:t>
            </a:r>
          </a:p>
          <a:p>
            <a:r>
              <a:rPr lang="en-US" sz="2000" dirty="0"/>
              <a:t>COLLEGE: ANNA ADARSH COLLEGE FOR WOMEN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TextBox 8">
            <a:extLst>
              <a:ext uri="{FF2B5EF4-FFF2-40B4-BE49-F238E27FC236}">
                <a16:creationId xmlns:a16="http://schemas.microsoft.com/office/drawing/2014/main" id="{FB27552D-AB0B-8F12-E6B4-F24BA1678CD4}"/>
              </a:ext>
            </a:extLst>
          </p:cNvPr>
          <p:cNvGraphicFramePr/>
          <p:nvPr/>
        </p:nvGraphicFramePr>
        <p:xfrm>
          <a:off x="2743200" y="2354703"/>
          <a:ext cx="8534018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627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BCA29-BDF9-5803-7845-0C93CC2B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696A223-65D2-9B45-14CA-DBF54A79C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247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858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A5E6-DDC8-F9A0-B247-5803D3B3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B869FE2C-6DCB-502B-A19D-C8E8A58768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6659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680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4000" kern="1200" spc="-4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000" kern="1200" spc="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4000" kern="1200" spc="-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</a:t>
            </a:r>
            <a:r>
              <a:rPr lang="en-US" sz="4000" kern="1200" spc="-40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fld id="{81D60167-4931-47E6-BA6A-407CBD079E47}" type="slidenum">
              <a:rPr lang="en-US" sz="2000" kern="1200" spc="1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Bef>
                  <a:spcPts val="1000"/>
                </a:spcBef>
              </a:pPr>
              <a:t>13</a:t>
            </a:fld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60FE9-0E2D-27E8-5885-67FD2AA8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676755"/>
            <a:ext cx="7225748" cy="35044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53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FBD4B-1B5A-77DA-4B64-F9308F00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4000" kern="1200" spc="-4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000" kern="1200" spc="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4000" kern="1200" spc="-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</a:t>
            </a:r>
            <a:r>
              <a:rPr lang="en-US" sz="4000" kern="1200" spc="-40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DA7FA6F-7810-02CE-C377-CB4DEC9C0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423922"/>
              </p:ext>
            </p:extLst>
          </p:nvPr>
        </p:nvGraphicFramePr>
        <p:xfrm>
          <a:off x="4974086" y="1559859"/>
          <a:ext cx="6044896" cy="421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928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F1D56-AD0B-A86C-E14D-5B1047AB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C81B32-1C2E-0197-7C9E-42BFB194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252244"/>
            <a:ext cx="7225748" cy="43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63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9EF00B-DCCC-2D5F-3558-BA25020F2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6669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634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9AF4-742B-9564-89FE-FA90D829E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3F11C-E7F1-2CC5-95F4-ADA2CE784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8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86EBC-8633-DA15-3513-24616BE9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/>
          </a:bodyPr>
          <a:lstStyle/>
          <a:p>
            <a:r>
              <a:rPr lang="en-US" sz="4000" spc="5"/>
              <a:t>PROJECT</a:t>
            </a:r>
            <a:r>
              <a:rPr lang="en-US" sz="4000" spc="-85"/>
              <a:t> </a:t>
            </a:r>
            <a:r>
              <a:rPr lang="en-US" sz="4000" spc="25"/>
              <a:t>TITLE</a:t>
            </a:r>
            <a:endParaRPr lang="en-US" sz="4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7CA2-5D9E-41CB-8375-458EF3D16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31D3B702-8382-7AB9-9015-9033D80A98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0" r="32833" b="-1"/>
          <a:stretch/>
        </p:blipFill>
        <p:spPr>
          <a:xfrm>
            <a:off x="5524500" y="10"/>
            <a:ext cx="66675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C0B70-436C-0C8C-C7B0-6A116273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spc="25">
                <a:solidFill>
                  <a:srgbClr val="FFFFFF"/>
                </a:solidFill>
              </a:rPr>
              <a:t>A</a:t>
            </a:r>
            <a:r>
              <a:rPr lang="en-US" sz="4000" spc="-5">
                <a:solidFill>
                  <a:srgbClr val="FFFFFF"/>
                </a:solidFill>
              </a:rPr>
              <a:t>G</a:t>
            </a:r>
            <a:r>
              <a:rPr lang="en-US" sz="4000" spc="-35">
                <a:solidFill>
                  <a:srgbClr val="FFFFFF"/>
                </a:solidFill>
              </a:rPr>
              <a:t>E</a:t>
            </a:r>
            <a:r>
              <a:rPr lang="en-US" sz="4000" spc="15">
                <a:solidFill>
                  <a:srgbClr val="FFFFFF"/>
                </a:solidFill>
              </a:rPr>
              <a:t>N</a:t>
            </a:r>
            <a:r>
              <a:rPr lang="en-US" sz="4000">
                <a:solidFill>
                  <a:srgbClr val="FFFFFF"/>
                </a:solidFill>
              </a:rPr>
              <a:t>DA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544D8602-C7FF-C146-D084-848823EE8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76865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673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BF6ED895-9D39-C718-4DDB-5FE0743D4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  <a:prstGeom prst="rect">
            <a:avLst/>
          </a:prstGeom>
        </p:spPr>
        <p:txBody>
          <a:bodyPr vert="horz" lIns="0" tIns="16510" rIns="0" bIns="0" rtlCol="0">
            <a:norm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lang="en-US" spc="-20">
                <a:solidFill>
                  <a:schemeClr val="bg1"/>
                </a:solidFill>
              </a:rPr>
              <a:t>P</a:t>
            </a:r>
            <a:r>
              <a:rPr lang="en-US" spc="15">
                <a:solidFill>
                  <a:schemeClr val="bg1"/>
                </a:solidFill>
              </a:rPr>
              <a:t>ROB</a:t>
            </a:r>
            <a:r>
              <a:rPr lang="en-US" spc="55">
                <a:solidFill>
                  <a:schemeClr val="bg1"/>
                </a:solidFill>
              </a:rPr>
              <a:t>L</a:t>
            </a:r>
            <a:r>
              <a:rPr lang="en-US" spc="-20">
                <a:solidFill>
                  <a:schemeClr val="bg1"/>
                </a:solidFill>
              </a:rPr>
              <a:t>E</a:t>
            </a:r>
            <a:r>
              <a:rPr lang="en-US" spc="20">
                <a:solidFill>
                  <a:schemeClr val="bg1"/>
                </a:solidFill>
              </a:rPr>
              <a:t>M </a:t>
            </a:r>
            <a:r>
              <a:rPr lang="en-US" spc="10">
                <a:solidFill>
                  <a:schemeClr val="bg1"/>
                </a:solidFill>
              </a:rPr>
              <a:t>S</a:t>
            </a:r>
            <a:r>
              <a:rPr lang="en-US" spc="-370">
                <a:solidFill>
                  <a:schemeClr val="bg1"/>
                </a:solidFill>
              </a:rPr>
              <a:t>T</a:t>
            </a:r>
            <a:r>
              <a:rPr lang="en-US" spc="-375">
                <a:solidFill>
                  <a:schemeClr val="bg1"/>
                </a:solidFill>
              </a:rPr>
              <a:t>A</a:t>
            </a:r>
            <a:r>
              <a:rPr lang="en-US" spc="15">
                <a:solidFill>
                  <a:schemeClr val="bg1"/>
                </a:solidFill>
              </a:rPr>
              <a:t>T</a:t>
            </a:r>
            <a:r>
              <a:rPr lang="en-US" spc="-10">
                <a:solidFill>
                  <a:schemeClr val="bg1"/>
                </a:solidFill>
              </a:rPr>
              <a:t>E</a:t>
            </a:r>
            <a:r>
              <a:rPr lang="en-US" spc="-20">
                <a:solidFill>
                  <a:schemeClr val="bg1"/>
                </a:solidFill>
              </a:rPr>
              <a:t>ME</a:t>
            </a:r>
            <a:r>
              <a:rPr lang="en-US" spc="10">
                <a:solidFill>
                  <a:schemeClr val="bg1"/>
                </a:solidFill>
              </a:rPr>
              <a:t>NT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58A25F35-401D-E561-3311-A8A86B39C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26681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93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076B26-259A-A2E0-047A-56319EC7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 spc="25">
                <a:solidFill>
                  <a:srgbClr val="3F3F3F"/>
                </a:solidFill>
              </a:rPr>
              <a:t>W</a:t>
            </a:r>
            <a:r>
              <a:rPr lang="en-US" sz="3600" spc="-20">
                <a:solidFill>
                  <a:srgbClr val="3F3F3F"/>
                </a:solidFill>
              </a:rPr>
              <a:t>H</a:t>
            </a:r>
            <a:r>
              <a:rPr lang="en-US" sz="3600" spc="20">
                <a:solidFill>
                  <a:srgbClr val="3F3F3F"/>
                </a:solidFill>
              </a:rPr>
              <a:t>O</a:t>
            </a:r>
            <a:r>
              <a:rPr lang="en-US" sz="3600" spc="-235">
                <a:solidFill>
                  <a:srgbClr val="3F3F3F"/>
                </a:solidFill>
              </a:rPr>
              <a:t> </a:t>
            </a:r>
            <a:r>
              <a:rPr lang="en-US" sz="3600" spc="-10">
                <a:solidFill>
                  <a:srgbClr val="3F3F3F"/>
                </a:solidFill>
              </a:rPr>
              <a:t>AR</a:t>
            </a:r>
            <a:r>
              <a:rPr lang="en-US" sz="3600" spc="15">
                <a:solidFill>
                  <a:srgbClr val="3F3F3F"/>
                </a:solidFill>
              </a:rPr>
              <a:t>E</a:t>
            </a:r>
            <a:r>
              <a:rPr lang="en-US" sz="3600" spc="-35">
                <a:solidFill>
                  <a:srgbClr val="3F3F3F"/>
                </a:solidFill>
              </a:rPr>
              <a:t> </a:t>
            </a:r>
            <a:r>
              <a:rPr lang="en-US" sz="3600" spc="-10">
                <a:solidFill>
                  <a:srgbClr val="3F3F3F"/>
                </a:solidFill>
              </a:rPr>
              <a:t>T</a:t>
            </a:r>
            <a:r>
              <a:rPr lang="en-US" sz="3600" spc="-15">
                <a:solidFill>
                  <a:srgbClr val="3F3F3F"/>
                </a:solidFill>
              </a:rPr>
              <a:t>H</a:t>
            </a:r>
            <a:r>
              <a:rPr lang="en-US" sz="3600" spc="15">
                <a:solidFill>
                  <a:srgbClr val="3F3F3F"/>
                </a:solidFill>
              </a:rPr>
              <a:t>E</a:t>
            </a:r>
            <a:r>
              <a:rPr lang="en-US" sz="3600" spc="-35">
                <a:solidFill>
                  <a:srgbClr val="3F3F3F"/>
                </a:solidFill>
              </a:rPr>
              <a:t> </a:t>
            </a:r>
            <a:r>
              <a:rPr lang="en-US" sz="3600" spc="-20">
                <a:solidFill>
                  <a:srgbClr val="3F3F3F"/>
                </a:solidFill>
              </a:rPr>
              <a:t>E</a:t>
            </a:r>
            <a:r>
              <a:rPr lang="en-US" sz="3600" spc="30">
                <a:solidFill>
                  <a:srgbClr val="3F3F3F"/>
                </a:solidFill>
              </a:rPr>
              <a:t>N</a:t>
            </a:r>
            <a:r>
              <a:rPr lang="en-US" sz="3600" spc="15">
                <a:solidFill>
                  <a:srgbClr val="3F3F3F"/>
                </a:solidFill>
              </a:rPr>
              <a:t>D</a:t>
            </a:r>
            <a:r>
              <a:rPr lang="en-US" sz="3600" spc="-45">
                <a:solidFill>
                  <a:srgbClr val="3F3F3F"/>
                </a:solidFill>
              </a:rPr>
              <a:t> </a:t>
            </a:r>
            <a:r>
              <a:rPr lang="en-US" sz="3600">
                <a:solidFill>
                  <a:srgbClr val="3F3F3F"/>
                </a:solidFill>
              </a:rPr>
              <a:t>U</a:t>
            </a:r>
            <a:r>
              <a:rPr lang="en-US" sz="3600" spc="10">
                <a:solidFill>
                  <a:srgbClr val="3F3F3F"/>
                </a:solidFill>
              </a:rPr>
              <a:t>S</a:t>
            </a:r>
            <a:r>
              <a:rPr lang="en-US" sz="3600" spc="-25">
                <a:solidFill>
                  <a:srgbClr val="3F3F3F"/>
                </a:solidFill>
              </a:rPr>
              <a:t>E</a:t>
            </a:r>
            <a:r>
              <a:rPr lang="en-US" sz="3600" spc="-10">
                <a:solidFill>
                  <a:srgbClr val="3F3F3F"/>
                </a:solidFill>
              </a:rPr>
              <a:t>R</a:t>
            </a:r>
            <a:r>
              <a:rPr lang="en-US" sz="3600" spc="5">
                <a:solidFill>
                  <a:srgbClr val="3F3F3F"/>
                </a:solidFill>
              </a:rPr>
              <a:t>S?</a:t>
            </a:r>
            <a:endParaRPr lang="en-US" sz="3600">
              <a:solidFill>
                <a:srgbClr val="3F3F3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F96509-04CE-11FF-F69E-6DB98C8F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en-US" sz="2000" dirty="0"/>
              <a:t>SOLUTION FOR EMPLOYEE PERFORMANCE ANALYSIS</a:t>
            </a:r>
            <a:endParaRPr lang="en-US" sz="20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/>
              <a:t>Data collection and integration </a:t>
            </a:r>
            <a:endParaRPr lang="en-IN" sz="20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/>
              <a:t>Performance metrics</a:t>
            </a:r>
            <a:endParaRPr lang="en-IN" sz="20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/>
              <a:t>Advanced analytics</a:t>
            </a:r>
            <a:endParaRPr lang="en-IN" sz="20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/>
              <a:t>Personalised insights</a:t>
            </a:r>
            <a:endParaRPr lang="en-IN" sz="20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/>
              <a:t>Continuous feedback and improvement</a:t>
            </a:r>
            <a:endParaRPr lang="en-IN" sz="20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0F0DBF7-130E-7721-4C8C-F92C12646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en-US" sz="2000" dirty="0"/>
              <a:t>V</a:t>
            </a:r>
            <a:r>
              <a:rPr lang="en-IN" sz="2000" dirty="0"/>
              <a:t>ALUE PROPOSITION</a:t>
            </a:r>
            <a:endParaRPr lang="en-IN" sz="20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Enhanced productivity</a:t>
            </a:r>
            <a:endParaRPr lang="en-US" sz="20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Employee engagement and retention</a:t>
            </a:r>
            <a:endParaRPr lang="en-US" sz="20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Data-driven decisions</a:t>
            </a:r>
            <a:endParaRPr lang="en-US" sz="20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Improved organizational performance</a:t>
            </a:r>
            <a:endParaRPr lang="en-US" sz="20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Scalability and flexibility</a:t>
            </a:r>
            <a:endParaRPr lang="en-US" sz="200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20255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E74BABE-566F-F7D3-01B2-FDC9BC06AF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8A36B6-FD00-543F-97A9-901D1A6C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pc="5">
                <a:solidFill>
                  <a:srgbClr val="FFFFFF"/>
                </a:solidFill>
              </a:rPr>
              <a:t>PROJECT </a:t>
            </a:r>
            <a:r>
              <a:rPr lang="en-US" spc="-20">
                <a:solidFill>
                  <a:srgbClr val="FFFFFF"/>
                </a:solidFill>
              </a:rPr>
              <a:t>OVERVIEW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7" name="Text Placeholder 8">
            <a:extLst>
              <a:ext uri="{FF2B5EF4-FFF2-40B4-BE49-F238E27FC236}">
                <a16:creationId xmlns:a16="http://schemas.microsoft.com/office/drawing/2014/main" id="{DCFFEF5F-53E1-8088-D6A7-33C97426B7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0304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397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B22A9-8846-6F4A-5E65-990388BA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Reason for employee performance analysis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0C1A46-220A-372B-D148-9D926CC06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46727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531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7848A9-06C3-9AF0-F886-0814F292BD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/>
              <a:t>SOLUTION FOR EMPLOYEE PERFORMANCE ANALYSIS</a:t>
            </a:r>
          </a:p>
          <a:p>
            <a:r>
              <a:rPr lang="en-US" dirty="0"/>
              <a:t>Data collection and integration </a:t>
            </a:r>
          </a:p>
          <a:p>
            <a:r>
              <a:rPr lang="en-US" dirty="0"/>
              <a:t>Performance metrics</a:t>
            </a:r>
          </a:p>
          <a:p>
            <a:r>
              <a:rPr lang="en-US" dirty="0"/>
              <a:t>Advanced analytics</a:t>
            </a:r>
          </a:p>
          <a:p>
            <a:r>
              <a:rPr lang="en-US" dirty="0" err="1"/>
              <a:t>Personalised</a:t>
            </a:r>
            <a:r>
              <a:rPr lang="en-US" dirty="0"/>
              <a:t> insights</a:t>
            </a:r>
          </a:p>
          <a:p>
            <a:r>
              <a:rPr lang="en-US" dirty="0"/>
              <a:t>Continuous feedback and improvement</a:t>
            </a: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A89BB5-F013-0899-A3AB-995F11ED32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VALUE PROPOSITION</a:t>
            </a:r>
          </a:p>
          <a:p>
            <a:r>
              <a:rPr lang="en-US" dirty="0"/>
              <a:t>Enhanced productivity</a:t>
            </a:r>
          </a:p>
          <a:p>
            <a:r>
              <a:rPr lang="en-US" dirty="0"/>
              <a:t>Employee engagement and retention</a:t>
            </a:r>
          </a:p>
          <a:p>
            <a:r>
              <a:rPr lang="en-US" dirty="0"/>
              <a:t>Data-driven decisions</a:t>
            </a:r>
          </a:p>
          <a:p>
            <a:r>
              <a:rPr lang="en-US" dirty="0"/>
              <a:t>Improved organizational performance</a:t>
            </a:r>
          </a:p>
          <a:p>
            <a:r>
              <a:rPr lang="en-US" dirty="0"/>
              <a:t>Scalability and flexibility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2D936B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5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Dataset Description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E728579-6D85-E8DA-B4B3-57A165A030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25272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7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601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Times New Roman</vt:lpstr>
      <vt:lpstr>Trebuchet MS</vt:lpstr>
      <vt:lpstr>Wingdings</vt:lpstr>
      <vt:lpstr>Office Theme</vt:lpstr>
      <vt:lpstr>Employee Data Analysis using Excel</vt:lpstr>
      <vt:lpstr>PROJECT TITLE</vt:lpstr>
      <vt:lpstr>AGENDA</vt:lpstr>
      <vt:lpstr>PROBLEM STATEMENT</vt:lpstr>
      <vt:lpstr>WHO ARE THE END USERS?</vt:lpstr>
      <vt:lpstr>PROJECT OVERVIEW</vt:lpstr>
      <vt:lpstr>Reason for employee performance analysis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RESULTS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Anushka Ranade</dc:creator>
  <cp:lastModifiedBy>Anushka Ranade</cp:lastModifiedBy>
  <cp:revision>3</cp:revision>
  <dcterms:created xsi:type="dcterms:W3CDTF">2024-08-28T03:02:59Z</dcterms:created>
  <dcterms:modified xsi:type="dcterms:W3CDTF">2024-08-30T16:02:23Z</dcterms:modified>
</cp:coreProperties>
</file>