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55" d="100"/>
          <a:sy n="55" d="100"/>
        </p:scale>
        <p:origin x="14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VENUE">
            <a:extLst>
              <a:ext uri="{FF2B5EF4-FFF2-40B4-BE49-F238E27FC236}">
                <a16:creationId xmlns:a16="http://schemas.microsoft.com/office/drawing/2014/main" id="{E3DD68DA-EEA3-4614-B3CD-B739620E5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643187"/>
            <a:ext cx="19050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ashboard 1">
            <a:extLst>
              <a:ext uri="{FF2B5EF4-FFF2-40B4-BE49-F238E27FC236}">
                <a16:creationId xmlns:a16="http://schemas.microsoft.com/office/drawing/2014/main" id="{FC49728E-D869-4D7E-9B8B-02909467A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 QUANTITY">
            <a:extLst>
              <a:ext uri="{FF2B5EF4-FFF2-40B4-BE49-F238E27FC236}">
                <a16:creationId xmlns:a16="http://schemas.microsoft.com/office/drawing/2014/main" id="{F1837906-9296-4FA7-9688-2D5FE7441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724150"/>
            <a:ext cx="1905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venue from market">
            <a:extLst>
              <a:ext uri="{FF2B5EF4-FFF2-40B4-BE49-F238E27FC236}">
                <a16:creationId xmlns:a16="http://schemas.microsoft.com/office/drawing/2014/main" id="{7FFCE64A-9135-4A21-8AB5-51C5DBCB6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0888"/>
            <a:ext cx="12192000" cy="33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ales Quantity By Market">
            <a:extLst>
              <a:ext uri="{FF2B5EF4-FFF2-40B4-BE49-F238E27FC236}">
                <a16:creationId xmlns:a16="http://schemas.microsoft.com/office/drawing/2014/main" id="{0C32F7DA-5FEA-4001-B550-65C46A3DA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187"/>
            <a:ext cx="12192000" cy="4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Top 5 Customers">
            <a:extLst>
              <a:ext uri="{FF2B5EF4-FFF2-40B4-BE49-F238E27FC236}">
                <a16:creationId xmlns:a16="http://schemas.microsoft.com/office/drawing/2014/main" id="{47BEE6B9-C524-4CF5-9507-34000E727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8745"/>
            <a:ext cx="12192000" cy="26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Top 5 Products">
            <a:extLst>
              <a:ext uri="{FF2B5EF4-FFF2-40B4-BE49-F238E27FC236}">
                <a16:creationId xmlns:a16="http://schemas.microsoft.com/office/drawing/2014/main" id="{DB4AF1E5-D7BF-42FB-9F8C-0B2254D33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0625"/>
            <a:ext cx="12192000" cy="247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venue by Year">
            <a:extLst>
              <a:ext uri="{FF2B5EF4-FFF2-40B4-BE49-F238E27FC236}">
                <a16:creationId xmlns:a16="http://schemas.microsoft.com/office/drawing/2014/main" id="{76AD548E-E091-42BA-A248-6ED0097A1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57" y="0"/>
            <a:ext cx="7768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month">
            <a:extLst>
              <a:ext uri="{FF2B5EF4-FFF2-40B4-BE49-F238E27FC236}">
                <a16:creationId xmlns:a16="http://schemas.microsoft.com/office/drawing/2014/main" id="{4C4B52AF-AA1E-4BC2-888B-B1213B7EF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981325"/>
            <a:ext cx="6877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Year">
            <a:extLst>
              <a:ext uri="{FF2B5EF4-FFF2-40B4-BE49-F238E27FC236}">
                <a16:creationId xmlns:a16="http://schemas.microsoft.com/office/drawing/2014/main" id="{8C20C1B6-7A6D-42EA-B4FD-4E229288F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981325"/>
            <a:ext cx="230505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2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anushka .</dc:creator>
  <cp:lastModifiedBy>anushka .</cp:lastModifiedBy>
  <cp:revision>2</cp:revision>
  <dcterms:created xsi:type="dcterms:W3CDTF">2025-06-21T18:17:36Z</dcterms:created>
  <dcterms:modified xsi:type="dcterms:W3CDTF">2025-06-28T05:09:41Z</dcterms:modified>
</cp:coreProperties>
</file>