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206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79" autoAdjust="0"/>
    <p:restoredTop sz="94660"/>
  </p:normalViewPr>
  <p:slideViewPr>
    <p:cSldViewPr>
      <p:cViewPr varScale="1">
        <p:scale>
          <a:sx n="86" d="100"/>
          <a:sy n="86" d="100"/>
        </p:scale>
        <p:origin x="-504"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9/18/2025</a:t>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9/18/2025</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47575"/>
            <a:ext cx="12192000" cy="1647887"/>
          </a:xfrm>
          <a:prstGeom prst="rect">
            <a:avLst/>
          </a:prstGeom>
        </p:spPr>
        <p:txBody>
          <a:bodyPr vert="horz" wrap="square" lIns="0" tIns="16510" rIns="0" bIns="0" rtlCol="0">
            <a:spAutoFit/>
          </a:bodyPr>
          <a:lstStyle/>
          <a:p>
            <a:pPr marL="3213735">
              <a:spcBef>
                <a:spcPts val="130"/>
              </a:spcBef>
            </a:pPr>
            <a:r>
              <a:rPr lang="en-US" sz="4000" b="1" i="0" dirty="0">
                <a:solidFill>
                  <a:srgbClr val="002060"/>
                </a:solidFill>
                <a:effectLst/>
                <a:latin typeface="Times New Roman" pitchFamily="18" charset="0"/>
                <a:cs typeface="Times New Roman" panose="02020603050405020304" pitchFamily="18" charset="0"/>
              </a:rPr>
              <a:t>        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981200" y="1828800"/>
            <a:ext cx="9096375" cy="5262979"/>
          </a:xfrm>
          <a:prstGeom prst="rect">
            <a:avLst/>
          </a:prstGeom>
          <a:noFill/>
        </p:spPr>
        <p:txBody>
          <a:bodyPr wrap="square" lIns="91440" tIns="45720" rIns="91440" bIns="45720" rtlCol="0" anchor="t">
            <a:spAutoFit/>
          </a:bodyPr>
          <a:lstStyle/>
          <a:p>
            <a:pPr>
              <a:lnSpc>
                <a:spcPct val="200000"/>
              </a:lnSpc>
            </a:pPr>
            <a:r>
              <a:rPr lang="en-US" sz="2400" dirty="0">
                <a:latin typeface="Times New Roman" pitchFamily="18" charset="0"/>
                <a:cs typeface="Times New Roman" pitchFamily="18" charset="0"/>
              </a:rPr>
              <a:t>STUDENT </a:t>
            </a:r>
            <a:r>
              <a:rPr lang="en-US" sz="2400" dirty="0" smtClean="0">
                <a:latin typeface="Times New Roman" pitchFamily="18" charset="0"/>
                <a:cs typeface="Times New Roman" pitchFamily="18" charset="0"/>
              </a:rPr>
              <a:t>NAME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Anu.V</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REGISTER NO     : </a:t>
            </a:r>
            <a:r>
              <a:rPr lang="en-US" sz="2400" dirty="0" smtClean="0">
                <a:solidFill>
                  <a:srgbClr val="002060"/>
                </a:solidFill>
                <a:latin typeface="Times New Roman" pitchFamily="18" charset="0"/>
                <a:cs typeface="Times New Roman" pitchFamily="18" charset="0"/>
              </a:rPr>
              <a:t>2422K1811</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NMID                    </a:t>
            </a:r>
            <a:r>
              <a:rPr lang="en-US" sz="2400" dirty="0" smtClean="0">
                <a:latin typeface="Times New Roman" pitchFamily="18" charset="0"/>
                <a:cs typeface="Times New Roman" pitchFamily="18" charset="0"/>
              </a:rPr>
              <a:t>: F50313E9DA0D5ECA6AF41615D566E</a:t>
            </a:r>
            <a:endParaRPr lang="en-US" sz="2400" dirty="0" smtClean="0">
              <a:solidFill>
                <a:srgbClr val="002060"/>
              </a:solidFill>
              <a:latin typeface="Times New Roman" pitchFamily="18" charset="0"/>
              <a:cs typeface="Times New Roman" pitchFamily="18" charset="0"/>
            </a:endParaRPr>
          </a:p>
          <a:p>
            <a:pPr>
              <a:lnSpc>
                <a:spcPct val="200000"/>
              </a:lnSpc>
            </a:pPr>
            <a:r>
              <a:rPr lang="en-US" sz="2400" dirty="0" smtClean="0">
                <a:latin typeface="Times New Roman" pitchFamily="18" charset="0"/>
                <a:cs typeface="Times New Roman" pitchFamily="18" charset="0"/>
              </a:rPr>
              <a:t>DEPARTMENT    </a:t>
            </a:r>
            <a:r>
              <a:rPr lang="en-US" sz="2400" dirty="0">
                <a:latin typeface="Times New Roman" pitchFamily="18" charset="0"/>
                <a:cs typeface="Times New Roman" pitchFamily="18" charset="0"/>
              </a:rPr>
              <a:t>: </a:t>
            </a:r>
            <a:r>
              <a:rPr lang="en-US" sz="2400" dirty="0">
                <a:solidFill>
                  <a:srgbClr val="002060"/>
                </a:solidFill>
                <a:latin typeface="Times New Roman" pitchFamily="18" charset="0"/>
                <a:cs typeface="Times New Roman" pitchFamily="18" charset="0"/>
              </a:rPr>
              <a:t>B.SC., </a:t>
            </a:r>
            <a:r>
              <a:rPr lang="en-US" sz="2400" dirty="0" smtClean="0">
                <a:solidFill>
                  <a:srgbClr val="002060"/>
                </a:solidFill>
                <a:latin typeface="Times New Roman" pitchFamily="18" charset="0"/>
                <a:cs typeface="Times New Roman" pitchFamily="18" charset="0"/>
              </a:rPr>
              <a:t>COMPUTER SCIENCE</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COLLEGE            : </a:t>
            </a:r>
            <a:r>
              <a:rPr lang="en-US" sz="2400" dirty="0">
                <a:solidFill>
                  <a:srgbClr val="002060"/>
                </a:solidFill>
                <a:latin typeface="Times New Roman" pitchFamily="18" charset="0"/>
                <a:cs typeface="Times New Roman" pitchFamily="18" charset="0"/>
              </a:rPr>
              <a:t>NIFT-TEA College of Knitwear </a:t>
            </a:r>
            <a:r>
              <a:rPr lang="en-US" sz="2400" dirty="0" err="1">
                <a:solidFill>
                  <a:srgbClr val="002060"/>
                </a:solidFill>
                <a:latin typeface="Times New Roman" pitchFamily="18" charset="0"/>
                <a:cs typeface="Times New Roman" pitchFamily="18" charset="0"/>
              </a:rPr>
              <a:t>Fashion,Tiruppur</a:t>
            </a:r>
            <a:r>
              <a:rPr lang="en-US" sz="2400" dirty="0">
                <a:solidFill>
                  <a:srgbClr val="002060"/>
                </a:solidFill>
                <a:latin typeface="Times New Roman" pitchFamily="18" charset="0"/>
                <a:cs typeface="Times New Roman" pitchFamily="18" charset="0"/>
              </a:rPr>
              <a:t>,</a:t>
            </a:r>
          </a:p>
          <a:p>
            <a:pPr>
              <a:lnSpc>
                <a:spcPct val="200000"/>
              </a:lnSpc>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Bharathiyar</a:t>
            </a:r>
            <a:r>
              <a:rPr lang="en-US" sz="2400" dirty="0">
                <a:solidFill>
                  <a:srgbClr val="002060"/>
                </a:solidFill>
                <a:latin typeface="Times New Roman" pitchFamily="18" charset="0"/>
                <a:cs typeface="Times New Roman" pitchFamily="18" charset="0"/>
              </a:rPr>
              <a:t> University, Coimbatore.</a:t>
            </a:r>
          </a:p>
          <a:p>
            <a:pPr>
              <a:lnSpc>
                <a:spcPct val="200000"/>
              </a:lnSpc>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itchFamily="18" charset="0"/>
                <a:cs typeface="Times New Roman" pitchFamily="18" charset="0"/>
              </a:rPr>
              <a:t>RESULTS AND SCREENSHOTS</a:t>
            </a:r>
            <a:endParaRPr sz="2800" b="1" dirty="0">
              <a:latin typeface="Times New Roman" pitchFamily="18" charset="0"/>
              <a:cs typeface="Times New Roman"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1026" name="Picture 2" descr="C:\Users\User\Pictures\screenshot.png"/>
          <p:cNvPicPr>
            <a:picLocks noChangeAspect="1" noChangeArrowheads="1"/>
          </p:cNvPicPr>
          <p:nvPr/>
        </p:nvPicPr>
        <p:blipFill>
          <a:blip r:embed="rId3"/>
          <a:srcRect/>
          <a:stretch>
            <a:fillRect/>
          </a:stretch>
        </p:blipFill>
        <p:spPr bwMode="auto">
          <a:xfrm>
            <a:off x="2362200" y="1600200"/>
            <a:ext cx="8153400" cy="4267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itchFamily="18" charset="0"/>
                <a:cs typeface="Times New Roman" pitchFamily="18" charset="0"/>
              </a:rPr>
              <a:t>CONCLUSION</a:t>
            </a:r>
            <a:endParaRPr sz="2800" b="1" dirty="0">
              <a:latin typeface="Times New Roman" pitchFamily="18" charset="0"/>
              <a:cs typeface="Times New Roman"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566019AD-C029-CBB6-D887-B392316EF0EB}"/>
              </a:ext>
            </a:extLst>
          </p:cNvPr>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US" dirty="0"/>
              <a:t>The portfolio website is thoughtfully designed with both usability and professional presentation in mind. It successfully integrates essential features such as responsive design, </a:t>
            </a:r>
            <a:r>
              <a:rPr lang="en-US" dirty="0" smtClean="0"/>
              <a:t>resume details</a:t>
            </a:r>
            <a:r>
              <a:rPr lang="en-US" dirty="0"/>
              <a:t>, skills showcase, education background, project highlights, and simple contact information.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structured navigation bar and modern styling ensure that users can easily explore different sections, while the resume download option provides quick access to detailed credentials.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Overall, the website not only highlights academic achievements, technical skills, and projects but also delivers a clean, interactive, and easy-to-update platform that serves as a strong digital representation of the individual’s </a:t>
            </a:r>
            <a:r>
              <a:rPr lang="en-US" dirty="0" smtClean="0"/>
              <a:t>professional resume.</a:t>
            </a:r>
            <a:endParaRPr lang="en-I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itchFamily="18" charset="0"/>
                <a:cs typeface="Times New Roman" pitchFamily="18" charset="0"/>
              </a:rPr>
              <a:t>PROJECT</a:t>
            </a:r>
            <a:r>
              <a:rPr sz="4250" b="1" i="1" spc="-85" dirty="0">
                <a:latin typeface="Times New Roman" pitchFamily="18" charset="0"/>
                <a:cs typeface="Times New Roman" pitchFamily="18" charset="0"/>
              </a:rPr>
              <a:t> </a:t>
            </a:r>
            <a:r>
              <a:rPr sz="4250" b="1" i="1" spc="25" dirty="0">
                <a:latin typeface="Times New Roman" pitchFamily="18" charset="0"/>
                <a:cs typeface="Times New Roman" pitchFamily="18" charset="0"/>
              </a:rPr>
              <a:t>TITLE</a:t>
            </a:r>
            <a:r>
              <a:rPr lang="en-US" sz="4250" b="1" i="1" spc="25" dirty="0">
                <a:latin typeface="Times New Roman" pitchFamily="18" charset="0"/>
                <a:cs typeface="Times New Roman" pitchFamily="18" charset="0"/>
              </a:rPr>
              <a:t/>
            </a:r>
            <a:br>
              <a:rPr lang="en-US" sz="4250" b="1" i="1" spc="25" dirty="0">
                <a:latin typeface="Times New Roman" pitchFamily="18" charset="0"/>
                <a:cs typeface="Times New Roman" pitchFamily="18" charset="0"/>
              </a:rPr>
            </a:br>
            <a:r>
              <a:rPr lang="en-US" sz="4250" i="1" spc="25" dirty="0">
                <a:latin typeface="Times New Roman" pitchFamily="18" charset="0"/>
                <a:cs typeface="Times New Roman" pitchFamily="18" charset="0"/>
              </a:rPr>
              <a:t/>
            </a:r>
            <a:br>
              <a:rPr lang="en-US" sz="4250" i="1" spc="25" dirty="0">
                <a:latin typeface="Times New Roman" pitchFamily="18" charset="0"/>
                <a:cs typeface="Times New Roman" pitchFamily="18" charset="0"/>
              </a:rPr>
            </a:br>
            <a:r>
              <a:rPr lang="en-US" sz="4250" i="1" spc="25" dirty="0">
                <a:latin typeface="Times New Roman" pitchFamily="18" charset="0"/>
                <a:cs typeface="Times New Roman" pitchFamily="18" charset="0"/>
              </a:rPr>
              <a:t> </a:t>
            </a:r>
            <a:r>
              <a:rPr lang="en-IN" sz="4250" b="1" spc="25" dirty="0">
                <a:latin typeface="Times New Roman" pitchFamily="18" charset="0"/>
                <a:cs typeface="Times New Roman" pitchFamily="18" charset="0"/>
              </a:rPr>
              <a:t>MY PORTFOLIO</a:t>
            </a:r>
            <a:endParaRPr sz="4250" b="1" dirty="0">
              <a:latin typeface="Times New Roman" pitchFamily="18" charset="0"/>
              <a:cs typeface="Times New Roman"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itchFamily="18" charset="0"/>
                <a:cs typeface="Times New Roman" pitchFamily="18" charset="0"/>
              </a:rPr>
              <a:t>A</a:t>
            </a:r>
            <a:r>
              <a:rPr b="1" spc="-5" dirty="0">
                <a:latin typeface="Times New Roman" pitchFamily="18" charset="0"/>
                <a:cs typeface="Times New Roman" pitchFamily="18" charset="0"/>
              </a:rPr>
              <a:t>G</a:t>
            </a:r>
            <a:r>
              <a:rPr b="1" spc="-35" dirty="0">
                <a:latin typeface="Times New Roman" pitchFamily="18" charset="0"/>
                <a:cs typeface="Times New Roman" pitchFamily="18" charset="0"/>
              </a:rPr>
              <a:t>E</a:t>
            </a:r>
            <a:r>
              <a:rPr b="1" spc="15" dirty="0">
                <a:latin typeface="Times New Roman" pitchFamily="18" charset="0"/>
                <a:cs typeface="Times New Roman" pitchFamily="18" charset="0"/>
              </a:rPr>
              <a:t>N</a:t>
            </a:r>
            <a:r>
              <a:rPr b="1" dirty="0">
                <a:latin typeface="Times New Roman" pitchFamily="18" charset="0"/>
                <a:cs typeface="Times New Roman" pitchFamily="18" charset="0"/>
              </a:rPr>
              <a:t>DA</a:t>
            </a: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latin typeface="Times New Roman" pitchFamily="18" charset="0"/>
                <a:cs typeface="Times New Roman" pitchFamily="18" charset="0"/>
              </a:rPr>
              <a:t>P</a:t>
            </a:r>
            <a:r>
              <a:rPr sz="4250" b="1" spc="15" dirty="0">
                <a:latin typeface="Times New Roman" pitchFamily="18" charset="0"/>
                <a:cs typeface="Times New Roman" pitchFamily="18" charset="0"/>
              </a:rPr>
              <a:t>ROB</a:t>
            </a:r>
            <a:r>
              <a:rPr sz="4250" b="1" spc="55" dirty="0">
                <a:latin typeface="Times New Roman" pitchFamily="18" charset="0"/>
                <a:cs typeface="Times New Roman" pitchFamily="18" charset="0"/>
              </a:rPr>
              <a:t>L</a:t>
            </a:r>
            <a:r>
              <a:rPr sz="4250" b="1" spc="-20" dirty="0">
                <a:latin typeface="Times New Roman" pitchFamily="18" charset="0"/>
                <a:cs typeface="Times New Roman" pitchFamily="18" charset="0"/>
              </a:rPr>
              <a:t>E</a:t>
            </a:r>
            <a:r>
              <a:rPr sz="4250" b="1" spc="20" dirty="0">
                <a:latin typeface="Times New Roman" pitchFamily="18" charset="0"/>
                <a:cs typeface="Times New Roman" pitchFamily="18" charset="0"/>
              </a:rPr>
              <a:t>M</a:t>
            </a:r>
            <a:r>
              <a:rPr lang="en-US" sz="4250" b="1" dirty="0">
                <a:latin typeface="Times New Roman" pitchFamily="18" charset="0"/>
                <a:cs typeface="Times New Roman" pitchFamily="18" charset="0"/>
              </a:rPr>
              <a:t> </a:t>
            </a:r>
            <a:r>
              <a:rPr sz="4250" b="1" spc="10" dirty="0">
                <a:latin typeface="Times New Roman" pitchFamily="18" charset="0"/>
                <a:cs typeface="Times New Roman" pitchFamily="18" charset="0"/>
              </a:rPr>
              <a:t>S</a:t>
            </a:r>
            <a:r>
              <a:rPr sz="4250" b="1" spc="-370" dirty="0">
                <a:latin typeface="Times New Roman" pitchFamily="18" charset="0"/>
                <a:cs typeface="Times New Roman" pitchFamily="18" charset="0"/>
              </a:rPr>
              <a:t>T</a:t>
            </a:r>
            <a:r>
              <a:rPr sz="4250" b="1" spc="-375" dirty="0">
                <a:latin typeface="Times New Roman" pitchFamily="18" charset="0"/>
                <a:cs typeface="Times New Roman" pitchFamily="18" charset="0"/>
              </a:rPr>
              <a:t>A</a:t>
            </a:r>
            <a:r>
              <a:rPr sz="4250" b="1" spc="15" dirty="0">
                <a:latin typeface="Times New Roman" pitchFamily="18" charset="0"/>
                <a:cs typeface="Times New Roman" pitchFamily="18" charset="0"/>
              </a:rPr>
              <a:t>T</a:t>
            </a:r>
            <a:r>
              <a:rPr sz="4250" b="1" spc="-10" dirty="0">
                <a:latin typeface="Times New Roman" pitchFamily="18" charset="0"/>
                <a:cs typeface="Times New Roman" pitchFamily="18" charset="0"/>
              </a:rPr>
              <a:t>E</a:t>
            </a:r>
            <a:r>
              <a:rPr sz="4250" b="1" spc="-20" dirty="0">
                <a:latin typeface="Times New Roman" pitchFamily="18" charset="0"/>
                <a:cs typeface="Times New Roman" pitchFamily="18" charset="0"/>
              </a:rPr>
              <a:t>ME</a:t>
            </a:r>
            <a:r>
              <a:rPr sz="4250" b="1" spc="10" dirty="0">
                <a:latin typeface="Times New Roman" pitchFamily="18" charset="0"/>
                <a:cs typeface="Times New Roman" pitchFamily="18" charset="0"/>
              </a:rPr>
              <a:t>NT</a:t>
            </a:r>
            <a:endParaRPr sz="4250" b="1" dirty="0">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xmlns="" id="{B28D92F9-C0CF-A881-6784-7990ED68CB12}"/>
              </a:ext>
            </a:extLst>
          </p:cNvPr>
          <p:cNvSpPr txBox="1"/>
          <p:nvPr/>
        </p:nvSpPr>
        <p:spPr>
          <a:xfrm>
            <a:off x="674297" y="1447800"/>
            <a:ext cx="8317303" cy="3416320"/>
          </a:xfrm>
          <a:prstGeom prst="rect">
            <a:avLst/>
          </a:prstGeom>
          <a:noFill/>
        </p:spPr>
        <p:txBody>
          <a:bodyPr wrap="square">
            <a:spAutoFit/>
          </a:bodyPr>
          <a:lstStyle/>
          <a:p>
            <a:pPr algn="just"/>
            <a:r>
              <a:rPr lang="en-US" dirty="0">
                <a:latin typeface="Times New Roman" pitchFamily="18" charset="0"/>
                <a:cs typeface="Times New Roman"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expectations. Therefore, 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itchFamily="18" charset="0"/>
                <a:cs typeface="Times New Roman" pitchFamily="18" charset="0"/>
              </a:rPr>
              <a:t>PROJECT</a:t>
            </a:r>
            <a:r>
              <a:rPr lang="en-US" sz="4250" b="1" spc="5" dirty="0">
                <a:latin typeface="Times New Roman" pitchFamily="18" charset="0"/>
                <a:cs typeface="Times New Roman" pitchFamily="18" charset="0"/>
              </a:rPr>
              <a:t> </a:t>
            </a:r>
            <a:r>
              <a:rPr sz="4250" b="1" spc="-20" dirty="0">
                <a:latin typeface="Times New Roman" pitchFamily="18" charset="0"/>
                <a:cs typeface="Times New Roman" pitchFamily="18" charset="0"/>
              </a:rPr>
              <a:t>OVERVIEW</a:t>
            </a:r>
            <a:endParaRPr sz="4250" b="1" dirty="0">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xmlns="" id="{E9C275A6-F95C-F356-EFEF-53EE50DDF7A1}"/>
              </a:ext>
            </a:extLst>
          </p:cNvPr>
          <p:cNvSpPr txBox="1"/>
          <p:nvPr/>
        </p:nvSpPr>
        <p:spPr>
          <a:xfrm>
            <a:off x="457200" y="1600200"/>
            <a:ext cx="8694175" cy="3693319"/>
          </a:xfrm>
          <a:prstGeom prst="rect">
            <a:avLst/>
          </a:prstGeom>
          <a:noFill/>
        </p:spPr>
        <p:txBody>
          <a:bodyPr wrap="square">
            <a:spAutoFit/>
          </a:bodyPr>
          <a:lstStyle/>
          <a:p>
            <a:pPr algn="just"/>
            <a:r>
              <a:rPr lang="en-IN" dirty="0">
                <a:latin typeface="Times New Roman" pitchFamily="18" charset="0"/>
                <a:cs typeface="Times New Roman" pitchFamily="18" charset="0"/>
              </a:rPr>
              <a:t>This project focuses on designing and developing a personal portfolio website that acts as a digital </a:t>
            </a:r>
            <a:r>
              <a:rPr lang="en-IN" dirty="0" smtClean="0">
                <a:latin typeface="Times New Roman" pitchFamily="18" charset="0"/>
                <a:cs typeface="Times New Roman" pitchFamily="18" charset="0"/>
              </a:rPr>
              <a:t>resume to </a:t>
            </a:r>
            <a:r>
              <a:rPr lang="en-IN" dirty="0">
                <a:latin typeface="Times New Roman" pitchFamily="18" charset="0"/>
                <a:cs typeface="Times New Roman" pitchFamily="18" charset="0"/>
              </a:rPr>
              <a:t>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itchFamily="18" charset="0"/>
                <a:cs typeface="Times New Roman"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itchFamily="18" charset="0"/>
                <a:cs typeface="Times New Roman" pitchFamily="18" charset="0"/>
              </a:rPr>
              <a:t>W</a:t>
            </a:r>
            <a:r>
              <a:rPr sz="3200" b="1" spc="-20" dirty="0">
                <a:latin typeface="Times New Roman" pitchFamily="18" charset="0"/>
                <a:cs typeface="Times New Roman" pitchFamily="18" charset="0"/>
              </a:rPr>
              <a:t>H</a:t>
            </a:r>
            <a:r>
              <a:rPr sz="3200" b="1" spc="20" dirty="0">
                <a:latin typeface="Times New Roman" pitchFamily="18" charset="0"/>
                <a:cs typeface="Times New Roman" pitchFamily="18" charset="0"/>
              </a:rPr>
              <a:t>O</a:t>
            </a:r>
            <a:r>
              <a:rPr sz="3200" b="1" spc="-235" dirty="0">
                <a:latin typeface="Times New Roman" pitchFamily="18" charset="0"/>
                <a:cs typeface="Times New Roman" pitchFamily="18" charset="0"/>
              </a:rPr>
              <a:t> </a:t>
            </a:r>
            <a:r>
              <a:rPr sz="3200" b="1" spc="-10" dirty="0">
                <a:latin typeface="Times New Roman" pitchFamily="18" charset="0"/>
                <a:cs typeface="Times New Roman" pitchFamily="18" charset="0"/>
              </a:rPr>
              <a:t>AR</a:t>
            </a:r>
            <a:r>
              <a:rPr sz="3200" b="1" spc="15" dirty="0">
                <a:latin typeface="Times New Roman" pitchFamily="18" charset="0"/>
                <a:cs typeface="Times New Roman" pitchFamily="18" charset="0"/>
              </a:rPr>
              <a:t>E</a:t>
            </a:r>
            <a:r>
              <a:rPr sz="3200" b="1" spc="-35" dirty="0">
                <a:latin typeface="Times New Roman" pitchFamily="18" charset="0"/>
                <a:cs typeface="Times New Roman" pitchFamily="18" charset="0"/>
              </a:rPr>
              <a:t> </a:t>
            </a:r>
            <a:r>
              <a:rPr sz="3200" b="1" spc="-10" dirty="0">
                <a:latin typeface="Times New Roman" pitchFamily="18" charset="0"/>
                <a:cs typeface="Times New Roman" pitchFamily="18" charset="0"/>
              </a:rPr>
              <a:t>T</a:t>
            </a:r>
            <a:r>
              <a:rPr sz="3200" b="1" spc="-15" dirty="0">
                <a:latin typeface="Times New Roman" pitchFamily="18" charset="0"/>
                <a:cs typeface="Times New Roman" pitchFamily="18" charset="0"/>
              </a:rPr>
              <a:t>H</a:t>
            </a:r>
            <a:r>
              <a:rPr sz="3200" b="1" spc="15" dirty="0">
                <a:latin typeface="Times New Roman" pitchFamily="18" charset="0"/>
                <a:cs typeface="Times New Roman" pitchFamily="18" charset="0"/>
              </a:rPr>
              <a:t>E</a:t>
            </a:r>
            <a:r>
              <a:rPr sz="3200" b="1" spc="-35" dirty="0">
                <a:latin typeface="Times New Roman" pitchFamily="18" charset="0"/>
                <a:cs typeface="Times New Roman" pitchFamily="18" charset="0"/>
              </a:rPr>
              <a:t> </a:t>
            </a:r>
            <a:r>
              <a:rPr sz="3200" b="1" spc="-20" dirty="0">
                <a:latin typeface="Times New Roman" pitchFamily="18" charset="0"/>
                <a:cs typeface="Times New Roman" pitchFamily="18" charset="0"/>
              </a:rPr>
              <a:t>E</a:t>
            </a:r>
            <a:r>
              <a:rPr sz="3200" b="1" spc="30" dirty="0">
                <a:latin typeface="Times New Roman" pitchFamily="18" charset="0"/>
                <a:cs typeface="Times New Roman" pitchFamily="18" charset="0"/>
              </a:rPr>
              <a:t>N</a:t>
            </a:r>
            <a:r>
              <a:rPr sz="3200" b="1" spc="15" dirty="0">
                <a:latin typeface="Times New Roman" pitchFamily="18" charset="0"/>
                <a:cs typeface="Times New Roman" pitchFamily="18" charset="0"/>
              </a:rPr>
              <a:t>D</a:t>
            </a:r>
            <a:r>
              <a:rPr sz="3200" b="1" spc="-45" dirty="0">
                <a:latin typeface="Times New Roman" pitchFamily="18" charset="0"/>
                <a:cs typeface="Times New Roman" pitchFamily="18" charset="0"/>
              </a:rPr>
              <a:t> </a:t>
            </a:r>
            <a:r>
              <a:rPr sz="3200" b="1" dirty="0">
                <a:latin typeface="Times New Roman" pitchFamily="18" charset="0"/>
                <a:cs typeface="Times New Roman" pitchFamily="18" charset="0"/>
              </a:rPr>
              <a:t>U</a:t>
            </a:r>
            <a:r>
              <a:rPr sz="3200" b="1" spc="10" dirty="0">
                <a:latin typeface="Times New Roman" pitchFamily="18" charset="0"/>
                <a:cs typeface="Times New Roman" pitchFamily="18" charset="0"/>
              </a:rPr>
              <a:t>S</a:t>
            </a:r>
            <a:r>
              <a:rPr sz="3200" b="1" spc="-25" dirty="0">
                <a:latin typeface="Times New Roman" pitchFamily="18" charset="0"/>
                <a:cs typeface="Times New Roman" pitchFamily="18" charset="0"/>
              </a:rPr>
              <a:t>E</a:t>
            </a:r>
            <a:r>
              <a:rPr sz="3200" b="1" spc="-10" dirty="0">
                <a:latin typeface="Times New Roman" pitchFamily="18" charset="0"/>
                <a:cs typeface="Times New Roman" pitchFamily="18" charset="0"/>
              </a:rPr>
              <a:t>R</a:t>
            </a:r>
            <a:r>
              <a:rPr sz="3200" b="1" spc="5" dirty="0">
                <a:latin typeface="Times New Roman" pitchFamily="18" charset="0"/>
                <a:cs typeface="Times New Roman" pitchFamily="18" charset="0"/>
              </a:rPr>
              <a:t>S?</a:t>
            </a:r>
            <a:endParaRPr sz="3200" b="1" dirty="0">
              <a:latin typeface="Times New Roman" pitchFamily="18" charset="0"/>
              <a:cs typeface="Times New Roman"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9" name="TextBox 8">
            <a:extLst>
              <a:ext uri="{FF2B5EF4-FFF2-40B4-BE49-F238E27FC236}">
                <a16:creationId xmlns:a16="http://schemas.microsoft.com/office/drawing/2014/main" xmlns="" id="{CA549C45-B292-ABF0-A712-C005E60D2A9F}"/>
              </a:ext>
            </a:extLst>
          </p:cNvPr>
          <p:cNvSpPr txBox="1"/>
          <p:nvPr/>
        </p:nvSpPr>
        <p:spPr>
          <a:xfrm>
            <a:off x="555626" y="1524000"/>
            <a:ext cx="9001125" cy="3970318"/>
          </a:xfrm>
          <a:prstGeom prst="rect">
            <a:avLst/>
          </a:prstGeom>
          <a:noFill/>
        </p:spPr>
        <p:txBody>
          <a:bodyPr wrap="square">
            <a:spAutoFit/>
          </a:bodyPr>
          <a:lstStyle/>
          <a:p>
            <a:r>
              <a:rPr lang="en-IN" dirty="0">
                <a:latin typeface="Times New Roman" pitchFamily="18" charset="0"/>
                <a:cs typeface="Times New Roman" pitchFamily="18" charset="0"/>
              </a:rPr>
              <a:t>End Users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portfolio website is designed to benefit the following end users: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Recruiters and Employers – To quickly assess skills, education, and projects in a professional and structured format.</a:t>
            </a:r>
          </a:p>
          <a:p>
            <a:pPr algn="just"/>
            <a:r>
              <a:rPr lang="en-IN" dirty="0">
                <a:latin typeface="Times New Roman" pitchFamily="18" charset="0"/>
                <a:cs typeface="Times New Roman" pitchFamily="18" charset="0"/>
              </a:rPr>
              <a:t> 2. Faculty and Academic Mentors – To review academic progress, certifications, and technical contributions.</a:t>
            </a:r>
          </a:p>
          <a:p>
            <a:pPr algn="just"/>
            <a:r>
              <a:rPr lang="en-IN" dirty="0">
                <a:latin typeface="Times New Roman" pitchFamily="18" charset="0"/>
                <a:cs typeface="Times New Roman" pitchFamily="18" charset="0"/>
              </a:rPr>
              <a:t>3.  Peers and Collaborators – To connect for project discussions, knowledge sharing, and teamwork opportunities.</a:t>
            </a:r>
          </a:p>
          <a:p>
            <a:pPr algn="just"/>
            <a:r>
              <a:rPr lang="en-IN" dirty="0">
                <a:latin typeface="Times New Roman" pitchFamily="18" charset="0"/>
                <a:cs typeface="Times New Roman" pitchFamily="18" charset="0"/>
              </a:rPr>
              <a:t>4.  Personal Branding – Acts as a digital identity that anyone interested in the candidate’s </a:t>
            </a:r>
            <a:r>
              <a:rPr lang="en-IN" dirty="0" smtClean="0">
                <a:latin typeface="Times New Roman" pitchFamily="18" charset="0"/>
                <a:cs typeface="Times New Roman" pitchFamily="18" charset="0"/>
              </a:rPr>
              <a:t>resume can </a:t>
            </a:r>
            <a:r>
              <a:rPr lang="en-IN" dirty="0">
                <a:latin typeface="Times New Roman" pitchFamily="18" charset="0"/>
                <a:cs typeface="Times New Roman" pitchFamily="18" charset="0"/>
              </a:rPr>
              <a:t>access.</a:t>
            </a:r>
          </a:p>
          <a:p>
            <a:pPr algn="just"/>
            <a:r>
              <a:rPr lang="en-IN" dirty="0">
                <a:latin typeface="Times New Roman" pitchFamily="18" charset="0"/>
                <a:cs typeface="Times New Roman" pitchFamily="18" charset="0"/>
              </a:rPr>
              <a:t>This ensures that the portfolio is not only a resume replacement but also a multi-purpose tool for career development, academic recognition, and personal branding.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itchFamily="18" charset="0"/>
                <a:cs typeface="Times New Roman" pitchFamily="18" charset="0"/>
              </a:rPr>
              <a:t>TOOLS AND TECHNIQUES</a:t>
            </a:r>
            <a:endParaRPr sz="3600" b="1" dirty="0">
              <a:latin typeface="Times New Roman" pitchFamily="18" charset="0"/>
              <a:cs typeface="Times New Roman"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10" name="TextBox 9">
            <a:extLst>
              <a:ext uri="{FF2B5EF4-FFF2-40B4-BE49-F238E27FC236}">
                <a16:creationId xmlns:a16="http://schemas.microsoft.com/office/drawing/2014/main" xmlns="" id="{EB08DDF3-DD3D-2959-C94E-14F346796AA1}"/>
              </a:ext>
            </a:extLst>
          </p:cNvPr>
          <p:cNvSpPr txBox="1"/>
          <p:nvPr/>
        </p:nvSpPr>
        <p:spPr>
          <a:xfrm>
            <a:off x="2286000" y="2282212"/>
            <a:ext cx="7620000" cy="2585323"/>
          </a:xfrm>
          <a:prstGeom prst="rect">
            <a:avLst/>
          </a:prstGeom>
          <a:noFill/>
        </p:spPr>
        <p:txBody>
          <a:bodyPr wrap="square">
            <a:spAutoFit/>
          </a:bodyPr>
          <a:lstStyle/>
          <a:p>
            <a:pPr algn="just"/>
            <a:r>
              <a:rPr lang="en-IN" dirty="0">
                <a:latin typeface="Times New Roman" pitchFamily="18" charset="0"/>
                <a:cs typeface="Times New Roman" pitchFamily="18" charset="0"/>
              </a:rPr>
              <a:t>To develop the portfolio website, the following tools and technologies were used:</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HTML5 – For creating the structure and layout of the web                 pages.</a:t>
            </a:r>
          </a:p>
          <a:p>
            <a:pPr algn="just"/>
            <a:r>
              <a:rPr lang="en-IN" dirty="0">
                <a:latin typeface="Times New Roman" pitchFamily="18" charset="0"/>
                <a:cs typeface="Times New Roman" pitchFamily="18" charset="0"/>
              </a:rPr>
              <a:t>2. CSS3 – For designing, styling, and adding responsiveness to the portfolio.</a:t>
            </a:r>
          </a:p>
          <a:p>
            <a:pPr algn="just"/>
            <a:r>
              <a:rPr lang="en-IN" dirty="0">
                <a:latin typeface="Times New Roman" pitchFamily="18" charset="0"/>
                <a:cs typeface="Times New Roman" pitchFamily="18" charset="0"/>
              </a:rPr>
              <a:t>3.  JavaScript (Basic) – For enhancing interactivity and dynamic elements (if required).</a:t>
            </a:r>
          </a:p>
          <a:p>
            <a:pPr algn="just"/>
            <a:r>
              <a:rPr lang="en-IN" dirty="0">
                <a:latin typeface="Times New Roman" pitchFamily="18" charset="0"/>
                <a:cs typeface="Times New Roman" pitchFamily="18" charset="0"/>
              </a:rPr>
              <a:t>4. CodePen – As the online platform to write, test, and share the code effectively.</a:t>
            </a:r>
          </a:p>
          <a:p>
            <a:pPr algn="just"/>
            <a:r>
              <a:rPr lang="en-IN" dirty="0">
                <a:latin typeface="Times New Roman" pitchFamily="18" charset="0"/>
                <a:cs typeface="Times New Roman" pitchFamily="18" charset="0"/>
              </a:rPr>
              <a:t>5. GitHub – For version control, project hosting, and sharing with recruiters.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a:solidFill>
                  <a:schemeClr val="accent6">
                    <a:lumMod val="50000"/>
                  </a:schemeClr>
                </a:solidFill>
                <a:latin typeface="Times New Roman" pitchFamily="18" charset="0"/>
                <a:cs typeface="Times New Roman" pitchFamily="18" charset="0"/>
              </a:rPr>
              <a:t>PORTFOLIO DESIGN AND LAYOUT</a:t>
            </a:r>
            <a:endParaRPr sz="2800" b="1" dirty="0">
              <a:solidFill>
                <a:schemeClr val="accent6">
                  <a:lumMod val="50000"/>
                </a:schemeClr>
              </a:solidFill>
              <a:latin typeface="Times New Roman" pitchFamily="18" charset="0"/>
              <a:cs typeface="Times New Roman"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37AA1B1A-5359-6A5F-D465-07131BFAA727}"/>
              </a:ext>
            </a:extLst>
          </p:cNvPr>
          <p:cNvSpPr txBox="1"/>
          <p:nvPr/>
        </p:nvSpPr>
        <p:spPr>
          <a:xfrm>
            <a:off x="685801" y="1219201"/>
            <a:ext cx="8465575" cy="4247317"/>
          </a:xfrm>
          <a:prstGeom prst="rect">
            <a:avLst/>
          </a:prstGeom>
          <a:noFill/>
        </p:spPr>
        <p:txBody>
          <a:bodyPr wrap="square">
            <a:spAutoFit/>
          </a:bodyPr>
          <a:lstStyle/>
          <a:p>
            <a:r>
              <a:rPr lang="en-IN" dirty="0">
                <a:latin typeface="Times New Roman" pitchFamily="18" charset="0"/>
                <a:cs typeface="Times New Roman" pitchFamily="18" charset="0"/>
              </a:rPr>
              <a:t>The portfolio website was designed with a clean and modern layout to make it simple and professional. The design follows a section-wise structure for easy navigation:</a:t>
            </a:r>
          </a:p>
          <a:p>
            <a:pPr algn="just"/>
            <a:endParaRPr lang="en-IN"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Header Section – Includes profile photo, name, and a short tagline.</a:t>
            </a:r>
          </a:p>
          <a:p>
            <a:pPr marL="342900" indent="-342900" algn="just">
              <a:buAutoNum type="arabicPeriod"/>
            </a:pPr>
            <a:r>
              <a:rPr lang="en-IN" dirty="0">
                <a:latin typeface="Times New Roman" pitchFamily="18" charset="0"/>
                <a:cs typeface="Times New Roman" pitchFamily="18" charset="0"/>
              </a:rPr>
              <a:t> Navigation Bar – Quick access to sections like About, Skills, Education, Projects, and Strengths.</a:t>
            </a:r>
          </a:p>
          <a:p>
            <a:pPr marL="342900" indent="-342900" algn="just">
              <a:buAutoNum type="arabicPeriod"/>
            </a:pPr>
            <a:r>
              <a:rPr lang="en-IN" dirty="0">
                <a:latin typeface="Times New Roman" pitchFamily="18" charset="0"/>
                <a:cs typeface="Times New Roman" pitchFamily="18" charset="0"/>
              </a:rPr>
              <a:t> About Me Section – A short introduction with personal details and career aspirations.</a:t>
            </a:r>
          </a:p>
          <a:p>
            <a:pPr marL="342900" indent="-342900" algn="just">
              <a:buAutoNum type="arabicPeriod"/>
            </a:pPr>
            <a:r>
              <a:rPr lang="en-IN" dirty="0">
                <a:latin typeface="Times New Roman" pitchFamily="18" charset="0"/>
                <a:cs typeface="Times New Roman" pitchFamily="18" charset="0"/>
              </a:rPr>
              <a:t> Skills Section – A structured list of technical and soft skills displayed with styled boxes.</a:t>
            </a:r>
          </a:p>
          <a:p>
            <a:pPr marL="342900" indent="-342900" algn="just">
              <a:buAutoNum type="arabicPeriod"/>
            </a:pPr>
            <a:r>
              <a:rPr lang="en-IN" dirty="0">
                <a:latin typeface="Times New Roman" pitchFamily="18" charset="0"/>
                <a:cs typeface="Times New Roman" pitchFamily="18" charset="0"/>
              </a:rPr>
              <a:t> Education Section – Academic details presented in a highlighted card format.</a:t>
            </a:r>
          </a:p>
          <a:p>
            <a:pPr marL="342900" indent="-342900" algn="just">
              <a:buAutoNum type="arabicPeriod"/>
            </a:pPr>
            <a:r>
              <a:rPr lang="en-IN" dirty="0">
                <a:latin typeface="Times New Roman" pitchFamily="18" charset="0"/>
                <a:cs typeface="Times New Roman" pitchFamily="18" charset="0"/>
              </a:rPr>
              <a:t> Projects Section – Detailed explanation of completed projects with hover effects for interactivity.</a:t>
            </a:r>
          </a:p>
          <a:p>
            <a:pPr marL="342900" indent="-342900" algn="just">
              <a:buAutoNum type="arabicPeriod"/>
            </a:pPr>
            <a:r>
              <a:rPr lang="en-IN" dirty="0">
                <a:latin typeface="Times New Roman" pitchFamily="18" charset="0"/>
                <a:cs typeface="Times New Roman" pitchFamily="18" charset="0"/>
              </a:rPr>
              <a:t> Strengths Section – Lists qualities such as being a strong person, helping-minded, fast learner, and smart worker.</a:t>
            </a:r>
          </a:p>
          <a:p>
            <a:pPr marL="342900" indent="-342900" algn="just">
              <a:buAutoNum type="arabicPeriod"/>
            </a:pPr>
            <a:r>
              <a:rPr lang="en-IN" dirty="0">
                <a:latin typeface="Times New Roman" pitchFamily="18" charset="0"/>
                <a:cs typeface="Times New Roman" pitchFamily="18" charset="0"/>
              </a:rPr>
              <a:t> Footer Section – Contains contact details and copyright note.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sz="2800" b="1" dirty="0">
                <a:latin typeface="Times New Roman" pitchFamily="18" charset="0"/>
                <a:cs typeface="Times New Roman" pitchFamily="18" charset="0"/>
              </a:rPr>
              <a:t>FEATURES AND FUNCTIONALITY</a:t>
            </a:r>
          </a:p>
        </p:txBody>
      </p:sp>
      <p:sp>
        <p:nvSpPr>
          <p:cNvPr id="4" name="TextBox 3">
            <a:extLst>
              <a:ext uri="{FF2B5EF4-FFF2-40B4-BE49-F238E27FC236}">
                <a16:creationId xmlns:a16="http://schemas.microsoft.com/office/drawing/2014/main" xmlns="" id="{E0828FF6-AC50-7ACA-87D2-966B75BB5944}"/>
              </a:ext>
            </a:extLst>
          </p:cNvPr>
          <p:cNvSpPr txBox="1"/>
          <p:nvPr/>
        </p:nvSpPr>
        <p:spPr>
          <a:xfrm>
            <a:off x="533401" y="1219202"/>
            <a:ext cx="8618220" cy="5355312"/>
          </a:xfrm>
          <a:prstGeom prst="rect">
            <a:avLst/>
          </a:prstGeom>
          <a:noFill/>
        </p:spPr>
        <p:txBody>
          <a:bodyPr wrap="square">
            <a:spAutoFit/>
          </a:bodyPr>
          <a:lstStyle/>
          <a:p>
            <a:pPr algn="just"/>
            <a:r>
              <a:rPr lang="en-IN" dirty="0">
                <a:latin typeface="Times New Roman" pitchFamily="18" charset="0"/>
                <a:cs typeface="Times New Roman" pitchFamily="18" charset="0"/>
              </a:rPr>
              <a:t>1.  Responsive Design - The portfolio is structured with section-based cards, likely adaptable across desktops, tablets, and smartphones.</a:t>
            </a:r>
          </a:p>
          <a:p>
            <a:pPr algn="just"/>
            <a:r>
              <a:rPr lang="en-IN" dirty="0">
                <a:latin typeface="Times New Roman" pitchFamily="18" charset="0"/>
                <a:cs typeface="Times New Roman" pitchFamily="18" charset="0"/>
              </a:rPr>
              <a:t>2.  Profile Integration - Displays a profile photo, name </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Anu.V</a:t>
            </a:r>
            <a:r>
              <a:rPr lang="en-IN" dirty="0" smtClean="0">
                <a:latin typeface="Times New Roman" pitchFamily="18" charset="0"/>
                <a:cs typeface="Times New Roman" pitchFamily="18" charset="0"/>
              </a:rPr>
              <a:t>), and </a:t>
            </a:r>
            <a:r>
              <a:rPr lang="en-IN" dirty="0">
                <a:latin typeface="Times New Roman" pitchFamily="18" charset="0"/>
                <a:cs typeface="Times New Roman" pitchFamily="18" charset="0"/>
              </a:rPr>
              <a:t>course (</a:t>
            </a:r>
            <a:r>
              <a:rPr lang="en-IN" dirty="0" err="1">
                <a:latin typeface="Times New Roman" pitchFamily="18" charset="0"/>
                <a:cs typeface="Times New Roman" pitchFamily="18" charset="0"/>
              </a:rPr>
              <a:t>B.Sc</a:t>
            </a:r>
            <a:r>
              <a:rPr lang="en-IN" dirty="0">
                <a:latin typeface="Times New Roman" pitchFamily="18" charset="0"/>
                <a:cs typeface="Times New Roman" pitchFamily="18" charset="0"/>
              </a:rPr>
              <a:t> Computer </a:t>
            </a:r>
            <a:r>
              <a:rPr lang="en-IN" dirty="0" smtClean="0">
                <a:latin typeface="Times New Roman" pitchFamily="18" charset="0"/>
                <a:cs typeface="Times New Roman" pitchFamily="18" charset="0"/>
              </a:rPr>
              <a:t>Science) </a:t>
            </a:r>
            <a:r>
              <a:rPr lang="en-IN" dirty="0">
                <a:latin typeface="Times New Roman" pitchFamily="18" charset="0"/>
                <a:cs typeface="Times New Roman" pitchFamily="18" charset="0"/>
              </a:rPr>
              <a:t>in the header</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3.  Navigation Bar - Provides quick access links to major sections (About, Education, Skills, Projects, Resume).</a:t>
            </a:r>
          </a:p>
          <a:p>
            <a:pPr algn="just"/>
            <a:r>
              <a:rPr lang="en-IN" dirty="0">
                <a:latin typeface="Times New Roman" pitchFamily="18" charset="0"/>
                <a:cs typeface="Times New Roman" pitchFamily="18" charset="0"/>
              </a:rPr>
              <a:t>4.  About Me Section - A detailed introduction describing personal background, technical knowledge, communication skills, interests, and strengths.</a:t>
            </a:r>
          </a:p>
          <a:p>
            <a:pPr algn="just"/>
            <a:r>
              <a:rPr lang="en-IN" dirty="0">
                <a:latin typeface="Times New Roman" pitchFamily="18" charset="0"/>
                <a:cs typeface="Times New Roman" pitchFamily="18" charset="0"/>
              </a:rPr>
              <a:t>5.  Education Details - Highlights academic background with institution name (NIFT-TEA College of Knitwear Fashion, </a:t>
            </a:r>
            <a:r>
              <a:rPr lang="en-IN" dirty="0" err="1" smtClean="0">
                <a:latin typeface="Times New Roman" pitchFamily="18" charset="0"/>
                <a:cs typeface="Times New Roman" pitchFamily="18" charset="0"/>
              </a:rPr>
              <a:t>B.Sc.CS</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6.  Skills Showcase - Lists technical skills including C, C++, Python, AI, Java, HTML, JavaScript, CSS, Data Structures.</a:t>
            </a:r>
          </a:p>
          <a:p>
            <a:pPr algn="just"/>
            <a:r>
              <a:rPr lang="en-IN" dirty="0">
                <a:latin typeface="Times New Roman" pitchFamily="18" charset="0"/>
                <a:cs typeface="Times New Roman" pitchFamily="18" charset="0"/>
              </a:rPr>
              <a:t>7.  Project Highlights - Displays project list with clickable links (TNDSC-EFWD &amp; Cloud, Cloud Security IBM, Self-Foodie portal, College Portal).</a:t>
            </a:r>
          </a:p>
          <a:p>
            <a:pPr algn="just"/>
            <a:r>
              <a:rPr lang="en-IN" dirty="0">
                <a:latin typeface="Times New Roman" pitchFamily="18" charset="0"/>
                <a:cs typeface="Times New Roman" pitchFamily="18" charset="0"/>
              </a:rPr>
              <a:t>8.  Resume Download - A button is available to download the resume in CV format.</a:t>
            </a:r>
          </a:p>
          <a:p>
            <a:pPr algn="just"/>
            <a:r>
              <a:rPr lang="en-IN" dirty="0">
                <a:latin typeface="Times New Roman" pitchFamily="18" charset="0"/>
                <a:cs typeface="Times New Roman" pitchFamily="18" charset="0"/>
              </a:rPr>
              <a:t>9.  Modern Styling - Uses a red &amp; light blue theme with rounded card sections, shadows, and professional alignment.</a:t>
            </a:r>
          </a:p>
          <a:p>
            <a:pPr algn="just"/>
            <a:r>
              <a:rPr lang="en-IN" dirty="0">
                <a:latin typeface="Times New Roman" pitchFamily="18" charset="0"/>
                <a:cs typeface="Times New Roman" pitchFamily="18" charset="0"/>
              </a:rPr>
              <a:t>10. Footer Section - Footer branding is present (© </a:t>
            </a:r>
            <a:r>
              <a:rPr lang="en-IN" dirty="0" smtClean="0">
                <a:latin typeface="Times New Roman" pitchFamily="18" charset="0"/>
                <a:cs typeface="Times New Roman" pitchFamily="18" charset="0"/>
              </a:rPr>
              <a:t>2025 </a:t>
            </a:r>
            <a:r>
              <a:rPr lang="en-IN" dirty="0" err="1" smtClean="0">
                <a:latin typeface="Times New Roman" pitchFamily="18" charset="0"/>
                <a:cs typeface="Times New Roman" pitchFamily="18" charset="0"/>
              </a:rPr>
              <a:t>Anu.v</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giving a neat and professional finish</a:t>
            </a:r>
          </a:p>
        </p:txBody>
      </p:sp>
    </p:spTree>
    <p:extLst>
      <p:ext uri="{BB962C8B-B14F-4D97-AF65-F5344CB8AC3E}">
        <p14:creationId xmlns:p14="http://schemas.microsoft.com/office/powerpoint/2010/main" xmlns=""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531</TotalTime>
  <Words>1164</Words>
  <Application>Microsoft Office PowerPoint</Application>
  <PresentationFormat>Custom</PresentationFormat>
  <Paragraphs>82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        Digital Portfolio  </vt:lpstr>
      <vt:lpstr>PROJECT TITLE   MY PORTFOLIO</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44</cp:revision>
  <dcterms:created xsi:type="dcterms:W3CDTF">2024-03-29T15:07:22Z</dcterms:created>
  <dcterms:modified xsi:type="dcterms:W3CDTF">2025-09-18T07:37:53Z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