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E5E84-BF80-4AAD-A087-75DB37BF758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C654020-BD9C-492F-896A-A1B8680C5001}">
      <dgm:prSet/>
      <dgm:spPr/>
      <dgm:t>
        <a:bodyPr/>
        <a:lstStyle/>
        <a:p>
          <a:pPr rtl="0"/>
          <a:r>
            <a:rPr lang="en-GB" b="0" i="0" dirty="0" smtClean="0"/>
            <a:t>To know the detail about Interview preparation</a:t>
          </a:r>
          <a:endParaRPr lang="en-GB" dirty="0"/>
        </a:p>
      </dgm:t>
    </dgm:pt>
    <dgm:pt modelId="{4DDEC87A-40D9-4B45-8C2D-C975E93F5280}" type="parTrans" cxnId="{71028571-DD8B-4210-99AE-71DB7C4A5D98}">
      <dgm:prSet/>
      <dgm:spPr/>
      <dgm:t>
        <a:bodyPr/>
        <a:lstStyle/>
        <a:p>
          <a:endParaRPr lang="en-GB"/>
        </a:p>
      </dgm:t>
    </dgm:pt>
    <dgm:pt modelId="{468A85AA-D78A-4C0F-8ED5-6EAA91AA05ED}" type="sibTrans" cxnId="{71028571-DD8B-4210-99AE-71DB7C4A5D98}">
      <dgm:prSet/>
      <dgm:spPr/>
      <dgm:t>
        <a:bodyPr/>
        <a:lstStyle/>
        <a:p>
          <a:endParaRPr lang="en-GB"/>
        </a:p>
      </dgm:t>
    </dgm:pt>
    <dgm:pt modelId="{248CD290-6496-4D82-968C-4F497AA6F73A}" type="pres">
      <dgm:prSet presAssocID="{D6FE5E84-BF80-4AAD-A087-75DB37BF75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5FEC158-FC5C-4E6E-849A-D44932399A16}" type="pres">
      <dgm:prSet presAssocID="{D6FE5E84-BF80-4AAD-A087-75DB37BF758F}" presName="arrow" presStyleLbl="bgShp" presStyleIdx="0" presStyleCnt="1"/>
      <dgm:spPr/>
    </dgm:pt>
    <dgm:pt modelId="{AAA1FA32-6AFD-4A12-99D1-BC6998593056}" type="pres">
      <dgm:prSet presAssocID="{D6FE5E84-BF80-4AAD-A087-75DB37BF758F}" presName="linearProcess" presStyleCnt="0"/>
      <dgm:spPr/>
    </dgm:pt>
    <dgm:pt modelId="{6BC71DC7-7EB8-41C2-ADFD-84987A59D054}" type="pres">
      <dgm:prSet presAssocID="{BC654020-BD9C-492F-896A-A1B8680C5001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371553A-9EA1-43DF-96E3-9035DCBC16CA}" type="presOf" srcId="{BC654020-BD9C-492F-896A-A1B8680C5001}" destId="{6BC71DC7-7EB8-41C2-ADFD-84987A59D054}" srcOrd="0" destOrd="0" presId="urn:microsoft.com/office/officeart/2005/8/layout/hProcess9"/>
    <dgm:cxn modelId="{E54BACA3-04AA-4408-AE9F-6AA86323321B}" type="presOf" srcId="{D6FE5E84-BF80-4AAD-A087-75DB37BF758F}" destId="{248CD290-6496-4D82-968C-4F497AA6F73A}" srcOrd="0" destOrd="0" presId="urn:microsoft.com/office/officeart/2005/8/layout/hProcess9"/>
    <dgm:cxn modelId="{71028571-DD8B-4210-99AE-71DB7C4A5D98}" srcId="{D6FE5E84-BF80-4AAD-A087-75DB37BF758F}" destId="{BC654020-BD9C-492F-896A-A1B8680C5001}" srcOrd="0" destOrd="0" parTransId="{4DDEC87A-40D9-4B45-8C2D-C975E93F5280}" sibTransId="{468A85AA-D78A-4C0F-8ED5-6EAA91AA05ED}"/>
    <dgm:cxn modelId="{5871AFF3-2FE6-4DD3-8045-68A166E4E0E3}" type="presParOf" srcId="{248CD290-6496-4D82-968C-4F497AA6F73A}" destId="{F5FEC158-FC5C-4E6E-849A-D44932399A16}" srcOrd="0" destOrd="0" presId="urn:microsoft.com/office/officeart/2005/8/layout/hProcess9"/>
    <dgm:cxn modelId="{F47CCBCD-3DFD-41F9-8FE3-D24303920EA2}" type="presParOf" srcId="{248CD290-6496-4D82-968C-4F497AA6F73A}" destId="{AAA1FA32-6AFD-4A12-99D1-BC6998593056}" srcOrd="1" destOrd="0" presId="urn:microsoft.com/office/officeart/2005/8/layout/hProcess9"/>
    <dgm:cxn modelId="{AEE074DE-D641-41F7-94DE-07D0F5B8EF0C}" type="presParOf" srcId="{AAA1FA32-6AFD-4A12-99D1-BC6998593056}" destId="{6BC71DC7-7EB8-41C2-ADFD-84987A59D05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C158-FC5C-4E6E-849A-D44932399A16}">
      <dsp:nvSpPr>
        <dsp:cNvPr id="0" name=""/>
        <dsp:cNvSpPr/>
      </dsp:nvSpPr>
      <dsp:spPr>
        <a:xfrm>
          <a:off x="488438" y="0"/>
          <a:ext cx="5535634" cy="1143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71DC7-7EB8-41C2-ADFD-84987A59D054}">
      <dsp:nvSpPr>
        <dsp:cNvPr id="0" name=""/>
        <dsp:cNvSpPr/>
      </dsp:nvSpPr>
      <dsp:spPr>
        <a:xfrm>
          <a:off x="569844" y="342899"/>
          <a:ext cx="5372821" cy="4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0" i="0" kern="1200" dirty="0" smtClean="0"/>
            <a:t>To know the detail about Interview preparation</a:t>
          </a:r>
          <a:endParaRPr lang="en-GB" sz="1900" kern="1200" dirty="0"/>
        </a:p>
      </dsp:txBody>
      <dsp:txXfrm>
        <a:off x="592163" y="365218"/>
        <a:ext cx="5328183" cy="41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FE1804-29A5-4EE1-A92C-90F51792330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B368D6-BBFE-4F6F-9C4E-3785337C88E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4077072"/>
            <a:ext cx="4844922" cy="882119"/>
          </a:xfrm>
        </p:spPr>
        <p:txBody>
          <a:bodyPr/>
          <a:lstStyle/>
          <a:p>
            <a:r>
              <a:rPr lang="en-GB" dirty="0" smtClean="0"/>
              <a:t>- </a:t>
            </a:r>
            <a:r>
              <a:rPr lang="en-GB" dirty="0" err="1" smtClean="0"/>
              <a:t>Anushree</a:t>
            </a:r>
            <a:r>
              <a:rPr lang="en-GB" dirty="0" smtClean="0"/>
              <a:t> </a:t>
            </a:r>
            <a:r>
              <a:rPr lang="en-GB" dirty="0" err="1" smtClean="0"/>
              <a:t>Katrojwar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556792"/>
            <a:ext cx="7175351" cy="1944216"/>
          </a:xfrm>
        </p:spPr>
        <p:txBody>
          <a:bodyPr/>
          <a:lstStyle/>
          <a:p>
            <a:pPr marL="182880" indent="0">
              <a:buNone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INTERVIEW SKILLS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19672" y="4293096"/>
          <a:ext cx="6512511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731838"/>
            <a:ext cx="6400800" cy="3475037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2">
                    <a:lumMod val="25000"/>
                  </a:schemeClr>
                </a:solidFill>
              </a:rPr>
              <a:t>MOTIVE</a:t>
            </a:r>
            <a:endParaRPr lang="en-GB" sz="5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2708921"/>
            <a:ext cx="5637010" cy="32257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Resume screening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Aptitude test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Group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Technical test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Face-to-face Interview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568952" cy="2348879"/>
          </a:xfrm>
        </p:spPr>
        <p:txBody>
          <a:bodyPr/>
          <a:lstStyle/>
          <a:p>
            <a:pPr marL="685800" indent="-685800">
              <a:buFont typeface="Wingdings" pitchFamily="2" charset="2"/>
              <a:buChar char="v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Common Interview   stages-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2276872"/>
            <a:ext cx="7016567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51</TotalTime>
  <Words>28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INTERVIEW SKILLS</vt:lpstr>
      <vt:lpstr>PowerPoint Presentation</vt:lpstr>
      <vt:lpstr>Common Interview   stages-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SKILLS</dc:title>
  <dc:creator>ANUSHREE</dc:creator>
  <cp:lastModifiedBy>ANUSHREE</cp:lastModifiedBy>
  <cp:revision>7</cp:revision>
  <dcterms:created xsi:type="dcterms:W3CDTF">2024-07-29T14:31:45Z</dcterms:created>
  <dcterms:modified xsi:type="dcterms:W3CDTF">2024-07-30T11:16:33Z</dcterms:modified>
</cp:coreProperties>
</file>