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0:49:34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572 0,'0'0'0,"-21"0"0,0-22 0,0 22 16,0 0 0,0 0-1,-1 0-15,22 22 16,0-1-16,0 0 15,0 0-15,0 0 0,0 0 0,0 1 16,0-1-16,0 0 0,0 0 0,0 0 16,22 0-16,-1-21 15,-21 22-15,21-1 0,0-21 0,0 0 16,0 21-16,1-21 0,-1 0 0,0 0 16,21 0-16,-21 0 0,22 0 15,-22-21-15,21 0 0,1 21 0,-22-22 16,21 1-16,-21 0 0,22 0 0,-22 0 15,0 0-15,0-1 0,0 1 16,0 0-16,1 0 0,-22 0 16,0 0-16,0-1 0,-22 44 62,1-1-62,21 0 0,-21 0 16,21 21-16,-21-20 0,21 20 0,-21 0 15,0-21-15,21 22 0,0-1 0,0 22 16,-22-22-16,22 0 0,0 1 16,-21-1-16,21 0 0,0 1 0,0-1 15,0 0-15,0-21 0,0 22 0,0-22 16,0 21-16,0-21 0,0 22 0,0-22 16,0 0-16,0 0 0,0 0 15,-21 1-15,0-1 0,0 0 16,0 0-16,-1-21 0,1 0 15,0 0-15,-21 0 0,21 0 16,-1 0-16,-20 0 0,21 0 0,0 0 16,-22 0-16,22-21 0,0 21 0,-21-21 15,21 0-15,-1 21 0,1-22 16,0 1-16,0 21 0,0-21 0,0 0 16,-1 21-1,22-21-15,0 0 31,22 21-31,-1-22 0,0 22 0,21-21 16,-21 21-16,1-21 16,20 0-16,0 21 0</inkml:trace>
  <inkml:trace contextRef="#ctx0" brushRef="#br0" timeOffset="552.29">2836 741 0,'0'0'0,"21"-21"0,-21-22 16,0 22 0,0 42 15,0 1-31,0-1 0,0 0 16,0 21-16,0 1 0,0-1 0,0 0 15,0 1-15,-21 20 0,21-21 16,-21 1-16,21-1 0,0 0 0,0 1 15,-21-1-15,21 0 0,-21-20 0,21 20 16,-21-21-16,21 0 0,0 0 16,0 1-16,0-1 0,0 0 0,-22-21 15,22 21-15,0-42 32,0 0-17,0 0-15,0-1 0,0-20 16,22 21-16,-1 0 0,0-22 15,-21 22-15,21 0 0,0-21 16,0 21-16,1-1 0,-1 1 0,0 0 16,0 0-16,0 21 0,0 0 0,1 0 15,-1 0-15,0 0 16,-21 21-16,21 0 0,0 0 16,-21 1-16,0-1 0,0 21 0,0-21 15,0 0-15,0 1 0,0-1 0,0 0 16,0 0-16,0 0 0,0 0 15,0 1-15,-21-22 0,21 21 0,0 0 16,0-42 47,0 0-63,21-1 0,0 1 0</inkml:trace>
  <inkml:trace contextRef="#ctx0" brushRef="#br0" timeOffset="823.26">3577 1080 0,'-21'0'0,"0"0"16,21 21-16,0 0 0,-21-21 15,-1 21-15,22 0 0,-21 0 16,21 1-16,0-1 0,-21 0 0,21 21 15,-21-21-15,21 1 0,-21-1 0,21 0 16,0 0-16,0 0 16,0 0-16,0 1 0,-21-22 0,21 21 15,-22 0-15,44-42 47,-1 0-31</inkml:trace>
  <inkml:trace contextRef="#ctx0" brushRef="#br0" timeOffset="1139.08">3619 889 0,'0'0'0,"-21"0"0,0 0 0,0 0 15,0 0-15,42 0 31,0 0-15,0 0-16,0-21 0,1 21 16,-22-21-16,21 21 0,-21-21 15,21 21-15,-21-22 0,0 1 16,-21 21 0,0-21-16,-1 21 0,1 0 15,0 0-15,0 0 0,0 0 16,21 21-16,0 0 0,-21 1 15,21-1-15,0 0 16,0 0-16,0 0 0,0 0 16,0 1-16,21-22 0,-21 21 0,21-21 15,0 21-15</inkml:trace>
  <inkml:trace contextRef="#ctx0" brushRef="#br0" timeOffset="1594.82">4064 1101 0,'0'0'0,"21"-21"15,0 21-15,-42 0 32,0 0-17,0 0-15,0 0 0,-1 21 16,1 0-16,0-21 0,0 21 15,0 0-15,0 0 0,-1 1 16,22-1-16,-21-21 0,21 21 0,0 0 16,0 0-1,21 0-15,1-21 0,-1 22 16,0-22-16,0 0 0,0 21 16,0 0-16,1-21 0,-1 0 15,-21 21-15,0 0 16,21 0-16,-21 1 15,-21-22-15,0 21 16,-1-21-16,1 21 0,0-21 16,0 0-16,0 21 15,0-21-15,-1 0 0,1 0 0,0 0 16,0 0-16,0 0 16,0 0-16,-1 0 31,22-21-31,0 0 15</inkml:trace>
  <inkml:trace contextRef="#ctx0" brushRef="#br0" timeOffset="2183.94">6138 804 0,'0'0'0,"0"-21"0,21 0 0,-21 0 16,22 0-16,-22 0 0,0-1 0,0 1 15,0 0-15,0 0 0,0 0 0,0 0 16,-22-1-16,1 1 0,0 0 16,0 21-16,-21-21 0,20 21 15,1 0-15,-21 0 0,21 0 0,-22 0 16,22 21-16,-21 0 0,0 0 0,-1 1 16,1 20-16,0 0 0,20 1 15,-20 20-15,21-21 0,0 22 0,0-1 16,-1 1-16,22-22 0,0 22 0,0-22 15,0 22-15,0-22 0,0 0 0,22-21 16,-1 22-16,0-22 0,21 0 16,-21 21-16,1-42 0,20 22 0,-21-1 15,21-21-15,-20 0 0,20 21 0,-21-21 16,21 0-16,1 0 0,-1 0 16,-21 0-16,22 0 0,-1-21 0,0 21 15,-21-21-15</inkml:trace>
  <inkml:trace contextRef="#ctx0" brushRef="#br0" timeOffset="3422.73">6519 1207 0,'0'0'16,"0"-22"-16,0-41 15,0 42-15,0 0 0,-21-1 0,0 22 16,21-21-16,-21 21 0,0 0 0,-1 0 16,1 0-16,0 0 0,0 0 0,0 21 15,0 1-15,-1-1 0,22 0 16,-21 0-16,0 0 0,0 0 15,21 22-15,0-22 0,-21 21 0,0-21 16,21 1-16,0 20 0,-22-21 0,22 0 16,0 0-16,0 1 0,0-1 0,0 0 15,22 0-15,-1-21 16,0 0-16,0 0 0,0 0 0,0 0 16,1 0-16,-1 0 0,21 0 0,-21-21 15,0 0-15,1 0 0,-1 21 0,0-22 16,0 1-16,0 0 0,0-21 0,-21 21 15,0-1-15,0-20 0,0 21 16,0 0-16,0-22 0,0 22 0,0 0 16,0 0-16,-21 21 31,0 21-31,21 0 16,-21 0-16,0 1 0,21-1 0,0 0 15,-21 21-15,21-21 0,0 1 0,-22 20 16,22-21-16,0 0 0,0 0 0,0 1 15,0-1-15,0 0 0,22 0 16,-1-21-16,0 21 0,0-21 0,0 0 16,0 0-16,22 0 0,-22 0 0,21 0 15,-21-21-15,22 21 0,-22-21 0,21 0 16,1 0-16,-1-1 0,-21 1 0,21-21 16,-20 21-16,20-22 15,-21 1-15,0 0 0,0-1 0,1-20 16,-1 21-16,0-22 0,-21 1 0,0 20 15,21-20-15,-21 20 0,21 1 0,-21 0 16,0-1-16,0 1 0,0 21 16,0 0-16,0 0 0,0 42 31,0 21-31,-21-21 0,0 22 0,21-1 16,-21 0-16,0 22 0,21-22 15,0 22-15,0-22 0,-22 21 16,22-20-16,0 20 0,-21-20 0,21-1 0,0 0 15,0 1-15,0-22 0,0 21 16,0-21-16,0 0 0,21 1 16,1-1-16,-1 0 0,0-21 15,0 0-15,0 0 0,22 0 0,-22 0 16,0 0-16,0-21 0,0 21 0,0-21 16,22-1-16,-22 1 0,0 0 0,21-21 15,-20 21-15,-1-22 0,0 1 16,0 0-16,0-1 0,0-20 0,1 20 15,-1-20-15,0-1 0,0 22 0,-21-21 16,0 20-16,0 1 0,21 0 16,-21 20-16,0-20 0,0 21 15,0 0-15,0 0 0,0 42 32,-21 0-32,21 0 0,-21 0 0,21 22 15,-21-22-15,21 42 0,-21-20 16,21-1-16,0 21 0,-22-20 0,1 20 15,21-20-15,-21 20 0,21-21 0,0 1 16,0-1-16,0-21 0,0 22 0,0-1 16,0-21-16,0 0 0,0 0 15,0 1-15,21-1 0,-21 0 0,21-21 16,1 0-16,20 21 0,-21-21 16,0 0-16,22 0 0,-22 0 0,21 0 15,-21-21-15,22 0 0,-22 0 0,21 21 16,-21-22-16,0 1 0,1 0 15,20 0-15,-21 0 0,-21-22 0,21 22 16,0 0-16,1-21 0,-22 21 0,0-1 16,0 1-16,0 0 0,0 0 15,0 42 1,-22 0 0,22 0-16,-21 1 0,0-1 15,21 0-15,0 0 0,0 21 0,-21-20 0,21-1 16,0 0-16,0 0 15,0 0-15,0 0 0,0 1 16,21-22 0,0 0-1,0 0-15,1-22 16,-1 1-16,0 0 0,0 0 16,-21 0-16,21 0 0</inkml:trace>
  <inkml:trace contextRef="#ctx0" brushRef="#br0" timeOffset="3751.55">8255 974 0,'0'0'0,"-21"-21"0,0 21 16,-1 0-1,1 0 1,21 21-16,0 0 16,21-21 15,1 0-31,-1 0 15,0-21 1,-21 0-16,0-1 0,0 1 16,0 0-1,-21 21-15,0 0 0,-1 0 16,1 0-16,0 0 16,0 0-16,21 21 15,0 0-15,0 1 16,0-1-16,0 0 0,0 0 15,0 0-15,21 0 16,0-21-16,0 0 16</inkml:trace>
  <inkml:trace contextRef="#ctx0" brushRef="#br0" timeOffset="4323.32">8615 1080 0,'-21'0'31,"-1"0"-31,22 21 16,0 0-16,0 0 0,0 0 16,0 0-16,0 1 15,0-1-15,0 0 0,0 0 16,0 0-16,-21-21 0,21 21 15,0 1-15,0-1 0,0 0 16,-21-21 0,21-21 31,0 0-47,0-1 15,0 1-15,0 0 0,0 0 16,0 0-16,0 0 0,0-22 0,21 22 15,-21 0-15,21-21 0,1 20 16,-1-20-16,0 21 0,21 0 0,-21 0 16,1-1-16,20 22 0,-21-21 0,0 21 15,0 0-15,22 0 0,-22 0 0,0 0 16,-21 21-16,21-21 0,0 22 16,-21-1-16,0 21 0,0-21 15,0 0-15,0 1 0,0 20 0,0-21 16,0 0-16,0 0 0,0 1 0,0-1 15,0 0-15,0 0 0,0 0 0,-21 0 16,21 1 0,-21-22-1,21-22 17,21 22-17,0-21-15,1 0 16,-1 21-16</inkml:trace>
  <inkml:trace contextRef="#ctx0" brushRef="#br0" timeOffset="5374.64">9546 1122 0,'0'0'0,"0"-42"16,0 20-16,0 1 0,-21 0 15,0 21-15,0-21 16,-1 21-16,1 0 16,0 0-16,0 0 0,0 0 15,0 0-15,-1 21 0,1-21 0,0 21 16,21 0-16,-21 1 0,0-1 16,0 0-16,21 0 0,0 0 0,-22 0 15,22 1-15,-21-1 0,21 0 0,0 0 16,0 0-16,0 0 0,0 1 15,0-1 1,21-21-16,1 0 0,-1 0 0,0 0 16,0 0-16,0 0 0,0 0 15,1 0-15,-1-21 0,0 21 0,0-22 16,-21 1-16,21 21 0,0-21 0,-21 0 16,0 0-16,22 0 15,-22-1-15,21 1 0,-21 0 0,21 0 16,-21 0-16,0 0 0,0-1 15,0 1-15,0 0 16,0 42 15,0 0-31,-21 1 16,21-1-16,0 0 0,-21 0 16,21 0-16,0 0 0,0 1 0,0-1 15,0 0-15,0 0 0,0 21 16,0-20-16,0-1 0,-22 21 15,22-21-15,-21 22 0,21-22 0,0 21 16,0 0-16,0 1 0,0-1 0,0 22 16,0-22-16,0 21 0,0 1 0,0-22 15,0 22-15,0-1 0,0 1 16,0-1-16,0 1 0,0-1 0,0 1 16,0-1-16,0 1 0,0-1 0,21 1 15,-21-1-15,0-20 0,0 20 0,0-21 16,0 1-16,0-1 0,0-21 0,0 22 15,0-22-15,-21 21 0,0-21 0,0 0 16,0 1-16,-22-1 0,22 0 0,-21 0 16,21 0-16,-22 0 0,1 1 15,0-1-15,21-21 0,-22 0 0,1 0 16,0 0-16,-1 0 0,1 0 0,0 0 16,20 0-16,-20-21 0,21-1 15,-21 1-15,20-21 0,1 21 0,0-22 16,0 1-16,21 0 0,0-1 0,0 1 15,0-21-15,0 20 0,0-20 0,21-22 16,0 22-16,0-1 0,-21 1 0,22-22 16,-1 21-16,0 22 0,0-21 0,0-1 15,-21 22-15,21-1 0,1 1 0,-1 0 16,-21-1-16,21 1 0,0 21 16,0-21-16,-21-1 0,21 22 15,1-21-15,-22 21 0,21-1 0,0-20 16,-21 21-16,21 0 0,-21 0 0,0-1 15,21 22-15,-21-21 0,21 21 0,-21-21 16,22 21 15,-22-21-31,0 42 94</inkml:trace>
  <inkml:trace contextRef="#ctx0" brushRef="#br0" timeOffset="11495.53">10710 1397 0,'0'21'0,"-21"-21"16,0 21-1,42-21 17,0 0-32,0 0 0,22 0 15,-22 0-15,21 0 0,-21-21 16,22 21-16,-1-21 0,0 0 0,1 21 15,-1-21-15,0 0 0,1-1 0,-1 1 16,0 0-16,1-21 0,-1 21 16,-21-1-16,22-20 0,-22 0 0,0 21 15,0-22-15,0 1 0,-21 0 0,0-1 16,21 1-16,-21 0 0,0-1 0,0 1 16,0 0-16,0-1 15,0 22-15,0-21 0,0 21 0,0-1 16,0 1-16,0 0 0,-21 21 0,21-21 15,-21 21 1,0 21-16,21 0 0,-21 0 16,21 1-16,-21 20 0,21 0 0,-22 1 15,1-1-15,21 21 0,-21 1 16,21-1-16,-21 1 0,0 21 0,0-22 16,-1 22-16,22-22 0,0 22 0,-21-22 15,21 22-15,-21 0 0,21 21 0,0-22 16,0 1-16,0 0 0,0-1 15,0 22-15,-21-21 0,21-1 0,0 22 16,0-21-16,-21 0 0,21-1 0,0 1 16,0 0-16,0-22 0,0 1 0,0-1 15,0 1-15,0-22 0,0 0 16,0 1-16,0-22 0,21 0 0,0-21 16,0 0-16,0 0 0,22 0 15,-22-21-15,0 0 0,21-22 16,1 22-16,-22-21 0,21-1 0,1 1 15,-22 0-15,21-1 0,-21 1 0,22-21 16,-22-1-16,0 1 0,0-1 0,0 1 16,-21-22-16,0 21 0,0-20 0,0 20 15,0-20-15,-21 20 0,0-21 16,0 22-16,0-22 0,-22 22 16,22-1-16,-21 1 0,21-1 0,-22 22 0,22 0 15,-21 20-15,-1-20 0,22 21 16,-21 0-16,21 0 0,-22 21 15,22 0-15,0-22 0,0 22 0,0 0 16,21-21 0,21 21-16,0 0 0,0 0 0,22-21 15,-22 21-15,21-21 0,0 0 16,1 21-16,-1-21 0,0-1 0,1 1 16,-1 0-16,0 0 0,1 0 0,-1 0 15,-21-22-15,0 22 0,22 0 0,-43 0 16,0 0-16,21-1 15,-21 1-15,0 0 0,0 0 0,0 0 16,0 0-16,-21-1 16,0 22-1,-1 0-15,1 22 0,21-1 0,0 0 16,-21 0-16,0 0 0,21 22 0,-21-1 16,21-21-16,-21 21 0,21 1 0,0-22 15,0 21-15,0-21 0,0 22 16,0-22-16,0 0 0,21 0 0,0 0 15,0-21-15,0 22 0,0-22 0,1 0 16,-1 0-16,0 0 0,21 0 16,-21 0-16,1 0 0,20-22 15,-21 1-15,21 0 0,-20 0 0,20 0 16,-21 0-16,0-1 0,0 1 0,1-21 16,-1 21-16,0-22 0,-21 22 0,21-21 15,-21 21-15,0 0 0,0-22 16,0 22-16,0 0 0,-21 21 31,21 21-31,0 0 16,-21 0-16,21 1 0,0-1 0,0 21 15,0-21-15,0 0 0,0 22 0,0-22 16,0 0-16,0 0 0,0 0 16,21 1-16,0-1 0,0 0 15,0 0-15,1 0 0,-1-21 0,0 0 16,0 21-16,0-21 0,0 0 0,1 0 15,-1 0-15,0 0 0,0 0 0,0-21 16,0 0-16,1 21 0,-1-21 16,-21 0-16,21 0 0,-21-1 0,21 1 15,-21 0-15,21 0 0,-21 0 0,0-22 16,0 22-16,0 0 0,0 0 16,0 42 15,0 0-16,-21 0-15,21 22 0,0-22 16,0 0-16,0 0 0,0 0 0,0 1 16,0-1-16,0 0 0,-21 0 0,21 0 15,0 0-15,0 1 0,0-44 47,0 1-31,0 0-16,0 0 0,0 0 15,21-22-15,-21 22 0,0 0 16,21-21-16,0 21 0,1-22 0,-22 22 16,21 0-16,0 0 0,0 0 15,0-1-15,0 22 0,1 0 0,-1 0 16,0 0-16,0 22 16,0-1-16,-21 0 0,21 0 0,1 0 15,-1 22-15,0-22 0,-21 0 0,21 21 16,0-21-16,0 1 0,1-1 0,-22 0 15,21 0-15,0 0 0,0 0 16,0 1-16,0-22 0,1 0 0,-22 21 16,21-21-16,0 0 0,0 0 15,0 0-15,-21-21 16,21-1-16,1 1 16,-1 0-16,-21 0 0,21 0 15,0 0-15,-21-1 0,21-20 0,0 21 16,1-21-16,-22 20 0,21-20 0,0 21 15,0-21-15,-21 20 0,0 1 16,21 21-16,-21-21 0,21 21 0,-21 21 31,0 0-31,0 1 16,0-1-16,0 0 16,0 0-16,0 0 15,22-21 16,-22-21-15,0 0-16,0 0 16,0 0-16,0-1 15,0 1-15,0 0 0,0 0 16,-22 21-16,1 0 16,0 0-1,0 21-15,0 0 0,21 0 16,0 1-16,-21-1 0,-1 0 15,22 0-15,-21 21 0,0-20 0,21 20 16,0-21-16,0 21 0,0-20 0,0-1 16,0 0-16,0 21 0,0-21 15,0 1-15,21-1 0,0-21 0,1 21 16,-1 0-16,0-21 0,0 0 16,21 0-16,-20 0 0,-1 0 0,0 0 15,21 0-15,-21 0 0,1 0 0,-1-21 16,21 0-16,-21 0 0,0-1 0,1 1 15,-1 0-15,0 0 0,0-21 16,0 20-16,0-20 0,-21 0 0,22-1 16,-1 1-16,0-21 0,-21 20 0,0-20 15,0 20-15,21-20 0,-21 21 0,0-1 16,0 1-16,0 21 16,0-22-16,0 22 0,0 0 0,0 0 15,0 42 1,-21-21-16,21 21 15,-21 22-15,21-22 0,0 21 16,-21 0-16,-1 1 0,22 20 0,-21-20 16,21-1-16,0 21 0,0-20 0,0-1 15,0 0-15,0 1 0,0-1 0,0 0 16,0-20-16,0-1 0,0 21 16,21-21-16,-21 0 0,22-21 0,-1 22 15,0-22-15,0 0 0,0 0 16,0 0-16,1 0 0,-1 0 15,0 0-15,0-22 0,0 1 0,22 21 16,-22-21-16,0 0 0,0 0 16,0 0-16,0-22 0,-21 22 0,22 0 15,-22 0-15,21-22 0,-21 22 0,0 0 16,0 0-16,0 42 31,0 0-31,0 0 16,0 1-16,0-1 0,0 0 0,0 0 15,0 0-15,0 0 0,0 1 0,0-1 16,0 0-16,0 0 0,0 0 16,21-21-16,0 0 15,0 21-15,0-21 0,1 0 16,-1 0-16,0 0 0,0 0 0,-21-21 16,21 21-16,0-21 0,1 21 0,-1-21 15,0 0-15,0 0 0,-21-1 16,21 1-16,0 0 0,1 0 0,-22 0 15,21 0-15,0-1 0,-21 1 0,0 0 16,0 0-16,0 42 31,0 0-15,0 0-16,0 1 0,-21-1 0,21 0 16,0 0-16,0 0 0,0 22 15,0-22-15,0 0 0,0 0 16,0 0-16,0 0 0,21-21 15,-21 22-15,21-22 0,0 0 16,0 0-16,1 0 0,-1 0 16,0 0-16,0-22 15,0 1-15,0 0 0,-21 0 16,22 0-16,-22 0 0,0-1 16,0-20-16,0 21 0,0 0 15,0-22-15,0 22 0,0 0 0,0 0 16,-22-21-16,1 42 0,21-22 15,-21 1-15,0 21 0,0 0 0,0 0 16,-1 0-16,1 0 16,21 21-16,-21-21 15,21 22-15,0-1 0,21-21 16,0 0-16,1 0 16,-1 0-16,0 0 0,0 0 0,0 0 15,22-21-15,-22 21 0,0-22 16,21 22-16,-21-21 0,1 21 0,20-21 15,-21 21-15,21-21 0,-20 21 16,20 0-16,-21 0 0,21 0 0,-20 0 16,20 0-16,-21 0 0,0 21 15,0-21-15,-21 21 0,0 0 0,22 1 16,-22-1-16,0 0 0,0 0 0,0 0 16,0 0-16,0 22 0,0-22 15,0 0-15,0 0 0,-22 0 0,22 1 16,0-1-16,-21 0 0,0 0 15,21 0-15,0 0 0,-21-21 16,21 22-16,0-44 47,21 1-47,-21 0 16,21 0-16,0-21 15,1 20-15,-1 1 0,0 0 16,0-21-16,0 21 0,22-22 0,-22 1 15,21 0-15,0 20 0,-20-20 0,20 21 16,-21-21-16,21 20 0,-20 22 0,-1-21 16,0 21-16,0 0 0,0 0 15,-21 21-15,0 1 0,0-1 0,0 0 16,0 21-16,0-21 0,0 22 0,0-22 16,0 21-16,0 1 0,0-22 0,0 0 15,0 21-15,-21-21 0,21 1 16,0-1-16,0 0 0,0 0 15,0 0-15,21-21 0,0 21 0,1-21 16,-1 0-16,0 0 0,0 0 16,0 0-16,0 0 0,1 0 0,-1 0 15,0-21-15,0 21 0,0-21 0,0 0 16,1 21-16,-1-21 0,-21 0 16,21-1-16,-21 1 0,21 0 0,-21 0 15,21 0-15,-21 0 0,0-1 0,0 1 16,0 0-16,0 0 0,0 0 0,0 0 15,-21-1-15,0 1 16,0 21-16,0-21 0,-22 0 0,22 21 16</inkml:trace>
  <inkml:trace contextRef="#ctx0" brushRef="#br0" timeOffset="11774.97">15176 593 0,'0'0'0,"-21"0"16,-21 0-16,21-21 16,0 21-16,-1 0 0,1 0 15,21 21 48,-21-21-48,0 21-15,0-21 0,0 21 16</inkml:trace>
  <inkml:trace contextRef="#ctx0" brushRef="#br0" timeOffset="12026.82">13864 847 0,'0'0'0,"-21"0"16,0 0-16,42 0 31,0 0-31,0 0 0,0 0 16,22 0-16,-22 0 0,0 0 0,21 0 15,-20 0-15,-1 0 0,21 0 0,-21 0 16,22 0-16,-22 0 0,0 0 16,0 0-16,0 0 0</inkml:trace>
  <inkml:trace contextRef="#ctx0" brushRef="#br0" timeOffset="12859.87">1778 1947 0,'0'0'0,"0"-42"16,0 21-16,0 0 15,0 0-15,0-1 16,0 1 0,21 21-16,0 0 31,0 0-15,1 0-16,-1 0 0,0 0 15,21 0-15,1 0 0,-1 0 0,21 0 16,22 0-16,-21 0 0,41 0 15,-20 0-15,21-21 0,0 21 0,0 0 16,-1 0-16,1-21 0,-21 21 0,21 0 16,0 0-16,-1-21 0,1 21 0,-21-21 15,21 21-15,0 0 0,-22 0 16,1 0-16,0 0 0,-22 0 0,22 0 16,-22 0-16,-20 0 0,-1 0 0,0 0 15,1 0-15,-22 0 0,21 0 16,-21 0-16,0 0 0,1 21 15,-1-21-15,0 0 0,0 0 16,0 0-16,0 0 0</inkml:trace>
  <inkml:trace contextRef="#ctx0" brushRef="#br0" timeOffset="13551.05">5673 1799 0,'0'0'0,"-43"0"16,-84 0-16,85 0 16,0 0-16,-1 0 0,1 0 15,21 0-15,0 0 0,-22 0 0,22 0 16,0 0-16,0 0 16,42 0 15,21 0-31,-21 0 0,43 0 15,-1 0-15,22 0 0,0 0 0,-1 0 16,22 0-16,0 0 0,0 0 16,21 0-16,-21 0 0,42 0 0,-21 0 15,21 0-15,-21 0 0,21 0 0,-21 0 16,0 0-16,21 0 0,-21 0 16,22 0-16,-22 0 0,0 0 0,0 0 15,-22 0-15,1 0 0,-21 0 0,21 0 16,-22 0-16,-20 0 0,-1 0 0,1 0 15,-1-21-15,-20 21 0,-22 0 16,21 0-16,-21 0 0,1 0 16,-1 0-16,-21-21 15,0 0 1,0 0 0,21 21-16,-21-22 0</inkml:trace>
  <inkml:trace contextRef="#ctx0" brushRef="#br0" timeOffset="14358.59">10985 1799 0,'0'0'16,"-42"0"-16,21 0 0,-21 0 0,-1 0 0,1 21 15,21-21-15,-22 0 0,22 0 0,-21 0 16,21 0-16,0 0 0,-1 0 16,1 0-1,21 22 1,21-22-16,22 0 0,-22 0 0,42 0 16,1 0-16,-1 0 0,1 0 15,42 0-15,-22 0 0,22 0 0,-21 0 16,21 0-16,21 0 0,-21 0 0,21 0 15,0 0-15,0 0 0,0 0 16,0 0-16,0 0 0,21 0 0,-21 0 16,21 0-16,-21 0 0,21 0 0,0 0 15,-21 0-15,0 0 0,21-22 0,1 22 16,-22 0-16,21 0 0,-21 0 16,0-21-16,0 21 0,0 0 15,0 0-15,-21 0 0,21 0 0,-22 0 16,1 0-16,-21 0 0,0 0 0,-1 0 15,1 21-15,-22-21 0,-20 0 16,20 0-16,-20 22 0,-1-22 0,-21 0 16,21 0-16,-20 0 0,-1 0 15,0 21-15,0-21 16,0 0 31,0 0-16</inkml:trace>
  <inkml:trace contextRef="#ctx0" brushRef="#br0" timeOffset="38231.96">2032 2667 0,'0'-21'15,"0"0"1,0 0 0,0-1-16,0 1 15,0 0 1,0 0-16,0 0 16,0 0-16,0-1 15,0 44 32,-21-1-47,21 0 16,-21 21-16,21-21 0,0 1 15,0 20-15,-22 0 0,1-21 0,21 22 16,-21-1-16,0 0 0,21-20 0,-21 20 16,21 0-16,-21-21 0,21 22 15,0-1-15,-22-21 0,22 22 0,-21-22 16,21 21-16,0-21 0,0 0 0,0 1 15,0-1-15,0 0 0,0 0 16,0 0-16,0 0 0,0 1 16,21-22 15,-21-22-15,22 22-1,-22-21-15,21 21 0,-21-21 0,0 0 16,0 0-16,0 0 0,0-1 15,0 1-15,0 0 16</inkml:trace>
  <inkml:trace contextRef="#ctx0" brushRef="#br0" timeOffset="39051.54">1587 3006 0,'0'0'0,"22"0"47,-1-21-47,0 21 0,21 0 0,-21 0 16,22-22-16,-22 22 0,21-21 15,1 21-15,-1-21 0,0 0 16,-21 21-16,22-21 0,-1 0 0,0 21 16,1-22-16,-22 1 0,21 0 15,-21 0-15,1 21 0,20-42 0,-21 20 16,-21 1-16,21 0 0,-21 0 15,21 0-15,-21 0 0,0-1 0,0 1 16,0 0-16,0 0 0,0 0 16,0 0-16,-21 21 15,0 21 1,21 0-16,0 0 16,0 0-16,-21 22 0,21-22 0,-21 21 15,21 0-15,0-20 0,0 20 0,-21 0 16,-1 1-16,22-1 0,-21 0 15,21-21-15,0 22 0,-21-1 0,0-21 16,21 22-16,-21-22 0,21 21 16,0-21-16,0 0 0,-21 1 0,21-1 15,0 0-15,0-42 47,0 0-47,0-1 0,21 1 16,0 0-16,0 0 0,0-21 15,0 20-15,1 1 0,20-21 0,0 21 16,-21 0-16,22-1 0,-1 1 0,-21 0 16,22 21-16,-22 0 0,0 0 15,0 0-15,0 0 0,0 0 0,1 21 16,-22 0-16,0 1 16,0-1-16,0 0 0,0 0 15,0 0-15,-22 0 0,22 1 0,0-1 16,-21 0-16,21 0 0,0 0 15,0 0-15,0 1 0,0-1 16,0 0-16,21-21 47,-21-21-47,22 0 0,-22-1 16,0 1-16,21 0 0,0 0 0</inkml:trace>
  <inkml:trace contextRef="#ctx0" brushRef="#br0" timeOffset="39301.4">2900 2836 0,'0'22'16,"0"-1"0,0 0-16,0 0 0,0 0 15,0 0-15,-21 1 0,21-1 16,-22 0-16,22 0 0,0 0 0,0 22 15,-21-22-15,21 0 0,-21-21 0,21 21 16,0 0-16,0 0 0,0 1 16,0-44 15,21 22-31,0-21 0,-21 0 16,22 0-16,-1 0 0</inkml:trace>
  <inkml:trace contextRef="#ctx0" brushRef="#br0" timeOffset="39606.74">2984 2667 0,'0'0'0,"-21"0"15,-21 0 1,63 0 31,0 0-47,0-21 15,1 0-15,-22 0 16,0-1 0,-22 22-1,1 0 1,0 0-16,0 0 0,0 22 0,0-22 16,-1 21-16,22 0 0,0 0 15,0 0 1,0 0-16,22-21 0,-1 0 15,0 0-15,-21 22 0,21-22 0,21 0 16</inkml:trace>
  <inkml:trace contextRef="#ctx0" brushRef="#br0" timeOffset="40089.46">3408 2900 0,'0'0'0,"21"0"15,0 0-15,0 0 0,0-21 16,1 21-16,-22-21 0,21-1 16,-21 1-1,0 0-15,-21 21 16,-1 0 0,1 0-16,0 0 0,-21 0 0,21 21 15,-1 0-15,1-21 0,0 22 16,0-1-16,0-21 0,0 21 0,21 0 15,-22-21-15,22 21 0,0 0 16,0 1-16,0-1 16,22-21-16,-1 21 0,0-21 0,21 21 15,-21-21-15,1 21 0,-1-21 0,0 21 16,0-21-16,0 22 0,0-22 16,-21 21-16,0 0 0,0 0 15,0 0-15,-21 0 16,0-21-16,0 22 0,-21-1 15,20-21-15,-20 0 0,21 21 0,0-21 16,-22 0-16,22 21 0,0-21 0,0 0 16,0 0-16,0 0 0,-1 0 15,1 0-15,0 0 0,0 0 32,21-21-32,0 0 15,21 0 1,0-1-16,0 22 0,1-21 15</inkml:trace>
  <inkml:trace contextRef="#ctx0" brushRef="#br0" timeOffset="40480.24">4022 2582 0,'0'0'16,"0"-21"-16,0 0 0,0 0 15,0 0-15,0 42 32,0 21-17,-22-21-15,1 1 16,0 20-16,0 0 0,21-21 0,-21 22 0,0-1 15,-1 0-15,1 1 0,0-1 16,21-21-16,-21 22 0,21-1 16,-21-21-16,21 21 0,0-20 0,0 20 15,0-21-15,0 0 0,0 22 0,0-22 16,0 0-16,21 0 0,0-21 16,0 0-16,0 0 0,1 0 15,-1 0-15,0 0 0,0 0 0,0 0 16,0 0-16,1-21 0,-1 21 0,0-21 15,0 0-15,0-1 0,0 1 0,1 0 16</inkml:trace>
  <inkml:trace contextRef="#ctx0" brushRef="#br0" timeOffset="40867.01">4445 2477 0,'0'0'16,"0"-22"0,21 22-16,0 0 15,22 0-15,-22 0 0,0 0 16,21 22-16,-21-1 0,1 0 15,20 0-15,-21 0 0,0 22 0,0-22 16,1 21-16,-1-21 0,-21 22 0,0-1 16,0-21-16,0 21 0,0-20 15,0 20-15,-21 0 0,-1-21 0,1 1 16,0 20-16,0-21 0,0 0 0,-22 0 16,22 1-16,0-1 0,0 0 0,0 0 15,0 0-15,-1 0 16,1 1-16,21-1 0,-21-21 15,0 0-15,0 0 0,0 0 32</inkml:trace>
  <inkml:trace contextRef="#ctx0" brushRef="#br0" timeOffset="41474.69">1545 3725 0,'0'0'0,"-21"0"0,-21 0 16,20 22-1,65-22 17,-22 0-32,21 0 0,1 0 15,-1 0-15,21 0 0,-20 0 0,41 0 16,-20 0-16,21 0 0,20 0 0,1 0 16,21 0-16,0-22 0,0 22 15,0 0-15,0 0 0,0 0 0,0 0 16,0-21-16,0 21 0,0 0 0,-21 0 15,0 0-15,0 0 0,0 0 16,-22 0-16,1-21 0,0 21 16,-22 0-16,1 0 0,-1 0 0,-21 0 15,1 0-15,-22 0 0,0 0 0,0 0 16,-21-21-16,-21 21 31,0 0-31,0 0 0,0 0 16,-1 0-16,-20 0 0,21 0 0,-21 0 15,20 0-15,-20 0 0,0 0 0</inkml:trace>
  <inkml:trace contextRef="#ctx0" brushRef="#br0" timeOffset="41962.68">1693 3916 0,'0'0'16,"-42"0"-16,-22 0 0,43 0 0,-21 0 16,21 0-16,0 0 0,-1 0 15,1 0-15,42 0 16,1 0-1,20 0-15,0 0 0,1 0 0,-1 0 16,21 0-16,1 0 0,-1 0 0,22 0 16,-21 0-16,20 0 0,22 0 15,-21-21-15,21 21 0,21 0 0,-22 0 16,1 0-16,21-21 0,-21 21 0,21 0 16,0 0-16,-21 0 0,21 0 15,-21-22-15,21 22 0,-21 0 0,-22 0 16,22 0-16,-21 0 0,-1-21 15,-20 21-15,-1 0 0,1 0 0,-1 0 16,-41 0-16,20-21 0,-21 21 0,0 0 16,-42 0 15,21-21-31,-21 21 0,0 0 0,0 0 16,-1 0-16,22-21 31</inkml:trace>
  <inkml:trace contextRef="#ctx0" brushRef="#br0" timeOffset="51747.81">868 4847 0,'0'-21'0,"0"0"31,-21 21-31,-1 0 31,1 0 1,21 21-17,0-42 63,0 0-78,0 0 16,0-1-16,0 1 16,0 0-1,0 42 17,-21 0-32,21 1 15,-21-22-15,21 21 0,0 0 16,-21 0-16,21 0 0,-21-21 0,21 21 15,0 1-15,0-1 0,0 0 16,21-21 31,0 0-47,-21-21 0,21 21 0,-21-21 16,0-1-16,21 1 15,-21 0-15,0 0 0,0 0 16,0 0-1,0 42 17,0 0-32,-21-21 0,21 21 15,-21 0-15,21 0 0,0 1 16,0-1-16,0 0 0,-21 0 16,21 21-16,0-20 0,0-1 0,0 0 15,0 0-15,0 0 16,0 0-16,0 1 0,0-1 15,21-21 1,0 0-16,0 0 0,0 0 16,1-21-16</inkml:trace>
  <inkml:trace contextRef="#ctx0" brushRef="#br0" timeOffset="52191.06">1291 4805 0,'-21'0'16,"0"0"-1,21 21-15,-21 0 16,21 0 0,0 1-16,21-22 31,0 0-31,0 0 15,0 0-15,0-22 16,-21 1-16,22 21 0,-22-21 16,0 0-16,0 0 15,0 0-15,0-1 16,-22 22 0,1 0-16,0 0 0,0 22 15,0-1-15,0 0 0,21 0 16,-22 0-16,1 0 0,0 1 15,21-1-15,-21 0 0,21 0 0,-21 0 16,21 0-16,0 1 0,0-1 16,0 0-16,0 0 0,0 0 15,21-21 1,0 0 0,0 0-16,0 0 0,1 0 15,-22-21-15,21 0 0</inkml:trace>
  <inkml:trace contextRef="#ctx0" brushRef="#br0" timeOffset="53526.56">3006 5207 0,'21'-21'16,"-21"0"0,21 21-16,-21-21 0,21 21 15,-21-22-15,21 22 31,-21 22 1,0-1-32,-21 0 0,21 0 15,-21 0-15,21 0 0,-21 1 0,21 20 16,-21-21-16,21 0 0,0 0 16,0 1-16,-22-1 0,22 0 0,-21 0 15,21 0-15,0 0 0,-21 1 0,21-1 16,0 0-16,0 0 15,0 0-15,21-42 47,0 0-47,-21 0 0,22 0 16,-1-1-16</inkml:trace>
  <inkml:trace contextRef="#ctx0" brushRef="#br0" timeOffset="53980.29">3535 5165 0,'0'0'0,"84"-64"16,-62 64-16,-1-21 0,-42 21 47,-1 0-47,-20 21 0,21 0 0,0-21 15,-22 22-15,22-1 0,-21 0 0,21 0 16,0-21-16,-1 21 0,1 0 15,21 1-15,0-1 0,-21-21 16,21 21-16,0 0 16,21-21-16,0 0 15,1 21-15,-1-21 0,21 0 16,-21 0-16,22 0 0,-22 0 0,21 0 16,-21 21-16,22-21 0,-22 0 15,21 0-15,-21 22 0,0-22 0,1 21 16,-22 0-16,0 0 15,0 0-15,-43-21 16,22 21-16,-21 1 0,21-22 0,-22 21 16,1 0-16,0-21 0,-1 0 0,22 21 15,-21-21-15,21 0 0,-22 0 16,22 0-16,0 0 0,0 0 0,0 0 16,21-21-16,0 0 15,0 0 1,0-1-16,0 1 15,0 0-15,21 0 0,-21 0 16</inkml:trace>
  <inkml:trace contextRef="#ctx0" brushRef="#br0" timeOffset="54187.17">3217 4995 0,'0'0'0,"0"-21"0,-21 21 0,0-21 16,0 0 0,0 21-16,42 21 47,0-21-47,0 0 15,0 0-15</inkml:trace>
  <inkml:trace contextRef="#ctx0" brushRef="#br0" timeOffset="56047.66">4826 5503 0,'-21'0'16,"21"-21"0,0 0-1,0 0-15,21 0 0,0 0 16,0-1-16,0-20 0,-21 21 0,22 0 16,-1-22-16,0 22 0,-21-21 0,21 0 15,-21-1-15,21 1 0,-21 0 16,0-1-16,0 1 0,0 0 0,0-1 15,0 1-15,0 21 0,0 0 0,0-1 16,-21 22 0,0 0-1,0 22-15,21 20 0,-21-21 0,-1 21 0,1 1 16,21-1-16,-21 0 16,0 1-16,0 20 0,0-20 0,21-1 15,0 0-15,-22 1 0,22-1 0,0 0 16,0 1-16,0-1 0,0-21 0,0 21 15,0-20-15,22-1 0,-1 0 16,0 0-16,21-21 0,-21 0 0,22 0 16,-22 0-16,21 0 0,1 0 0,-22-21 15,21 0-15,0 0 0,-20-22 16,20 22-16,-21 0 0,21-21 0,-20-1 16,20 22-16,-21-21 0,0-1 15,0-20-15,1 21 0,-1-1 16,0-20-16,-21 20 0,0 1 0,21 0 15,-21-1-15,21 1 0,-21 0 0,0 21 16,0-1-16,0 1 0,-21 21 31,0 21-31,21 1 0,0-1 16,-21 21-16,0 0 0,-1 1 16,22-1-16,0 0 0,0 1 0,-21-1 15,21-21-15,0 22 0,0-1 0,0 0 16,0-21-16,0 22 0,0-22 0,0 21 15,0-21-15,21 1 16,1-22-16,-1 21 0,0 0 0,0-21 16,0 0-16,0 0 0,1 0 0,20 0 15,-21 0-15,0 0 0,22-21 0,-22 0 16,21 21-16,-21-22 0,0 1 16,22 0-16,-22 0 0,0 0 0,0 0 15,0-22-15,1 22 0,-1 0 0,-21 0 16,0 0-16,-21 21 31,21 21-15,-22 0-16,22 0 0,-21 0 0,21 0 15,0 1-15,0-1 16,0 0-16,0 0 0,21 0 0,-21 0 16,22-21-16,-22 22 0,21-1 0,-21 0 15,21 0-15,-21 0 16,21-21-16,-42 0 31,0 0-31,0 0 16,-1 0-16,1 0 0,0-21 15,0 21-15,0 0 0,21-21 16,-21 21-16,-1 0 0,1 0 16,21 21-1,0 0 1,21 0-1,1-21-15,-1 22 0,0-22 0,0 0 16,0 21-16,0-21 0,1 0 0,20 0 16,-21 0-16,0 0 0,22 0 15,-22 0-15,21 0 0,-21 0 0,22 0 16,-22-21-16,0 21 0,21-22 0,-21 1 16,1 0-16,-1 0 0,0 21 0,21-21 15,-21-22-15,1 22 16,-1 0-16,0 0 0,0 0 0,0 0 15,0-1-15,-21 1 0,0 0 0,0 0 16,22 0-16,-22 0 0,-22 21 31,1 0-31,0 21 0,0 0 16,0 0-16,0 0 0,21 0 0,-22 1 16,22-1-16,-21 0 0,21 0 0,0 21 15,0-20-15,0-1 0,0 0 16,0 0-16,0 0 0,0 0 0,21 1 15,1-22-15,-1 21 0,0 0 0,0-21 16,21 0-16,-20 21 16,-1-21-16,21 0 0,0 0 0,-20 0 15,20 0-15,0 0 0,-21 0 0,22-21 16,-1 0-16,0 21 0,1-21 0,-22-1 16,21 22-16,1-21 0,-22 0 0,21 0 15,-21 0-15,0 0 0,22-1 16,-22 1-16,0 0 0,-21 0 0,21 0 15,-21 0-15,0-1 0,0 1 0,0 0 16,0 0-16,0 0 0,-21 21 16,0 0-16,0 0 15,0 0-15,-1 0 0,1 0 16,-21 0-16,21 21 0,0 0 16,-1-21-16,1 21 0,0 0 0,0 22 15,0-22-15,0 0 0,21 0 0,0 0 16,0 1-16,0-1 0,0 0 15,0 0-15,0 0 0,0 0 16,21-21-16,0 0 0,0 0 16,0 0-16,0 0 0,1 0 0,-1 0 15,0 0-15,0 0 0,0-21 16,0 0-16,1 0 0,20 0 0,-21 0 16,0-22-16,0 22 0,1-21 0,-1-1 15,0 1-15,0 0 0,0-1 16,0-20-16,1 21 0,-22-22 0,21 1 15,0 20-15,-21 1 0,0 0 16,0-1-16,0 1 0,0 21 0,0 0 16,0-1-16,0 1 0,-21 21 0,0 0 15,-1 0-15,1 0 0,21 21 16,-21 22-16,21-22 0,-21 21 16,0 1-16,21-1 0,0 0 0,0 22 15,-21-22-15,21 22 0,0-22 0,0 21 16,0-20-16,0-1 0,0 0 0,0 1 15,0-1-15,0-21 0,0 0 16,0 1-16,0-1 0,0 0 0,21 0 16,0-21-16,0 0 15,0 0-15,0 0 0,1 0 16,-1 0-16,0 0 0,0-21 0,0 0 16,22 0-16,-1-1 0</inkml:trace>
  <inkml:trace contextRef="#ctx0" brushRef="#br0" timeOffset="56543.38">8636 5186 0,'0'0'0,"0"-21"0,0 0 0,0-1 15,-21 22 17,21 22-32,0-1 15,-21 0-15,21 0 0,0 0 16,0 0-16,0 1 0,-22-22 15,22 21-15,0 0 0,0 0 0,0 0 16,0 0 0,-21-21-16,21-21 47</inkml:trace>
  <inkml:trace contextRef="#ctx0" brushRef="#br0" timeOffset="56719.27">8615 4911 0,'0'0'16,"0"-21"-16,-21-1 0,21 1 0,0 0 15,-22 21-15,22-21 0,-21 21 16,21 21 15,0 0-31,0 0 16,21-21-16,1 22 0,-1-22 15,0 0-15,0 21 0</inkml:trace>
  <inkml:trace contextRef="#ctx0" brushRef="#br0" timeOffset="57187.01">9123 4974 0,'-21'0'16,"21"21"-16,-22-21 15,22 22-15,-21-22 0,21 21 16,0 0-16,0 0 0,0 0 16,0 0-16,0 1 0,0-1 0,0 0 15,0 0-15,0 0 0,0 0 0,0 1 16,0-1-16,0 0 0,0 0 16,-21-42 30,21 0-46,0 0 0,0-1 16,0 1-16,0 0 0,0-21 16,0 21-16,0-22 0,21 1 0,0 0 15,1 20-15,20-20 0,-21 0 0,21 21 16,1-1-16,-22 1 0,21 21 16,1 0-16,-1 0 0,-21 0 15,21 21-15,1 1 0,-1-1 0,0 0 16,-20 21-16,-1-21 0,0 22 0,-21-22 15,21 21-15,-21 1 0,0-22 0,0 21 16,0-21-16,-21 0 0,0 22 16,0-22-16,-1 0 0,22 0 0,-21 0 15,0 1-15,0-1 0,21 0 16,21-21 0,0 0-1,22 0-15,-1-21 0</inkml:trace>
  <inkml:trace contextRef="#ctx0" brushRef="#br0" timeOffset="57528.03">11515 4509 0,'-22'0'16,"1"0"-16,0 0 0,0 0 0,0 0 16,0 0-16,-1 21 15,22 21-15,0-21 0,-21 22 0,21-22 16,-21 21-16,21 22 0,0-22 16,-21 0-16,21 22 0,0-22 0,-21 0 15,21 22-15,0-22 0,-21-21 0,21 22 16,0-1-16,0-21 0,0 0 0,0 22 15,-22-22-15,22 0 16,-21 0-16,0-21 16,0 0-1,0 0-15,0 0 0,-1-21 16,1 21-16</inkml:trace>
  <inkml:trace contextRef="#ctx0" brushRef="#br0" timeOffset="58135.67">10710 5144 0,'0'0'0,"-21"0"0,-42-22 15,63 1 1,21 0-16,0 21 16,0 0-16,21-21 0,22 21 0,-1 0 15,1-21-15,-1 21 0,1-21 16,21 21-16,-22-22 0,22 22 16,-22-21-16,-20 0 0,20 0 0,-21 0 15,1 0-15,-1-1 0,0 1 0,-20-21 16,-1 21-16,0-22 0,0 22 0,-21 0 15,0-21-15,0 21 0,0-1 16,0 1-16,0 0 0,0 0 0,0 0 16,-21 42 15,21 0-31,-21 0 0,21 0 16,-21 1-16,21 20 0,0 0 0,0 1 15,-22-1-15,22 0 0,-21 1 0,0-1 16,21 0-16,0 1 0,-21-1 15,0 0-15,0-21 0,21 22 0,0-22 16,0 0-16,-22 0 0,22 0 16,0 1-16,-21-22 0,21 21 0,0-42 47,21-1-47,1 1 0,-22 0 15,21 0-15,0 0 0,0 0 0,21-22 16,-20 1-16,-1 21 0,0-22 0,21 1 15,-21 21-15,1 0 0,20 0 0,-21-1 16,0 22-16,0 0 0,1 0 16,-1 22-1,-21-1-15,0 0 0,0 21 0,0-21 16,0 1-16,0 20 0,0-21 0,0 0 16,-21 0-16,-1 1 0,22-1 0,0 0 15,0 0-15,-21 0 0,21 0 0,-21 1 16,21-1-1,21-21 1,0 0 0,1 0-16,-1-21 0,0-1 0,0 22 15</inkml:trace>
  <inkml:trace contextRef="#ctx0" brushRef="#br0" timeOffset="58467.48">12192 5038 0,'0'0'0,"21"0"15,0 0-15,0 0 16,1 0-16,-22-21 0,21 21 16,0 0-16,0-22 0,0 22 0,0-21 15,1 21-15,-1-21 0,0 21 0,0-21 16,0 0-16,0 0 0,-21-1 16,0 1-16,-21 21 31,0 0-31,0 0 0,0 0 0,0 21 15,-1 1-15,-20-1 0,21 0 16,0 21-16,0-21 0,-1 1 0,1 20 16,21-21-16,0 21 0,0-20 15,0-1-15,0 21 0,0-21 0,0 0 16,0 1-16,21-22 0,1 21 0,-1 0 16,0-21-16,0 0 0,0 0 0,0 0 15,1 0-15,-1 0 0,21 0 0,-21-21 16,0 21-16,1-21 0,-1-1 0,0 1 15,0-21-15</inkml:trace>
  <inkml:trace contextRef="#ctx0" brushRef="#br0" timeOffset="59051.15">13906 4424 0,'22'-21'0,"-44"42"0,86-63 0,-43 20 15,0 1-15,0 0 0,1 0 0,-1 0 16,-21 0-16,0-22 15,0 22-15,0 0 0,0 0 0,0 0 0,0-1 16,-21 1-16,-22 21 16,22 0-16,0 0 0,-21 0 0,-1 0 15,1 21-15,0 1 0,-1 20 16,1 0-16,0 1 0,-1-1 0,1 21 16,0-20-16,-1 20 0,22 1 0,-21-1 15,21 1-15,-1-1 0,1 1 0,0-1 16,0 1-16,21-22 0,-21 22 15,21-22-15,0 0 0,0 1 0,0-1 16,21 0-16,21-21 0,-21 1 0,1-1 16,20 0-16,0 0 0,1-21 15,-1 0-15,0 0 0,1 0 0,20 0 16,1 0-16,-22 0 0,21-21 0,1 0 16,-1 0-16,1-1 0</inkml:trace>
  <inkml:trace contextRef="#ctx0" brushRef="#br0" timeOffset="60083.33">14499 4974 0,'0'0'15,"21"-42"-15,43-85 0,-43 106 16,-21-22-16,0 22 0,0-21 0,0 21 16,0 0-16,0-1 0,-21 1 15,0 21-15,-1 0 0,1 0 16,0 0-16,-21 0 0,21 0 16,-22 21-16,22 1 0,-21-1 0,-1 0 15,1 0-15,21 21 0,-21-20 0,-1 20 16,22 0-16,-21 1 0,21-1 15,-1 0-15,1 1 0,0-22 0,21 21 16,-21-21-16,21 0 0,0 22 0,0-22 16,21 0-16,0-21 0,0 0 15,22 0-15,-22 0 0,21 0 16,-21 0-16,22 0 0,-1-21 0,0 21 16,1-21-16,-1 0 0,0-1 0,1-20 15,-1 21-15,-21-21 0,22 20 0,-22-20 16,0 0-16,0 21 0,0-22 15,-21 1-15,0 21 0,0-22 16,0 22-16,0 0 0,0 0 16,-21 42-1,0 0-15,21 0 16,-21 22-16,0-22 0,-1 21 0,22 1 16,0-22-16,0 21 0,0 0 15,0 1-15,0-22 0,0 21 0,0-21 16,0 1-16,0-1 0,0 0 0,22 0 15,-1 0-15,21-21 0,-21 0 0,0 0 16,1 0-16,20 0 0,-21 0 0,21 0 16,1-21-16,-22 21 15,21-21-15,1 0 0,-22 0 0,21-1 16,0-20-16,-20 21 0,20-21 0,-21-1 16,21 22-16,-20-21 0,-1-1 0,0 22 15,0 0-15,-21 0 0,0 0 0,0 0 16,-21 21-1,0 21-15,0 0 16,21 0-16,0 0 0,-22 0 0,22 1 16,0-1-16,0 0 0,0 21 0,0-21 15,0 1-15,22-1 0,-22 0 0,0 0 16,21 0-16,0 0 0,-21 1 16,0-1-16,0 0 15,0 0-15,0 0 16,-21-21-16,0 0 0,-1 0 15,1 0-15,0 0 0,0 0 16,0 0-16,0 0 16,-1 0-16,44 0 47,-1 21-47,0-21 0,0 0 0,0 0 15,0 0-15,1 0 0,20 0 16,-21 0-16,21 0 0,1 0 0,-22 0 15,21 0-15,1-21 0,-1 21 16,-21-21-16,21 0 0,1 21 0,-22-21 16,21 0-16,-21-1 0,1 1 0,20 0 15,-21-21-15,0 21 0,0-22 16,-21 1-16,22 21 0,-22-22 0,21 22 16,-21 0-16,0 0 0,0 0 0,0 0 15,-21 21 1,-1 21-16,1 0 0,0 0 0,21 0 15,-21 0-15,0 22 16,21-22-16,-21 0 0,21 21 0,0-20 0,0-1 16,0 0-16,0 21 0,0-21 0,0 1 15,0-1-15,21 0 16,0-21-16,0 0 0,-21 21 0,21-21 16,0 0-16,1 0 15,-1 0-15,0 0 0,21-21 0,-21 0 16,22 21-16,-22-21 0,21-1 0</inkml:trace>
  <inkml:trace contextRef="#ctx0" brushRef="#br0" timeOffset="61090.75">17632 4572 0,'0'0'0,"0"-21"0,-21-21 16,-1 20-16,22 1 0,-21 21 0,0 0 15,0-21-15,0 21 0,0 0 0,-1 0 16,-20 0-16,21 21 0,-21 0 16,-1 1-16,1-1 0,21 0 0,-22 0 15,22 21-15,0-20 0,-21 20 0,21 0 16,21-21-16,0 22 0,-22-22 0,22 21 15,0-21-15,0 1 0,0-1 16,22 0-16,-1-21 0,0 21 0,21-21 16,1 0-16,-1 0 0,0 0 15,22 0-15,-22-21 0,22 0 0,-22 0 16,0-1-16,22 1 0,-22 0 16,-21 0-16,22 0 0,-22 0 0,0-22 15,-21 22-15,0 0 0,0-21 0,0 20 16,0-20-16,0 21 0,-21 0 0,0-22 15,-1 22-15,22 0 0,-21 0 16,0 21-16,0-21 0,21 0 0,0-1 16,21 1-1,0 21-15,0 0 0,22-21 16,-22 21-16,21 0 16,-21-21-16,22 0 0,-1 21 0,0-21 15,1 21-15,-1-22 0,0 22 0,-20-21 16,20 0-16,-21 21 0,0-21 0,0 21 15,-21-21-15,0 0 16,-21 21 0,0 0-16,0 21 15,21 0-15,-21 0 0,0 0 16,21 0-16,-22 22 0,1-1 0,21 0 16,-21 1-16,21-1 0,-21 0 0,21 1 15,0 20-15,-21 1 0,0-1 0,21 1 16,-22 20-16,22-20 0,0 21 15,0-1-15,0 1 0,0 0 16,0-1-16,0 1 0,0 21 0,0-22 16,0 22-16,0-21 0,0 0 0,0-1 15,0 22-15,0-21 0,0 21 0,0-22 16,0 1-16,0 21 0,-21-43 0,21 22 16,-21-22-16,0 22 0,21-43 0,-21 22 15,0-22-15,-1 22 0,1-43 0,0 21 16,0-21-16,0 1 0,0-22 0,-1 0 15,-20 0-15,21 0 0,-21-22 0,-1 1 16,1 0-16,-22-21 0,22-1 0,0 1 16,-22 0-16,22-22 0,-22 22 15,22-22-15,0 1 0,-1-22 0,1 22 16,21-1-16,-21 1 0,20-1 0,1 22 16,0-22-16,21 22 0,0-21 15,0 20-15,0-20 0,0 20 0,0 1 16,0-21-16,21 20 0,22-20 0,-22 20 15,21-20-15</inkml:trace>
  <inkml:trace contextRef="#ctx0" brushRef="#br0" timeOffset="63880.15">19812 4085 0,'0'0'0,"21"-21"0,0 0 0,0 21 0,-21-21 16,22 0-16,-22-1 0,21 1 15,-21 0-15,21 0 0,-21 0 0,0 0 16,0-1-16,0 1 0,0 0 0,0 0 15,-21 21-15,0 0 0,-1-21 16,-20 21-16,0 0 0,-1 0 16,1 0-16,0 21 0,-1-21 0,-20 21 15,-1 21-15,22 1 0,-21-1 16,20 22-16,-20 20 0,20-20 0,1 20 16,0 1-16,-1-21 0,22 20 15,0 1-15,0-22 0,21 22 0,0-21 16,0-1-16,0 1 0,0-22 0,0 21 15,21-20-15,0-22 0,22 21 0,-22-21 16,21 1-16,0-1 0,1-21 0,-1 0 16,0 0-16,1 0 0,-1 0 15,22 0-15,-22-21 0,0-1 0,1 1 16,-1 0-16,0-21 0,1 21 16,-1-22-16,0 22 0,-21-21 0,1-1 15,-1 1-15,0 0 0,0 21 0,-21-22 16,21 22-16,-21 0 0,0 0 15,0 0-15,-21 21 16,0 0-16,0 21 16,0 0-16,21 0 0,-22 0 15,22 0-15,-21 22 0,21-22 0,-21 0 16,21 21-16,0-20 0,0 20 16,0-21-16,0 0 0,0 0 0,0 1 15,0-1-15,21 0 0,0 0 0,1-21 16,-1 0-16,0 0 0,0 0 0,0 0 15,0 0-15,1 0 0,-1 0 16,21 0-16,-21-21 0,0 0 16,1 0-16,-1-1 0,0 1 0,0 0 15,-21 0-15,0-21 0,0 20 0,0-20 16,0 21-16,0 0 0,0 0 0,-21-22 16,0 22-16,0 21 0,21-21 0,-22 0 15,1 21-15,0 0 0,0 0 0,0 0 16,0 0-1,42 0 17,0 0-32,21 0 0,-21 0 0,1 0 15,20 0-15,-21 0 0,21 0 16,-20-21-16,20 21 0,0 0 16,-21 0-16,1 0 0,20 0 0,-21 0 15,0 0-15,0 21 0,1-21 0,-1 21 16,0 0-16,0 0 0,0 0 15,-21 1-15,21-1 0,-21 0 0,0 21 16,22-21-16,-22 1 0,0-1 16,0 0-16,0 0 0,0 0 0,0 0 15,0 1-15,0-1 0,0 0 0,0 0 16,0 0-16,0 0 16,-22-21-1,1 0 1,21-21-16,0 0 0,0 0 15,0 0-15,0 0 0,0-1 0,21-20 16,1 21-16,-1-21 0,0-1 0,0 22 16,0-21-16,0-1 0,1 22 0,20-21 15,-21 21-15,21 0 0,-20-1 16,20 1-16,-21 21 0,0 0 0,0 0 16,1 0-16,-1 0 0,0 0 0,0 0 15,-21 21-15,21 1 0,-21 20 16,0-21-16,0 0 0,0 0 15,0 22-15,0-22 0,0 21 0,0-21 16,0 22-16,0-22 0,0 21 16,0-21-16,0 1 0,0-1 0,0 0 15,0 0-15,0 0 0,21 0 16,1-21-16,-1 0 0,0 0 16,0 0-16,0 0 0,0-21 0,1 0 15,20 21-15,-21-21 0,0 0 16,22 0-16,-22-22 0,0 22 0,0 0 15,0-21-15,22 20 0,-43-20 0,21 21 16,-21-21-16,21 20 0,-21 1 16,0 0-16,0 0 0,-21 21 15,0 0-15,-1 0 16,1 0-16,0 0 0,0 21 16,21 0-16,0 0 0,0 1 15,0-1-15,0 0 0,0 0 0,21 0 16,0 0-16,0 22 0,-21-22 0,22 0 15,-1 0-15,-21 0 0,0 1 16,21-22-16,-21 21 0,21 0 0,-21 0 16,0 0-1,-21-21 1,0 0 0,0-21-16,-1 21 15,22-21-15,-21 21 0,0 0 0,0-21 16,0 21-16,0-21 0,-1 21 15,1 0-15,21 21 32,0 0-32,21 0 15,1-21-15,-1 0 0,0 21 16,21-21-16,-21 0 0,1 0 0,20 0 16,0 0-16,-21 0 0,22 0 0,-1 0 15,0 0-15,-20-21 0,20 0 16,-21 0-16,21 21 0,-20-43 15,-1 22-15,21 0 0,-21-21 0,0 21 16,1-22-16,-1 1 0,0 0 0,0-1 16,0-20-16,0 20 0,1 1 0,-1-21 15,0 20-15,0-20 0,0 20 16,0-20-16,1 21 0,-22-1 0,0-20 16,21 20-16,-21 22 0,0-21 0,0 21 15,0 0-15,0-1 0,0 1 0,-21 21 16,-1 0-1,1 21-15,0 1 0,0 20 16,21 0-16,-21 1 0,0-1 0,21 21 16,-22-20-16,22 20 0,-21-20 15,0 20-15,21-21 0,0 22 16,0-22-16,-21 22 0,21-22 0,0 22 16,0-22-16,0 0 0,0 1 0,0-1 15,0 0-15,0 1 0,0-22 0,0 0 16,21 21-16,-21-21 0,21-21 0,-21 22 15,21-1-15,1-21 0,-1 0 16,0 0-16,0 0 0,0 0 16,22 0-16,-22-21 0,0-1 0,21 1 15,-21 0-15,22 0 0,-22 0 0,0 0 16,21-1-16,-20-20 0,-1 21 16,0-21-16,-21 20 0,0 1 15,0 0-15,0-21 0,0 21 16,0-1-16,-21 22 0,0 0 0,-1 0 15,1 0-15,0 0 0,0 0 16,21 22 0,0-1-16,0 0 0,0 0 15,21 0-15,0 0 0,0 1 0,-21-1 16,22-21-16,-1 21 0,-21 0 0,0 0 16,21 0-16,0 1 0,-21-1 15,0 0-15,0 0 16,0 0-1,21-21-15,0 21 16,1-21-16,-1 0 16,0 0-16,0 0 0,0 0 15,0 0-15,1 0 16,-1-21-16,0 21 0,0-21 0,0 0 16,0 21-16,1-21 0,-22 0 0,21-1 15,0-20-15,0 21 0,-21 0 0,21-22 16,-21 22-16,21 0 0,-21 0 0,22 0 15,-22 0-15,0-1 0,0 1 16,0 42 15,0 1-31,0-1 0,0 0 16,-22 0-16,22 0 0,-21 0 0,21 1 16,0 20-16,0-21 0,0 0 15,0 0-15,0 1 0,0-1 0,0 0 16,21 0-16,1 0 0,-1 0 15,0-21-15,0 22 0,0-22 16,0 0-16,1 0 0,-1 0 16,0 0-16,-21-22 0,21 1 15,0 21-15,0-21 0,-21 0 16,22 0-16,-1-22 0,-21 22 0,21-21 0,-21 21 16,21-22-16,-21 22 0,21 0 15,0 0-15,-21 0 0,0 0 0,0-1 16,0 44 15,0-1-31,-21 0 16,21 0-16,0 0 0,0 0 0,0 1 15,0 20-15,0-21 0,0 0 0,0 0 16,0 1-16,0-1 0,0 0 16,0 0-16,0 0 15,0 0 1,21-21-16,1 0 15,-1 0-15,0 0 0,0-21 16,0 0-16,0 0 16,1 21-16,-1-21 0,0 0 0</inkml:trace>
  <inkml:trace contextRef="#ctx0" brushRef="#br0" timeOffset="65083.51">23812 4763 0,'0'0'0,"0"-22"0,0 1 15,0 0-15,0 0 0,0 0 16,-21 21 15,0 0-31,0 21 0,0 0 16,0-21-16,-1 21 0,1 0 0,21 22 15,-21-22-15,0 0 0,21 0 0,-21 22 16,21-22-16,0 0 0,0 0 0,0 0 16,0 22-16,0-22 0,0 0 15,0 0-15,21 0 0,0-21 16,0 0-16,0 21 0,1-21 15,-1 0-15,0 0 0,21 0 0,-21 0 16,1 0-16,-1 0 0,21 0 0,-21-21 16,22 0-16,-22 21 0,21-21 15,-21 0-15,22 0 0,-22-22 0,21 1 16,-21 21-16,0-22 0,22 1 16,-22 0-16,0-22 0,0 22 0,0 0 15,1-1-15,-22 1 0,21 0 0,-21-22 16,0 22-16,21-1 0,-21 22 15,0-21-15,0 0 0,0 20 0,0 1 16,0 0-16,-21 21 0,0 0 16,21 21-16,0 0 15,-22 1-15,22-1 0,-21 21 0,21 0 16,0-20-16,0 20 0,0 0 16,0 1-16,0-1 0,0 0 0,0 1 15,0 20-15,0-21 0,0 1 0,0-1 16,0 0-16,0 1 0,0-22 15,0 21-15,0-21 0,21 22 0,-21-22 16,22 0-16,-22 0 0,21 0 16,0-21-16,0 0 0,0 0 15,0 0-15,1 0 16,-1-21-16,0 0 0,0 21 0,0-21 16,0 0-16,-21 0 0,22-1 0,-1-20 15,0 21-15,-21 0 0,21 0 16,-21-22-16,21 22 0,-21 0 15,0 0-15,0 42 32,0 0-32,0 0 0,0 0 0,0 1 15,0-1-15,0 0 16,0 0-16,0 0 0,0 0 0,0 1 16,0-1-16,0 0 0,0 0 0,21 0 15,1-21-15,-1 0 16,0 0-16,0 0 0,0 0 15,0 0-15,1 0 16,-1-21-16,0 0 0,0 0 16,-21 0-16,21-1 0,-21 1 0,21 0 15,-21 0-15,22-21 0,-22 20 16,0 1-16,0-21 0,0 21 0,0 0 0,0-1 16,0 1-16,0 0 0,-22 21 15,-20 0-15,21 0 0,0 0 16,0 0-16,-1 21 0,1 0 0,-21-21 15,21 43-15,0-22 0,-1 0 0,1 0 16,0 22-16,21-22 0,0 0 0,0 0 16,0 0-16,0 0 0,0 1 0,0-1 15,0 0-15,0 0 16,21-21-16,0 0 0,1 0 0,20 0 16,-21 0-16,0 0 0,0 0 15,1-21-15,20 21 0,-21-21 0,21 0 16,-20-1-16,-1 1 0,21 0 0,-21 0 15,22 0-15,-22 0 16,21-1-16,-21 1 0,22 0 0,-22 0 16,0 21-16,0-21 0,0 21 0,0 0 15,-21 21 1,0 0-16,0 0 16,0 0-16,0 1 0,-21-1 15,21 0-15,0 0 0,-21 0 0,21 0 16,0 1-16,0-1 0,0 0 0,0 0 15,21 0 1,0-21-16,1 0 0,-1 0 16,0 0-16,0 0 15,0 0-15,0-21 16,1 0-16,-1 0 0,0 21 16,-21-21-16,21-1 0,0 1 0,-21 0 15,0 0-15,0 0 0,21-22 0,-21 22 16,0 0-16,0 0 0,0-21 0</inkml:trace>
  <inkml:trace contextRef="#ctx0" brushRef="#br0" timeOffset="65355.37">24384 4466 0,'0'0'0,"-21"0"0,0 0 0,21-21 31,21 21-31,0 0 0,21 0 0,1-21 16,-1 21-16,0 0 0,22-21 15,-22 21-15,22 0 0,-22-21 0,21-1 16,-20 22-16,-1 0 0,0-21 0,1 21 16,-22 0-16,0-21 0,0 21 0,0 0 15,-21-21-15,0 0 16,-21 21-16,0 0 15,-21-21-15,21 21 0,-43 0 16,22-22-16</inkml:trace>
  <inkml:trace contextRef="#ctx0" brushRef="#br0" timeOffset="65603.23">22352 4255 0,'-42'0'15,"84"0"-15,-127 0 0,43 0 0,21 0 16,42 0 0,21 0-16,-21 0 0,43 0 0,-22 0 15,22 0-15,-1 0 0,1 0 16,-1 0-16,1 0 0,-22-22 16,22 22-16,-22 0 0,0 0 0,-21-21 15,22 21-15,-22 0 0,0 0 0,-42 0 31,0 0-31,-22 0 0,1 0 16</inkml:trace>
  <inkml:trace contextRef="#ctx0" brushRef="#br0" timeOffset="70866.91">1355 6646 0,'0'0'0,"42"-42"15,-42 21 1,21 0-16,0 0 0,-21-1 0,21 1 16,-21 0-16,0-21 0,0 21 15,0-1-15,0 1 0,0 0 0,0 0 16,0 0-16,0 0 0,0-1 15,-21 22-15,0-21 0,0 21 16,0 0-16,0 0 0,-1 0 16,-20 21-16,21 1 0,-21 20 15,-1-21-15,22 21 0,-21 1 0,21-1 16,-22 0-16,1 22 0,21-22 16,-22 22-16,22-22 0,0 22 0,0-22 15,0 0-15,21 22 0,-21-22 16,21 0-16,0 1 0,0 20 0,0-20 15,42-22-15,-21 21 0,0 0 16,0-20-16,22-1 0,-22 0 0,21-21 16,1 0-16,-1 0 0,0 0 0,1-21 15,-1 21-15,0-21 0,1-1 16,20-20-16,-21 21 0,22-21 16,-22-1-16,1 22 0,-1-21 0,0-1 15,1 1-15,-1 0 0,-21-22 16,0 22-16,-21 0 0,0-22 0,0 1 15,0-1-15,0 1 0,0 20 16,0-20-16,-42 20 0,21-20 0,0 21 16,-22-1-16,1 22 0,0 0 0,-22 0 15,22 0-15,-22 21 0,22 0 16,-22 0-16,1 21 0,-1 0 0,22 0 16,-21 21-16,20 1 0,-20-1 15,20 22-15,22-1 0,-21 1 0,21-1 16,-22 1-16,43-22 15,0 21-15,0 1 0,0-22 0,0 1 16,0-1-16,0 0 0,22 1 0,-1-1 16,21-21-16,-21 0 0,22 0 15,-1 1-15,0-22 0,22 0 0,-22 0 16,0 0-16,22 0 0,-1-22 16,-20 1-16,20 0 0,-20 0 0,20 0 15,-21 0-15,1-22 0,20 22 0,-20 0 16,-22-21-16,21 20 0,0 1 15,-20-21-15,-1 21 0,0 0 0,0 21 16,0-22-16,-21 1 0,21 21 16,-21 21-1,0 1-15,0-1 16,0 0-16,0 0 0,0 0 16,0 0-16,0 22 0,0-22 0,0 0 15,0 0-15,0 0 0,0 1 0,0-1 16,22 0-16,-22 0 15,21 0-15,0-21 0,0 21 16,0-21-16,0 0 0,1 0 16,-1 0-16,0-21 0,0 0 15,0 0-15,0 21 0,1-21 0,-1 0 16,0-1-16,0 1 0,0 0 16,0 0-16,-21-21 0,22 20 15,-22 1-15,21 0 0,-21-21 0,0 21 16,21-1-16,-21 1 0,0 0 15,21 21-15,-21 21 32,0 0-32,0 1 0,-21-22 0,21 21 15,-21 21-15,21-21 0,0 0 16,0 1-16,0-1 0,-21 0 0,21 0 16,0 0-16,0 0 0,0 1 0,0-1 15,0 0-15,0 0 0,21-21 16,-21 21-16,21-21 0,0 0 0,0 0 15,0 0-15,1 0 0,-1 0 16,0 0-16,0 0 0,21 0 16,-20-21-16,-1 0 0,0 21 0,21-21 15,-21 0-15,1-1 0,-1 1 0,0 0 16,0 0-16,0 0 0,-21 0 16,0-1-16,21 1 0,-21-21 0,0 21 15,22 0-15,-22-1 0,0 1 16,-22 21-1,1 0-15,21 21 16,-21 1-16,0-1 0,21 0 0,-21 0 16,0 0-16,21 0 0,-22 1 15,22-1-15,0 0 0,0 0 16,0 0-16,0 0 0,0 1 0,0-1 16,0 0-16,0 0 0,0 0 0,22-21 15,-1 21-15,0-21 16,0 0-16,0 0 0,0 0 0,1 0 15,-1 0-15,21-21 0,-21 21 0,0-21 16,1 21-16,-1-21 0,0 0 16,0 0-16,0 21 0,0-22 0,1 1 15,-1 0-15,0 0 0,-21 0 0,0 0 16,0-1-16,0 1 0,0 0 0,0 0 16,0 0-1,0 42 1,0 0-1,0 0-15,0 0 16,0 1-16,0-1 0,0 0 16,21 0-16,-21 0 0,0 0 15,0 1-15,21-22 0,-21 21 0,21 0 16,-21 0-16,22 0 16,-22 0-16,21-21 0,0 22 0,0-22 15,0 0-15,0 0 16,1 0-16,-1 0 0,0 0 15,0 0-15,0 0 0,0-22 16,1 1-16,-1 21 0,0-21 0,21 0 16,-21 0-16,1 0 0,-1-22 0,0 22 15,0 0-15,21-21 0,-20-1 16,-1 1-16,0 0 0,0-1 0,0 1 16,0 0-16,1-1 0,-1-20 0,0 20 15,0 1-15,-21 0 0,0-1 0,0 22 16,0 0-16,0-21 0,0 21 15,0-1-15,-21 22 16,0 0-16,21 22 0,-21-1 16,-1 0-16,1 0 0,0 21 15,21 1-15,-21-22 0,0 42 16,0-20-16,21-1 0,0 0 0,-22 1 16,22-1-16,-21 0 0,21 1 0,0-1 15,0 0-15,0 1 0,0-1 16,0-21-16,0 0 0,21 22 0,1-22 15,-1 0-15,0 0 0,0 0 0,0-21 16,0 22-16,1-22 0,20 0 0,-21 0 16,0 0-16,0 0 0,22 0 15,-22-22-15,0 22 0,0-21 0,0 0 16,1 21-16,-1-21 0,0 0 16,-21 0-16,21-1 0,-21 1 0,21 0 0,-21 0 15,21 0-15,-21 0 16,0-1-16,0 1 0,0 0 15,-21 21 1,21 21-16,-21-21 16,0 21-16,21 1 0,-21-1 0,21 0 15,0 0-15,0 0 16,0 0-16,0 1 0,0-1 0,0 0 16,0 0-16,0 0 0,0 0 0,0 1 15,21-1-15,0-21 0,0 0 16,0 0-16,1 0 0,-1 0 15,0 0-15,0 0 0,0 0 16,0-21-16,22 21 0,-22-22 0,0 1 16,0 21-16,0-21 0,1 0 0,-1 0 15,0 0-15,0-1 0,-21 1 0,0 0 16,21 0-16,-21 0 0,0-22 16,0 22-16,0 0 0,0 0 0,0 0 15,0 0-15,-21-1 0,0 1 16,0 21-16,0 0 0,-1 0 0,1 0 15,-21 0-15,21 0 0,-22 21 16,22 1-16,-21-1 0,21 0 16,0 0-16,-22 0 0,43 0 0,-21 1 15,21 20-15,-21-21 0,21 0 0,0 0 16,0 22-16,0-22 0,0 0 16,0 0-16,21 22 0,0-22 0,0-21 15,1 21-15,-1 0 0,0-21 0,21 0 16,1 21-16,-1-21 0,0 0 0,1 0 15,-1 0-15,0 0 0,1 0 16,-1-21-16,0 21 0,1-21 0,-1 0 16,-21 0-16,21-1 0,-20 1 0,-1 0 15,0 0-15,0 0 0,0 0 0,0-1 16,-21 1-16,0 0 0,0 0 0,0 0 16,0 0-16,0-1 15,0 1-15,0 0 0,-21 21 16,0 0-16,0 0 0,0 0 0,0 0 15,-1 0-15,1 21 0,0-21 16,0 21-16,0 1 0,0-1 0,21 0 16,0 0-16,-22 21 0,1-20 15,21-1-15,0 0 0,0 0 0,0 0 16,0 0-16,0 1 0,0-1 0,0 0 16,21-21-16,1 0 15,-1 0-15,0 0 16,0 0-16,0 0 0,0-21 0,1 21 15,-1-21-15,0-1 0,0 1 16,0 0-16,0 21 0,-21-21 0,22 0 16,-1 0-16,0-1 0,-21 1 0,21 0 15,-21 0-15,21 0 0,-21 0 16,0-1-16,0 1 16,0 42-1,0 1 1,-21-22-16,21 21 0,-21 0 0,21 0 15,0 0-15,-21 0 0,21 1 16,0-1-16,0 0 0,0 0 16,0 0-16,0 0 0,0 1 0,21-1 15,0-21-15,0 21 0,0-21 0,1 0 16,-1 0-16,0 0 0,0 0 16,0 0-16,0 0 0,1 0 15,-1 0-15,0-21 0,0 0 0,21 21 16,-20-22-16,-1 1 0,0 21 0,0-21 15,21 0-15,-20 0 0,-1 0 0,0-1 16,0 1-16,-21 0 0,0 0 16,21 21-16,-21-21 0,0 0 0,0-1 15,0 1-15,-21 0 16,0 21-16,0 0 16,-22 0-16,22 0 0,0 21 0,0-21 15,-21 21-15,20 1 0,1-1 0,0 0 16,0 0-16,21 0 0,-21 0 0,21 1 15,-21-1-15,21 21 0,-22-21 16,22 0-16,0 1 0,0-1 0,0 0 16,22-21-16,-1 21 15,0-21-15,0 0 0,0 0 16,0 0-16,1-21 0,-1 21 16,0-21-16,0 0 0,0 21 15,0-22-15,1 1 0,-1 0 0,0 0 16,-21 0-16,21-22 0,0 22 15,0 0-15,-21-21 0,22 21 0,-22-22 16,21 1-16,-21 0 0,21-1 0,-21 1 16,0 0-16,21-1 0,-21 1 15,21 0-15,-21-1 0,0 22 0,0-21 16,0 21-16,0-1 0,0 1 16,0 0-16,-21 42 15,0 0 1,21 1-16,-21 20 0,21-21 15,-21 21-15,21 1 0,-22-1 0,1-21 0,21 22 16,0-1-16,0 0 0,-21 1 0,21-1 16,-21 0-16,21-21 15,0 22-15,0-22 0,0 21 0,0-21 16,0 1-16,0-1 0,0 0 0,0 0 16,0 0-16,0 0 0,21-21 15,0 22-15,0-22 0,1 0 16,-1 0-16,0 0 0,21 0 15,-21-22-15,1 1 0,-1 21 0,21-21 16,-21 0-16,0 21 0,22-21 0,-22 0 16,0-1-16,0 1 0,0 0 0,1 0 15,-1 0-15,0 0 0,0-1 16,-21 1-16,0 42 31,0 1-15,0-1-16,-21 0 0,0 0 15,21 0-15,0 0 0,-21 1 0,21-1 16,0 0-16,0 0 0,0 0 0,0 0 16,0 1-16,21-1 15,0-21-15,0 0 16,0 0-16,0 0 0,1 0 0,-1 0 16,21 0-16,-21 0 0,0-21 0,1 21 15,-1-22-15,21 22 0,-21-21 16,0 0-16,1 0 0,-1 0 0,0 0 15,-21-1-15,21 1 0,-21 0 16,21 0-16,-21 0 0,0 0 16,0 42 15,-21 0-31,21 0 0,-21 0 16,0 0-16,0 1 0,21-1 15,0 0-15,-22 0 0,22 0 16,-21 0-16,0 1 0,21-1 15,0 0-15,-21-21 16,21-21 15,21 0-15,-21-1-16,21 1 0,0 21 16,-21-21-16,22 0 0,-1 0 0,0 0 15,0-1-15,-21 1 0,21 0 0,0 0 16,1 0-16,20 0 0,-21 21 15,0 0-15,0 0 0,1 0 0,-1 0 16,0 0-16,-21 21 16,0 0-1,0 0-15,0 0 0,0 0 16,0 1-16,0-1 0,0 0 0,0 0 16,0 0-16,0 0 0,0 1 15,21-1 1,0-21-16,0 0 0,1 0 0,-1 0 15,0 0-15,0 0 0,0 0 16,0 0-16,22 0 0,-22 0 0,21-21 16,-21 21-16,1-22 0,20 1 0,-21 21 15,21-21-15,-20 0 0,-1 21 0,0-21 16,0 0-16,0-1 0,0 1 0,-21 0 16,0 0-16,0 0 0,0 0 15,0-1-15,0 1 0,0 0 16,-21 21-16,0 0 15,0 0-15,0 0 0,0 0 16,-1 0-16,1 0 0,0 21 0,0 0 16,0 1-16,0-1 0,-1 0 0,1-21 15,0 21-15,21 0 0,-21 0 16,21 1-16,-21-1 0,21 0 0,0 0 16,0 0-16,0 0 15,21-21-15,0 0 0,0 0 16,0 0-16,1 0 0,-1 0 15,0 0-15,0-21 0,0 0 16,0 21-16,1-21 0,-1 21 16,-21-21-16,21 0 0,0 21 0,-21-22 0,0 1 15,0 0-15,21 0 0,-21 0 16,21 21-16,-21-21 16,0 42 15,0 0-31,-21 0 15,0-21-15,21 21 0,-21 0 0,0 1 16,0 20-16,21-21 0,-22 21 0,22 22 16,0-22-16,0 1 0,0 20 0,0 1 15,-21-1-15,21 1 0,0-1 0,0 1 16,0 20-16,0-20 0,0 20 16,0 1-16,0-21 0,0-1 15,0 22-15,0-43 0,0 22 0,0-1 16,0-21-16,0 1 0,0-1 0,0 0 15,0-20-15,0 20 0,0-21 0,0 0 16,0 0-16,-21 1 0,0-22 0,0 21 16,0-21-16,-1 0 0,-20 0 0,21 0 15,-21 0-15,20 0 0,-20 0 0,0 0 16,-1-21-16,1-1 0,0 22 0,-1-21 16,1 0-16,0 0 0,21 0 0,-22 0 15,22-1-15,0 1 0,0 0 0,0-21 16,-1 21-16,1-1 15,21-20-15,-21 0 0,21 21 0,0-22 16,0 1-16,0 0 0,0-22 0,0 22 16</inkml:trace>
  <inkml:trace contextRef="#ctx0" brushRef="#br0" timeOffset="71308.56">6054 6456 0,'0'21'0,"0"0"16,0 0-1,21-21 17,0 0-32,-21-21 15,0 0-15,21 0 16,-21 0-16,0 42 47,0 0-32,-21-21-15,21 21 16,21-21 0,0 0-16,0 0 15</inkml:trace>
  <inkml:trace contextRef="#ctx0" brushRef="#br0" timeOffset="108014.71">8128 6181 0,'0'-21'16,"21"21"-16,-21 21 78,0 0-62,0 0-1,-21-21 32,0 0-47,21-21 16,0 0 0,-21 0-16,21-1 15,0 1-15,0 0 16,21 21 15,0 0-15,-21 21-1,0 0-15,0 1 0,21-22 16,-21 21-16,0 0 16,0 0-16,0 0 0,0 0 15,0 1-15,0-1 16,-21 0-16,0 0 15,0-21 1,21-21 15</inkml:trace>
  <inkml:trace contextRef="#ctx0" brushRef="#br0" timeOffset="108659.37">8403 6117 0,'-21'0'46,"21"21"-14,-21-42 30,21 0-62,0 0 16,0 42 46,0 0-46,0 0 0,0 1-16,0-1 31,0 0-31,0-42 47,0 0-47,0-1 15,0 1 1,0 0-16,0 0 16,21 21 15,0 0-31,0 21 15,-21 0-15,0 0 0,21-21 16,-21 22-16,0-1 0,0 0 16,0 0-16,0 0 15,0 0-15,0 1 0,-21-22 0,0 21 16,21 0-16,-21 0 0</inkml:trace>
  <inkml:trace contextRef="#ctx0" brushRef="#br0" timeOffset="115311.92">2074 8784 0,'0'-21'0,"0"0"16,0 0-16,0 0 16,21-1-16,-21 1 0,0 0 0,0 0 15,0 0-15,22 0 0,-22-1 16,21 22-16,-21-21 16,0 0-16,0 0 15,0 42 16,0 0-31,0 0 0,0 1 16,0 20-16,0-21 0,0 21 0,-21 1 16,21-1-16,0 0 0,-22 1 0,22-1 15,0 22-15,0-22 0,0 0 16,0 1-16,0-1 0,0 0 0,0 1 16,0-22-16,0 21 0,0-21 15,0 0-15,0 1 0,22-1 16,-1-21-16,-21 21 0,21-21 0,0 0 15,0 0-15,0 0 16,1-21-16,-1 0 0,0-1 16,21 1-16,-21 0 0,1 0 0,-1-21 15,21-1-15,-21 22 0,0-21 16,1-1-16,-1-20 0,0 21 0,0-1 16,0-20-16,-21 20 0,21 1 15,-21 0-15,22 21 0,-22-22 0,21 22 16,-21 0-16,0 0 0,0 0 0,-21 42 47,-1 0-47,22 21 0,-21-21 0,21 22 15,0-1-15,0 0 16,0 1-16,-21 20 0,21-20 0,0-1 16,0 0-16,0 1 0,0-1 15,0 0-15,0-21 0,0 1 0,21 20 16,-21-21-16,21-21 0,1 21 0,-1 0 15,21-21 1,-21 0-16,22 0 0,-22 0 0,0 0 0,0-21 16,21 0-16,-20 0 0,20 0 0,-21 0 15,0-1-15,0 1 0,1-21 16,20 21-16,-21-22 0,-21 1 16,21 21-16,0-21 0,-21 20 0,0 1 15,0 0-15,0 0 0,0 42 31,0 0-31,0 0 16,0 1-16,0-1 0,0 0 16,0 0-16,0 0 0,0 22 0,0-22 15,22 0-15,-1 0 0,0 0 0,-21 0 16,21 1-16,-21 20 0,21-21 16,0 0-16,-21 0 0,22 1 15,-22-1-15,-22-21 31,1 0-15,0 0-16,0 0 0,0-21 16,0-1-16,-1 22 0,22-21 0,-21 0 15,0 0-15,0 21 0,21-21 16,-21 21-16,0 0 0,-1-21 16,1 21-1,21 21-15,0 0 16,0 0-16,21 0 15,1 0-15,-1-21 0,0 0 16,0 0-16,0 22 0,22-22 16,-22 21-16,21-21 0,0 0 0,1 0 15,-1 0-15,22 0 0,-22 0 16,0 0-16,22-21 0,-22-1 16,0 22-16,1-21 0,-1 0 0,-21 0 15,22 0-15,-22 0 0,0-1 0,0 1 16,0 0-16,0 0 0,-21 0 15,0-22-15,22 22 0,-22 0 0,21 0 16,-21 0-16,0 0 0,0-1 0,0 1 16,-21 21 15,21 21-31,-22 1 0,22 20 16,-21-21-16,0 0 0,21 22 0,-21-22 15,21 0-15,0 21 16,0-21-16,0 1 0,0 20 0,0-21 15,21 0-15,0 0 0,0 1 0,22-22 16,-22 21-16,21 0 0,22-21 16,-22 21-16,0-21 0,1 0 15,-1 0-15,0 0 0,1 0 0,20 0 16,-20-21-16,-1 0 0,0 21 0,-21-21 16,22-1-16,-1 1 0,-21 0 15,0 0-15,1 0 0,-1 0 0,0-1 16,-21 1-16,0 0 0,0-21 15,0 21-15,0-1 0,0 1 0,0 0 0,0 0 16,-21 21 0,0 0-1,-1 0-15,1 21 0,-21-21 16,21 21-16,0 0 0,-22 1 0,22-1 16,-21 0-16,21 0 0,-1 0 15,1 22-15,21-22 0,0 0 0,0 0 16,0 0-16,0 0 0,0 1 15,0-1-15,21-21 0,1 0 16,-1 21-16,0-21 0,0 0 0,21 0 16,-20 0-16,-1 0 0,21 0 15,-21-21-15,0 21 0,22-21 0,-22-1 16,0 1-16,0 0 0,0 0 16,1-21-16,-1 20 0,0-20 0,0 0 15,0-22-15,0 22 0,-21-22 0,22 22 16,-1-21-16,-21-1 0,0 22 0,21-1 15,0-20-15,-21 21 0,21-1 16,-21 22-16,0-21 0,0 21 0,0-1 16,-21 44-1,0-1-15,21 21 16,-21-21-16,0 22 16,-1-1-16,1 21 0,0-20 0,0 20 15,21 1-15,0-22 0,-21 22 0,21-1 16,0-21-16,0 1 0,0-1 15,0 0-15,21 1 0,0-22 0,0 21 16,0-21-16,1 1 0,-1-1 0,0-21 16,0 21-16,0-21 0,0 0 0,1 0 15,20 0-15,-21 0 0,0 0 0,22 0 16,-22-21-16,21 21 0,-21-21 16,22-1-16,-1 1 0,21 0 0,-20-21 15,-1 21-15</inkml:trace>
  <inkml:trace contextRef="#ctx0" brushRef="#br0" timeOffset="116119.52">6329 9271 0,'0'0'0,"-21"0"0,-1 0 0,22 21 15,0-42 16,22 0-31,-22 0 0,21 0 16,0-1-16,-21 1 0,21-21 16,0 21-16,-21-22 0,21 1 15,1-21-15,-22 20 0,21-20 0,0 20 16,-21-20-16,0 21 0,21-22 0,-21 22 16,21-22-16,-21 22 0,0 0 15,0-1-15,0 22 0,0-21 0,0 21 16,0-1-16,-21 22 15,0 22-15,0-1 0,0 0 16,21 21-16,-22-21 0,1 22 16,0-1-16,21 0 0,0 22 0,0-22 15,-21 22-15,21-22 0,0 22 0,0-1 16,0-21-16,0 1 0,21 20 16,-21-20-16,21-22 0,0 21 15,-21-21-15,22 22 0,-1-22 0,0-21 16,0 21-16,0 0 0,0-21 0,1 0 15,-1 0-15,0 0 0,0 0 0,0 0 16,0-21-16,22 0 0,-22 0 0,0-1 16,0 1-16,22-21 0,-22 21 15,0-22-15,0 22 0,0-21 0,0 21 16,1-22-16,-22 22 0,0 0 0,21 0 16,-21 0-16,0 42 31,0 0-31,0 0 0,-21 22 15,21-22-15,-22 0 0,22 0 0,0 21 16,0-20-16,0-1 0,0 21 0,0-21 16,0 0-16,22 1 0,-1-1 0,-21 0 15,21-21-15,0 21 0,0-21 16,0 0-16,1 0 0,-1 0 0,0 0 16,0 0-16,0 0 0,0-21 15,1 21-15,-1-21 0,-21 0 0,0-1 16,21 1-16,-21-21 0,21 21 0,-21-22 15,0 1-15,21 21 0,-21-21 16,0-1-16,0 22 0,0-21 0,0 21 16,0-1-16,0 1 0,-21 21 15,0 0-15,0 0 0,0 0 0,-1 0 16,1 0-16,0 0 0,0 21 0,0-21 16,0 22-16,-1-22 0,1 21 15,0-21-15,0 21 0,0-21 0,0 0 16,-1 21-16,1-21 0,21 21 0,-21-21 15,0 0-15,0 0 0,0 0 16,-1 0-16,1 0 0,-21-21 16</inkml:trace>
  <inkml:trace contextRef="#ctx0" brushRef="#br0" timeOffset="116346.39">6159 8763 0,'0'0'0,"-42"0"15,42-21 1,42 21-1,-20 0-15,20 0 0,0 0 0,22-21 16,-22 21-16,22 0 0,20 0 0,-20-21 16,-1 21-16,-20-22 0,20 22 0,-21 0 15,1 0-15,-1 0 0,-21-21 0,0 21 16</inkml:trace>
  <inkml:trace contextRef="#ctx0" brushRef="#br0" timeOffset="116879.47">8276 8763 0,'0'0'0,"21"-21"0,-21-21 15,0 20-15,-21 22 47,21 22-47,0-1 16,0 0-16,0 21 0,-21-21 0,21 1 15,-21 20-15,21-21 0,0 21 16,0-20-16,0-1 0,0 0 0,-21 21 16,21-21-16,0 1 0,0-1 15,0 0-15,0 0 0,0-42 47,21 0-31,-21 0-16,0-1 0,0-20 0</inkml:trace>
  <inkml:trace contextRef="#ctx0" brushRef="#br0" timeOffset="117210.79">8403 8446 0,'0'0'0,"0"-22"0,0 1 16,0 0-16,0 0 0,0 0 15,-21 21 1,0 21 0,21 0-16,0 0 31,21-21-15,0 0-16,0 0 15,0-21-15,-21 0 16,0 0-16,0 0 15,-21 21-15,0-22 16,0 22-16,0 0 0,0 0 16,-1 0-16,1 0 0,0 0 15,21 22-15,0-1 16,0 0-16,0 0 16,0 0-16,0 0 15,21-21-15,0 22 0,1-1 16,-1-21-16,0 0 0,0 21 0,0-21 15</inkml:trace>
  <inkml:trace contextRef="#ctx0" brushRef="#br0" timeOffset="118347.14">9017 8594 0,'0'0'0,"0"21"31,-21 0-31,21 0 0,-21-21 16,21 21-16,-22 1 0,22-1 0,0 0 16,-21 0-16,21 0 0,-21 0 15,21 1-15,-21-1 0,21 21 0,0-21 16,0 0-16,-21 1 0,21-1 0,-21 0 16,21 0-16,0 0 15,0-42 16,0 0-31,0 0 0,0 0 16,0-1-16,0 1 0,0-21 0,0 0 16,21 20-16,0-20 0,-21 0 15,21-1-15,0 22 0,-21-21 16,21 0-16,22 20 0,-22 1 0,0 0 16,0 0-16,0 0 0,22 0 0,-22 21 15,0 0-15,0 0 0,22 0 0,-22 0 16,-21 21-16,21 0 0,0 0 0,-21 0 15,21 0-15,-21 1 0,0 20 16,0-21-16,0 21 0,0 1 0,0-22 16,0 21-16,0 1 0,21-22 0,-21 21 15,0-21-15,22 22 0,-22-22 0,0 0 16,21 0-16,-21 0 0,21 0 0,0 1 16,0-22-16,0 0 15,1 0-15,-1 0 0,21 0 16,-21 0-16,0-22 0,1 22 0,20-21 15,-21 0-15,21 0 0,-20 0 0,-1 0 16,0-1-16,0-20 0,0 21 0,0-21 16,1-1-16,-22 22 0,0-21 0,21-1 15,-21 22-15,0-21 0,21 21 16,-21 0-16,0-1 0,0 1 0,0 0 16,-21 42 15,0 0-31,21 1 0,-22-1 15,22 0-15,-21 21 0,21-21 16,0 1-16,0-1 0,0 21 16,-21-21-16,21 0 0,0 22 0,0-22 15,0 0-15,0 0 0,0 0 0,21 1 16,-21-1-16,21 0 0,1-21 0,-1 0 16,-21 21-16,21-21 0,0 0 0,21 0 15,-20 0-15,-1 0 0,0-21 16,21 0-16,-21 21 0,1-21 0,20-1 15,-21 1-15,0-21 0,0 21 16,1 0-16,-1-22 0,0 1 0,-21 21 16,21-22-16,-21 1 0,21 0 0,-21 21 0,0-22 15,0 1-15,21-22 0,-21 22 16,22 0-16,-22-1 0,0 1 16,0 0-16,0 21 0,0-1 0,0 1 15,0 0-15,0 0 0,0 0 0,0 0 16,-22 42 15,22 0-15,-21-21-16,21 42 0,-21-21 15,21 22-15,0-22 0,0 21 0,-21 1 16,21-1-16,-21 0 0,21 1 0,-21-1 16,21 0-16,0 1 0,0-1 0,0 0 15,0 1-15,0-22 0,0 21 16,0-21-16,0 22 0,0-22 15,0 0-15,21 0 0,0 0 0,0-21 16,0 21-16,0-21 0,1 0 16,-1 0-16,0 0 0,0 0 15,0 0-15,0-21 16,1 0-16,-1 0 0,-21 0 16,21 0-16,-21-1 0,21 22 15,-21-21-15,0 0 0,0 0 16,0 0-16,21 0 0,-21-1 15,0 1-15,0 0 0</inkml:trace>
  <inkml:trace contextRef="#ctx0" brushRef="#br0" timeOffset="120683.43">9906 8446 0,'-21'0'0,"0"0"16,-1 21-16,1-21 0,0 0 15,42 0 17,0 0-32,1 0 15,-1 0-15,21 0 0,-21-21 16,22 21-16,-1 0 0,-21 0 0,21-22 15,1 22-15,-22 0 0,21 0 0,-21 0 16,1 0-16,-1 0 0,0 0 0,-42 0 63,0-21-63,-1 21 15,1 0-15</inkml:trace>
  <inkml:trace contextRef="#ctx0" brushRef="#br0" timeOffset="121555.28">9652 8234 0,'-42'0'15,"20"0"1,1 0 0,21 21-16,21-21 47,1 0-47,-22-21 15,21 21-15,-21-21 0,0 0 16,-21 21-1,-1 0 1,1 0-16,0 0 0,0 0 16,0 0-16,0 0 0,-1 0 15,22 21 1,-21-21-16,21 21 0,0 0 16,21-21 15,1 0-31,-1 0 15,0 0-15,-21-21 0,0 0 32,-21 21-17,0 0 1,21 21 46</inkml:trace>
  <inkml:trace contextRef="#ctx0" brushRef="#br0" timeOffset="124027.23">10985 8805 0,'22'0'0,"-1"0"16,0 0-16,0 0 16,0 0-16,0-21 0,-21 0 15,22 21-15,-22-21 0,0 0 0,0 0 16,0-1-16,0 1 0,0 0 16,0 0-16,0 0 15,-22 0-15,1-1 0,0 22 0,0-21 16,0 0-16,0 21 0,-1 0 0,-20 0 15,21 0-15,-21 0 0,20 0 0,-20 21 16,21-21-16,-21 21 0,-1 1 0,1-1 16,21 0-16,-22 21 0,22-21 0,0 1 15,0 20-15,0-21 0,21 21 0,0-20 16,0-1-16,0 21 0,0-21 16,0 0-16,21 1 15,0-1-15,0-21 0,0 0 0,1 0 0,20 0 16,-21 0-16,21 0 0,-20 0 0,20-21 15,-21-1-15,21 1 0,-20 0 16,-1 0-16,21 0 0,-21 0 0,0-1 16,1 1-16,-1-21 0,0 21 15,-21-22-15,0 22 0,0 0 0,0-21 16,21 21-16,-21-1 0,0 1 0,0 0 16,-21 21-1,0 21-15,0 0 16,-1 1-16,22-1 0,-21 21 15,21-21-15,0 0 0,0 22 0,0-22 16,0 0-16,0 21 0,0-20 16,0-1-16,0 21 0,0-21 15,21 0-15,1 1 0,-1-22 0,0 21 16,21-21-16,-21 0 0,22 0 0,-22 0 16,0 0-16,21 0 0,-20 0 0,20 0 15,-21-21-15,0-1 0,22 1 0,-22 0 16,0 0-16,0-21 0,21-1 0,-20 22 15,-1-21-15,0-1 0,0 1 16,-21 0-16,21-1 0,0 1 0,1 0 16,-22-1-16,0-20 0,21 21 0,0-22 15,-21 22-15,0-1 0,0 1 0,0 21 16,21-21-16,-21 20 0,0 1 16,0 42-1,0 1-15,-21-1 16,21 21-16,-21 0 0,0 1 0,21-1 15,-22 0-15,1 1 0,0 20 0,21-20 16,0-1-16,-21 0 0,21 22 0,-21-22 16,21 0-16,0 1 0,0-1 0,0-21 15,0 22-15,0-22 0,21 0 0,0 0 16,0 0-16,0 0 0,1-21 0,-1 0 16,0 0-16,0 0 0,0 0 0,0 0 15,1-21-15,-1 21 16,21-21-16,-21 0 0,0-21 0,1 20 0,-1 1 15,0-21-15,0 21 0,0 0 16,0-22-16,1 22 0,-22 0 0,0 0 16,0 0-16,0-1 0,-22 44 31,22-1-31,-21 0 0,21 0 16,-21 0-16,0 0 0,21 1 0,0-1 15,0 0-15,-21 0 0,21 0 16,0 0-16,0 1 0,0-1 0,0 0 15,0 0-15,0 0 0,21-21 32,0 0-17,0-21-15,0 0 0,-21 0 16,22 21-16</inkml:trace>
  <inkml:trace contextRef="#ctx0" brushRef="#br0" timeOffset="124199.69">12107 8488 0,'0'0'0,"0"-21"0,0-22 15,-21 22-15,0 21 0,0-21 16,21 0-16,-21 21 0,-1-21 16,1 21-16,21 21 31,21-21-15,-21 21-16,22-21 0,-1 21 15,0-21-15,0 0 0,0 21 0,0 1 16</inkml:trace>
  <inkml:trace contextRef="#ctx0" brushRef="#br0" timeOffset="124810.85">12425 8636 0,'0'-21'15,"21"21"-15,-21-21 16,21 21-16,0 0 0,-21-21 0,21 21 15,1 0-15,-1 0 0,0 0 16,0 0-16,0 0 0,0 0 16,-21 21-16,22 0 0,-22 0 15,0 0-15,0 0 16,-22 1-16,1-1 0,0 0 0,-21 21 16,21-21-16,-22 1 0,22-1 0,-21 0 15,-1 0-15,1 0 0,21 0 0,-21 1 16,20-1-16,1-21 0,0 21 0,0-21 15,42 0 17,0 0-32,0 0 0,1-21 15,20 21-15,-21 0 0,21 0 16,-20 0-16,20 0 0,0 0 0,-21 0 16,22 0-16,-1 0 0,0 0 0,-20 0 15,20 21-15,-21-21 0,21 21 0,-20 0 16,-1 0-16,-21 1 0,0-1 0,21 21 15,-21-21-15,0 22 0,0-22 0,0 21 16,-21-21-16,0 22 0,-1-1 0,1 0 16,0 1-16,0 20 0,0-21 0,0 1 15,-1-1-15,-20 0 0,21 1 0,-21-1 16,20 0-16,-20-20 16,21-1-16,-21 0 0,-1 0 0,22 0 15,-21 0-15,21-21 0,-22 0 0,22 0 16,-21 0-16,21 0 0,-22 0 0,1-21 15,21 0-15,0 0 0,-22 0 0,22 0 16,0-1-16,21 1 0,-21 0 0,21 0 16,-21 0-16,21-22 0,0 22 0,0 0 15,0 0-15,0 0 0,0 0 0,0-1 16,0 1-16,21 0 0,0-21 0,0 21 16,0-1-16,0 1 0,22 0 0,-22-21 15,0 21-15</inkml:trace>
  <inkml:trace contextRef="#ctx0" brushRef="#br0" timeOffset="125206.63">12933 8848 0,'0'0'15,"0"-21"-15,0-1 16,21 1-16,-21 0 0,21 21 0,-21-21 0,21 21 15,0-21-15,1 0 0,-1 21 0,0-22 16,0 1-16,0 0 0,0 0 16,1 0-16,-22 0 15,0-1-15,0 1 16,-22 21 0,1 0-16,-21 0 0,21 21 15,0 1-15,-1-1 0,1-21 0,-21 42 16,21-21-16,0 0 0,21 1 0,0 20 15,-22-21-15,22 0 0,0 0 0,0 22 16,0-22-16,22 0 0,-1 0 0,0-21 16,0 21-16,0 1 0,0-22 15,1 0-15,20 21 0,-21-21 0,0 0 16,0 0-16,22 0 0,-22 0 0,0 0 16,0 0-16,-21-21 0,21 21 15,1 0-15,-22-22 0,0 1 0,21 0 16,0 21-16,-21-21 0,21 0 0</inkml:trace>
  <inkml:trace contextRef="#ctx0" brushRef="#br0" timeOffset="127424.59">14859 8763 0,'0'0'0,"21"0"16,0 0-16,-21-21 0,21 0 16,1 0-1,-22-1 1,21 22-16,-21-21 0,0 0 15,21 0-15,-21 0 0,0 0 16,0-1-16,0 1 16,0 0-16,0 0 0,-21 0 15,0 0-15,-1 21 0,1-22 0,21 1 16,-42 21-16,21 0 0,0 0 0,-1 0 16,1 0-16,-21 0 0,21 0 0,0 0 15,-22 21-15,22-21 0,-21 22 0,21-1 16,-22 0-16,22 21 0,-21-21 15,21 22-15,-1-1 0,1-21 16,0 22-16,0-1 0,21 0 0,0-21 0,0 22 16,0-22-16,0 0 0,0 0 0,0 0 15,42 1-15,-21-1 0,1-21 16,-1 0-16,21 0 0,-21 0 0,0 0 16,22 0-16,-1 0 0,-21-21 0,0 21 15,22-22-15,-1 1 0,-21 0 0,0-21 16,22 21-16,-22-1 0,21-41 15,-21 21-15,1 20 0,-1 1 16,-21-21-16,0 21 0,0 0 0,0-22 16,0 22-16,0 0 0,0 0 15,-21 21 1,21 21 0,-22 0-16,22 0 0,-21 0 0,21 1 15,0 20-15,0-21 0,0 0 16,0 22-16,0-22 0,0 0 0,0 21 15,0-21-15,21 1 0,1-1 16,-1 0-16,0-21 0,21 21 0,-21 0 16,22-21-16,-22 0 0,21 0 0,1 0 15,-1 0-15,0 0 0,1 0 0,-1-21 16,0 0-16,1 0 0,-22 0 16,21-1-16,0 1 0,-20 0 0,-1 0 0,0-21 15,0 20-15,-21 1 0,0 0 0,21 0 16,-21-21-16,0 20 0,0 1 15,-21 21 17,21 21-32,-21 1 15,21-1-15,-21 0 0,21 0 0,-21 0 16,21 0-16,-22 1 0,22 20 0,0-21 16,0 0-16,0 0 0,-21 1 0,21-1 15,0 0-15,0 0 0,0-42 47,21 0-47,1 0 16,-22-1-16,21 1 15,-21 0-15,21 0 0,0-21 0,-21 20 16,0 1-16,21-21 0,0 21 0,1 0 16,-22-1-16,0 1 0,21 0 0,0 21 15,0 0-15,0 0 16,0 0-16,-21 21 0,0 0 15,0 1-15,22-1 0,-1 0 0,-21 0 16,21 0-16,0 0 0,0 1 0,-21 20 16,21-21-16,1 0 0,20 0 0,-21 1 15,0-1-15,0 0 0,1 0 0,-1-21 16,0 21-16,0-21 16,0 0-16,0 0 0,1 0 0,-1 0 15,0 0-15,0 0 0,0-21 16,0 0-16,-21 0 0,22 0 15,-1-1-15,0 1 0,0 0 0,0-21 16,0 21-16,1-1 0,-1-20 0,0 21 16,21 0-16,-21-22 0,22 22 15,-22 0-15,0 0 0,21 21 0,-20-21 0,-1 21 16,21 0-16,-21 0 0,0 0 0,1 0 16,-22 21-16,21-21 15,0 21-15,-21 0 0,0 0 0,21 1 16,-21-1-16,21 0 0,-21 0 0,0 0 0,21 0 15,-21 1-15,0-1 0,0 0 16,0 0-16,0-42 47,0 0-31,0 0-16,0-1 0,0 1 15,0 0-15,0 0 0,0 0 0,-21 0 16,21-1-16,0 1 0,-21 0 0,0 0 15,0 21-15,21-21 0,-21 0 16,-1 21-16,1 0 0,0 0 16,0 0-16,0 0 0,0 21 15,-1 0-15,1 0 0,0 0 0,0 0 16,0 1-16,0-1 0,-1 0 0,1 21 16,0-21-16,0 22 0,0-22 0,0 0 15,21 21-15,-22-20 0,22-1 0,0 21 16,0-21-16,0 0 0,0 1 0,22-22 15,-1 21-15,0 0 0,0-21 0,0 0 16,0 0-16,22 0 0,-22 0 16,0 0-16,21 0 0,-20-21 0,-1 0 15,21-1-15,-21 1 0,22 0 0,-22 0 16,21-21-16,-21 20 0,0-20 0,22 0 16,-22 21-16,0-22 0,0 1 15,22 0-15,-22-1 0,0-20 0,0 20 16,0-20-16,0 21 0,1-22 0,-22 22 15,0-1-15,21-20 0,-21 42 0,0-22 16,0 22-16,0-21 0,0 21 16,-21 21-16,-1 0 0,1 0 15,0 21-15,0 0 0,0 0 0,0 22 16,-1-1-16,1 0 0,0 1 0,0 20 16,0-21-16,0 22 0,21-22 15,0 1-15,0-1 0,0 21 0,0-20 16,0-1-16,0 0 0,0 1 0,21-22 0,0 21 15,-21-21-15,21 1 0,0-1 16,0 0-16,1 0 0,-1 0 0,0-21 16,0 0-16,0 0 0,0 0 15,1 0-15,-1 0 0,21 0 16,-21-21-16,0 0 0,1 0 0,-1 0 16,0-1-16,21 1 0</inkml:trace>
  <inkml:trace contextRef="#ctx0" brushRef="#br0" timeOffset="128699.82">18161 8848 0,'0'-21'15,"0"-1"1,0 1-16,0 0 0,21 0 16,0 0-16,0 0 0,-21-22 0,22 22 15,-1-21-15,0 21 0,-21-22 0,21 1 16,0 0-16,0-1 0,1 1 0,-22-22 16,21 22-16,0-21 0,-21 20 15,0 1-15,0-22 0,0 43 16,0-21-16,0 21 0,0 0 0,0-1 0,0 1 15,-21 42 1,0 22-16,21-22 16,-22 21-16,22 1 0,-21 20 0,21-21 15,0 22-15,0-22 0,0 22 0,0-22 16,0 22-16,0-22 0,0 0 16,0 1-16,0-1 0,0 0 0,21 1 15,1-1-15,20-21 0,-21 21 0,0-20 16,22-1-16,-1-21 0,-21 21 0,21-21 15,1 0-15,-1 0 0,-21 0 0,22-21 16,-1 0-16,-21-1 0,21 1 16,-20 0-16,-1 0 0,21-21 0,-21-1 0,0 22 15,1-21-15,-1-1 0,0-20 16,0 21-16,0-1 0,-21-20 16,0 20-16,21-20 0,-21-1 0,22 22 15,-22 0-15,0-22 0,0 43 0,0-21 16,0 21-16,0-1 0,-22 44 31,1-1-31,0 21 0,21-21 0,0 22 16,-21-1-16,0 21 0,21-20 0,-21-1 15,21 22-15,-22-22 0,22 21 0,0-20 16,0-1-16,0 0 0,0 1 16,0-1-16,0 0 0,0 1 15,0-1-15,22-21 0,-1 0 0,0 1 16,0-1-16,21 0 0,-20 0 0,20-21 15,0 0-15,1 0 0,-22 0 0,21 0 16,22-21-16,-22 0 0,0 0 0,1-22 16,-22 22-16,21-21 0,0 21 0,-20-22 15,20 1-15,-21 0 0,0-1 0,0-20 16,22 20-16,-22-20 0,0-1 0,-21 22 16,21-21-16,0-1 0,-21 1 15,22 20-15,-22 1 0,0 0 16,0 20-16,0 1 0,0 0 0,0 0 15,-22 21 1,1 21-16,21 21 16,-21 1-16,21-22 0,-21 42 0,21-20 15,-21-1-15,21 0 0,-21 22 0,21-22 16,0 1-16,0 20 0,0-21 16,0 1-16,0-1 0,0-21 0,0 22 15,0-1-15,0-21 0,21 21 0,-21-20 16,21-1-16,0 0 0,0 0 0,0 0 15,1-21-15,-1 0 0,0 0 0,0 0 16,0 0-16,0 0 0,1 0 16,20-21-16,-21 21 0,0-21 0,0 0 15,1-22-15,-1 22 0,0 0 0,0 0 16,-21-21-16,21 20 0,0 1 0,-21-21 16,0 21-16,0 0 0,22-1 0,-22 1 15,0 42 16,0 1-31,0-1 16,0 0-16,0 0 0,0 0 0,0 0 16,0 1-16,0-1 0,0 0 15,0 0-15,0 0 0,0 0 32,21-21-32,-21-21 15,21 21-15,-21-21 16,21 0-16</inkml:trace>
  <inkml:trace contextRef="#ctx0" brushRef="#br0" timeOffset="128882.72">20489 8192 0,'-21'-22'16,"0"22"-16,0-21 0,0 21 15,-1 0 1,44 0 31</inkml:trace>
  <inkml:trace contextRef="#ctx0" brushRef="#br0" timeOffset="129078.61">19706 8467 0,'0'0'0,"-21"0"0,-43 42 16,64-21 0,0 0-1,22-21-15,20 0 0,-21 0 16,0 0-16,22 0 0,-22 0 0,21 0 16,-21 0-16,22 0 0,-1 0 15,-21-21-15,21 21 0,1 0 0,-1-21 16,0 21-16,-20 0 0</inkml:trace>
  <inkml:trace contextRef="#ctx0" brushRef="#br0" timeOffset="129738.88">20616 8636 0,'0'0'0,"0"21"0,0 0 0,0 1 31,21-1-31,1-21 15,-1 0 1,0 0-16,0 0 0,0 0 0,0-21 16,1-1-16,20 22 0,-21-21 0,0 0 15,0 21-15,1-21 0,-1-21 0,21 20 16,-21 1-16,0-21 0,1 0 0,-1 20 16,0-41-16,0 21 0,0-1 0,0 1 15,1 0-15,-1-22 0,0 22 16,-21-1-16,0 22 0,21-21 0,-21 21 0,0 0 15,21-1-15,-21 1 16,0 0-16,-21 21 16,0 21-1,21 0-15,-21 1 0,0 20 0,-1 0 16,22 1-16,-21-1 0,0 0 0,0 1 16,21-1-16,-21 21 0,21-20 0,-21-1 15,21 0-15,0-20 0,0 20 0,0 0 16,0-21-16,0 1 0,0-1 15,0 21-15,21-42 0,0 21 0,0 0 16,-21 1-16,21-22 0,0 0 16,1 0-16,-1 0 0,0 0 0,0 0 15,0 0-15,22-22 0,-22 22 0,0-21 16,0 0-16,0 0 0,-21 0 0,21 0 16,1-1-16,-1 1 0,0 0 0,0 0 15,-21 0-15,0 0 0,21-1 0,-21 1 16,0 42 15,0 1-31,0-1 0,0 0 16,-21 0-16,21 0 0,0 0 15,0 1-15,0-1 0,0 0 0,-21-21 16,21 21-16,0 0 16,0 0-16,0-42 46,0 0-46,0 0 16,0 0-16,21 0 0</inkml:trace>
  <inkml:trace contextRef="#ctx0" brushRef="#br0" timeOffset="129930.77">21696 8297 0,'0'-21'16,"-21"21"-16,21-21 15,0 0-15,-22 21 0,22-21 16,0 0 0,22 21 15,-1 0-31,0 0 0,0 0 16,0 0-16,0 0 0,1 21 0,-1-21 15</inkml:trace>
  <inkml:trace contextRef="#ctx0" brushRef="#br0" timeOffset="130527.58">22013 8446 0,'0'0'0,"21"0"47,1 0-31,-1 0-16,0 0 15,-21 21-15,21-21 0,-21 21 16,0 0-16,0 0 0,0 0 16,0 1-16,0-1 0,-21 0 15,0 0-15,0 0 0,-1 0 0,1-21 16,-21 22-16,21-1 0,0 0 16,-1-21-16,-20 21 0,21-21 15,0 0-15,0 0 0,21 21 16,-22-21-16,22-21 31,22 21-31,-22-21 0,21 21 0,0 0 16,0 0-16,0 0 0,0-21 0,22 21 15,-22 0-15,0 0 0,0 0 0,0 0 16,1 21-16,-1 0 0,0 0 0,0 0 16,0 1-16,0-1 0,1 0 15,-22 0-15,0 21 0,0-20 16,21 20-16,-21 0 0,0 1 0,0-22 15,0 21-15,0 22 0,0-22 0,-21 0 16,-1 1-16,22-1 0,-21 0 0,0 1 16,0-22-16,0 21 0,-22 0 0,22-20 15,0 20-15,-21-21 0,21 0 0,-22 0 16,22 1-16,-21-22 0,-1 0 0,22 21 16,-21-21-16,21 0 0,-22 0 0,22 0 15,-21 0-15,21 0 0,0-21 0,-1-1 16,1 1-16,0 21 0,21-21 0,0 0 15,0 0-15,0 0 0,0-1 0,0 1 16,0 0-16,0 0 0,0 0 0,21-22 16,0 22-16,1 0 0,-1-21 15,21-1-15,-21 22 0,22-21 0,-22 0 16,21-1-16</inkml:trace>
  <inkml:trace contextRef="#ctx0" brushRef="#br0" timeOffset="130895.37">22373 8700 0,'21'-22'15,"0"22"-15,1-21 0,-1 0 16,0 21-16,0-21 0,21 0 16,-20 21-16,-1-21 0,21-1 15,-21 1-15,22 21 0,-22-21 0,0 0 16,0 0-16,0 0 0,0-1 0,-21 1 15,0 0-15,0 0 0,0 0 0,0 0 16,-21 21 0,0 0-16,0 0 0,-21 0 0,20 21 15,-20 0-15,21 0 0,0 0 0,-22 22 16,22-22-16,0 21 0,0-21 0,21 0 16,0 1-16,-21 20 0,21-21 0,0 0 15,0 0-15,0 1 0,0-1 16,21 0-16,-21 0 0,21 0 0,0-21 0,0 0 15,1 21-15,-1-21 0,0 0 16,0 0-16,0 0 0,22 0 16,-22 0-16,0-21 0,0 21 0,21-21 15,-20 0-15,-1 21 0,21-21 0</inkml:trace>
  <inkml:trace contextRef="#ctx0" brushRef="#br0" timeOffset="131207.19">23707 8170 0,'0'0'0,"0"-21"0,0-21 0,0 21 15,0 0-15,0-1 0,0 1 16,0 0-16,0 0 0,-22 42 31,22 0-31,-21 22 16,0-1-16,0-21 0,0 21 15,0 22-15,21-22 0,-22 1 0,1-1 16,0 0-16,0 1 0,21-1 0,-21 0 16,21 1-16,-21-1 0,21-21 0,0 21 15,-22-20-15,22-1 0,0 0 0,0 0 16,-21 0-16,21 0 0,21-42 47,1 21-47,-1-21 0,0 0 0</inkml:trace>
  <inkml:trace contextRef="#ctx0" brushRef="#br0" timeOffset="131907.76">23961 8234 0,'21'-64'16,"-42"128"-16,42-149 0,-21 64 0,0 0 15,0 42 1,0 0-16,0 0 15,-21 1-15,-1 20 0,1-21 0,21 21 0,-21 1 16,0-1-16,0-21 16,0 22-16,21-1 0,0 0 0,-22-21 15,1 1-15,21 20 0,0-21 0,0 0 16,0 0-16,0 1 0,-21-22 0,21 21 16,21-21 15,0-21-31,1-1 0,-1 22 15,-21-21-15,21 0 0,0 0 16,0 0-16,0 0 0,1-1 16,-1 1-16,0 21 0,0-21 0,0 0 15,-21 42 17,0 0-32,0 0 0,0 1 15,0-1-15,0 0 0,21 0 0,-21 0 16,22 0-16,-1 1 0,-21-1 15,21-21-15,0 21 0,0-21 16,0 0-16,22 21 0,-22-21 0,0 0 16,0 0-16,22 0 0,-22 0 0,0 0 15,0-21-15,0 21 0,0-21 0,1 0 16,-1-1-16,0 1 0,0 0 16,0 0-16,0-21 0,-21 20 0,22 1 15,-22-21-15,21 21 0,-21 0 0,0-1 16,0 1-16,0 0 0,-21 21 15,-1 0-15,1 0 0,0 0 16,0 21-16,0 0 0,21 1 0,-21-1 16,-1 0-16,22 0 0,-21 0 0,21 0 15,0 1-15,0-1 0,0 0 0,0 0 16,0 0-16,0 0 0,0 1 0,21-22 16,1 21-16,-1-21 0,0 0 15,0 0-15,0 0 0,0 0 16,1 0-16,-1 0 0,0 0 15,0 0-15,0 0 0,0-21 0,1 21 16,-1-22-16,0 22 0,0-21 16,0 0-16,-21 0 0,21 0 0,-21 0 15,0-1-15,0 1 0,-21 0 16,0 0-16,0 0 0</inkml:trace>
  <inkml:trace contextRef="#ctx0" brushRef="#br0" timeOffset="132138.62">23431 8276 0,'0'0'0,"-42"0"0,21 0 15,42 0 1,0 0 0,0 0-16,22 0 0,-22 0 0,0-21 15,21 21-15,-20-21 0,-1 21 16,21 0-16,-21 0 0,0-21 0,1 21 15,-1 0 1,-21-21-16,-21 21 16,-22 0-1,22 21-15</inkml:trace>
  <inkml:trace contextRef="#ctx0" brushRef="#br0" timeOffset="133727.4">1545 10456 0,'0'0'0,"21"0"16,-21-21-16,21 21 0,-21-21 16,0 0-16,22 21 0,-22-21 0,0 0 15,0-1-15,0 1 0,0 0 16,0 0-16,0 0 0,0 0 15,0-1-15,-22 22 0,1 0 16,0 0-16,0 0 16,0 0-16,0 0 0,-1 22 15,-20-1-15,21 0 0,0 0 0,0 21 16,-22 1-16,22-1 16,0 0-16,0 22 0,0-22 0,-1 22 15,22-22-15,-21 22 0,0-22 16,21 21-16,-21-20 0,21-1 0,0 22 15,0-22-15,0 0 0,0 1 0,0-22 16,0 21-16,21-21 0,0 0 16,0 1-16,22-1 0,-22-21 0,21 0 15,-21 0-15,22 0 0,-1 0 16,0-21-16,1-1 0,-1 1 0,-21 0 16,22 0-16,-1 0 0,-21 0 0,21-22 15,-20 22-15,20 0 16,-21-21-16,0 20 0,-21 1 0,21 0 15,-21 0-15,22 0 0,-22 0 0,0-1 16,-22 22 15,1 22-31,21-1 0,-21 0 16,0 0-16,21 0 0,0 0 16,0 1-16,0-1 0,0 0 0,0 21 15,0-21-15,0 1 0,0-1 0,0 0 16,21-21-16,0 21 0,0 0 15,1-21-15,-1 0 0,0 0 0,0 0 16,0 0-16,0 0 0,22 0 0,-22-21 16,0 21-16,0-21 0,22 0 15,-22 0-15,0 21 0,0-22 16,0 1-16,0 0 0,1-21 0,-22 21 16,0-1-16,0 1 0,0 0 0,0-21 15,0 21-15,0-1 0,0-20 16,0 21-16,0 0 0,-22 21 0,1-21 15,0 21-15,0 0 0,0 0 16,0 0-16,-1 0 0,1 0 16,0 21-16,0-21 0,0 21 0,0 0 15,-1 0-15,1 0 0,0 1 0,21-1 16,-21 0-16,21 0 16,0 0-16,0 0 15,0 1-15,21-1 0,0-21 16,0 0-16,1 0 0,20 0 0,-21 0 15,21 0-15,1 0 0,-1 0 16</inkml:trace>
  <inkml:trace contextRef="#ctx0" brushRef="#br0" timeOffset="134535.82">2815 10880 0,'0'-21'0,"0"42"0,0-64 15,0 22 1,0 0-16,-21 0 15,0 21-15,0-21 16,-1 21-16,1 0 0,0 0 16,0 0-16,0 21 0,0 0 15,-1 0-15,1 0 0,0 1 0,0-1 16,0 0-16,21 21 0,-21-21 16,21 22-16,0-22 0,-22 21 0,22-21 15,0 1-15,0 20 0,0-21 0,22 0 16,-1 0-16,0-21 0,-21 22 15,21-22-15,0 0 0,0 0 0,1 0 16,20 0-16,-21 0 0,0-22 0,0 1 16,1 0-16,-1 0 0,0 0 15,0 0-15,0-1 0,0 1 16,1 0-16,-1-21 0,-21 21 0,0-22 16,21 1-16,0 0 0,-21-1 0,0 1 15,0 0-15,21-1 0,-21-20 0,0 20 16,0-20-16,21 21 0,-21-1 15,0 1-15,0 0 0,0-1 0,0 22 16,0-21-16,0 21 0,0-1 16,0 44-1,-21-1-15,21 21 16,-21 0-16,21 1 0,-21-1 0,21 0 16,0 22-16,0-22 15,0 22-15,0-22 0,0 0 0,-21 22 16,21-22-16,0 1 0,0 20 0,0-21 15,0 1-15,0-1 0,0-21 0,0 22 16,0-22-16,21 0 0,0 0 16,0 0-16,0 0 0,1-21 0,-1 0 15,0 0-15,0 0 0,0 0 0,0 0 16,1-21-16,20 0 0,-21 0 0,0 0 16,0 21-16,1-21 0,-1-1 15,0 1-15,0 0 0,0-21 16,-21 21-16,21-1 0,-21 1 0,22 0 15,-22-21-15,0 21 0,0-1 0,0 1 16,0 0-16,0 0 0,0 0 0,-22 21 31,1 0-31,0 21 0,21 0 16,-21 0-16,21 0 0,-21 1 0,21-1 16,0 21-16,0-21 0,0 0 0,0 1 15,0-1-15,0 0 0,0 0 16,0 0-16,0 0 0,21 1 15,-21-1-15,21-21 0,0 0 16,0 0-16,1 0 0,-1 0 16,0 0-16,0-21 15,0-1-15,0 22 0,-21-21 16,22 0-16,-1 0 0,21 0 0</inkml:trace>
  <inkml:trace contextRef="#ctx0" brushRef="#br0" timeOffset="136666.97">4614 11155 0,'21'-21'15,"1"21"-15,-22-21 0,21-1 16,0 1-16,0 0 0,21 0 16,-20 0-16,20-22 0,-21 22 0,21-21 15,-20 21-15,20-22 0,-21 1 0,21 0 16,-20-1-16,-1 1 0,0 21 0,0-43 15,-21 22-15,0 21 0,0-21 16,0-1-16,0 1 0,0 21 0,0 0 16,0-1-16,0 1 0,0 0 0,-21 0 15,0 21-15,0 0 16,-1 0-16,1 0 0,0 21 16,0 0-16,21 0 0,-21 22 0,0-1 15,-1 22-15,22-22 0,-21 21 0,0 1 16,21 21-16,-21-22 0,21 1 0,-21 20 15,0 1-15,21 0 0,0-1 16,0 1-16,-22 21 0,1-22 0,21 1 16,-21 0-16,21 21 0,0-22 0,-21 1 15,21 21-15,-21-22 0,21 1 0,-21 0 16,21-1-16,0-20 0,0 21 0,0-22 16,0 1-16,0-1 0,21-21 15,0 1-15,0-1 0,0-21 16,0 0-16,1 1 0,-1-22 0,0 0 15,21-22-15,-21 1 0,1 0 0,20-21 16,-21 21-16,0-22 0,22 1 0,-22-22 16,0 22-16,0-21 0,0 20 0,-21-20 15,21-22-15,-21 22 0,22-22 0,-22 21 16,0-20-16,0 20 0,0-20 16,0 20-16,-22 1 0,1-1 0,0 1 15,0 20-15,0 1 0,-22 0 16,22-1-16,-21 1 0,0 21 0,-1 0 15,22-1-15,-21 1 0,-1 21 16,22-21-16,-21 21 0,42-21 0,-21 21 16,21-21-16,0 0 0,21-1 15,0 22-15,0-21 0,22 0 0,-1 0 16,0 0-16,1 0 0,-1-1 16,0 1-16,1-21 0,-1 21 0,0 0 15,1-22-15,-1 22 0,0-21 0,-21 21 16,22-22-16,-22 1 0,0 21 0,0 0 15,-21-1-15,21 1 0,-21 0 16,0 0-16,0 0 0,-21 21 16,0 0-16,0 0 15,0 0-15,0 21 0,21 0 16,-22 21-16,22-20 16,0-1-16,-21 0 0,21 0 0,0 0 15,0 0-15,0 1 0,0-1 0,0 0 16,21 0-16,1 0 0,-1 0 0,0 1 15,0-22-15,0 21 0,0-21 16,1 0-16,-1 21 0,21-21 0,-21 0 16,0 0-16,1 0 0,-1 0 0,0 0 15,0 0-15,21 0 0,-20-21 0,-1 0 16,0 21-16,0-22 0,0 1 0,0 0 16,1 0-16,-22 0 15,21 0-15,0-1 0,0-20 0,-21 21 16,21 0-16,-21 0 0,21-1 0,-21 1 15,22 21-15,-22-21 0,0 42 32,0 0-32,0 1 15,0-1-15,0 0 0,0 0 0,0 0 16,0 0-16,0 1 0,0-1 0,0 21 16,0-21-16,0 0 0,0 1 0,0-1 15,0 0 1,21-21-16,0 21 0,-21 0 0,21-21 15,0 0-15,0 0 16,1 0-16,-1 0 0,0 0 0,-21-21 16,21 21-16,0-21 0,0 0 0,-21 0 15,22-1-15,-22 1 16,0 0-16,0 0 0,0 0 0,0 0 16,0-1-16,0 1 0,0 0 15,-22 0-15,22 0 0,-21 21 0,0-21 16,0 21-16,0 0 15,0 0 1,-1 0-16,44 0 31,-1 0-15,0 0-16,0 0 0,0-22 16,0 22-16,1 0 0,-1 0 0,21 0 15,-21-21-15,0 21 0,22 0 0,-22 0 16,21 0-16,1 0 0,-22 21 0,21-21 15,-21 22-15,0-1 0,1-21 16,-1 21-16,0 0 0,-21 0 0,0 0 16,0 1-16,0-1 0,0 0 15,0 0-15,0 0 0,0 0 16,0 1-16,0-1 0,-21-21 16,21 21-16,-21-21 0,21 21 15,0-42 32,0 0-47,0 0 0,0-1 16,21 1-16,0-21 0,0 21 0,21 0 15,-20-22-15,-1 22 0,21 0 16,-21-21-16,22 20 0,-22 1 0,21 0 16,-21 21-16,0-21 0,22 21 0,-22 0 15,0 0-15,0 0 0,0 21 16,-21 0-16,0 0 0,22-21 0,-22 22 15,0-1-15,21 0 0,-21 0 16,0 0-16,0 0 0,0 1 0,0-1 16,0 21-16,-21-21 0,-1 0 15,22 1-15,0-1 0,-21 0 16,21 0-16,-21-21 0,21-21 47,21 0-47,0 0 0,1-1 15,-1 1-15,0 0 0,0-21 0,0 21 16,0-1-16,1 1 0,-1-21 16,0 21-16,21 0 0,-21-1 0,1 1 15,-1 21-15,0 0 0,0 0 16,0 0-16,0 0 0,1 0 0,-1 21 16,-21 1-16,0-1 0,0 0 0,0 0 15,0 0-15,0 0 0,0 1 0,0 20 16,0-21-16,0 0 0,0 0 0,0 1 15,0-1-15,0 0 0,0 0 16,0 0-16,0 0 0,0 1 16,21-22 15,0-22-31,0 22 16,0-21-16</inkml:trace>
  <inkml:trace contextRef="#ctx0" brushRef="#br0" timeOffset="137302.6">8890 10859 0,'0'-22'16,"0"1"-1,0 0-15,0 0 16,0 0-16,21 0 0,-21-1 16,21 1-16,0 0 0,1 0 0,-1 0 15,-21 0-15,21-22 0,0 22 0,-21 0 16,0 0-16,0 0 0,21-1 0,-21 1 16,0 42-1,0 1 1,-21-1-16,21 0 0,0 0 0,-21 21 15,21 1-15,-21-1 0,0 0 0,21-20 16,0 20-16,-22 0 0,22-21 0,-21 22 16,21-1-16,0-21 0,0 0 15,0 22-15,-21-22 0,21 0 16,0 0-16,0 0 0,0 1 0,0-1 16,-21 0-16,0 0 15,0-21 1,-1 0-16,1 0 0,-21 0 15,21 0-15,0 0 0,-1 0 0,1 0 16,0 0-16,-21 0 0,21 0 16,-1 0-16,1 0 0,0 0 0,0 0 15,42 0 17,0 0-32,0 0 0,1 0 15,20 0-15,-21 0 0,21 0 0,1 0 16,-1 0-16,-21-21 0,22 21 0,-22 0 15,21 0-15,-21 0 0,0-21 16,1 21-16,-1 0 0,-21-21 31,0-1-15,0 1 0,0 0-16</inkml:trace>
  <inkml:trace contextRef="#ctx0" brushRef="#br0" timeOffset="140206.97">10202 11134 0,'0'0'0,"0"-21"31,0-1-31,0 1 16,0 0-16,21 0 16,-21 0-16,22 0 0,-22-22 15,0 22-15,21 0 0,0-21 0,0-1 16,-21 1-16,21 0 0,0-1 0,1 1 15,-1 0-15,0-1 0,0 1 0,0 21 16,0-22-16,1 22 0,-1 0 0,-21 0 16,21 0-16,0 21 0,0 0 15,0 0-15,-21 21 16,0 0-16,0 0 0,0 0 16,0 1-16,0-1 0,0 0 15,22 0-15,-1-21 31,0 0-15,-21-21 0,0 0-16,0 0 0,0-1 15,0 1-15,0 0 0,0 0 16,-21 0-16,0 0 0,21-1 0,-22 1 16,1 21-16,0-21 0,0 0 0,0 21 15,0 0-15,-1 0 0,1 0 16,0 0-16,0 0 0,0 21 0,0 0 15,-1 0-15,-20 1 0,21 20 16,0 0-16,0 1 0,-1-1 0,1 21 16,0-20-16,21-1 0,-21 22 15,21-22-15,-21 0 0,21 1 0,0-1 16,0 0-16,0 1 0,0-22 0,0 21 16,0-21-16,21 22 0,0-22 0,0-21 15,0 21-15,1 0 0,-1-21 16,21 0-16,-21 0 0,0 0 0,1 0 15,-1 0-15,21-21 0,-21 0 0,0 0 16,22-1-16,-22 1 0,0 0 0,21 0 16,-20 0-16,20 0 0,-21-1 0,0 1 15,0-21-15,1 21 0,-1 0 0,0-1 16,-21 1-16,0-21 0,0 21 16,0 0-16,-21 42 31,0 0-16,21 0-15,-22 0 0,1 0 0,21 1 16,-21-1-16,21 0 0,0 0 0,-21 0 16,21 0-16,0 1 0,0-1 15,0 0-15,0 0 0,0 0 16,21-21-16,0 0 0,0 0 16,1 0-16,-1 0 0,0 0 0,0 0 15,0-21-15,0 21 0,1-21 0,-1 0 16,0 21-16,0-21 0,0-1 0,0 1 15,-21 0-15,0 0 0,0 0 16,0 0-16,0-1 0,0 1 16,0 0-16,0 0 0,0 0 0,0 0 15,0-1-15,-21 22 0,21-21 16,0 0 0,21 21-16,1 0 0,-1 0 15,0 0-15,0 0 0,21 0 0,-20 0 16,20 0-16,-21 0 0,0 0 15,22 0-15,-22 0 0,0 0 0,0 0 16,0 21-16,0 0 0,1-21 0,-22 22 16,21-22-16,-21 21 0,0 0 0,0 0 15,0 0-15,0 0 16,0 1-16,0-1 0,0 0 16,0 0-16,-21-21 0,21 21 0,0 0 15,0 1-15,-22-22 0,22 21 0,-21-21 16,0 21-16,21-42 47,0 0-32,0-1-15,0 1 0,0 0 0,21 0 16,0 0-16,1-22 0,-22 22 0,21 0 16,0-21-16,0 21 0,0-22 15,0 22-15,1 0 0,-1 0 0,21 0 16,-21-1-16,0 22 0,1 0 15,-1 0-15,0 0 0,0 0 0,-21 22 16,21-1-16,-21 0 0,0 0 16,0 0-16,0 22 0,0-22 0,0 0 15,0 21-15,0-21 0,-21 1 0,21-1 16,0 0-16,0 0 0,0 0 0,0 0 16,0 1-16,0-1 15,0 0-15,21-21 0,0 0 16,1 0-16,-1 0 0,0 0 0,21 0 15,-21 0-15,22 0 0,-22 0 0,21 0 16,-21-21-16,22 0 0,-1 21 0,-21-22 16,22 1-16,-22 0 0,21 0 0,-21 0 15,0 0-15,1-1 0,-1 1 0,-21-21 16,0 21-16,0 0 0,0-1 0,0 1 16,-21 21-1,-1 0 1,1 21-16,21 1 15,0-1-15,0 0 0,0 0 16,0 0-16,0 0 0,0 1 0,21-1 16,1 0-16,-22 0 0,21-21 0,-21 21 15,21 0-15,-21 1 0,0-1 16,21-21-16,-21 21 16,-21-21-1,0 0-15,0 0 16,-1 0-16,1 0 15,21-21-15,-21 0 0,0 21 0,0-22 16,0 22-16,-1 0 16,44 22 31,-1-1-47,0-21 0,0 0 0,0 0 15,0 21-15,22-21 0,-22 0 16,0 0-16,21 0 0,1 0 0,-22 0 15,21 0-15,-21 0 0,22 0 0,-1-21 16,-21 21-16,22-21 0,-22 21 16,0-22-16,0 1 0,0 0 0,0 0 15,1 0-15,-1 0 0,0-22 0,21 1 16,-21 21-16,1-22 0,-1-20 0,0 21 16,0-1-16,0-20 0,-21 20 0,21-20 15,1 21-15,-22-1 0,21 1 0,-21 0 16,0-1-16,0 22 0,0 0 0,0 0 15,0 0-15,-21 21 16,-1 21 0,1 0-16,0 0 15,0 0-15,0 22 0,21-22 0,-21 21 16,-1 0-16,1 1 0,0 20 0,0-20 16,21-1-16,-21 0 0,0 22 0,-1-22 15,22 0-15,0 1 0,0-1 0,-21-21 16,21 22-16,0-22 0,0 0 0,0 0 15,0 0-15,0 0 0,0 1 0,21-1 16,1-21-16,-1 0 0,0 0 16,0 0-16,0 0 0,0 0 15,1 0-15,-1 0 0,21 0 16,-21-21-16,22-1 0,-22 22 0,21-21 16,-21 0-16,0 0 0,22 0 0,-22 0 15,0-1-15,0 1 0,-21 0 0,0-21 16,0 21-16,0-1 0,0 1 15,0 0-15,-21 21 0,0 0 16,0 0-16,0 0 0,-1 0 16,1 0-16,21 21 0,0 0 15,0 1-15,0-1 0,0 0 16,0 0-16,21 0 0,1 0 16,-1 1-16,-21-1 0,0 0 15,21-21-15,-21 21 0,21 0 16,0 0-16,-21 1 15,21-22-15,1 0 16,-1 0-16,0 0 16,0 0-16,0 0 0,0 0 0,1 0 15,-1 0-15,0-22 0,0 1 0,21 21 16,-20-21-16,-1 0 0,0 0 0,0 21 16,0-43-16,-21 22 0,21 0 0,-21 0 15,22 0-15,-22 0 0,0-1 16,0 1-16,0 0 0,0 0 15,0 42 17,0 0-32,0 0 0,0 1 15,-22-1-15,22 21 0,0-21 0,0 0 16,0 1-16,0-1 0,0 0 16,0 0-16,0 0 0,0 0 15,22-21-15,-22 22 0,21-22 16,0 0-16,0 0 0,0 0 15,0 0-15,1 0 0,-1 0 0,0-22 16,0 22-16,-21-21 16,21 21-16,0-21 0,1 0 0,-22 0 0,21 0 15,0-1-15,-21 1 0,0 0 16,21-21-16,-21 21 0,21-1 0,-21 1 16,21 0-16,-21 0 0,0 42 31,-21 0-16,21 0-15,-21 1 0,21-1 0,0 0 16,0 0-16,0 0 0,0 0 0,0 1 16,0-1-16,0 0 0,0 0 15,0 0-15,0 0 16,21-21 0,0 0-16,1 0 15,-1 0-15,0 0 0,0-21 16,21 21-16,-20-21 0</inkml:trace>
  <inkml:trace contextRef="#ctx0" brushRef="#br0" timeOffset="141371.88">14541 10647 0,'0'-21'0,"0"0"0,0-1 0,0 1 16,-21 21-1,0 0-15,0 0 16,0 0-16,0 21 15,-1 1-15,1-1 0,0 0 16,0 0-16,21 0 0,-21 0 0,21 22 16,-21-22-16,21 0 0,0 0 0,0 0 15,0 1-15,0-1 0,0 0 0,0 0 16,0 0-16,21 0 0,0 1 16,0-22-16,0 0 0,0 0 15,1 0-15,-1 0 0,0 0 16,0 0-16,0 0 0,0 0 0,1-22 15,-1 22-15,0-21 0,0 0 0,0 0 16,0 0-16,1 0 0,-1-1 16,0-20-16,0 21 0,-21-21 15,21-1-15,0 1 0,1 0 0,-1-22 16,0 22-16,0-1 0,0-20 0,-21 21 16,21-1-16,-21 1 0,22 21 0,-22-22 15,0 22-15,0 0 0,-22 42 31,1 0-31,21 1 16,-21-1-16,0 21 0,0 0 0,21 1 16,-21-1-16,-1 0 0,22 1 0,-21-1 15,21 0-15,0 1 0,0-1 16,0 0-16,0 1 0,0-22 0,0 21 16,0-21-16,0 1 0,0-1 0,0 0 15,21 0-15,-21 0 0,22-21 16,-1 21-16,0-21 0,0 0 0,0 0 15,0 0-15,22 0 0,-22 0 0,0 0 16,0 0-16,0-21 0,1 0 0,-1 21 16,0-21-16,0 0 0,0 0 0,0-1 15,1 1-15,-1 0 0,-21-21 0,21 21 16,-21-1-16,21 1 0,-21 0 0,0 0 16,0 42 15,0 0-16,0 0-15,-21 1 0,21-1 0,0 0 16,0 0-16,0 0 0,0 0 0,0 1 16,0-1-16,0 0 0,0 0 15,21-21-15,0 21 16,0-21-16,1 0 0,-1 0 16,0 0-16,0 0 0,21 0 15,-20-21-15,-1 21 0,0-21 0,0 21 16,-21-21-16,21 0 0,0-1 0,-21 1 15,0 0-15,0 0 0,0-21 0,0 20 16,0-20-16,0 21 16,0-21-16,0 20 0,0 1 0,-21 0 15,0 0-15,0 0 0,0 21 0,0 0 16,-1 0-16,-20 0 0,21 0 0,0 21 16,-22 0-16,22 0 0,-21 0 0,21 1 15,0-1-15,21 0 0,-22 0 0,22 0 16,0 0-16,0 1 0,0-1 0,0 0 15,0 0-15,22 0 0,-1-21 16,0 0-16,0 0 0,0 0 16,0 0-16,22 0 0,-22 0 15,0 0-15,0 0 0,0-21 0,22 0 16,-22 21-16,0-21 0,0 0 16,0-1-16,1 22 0,-1-21 0,21 0 0,-42 0 15,42 0-15,-42 0 0,22-1 0,-1 22 16,0-21-16,-21 42 31,0 1-31,0-1 0,0 0 16,0 0-16,0 0 0,-21 0 0,21 1 15,0-1-15,0 0 0,-21 0 0,21 0 16,0 0-16,0 1 16,21-22 15,-21-22-16,21 1 1,-21 0-16,0 0 0,0 0 16,0 0-16</inkml:trace>
  <inkml:trace contextRef="#ctx0" brushRef="#br0" timeOffset="141602.75">15176 10372 0,'0'0'0,"-42"0"0,-21 0 15,63-21 1,21 21 0,0-22-16,0 22 0,0-21 15,22 21-15,-22 0 0,21 0 0,-21-21 16,22 21-16,-22 0 0,21 0 0,-21-21 16,0 21-16,1 0 0,-22-21 15,-22 21 1,1-21-1,0 21-15,-21 0 0,21 0 0,-22 0 16</inkml:trace>
  <inkml:trace contextRef="#ctx0" brushRef="#br0" timeOffset="141831.6">13166 10393 0,'0'0'0,"-85"0"0,-127 21 15,170-21-15,0 0 16,-1 0-16,64 0 16,1 0-16,20 0 15,0-21-15,1 21 0,20 0 0,1-21 16,-1 21-16,1-21 0,-1 21 0,1 0 16,-22 0-16,0-22 0,1 22 0,-1 0 15,-21 0-15,0 0 0,0-21 0,-21 0 16</inkml:trace>
  <inkml:trace contextRef="#ctx0" brushRef="#br0" timeOffset="142419.29">16383 10414 0,'0'0'0,"21"-21"15,21 0-15,-20 0 0,-1-22 0,21 22 16,-21 0-16,0-21 0,1 20 0,-1 1 15,0-21-15,0 21 0,-21-22 0,21 22 16,-21-21-16,21 21 0,-21 0 0,0-1 16,0 1-16,0 42 15,0 22 1,0-22-16,-21 21 0,21 1 16,-21-1-16,21 0 0,-21 1 15,21 20-15,0-21 0,0 22 0,-21-22 16,21 22-16,-21-22 0,21 0 15,-22 1-15,22-1 0,0 0 0,0 1 16,0-22-16,0 21 0,0-21 0,0 1 16,0-1-16,0 0 0,22-21 15,-1 0 1,0 0-16,0 0 0,0-21 0,0 0 16,1-1-16</inkml:trace>
  <inkml:trace contextRef="#ctx0" brushRef="#br0" timeOffset="142791.07">17039 10478 0,'0'0'0,"21"-22"0,0-20 16,-21 21-16,22 0 16,-22 42-1,0 0 1,0 0-16,-22 0 0,22 1 0,-21-1 16,21 0-16,-21 21 0,0-21 0,21 1 15,0-1-15,0 21 0,-21-21 0,21 0 16,0 1-16,0-1 0,0 0 0,0 0 15,0 0-15,21-21 0,0 0 16,0 0-16,0 0 0,1 0 16,-1 0-16,0 0 0,0 0 15,0-21-15,0 0 0,1 0 0,-1 21 16,-21-21-16,0-1 0,0-20 0,0 21 16,0 0-16,0 0 0,0-22 0,0 22 15,0 0-15,-21 0 0,-1 0 16,1-1-16,0 22 0,21-21 0,-21 21 15,0 0-15,0 0 0,-1 0 16,1 0-16,0 0 16,42 0 15</inkml:trace>
  <inkml:trace contextRef="#ctx0" brushRef="#br0" timeOffset="143042.94">16722 10329 0,'0'0'0,"-22"-21"15,1 21 1,21-21-16,21 0 16,1 21-16,-1 0 0,21-21 0,-21 21 15,22 0-15,-1-21 0,0 21 0,1-22 16,20 22-16,-21 0 0,-20 0 15,20-21-15,0 21 0,-21 0 0,1 0 16,-1 0 0,0 0-1,-21-21-15,21 21 16,0 0-16,0 0 16,1 0-16</inkml:trace>
  <inkml:trace contextRef="#ctx0" brushRef="#br0" timeOffset="144094.5">18902 10605 0,'0'0'0,"0"21"15,21-21-15,-21-21 16,21-1-16,-21 1 15,0 0-15,21 0 0,0 0 0,-21 0 16,22-1-16,-22 1 0,0 0 0,21 0 16,-21 0-16,21-22 0,-21 22 0,0 0 15,0-21-15,0 21 0,0-1 0,0 1 16,-21 0-16,0 0 0,-1 0 16,22 0-16,-42 21 0,21 0 0,0 0 15,-22 0-15,22 0 0,-21 21 0,0 0 16,-1 0-16,1 0 0,0 22 15,-1-22-15,1 21 0,21 0 0,-22 1 16,22-1-16,-21 0 0,21 1 0,0-22 16,21 21-16,0 1 0,0-1 0,0-21 15,0 0-15,0 0 0,42 1 0,-21-1 16,0 0-16,0-21 0,22 0 16,-22 0-16,21 0 0,-21 0 0,22 0 15,-1 0-15,-21-21 0,22 21 0,-22-21 16,21-1-16,-21 1 0,0 0 0,1 0 15,-1-21-15,0 20 0,0-20 0,0 21 16,-21-21-16,21-1 0,-21 22 0,0-21 16,0 21-16,0-22 0,0 22 15,0 0-15,0 0 16,0 42 0,0 0-16,-21-21 0,21 21 0,0 22 15,-21-22-15,21 0 0,0 21 16,0-21-16,0 22 0,0-22 0,0 0 15,0 0-15,0 22 0,21-22 0,-21 0 16,21 0-16,1 0 0,-1-21 0,0 21 16,0-21-16,0 0 0,0 0 0,22 0 15,-22 0-15,0 0 0,0 0 0,22 0 16,-22-21-16,0 0 0,0 0 0,0 21 16,0-21-16,-21 0 0,22-22 15,-1 22-15,-21 0 0,0 0 0,0-22 16,0 22-16,21 0 0,-21 0 15,0 0-15,0 0 0,0 42 32,-21 0-32,21 0 15,0 0-15,-21 0 0,21 1 0,-22-1 16,22 21-16,-21-21 0,21 0 0,0 1 16,0-1-16,0 0 0,0 0 15,-21-21-15,21 21 0,0-42 47,0 0-31,21 0-16,0 0 0,-21-1 15,22 1-15,-1-21 0,0 21 0,0 0 16,21-22-16,-20 1 0,-1 21 0,0 0 16,21-22-16,-21 22 0,1 0 0,-1 21 15,0-21-15,0 21 0,0 0 0,0 0 16,-21 21-16,0 0 0,0 0 15,0 22-15,0-22 0,0 0 0,0 21 16,0-21-16,0 22 0,0-22 16,0 21-16,0-21 0,0 1 15,0-1-15,-21 0 0,21 0 0,0 0 16,-21 0-16,21 1 0,0-44 47,21 22-47,0-21 15,1 0-15,-1 0 0</inkml:trace>
  <inkml:trace contextRef="#ctx0" brushRef="#br0" timeOffset="144383.32">20341 10033 0,'0'0'0,"0"-21"0,0 0 0,0 0 0,0-1 16,-21 22-1,21 22-15,-21-1 16,0 0-16,21 0 0,-22 21 16,22-20-16,0 20 0,0 0 0,-21-21 15,21 22-15,-21-1 0,21 0 0,-21 1 16,21-1-16,0 0 0,0-20 0,0 20 16,-21-21-16,21 0 0,0 0 0,0 1 15,0-1-15,0 0 0,0 0 0,0 0 16,-21-21-1,-1 0 1,1-21 0,0 0-16,0 21 0,21-21 0,0 0 15</inkml:trace>
  <inkml:trace contextRef="#ctx0" brushRef="#br0" timeOffset="145335.65">19918 10456 0,'0'0'0,"0"-21"0,-21 0 15,21 0 1,21 21-16,0 0 15,0 0-15,0 0 0,0 0 0,22 0 16,-1-21-16,-21 21 0,22-21 0,-1 21 16,0-22-16,1 22 0,-1-21 0,0 0 15,1 21-15,-22-21 0,0 0 16,21 0-16,-21-1 0,1-20 0,-22 21 16,21 0-16,0-22 0,-21 22 15,21 0-15,-21 0 0,0 0 0,0 0 16,0-1-16,-21 44 31,21-1-31,-21 0 0,21 0 16,-21 0-16,-1 22 0,22-22 0,-21 21 15,0-21-15,21 22 0,-21-1 0,0-21 16,21 21-16,-21 1 0,-1-22 0,22 21 16,-21-21-16,21 22 0,0-22 15,0 0-15,-21 0 0,21 0 16,0 1-16,21-22 31,0-22-15,1 1-16,-1 0 0,0 0 0,0 0 15,0 0-15,-21-1 0,21 1 0,1 0 16,-1 0-16,0 21 0,0-21 0,-21 0 16,21 21-16,-21 21 31,0 0-31,0 0 15,0 0-15,0 0 16,0 1-16,0-1 0,0 0 0,0 0 16,0 0-16,21 0 0,1-21 0,-1 22 15,0-22-15,0 21 0,21-21 16,-20 0-16,-1 0 0,0 0 0,0 0 16,21 0-16,-20 0 0,-1 0 0,21-21 15,-21 21-15,0-22 0,1 1 0,-1 0 16,0 0-16,0 0 0,0 0 15,-21-22-15,21 22 0,-21 0 0,22-21 16,-22 20-16,0 1 0,0 0 0,0 0 16,0 0-1,-22 21-15,1 0 16,0 21-16,0 0 0,0 0 16,21 22-16,-21-22 0,21 0 0,0 0 15,-22 0-15,22 22 0,0-22 0,0 0 16,0 0-16,0 0 0,0 0 0,0 1 15,0-1-15,22-21 16,-1 0-16,0 0 0,0 0 16,0 0-16,0-21 15,1 21-15,-1-22 0,-21 1 0,21 21 16,0-21-16,0 0 0,0 0 0,1 0 16,-1-1-16,0-20 0,0 21 15,0 0-15,0 0 0,1-1 0,-1 1 16,0 21-16,-21-21 0,0 42 15,0 0 1,0 1-16,0-1 0,0 0 0,0 0 16,0 0-16,0 0 0,0 1 0,0-1 15,0 0-15,0 0 0,0 0 16,0 0-16,0 1 0,0-44 47,0 1-47,21 0 0,0 0 15</inkml:trace>
  <inkml:trace contextRef="#ctx0" brushRef="#br0" timeOffset="146951.4">22246 10520 0,'0'0'0,"-21"0"16,21-21 15,0 0-31,0-1 16,0 1-16,0 0 0,0 0 15,0 0-15,0 0 0,0-1 16,0 1-16,21-21 0,0 21 0,-21-22 15,21 22-15,1-21 0,-1 0 16,21-1-16,-21-20 0,0 20 0,22 1 16,-22 0-16,21-22 0,-21 22 0,1 21 15,-1-22-15,21 22 0,-21 0 0,0 21 16,1 0-16,-1 0 16,0 21-16,-21 0 15,0 1-15,0-1 0,0 0 0,21 0 16,-21 0-16,0 0 0,21 1 15,-21-1 1,21-21 0,-21-21-16,22 21 15,-22-22-15,0 1 0,0 0 16,0 0-16,0 0 0,0 0 0,0-1 16,0 1-16,0 0 0,0-21 0,-22 21 15,1-1-15,21 1 0,-21 0 16,0 21-16,0 0 0,0 0 0,-1 0 15,-20 0-15,21 21 0,0 0 16,0 22-16,-22-22 0,22 42 0,0-20 16,0-1-16,0 22 0,-1-22 0,1 0 15,0 22-15,21-22 0,0 22 16,-21-22-16,21 0 0,0 1 0,0 20 16,0-42-16,0 22 0,0-1 15,0 0-15,21-21 0,-21 1 0,21-1 16,0 0-16,1 0 0,-1-21 0,21 0 15,-21 0-15,0 0 0,1 0 0,20 0 16,-21 0-16,21 0 0,-20-21 0,20 0 16,-21 0-16,0-1 0,22 1 15,-22 0-15,0-21 0,0 21 0,0-22 16,0 22-16,1 0 0,-22-21 0,21 20 16,-21 1-16,21 0 0,-21 0 0,0 0 15,0 0-15,0 42 31,0 0-31,0 0 16,0 0-16,0 0 0,0 1 16,0-1-16,0 0 0,0 0 0,0 21 15,0-20-15,0-1 0,0 0 0,0 0 16,0 0-16,0 0 0,21 1 16,0-22-16,0 0 0,1 0 15,-1 0-15,0 0 0,0-22 16,0 1-16,0 0 0,1 0 0,-1 0 15,-21 0-15,21-1 0,0 1 16,-21 0-16,0-21 0,21 21 0,-21-1 16,21-20-16,-21 21 0,0 0 0,0 0 15,0-1-15,0 1 0,0 0 16,0 42 15,0 0-31,0 1 0,0-1 0,0 0 16,-21 0-16,21 0 0,0 22 15,0-22-15,0 0 0,0 21 0,0-21 16,0 1-16,0-1 0,21 0 0,-21 0 16,22-21-16,-1 21 0,0-21 0,0 0 15,0 0-15,0 0 0,1 0 0,20 0 16,-21 0-16,0 0 0,22-21 0,-22 0 16,21 21-16,-21-21 0,0 0 0,1-1 15,-1 1-15,0 0 16,0 0-16,0 0 0,0 0 0,-21-1 15,0 1-15,22 0 0,-22 0 0,0 0 16,0 0-16,0 42 31,0 0-31,0 0 16,0 0-16,0 0 0,0 1 0,21-1 16,-21 0-16,0 0 0,0 0 15,0 0-15,0 1 0,0-1 0,0 0 16,0 0-16,-21 0 0,-1-21 15,1 21-15,0-21 0,0 0 16,0 22-16,0-22 0,-1 0 0,1 0 16,0 0-16,0 0 15,21-22 1,0 1-16,0 0 16,0 0-16,21 0 15,0 0-15,0-1 0,1 1 0,-22 0 16,21 0-16</inkml:trace>
  <inkml:trace contextRef="#ctx0" brushRef="#br0" timeOffset="147646.93">24342 9716 0,'0'0'0,"0"-22"0,21-62 15,-21 63-15,0-1 0,21 1 0,-21 0 16,0 42 15,0 0-31,0 1 0,-21-1 0,0 21 16,21 0-16,0-20 0,-22 20 0,22 0 15,-21 1-15,21 20 0,-21-21 0,21 1 16,0-1-16,-21-21 0,21 22 0,-21-1 16,21-21-16,-21 21 0,21-20 0,0 20 15,0-21-15,0 0 0,-22 0 16,22 1-16,0-1 0,0 0 15,22-21 17,-1 0-32,-21-21 0,21 0 0,0-1 15,-21 1-15,21 21 0,0-21 0,1-21 16,-1 21-16,0-1 0,-21 1 0,21 0 16,0 0-16,-21-21 0,0 20 0,21 22 15,-21-21-15,22 0 0,-22 42 47,-22 0-47,22 1 0,-21-1 16,21 0-16,0 0 0,-21 21 0,21-20 15,-21-1-15,21 0 0,0 0 0,0 0 16,0 22-16,0-22 0,0 0 16,0 0-16,21 0 0,0-21 0,0 0 15,1 21-15,-1-21 0,0 0 0,0 0 16,0 0-16,0 0 0,22 0 15,-22-21-15,0 0 0,0 21 0,0-21 16,1 0-16,-1 0 0,-21-1 0,21 1 16,-21 0-16,21 0 0,-21 0 15,0 0-15,0-1 0,0-20 0,0 21 16,0 0-16,0 0 0,0-1 0,-21 1 16,0 21-16,0-21 0,-1 21 15,1 0-15,0 0 0,0 0 0,0 0 16,0 0-16,-1 21 15,1-21-15,21 21 0,-21-21 16,21 22-16</inkml:trace>
  <inkml:trace contextRef="#ctx0" brushRef="#br0" timeOffset="147936.76">24024 9991 0,'0'0'0,"-21"0"15,21-21-15,21 21 16,0 0-16,0-22 0,1 22 16,20-21-16,0 21 0,-21 0 15,22-21-15,-1 21 0,0 0 0,1-21 16,-1 21-16,0 0 0,-20-21 15,-1 21-15,0-21 0,0 21 0,0 0 16,0 0-16,-21 21 63,22 0-48</inkml:trace>
  <inkml:trace contextRef="#ctx0" brushRef="#br0" timeOffset="148743.13">25061 10139 0,'21'-21'47,"1"21"-47,-1 0 0,0-21 16,0 21-16,0 0 15,0 0-15,1 0 0,-1 0 16,0 0-16,0 21 0,-21 0 0,21 0 15,0 0-15,1 0 0,-22 22 0,0-22 16,21 21-16,-21-21 0,0 1 16,0 20-16,0-21 0,0 0 0,0 0 15,-21 1-15,21-1 0,0 0 16,-22 0-16,1-21 0,0 21 16,0-21-16,21-21 15,0 0 1,0 0-16,0 0 0,0-1 0,0 1 15,0 0-15,21 0 0,0 0 0,-21 0 16,21-22-16,1 22 0,-1 0 16,-21-21-16,21 20 0,0 1 0,0 0 15,0 0-15,1-21 0,-1 20 0,0 1 16,0 0-16,0 21 0,-21-21 16,21 21-16,1 0 31,-22 21-31,0 0 15,0 0-15,0 1 16,0-1-16</inkml:trace>
  <inkml:trace contextRef="#ctx0" brushRef="#br0" timeOffset="149574.67">25739 10414 0,'0'0'0,"0"21"0,21-21 15,0-21 1,0 21-16,-21-21 0,21 21 16,0-21-16,1 0 0,-1 21 0,-21-22 15,21 1-15,0 0 0,0 21 16,0-21-16,-21 0 0,0 0 0,0-1 16,22 22-16,-22-21 0,0 0 0,0 0 15,-22 21 1,1 0-16,0 0 0,0 0 15,0 21-15,0 0 0,-1-21 16,1 21-16,0 1 0,21-1 0,-21 0 16,21 0-16,-21 0 15,21 0-15,0 1 0,0-1 0,0 0 16,0 0-16,0 0 0,0 0 0,0 1 16,21-22-16,0 21 0,0-21 0,0 21 15,1-21-15,-1 0 0,0 0 0,0 0 16,21 0-16,-20 0 0,-1 0 0,0 0 15,0 0-15,21 0 0,-20 0 0,-1-21 16,0 0-16,0 21 0,-21-22 16,21 1-16,0 0 0,1 0 0,-22 0 15,0 0-15,21-22 0,-21 22 0,21 0 16,-21 0-16,0 0 0,0-22 16,0 22-16,0 0 0,0 0 15,-21 21 1,0 0-1,-1 0-15,22 21 16,-21 0-16,0-21 0,21 21 16,0 0-16,21-21 15,0 0 1,1 0-16,-1 0 0,0 0 16,0 0-16,0 0 0,0-21 15,1 21-15,-22-21 16,21 0-16,0 21 15,-21-21-15,21 21 16,-21-21-16,0 42 31,0 0-31,0 0 0,0 0 0,0 0 16,-21 1-16,21-1 0,0 21 0,0-21 16,0 0-16,0 1 0,0 20 15,0-21-15,0 0 0,0 0 0,0 1 16,21-1-16,0 0 0,0-21 15,1 21-15,-1-21 16,0 0-16,0 0 16,0 0-16,0-21 15,-21 0 1,0 0-16,0-1 16,0 1-16,0 0 15,0 0 1</inkml:trace>
  <inkml:trace contextRef="#ctx0" brushRef="#br0" timeOffset="159715.16">1249 8361 0,'0'0'0,"0"-21"16,0 0-1,0 42 32,0 0-47,0 0 16,0 0-16,0 0 0,0 1 15,0-1 1,-21 0-16,21 0 0,0 0 16,21-21 30</inkml:trace>
  <inkml:trace contextRef="#ctx0" brushRef="#br0" timeOffset="159926.76">1397 8340 0,'0'0'0,"0"21"46,0 0-30,0 0-16,0 0 16,0 1-16,0-1 0,0 0 15,0 0-15,0 0 16,0 0-16,21-21 16,0 0-16,0 0 0</inkml:trace>
  <inkml:trace contextRef="#ctx0" brushRef="#br0" timeOffset="161591.1">26543 9504 0,'21'0'16,"0"-21"15,-21 0-31,21 21 16,-21-22 0,0 44 30,0-1-46,0 0 16,0 0-16,0 0 16,0 0-16,0 1 15,-21-1 17</inkml:trace>
  <inkml:trace contextRef="#ctx0" brushRef="#br0" timeOffset="161842.74">26776 9462 0,'0'0'0,"21"-22"16,0 22-16,-21 22 47,0-1-47,0 0 15,-21 0-15,0 0 16,0 0-16,21 1 0,0-1 16,-22-21-16,1 21 15,21 0-15,-21-21 16,21 21-16,-21-21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52:56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5800 3027 0,'0'0'15,"21"-21"1,-21 0-16,0-1 0,0 1 16,-21 21 30,-1 0-46,1 0 0,21 21 0,-21 1 0,0 20 16,0-21-16,21 21 0,-21 1 0,-1 20 16,22-20-16,-21 20 15,0-21-15,0 22 0,21-1 0,-21 1 16,0-22-16,-1 22 0,1-1 0,21-20 16,-21 20-16,0-21 0,0 1 0,0-1 15,21 0-15,-22 1 0,1-1 16,21-21-16,-21 0 0,21 1 0,0-65 31,0 22-15,0 0-16,0-21 0,0-1 15,0 1-15,0 0 0,0-1 0,0 22 16,21-21-16,-21-1 0,21 1 0,-21 21 16,22 0-16,-22 0 0,0-1 15,21 22 1,-21 22-16,0-1 15,0 0-15,0 0 0,0 0 0,21 0 16,-21 1-16,21-1 0,-21 21 16,21-21-16,-21 0 0,0 1 0,21-1 15,1 21-15,-1-21 0,0 0 0,0-21 16,0 22-16,0-1 0,1-21 0,-1 0 16,0 0-16,21 0 0,-21 0 0,22-21 15,-1-1-15,-21 1 16,22 0-16,-1 0 0,0 0 0,1-22 15,-22 1-15,21 0 0,-21-1 0,22-20 16,-22 21-16,0-22 0,-21 1 0,0-1 16,0 1-16,0-1 0,0 22 15,0-22-15,0 22 0,-21 0 0,-22-1 16,22 1-16,0 21 0,-21 0 0,21-1 16,-22 1-16,1 21 0,0 0 0,-1 0 15,1 0-15,0 0 0,-1 21 16,1 1-16,21-1 0,-22 0 15,1 21-15,21-21 0,0 22 0,0-1 16,21 0-16,-22 1 0,22-1 16,0 0-16,0 1 0,22-1 0,-1 0 15,0-20-15,0 20 0,0-21 0,0 21 16,22-20-16,-22-1 0,21-21 0,1 21 16,-22 0-16,21-21 0,0 0 15,-20 0-15,20 0 0</inkml:trace>
  <inkml:trace contextRef="#ctx0" brushRef="#br0" timeOffset="976.43">6244 3810 0,'0'21'15,"21"-21"1,0 0-16,1 0 0,-1-21 15,0 21-15,0-21 0,0 21 0,0-21 16,-21 0-16,22-1 0,-1 1 16,0 0-16,-21 0 0,0 0 15,0 0-15,-21 21 16,0 0-16,-1 0 0,1 0 0,0 0 16,0 0-16,0 21 0,0 0 15,-1 0-15,-20 0 0,21 0 16,0 22-16,0-22 0,21 0 0,-22 0 15,22 22-15,0-22 0,0 0 0,0 0 16,0 0-16,0 0 0,0 1 0,22-1 16,-22 0-16,21-21 0,21 0 15,-21 0-15,0 0 0,22 0 0,-22 0 16,21 0-16,1-21 0,-1 0 0,0 21 16,-21-22-16,22 1 0,-1 0 0,-21 0 15,0 0-15,1-22 0,20 22 16,-42 0-16,21 0 0,0 0 0,-21 0 15,21-1-15,-21 1 0,0 0 0,0 42 32,0 0-17,0 1-15,-21-1 0,21 0 16,-21 0-16,21 0 0,0 0 16,0 1-16,-21-1 0,21 0 0,0 0 15,0 0-15,0 0 0,0 1 0,0-1 16,0 0-16,-21 0 15,21-42 1,0 0 0,0 0-16,0-1 15,0 1-15,21 0 0,-21 0 0,21 0 0,-21 0 16,0-22-16,21 22 16,0 0-16,1 0 0,-22-22 0,21 22 15,0 21-15,0-21 0,0 21 0,0 0 16,1 0-16,-1 0 0,0 0 0,0 21 15,0-21-15,0 21 0,-21 1 0,22-1 16,-1 0-16,-21 0 0,0 0 16,0 0-16,0 1 0,21-1 0,-21 0 15,0 0-15,0 0 0,0 0 0,0 1 16,0-1-16,21-21 47,-21-21-47,0-1 0,21 1 15,0 0-15,-21-21 0,22 21 16,-1-1-16,-21 1 0,21-21 0,0 21 16,0 0-16,0-22 0,-21 22 0,22 0 15,-1 21-15,0-21 0,0 21 16,0 0-16,-21 21 16,0 0-16,0 0 0,0 0 15,0 1-15,0-1 0,0 0 0,0 0 16,0 0-16,0 0 0,-21 1 0,21-1 15,0 0-15,0 0 0,0 0 16,0 0-16,0 1 0,0-1 16,0 0-16,0 0 15,21-21-15,0 0 16,1 0-16,20-21 0,-21 21 16</inkml:trace>
  <inkml:trace contextRef="#ctx0" brushRef="#br0" timeOffset="1385.2">8001 3620 0,'0'0'0,"-21"0"16,0 0-16,-1 0 0,1 0 16,0 0-16,0 0 0,0 21 15,0 0-15,-1 0 0,1 0 0,0 0 16,0 1-16,0-1 0,21 21 15,-21-21-15,21 0 0,-22 22 0,22-22 16,0 21-16,0-21 0,0 1 0,0 20 16,0-21-16,22 0 0,-1 0 0,0-21 15,0 22-15,0-22 0,22 0 0,-22 0 16,21 0-16,-21 0 0,22-22 16,-22 1-16,21 21 0,-21-21 15,22-21-15,-22 21 0,0-1 0,0-20 16,0 21-16,-21-21 0,0-1 0,0 22 0,0-21 15,0-1-15,0 22 0,-21 0 16,0-21-16,0 21 0,0 21 16,-1-22-16,1 1 0,-21 21 0,21 0 15,0 0-15,-1 0 0,-20 0 0,21 0 16,0 0-16,21 21 0,0 1 0,-21-22 16,21 21-16,0 0 15,21-21-15,0 0 0,0 0 0,21 21 16</inkml:trace>
  <inkml:trace contextRef="#ctx0" brushRef="#br0" timeOffset="1996.77">9779 3641 0,'0'0'0,"0"-64"15,-21 43-15,-22 0 16,22 21 0,0 0-16,0 0 0,0 0 0,0 21 15,-1 0-15,1 0 0,-21 1 16,21-1-16,0 0 0,-1 0 0,1 21 15,-21-20-15,21 20 0,0-21 0,-1 0 16,1 22-16,0-22 0,21 21 0,0-21 16,0 0-16,0 1 0,0-1 0,0 0 15,21 0-15,0 0 0,1-21 16,-1 0-16,21 0 0,-21 0 0,22 0 16,-22-21-16,21 0 0,0 0 0,1 0 15,-1-1-15,-21-20 0,22 21 0,-1-21 16,0-1-16,-21 1 0,1-22 15,20 22-15,-21-21 0,0-1 16,-21 1-16,21-1 0,-21 1 0,0-1 16,0 22-16,0-22 0,0 22 0,0 0 15,0 20-15,0 1 0,0 0 0,0 0 16,-21 21-16,0 0 0,0 21 16,0 0-16,21 0 15,-21 22-15,21-1 0,0 22 0,-22-22 16,22 21-16,-21-20 0,21 20 0,0 1 15,0-22-15,0 22 0,0-22 0,0 0 16,0 1-16,0-1 0,0 0 16,0-21-16,0 22 0,21-22 15,-21 0-15,22 0 0,-1 0 0,0-21 16,0 0-16,0 0 0,0 0 0,1 0 16,-1 0-16,0 0 0,21-21 0,-21 21 15,22-21-15</inkml:trace>
  <inkml:trace contextRef="#ctx0" brushRef="#br0" timeOffset="2207.66">10901 3598 0,'21'0'46,"0"0"-46,0 0 16,0 0-16,1 0 16,-1 0-16</inkml:trace>
  <inkml:trace contextRef="#ctx0" brushRef="#br0" timeOffset="2360.57">10795 3768 0,'0'0'0,"0"21"15,0 0 1,21-21 0,0 0-16,0 0 0,1 0 15,-1 0-15,0 0 0,0 0 16,0-21-16,-21 0 0,21 0 16,1 21-16,-22-22 0</inkml:trace>
  <inkml:trace contextRef="#ctx0" brushRef="#br0" timeOffset="3088.18">12192 3662 0,'0'0'0,"0"-21"0,0 0 16,0-1-16,0 1 16,0 42 15,0 1-31,0 20 0,0-21 15,0 0-15,-21 0 16,0 22-16,21-22 0,-22 0 0,1 21 16,0-20-16,21 20 0,-21-21 0,0 0 15,0 0-15,-1 1 0,1-1 0,0 0 16,0 0-16,0-21 0,0 21 16,21-42-1,0 0-15,0 0 16,0 0-16,0-22 0,21 22 15,0 0-15,-21-21 0,21 20 0,0-20 16,0 0-16,1 21 0,-1-22 16,21 22-16,-21 0 0,22 0 0,-22 0 0,0-1 15,21 22-15,-21 0 16,1 0-16,-1 0 0,0 22 0,0-1 16,0 0-16,-21 0 0,0 21 0,0-20 15,0-1-15,0 21 0,0-21 0,0 0 16,0 1-16,0 20 0,0-21 0,0 0 15,0 0-15,0 1 0,0-1 0,0 0 16,0 0-16,21-42 47,1 0-47</inkml:trace>
  <inkml:trace contextRef="#ctx0" brushRef="#br0" timeOffset="3428.49">12763 3725 0,'22'0'16,"-1"0"-16,0 0 15,0 0-15,0-21 16,0 21-16,1-21 0,-1 21 16,-21-21-16,21 21 0,0-21 0,-21 0 15,21 21-15,-21-22 0,0 1 16,0 0-16,-21 21 15,0 0-15,0 0 0,0 0 0,-1 0 16,1 0-16,0 21 0,0 0 16,0 1-16,0-1 0,-22 0 0,22 21 15,21-21-15,-21 1 0,0 20 0,21-21 16,-21 0-16,21 0 0,0 1 0,0-1 16,0 0-16,0 0 0,0 0 0,21 0 15,0-21-15,0 0 0,0 0 16,0 0-16,1 0 0,20 0 15,-21 0-15,21-21 0,-20 0 0,20 21 16,-21-21-16,0 0 0,22 0 0</inkml:trace>
  <inkml:trace contextRef="#ctx0" brushRef="#br0" timeOffset="3960.19">13271 3577 0,'0'0'0,"0"-21"0,22 21 15,-22 21 1,0 0-1,0 1-15,0-1 0,-22 0 0,22 21 16,-21-21-16,21 1 0,0-1 0,-21 0 16,21 21-16,0-21 0,0 1 15,-21-1-15,21 0 0,0 0 16,0 0-16,21-21 16,0 0-16,0 0 15,1 0-15,-1-21 0,0 0 0,0 0 16,0 0-16,0-1 0,1-20 15,-1 21-15,-21 0 0,21 0 16,0-22-16,-21 22 0,0 0 0,0 0 16,21 21-16,-21-21 0,21 21 15,-21 21 1,0 0-16,0 0 0,0 0 16,0 0-16,0 22 0,0-22 15,0 0-15,0 0 0,0 0 0,0 1 16,0-1-16,22 0 0,-1 0 15,0 0-15,21 0 0,-21-21 0,1 0 16,20 0-16,0 0 0,-21 0 0,22 0 16,-1 0-16,0-21 0,1 21 0,-22-21 15,21 0-15,-21-21 0,22 20 0,-22-20 16,-21 21-16,21-21 0,-21-1 16,0 1-16,0 0 0,0-1 0,0-20 15,0 20-15,-21 22 0,0-21 0,0 21 16,21 0-16,-22-1 0,1 1 0,0 21 15,0 0 1,21 21-16,0 1 16,21-1-16,0-21 0,0 21 15,22-21-15,-1 21 0,-21-21 16</inkml:trace>
  <inkml:trace contextRef="#ctx0" brushRef="#br0" timeOffset="4650.8">15240 3133 0,'-21'0'16,"0"0"0,-1 21-16,1 0 0,21 21 0,0-20 0,-21 20 15,0 0-15,21 1 0,-21-1 16,0 0-16,21 1 0,-22-1 0,1 0 15,0 1-15,0-1 0,0 0 0,0 1 16,-1-22-16,1 21 0,0-21 0,21 22 16,-21-22-16,0 0 0,21 0 15,0-42 1,0 0 0,0 0-16,0-1 0,0-20 15,0 21-15,0 0 0,21-22 16,0 22-16,-21-21 0,0 21 0,0 0 15,21-1-15,-21 1 0,21 0 16,1 21 0,-22 21-16,0 0 0,0 1 0,0-1 15,0 0-15,0 0 0,0 21 0,21-20 16,-21-1-16,21 0 0,-21 0 0,21 21 16,0-20-16,0-1 0,1 0 0,20 0 15,-21 0-15,0-21 0,22 0 16,-1 0-16,-21 0 0,21 0 15,1 0-15,-1 0 0,-21-21 0,22 0 16,-22 0-16,21 0 0,-21-22 16,0 22-16,22-21 0,-43-1 0,21 1 15,-21 0-15,21-22 0,-21 1 0,0-1 16,0 1-16,0-22 0,0 22 0,0-1 16,-21 22-16,0-22 0,0 22 15,-1 21-15,1-22 0,0 22 0,0 21 16,-21 0-16,20 0 0,-20 0 0,0 21 15,21 1-15,-22 20 0,22 0 0,-21-21 16,21 43-16,-1-22 0,1 1 16,0 20-16,21-21 0,0 22 0,0-22 15,0 1-15,0-1 0,21 0 0,0 1 16,1-22-16,-1 21 0,0-21 16,21 0-16,-21 1 0,1-22 0,20 21 15,-21-21-15,21 0 0,-20 0 0,-1 0 16,21 0-16,-21 0 0,22-21 15</inkml:trace>
  <inkml:trace contextRef="#ctx0" brushRef="#br0" timeOffset="5564.77">15833 3683 0,'21'0'47,"0"0"-47,0 0 0,0 0 15,0-21-15,1 21 0,-1-21 16,0 21-16,0-21 0,0-1 0,-21 1 16,21 21-16,-42 0 31,0 0-31,0 0 0,0 0 0,0 21 16,-1 1-16,1-1 0,0-21 0,0 21 15,21 0-15,0 0 0,0 0 16,0 1-16,0-1 0,0 0 0,0 0 15,21 0-15,0 0 16,22-21-16,-22 0 16,0 0-16,21 0 0,-21 0 0,22 0 0,-22 0 15,21-21-15,-21 21 0,22-21 16,-22 0-16,0 21 0,21-21 0,-20 0 16,-1-1-16,-21 1 0,21 0 15,-21-21-15,21 21 0,-21-1 0,0 1 16,0 0-16,0 42 31,-21 0-31,21 1 0,-21-1 0,21 0 16,-21 0-16,21 0 0,0 0 15,0 1-15,-22-1 0,22 0 16,0 0-16,-21 0 0,21 0 0,0 1 0,0-1 16,-21-21-1,21 21-15,0-42 31,0 0-31,0-1 16,21 1-16,0 0 0,1 0 16,-1 0-16,0-22 0,0 22 0,0-21 15,0 21-15,22 0 0,-22-22 0,0 22 16,0 0-16,0 0 0,1 21 0,-1 0 16,0 0-16,0 0 0,0 0 15,-21 21-15,0 0 0,21 0 16,-21 22-16,0-22 15,22 0-15,-22 0 0,0 0 0,0 0 16,0 1-16,0-1 0,0 0 16,0 0-16,0 0 15,0-42 17,0 0-32,0 0 15,21 0-15,0-1 16,-21-20-16,21 21 0,0 0 0,0-22 15,1 22-15,-1-21 0,21 21 0,-21 0 16,0-1-16,1 22 0,-1 0 16,0 0-16,0 22 15,-21-1-15,0 0 0,0 21 16,0-21-16,0 1 0,0 20 16,0-21-16,0 0 0,0 0 0,0 22 15,0-22-15,-21 0 0,21 0 0,0 0 16,0 1-16,-21-22 0,21 21 0,0 0 15,21-42 17</inkml:trace>
  <inkml:trace contextRef="#ctx0" brushRef="#br0" timeOffset="5953.55">17484 3493 0,'0'0'0,"0"-43"15,0 22-15,-22 42 32,1 0-32,0 1 0,21-1 15,-21 0-15,0 0 0,0 21 0,-1-20 16,1 20-16,0-21 0,21 21 0,0-20 16,0-1-16,0 0 0,0 21 15,0-21-15,0 1 0,0-1 16,21 0-16,0-21 15,1 0-15,-1 0 0,0 0 0,0 0 16,0 0-16,0 0 0,22 0 0,-22-21 16,0 0-16,0 21 0,-21-22 0,21 1 15,1-21-15,-1 21 0,-21 0 0,0-22 16,21 1-16,-21 0 0,0 20 16,0-20-16,0 21 0,0-21 0,0 20 15,-21 1-15,21 0 0,-21 21 0,-1 0 16,1 0-16,0 0 0,-21 0 15,21 0-15,-1 0 0,1 0 0,0 0 0,0 21 16,0-21-16,21 21 0,0 1 16,0-1-16,21 0 15</inkml:trace>
  <inkml:trace contextRef="#ctx0" brushRef="#br0" timeOffset="6264.47">18288 3239 0,'0'0'0,"0"-22"0,0 44 32,0-1-32,-21 0 15,0 21-15,-1-21 0,1 22 0,0-22 16,0 21-16,-21 1 0,20-1 0,1 0 15,0 1-15,21-22 0,-21 21 0,21-21 16,0 22-16,0-22 0,0 21 0,0-21 16,0 0-16,0 1 0,0-1 0,21-21 15,-21 21-15,21 0 0,0-21 0,1 0 16,-1 0-16,0 0 0,0 0 16,0 0-16,0 0 0,22 0 0,-22 0 15,0 0-15,21-21 0,-20 0 0,-1 0 16,21-1-16</inkml:trace>
  <inkml:trace contextRef="#ctx0" brushRef="#br0" timeOffset="6555.82">19008 3133 0,'0'0'0,"0"-21"15,0 42 1,0 0-16,21 0 0,0 0 15,0 0-15,-21 22 0,21-22 16,0 21-16,1 1 0,-22-1 16,0 0-16,21-21 0,-21 22 0,0-1 15,0 0-15,0 1 0,0-22 0,-21 21 16,-1-21-16,1 22 0,0-22 0,0 21 16,-21-21-16,20 1 0,1-1 0,-21 0 15,21 0-15,0 0 0,-22 0 16,22 1-16,0-1 0,0 0 0,0 0 15,-1-21-15,1 21 0,0-21 0,0 0 16,0 0-16,0 0 0,-1 0 0,-20 21 16</inkml:trace>
  <inkml:trace contextRef="#ctx0" brushRef="#br0" timeOffset="7360.36">8721 5059 0,'0'0'0,"21"0"0,-21-21 16,21 0-16,-21-1 0,0 1 15,21 0-15,-21 0 0,0 0 16,0 0-16,0-1 15,-21 22-15,0-21 0,0 21 16,-1 0-16,1 0 0,-21 0 0,0 0 16,20 21-16,-20-21 0,21 22 15,-21-1-15,20 0 0,1 0 0,0 0 16,0 0-16,21 1 0,-21-1 0,21 0 16,0 0-16,0 0 0,0 0 15,0 1-15,0-1 0,42 21 0,-21-21 16,0 0-16,1 1 0,20-1 0,-21 21 15,21-21-15,1 0 0,-22 1 16,21-1-16,-21 21 0,1-21 0,-1 0 16,0 1-16,-21-1 0,0 0 0,0 0 15,0 0-15,0 0 0,-21 1 0,0-22 16,-22 21-16,22-21 0,-21 0 0,-1 0 16,1 0-16,21 0 0,-21 0 0,-1 0 15,1 0-15,21 0 0,-22 0 16,22-21-16,-21-1 0,21 1 0,0 21 15,-1-21-15,-20 0 0,21 0 16,21 0-16,-21-1 0,0 1 16,21 0-16,0 0 15,21 21 1,0-21-16,21 21 0,-21-21 16,1 21-16,20-22 0</inkml:trace>
  <inkml:trace contextRef="#ctx0" brushRef="#br0" timeOffset="7827.87">9292 5122 0,'0'0'0,"0"-21"0,0 0 16,-21 0-16,0 21 15,0 0-15,-1 0 0,1 0 0,0 0 16,0 0-16,0 0 0,0 21 0,-1 0 15,-20 0-15,21 1 0,0-1 0,0 21 16,-1-21-16,1 22 0,21-22 16,-21 21-16,21-21 0,-21 22 0,21-1 15,0-21-15,0 21 0,0-20 16,0-1-16,0 21 0,0-21 0,21 0 0,0-21 16,0 22-16,1-1 0,20-21 0,-21 0 15,21 0-15,-20 0 0,20 0 16,0 0-16,-21-21 0,22 21 15,-1-22-15,-21 1 0,22 0 0,-22-21 16,0 21-16,21-1 0,-21-20 0,1 0 16,-22 21-16,0-22 0,0 1 0,0 21 15,0-22-15,0 1 0,0 21 0,-22-21 16,1 20-16,0 1 0,-21 0 0,21 21 16,-22 0-16,22 0 0,-21 0 15,-1 0-15,22 0 0,-21 0 16,21 21-16,0 0 0,-22 1 0,22-1 15,21 0-15,-21 0 0,21 0 16,0 0-16,21 1 0,0-1 16,0-21-16,1 0 0,20 0 15,-21 0-15,21 0 0</inkml:trace>
  <inkml:trace contextRef="#ctx0" brushRef="#br0" timeOffset="8120.71">10202 5059 0,'0'0'0,"0"-21"16,-21 21-1,0 0-15,0 21 0,0-21 16,-1 21-16,1 21 0,21-20 0,-21-1 16,0 21-16,0-21 0,21 22 15,0-1-15,-21-21 0,21 21 0,-22 1 16,22-1-16,-21 0 0,21-20 0,0 20 15,0 0-15,0-21 0,-21 22 0,21-22 16,0 0-16,0 0 0,0 0 0,0 1 16,-21-1-16,21 0 15,0-42 17,21 0-32,-21-1 0,21 1 0,-21 0 15,21 0-15</inkml:trace>
  <inkml:trace contextRef="#ctx0" brushRef="#br0" timeOffset="8404.54">9969 5207 0,'0'0'16,"0"-42"-16,0 21 0,0-64 15,22 64-15,-1 0 0,0-1 16,0 22-16,21-21 0,1 0 0,-1 21 16,0 0-16,1 0 0,-1 0 0,0 0 15,1 0-15,-1 21 0,-21-21 0,22 43 16,-22-22-16,0 0 0,0 0 15,-21 21-15,21-20 0,-21-1 0,0 21 16,0-21-16,-21 0 0,0 1 16,0 20-16,0-21 0,-22 0 0,22 0 15,-21-21-15,-1 22 0,1-1 0,21-21 16,-21 21-16,20-21 0,-20 0 0,21 0 16,0 0-16,21 21 0,21-42 31,21 21-31,-21-21 0,1 0 15,20-1-15</inkml:trace>
  <inkml:trace contextRef="#ctx0" brushRef="#br0" timeOffset="8760.34">11980 4699 0,'0'0'16,"0"-21"-16,0 0 0,0-22 16,-21 43-1,0 0-15,0 0 0,0 0 0,-22 0 16,22 22-16,0-1 0,-21 21 16,20-21-16,-20 22 0,21 20 0,-21-21 15,-1 22-15,22-22 0,-21 22 0,-1-1 16,1 1-16,21-22 0,-21 22 0,20-1 15,-20-21-15,21 1 0,0 20 16,0-20-16,21-1 0,0 0 0,0 1 16,0-1-16,0-21 0,0 21 0,21-20 15,21-1-15,-21 0 0,0 0 0,22-21 16,-22 21-16,21-21 0,1 0 0,-1 0 16,0 0-16,1 0 0,20 0 0,-21 0 15,1-21-15,-1 0 0,22 0 0,-22 21 16</inkml:trace>
  <inkml:trace contextRef="#ctx0" brushRef="#br0" timeOffset="9327.79">12552 5313 0,'0'0'0,"0"-21"0,0 0 16,0-1-16,0 1 0,0 0 15,0 0-15,0 0 0,-21 0 16,-1 21-16,1-22 0,0 22 15,-21 0-15,21 0 0,-1 0 0,-20 0 16,0 22-16,21-1 0,-22-21 0,1 21 16,21 21-16,-22-21 0,1 1 15,21-1-15,0 21 0,0-21 0,-1 22 16,1-22-16,21 0 0,-21 21 16,21-21-16,0 1 0,0 20 0,0-21 15,0 0-15,21 0 0,0 1 0,1-22 16,20 21-16,-21-21 0,21 0 0,-20 0 15,20 0-15,0 0 0,-21 0 0,22-21 16,-1-1-16,0 1 0,-20 0 0,20 0 16,0-21-16,-21 20 0,22-20 0,-22 0 15,0-1-15,21 1 16,-20-21-16,-1 20 0,0-20 0,0 20 16,0-20-16,0-1 0,1 22 0,-1 0 15,-21-1-15,21 1 0,-21 21 0,0 0 16,0 0-16,0-1 0,-21 22 15,0 22 1,21-1-16,-22 21 0,1-21 16,0 22-16,21-1 0,-21 21 0,0-20 15,0-1-15,-1 0 0,22 22 0,-21-22 16,21 1-16,-21-1 0,21 0 0,0 1 16,0-1-16,0 0 0,0-21 0,0 22 15,0-22-15,0 0 0,0 21 16,21-20-16,0-22 0,1 21 0,-1-21 15,0 0-15,0 0 0,0 0 0,22 0 16,-22 0-16,21 0 0,-21 0 16,22-21-16,-1-1 0,-21 22 0,21-21 15,1-21-15,-22 21 0</inkml:trace>
  <inkml:trace contextRef="#ctx0" brushRef="#br0" timeOffset="9668.02">13420 4868 0,'0'0'0,"0"-21"0,0 0 0,21 21 16,-21-21-16,21 0 0,0 21 15,0 0-15,0 0 0,1 0 16,-1 0-16,0 0 0,0 0 0,0 0 16,0 21-16,1 0 0,-1 0 0,-21 0 15,21 22-15,-21-22 0,21 21 16,-21 1-16,0-1 0,0 0 0,0 1 15,0-1-15,0 0 0,0 1 0,-21-1 16,0 0-16,0 1 0,-1-1 0,22 0 16,-21 1-16,0-22 0,0 21 0,0-21 15,0 22-15,-1-22 0,1 0 16,0 0-16,21 0 0,-21 0 16,0-21-16,42 0 46,0-21-46,0 0 0,0 0 16,1 0-16</inkml:trace>
  <inkml:trace contextRef="#ctx0" brushRef="#br0" timeOffset="10060.82">14330 5207 0,'0'21'109,"0"0"-93</inkml:trace>
  <inkml:trace contextRef="#ctx0" brushRef="#br0" timeOffset="10271.7">14245 5588 0,'0'0'15,"0"21"-15,0 0 0,0 22 16,0-22-16,0 0 0,0 0 16,0 0-16,0 1 0,0-1 0,0 0 15,0 0-15,0 0 0,0 0 16,-21 1-16,0-1 0,0 0 0,-1 0 16,-20 0-16,21 0 0,0-21 0,0 22 15,-1-1-15,-20-21 0,21 0 0,0 0 16,0 0-16,-1 0 0</inkml:trace>
  <inkml:trace contextRef="#ctx0" brushRef="#br0" timeOffset="10988.83">19685 3577 0,'0'-21'15,"0"42"95,0 0-110</inkml:trace>
  <inkml:trace contextRef="#ctx0" brushRef="#br0" timeOffset="11187.72">19621 3979 0,'-21'64'16,"0"-43"-16,21 0 0,0 0 15,-21 1 1,0-22-1,0 21-15,-1-21 32,1 0-32</inkml:trace>
  <inkml:trace contextRef="#ctx0" brushRef="#br0" timeOffset="12687.63">4953 8319 0,'0'-22'16,"0"1"0,21 0-1,-21 0 1,0 0-16,0 0 16,-21 21-1,0 0 1,0 21-16,-1 0 0,1 0 0,0 0 15,0 0-15,-21 1 0,20 20 0,1-21 16,0 21-16,0-20 0,0 20 0,21-21 16,0 0-16,0 0 0,0 1 15,0-1-15,0 0 0,21-21 16,0 0-16,0 0 16,0 0-16,1 0 0,-1-21 0,21 0 15,-21-1-15,0 22 0,1-21 16,20 0-16,-21-21 0,-21 21 15,21-1-15,0 1 0,-21 0 0,22 0 16,-22 0-16,0 0 0,0-1 0,0 44 31,-22-1-31,22 0 16,-21 0-16,21 0 0,0 0 16,-21 1-16,21-1 0,0 0 0,0 0 15,0 0-15,21 0 0,0 1 0,1-1 16,-1-21-16,0 0 0,0 0 15,0 0-15,0 0 0,1 0 0,-1 0 16,0 0-16,21-21 16,-21 21-16,1-22 0,-1 1 0,21 0 15,-21 0-15,0 0 0,1-22 0,-22 22 16,0-21-16,0 0 0,0-1 0,0 1 16,0 0-16,0-1 0,-22-20 0,-20 20 15,21 1-15,-21 0 0,20-1 16,-20 22-16,0 0 0,-1 0 0,-20 21 15,21 0-15,-22 0 0,1 21 0,-1 0 16,1 22-16,-1-22 0,1 42 0,20-20 16,-20 20-16,20 1 0,1-22 15,0 21-15,21 1 0,-1-1 0,1 1 16,0-22-16,21 22 0,0-22 16,0 0-16,0 1 0,0-1 0,0 0 15,21-20-15,22 20 0,-22-21 0,21 0 16,-21 0-16,22-21 0,-1 22 15,21-22-15,-20 0 0,20 0 0,-20 0 16,20 0-16,-21-22 0,22 22 0,-1-21 16,1 0-16,-1 0 0</inkml:trace>
  <inkml:trace contextRef="#ctx0" brushRef="#br0" timeOffset="12932">5990 8361 0,'0'0'0,"0"-21"0,0 0 0,0-1 15,-21 22 1,0 0-16,0 0 0,-1 0 0,1 22 16,0-1-16,-21 0 0,21 0 0,-1 21 15,1-20-15,0 20 0,0 0 16,0-21-16,0 22 0,21-22 0,0 21 16,0 1-16,0-22 0,0 0 0,0 21 15,0-21-15,0 1 0,0-1 0,21-21 16,0 21-16,0-21 0,0 0 0,22 0 15,-22 0-15,21 0 0,0-21 0,1 0 16,-1-1-16,-21 1 16,22 0-16</inkml:trace>
  <inkml:trace contextRef="#ctx0" brushRef="#br0" timeOffset="13160.87">6625 8107 0,'0'-21'0,"0"42"0,0-85 0,0 43 16,0 0-16,-21 21 15,0 0-15,0 21 0,-1 0 0,1 22 16,-21-22-16,21 21 16,0 1-16,-22-1 0,22 0 0,0 1 0,0-1 15,21 21-15,-21-20 0,21-1 16,-22 0-16,22 1 0,0-1 0,0-21 16,0 22-16,0-1 0,0-21 0,0 0 15,0 0-15,0 1 0,22-22 16,-1 21-16,0-21 0,0 0 15,0 0-15,22-21 0,-22 21 0</inkml:trace>
  <inkml:trace contextRef="#ctx0" brushRef="#br0" timeOffset="13804.5">6900 8594 0,'0'0'0,"0"-21"0,0-43 16,0 43-1,0 0-15,-21 21 16,0-21-16,0 21 0,0 0 0,-22 0 15,22 0-15,0 0 0,0 21 0,0 0 16,-22 0-16,22 0 0,0 22 16,0-22-16,21 0 0,-21 0 0,21 0 15,0 0-15,0 1 0,0-1 0,0 0 16,0 0-16,0 0 16,21-21-16,0 0 0,0 0 0,0 0 15,0 0-15,1 0 0,-1 0 16,0-21-16,-21 0 0,21 0 0,0 0 15,0-1-15,1 22 0,-22-42 0,21 21 16,-21 0-16,21 0 0,-21-1 16,21 22-16,-21-21 0,0 42 31,0 1-15,0-1-16,0 0 0,0 0 0,0 0 15,0 0-15,0 1 0,0-1 0,0 0 16,21 0-16,0-21 15,1 0-15,-1 21 0,0-21 16,0 0-16,0 0 0,22 0 0,-22-21 16,0 21-16,0-21 0,0 0 15,0 0-15,1 21 0,-1-22 0,0 1 16,0 0-16,0 0 0,0 0 0,1 0 16,-1-22-16,0 22 0,0 21 0,0-21 15,-21 0-15,0 42 31,0 0-31,0 0 0,0 0 16,0 1-16,0-1 0,0 0 0,0 0 16,0 0-16,0 0 0,0 1 0,0-1 15,0 0-15,0 0 0,0 0 16,0 0-16,-21-21 16,0 22-16,0-22 0,0 0 15,-1 0-15,22-22 31,0 1-31,22 0 16,-1 0-16,0 21 0,0-21 0,21 0 16</inkml:trace>
  <inkml:trace contextRef="#ctx0" brushRef="#br0" timeOffset="14012.38">7810 8403 0,'0'0'15,"22"0"-15,-22-21 0,21 21 0,-21 21 16,0 0-1,0 1-15,0-1 0,0 0 0,-21 0 16,21 0-16,-22 0 0,22 1 0,0-1 16,0 0-16,0 0 0,0 0 15,0 0-15,-21 1 0,21-1 16,0 0-16,0 0 0,0 0 16,21-21-1,1 0 1,-1 0-16</inkml:trace>
  <inkml:trace contextRef="#ctx0" brushRef="#br0" timeOffset="14383.71">8297 8424 0,'21'-21'16,"-42"42"-16,42-63 0,-21 21 0,22 0 15,-1 0-15,0 21 16,0-22-16,0 22 0,0 0 15,-21-21-15,22 21 0,-1 0 0,21 0 16,-21 0-16,0 0 0,-21 21 0,22 1 16,-22-1-16,0 0 0,0 0 0,0 0 15,0 0-15,-22 1 0,1 20 0,0-21 16,0 0-16,-21 0 0,20 1 0,1-1 16,-21 0-16,21-21 0,0 21 15,21 0-15,-22-21 0,22 21 16,22-21 15,-1 0-31,0 0 0,0 0 0,0 0 16,22 0-16,-22 0 0,0 0 0,0 0 15,43-21-15,-43 21 16,0 0-16,0 0 0,0 0 0,0 0 16,1 0-16,-22-21 0,21 21 15,0-21-15,0 0 16</inkml:trace>
  <inkml:trace contextRef="#ctx0" brushRef="#br0" timeOffset="14856.44">9186 8382 0,'0'-21'15,"0"0"-15,0 0 16,21 42 15,-21 0-15,0 0-16,0 0 0,0 0 16,0 1-16,0-1 0,0 0 0,0 0 15,-21 0-15,0 0 16,0 1-16,0-1 0,0-21 15,21 21 1,21-21 0,0 0-16,0 0 0,0 0 15,0 0-15,1 0 0,-1 0 0,0 0 16,0 0-16,0 0 0,0 0 16,1 21-16,-22 0 15,0 0-15,0 1 0,0-1 16,0 0-16,-22 0 15,1 0-15,0-21 0,0 21 0,0-21 16,0 0-16,-1 22 0,1-22 0,0 0 16,0 0-16,0 0 0,21-22 31,21 1-15,0 21-16</inkml:trace>
  <inkml:trace contextRef="#ctx0" brushRef="#br0" timeOffset="15468.09">9673 8467 0,'0'0'15,"21"0"-15,22-43 16,-22 43-16,0 0 0,-21-21 0,21 21 0,0 0 15,-21 21 32,0 1-47,0-1 16,0 0-16,0 0 16,21-21-16,1 0 0,-1 0 15,0 0-15,0 0 0,0 0 16,0 0-16,1 0 15,-22-21 1,-22 21 0,1 0-1,0 0-15,0 0 0,0 0 16,0 0-16,-1 0 0,1 0 0,0 0 16,0 0-16,0 0 0,0 0 0,21 21 15,-22-21-15,22 21 16,0 0-1,0 1 1,0-1-16,0 0 16,0 0-16,0 0 15,0 0-15,22-21 16,-22 22-16,0-1 16,21-21-16,0 21 15,-21 0 1,-21-21-1,0 21-15,-1-21 0,1 21 16,-21-21-16,21 0 0,-22 0 0,22 22 16,-21-22-16,0 0 0,20 0 15,-20 0-15,0 0 0,21 0 16,-22 0-16</inkml:trace>
  <inkml:trace contextRef="#ctx0" brushRef="#br0" timeOffset="19004.29">4212 9144 0,'0'-21'0,"0"0"16,-21 0-16,0 21 15,21-22-15,0 44 31,0-1-31,0 0 16,0 0-16,0 0 0,0 22 0,0-22 16,0 21-16,0 0 0,0 1 0,21-1 15,0-21-15,-21 22 0,21-1 0,0 0 16,1 1-16,-1-1 0,0-21 16,0 21-16,0-20 0,0 20 0,1-21 15,-1 0-15,21 22 0,-21-22 0,0 0 16,22-21-16,-22 21 0,21 0 15,1-21-15,-1 0 0,0 21 0,1-21 16,-1 0-16,0 0 0,1 0 0,-1 0 16,0-21-16,22 21 0,-22-21 15,0 0-15,22 0 0,-22 0 0,22-1 16,-1 1-16,1 0 0,-1 0 0,1 0 16,-1-22-16,1 22 0,-1 0 0,1-21 15,-1 21-15,1-1 0,-1-20 0,-20 21 16,20 0-16,1 0 0,-1-1 0,-21 1 15,22 0-15,-1 0 0,1 21 16,-22-21-16,22 0 0,-1 21 0,1 0 16,-1 0-16,1-22 0,-22 22 15,22 0-15,-1 0 0,1 0 0,-22 0 16,21 0-16,-20 0 0,-1 0 0,22 0 16,-22 0-16,0 0 0,1 0 0,-1 0 15,0 22-15,-21-22 0,22 21 0,-22-21 16,21 21-16,-21 0 0,1-21 0,-1 21 15,0 0-15,0 1 0,0-22 16,0 21-16,-21 0 0,0 0 0,22-21 16,-22 21-16,0 0 0,0 1 15,0-1 1,0-42 15,21 21-15,-21-22-16,21 22 0,-21-21 0,21 0 15,-21 0-15,21 21 0,0-21 16,1 0-16,-1-1 0,0 1 0,21 21 16,-21-21-16,22 0 0,-1 0 0,0 0 15,1 21-15,-22-22 0,21 22 0,1 0 16,-1 0-16,-21 0 0,21 0 0,1 0 16,-22 0-16,0 0 0,21 0 0,-20 0 15,-1 22-15,0-22 0,0 21 16,0-21-16,0 21 0,1-21 0,-1 21 15,0 0-15,0-21 0,0 21 0,0-21 16,1 22-16,-1-22 0,0 0 0,21 0 16,-21 21-16,22-21 0,-22 0 15,21 0-15,-21 0 0,22 0 0,-22 0 16,21 0-16,-21 0 0,22 0 0,-22 0 16,21 0-16,-21-21 0,1-1 0,-1 22 15,0-21-15,0 0 0,0 0 0,0 0 16,1 0-16,-1-1 0,-21 1 0,21 0 15,-21 0-15,21 0 0,0 0 16,-21-1-16,0 1 0,21 21 16,-21-21-1,22 0 1,-22 0 0</inkml:trace>
  <inkml:trace contextRef="#ctx0" brushRef="#br0" timeOffset="21639.81">5270 10647 0,'0'0'0,"0"-21"0,0 0 0,0-85 16,0 85-16,0-1 15,0-20-15,-21 21 0,21 0 16,-21 0-16,0-1 0,0 22 0,0 0 16,-1 0-16,1 0 0,0 0 15,-21 0-15,21 22 0,-22-1 16,1 0-16,21 21 0,-22 1 0,22-1 16,-21 0-16,21 1 0,0-1 0,-1 0 15,1 1-15,0-1 0,21 0 0,-21 1 16,21-22-16,0 21 0,0-21 15,0 0-15,0 1 0,21-22 0,0 0 16,0 0-16,1 0 0,-1 0 0,21 0 16,-21 0-16,0 0 0,22-22 0,-22 1 15,21 0-15,-21 0 0,22 0 16,-22 0-16,0-1 0,21 1 0,-20-21 16,-1 21-16,-21-22 0,21 1 15,0 21-15,-21-21 0,21 20 0,-21-20 16,0 21-16,0 0 0,0 0 15,0 42 1,-21 0-16,21 0 16,-21 0-16,21 22 0,-21-22 15,21 21-15,0-21 0,0 22 0,0-22 16,0 21-16,0-21 0,0 0 0,0 22 16,0-22-16,0 0 0,21 0 0,0 0 15,0-21-15,0 22 0,1-22 16,20 0-16,-21 21 0,21-21 0,1 0 15,-1 0-15,0 0 0,1 0 16,20-21-16,-20 21 0,-1-22 0,21 22 16,-20-21-16,20 0 0,-20 0 0,-1 0 15,-21 0-15,0-1 0,0 1 0,1-21 16,-22 21-16,0 0 0,0-22 0,0 22 16,0 0-16,-22 0 0,1 0 0,0 21 15,0 0-15,0 0 0,0 0 16,-22 0-16,22 0 0,-21 0 0,21 0 15,-22 21-15,22 0 0,0 0 0,-21 0 16,20 0-16,1 1 0,21-1 16,-21 0-16,21 0 0,0 0 0,0 0 15,0 1-15,0-1 0,21-21 16,0 21-16,1-21 16,-1 0-16,0 0 0,21 0 0,-21 0 15,22 0-15,-1-21 0,-21 21 0,22-21 16,-22-1-16,21 1 0,-21 21 0,0-42 15,1 21-15,-1 0 0,0-22 0,0 1 16,0 0-16,-21 20 0,0-20 0,21-21 16,-21 20-16,0 1 0,22 21 15,-22-22-15,0 1 0,0 21 16,0 0-16,0 0 0,0-1 16,0 44-1,-22-1-15,22 0 0,-21 0 16,21 21-16,0 1 0,0-1 0,0 0 15,0 1-15,0-1 0,0 0 16,0 1-16,0-1 0,0-21 0,0 22 16,0-1-16,0-21 0,0 0 0,0 22 15,0-22-15,0 0 0,21-21 0,1 21 16,-1 0-16,21-21 0,-21 0 0,0 0 16,22 0-16,-1 0 0,0 0 0,-20 0 15,20 0-15,0 0 0,1 0 0,-22-21 16,21 0-16,-21 0 0,0 0 15,1-1-15,-1 1 0,-21 0 16,21 0-16,-21 0 0,0-22 0,0 22 16,0 0-16,0 0 0,-21 0 0,0 0 15,-1 21-15,1 0 0,0 0 16,0 0-16,0 0 0,0 0 0,-1 21 16,-20 0-16,21 0 0,0 0 15,0 0-15,-1 1 0,1-1 0,21 21 16,-21-21-16,21 0 0,-21 1 0,21-1 15,0 0-15,0 0 0,0 0 16,0 0-16,21-21 16,0 0-16,0 0 0,1 0 15,-1 0-15,0 0 0,0 0 0,0 0 16,0-21-16,1 0 0,-1 21 16,0-21-16,0-21 0,0 20 0,0 1 15,1-21-15,-1 0 0,0-1 0,0 1 16,0 0-16,-21-1 0,21 1 0,-21 0 15,22-1-15,-22 1 0,0 0 0,0 20 16,0 1-16,0 0 0,0 0 16,0 42-1,0 0-15,0 0 16,-22 1-16,22-1 0,-21 21 16,21-21-16,-21 22 0,21-1 0,0-21 15,0 21-15,0-20 0,0 20 0,0-21 16,0 0-16,0 0 0,0 1 15,0-1-15,0 0 0,21 0 0,0-21 16,1 21-16,-1-21 0,0 0 16,0 0-16,0 0 0,0 0 0,1 0 15,20 0-15,-21 0 0,0 0 0,0 0 16,1-21-16,-1 21 0,-21-21 0,21 21 16,-21-21-1,21 21-15,-21 21 16,0 0-1,0 0-15,0 0 0,0 1 16,0-1-16,0 0 0,0 0 16,0 0-16,21-21 15,0 0-15,1 0 16,-1 0-16,0 0 0,0 0 0,0 0 16,0 0-16,1-21 0,-1 21 15,0-21-15,0 0 0,21 21 0,-20-21 16,-1-1-16,0 1 0,0 0 0,0 0 15,-21 0-15,21 0 0,-21-1 0,22 1 16,-22 0-16,0 0 16,0 42-1,0 0-15,-22-21 16,22 21-16,-21 1 0,21-1 16,0 0-16,0 0 0,0 0 15,0 0-15,0 1 0,0-1 16,21-21-16,-21 21 0,22-21 15,-1 0-15,0 0 0,0 0 16,0 0-16,0 0 0,1 0 0,-1 0 16,0-21-16,0 0 0,0-1 15,0 22-15,1-21 0,-1 0 16,0 0-16,-21 0 0,0 0 16,21 21-16,-21-22 0,0 1 0,21 21 31,-21 21-16,0 1-15,21-1 0,-21 0 16,0 0-16,0 0 0,0 0 16,22 1-16,-22-1 0,21 0 15,-21 0-15,0 0 16,0 0 0,-21-21-1,-1 0-15,1 0 0,0 0 16,0-21-16,21 0 0,-21 21 15,0-21-15,-1 21 16,22 21 31,22-21-47,-1 0 0,-21 21 0,21-21 16,21 21-16,-21-21 0,1 0 0,-1 0 15,21 0-15,-21 0 0,0 0 0,1 0 16,-1 0-16,21 0 0,-21 0 0,0 0 15,1 0-15,-1-21 0,0 0 0,0 21 16,-21-21-16,21 21 0,0-21 16,-21 0-16,22-1 0,-22 1 15,0 0-15,21 0 0,-21 0 16,0 0-16,0-1 0,-21 22 31,-1 0-31,22 22 16,0-1-16,0 0 0,0 0 15,0 0-15,0 0 0,0 1 16,0-1-16,22 0 0,-22 0 16,21 0-16,-21 0 15,-21-21 1,-1 0 0,1 0-16,21-21 31,0 0-31,21 21 0</inkml:trace>
  <inkml:trace contextRef="#ctx0" brushRef="#br0" timeOffset="22312.67">9165 10583 0,'0'0'0,"0"-21"0,0 0 15,0 0-15,-21 21 31,0 0-31,0 0 0,-1 0 16,1 21-16,0-21 0,0 21 0,0 0 16,0 1-16,21-1 0,-22 0 15,22 0-15,0 0 0,0 0 0,0 1 16,0-1-16,0 0 0,0 0 16,22-21-16,-1 21 0,0-21 0,0 0 15,0 0-15,0 0 0,1 0 16,-1 0-16,0 0 0,-21-21 15,21 21-15,-21-21 0,21 0 0,-21 0 16,0-1-16,0 1 0,0-21 16,0 21-16,0 0 0,0-22 15,0 22-15,0-21 0,0 21 0,0-22 16,0 22-16,0 0 0,0 0 0,0 0 16,0-1-16,0 1 0,21 21 0,1-21 15,-1 21-15,0 0 0,0 0 16,0 0-16,-21 21 0,0 0 15,21 1-15,-21 20 16,0-21-16,0 21 0,0-20 0,0 20 16,0-21-16,0 21 0,0 1 0,0-1 15,-21 0-15,21 1 0,0-1 0,0 22 16,0-22-16,0 0 0,0 1 16,0 20-16,0 1 0,0-22 0,0 21 15,0 1-15,0-22 0,0 22 0,0-22 16,0 0-16,0 1 0,0-1 0,0 0 15,0-20-15,0-1 0,0 0 0,0 0 16,-21-21-16,0-21 16,21 0-1,0 0-15,0-1 0,0 1 16,0-21-16,0 0 0,0 20 0,0-20 16,0-21-16,0 20 0,0-20 0,0 20 15,0 1-15,21-21 0,0 20 0,-21 1 16,21 0-16,1-1 0,-22 1 15,21 21-15,0-22 0,0 22 0,-21 0 16,21 0-16,0 0 0,22 0 0,-22-1 16,21 1-16,-21 0 0</inkml:trace>
  <inkml:trace contextRef="#ctx0" brushRef="#br0" timeOffset="22704.35">10456 10329 0,'0'0'0,"-21"0"0,0 0 0,0 22 15,0-1-15,-1-21 0,1 21 0,0 0 16,0 21-16,-21-20 0,20 20 0,1-21 16,0 21-16,21-20 0,0 20 15,-21-21-15,21 0 0,0 0 0,0 22 16,0-22-16,21 0 0,0-21 0,0 21 15,1 0-15,-1-21 0,0 0 0,0 0 16,21 0-16,-20 0 16,-1 0-16,0 0 0,0-21 0,0 0 15,-21 0-15,0 0 0,0 0 0,0-22 16,0 22-16,0-21 0,0 21 16,0-22-16,0 22 0,0-21 15,0 21-15,-21-1 0,0 1 0,0 0 16,0 21-16,-1 0 0,1 0 15,0 0-15,0 0 0,21 21 16,0 0 0,21-21-16,0 0 0,0 22 15,1-22-15,-1 0 0</inkml:trace>
  <inkml:trace contextRef="#ctx0" brushRef="#br0" timeOffset="23503.73">10964 10118 0,'0'0'0,"0"-21"0,0-1 16,-21 22-1,0 0 1,0 22-16,21-1 0,-21 0 0,21 0 16,-22 0-16,22 0 0,-21 1 0,0 20 15,21-21-15,0 21 0,-21-20 0,0 20 16,21-21-16,-21 21 0,21 1 0,0-22 15,0 0-15,-22 21 0,22-20 0,0-1 16,0 0-16,0 0 0,0 0 16,0 0-16,0 1 0,0-1 15,0-42 32,0-1-31,22 1-16,-22 0 0,21 21 15,0 0-15,-21-21 0,21 21 0,0 0 16,0 0-16,1 0 0,-1 0 16,0 0-16,0 0 0,0 0 0,0 0 15,-21 21-15,0 0 0,22-21 16,-22 21-16,21 1 0,-21-1 0,0 0 16,-21-21-1,-1 0-15,1 21 0,0-21 0,0 0 16,0 21-16,0-21 0,-1 0 0,1 0 15,0 21-15,0-21 0,21 22 16,21-22 15,0 0-31,0 0 0,1 0 16,20 0-16,-21 0 0,0-22 0,22 22 16,-22-21-16,0 21 0,21-21 0,-21 0 15,22 21-15,-22-21 0,21 0 16,-21-1-16,1 1 0,-1 0 0,0 21 15,0-21-15,0 0 0,-21 0 16,0 42 0,0 0-16,0 0 15,0 0-15,-21 0 0,0 1 16,21 20-16,0-21 0,0 21 0,-21-20 16,21 20-16,-21-21 0,21 21 0,0-20 15,-22 20-15,22-21 0,0 21 0,0 1 16,0-22-16,0 0 0,0 21 0,-21-20 15,21-1-15,0 0 0,0 0 0,0 0 16,0 0-16,-21-21 16,21-21 15,0 0-31,0 0 16,0 0-16,0-22 0,0 22 0,0-21 15,0 21-15,0-22 0,0 1 0</inkml:trace>
  <inkml:trace contextRef="#ctx0" brushRef="#br0" timeOffset="23679.63">11451 10456 0,'-21'0'16,"21"-21"0,-21 21-1,42 0 32,0 0-47</inkml:trace>
  <inkml:trace contextRef="#ctx0" brushRef="#br0" timeOffset="24007.89">11663 10626 0,'0'-21'32,"21"-1"-32,-21 1 15,21 0-15,0 21 0,-21-21 16,21 0-16,-21 0 0,-21 21 31,0 21-15,0-21-16,0 21 15,0 0-15,21 0 0,-22 0 0,1 22 16,21-22-16,-21 0 0,21 0 16,0 0-16,0 1 0,0-1 15,0 0-15,0 0 0,21-21 16,0 0 0,1 0-16,-1 0 0,0 0 0,0 0 15,0 0-15,0 0 0,1 0 0,-1 0 16</inkml:trace>
  <inkml:trace contextRef="#ctx0" brushRef="#br0" timeOffset="24572.58">12044 10583 0,'0'0'0,"0"-21"0,21 0 15,0-42-15,-42 63 47,0 21-47,0 0 16,21 0-16,0 0 0,0 0 0,-22 1 15,22-1-15,0 0 0,0 0 0,0 0 16,0 0-16,0 1 0,0-1 16,0 0-16,0 0 15,22-21-15,-22 21 0,21-21 16,0 0-16,0 0 0,0 0 16,0 0-16,1 0 0,-1 0 0,0-21 15,0 21-15,0-21 0,0 0 0,1 0 16,-1-1-16,0-20 0,-21 21 15,21-21-15,0-1 0,0 1 0,-21 0 16,22-1-16,-1 1 0,0 0 0,-21-1 16,21 1-16,-21 21 0,21-22 0,-21 22 15,0 0-15,0 0 0,0 0 16,-21 42 15,0 0-31,21 0 0,-21 0 16,21 22-16,-21-22 0,21 21 0,-22 1 15,22-1-15,0-21 0,-21 21 0,21 1 16,-21-1-16,21-21 0,-21 22 16,21-22-16,0 21 0,0-21 0,0 0 15,0 1-15,0-1 0,0 0 16,0 0 0,21-21-16,0 0 0,0 0 15,1 0-15,-1 0 0,0 0 16,0 0-16,0 0 0,-21-21 15,0 0-15,21 21 16,-21-21-16,0-1 0,0 1 16,0 0-16,0 0 0,0 0 15</inkml:trace>
  <inkml:trace contextRef="#ctx0" brushRef="#br0" timeOffset="24787.46">12234 10393 0,'0'0'0,"-21"0"0,42 0 31,0 0-31,1 0 0,20 0 0,-21 0 16,0 0-16,22 0 0,-22 0 0,0 0 15,0 0-15,21 0 0,-20 0 0,-1 0 16,0 0-16,0 0 0,-21-21 16,21 21-1</inkml:trace>
  <inkml:trace contextRef="#ctx0" brushRef="#br0" timeOffset="25972.85">12255 4149 0,'0'0'0,"-21"0"0,0 0 0,0 0 15,0 0-15,0 0 0,-1 0 16,1 0-16,0 0 0,0 0 16,0 0-16,21 21 31,21-21-31,21 0 0,1 0 15,-1 21-15,0-21 0,22 0 0,20 21 16,-20-21-16,21 0 0,-22 21 16,43-21-16,-21 0 0,20 22 0,-20-22 15,21 0-15,-21 0 0,20 0 0,-20 21 16,-21-21-16,20 0 0,-20 0 16,-22 0-16,22 0 0,-22 0 0,0 0 15,1 0-15,-22 0 0,0 0 0,0 0 16,0 0-16,-42 0 31,0 0-15,0 0-16,-22 0 0,22 0 0,0 0 15,-21 0-15,-1 0 0,1 0 0,0 0 16,-1 0-16,1 0 0,0 0 0</inkml:trace>
  <inkml:trace contextRef="#ctx0" brushRef="#br0" timeOffset="26279.68">12509 4424 0,'0'0'16,"-21"0"-16,0 0 0,0 0 0,0 0 0,42 0 31,0 0-15,21 0-16,-20-21 0,20 21 15,21 0-15,1 0 0,-1 0 0,22 0 16,-21-21-16,20 21 0,1 0 0,0 0 15,-1 0-15,-20 0 0,-1 0 0,1 0 16,-1 0-16,1 0 0,-22 0 0,0 0 16,-20 0-16,-1 0 0,0 0 15,0 0-15,0 0 0,0 0 16,-21-22 0,0 1-1,0 0-15,0 0 16,0 0-16,0 0 15,0-1-15,0 1 0</inkml:trace>
  <inkml:trace contextRef="#ctx0" brushRef="#br0" timeOffset="27248.06">13123 3027 0,'0'0'0,"0"21"0,-21-21 0,-21 21 16,21-21 0,21 21-16,-22-21 0,1 0 31,42-21 0,1 21-31,-1-21 0,0 21 16,0-21-16,21 0 0,1 21 15,20-21-15,-20-1 0,20 1 0,1 0 16,-1 0-16,1-21 0,20 20 16,1-20-16,0 0 0,-1-1 0,22 1 15,-21 0-15,21-1 0,-1 1 0,-20 0 16,0-1-16,21 22 0,-22-21 0,1 21 16,0 0-16,-22-22 0,1 22 15,-1 0-15,-21 21 0,1-21 0,-1 0 16,-21 21-16,0 0 0,1-22 0,-1 22 15,-21-21-15,0 0 16,-21 21-16,-1 0 16,1 0-16,0 0 0,0 0 0,0 0 15,-22 0-15,22 0 0,0 0 16,-21 0-16,21 0 0,-1 0 0,1 0 16,0 0-16,0 0 0,0 0 15,0 0-15,-1 0 0,22 21 16,22-21 15,-1 0-31,0 0 0,0 0 0,0 0 16,0 0-16,22 0 0,-22 0 15,21-21-15,-21 21 0,1 0 16,-1 0-16,0 0 0,0 0 0,0 0 0,0 0 16,-21 21-16,0 0 15,0 1-15,-21-1 16,0 0-16,0 0 0,0 0 15,0 0-15,21 1 0,-22 20 0,1-21 16,0 0-16,21 0 0,-21 1 0,21-1 16,-21 0-16,0-21 0,21 21 0,0-42 47,0 0-47,0 0 0,0-1 0,0 1 15,0-21-15</inkml:trace>
  <inkml:trace contextRef="#ctx0" brushRef="#br0" timeOffset="28323.75">16446 762 0,'0'0'0,"0"-21"0,0 0 0,0 0 16,0-1-1,0 1 1,0 0-16,-21 21 15,0 0 1,0 0-16,0 0 0,0 21 16,-22 0-16,22-21 15,0 22-15,0-1 0,0 0 0,-22 21 16,22-21-16,0 1 0,0 20 0,0-21 16,-1 21-16,1 1 0,0-22 0,0 21 15,0 1-15,0-1 16,-1-21-16,22 21 0,-21 1 0,21-22 0,-21 21 15,21-21-15,-21 22 0,21-1 16,0-21-16,0 22 0,0-22 0,0 21 16,0-21-16,0 22 0,0-1 15,0-21-15,21 21 0,0-20 0,0 20 16,1-21-16,-1 0 0,21 0 0,-21 1 16,22-1-16,-22 0 0,21 0 0,0 0 15,-20-21-15,20 21 0,0-21 16,1 0-16,-1 0 0,0 0 0,-21 0 15,22 0-15,20 0 0,-42 0 0,22 0 16,-1 0-16,0 0 0,1-21 16,-1 21-16,-21-21 0,22 21 15,-22-21-15,21 0 0,-21 21 0,22-21 16,-22-1-16,0 1 0,0 0 0,0 0 16,0-21-16,1 20 0,20 1 0,-42-21 15,21 21-15,0 0 0,0-22 16,1 22-16,-1 0 0,0-21 0,-21 20 15,0 1-15,21 0 0,-21-21 0,0 21 16,0-1-16,0-20 0,0 21 16,0 0-16,0-22 0,0 22 0,0-21 15,-21 21-15,21-22 0,-21 22 0,21 0 16,0-21-16,-21 21 0,21-1 16,-22 1-16,1 0 0,21 0 15,-21 0-15,0 0 0,21-1 0,-21 1 16,0 0-16,-1 0 0,1 21 0,21-21 15,-21 0-15,0 21 0,0-22 16,0 1-16,-1 21 0,1-21 0,0 21 16,0 0-16,-21-21 0,20 21 0,1 0 15,-21 0-15,0 0 0,20 0 16,-20 0-16,0 0 0,-1 0 0,-20 0 16,21 0-16,-1 0 0,1 21 0,0-21 15,-1 21-15,1-21 0,21 21 0,-22 1 16,22-22-16,0 21 15,0 0-15,21 0 0,0 0 16,0 0-16,0 1 0,0-1 0,0 0 16,0 0-16,0 0 0,21 0 15,0 1-15</inkml:trace>
  <inkml:trace contextRef="#ctx0" brushRef="#br0" timeOffset="29488.08">16827 3154 0,'0'21'16,"0"-42"30,0 0-46,0 0 16,22-1-16,-1 1 0,-21 0 16,21 0-16,0-21 15,-21 20-15,21-20 0,0 0 0,1-1 0,-1 1 16,0 0-16,0-22 0,-21 22 16,21 0-16,-21-1 0,21 1 0,-21 0 15,0-1-15,0 1 0,0 21 0,0 0 16,0-1-16,0 1 0,0 0 15,-21 21 1,0 0 0,0 21-16,0 0 15,0-21-15,-1 22 0,22-1 0,-21 0 16,0 0-16,0-21 0,21 21 16,-21 0-16,0 1 0,-1-1 15,22 0-15,-21-21 16,21-21 15,21 21-31,-21-21 16,22-1-16,-1 22 0,0-21 0,0 0 15,0 0-15,0 0 0,-21 0 0,22-1 16,-1 22-16,0-21 0,0 21 0,0 0 16,0 0-16,1 0 0,-1 0 15,-21 21-15,21 1 16,0-1-16,-21 0 0,21 0 15,-21 0-15,0 0 0,0 1 16,0-1-16,0 0 0,21-21 16,1 0-1,-1-21 1,0 0-16,0-1 16,-21 1-16,0-21 0</inkml:trace>
  <inkml:trace contextRef="#ctx0" brushRef="#br0" timeOffset="30095.73">16404 1080 0,'-21'0'0,"42"0"0,-63 0 0,21 0 0,-1 0 16,1 0-1,42 0 16,1 0-31,-1 0 0,0 0 16,0 0-16,0 0 0,22 0 16,-22 0-16,21 0 0,0 0 0,-20-22 15,20 22-15,0 0 0,-21 0 0,22 0 16,-1 0-16,0 0 0,1-21 16,-22 21-16,21 0 0,-21 0 0,1 0 15,-1 0-15,0 0 0,0 0 16,-42 0 15,0 0-31,0 0 0,-1 0 16,1 0-16,0 0 15,0 0-15,0 0 0,0 0 16,-1 0-16</inkml:trace>
  <inkml:trace contextRef="#ctx0" brushRef="#br0" timeOffset="30396.07">16256 1291 0,'0'0'0,"-21"0"0,21 21 0,-21 1 15,42-22 1,0 0 0,0 0-16,21 0 0,-20 0 0,20 0 15,0 0-15,-21 0 0,22 0 16,-1 0-16,0 0 0,1 0 0,-22 0 15,21 0-15,-21 0 0,1 0 16,-1 0-16,0 0 0,0 0 0,0 0 16,-42 0 31,0 0-47,0 0 15,0 0-15,-1 0 16,1 0-16,-21 0 0,21 0 0</inkml:trace>
  <inkml:trace contextRef="#ctx0" brushRef="#br0" timeOffset="30648.92">16129 1461 0,'0'0'0,"-21"0"0,21 21 0,-21-21 16,21 21-16,21-21 15,0 0-15,0 0 0,21 0 16,-20 0-16,20 0 0,0 0 15,1 0-15,-1 0 0,0 0 0,1 0 16,-1 0-16,-21 0 0,21 0 0,-20 0 16,-1 0-16,0 0 0,0 0 0,0 0 31,-21-21 0,0 0-15,0-1-1</inkml:trace>
  <inkml:trace contextRef="#ctx0" brushRef="#br0" timeOffset="34392.3">15917 1334 0,'0'0'0,"21"0"16,1 0 15,-22-22-31,21 22 16,-21-21 0,0 0 15,-21 21 63,-1 0-94,1 0 0,0 0 15,0 0-15,0-21 16,0 21-16,-1 0 0,1-21 15,0 21-15,0 0 0,0 0 16,0-21-16,-1 21 0,1-22 0,0 22 16,0 0-16,0 0 0,0-21 0,-1 21 15,1 0-15,0 0 0,0-21 0,-21 21 16,20 0-16,1 0 0,-21-21 16,21 21-16,-22 0 0,22 0 0,-21-21 15,21 21-15,-22 0 0,22 0 16,-21-21-16,21 21 0,-22 0 0,22 0 0,-21 0 15,21 0-15,0-22 16,-22 22-16,22 0 0,0 0 0,-21 0 16,20 0-16,1 0 0,0 0 0,-21 0 15,21 0-15,-1 0 0,1 0 16,-21 0-16,21 0 0,0 0 0,-22 0 16,22 0-16,-21 0 0,21 0 0,-22 0 15,22 0-15,-21 0 0,-1 0 0,22 0 16,-21 0-16,0 0 0,20 0 15,-20 0-15,21 0 0,-21 0 0,20 0 16,1 0-16,-21 0 0,21 0 0,0 0 16,-22 0-16,22 0 0,0 0 15,0-21-15,0 21 0,-22 0 16,22 0-16,0 0 0,0 0 0,0 0 16,-1 0-16,1 0 0,0 0 0,0 0 15,0 0-15,0 0 0,-1 0 16,1 0-16,0 0 0,0 0 0,-21 0 15,20 0-15,1 0 0,0 0 0,0 0 16,-21 0-16,20 21 0,-20-21 0,21 0 16,-21 0-16,20 0 0,-20 22 15,0-22-15,21 0 0,-22 0 0,22 0 16,-21 21-16,21-21 0,-22 0 0,22 0 16,0 0-16,-21 21 0,20-21 15,1 0-15,0 0 0,0 0 16,0 21-16,0-21 0,-1 0 0,1 21 15,0-21-15,0 0 0,0 0 16,21 21-16,-21-21 0,-1 0 16,1 0-16,0 22 0,0-22 0,0 0 15,21 21-15,-21-21 0,-1 0 0,-20 21 16,21-21-16,0 0 0,0 21 0,-1 0 16,1-21-16,0 0 0,-21 21 15,21-21-15,-1 0 0,1 22 0,0-22 16,-21 0-16,21 21 0,-1-21 15,1 21-15,-21-21 0,21 0 0,0 21 16,-22 0-16,22-21 0,0 0 16,-21 21-16,20-21 0,1 22 0,0-22 15,-21 21-15,21-21 0,-1 21 0,1-21 16,0 21-16,0-21 0,0 21 0,0 0 16,-1-21-16,1 22 15,0-1-15,0 0 0,0-21 16,0 21-16,-1 0 0,1 0 15,0 1-15,0-22 0,21 21 16,-21 0-16,0 0 0,-1-21 16,1 21-16,0 0 0,0 1 0,0-1 15,0 0-15,-1 0 0,1 0 16,0-21-16,0 21 0,0 1 16,0-1-16,-1 0 0,1 0 0,0 0 15,0-21-15,0 21 0,0 1 0,-1-1 16,1 0-16,0 0 0,0-21 0,21 21 15,-21 0-15,0 1 0,-1-1 16,1-21-16,21 21 0,-21 0 0,0 0 16,21 0-16,-21 1 0,21-1 15,-21 0-15,-1 0 0,22 0 0,-21 0 16,21 1-16,-21-1 16,21 0-16,-21 0 0,21 0 15,0 0-15,-21 1 0,21-1 0,-21 0 16,-1 0-16,22 0 0,-21 0 15,21 1-15,0-1 0,-21 0 16,21 0-16,-21 0 0,0 0 16,21 1-16,-21-1 15,21 0-15,-22-21 0,1 21 0,21 0 16,-21-21-16,21 21 16,-21 1-16,21-1 15,-21-21 1,21 21-16,-21 0 15,21 0 1,0 0 15,-22-21-15,22-21 0,0 0-1,0 0-15,0 0 16,0 0-16,0-1 15,0 1-15,0 0 0,0-21 16,0 21-16,0-1 0,0 1 0,0-21 16,22 21-16,-22 0 0,0-1 15,0 1-15,0 0 0,0 0 16,21 0-16,-21 0 16,0 42 30,0 0-46,0 0 16,0 0-16,0 0 0,0 1 0,0-1 16,0 0-16,0 0 0,0 0 0,0 0 15,0 1-15,0-1 0,0 0 0,0 0 16,0 0-16,0 0 16,0 1-16,0-1 31,21-21 16,0 0-47,0 0 0,0 0 15,1 0-15,-1 0 0,0 0 0,0 0 16,21 0-16,1 0 0,-22 0 0,21-21 16,1 21-16,-1 0 0,0 0 15,1 0-15,-1-22 0,0 22 0,-21 0 16,1 0-16,-1 0 0,0 0 0,0 0 15,0 0 79,0 0-94,1 0 16</inkml:trace>
  <inkml:trace contextRef="#ctx0" brushRef="#br0" timeOffset="41752.36">17272 7133 0,'0'0'0,"0"-21"0,0 0 16,-21 21-16,21 21 31,0 21-31,0-20 0,0 20 0,0-21 15,0 21-15,0-20 0,0 20 0,0-21 16,0 21-16,0-20 0,0-1 16,0 0-16,0 0 0,0 0 0,0 0 15,0 1-15,0-1 16,-21-21-16,-1 0 0,22-21 16,-21-1-1,21 1-15,0 0 0</inkml:trace>
  <inkml:trace contextRef="#ctx0" brushRef="#br0" timeOffset="41914.26">17208 7027 0,'0'0'0,"0"-21"0,-21 0 0,0 0 0,21 0 16,-21 21-16,21-21 0,-21 21 16,0 0-16,21 21 31,0 0-31,21-21 15,0 21-15</inkml:trace>
  <inkml:trace contextRef="#ctx0" brushRef="#br0" timeOffset="42555.84">17611 7049 0,'0'42'15,"0"-21"-15,0 0 16,0 0-16,0 1 0,0-1 0,0 0 15,0 0-15,0 21 0,0-20 0,0-1 16,0 21-16,0-21 0,0 0 16,0 1-16,0-1 0,0 0 0,0 0 15,0 0-15,0 0 0,0 1 16,0-44 15,0 1-31,0 0 16,0 0-16,0 0 0,0-22 0,0 22 15,0 0-15,0-21 0,21-1 16,0 22-16,-21-21 0,21 21 0,-21 0 16,21 21-16,0-22 0,1 22 15,-1 22-15,-21-1 0,21 0 16,-21 0-16,0 0 0,0 0 0,0 22 16,21-22-16,-21 21 0,0-21 0,0 22 15,21-22-15,-21 0 0,21 21 0,-21-20 16,22-1-16,-1 0 15,-21 0-15,21-21 0,0 21 0,0-21 16,0 0-16,1 0 0,-1 0 0,0 0 16,0 0-16,0-21 0,22 0 0,-22 0 15,0 0-15,0-1 0,21-20 0,-20 21 16,-1-21-16,0-1 0,0 1 0,-21 0 16,21-1-16,-21-20 0,21 20 0,-21 1 15,0 0-15,0-1 0,0 1 16,0 21-16,0 0 0,0 0 0,0-1 15,-21 22-15,0 0 0,0 22 16,21-1-16,-21 0 0,0 0 16,21 21-16,0 1 0,-22-1 0,22 0 15,-21 1-15,21-1 0,0 0 0,0 22 16,0-22-16,0 1 0,0-1 0,0-21 16,0 21-16,0-20 0,0-1 15,0 0-15,21 0 0,1 0 0,-1-21 16,0 0-16,0 0 0,0 0 15,0 0-15,1 0 0,-1 0 16,-21-21-16,0 0 0,0 0 0,0 0 16</inkml:trace>
  <inkml:trace contextRef="#ctx0" brushRef="#br0" timeOffset="42703.87">18119 7408 0,'0'0'0,"-22"0"16,22-21-16,22 21 15,-1 0-15,0 0 0,21 0 0,1-21 16,-1 21-16,0 0 0,1-21 0,-1 0 16,21 21-16,-20-21 0,20 21 15,-20-22-15,-1 1 0</inkml:trace>
  <inkml:trace contextRef="#ctx0" brushRef="#br0" timeOffset="43215.57">19537 7345 0,'21'0'15,"-21"-21"-15,21 0 0,-21-1 16,0 1-16,21 0 0,-21 0 16,0 0-16,0 0 0,0-1 0,0 1 15,0 0-15,-21 0 0,0 0 0,0 21 16,0 0-16,-1 0 15,-20 0-15,21 0 0,0 0 0,-22 21 16,22 0-16,-21 21 0,21-20 16,0 20-16,-22 0 0,22 1 0,0-1 15,0-21-15,21 21 0,0 1 0,0-1 16,0-21-16,0 22 0,0-22 0,0 0 16,0 0-16,21-21 0,0 21 0,0-21 15,0 0-15,1 0 0,-1 0 0,0 0 16,21 0-16,-21-21 0,1 0 15,-1 21-15,0-21 0,21-22 0,-42 22 16,21 0-16,1-21 0,-1 21 0,-21-22 16,21 1-16,-21 21 0,0-22 0,0 22 15,0-21-15,0 21 0,0 42 32,-21 0-32,21 0 0,0 0 15,0 1-15,0 20 0,0-21 16,0 21-16,0-20 0,0 20 0,21-21 15,0 0-15,0 22 0,0-22 0,1-21 16,-1 21-16,0 0 0,0-21 0,21 0 16,-20 0-16,-1 0 0,0 0 0,0 0 15,21 0-15,-20 0 0,-1-21 0,0 0 16,0 21-16</inkml:trace>
  <inkml:trace contextRef="#ctx0" brushRef="#br0" timeOffset="43436.63">20468 7239 0,'0'0'0,"21"0"15,0 0 1,1 0-16,-1 0 0,0 0 16,0 0-16,0 0 0,0 0 15,1 0-15,-1 0 0,0 0 0,0 0 16,0 0-16,0 21 15,-42 0 1,0-21 0,0 22-16</inkml:trace>
  <inkml:trace contextRef="#ctx0" brushRef="#br0" timeOffset="43575.55">20426 7430 0,'0'0'0,"-21"21"0,21 0 15,0 0-15,42-21 31,-21 0-31,0 0 0,0 0 0,22 0 16,-22 0-16,21 0 0,1 0 0,-22-21 16,21 21-16,-21-21 0,22 21 0,-22-21 15,21-1-15</inkml:trace>
  <inkml:trace contextRef="#ctx0" brushRef="#br0" timeOffset="43852.39">21463 7049 0,'0'-22'15,"-21"44"1,21-1-16,0 0 16,-21 0-16,21 0 0,0 22 0,0-1 15,0-21-15,0 21 0,0 1 0,0-1 16,0-21-16,0 22 0,0-1 15,0-21-15,0 0 0,0 22 0,0-22 16,-22 0-16,22 0 0,0 0 16,22-21 15,-1 0-31,-21-21 16</inkml:trace>
  <inkml:trace contextRef="#ctx0" brushRef="#br0" timeOffset="44252.17">22013 7176 0,'0'0'0,"0"-22"0,-21 22 31,0 22-31,0-1 0,0 0 16,-1 0-16,1 0 0,0 0 0,0 1 15,0-1-15,0 21 0,-1-21 0,22 22 16,-21-22-16,21 0 0,0 0 0,0 21 15,0-20-15,0-1 0,21-21 0,1 21 16,-1 0-16,0-21 0,0 0 0,0 0 16,0 0-16,1 0 0,20 0 15,-21 0-15,0 0 0,0-21 0,22 21 16,-22-21-16,0 0 0,0-1 0,0 1 16,1-21-16,-1 21 0,0-22 15,0 22-15,-21-21 0,0 21 0,0-22 16,0 22-16,0 0 0,0 0 0,0 0 15,-21 21-15,0 0 0,0-21 0,-22 21 16,22 0-16,0 0 0,0 0 16,0 0-16,-1 21 0,1-21 0,0 21 15,21 0 1,0 0-16</inkml:trace>
  <inkml:trace contextRef="#ctx0" brushRef="#br0" timeOffset="44845.25">22077 7049 0,'0'-22'0,"0"1"16,0 0-1,21 0 1,0 0-16,-21 0 0,21 21 0,0-22 16,-21 1-16,0-21 0,22 21 15,-1 0-15,-21-22 0,21 22 16,-21-21-16,0-1 0,0 1 0,21-21 16,-21 20-16,0 1 0,0 0 0,0-1 15,0 1-15,0 0 0,0-1 0,-21 22 16,0-21-16,21 21 0,-21-1 15,-1-20-15,1 21 0,-21 0 0,21 0 16,0-1-16,-22 1 0,1 0 0,0 0 16,-1 0-16,1 0 0,-22-1 0,1 1 15,21 21-15,-22-21 0,1 21 16,-1 0-16,1-21 0,-1 21 0,1 0 16,-1 0-16,1 0 0,-1 0 15,1 21-15,-22 0 0,21 0 0,-20 1 16,20-1-16,-20 21 0,-1-21 0,21 22 15,1-1-15,-22 0 0,22 1 16,-1-1-16,22 0 0,-22 1 0,1 20 16,21 1-16,-1-22 0,1 21 0,0 1 15,-1-22-15,1 22 0,21-22 0,0 22 16,-1-22-16,1 0 0,0 1 0,21-1 16,0-21-16,0 21 0,0-20 15,0 20-15,0-21 0,0 0 0,0 0 16,0 1-16,0-1 0,0-42 47,0-1-47,0 1 15,0 0-15,0 0 16,0 0-16,0 0 0</inkml:trace>
  <inkml:trace contextRef="#ctx0" brushRef="#br0" timeOffset="45088.12">19558 6795 0,'-21'-22'0,"42"44"0,-63-44 0,20 22 0,1 0 31,21 22-31,0-1 16,0 0-16,0 0 16,0 0-16,0 0 0,0 1 0,21-1 15,-21 0-15,22-21 0,-22 21 0,21 0 16,-21 0-16,21 1 0,0-22 0,-21 21 15,21-21-15,0 0 0,1 21 0,-1-21 16,0 0-16,0 0 0,0 0 16,0 0-16,1 0 0,-1 0 0,0-21 15,0 21-15,0-21 0,0 21 16</inkml:trace>
  <inkml:trace contextRef="#ctx0" brushRef="#br0" timeOffset="45272.01">20172 6858 0,'0'0'15,"-21"0"1,21 21-16,-43 0 16,22 1-16,0-22 0,0 21 0,-22 0 15,22 0-15,-21 0 0,21 0 16,0 1-16,-1-1 0,-20 0 0,21 0 16,0 0-16,21 0 0,0 1 15,0-1-15,0 0 0,0 0 16,0 0-1</inkml:trace>
  <inkml:trace contextRef="#ctx0" brushRef="#br0" timeOffset="45831.84">18690 8954 0,'0'0'0,"42"-106"16,-20 63-16,-22 22 0,0-21 0,21 21 16,-21-22-16,0 22 0,0 0 0,0 0 15,-21 0-15,-1 21 0,1 0 16,-21 0-16,0 0 0,-1 0 16,1 21-16,0 0 0,-1 0 0,1 0 15,0 1-15,20-1 0,1 0 0,-21 0 16,42 0-16,0 22 0,0-22 15,0 0-15,0 0 0,0 0 16,21 0-16,0 1 0,22-1 0,-22 0 16,21 0-16,0-21 0,1 21 0,-1 0 15,0 1-15,-20-1 0,20 0 0,-21 0 16,0 0-16,-21 0 0,0 1 0,0-1 16,-21 0-16,-21 0 0,-1-21 15,1 21-15,0-21 0,-1 0 16,-20 0-16,21 0 0,-1 0 15,1 21-15,0-21 0,-1 0 0,22 0 16,0 0-16,0 0 0,0-21 16,21 0-16,0 0 0,21 0 15,0 0-15,0-1 0,21 1 0</inkml:trace>
  <inkml:trace contextRef="#ctx0" brushRef="#br0" timeOffset="46184.15">19092 8890 0,'0'0'15,"21"0"-15,22 0 0,-22 0 0,0 0 0,-21 21 32,-21 0-32,0 1 0,0-1 15,-1 0-15,1 0 0,0 0 0,0 22 16,0-22-16,0 0 0,-1 0 0,22 0 16,0 0-16,0 1 0,0-1 15,0 0-15,0 0 0,0 0 16,22-21-16,20 0 0,-21 0 0,0 0 15,22 0-15,-1 0 0,0 0 0,1-21 16,-1 0-16,0 21 0,1-21 0,-1 0 16,0-1-16,-21 1 0,1 0 0,-1-21 15,-21 21-15,0-22 0,0 22 0,0 0 16,-43-21-16,22 20 0,0 22 16,-21-21-16,21 21 0,-22 0 0,1 0 15,21 0-15,-22 0 0,22 0 16,-21 21-16,21-21 0,0 22 0,-1-1 15,22 0-15,0 0 0,0 0 16,22-21-16,-1 0 0,0 21 0,21-21 16,1 0-16</inkml:trace>
  <inkml:trace contextRef="#ctx0" brushRef="#br0" timeOffset="46404.03">19981 8975 0,'0'0'0,"21"-21"0,1-1 16,-22 1-16,0 42 31,0 1-31,-22-22 0,1 21 16,21 0-16,-21 21 0,21-21 0,0 1 15,0-1-15,0 21 0,0-21 0,0 0 16,0 1-16,0 20 0,0-21 0,0 0 16,21 0-16,-21 1 0,0-1 0,21-21 15,-21 21-15,22-21 16</inkml:trace>
  <inkml:trace contextRef="#ctx0" brushRef="#br0" timeOffset="46655.88">20002 8869 0,'0'0'0,"0"-42"0,64-22 15,-22 43-15,-21 0 0,22 21 16,-1 0-16,0 0 0,1 0 15,-1 21-15,22 0 0,-43 0 0,21 0 16,-21 22-16,0-22 0,-21 0 0,0 0 16,0 22-16,-42-22 0,21 0 0,-21 0 15,-1 0-15,1 0 0,0 1 0,-22-22 16,22 21-16,-1-21 0,1 21 16,21-21-16,0 21 0,0-21 0,-1 0 15,44 0 1,-1-21-16,21 0 15,0 0-15,1 21 0</inkml:trace>
  <inkml:trace contextRef="#ctx0" brushRef="#br0" timeOffset="46948.72">21421 8700 0,'0'0'0,"0"-64"16,0 43-16,0 0 15,-22 21 1,1 0-16,0 0 0,-21 0 16,21 42-16,-1-21 0,-20 22 0,21-1 15,0 0-15,-22 1 0,22 20 0,0 1 16,0-22-16,0 21 0,0 1 0,-1-22 16,22 22-16,0-22 0,0 22 0,-21-22 15,21 0-15,0-21 0,0 22 0,0-1 16,21-21-16,-21 0 0,22 1 15,-1-1-15,0 0 0,0-21 0,21 0 16,-20 0-16,-1 0 0,21 0 0,-21 0 16,22 0-16,-22-21 0,21 0 15,0-1-15</inkml:trace>
  <inkml:trace contextRef="#ctx0" brushRef="#br0" timeOffset="47168.34">21802 9102 0,'0'0'0,"0"-21"0,0-1 15,0 1-15,-22 21 32,22 21-32,0 1 0,-21-1 15,0 0-15,21 0 0,-21 0 0,21 0 16,0 1-16,0-1 0,0 0 16,0 21-16,-21-21 0,21 1 15,0-1-15,0 0 0,0 0 16,0 0-16,21-21 15,0 0-15,0 0 16,0 0-16</inkml:trace>
  <inkml:trace contextRef="#ctx0" brushRef="#br0" timeOffset="47507.66">22098 9144 0,'0'0'0,"0"-42"0,0 21 0,21-1 15,-42 44 16,0-1-31,21 0 0,-21 0 16,21 0-16,-22 0 0,22 1 0,0-1 16,0 0-16,0 0 0,0 0 0,0 0 15,0 1-15,22-22 16,-1 21-16,0-21 0,0 0 0,0 0 16,0 0-16,1 0 0,-1-21 15,0 21-15,0-22 0,0 1 0,-21 0 16,21 0-16,-21 0 0,22 0 15,-22-1-15,0 1 0,0-21 0,0 21 16,0 0-16,0-1 0,0 1 16,0 0-16,-22 0 0,1 21 0,0 0 15,0 0-15,0 0 0,0 0 16,-1 0-16,1 0 16,21 21-16</inkml:trace>
  <inkml:trace contextRef="#ctx0" brushRef="#br0" timeOffset="47812.49">22585 8742 0,'0'0'0,"0"-64"16,0 22-16,0 21 15,21 0-15,0 0 0,0 21 0,0 0 16,1 0-16,-1 0 0,21 21 15,-21 0-15,0 0 0,22 0 0,-1 22 16,-21-1-16,22 0 0,-22 22 0,21-22 16,-21 22-16,0-22 0,-21 21 15,0-20-15,0 20 0,0-20 0,0-1 16,-42 0-16,21 1 0,0-22 0,-22 21 16,1 0-16,0-20 0,-1 20 0,1-21 15,0 0-15,-1 0 0,-20 1 0,21-1 16,-1-21-16,22 21 0,-21-21 15,21 0-15,-1 0 0,1 0 0,42 0 32</inkml:trace>
  <inkml:trace contextRef="#ctx0" brushRef="#br0" timeOffset="48015.73">23304 9102 0,'-21'0'16,"0"0"-16,0 0 16,0 0-16</inkml:trace>
  <inkml:trace contextRef="#ctx0" brushRef="#br0" timeOffset="48208.62">23283 9610 0,'-21'21'0,"42"-42"0,-42 63 0,0-21 16,0 0-16,21 1 0,-21-22 15,-1 21-15,22 0 0,-21 0 0,0 0 16,0 0-16,0 1 0,-22-1 0,1 0 16,0 0-16,-22 0 0,1 22 0,-1-22 15,1 0-15,-22 0 0,-21 0 0</inkml:trace>
  <inkml:trace contextRef="#ctx0" brushRef="#br0" timeOffset="51091.97">5673 9462 0,'0'0'0,"-22"0"0,1 0 15,0 0-15,0 0 0,0 0 32,0 0-32,42 0 31,0 0-31,0 0 16,21 0-16,1 0 0,20 0 0,1 0 15,-1-22-15,22 22 0,0 0 0,-1 0 16,22 0-16,0 0 0,21 0 0,21 0 15,-21-21-15,0 21 0,21 0 16,0 0-16,1 0 0,-1 0 16,21 0-16,-21 0 0,0 0 0,1 0 15,-1 0-15,0 0 0,-21 0 0,21 0 16,-21 0-16,0 0 0,0 0 16,-42 0-16,21 0 0,-22 0 0,-20 0 15,20 0-15,-41 0 0,20 0 0,-20 0 16,-22 0-16,0 0 0,0 0 0,0 0 15,-21-21-15,-21 21 16,0 0 0,-21 0-16,20 0 0,-20 0 0,0 0 15,-1 0-15,-20 0 0,-1 0 0,1 0 16,-22 0-16</inkml:trace>
  <inkml:trace contextRef="#ctx0" brushRef="#br0" timeOffset="51564.7">5905 9758 0,'0'0'16,"43"0"-16,20 0 0,1 0 0,20 0 0,22 0 15,-21 0-15,42 0 0,0 0 0,0 0 16,0 0-16,0 0 0,21 0 16,0 0-16,0 0 0,1 0 0,-1 0 15,0 0-15,0 0 0,0 0 0,-21 0 16,21 0-16,-21 0 0,0 0 0,0 0 15,-21 0-15,0 0 0,-21 0 16,-22 0-16,1 0 0,-1 0 16,-20 0-16,-1 0 0,0 0 0,-21 0 15,1 0-15,-1 0 16,-21-21 15,-21 21 16,-1 0-47,22-21 0,-21 21 0,-21 0 16,21 0-16,0-22 0</inkml:trace>
  <inkml:trace contextRef="#ctx0" brushRef="#br0" timeOffset="58764.49">9800 12764 0,'0'0'0,"0"-22"0,21 1 0,-21 0 15,0 0-15,0 0 0,0 0 16,0-1-16,-21 22 16,21 22-1,-21-1-15,0 0 0,0 21 0,-1 1 16,1-1-16,0 21 0,21-20 15,-21 20-15,0 1 0,0-1 0,-22-20 16,22 20-16,0 1 0,0-22 16,0 21-16,-1-20 0,1 20 0,0-20 15,21-1-15,0 0 0,-21-21 0,21 1 16,0-1-16,0 0 0,0-42 16,0 0-1,0-1-15,0-20 0,0 21 16,0-21-16,0 20 0,0-20 0,21 0 15,-21 21-15,0-22 0,0 22 0,0 0 16,0 0-16,0 0 0,21 21 31,-21 21-31,21 0 16,-21 0-16,22 0 0,-22 0 0,21 1 16,0-1-16,0 21 0,0-21 0,0 0 15,1 1-15,20-1 0,-21-21 0,21 21 16,-20-21-16,20 0 0,0 0 0,1 0 15,-1 0-15,-21 0 0,21-21 16,1 0-16,-1 21 0,-21-43 0,22 22 16,-22 0-16,0 0 0,21-22 0,-42 1 15,0 0-15,0 21 0,0-43 0,0 22 16,0-1-16,0-20 0,-21-1 16,0 22-16,0-21 0,0-1 0,-22 22 15,1-22-15,0 22 0,-1 21 16,1-22-16,0 43 0,-1 0 0,1 0 15,0 0-15,-1 0 0,1 22 0,0 20 16,20 0-16,1 1 0,0-1 0,21 0 16,0 1-16,0 20 0,0-21 15,0 1-15,0-1 0,21 0 0,0 1 16,1-22-16,-1 21 0,21-21 0,0 1 16,-20-1-16,20 0 0,0-21 0,1 21 15,-1-21-15,-21 0 0,21 0 0,1 0 16,-1 0-16</inkml:trace>
  <inkml:trace contextRef="#ctx0" brushRef="#br0" timeOffset="59928.29">10393 13356 0,'0'0'0,"21"0"31,0 0-15,0-21-16,-21 0 0,21 21 0,1-21 15,-1 0-15,0-1 0,-21 1 0,21 21 16,-21-21-16,21 0 0,-21 0 16,0 0-16,0-1 0,-21 22 15,0 0 1,0 0-16,0 22 0,-1-1 16,1 0-16,0 0 0,0 0 0,21 0 15,-21 22-15,0-22 0,21 0 0,0 21 16,0-20-16,0-1 0,0 0 0,0 0 15,0 0-15,21 0 0,0 1 16,0-22-16,0 0 0,0 0 0,1 0 16,-1 0-16,21 0 0,-21-22 0,22 1 15,-22 21-15,21-21 0,0 0 0,-20 0 16,20 0-16,-21-1 0,0 1 16,0 21-16,1-21 0,-22 0 0,0 0 15,21 21-15,-21 21 31,0 0-31,-21 0 16,21 0-16,-22 1 0,1-1 0,21 0 16,0 0-16,0 0 0,-21-21 0,21 21 15,0 1-15,0-1 16,0-42 0,21 21-1,0-22-15,-21 1 0,22 0 16,-1 0-16,0 21 0,-21-42 0,21 20 15,0 1-15,-21 0 0,21 0 0,-21 0 16,22 0-16,-22-1 0,0 44 31,0-1-31,0 0 0,0 0 16,0 0-16,0 0 16,0 1-16,0-1 0,0 0 0,21 0 15,-21 0-15,21-21 0,0 0 16,0 0-16,0 0 0,1 0 15,-1 0-15,0 0 0,21 0 0,-21 0 16,1-21-16,-1 0 0,0 21 16,0-21-16,0 0 0,0 21 15,-21-22-15,22 1 0,-1 0 16,-21 0-16,21 21 0,-21-21 16,0 42-1,0 0 1,0 0-16,0 0 0,0 1 15,0-1-15,0 0 0,21-21 16,-21 21-16,21 0 0,0-21 16,1 0-16,-1 0 15,0 0-15,0 0 0,0 0 16,0 0-16,1 0 0,-1-21 0,0 21 16,0-21-16,0 0 0,0 21 0,1-21 15,-22-1-15,0 1 16,0 0-16,21 21 15,-21 21 17,0 0-32,0 1 15,0-1-15,0 0 0,0 0 16,0 0-16,21-21 16,-21 21-16,21-21 0,0 0 0,0 0 15,1 0-15,-1 0 0,0 0 0,0 0 16,0 0-16,0-21 0,1 0 0,-1 21 15,0-21-15,0 21 0,-21-21 16,0 0-16,0-1 16,0 1-16,-21 21 0,0-21 0,0 0 15,-22 0-15,1 21 0,21-21 0,-22-1 16,1 22-16,0 0 0,-1 0 0,22 0 16,-21 0-16,21 0 0,0 22 0,-1-1 15,22 0-15,0 0 0,0 0 16,0 0-16,0 1 15,0-1-15,22-21 0,-1 0 16,0 21-16,21-21 0,-21 0 16</inkml:trace>
  <inkml:trace contextRef="#ctx0" brushRef="#br0" timeOffset="60495.96">13377 13229 0,'0'-42'15,"-21"42"-15,0-21 0,-21 21 0,20-21 0,1 21 16,-21 0-16,21 0 0,-22 0 0,1 0 16,21 0-16,-21 21 0,-1-21 15,1 21-15,21 0 0,-22 0 0,22 0 16,-21 1-16,21-1 0,0 0 0,-1 0 15,22 0-15,0 0 0,0 1 0,0-1 16,0 0-16,0 0 0,0 0 16,0 0-16,22-21 0,-1 22 0,0-22 15,0 0-15,21 0 0,-20 0 0,20 0 16,0 0-16,1 0 0,-1 0 0,-21 0 16,21-22-16,1 1 0,-1 0 0,-21 0 15,0 0-15,22 0 0,-22-22 16,0 22-16,0-21 0,-21-1 0,21 1 0,1 0 15,-22-22-15,0 1 16,21-1-16,-21 1 0,21-1 0,-21 1 16,0-1-16,0 22 0,0 0 0,0-1 15,0 22-15,0-21 0,-21 63 32,0 21-32,21-21 0,-22 22 0,22-1 15,-21 22-15,21-22 0,-21 21 0,21-20 16,0 20-16,0-20 0,0-1 15,0 0-15,21 1 0,0-22 0,1 21 16,-1-21-16,0 22 0,0-22 16,21 0-16,-20-21 0,-1 21 0,0 0 15,0-21-15,0 0 0,0 0 0,-21 21 16,22-21-16,-1 0 0,0 0 0,0 0 16,0-21-16,-21 0 0,21 21 15,1-21-15</inkml:trace>
  <inkml:trace contextRef="#ctx0" brushRef="#br0" timeOffset="60719.83">14499 12827 0,'0'0'0,"21"0"0,-21-21 0,0 0 15,-21 42 32,21 0-31,-21 0-16,21 0 0,0 1 15,0-1-15,0 0 16,0 0-16,0 0 0</inkml:trace>
  <inkml:trace contextRef="#ctx0" brushRef="#br0" timeOffset="60909.72">14478 13187 0,'0'21'16,"0"-42"-16,0 63 0,0-21 0,0 1 0,0-1 16,0 21-16,0-21 0,21 0 15,0 1-15,-21 20 0,21-21 0,1 21 16,-22-20-16,0 20 0,21-21 0,-21 21 16,0-20-16,0 20 0,0-21 0,-21 21 15,-22 1-15,1-22 0,-22 21 0,1-21 16,-1 22-16,-20-22 0,20 21 15,-20-21-15,20 1 0</inkml:trace>
  <inkml:trace contextRef="#ctx0" brushRef="#br0" timeOffset="61320.49">12615 13801 0,'0'0'0,"-21"0"0,21 21 0,-21-21 0,0 0 16,63 0 15,-21 0-31,0 0 0,22 0 0,20 0 16,-20-21-16,20 21 0,1 0 0,-1-21 15,1 21-15,-1-22 0,-21 22 16,22 0-16,-1 0 0,-20-21 15,-1 21-15,-21 0 0,0 0 0,1 0 16,-22-21-16,-22 21 16,1 0-16,-21 0 0,0 0 15</inkml:trace>
  <inkml:trace contextRef="#ctx0" brushRef="#br0" timeOffset="61512.38">12488 13907 0,'-42'21'16,"84"-42"-16,-126 42 0,41 0 0,22 0 0,0-21 15,0 0-15,21 21 0,21-21 16,0 0-16,0 0 0,22 0 16,-1 0-16,0 0 0,22-21 15,-1 21-15,1 0 0,-1 0 0,22-21 16,-22 21-16,22 0 0,-21 0 0,-1 0 16,-21 0-16,22 0 0,-43-21 0,21 21 15,-20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56:26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1122 0,'0'0'0,"-21"0"0,0 0 0,0 0 0,0 21 15,0-21-15,-1 0 16,1 0-16,0 0 16,0 0-16,21-21 15,-21 21-15,21-21 0,0 0 16,0-1-16,0 1 0,0 0 15,0 0-15,21 0 0,0 21 16,-21-21-16,21-1 0,0 1 16,1 0-16,-1 21 0,0-21 15,0 21-15,0-21 0,0 21 16,1 0-16,-1 0 0,0 0 0,21 0 16,-21 0-16,1 0 0,-1 0 15,0 21-15,-21 0 0,21-21 16,0 42-16,0-20 0,-21-1 0,0 21 15,0-21-15,0 22 0,0-1 16,0-21-16,0 21 0,0 1 0,-21-1 16,0 0-16,0 1 0,0-1 0,0 0 15,-22 1-15,22-1 0,-21 0 16,-1 1-16,22-1 0,-21 0 0,0 1 16,20-1-16,-20-21 0,21 0 0,-21 22 15,20-43-15,-20 21 0,21 0 16,0-21-16,0 0 0,-1 21 0,1-21 15,0 0-15,21-21 16,0 0 0,0 0-16,0 0 0,0-1 0,0 1 15,0-21-15,0 21 0,21 0 0,0-1 16,1-20-16,-1 21 0,0 21 16,0-21-16,21 21 0,-20 0 0,-1 0 15,0 0-15,0 0 0,0 21 0,22-21 16,-22 21-16,0 0 0,0 0 15,0 1-15,0-1 0,1 0 0,-22 0 16,21 0-16,0 0 0,0 1 16,0-22-16,0 21 0,1 0 15,-1-21-15,0 21 16,0-21 0,0 0-1,-21-21 1,21 0-16,-21 0 15,0-1-15,22 1 0,-1 0 0</inkml:trace>
  <inkml:trace contextRef="#ctx0" brushRef="#br0" timeOffset="351.79">3662 1164 0,'-21'-21'16,"21"0"0,21 21-16,0 0 15,21 0-15,-21 0 0,1 0 16,-1-21-16,21 21 0,-21 0 15,0 0-15,22 0 0,-22 0 16,0 0-16,0 0 0,0 0 0,1-21 16,-1 21-1,-42 0 17,-1 0-32,1 0 0,0 0 15,0 0-15,0 0 0,0 0 16,-1 0-16</inkml:trace>
  <inkml:trace contextRef="#ctx0" brushRef="#br0" timeOffset="919.38">3577 1122 0,'0'0'0,"-21"0"0,0 21 0,0-21 16,21 21-16,-22 0 0,1 1 15,21-1-15,0 0 0,-21 0 16,0 0-16,0 0 0,0 1 0,21-1 15,-22 0-15,1 0 0,21 0 0,0 0 16,-21 1-16,0-1 0,21 0 16,0 0-16,-21-21 0,21 21 15,-21-21-15,21-21 47,21 21-31,0-21-16,0 21 0,-21-21 15,21 21-15,0 0 0,1-21 16,-1 21-16,0 0 0,0 0 0,0-22 16,0 22-16,22 0 0,-22 0 0,0 0 15,0 0-15,0 0 0,1 0 16,-1 0-16,0 0 0,0 0 0,0 0 16,0 22-16,1-22 0,-1 21 0,-21 0 15,21-21-15,-21 21 0,21 0 0,-21 0 16,0 1-16,0-1 15,0 0-15,0 0 0,0 0 16,0 0-16,0 1 0,0-1 0,-21 0 16,0 0-16,0-21 0,-1 21 15,1 0-15,0-21 0,0 22 0,0-1 16,-22-21-16,22 21 0,0-21 0,0 0 16,0 0-16,0 21 0,-1-21 15,1 0-15,0 0 0,0 21 16,0-21-16,0 0 15,-1 0-15,1 0 16,0 0 0</inkml:trace>
  <inkml:trace contextRef="#ctx0" brushRef="#br0" timeOffset="13416.38">10626 677 0,'0'-21'0,"0"0"0,0 0 16,0 0-16,0 0 0,0-1 15,-22 1-15,22 42 32,0 1-17,-21 20-15,21 0 0,0 1 0,-21 20 16,21 1-16,0-1 0,0-21 16,-21 22-16,21-1 0,0 1 0,-21-1 15,21-20-15,0-1 0,0 0 0,0 1 16,0-1-16,0-21 0,0 0 15,0 1-15,21-1 0,-21 0 0,21-21 16,0 0-16,0 0 16,1 0-16,-1-21 0,0 0 0,0-1 15,0 1-15,0-21 0,1 21 0,-22-22 16,21 1-16,0 0 0,0-1 0,0 1 16,0 0-16,1-1 0,-22 1 15,21 0-15,-21 21 0,21-1 0,-21 1 16,21 0-16,-21 42 15,0 0-15,0 1 16,0 20-16,0-21 0,0 21 0,0 1 16,0-1-16,0 0 0,0-20 15,0 20-15,0 0 0,0-21 0,21 22 16,0-22-16,1 0 0,-22 0 16,21 0-16,0 1 0,21-22 0,-21 0 15,1 0-15,-1 0 0,21 0 0,-21 0 16,22 0-16,-22-22 0,21 1 0,-21 0 15,22-21-15,-22 21 0,21-22 16,-21 1-16,0-22 0,1 22 0,-1-21 16,0-1-16,0-21 0,-21 22 0,0-1 15,21 1-15,-21 21 0,0-22 16,0 43-16,0-21 0,0 20 0,0 1 16,0 0-16,-21 21 15,21 21-15,0 0 16,-21 1-16,0 20 0,21 0 15,-21 22-15,21-22 0,-22 22 0,22-1 16,0 1-16,0-1 0,0 1 0,0-22 16,0 21-16,0-20 0,0-1 0,0 0 15,0-20-15,0 20 0,22-21 16,-1 0-16,0-21 0,0 21 0,0-21 16,22 0-16,-22 0 0,0 0 15,21-21-15,-21 21 0,22-21 0,-22 0 16,0 0-16,21 0 0,-20-1 15,-1-20-15,0 0 0,0 21 16,0-22-16,-21 22 0,0-21 0,21 21 16,-21-1-16,0 1 0,-21 42 31,0 1-31,0-1 0,21 0 16,-21 21-16,0-21 0,21 1 0,-22-1 15,22 21-15,0-21 0,0 0 0,0 1 16,0-1-16,0 0 0,0 0 15,22-21-15,-1 21 0,0-21 16,0 0-16,0 0 0,0 0 16,1 0-16,20 0 0,-21 0 0,0 0 0,22 0 15,-1 0-15</inkml:trace>
  <inkml:trace contextRef="#ctx0" brushRef="#br0" timeOffset="13912.1">12658 1058 0,'0'0'0,"0"-21"0,0 0 16,0 0-16,0 0 0,-22 21 16,1 0-16,0 0 0,0 0 0,0 0 15,0 0-15,-22 21 0,22 0 0,0 21 16,-21-20-16,20 20 0,1-21 0,0 21 16,0-20-16,0 20 0,0 0 15,21-21-15,-22 22 0,22-22 16,0 0-16,0 21 0,0-20 0,0-1 15,22-21-15,-1 21 0,0 0 0,0-21 16,0 0-16,0 0 0,1 0 16,20 0-16,-21 0 0,0-21 0,0 21 15,22-21-15,-22 0 0,0-1 0,0-20 16,0 21-16,1-21 0,-1-1 0,0 1 16,-21-22-16,21 1 0,-21-1 15,21 1-15,-21-1 0,0 1 0,0-1 16,0 22-16,0 0 0,0-1 15,0 1-15,0 21 0,0 0 0,0 0 0,-21 21 16,0 0-16,0 0 16,0 21-16,-1 0 0,22 0 0,-21 21 15,0 1-15,21 20 0,-21-20 0,21 20 16,0 1-16,0-1 0,0-21 0,0 22 16,0-22-16,0 22 0,0-22 15,0-21-15,21 22 0,0-22 0,-21 21 16,21-21-16,-21 0 0,22-21 0,-1 22 15,0-22-15,0 0 0,0 0 16,0 0-16,22 0 0,-22-22 16,0 1-16,0 0 0,0 0 15,1 0-15</inkml:trace>
  <inkml:trace contextRef="#ctx0" brushRef="#br0" timeOffset="14339.85">13039 1080 0,'0'0'0,"0"21"15,-22 0-15,22 0 0,0 0 16,0 0-16,-21 1 0,21-1 0,-21 21 16,21-21-16,0 0 0,-21 1 15,21-1-15,0 21 0,0-21 0,0 0 16,-21 1-16,21-1 16,0 0-16,-21-21 0,21-21 46,0 0-46,0-1 0,0 1 0,0 0 16,21 0-16,0 0 0,-21-22 0,21 22 16,0-21-16,0 0 0,1 20 0,20-20 15,-21 21-15,0 0 0,22 0 16,-22 21-16,0 0 0,21 0 16,-21 0-16,1 0 0,-1 0 0,0 21 0,0 0 15,-21 0-15,0 0 0,21 22 0,-21-22 16,0 0-16,0 0 15,0 0-15,0 22 0,0-22 0,0 0 0,-21 0 16,21 0-16,-21 0 0,0 1 16,21-1-16,-21 0 0,-1-21 15,22 21-15,22-42 32,-1 21-32,0-21 15,0 0-15,0-1 0</inkml:trace>
  <inkml:trace contextRef="#ctx0" brushRef="#br0" timeOffset="14684.44">13610 1291 0,'21'0'0,"0"0"16,1 0-1,-1 0-15,0-21 0,0 21 16,0-21-16,0 0 15,-21 0-15,0-1 0,22 22 16,-22-21-16,0 0 0,0 0 16,-22 21-1,1 0-15,0 0 0,0 0 0,0 0 16,0 21-16,-1 0 0,1 0 0,0 1 16,21-1-16,-21 0 15,21 0-15,-21 0 0,21 0 0,0 1 16,-21-1-16,21 0 0,0 0 0,0 0 15,0 0-15,0 1 0,21-22 16,0 21-16,0-21 16,0 0-16,0 0 0,1 0 15,-1 0-15,0 0 0,0 0 0,0-21 16,22-1-16,-22 22 0</inkml:trace>
  <inkml:trace contextRef="#ctx0" brushRef="#br0" timeOffset="15048.23">14287 1143 0,'22'-42'16,"-22"21"-16,0-1 16,-22 22-1,1 0-15,0 0 0,0 0 0,0 22 16,0-22-16,-22 21 0,22 0 16,0 0-16,0 0 0,21 0 0,-21 1 15,21-1-15,-22-21 0,22 21 0,0 0 16,0 0-16,0 0 0,0 1 15,22-22-15,-1 0 0,0 21 16,0-21-16,0 0 0,0 21 0,1-21 16,20 0-16,-21 0 0,0 0 0,0 21 15,1-21-15,-22 21 16,0 0 0,-22-21-1,1 0-15,0 0 0,0 22 0,0-22 16,-22 0-16,22 0 0,0 0 0,0 21 15,0-21-15,0 0 0,-1 0 0,44 0 47</inkml:trace>
  <inkml:trace contextRef="#ctx0" brushRef="#br0" timeOffset="15768.9">14880 1058 0,'0'0'0,"-21"0"0,0 0 0,0 0 15,-22 0-15,22 0 0,-21 0 16,21 0-16,-22 0 0,1 0 0,21 22 15,-22-1-15,1 0 0,21 0 0,0 0 16,0 0-16,-1 1 0,22 20 16,-21-21-16,21 0 0,0 0 0,0 1 15,0-1-15,21 0 0,-21 0 0,22-21 16,-1 21-16,0-21 0,0 0 16,0 21-16,0-21 0,1 0 0,-1 0 15,21 0-15,-21 0 0,0 0 0,1-21 16,-1 21-16,21-21 0,-21 0 15,0 0-15,1 0 0,20-1 0,-21-20 16,0 21-16,0-21 0,1-1 0,-22 1 16,21-22-16,-21 22 0,21-21 15,-21 20-15,0-20 0,0 20 0,0 1 16,0 0-16,0-1 0,0 22 16,0-21-16,0 21 0,0 0 15,-21 21-15,0 0 0,21 21 16,-22 0-16,22 0 0,-21 21 15,21-20-15,-21 20 0,0 21 0,21-20 16,0-1-16,0 22 0,0-22 0,-21 0 16,21 22-16,0-22 0,0 0 15,0-20-15,0 20 0,0-21 0,0 0 16,0 0-16,0 1 0,0-1 0,21 0 16,0-21-16,0 21 0,0-21 15,1 0-15,-1 0 0,0 0 16,0 0-16,21 0 15,-20 0-15,-1-21 0,0 21 0,21-21 16,-21 0-16,1 21 0,20-22 0,-21 1 16</inkml:trace>
  <inkml:trace contextRef="#ctx0" brushRef="#br0" timeOffset="16822.81">15494 1080 0,'0'0'15,"0"-22"-15,-21 22 16,0 0-1,-1 0-15,1 0 0,0 0 0,0 0 16,0 22-16,0-22 0,-22 21 0,22 0 16,0 0-16,0 0 0,0 0 15,21 1-15,-22-1 0,22 0 16,-21 0-16,21 0 0,0 0 0,0 1 16,0-1-16,0 0 15,21-21-15,1 0 0,-1 0 16,0 0-16,0 0 0,0 0 15,0 0-15,22 0 0,-22 0 0,0-21 16,0 21-16,0-21 0,1-1 0,-1 1 16,0 0-16,-21 0 0,21 0 0,0 0 15,0-1-15,-21-20 0,0 21 16,0 0-16,0 0 0,22 21 0,-22-22 16,-22 44 15,22-1-31,-21 0 15,0 0-15,21 21 0,-21-20 0,21-1 16,0 0-16,0 0 0,0 0 0,0 0 16,0 1-16,0-1 0,21-21 0,0 21 15,0-21-15,1 0 0,-1 21 16,0-21-16,0 0 0,0 0 0,0 0 16,1 0-16,-1 0 0,21 0 0,-21-21 15,0 21-15,1-21 0,-1 0 0,0-1 16,0 1-16,0 0 15,-21 0-15,0 0 0,21 0 16,-21-1-16,22 1 0,-22 0 0,0 0 16,0 42 15,0 0-31,0 0 16,0 1-16,0-1 0,0 0 15,0 0-15,0 0 0,0 0 16,0 1-16,21-1 0,0-21 15,0 0-15,0 0 16,0 0-16,1 0 0,-1 0 16,0 0-16,0 0 0,0 0 15,-21-21-15,21-1 0,1 1 0,-22 0 16,0 0-16,0 0 16,0-22-16,0 22 0,0 0 0,0 0 15,0 0-15,0 0 0,0-1 0,0 1 16,0 0-16,0 42 31,-22 0-31,22 1 16,-21-1-16,21 21 0,-21-21 0,21 0 15,0 22-15,-21-22 0,21 21 0,0-21 16,0 22-16,0-1 0,0-21 16,0 22-16,0-1 0,0-21 15,0 21-15,0 1 0,0-22 0,0 21 16,0 1-16,0-22 0,0 21 0,0 0 15,0-20-15,0-1 0,0 21 0,0-21 16,0 0-16,0 22 0,0-22 16,0 0-16,0 0 0,0 0 0,0 1 15,0-1-15,0 0 0,-21 0 16,21-42 15,0 0-31,0 0 0,0-1 16,0 1-16,0 0 0,0 0 15,0-21-15,0-1 0,0 22 0,0-21 16,21-1-16,0 1 0,0 0 0,-21 21 16,21-22-16,1 1 0,-1 21 0,0-22 15,0 22-15,-21 0 0,21 0 16,0 21-16,-21-21 0,0 0 0</inkml:trace>
  <inkml:trace contextRef="#ctx0" brushRef="#br0" timeOffset="17539.68">11303 1630 0,'-21'0'16,"0"0"-16,42 0 47,0 0-47,0 0 0,21 0 0,-20 0 15,20 0-15,-21 0 0,43 0 0,-22 0 16,0 0-16,22 0 0,20 0 16,1 0-16,0 0 0,21 0 0,-1 0 15,22 0-15,0 0 0,0 0 0,0 0 16,0 0-16,22 0 0,-22 21 15,21-21-15,0 0 0,-21 0 0,0 0 16,21 0-16,-21 0 0,21 0 0,-21 0 16,0 0-16,0 21 0,0-21 15,-21 0-15,0 0 0,0 0 0,0 0 16,-22 0-16,1 21 0,0-21 16,-22 0-16,1 0 0,-22 0 0,0 0 15,1 0-15,-22 0 0,0 0 0,0 0 16,-63 0 15,21 0-31,-1 0 16,-20 0-16,0 0 0,-1 0 0,1 0 15,-21 0-15</inkml:trace>
  <inkml:trace contextRef="#ctx0" brushRef="#br0" timeOffset="18167.84">11324 1820 0,'0'0'16,"-21"22"-16,42-22 46,0 0-46,0 0 16,22 0-16,-22 0 0,21 0 0,-21 0 16,22 0-16,20 0 0,-20 0 15,20 0-15,1 0 0,20 0 0,-20 0 16,42 0-16,-22 0 0,22-22 16,0 22-16,21 0 0,-21 0 0,21 0 15,0 0-15,0 0 0,0 0 0,21 0 16,-21 0-16,-21 0 0,21 0 0,-21 0 15,-1 0-15,1 0 0,-21 0 16,21 0-16,-22 0 0,1 0 0,-21 0 16,-1 0-16,1 0 0,-22 0 0,0 0 15,1-21-15,-1 21 0,-21 0 0,21 0 16,-20 0-16,-1 0 16,0 0-16,-21-21 15,21 21-15,-21 21 63,-21-21-63,0 0 15,21 21-15</inkml:trace>
  <inkml:trace contextRef="#ctx0" brushRef="#br0" timeOffset="34396.31">3577 3408 0,'21'0'16,"-21"-21"0,21 0-16,-21-1 15,22 22 1,-22-21-16,0 0 0,0 0 15,0 0-15,0 0 16,0-1 0,-22 22-16,1-21 15,0 21-15,0 0 0,0 0 0,0 0 16,-1 0-16,1 21 16,-21-21-16,21 22 0,0-1 0,-22 0 15,22 21-15,0-21 0,-21 22 16,20-1-16,1-21 0,-21 22 15,21-1-15,0 0 0,-1 1 0,22-1 16,-21 0-16,21-21 0,-21 22 0,21-1 16,0 0-16,0-20 0,0 20 15,0 0-15,0-21 0,0 22 0,0-22 16,0 21-16,21-21 0,0 1 0,-21-1 16,22 0-16,-1 0 0,0 0 15,0 0-15,0-21 0,0 0 0,1 0 16,-1 0-16,21 0 0,-21 0 0,0 0 15,22-21-15,-1 21 0,-21-21 16,22 0-16,-22 0 0,0 0 0,21-1 16</inkml:trace>
  <inkml:trace contextRef="#ctx0" brushRef="#br0" timeOffset="35567.99">3979 3768 0,'0'-21'15,"0"-1"-15,0 1 16,-21 21-16,0 0 16,0 0-16,0 0 0,-1 0 0,1 0 15,0 21-15,0 1 0,0-1 0,0 0 16,-22 0-16,22 0 0,0 22 16,0-22-16,0 21 0,21 0 0,-22-20 15,22 20-15,-21-21 0,21 21 16,0-20-16,0 20 0,0-21 15,0 0-15,0 0 0,21 1 16,1-22-16,-1 0 0,0 0 16,0 0-16,21 0 0,-20-22 0,-1 1 15,0 0-15,21 0 0,-21 0 16,1-22-16,-1 22 0,0-21 0,0 21 16,0-22-16,0 22 0,1-21 0,-22 21 15,0-22-15,0 22 0,0 0 16,0 0-16,0 0 15,0 42 1,0 0 0,0 0-16,0 0 0,0 1 0,0 20 15,0-21-15,0 0 0,0 0 16,0 1-16,0 20 0,0-21 0,0 0 16,0 0-16,21 1 0,0-22 15,0 0-15,-21 21 0,21-21 16,0 0-16,1 0 0,-1 0 0,0-21 15,0 21-15,0-22 0,0 1 16,1 0-16,-22 0 0,21 0 0,0 0 16,-21-1-16,0 1 0,0-21 15,21 21-15,-21 0 0,0-1 0,0 1 16,0 0-16,0 0 16,0 0-16,0 42 31,0 0-31,0 0 15,0 0-15,0 1 0,0-1 16,0 0-16,0 0 16,0 0-16,0 0 0,0 1 0,0-1 15,0 0-15,0 0 0,0 0 16,0 0 0,0-42 15,0 0-31,0 0 0,0 0 15,0 0-15,0-1 0,0 1 16,0 0-16,0-21 0,0 21 0,21-1 16,0 1-16,-21 0 0,22 0 0,-1 0 15,0 21-15,0-21 0,21 21 16,-20-22-16,-1 22 0,0 0 0,21 0 16,-21 0-16,1 22 0,20-1 0,-21 0 15,0 0-15,0 0 0,1 0 16,-1 1-16,0-1 0,-21 21 15,21-21-15,-21 0 0,0 1 0,0-1 16,0 0-16,0 0 0,0 0 0,0 0 16,0-42 31,0 0-47,0 0 0,0 0 15,0 0-15,0-1 0,0 1 0,21-21 16,0 21-16,1 0 0,-1-1 15,-21 1-15,21 0 0,0 0 0,0 0 16,0 21-16,1 0 0,-1 0 0,0 0 16,0 0-16,0 0 0,0 0 15,1 21-15,-1 0 0,-21 0 16,21 0-16,-21 1 0,0-1 16,0 0-16,0 21 0,0-21 0,0 1 15,0-1-15,0 0 0,0 0 16,0 0-16,-21 0 0,21 1 15,0-1 1,0-42 31,0-1-47,0 1 16</inkml:trace>
  <inkml:trace contextRef="#ctx0" brushRef="#br0" timeOffset="35948.76">5397 3916 0,'22'0'16,"-1"0"-16,0 0 0,0-21 15,0 21-15,0-21 0,1-1 16,-1 22-16,0-21 15,0 21-15,-21-21 0,21 21 16,-21-21-16,-21 21 31,0 0-31,0 0 0,0 0 0,21 21 16,-22 0-16,1-21 0,0 21 16,0 1-16,0 20 0,21-21 0,0 0 15,0 0-15,-21 1 0,21-1 0,0 0 16,0 0-16,0 0 0,0 0 0,0 1 15,0-1-15,21 0 16,0-21-16,0 0 16,0 0-16,0 0 15,1 0-15,-1 0 0,-21-21 16,21 0-16,0-1 0,0 22 0,-21-21 16,21 0-16,1 0 0</inkml:trace>
  <inkml:trace contextRef="#ctx0" brushRef="#br0" timeOffset="36371.53">5863 3789 0,'0'0'15,"0"-21"1,0 0-16,21 21 0,0 0 16,1 0-16,-1 0 15,0 0-15,0 0 0,0 0 16,0 0-16,1 21 0,-1-21 0,0 21 15,-21 0-15,21 0 0,0 0 16,0 1-16,-21 20 0,22-21 0,-22 0 16,21 0-16,-21 1 0,0 20 0,0-21 15,0 0-15,0 0 0,0 1 0,0-1 16,0 0-16,-21-21 16,-1 0-16,22-21 31,0 0-31,0-1 0,0 1 0,0 0 15,0 0-15,0 0 0,0 0 16,0-22-16,0 22 0,22-21 16,-1 21-16,-21-1 0,21-20 0,0 21 15,-21 0-15,21 0 0,0-1 0,1 1 16,-1 21-16,0 0 0,0 0 16,0 0-16,0 0 15,1 21-15,-1 1 16,0-1-16,0-21 0,-21 21 15,21 0-15,0-21 0</inkml:trace>
  <inkml:trace contextRef="#ctx0" brushRef="#br0" timeOffset="36919.31">7027 3937 0,'0'0'0,"21"-21"16,1 0-16,-22 0 0,0-1 16,0 1-16,0 0 0,0 0 15,-22 0-15,1 21 0,0 0 16,0 0-16,0 0 16,0 0-16,-1 0 0,1 0 15,0 0-15,0 21 0,0 0 0,-22 0 16,22 0-16,0 1 0,0-1 0,0 0 15,0 21-15,-1-21 0,22 1 0,0-1 16,0 21-16,0-21 0,0 0 16,0 1-16,0-1 0,0 0 15,22-21-15,-1 0 16,0 0-16,0 0 0,0 0 16,0-21-16,1 21 0,-1-21 15,0-1-15,0 1 0,0 0 16,0 0-16,1 0 0,-1 0 0,-21-1 15,0-20-15,21 21 0,-21 0 0,0 0 16,0-1-16,0 1 0,0 0 0,0 42 47,0 0-47,-21 1 0,21 20 16,0-21-16,0 0 0,0 0 0,0 22 15,0-22-15,0 0 0,0 0 16,0 0-16,0 1 0,21-1 15,0-21-15,0 21 0,0-21 16,1 0-16,-1 0 0,0 0 0,21 0 16,-21-21-16,1 21 0,20-21 0,0-1 15,-21 22-15</inkml:trace>
  <inkml:trace contextRef="#ctx0" brushRef="#br0" timeOffset="38411.97">7789 3958 0,'-21'0'0,"0"0"0,0 0 15,21-21-15,-21 21 0,-1 0 16,1 0-16,0 0 16,42 0 15,0 0-31,1 0 0,20 0 15,-21 0-15,21 0 0,22 0 16,-22 0-16,22 0 0,-1 0 0,22 0 16,-22 0-16,1 0 0,21 0 15,-1 0-15,-20 0 0,20 0 0,1 0 16,0 0-16,-1 0 0,1 0 16,0 0-16,-22 0 0,1 0 0,-1 0 15,-20 0-15,20 0 0,-21 0 0,-20 0 16,20 0-16,-21 0 0,0 0 0,0 0 15,1 0-15,-1 0 0,-21-21 16,21 21-16,-21-21 16,0 0-16,-21 21 15,0 0-15,-1-22 0,1 22 16,0-21-16,-21 21 0,21-21 0,-1 21 16,1 0-16,0 0 0,0-21 15,0 21-15,0 0 0,-1 0 16,1 0-16,0 0 0,0 0 0,0 0 15,42 0 32,21 0-47,-21 0 0,1 0 16,-1 0-16,21 0 0,-21 0 0,22 0 16,-22 0-16,0 0 0,21 0 0,-21 0 15,1 0-15,-1 0 0,0 0 16,0 0-16,-21 21 31,0 0-31,0 0 16,-21 1-16,0-1 0,0 0 15,-1 0-15,1 0 0,0 22 0,0-22 16,0 0-16,0 0 0,-1 0 16,22 0-16,-21 1 0,0-1 0,21 0 15,-21 0-15,21 0 0,-21-21 0,21 21 16,-21-21-16,21 22 0,-22-22 0,22 21 15,-21-21 1,0 0-16,0 0 31</inkml:trace>
  <inkml:trace contextRef="#ctx0" brushRef="#br0" timeOffset="40553.04">10541 3429 0,'0'-21'31,"-21"21"-15,21 21 125</inkml:trace>
  <inkml:trace contextRef="#ctx0" brushRef="#br0" timeOffset="41169.26">10541 3408 0,'0'-21'0,"0"0"15,0-1-15,0 1 16,0 0-16,0 0 0,0 0 16,0 0-16,0-1 0,21 1 0,-21 0 15,21 0-15,-21 0 0,0 0 16,0-1-1,0 44 17,0-1-32,0 0 0,0 0 0,0 21 15,0 1-15,0-1 0,0 0 16,0 1-16,0-1 0,0 0 0,0 1 16,0-1-16,0 0 0,0 1 0,0-1 15,0 0-15,0-20 0,0-1 0,0 21 16,0-21-16,0 0 0,0 1 0,-21-1 15,0-21 17,21-21-17,0-1 1,0 1-16,0 0 0,0 0 0,0 0 16,0 0-16,0-1 0,21-20 15,-21 21-15,21 0 0,0-22 0,1 22 16,-1 0-16,21 0 0,-21 21 0,0-21 15,22 21-15,-22-21 0,21 21 0,-21 0 16,22 0-16,-22 21 0,0 0 0,21 0 16,-20 0-16,-22 0 0,21 1 15,-21-1-15,0 21 0,0-21 0,0 0 16,0 1-16,-21-1 0,-1 0 0,1 0 16,0 0-16,0 0 0,-21 1 15,20-22-15,1 21 0,0-21 0,0 0 16,21 21-16,-21-21 15,21-21 17,21 0-32,0 21 0,0-22 0,0 1 15,1 0-15,20 0 0</inkml:trace>
  <inkml:trace contextRef="#ctx0" brushRef="#br0" timeOffset="41811.91">11366 3535 0,'0'0'0,"22"0"0,-1-21 15,-21 42 17,-21 0-32,21 0 0,-22 0 15,1 1-15,0-1 0,21 0 0,0 0 16,-21 21-16,21-20 0,0-1 16,0 0-16,0 0 0,0 0 0,0 0 15,21 1-15,0-22 16,0 21-16,1-21 0,-1 0 0,0 0 15,0 0-15,0 0 0,0 0 0,1 0 16,-1-21-16,-21-1 0,21 22 16,-21-21-16,21 21 0,-21-21 0,0 0 15,0 0-15,0 0 0,0-1 0,0-20 16,-21 21-16,0 0 0,0 0 16,21-1-16,-22 1 0,22 0 0,-21 0 15,21 0-15,0 0 16,0-1-16,21 22 0,1 0 15,-1-21-15,0 21 0,21 0 0,-21 0 16,22 0-16,-22 0 0,0 21 0,21 1 16,-20-1-16,20-21 0,-21 21 0,0 0 15,0 0-15,-21 0 0,0 1 16,0-1-16,0 0 0,0 0 0,0 0 16,0 0-16,0 1 0,-21-1 15,21 0-15,-21-21 0,21 21 16,0 0-16,0 0 15,21-21-15,0 0 16,1 0-16,20 0 0,-21 0 16,0 0-16,22 0 0,-22-21 0,0 0 15,21 21-15,-21-21 0,1 0 0,-1 0 16,0-1-16,-21 1 0,0 0 0,0 0 16,0 0-16,-21-22 0,0 22 0,-22 0 15,22 0-15,-21 21 0,21-21 16,-22 21-16,22-21 0,0 21 15,0 0-15,0 0 0,-1 0 0,1 21 16,21 0-16,0 0 16,0 0-16,21-21 0,1 0 15,-1 0-15,0 0 0,0 0 16,0 0-16,0 0 0,1 0 0</inkml:trace>
  <inkml:trace contextRef="#ctx0" brushRef="#br0" timeOffset="42355.79">12594 3090 0,'0'0'0,"0"-21"0,0 0 15,-21 0-15,0 21 0,0 0 16,21 21 0,-22 0-16,22 0 0,0 22 15,0-22-15,-21 21 0,21 1 16,0-1-16,0 0 0,0 1 0,0-1 15,0 0-15,-21 22 0,21-43 0,0 21 16,-21 1-16,21-22 0,0 21 0,0-21 16,0 0-16,0 1 0,0-1 0,0 0 15,0 0 1,0-42 0,0 0-1,0 0-15,21-1 0,0 1 16,0 0-16,-21 0 0,22 0 0,-1 0 15,0-22-15,0 43 0,0-21 16,0 0-16,22 21 0,-22 0 16,0 0-16,0 0 0,-21 21 31,-21 0-31,0-21 16,0 0-16,0 21 0,-22-21 15,22 0-15,0 22 0,0-22 0,0 0 16,-1 21-16,1-21 0,21 21 15,0 0-15,0 0 16,21 0 0,1-21-16,-1 22 15,0-22-15,0 0 0,-21 21 0,21-21 16,0 0-16,1 0 0,-22 21 0,21-21 16,0 0-16,-21 21 15,21-21-15,-21 21 16,0 0-16</inkml:trace>
  <inkml:trace contextRef="#ctx0" brushRef="#br0" timeOffset="42759.55">10583 4678 0,'0'0'16,"-21"-21"-16,-21 21 0,21-21 0,-1-1 0,1 22 16,21 22-1,0-1 1,0 0-16,0 0 0,0 21 0,0 1 15,0-22-15,0 21 0,0 22 16,0-22-16,0 0 0,0 1 0,-21-1 16,21 0-16,-21 22 0,21-22 0,0 1 15,0-1-15,-21-21 0,21 21 0,-21 1 16,21-22-16,0 0 0,0 0 0,0 0 16,0-42 15,0 0-31,0 0 0,21 0 15,-21 0-15,0-22 0,0 22 0,0-21 16,0-1-16</inkml:trace>
  <inkml:trace contextRef="#ctx0" brushRef="#br0" timeOffset="43020.41">10393 4636 0,'0'-22'0,"0"44"0,0-65 0,21 22 0,0 21 15,-21-21-15,21 0 0,0 0 0,1 21 16,-1-22-16,21 22 0,-21 0 0,0 0 15,22 0-15,-22 0 0,21 0 16,-21 0-16,22 22 0,-22-1 0,-21 0 16,0 0-16,0 0 0,0 0 0,0 1 15,0 20-15,0-21 0,0 0 16,-21 0-16,0 1 0,-22 20 0,22-21 16,0-21-16,0 21 0,0 0 0,21 1 15,-22-22-15,22 21 0,-21-21 16,21-21-1,21-1 1,1 1-16,-22 0 0,21 0 0,0 0 16</inkml:trace>
  <inkml:trace contextRef="#ctx0" brushRef="#br0" timeOffset="43795.52">11155 4678 0,'0'0'0,"42"0"15,-21 0-15,0 0 0,1-21 16,-1 21-16,0-21 0,0-1 16,0 22-16,0-21 0,1 21 0,-1-21 15,0 21-15,0-21 0,-21 0 16,21 0-16,0 21 0,-21-22 0,0 1 16,0 0-16,0 0 0,0 0 15,-21 21 1,0 0-16,0 21 15,0-21-15,21 21 0,0 0 16,-21 0-16,-1 1 0,22-1 16,-21 0-16,21 0 0,0 0 0,0 0 15,0 1-15,0-1 0,0 0 16,0 0-16,21 0 0,1-21 16,-1 0-16,0 0 0,0 0 0,0 0 15,22 0-15,-22 0 0,21 0 0,0-21 16,1 21-16,-22-21 0,21 0 0,1 0 15,-22 21-15,21-22 0,-21 1 16,0 0-16,1 0 0,-22 0 16,0 0-16,0-1 0,0 1 0,0 0 15,-22 42 17,22 0-17,0 1-15,-21-22 0,21 21 0,0 0 16,0 0-16,0 0 0,0 0 15,0 1-15,0-1 0,-21 0 16,0 0 0,0-21-1,0-21 1,21 0 0,0 0-16,0-1 15,0 1-15,0 0 0,0 0 0,0-21 16,21 20-16,0 1 0,0-21 15,21 21-15,-20 0 0,20-1 0,-21 1 16,21 21-16,1 0 0,-1 0 0,-21 0 16,22 0-16,-22 0 0,21 21 0,-21 1 15,0-1-15,1 0 0,-1 0 0,-21 0 16,21 0-16,-21 1 0,0-1 0,0 0 16,0 0-16,0 0 15,0 0-15,0 1 0,-21-1 16,0 0-16,-1-21 15,22 21 1</inkml:trace>
  <inkml:trace contextRef="#ctx0" brushRef="#br0" timeOffset="43987.4">12255 4699 0,'0'21'47,"-21"-21"0,0 0-31,0 0-16</inkml:trace>
  <inkml:trace contextRef="#ctx0" brushRef="#br0" timeOffset="46063.98">10753 5715 0,'0'-21'0,"0"0"16,0 0-16,0-1 16,0 1-1,0 0 1,0 0-16,0 0 16,0 0-1,0 42 63</inkml:trace>
  <inkml:trace contextRef="#ctx0" brushRef="#br0" timeOffset="47372.17">11155 5546 0,'0'-21'0,"21"21"15,0 0-15,0 0 0,-21-22 16,21 1-16,1 21 0,-1 0 0,-21-21 15,21 21-15,-21-21 0,21 21 16,-42 0 0,0 0-1,0 0-15,-1 0 0,-20 0 0,0 0 16,-1 21-16,1 0 0,0 0 0,-1 1 16,1-1-16,21 0 0,-21 0 0,-1 0 15,22 0-15,0 22 16,0-22-16,0 0 0,-1 0 0,22 0 15,0 1-15,0-1 0,0 0 0,0 0 16,22 0-16,-1-21 0,21 21 16,-21-21-16,22 22 0,-22-22 0,21 21 15,0-21-15,-20 21 0,20-21 0,0 21 16,1-21-16,-22 21 0,21-21 16,-21 21-16,0 1 0,-21-1 0,0 0 15,0 0-15,-21 0 16,0-21-16,-21 21 0,-1-21 0,1 0 15,-21 22-15,20-22 0,1 0 0,-22 0 16,22 21-16,0-21 0,-1 0 16,1 0-16,0 0 0,21 0 15,-22 0-15,22 0 0,0 0 0,0 0 16,0-21-16,-1 21 0,22-22 16,0 1-1,22 21 1,-1 0-16,0-21 0,0 21 0,21-21 15,1 21-15,-22 0 0</inkml:trace>
  <inkml:trace contextRef="#ctx0" brushRef="#br0" timeOffset="48744.18">11620 5842 0,'22'-21'0,"-44"42"0,86-42 16,-64 0-16,21 0 0,-21-1 15,0 1-15,-21 21 16,0 0-16,0 0 16,-1 21-16,1-21 0,0 22 0,21-1 15,-21 0-15,0 0 0,0 21 16,-1-20-16,1-1 0,0 0 0,21 21 16,0-21-16,0 1 0,0-1 15,0 0-15,0 0 0,0 0 0,0 0 16,0 1-16,0-1 0,21-21 15,0 21-15,1-21 0,-1 0 0,21 0 16,-21 0-16,22 0 0,-22-21 16,21 0-16,-21 21 0,22-22 0,-22 22 15,21-21-15,-21 0 0,22 0 0,-22 0 16,0 0-16,0-1 0,0-20 0,0 21 16,-21 0-16,22 0 0,-22-1 15,0 1-15,0 0 0,0 42 31,0 0-15,0 1-16,0-1 16,0 0-16,0 0 0,0 0 0,0 0 15,0 1-15,0-1 0,21 0 16,-21 0-16,21 0 0,0-21 0,0 21 16,-21 1-16,21-22 0,1 21 15,-1-21-15,0 0 0,0 0 16,0 21-16,0-21 0,1 0 0,-1 0 15,0 0-15,0 0 0,0 0 0,0 0 16,22 0-16,-22-21 0,0 21 0,0-21 16,0 21-16,1-22 0,-1 1 15,0 0-15,-21 0 0,21 0 16,-21 0-16,21-1 0,-21 1 0,0 0 16,0 0-16,-21 21 31,0 0-16,0 21-15,21 0 0,-21-21 16,-1 21-16,22 1 0,0-1 0,0 0 16,-21 0-16,21 0 0,0 0 15,0 1-15,0-1 0,0 0 16,21 0 0,1-21-16,-1 0 0,21 0 15,-21 0-15,0 0 0,1 0 16,20 0-16,-21 0 0,0 0 0,22 0 15,-22-21-15,0 21 0,0-21 0,0 21 16,22-21-16,-43-1 0,21 22 0,0-21 16,0 0-16,-21 0 0,0 0 0,0 0 15,0-1-15,0 1 0,0 0 16,-21 21 0,0 0-16,21 21 15,-21-21-15,-1 21 0,22 1 0,-21-1 16,21 0-16,-21 0 0,0 0 15,21 0-15,0 1 0,0-1 16,0 0-16,0 0 0,21 0 16,0-21-16,0 0 15,1 0-15,20 0 0,-21 0 0,0 0 16,0 0-16,22 0 0,-22 0 16,0 0-16,0-21 0,22 21 0,-22-21 15,0 21-15,0-21 0,0 0 0,0-1 16,-21 1-16,22 0 0,-22 0 15,0 0-15,0 0 16,0 42 15,0 0-31,0 0 16,0 0-16,0 0 16,0 1-16,-22-22 0,22 21 0,-21 0 15,21 0 1,-21-21-16,21 21 15,-21-21 1,21-21 0,0 0-1,0 0-15,0 0 0,21-1 16,0 1-16,0 0 0,1 0 0,-1-21 16,0 20-16,21 1 0,-21 0 15,22 0-15,-22 0 0,21 21 0,-21 0 16,1 0-16,20 0 0,-21 0 0,0 0 15,-21 21-15,21-21 0,-21 21 16,0 0-16,22 0 0,-22 1 0,0-1 16,0 0-16,0 0 0,0 0 0,0 0 15,-22 1-15,1-1 0,21 0 16,-21-21-16,21 21 0,-21-21 16,0 21-16,0-21 0,21 21 15,-22-21-15,1 0 0,0 0 16,0 0-16,0 0 0,0 0 15</inkml:trace>
  <inkml:trace contextRef="#ctx0" brushRef="#br0" timeOffset="57928.19">6032 7684 0</inkml:trace>
  <inkml:trace contextRef="#ctx0" brushRef="#br0" timeOffset="61283.6">6054 7684 0,'21'-22'0,"0"22"31,-21-21-31,21 21 0,-21-21 16,21 21-1,0-21 1,-42 21 31,0 0-47,0 0 15,0 0-15,0 21 0,-1-21 0,1 0 16,0 21-16,0-21 0,0 21 0,0 1 16,-1-22-16,1 21 0,0 0 0,0 0 15,0 0-15,0-21 0,-1 43 16,1-22-16,0 0 0,21 0 0,-21 21 16,21-20-16,0-1 0,-21 21 0,21 0 15,-21-20-15,21 20 0,0 0 16,0-21-16,0 22 0,0-22 0,0 0 0,0 21 15,0-20-15,0-1 0,0 0 16,0 0-16,21 0 0,0-21 0,0 21 16,0 1-16,0-22 0,1 21 15,-1-21-15,0 0 0,21 0 0,-21 0 16,1 21-16,20-21 0,-21 0 0,0 0 16,22 0-16,-22 0 0,21 0 15,-21-21-15,0 21 0,22-21 0,-22 21 16,0-22-16,0 1 0,0 21 0,1-21 15,-1 0-15,0 0 0,-21 0 0,0-1 16,0 1-16,0 0 0,0 0 16,0 0-16,0 0 15,-21 21-15,21-22 0,-21 1 0,-1 21 16,-20 0-16,21 0 0,0 0 0,-22 0 16,22 0-16,-21 0 0,21 0 0,-22 0 15,22 0-15,0 0 0,-21 0 0,21 0 16,-1 21-16,1-21 0,0 0 15,0 0-15,0 0 0,21 22 0,21-22 63,0-22-63,0 22 16,0 0-16,1-21 15,20 21-15,-21 0 0,0 0 0,0-21 16,22 21-16,-22 0 0,21 0 0,-21 0 15,1 0-15,20 0 0,-21 0 16,0 0-16,0 0 0,1 0 0,-1 0 16,0 0-16,0 0 0,0 21 0,-21 0 15,21-21-15,-21 22 0,22-22 16,-22 21-16,21-21 0,-21 21 0,0 0 16,0 0-16,0 0 15,0 1-15,0-1 16,-21-21-16,-1 21 0,1-21 15,21 21-15,-21-21 0,0 21 16,0-21-16,0 0 0,21 21 0,-22-21 16,1 0-16,0 22 0,0-22 0,0 0 15,0 0-15,-1 0 0,-20 0 16,21 0-16,0 0 0,0 0 0,-1 0 16,1 0-16,0 0 0,0 0 0,0 0 15,0 0-15,-1 0 0,1 0 16,0-22-16,0 22 0,0-21 15,0 0 1,-1 0-16,1 0 0,21 0 16,0-1-16,-21 1 0,21 0 0,0 0 15,-21 0-15,21-22 0,0 22 16,0 0-16,0-21 0,0 21 16,0-22-16,0 22 0,21-21 0,0 21 15,0-1-15,1-20 0,-22 21 0,21 0 16,0 0-16,0-1 0,21 1 0,-20 0 15,-1 0-15,0 0 0,0 0 16,21 21-16,-20-22 0,-1 1 0,21 21 16,-21-21-16,0 21 0,22 0 0,-22 0 15,0-21-15,0 21 0,0 0 0,1 0 16,-1 0-16,0 0 0,0 0 16,0 0-1,-42 0 48,0 0-48,0 0-15,0 0 0,-1 0 16,1 0-16,0 0 0,0 0 16,0 0-16,0 0 0,-1 0 15,1 0-15,0 21 0,0-21 16,0 0-16,0 21 0,-1 0 0,-20-21 15,21 22-15,0-1 0,0 0 16,-1 0-16,1 0 0,21 0 0,-21 1 16,0 20-16,0-21 0,0 0 15,-1 22-15,1-22 0,21 21 0,0-21 16,-21 0-16,21 22 0,0-22 0,-21 0 16,21 21-16,0-20 0,0-1 0,0 0 15,0 0-15,0 0 0,0 0 16,0 1-16,0-1 0,0 0 0,0 0 15,21 0-15,0 0 16,0-21-16,-21 22 0,22-22 0,-1 0 16,0 0-16,0 0 0,0 0 15,0 0 1,1 0-16,-1 0 0,0 0 0,0 0 16,0 0-16,0 0 0,1-22 0,-1 22 15,0-21-15,0 21 0,0-21 16,0 21-16,-21-21 0,22 21 0,-1-21 15,-21 0-15,21 21 0,-21-22 16,21 1-16,-21 0 0,0 0 0,0 0 16,0 0-16,0-1 0,0 1 15,0 0-15,0 0 0,-21 0 16,0 21-16,0 0 0,-1-21 0,1 21 16,0 0-16,0 0 0,0 0 15,0 0-15,-22 0 0,22 0 16,0 0-16,0 0 0,0 0 0,-1 0 15,1 0-15,0 0 16,42 0 31,0 0-31,1 0-16,-1 0 15,0 0-15,0 0 0,0 0 0,0 0 16,1 0-16,-1 0 0,21 21 0,-21-21 15,0 0-15,22 0 0,-22 21 16,0 0-16,0-21 0,0 0 0,22 21 16,-22-21-16,-21 21 0,21-21 15,0 22-15,0-22 0,-21 21 0,0 0 16,22-21-16,-22 21 0,21-21 16,-21 21-16,0 0 0,0 1 15,0-1-15,0 0 16,-21-21-16,21 21 0,-22-21 15,22 21-15,-21-21 0,0 21 16,0-21-16,0 22 0,0-22 16,-1 0-16,1 21 0,0 0 15,0-21-15,0 0 0,0 0 16,-22 0-16,22 0 0,0 0 0,0 0 16,-22 0-16,22 0 0,0 0 15,0 0-15,0 0 0,-22 0 0,22-21 16,0 21-16,0-21 0,0-1 15,0 22-15,-1-21 0,1 0 16,21 0-16,0 0 16,0 0-16,0-1 15,0 1-15,0 0 0,0 0 0,0 0 16,0-22-16,0 22 0,0-21 0,21 21 16,-21-22-16,22 1 0,-1 21 0,0-21 15,0 20-15,-21-20 16,21 21-16,0 0 0,1 0 0,-1-1 15,0 22-15,0-21 0,0 0 0,0 21 16,1 0-16,-1-21 0,0 21 0,0-21 16,0 21-16,0 0 15,1 0-15,-22-21 0,21 21 0,0 0 16,-21-22-16,21 22 0,0 0 16</inkml:trace>
  <inkml:trace contextRef="#ctx0" brushRef="#br0" timeOffset="62724.09">7937 8446 0,'0'0'0,"-21"0"0,0 0 16,42 0 62,0 0-78,1 0 0,-1 0 0,0 0 15,0 0-15,21 0 16,-20 0-16,20-22 0,-21 22 0,21 0 0,1 0 16,-22 0-16,21 0 0,22 0 0,-22 0 15,0 0-15,22-21 0,-22 21 16,22 0-16,-1 0 0,1-21 0,-1 21 15,1 0-15,-1 0 0,1 0 16,-1-21-16,-20 21 0,20 0 0,1 0 16,-22 0-16,0 0 0,22 0 0,-22-21 15,0 21-15,1 0 0,-1 0 0,0 0 16,1 0-16,-1 0 0,0 0 0,-20-21 16,20 21-16,-21 0 0,0 0 15,0 0-15,1 0 0,-1-22 16,0 22-1,-21-21 1,0 0 0,-21 21-1,0 0-15,-1-21 0,1 21 0,0 0 16,-21 0-16,21-21 0,-1 21 0,-20 0 16,21 0-16,0-21 0,0 21 0,-1-22 15,1 22-15,0 0 0,0 0 0,0 0 16,0 0-16,-1 0 15,1 0 1,0 0 0,42 0 31,0 0-47,1 0 15,-1 0-15,0 0 0,21 0 0,-21 0 16,1 0-16,-1 0 0,21 0 0,-21 0 15,0 0-15,1 0 0,-1 0 0,0 0 16,0 0-16,0 0 0,0 0 16,1 0-16,-22 22 0,0-1 15,0 0-15,0 0 16,0 0-16,-22 0 0,1 1 16,0-1-16,0 0 0,0 0 0,0 0 15,-1 0-15,1 1 0,0 20 16,0-21-16,0-21 0,0 21 15,-1 0-15,1 1 0,0-1 0,0 0 16,0-21-16,21 21 16,0 0-1,-21-21-15,21-21 47,0 0-47,0 0 0,0 0 16</inkml:trace>
  <inkml:trace contextRef="#ctx0" brushRef="#br0" timeOffset="63259.77">11366 7726 0,'-21'21'47,"21"0"-47,0 0 0,0 1 0,-21-1 16,21 0-16,0 0 0,0 21 15,0-20-15,0 20 0,0 0 0,0 1 16,0-22-16,0 21 0,0-21 0,0 22 16,0-22-16,0 0 0,0 0 0,-21 0 15,21 0-15,0 1 0,0-1 0,-21-21 16,21 21-16,0-42 47,0 0-32,0-1-15,0 1 0,0 0 16,0 0-16,0 0 0</inkml:trace>
  <inkml:trace contextRef="#ctx0" brushRef="#br0" timeOffset="64056.32">11409 7493 0,'0'0'0,"-21"0"0,-1 0 0,1-21 15,0 21-15,0 0 0,0 0 16,0 0-16,-1 0 0,1 0 0,0 0 15,0 0-15,0 0 0,-22 21 0,22-21 16,0 21-16,-21-21 0,21 21 16,-1-21-16,-20 22 0,21-1 0,0 0 15,0-21-15,-22 21 0,22 0 16,0 0-16,0 1 0,0-1 0,-1 0 0,1 0 16,0 0-16,21 22 0,0-22 15,-21 0-15,21 21 0,-21-21 0,21 22 16,0-1-16,0-21 0,0 22 0,0-1 15,0-21-15,0 21 0,0-20 16,0 20-16,0-21 0,21 21 0,-21-20 16,21-1-16,0 0 0,-21 0 0,21 0 15,-21 0-15,22 1 0,-1-1 0,0 0 16,0 0-16,0-21 0,0 21 16,1-21-16,-1 0 0,21 21 0,-21-21 15,0 0-15,22 0 0,-1 0 0,-21 0 16,22 0-16,-1 0 0,0 0 15,1 0-15,-1 0 0,-21 0 16,21 0-16,1 0 0,-1 0 0,-21 0 16,22 0-16,-1-21 0,-21 0 0,21 21 15,-20 0-15,20-21 0,-21 21 0,0-21 16,22 21-16,-22-21 0,0 21 0,0-22 16,0 1-16,0 21 0,1-21 0,-1 0 15,-21 0-15,21 0 0,0-1 0,-21 1 16,0 0-16,0 0 0,0-21 15,0 20-15,0-20 0,0 21 0,0-21 16,0 20-16,0-20 0,0 0 0,0 21 16,0-22-16,-21 22 0,21-21 0,-21 21 15,0-1-15,21 1 0,-22 0 16,1 0-16,0 0 0,0 21 0,0-21 16,0-1-16,-1 22 0,1 0 15,0-21-15,0 21 0,0 0 0,0 0 16,-22 0-16,22-21 0,-21 21 0,21 0 15,-1 0-15,-20 0 0,21 0 0,0 0 16,0 0-16,-1 0 0,1 0 0,0 0 16,0 0-16,0 0 0,0 0 15,-1 0-15,1 0 0,0 21 16,-21 0-16</inkml:trace>
  <inkml:trace contextRef="#ctx0" brushRef="#br0" timeOffset="64916.25">8255 9313 0,'0'0'0,"-21"0"15,21 22 1,0-1 0,21 0-16,0-21 15,0 21-15,0-21 0,22 21 0,-22-21 16,21 21-16,1-21 0,20 22 0,-21-22 15,22 21-15,-1-21 0,22 21 0,-21 0 16,20-21-16,-20 21 0,20 0 16,1-21-16,0 22 0,-22-1 0,22-21 15,0 21-15,-22-21 0,1 21 16,-1-21-16,1 0 0,-1 21 0,-21-21 0,22 0 16,-43 0-16,21 0 0,-20 0 15,-1 21-15,0-21 0,-21-21 31,-21 21-31,0-21 0,-1 21 16,1-21-16,21 0 0,-21 21 0,0-21 16,0-1-16,0 1 0,21 0 15,-22 21-15,22-21 0,-21 21 0,21-21 16,0 42 31,21 0-32,1 0-15,-1-21 16,-21 21-16,21 1 0,0-22 0,0 21 16,-21 0-16,0 0 0,0 0 15,0 0-15,0 1 0,0-1 0,0 0 16,-21 0-16,0-21 0,21 21 16,-21 0-16,0 1 0,-22-1 0,22-21 15,0 21-15,0 0 0,0-21 0,-1 0 16,1 21-16,0-21 0,0 0 15,0 0-15,0 0 16,21-21 0,0 0-16,0 0 15,21 0-15</inkml:trace>
  <inkml:trace contextRef="#ctx0" brushRef="#br0" timeOffset="65727.38">10837 9462 0,'0'0'0,"0"-22"16,0 1-1,0 0-15,0 0 16,21 0-16,1 21 0,-1-21 16,0 21-16,0-22 15,0 22-15,0 0 0,1 0 16,-1 0-16,0 0 0,0 0 0,0 0 15,0 0-15,1 22 0,-1-1 0,0-21 16,0 21-16,0 0 0,-21 0 0,0 0 16,0 1-16,0-1 0,0 21 0,0-21 15,0 0-15,-21 1 0,0-1 16,-21 0-16,20 0 0,-20 21 0,0-20 16,21-1-16,-22 0 0,1-21 15,0 21-15,20 0 0,1-21 0,-21 0 16,21 0-16,0 0 0,-1 0 0,1 0 15,0-21-15,21 0 16,0 0-16,0 0 0,0-1 16,0 1-16,0 0 0,0 0 15,21 21 1,0 0-16,1 0 16,-1 0-16,0 0 0,0 0 0,0 21 15,0 0-15,1-21 0,-1 21 16,21 1-16,-21-22 0,0 21 0,1 0 15,-1-21-15,0 21 0,21-21 0,-21 21 16,1-21-16,-1 0 0,0 21 0,0-21 16,0 0-16,0 0 15,1 0-15,-1 0 16,0 0 0,-21-21-1,0 0-15,0 0 0,21 21 0,-21-21 16,0 0-16</inkml:trace>
  <inkml:trace contextRef="#ctx0" brushRef="#br0" timeOffset="66459.96">11451 9229 0,'0'0'0,"-63"-64"16,41 64-16,22-21 0,-42 0 0,21 21 15,0-21-15,0 21 0,-22 0 0,22-21 16,0 21-16,-21 0 0,20 0 16,-20 0-16,21 0 0,-21 0 0,20 0 15,1 0-15,-21 0 0,21 0 16,-22 0-16,22 21 0,0-21 0,0 21 16,-21 0-16,20 0 0,1 0 0,0 1 15,0-1-15,0 0 0,0 0 0,21 0 16,-22 22-16,1-22 0,0 0 0,21 0 15,-21 21-15,0-20 0,21 20 16,0-21-16,-21 21 0,21-20 0,0-1 16,-22 21-16,22-21 0,0 22 0,0-22 15,0 0-15,0 21 0,0-21 0,0 1 16,0 20-16,0-21 0,0 0 0,0 0 16,0 22-16,0-22 0,0 0 0,0 0 15,22 0-15,-22 22 0,21-22 16,-21 0-16,21 0 0,0 0 0,-21 22 15,21-43-15,0 21 0,1 0 0,-1 0 16,0 0-16,21-21 0,-21 0 0,22 22 16,-1-22-16,-21 0 0,22 0 15,20 0-15,-21 0 0,1 0 0,20-22 16,-20 1-16,20 21 0,-21-21 0,22 0 16,-22 21-16,1-21 0,20 0 0,-21-1 15,-20 1-15,20 0 0,0 0 0,-21 21 16,22-42-16,-22 20 0,0 1 0,0 0 15,0-21-15,1 21 0,-22-1 16,21-20-16,-21 21 0,21-21 0,-21-1 16,0 22-16,0-21 0,0-1 0,0 22 15,0-21-15,0 0 0,0 20 0,0-20 16,0 21-16,-21-21 0,0 20 0,21 1 16,-22-21-16,-20 21 0,21 0 0,0-1 15,0 1-15,-1 0 0,-20 0 0,21 0 16,0 0-16,-22 21 0,22-22 15,0 22-15,-21 0 0,21-21 0,-1 21 16,1 0-16,0 0 0,0 0 0,0 0 16,0 0-16,-1 0 0,1 0 0,0 0 15,0 0-15,0 0 0,0 0 0,-1 0 16,1 0-16,0 0 0,0 0 16,0 0-16,0 0 15</inkml:trace>
  <inkml:trace contextRef="#ctx0" brushRef="#br0" timeOffset="67924.17">7853 10139 0,'0'0'0,"-21"0"0,-1 0 15,1 0 1,21 21 15,0 0-15,0 0-16,43-21 0,-22 22 15,0-1-15,21 0 0,-21 0 16,22 0-16,-1 0 0,0 22 0,22-22 16,-22 21-16,1-21 0,20 22 15,1-1-15,-22 0 0,21 1 0,1-22 16,-22 21-16,22 1 0,-22-22 0,22 21 15,-22-21-15,21 0 0,1 1 0,-22 20 16,22-21-16,-22 0 0,22 0 16,-1 1-16,-21-1 0,22 0 0,-22 0 0,1 0 15,20 0-15,-21 1 16,-20-22-16,20 21 0,0 0 0,-21-21 0,1 0 16,-1 0-16,0 0 0,0 0 0,-21-21 46,0 0-46,0-1 0,-21 1 16,21 0-16,-21 21 0,0-21 16,-1 0-16,1 21 0,21-21 15,-21 21-15,0-22 0,0 22 0,21-21 16,-21 21-16,21-21 16,21 21 30,0 0-46,0 0 0,0 0 16,-21 21-16,21 0 0,1-21 16,-22 22-16,21-1 0,-21 0 0,21 0 15,-21 0-15,0 22 0,0-22 16,0 0-16,0 0 0,0 0 0,-21 0 16,0 1-16,-1-1 0,-20 0 0,21 0 15,0-21-15,-22 21 0,22 0 0,-21 1 16,21-1-16,0-21 0,-1 21 15,1-21-15,42 0 32,1-21-32,-1 0 15,21-1-15,0 1 0,-20 0 16</inkml:trace>
  <inkml:trace contextRef="#ctx0" brushRef="#br0" timeOffset="68635.86">10837 10986 0,'0'-22'15,"21"22"-15,1 0 16,-1 0-16,0 0 0,0 0 15,0 0-15,0 0 0,1 0 16,-1 0-16,0 22 0,-21-1 16,21-21-16,-21 21 0,0 0 15,0 0-15,0 0 16,0 1-16,-21-1 0,0 0 16,0-21-16,-1 21 0,1 0 0,-21-21 15,21 21-15,0-21 0,-1 0 0,1 22 16,0-22-16,0 0 0,0 0 15,42 0 32,0 0-47,0-22 0,0 22 16,1 0-16,-1 0 0,0 0 16,0 0-16,0 0 0,0 0 0,1 0 15,-1 22-15,0-22 0,-21 21 0,21 0 16,0-21-16,-21 21 0,0 0 0,0 0 15,0 1-15,0-1 16,0 0-16,0 0 16,-21 0-16,0-21 15,0 0-15,0 21 0,21 1 0,-22-22 0,1 0 16,0 0-16,0 21 0,0-21 16,0 0-16,-1 0 15,22-21 1,0-1-1,0 1-15,0 0 16,22 21-16,-22-21 0</inkml:trace>
  <inkml:trace contextRef="#ctx0" brushRef="#br0" timeOffset="69168.55">11282 10774 0,'0'0'0,"-21"-21"0,-1 0 15,-83-1 1,83 22-16,-20 0 0,0 0 0,21 0 16,-22 22-16,1-22 0,0 21 0,20 0 15,-20 0-15,0 0 0,-1 22 16,22-22-16,-21 21 0,21 0 0,-22 1 15,22-1-15,-21 0 0,21 1 0,0-1 16,-1 0-16,1 1 0,0-1 0,21 0 16,0 1-16,0-1 0,0 0 15,0-20-15,0 20 0,0-21 0,21 0 16,22 0-16,-22 1 0,0-1 0,21 0 16,-21-21-16,22 21 0,-1-21 0,-21 0 15,22 0-15,-1 0 0,0 0 16,1 0-16,-1 0 0,0 0 0,1 0 15,-1-21-15,0 0 0,1 21 0,-1-21 16,0-1-16,-21 1 0,22-21 0,-22 21 16,0-22-16,0 1 0,0 0 15,1-1-15,-22-20 0,0 21 0,0-22 0,0 1 16,0 20-16,0-20 0,-22 20 16,1 1-16,0 0 0,-21-1 15,21 22-15,-22-21 0,1 21 0,0 0 16,-1-1-16,1 1 0,0 0 0,-1 21 15,1-21-15,21 21 0,-22 0 0,22 0 16,0 0-16,0 0 0,0 0 0,0 0 16,-1 0-16,1 0 0,0 0 15,0 0-15,0 0 0</inkml:trace>
  <inkml:trace contextRef="#ctx0" brushRef="#br0" timeOffset="69852.16">7408 11409 0,'0'-42'15,"0"20"1,0 44 15,0-1-31,21 0 0,1 0 16,-1 21-16,0-20 0,21 20 0,-21 0 15,1 1-15,20-22 0,0 21 0,1 0 16,20 22-16,-21-22 0,22 1 0,21 20 16,-22 1-16,1-22 0,20 21 0,-20 1 15,20-22-15,1 22 0,-21-22 16,20 22-16,1-22 0,0 0 15,-1 1-15,1-1 0,0 0 0,-1 1 16,-20-1-16,-1 0 0,1-21 0,-1 22 16,1-22-16,-22 0 0,0 0 0,1 0 15,-22 1-15,0-1 0,0-21 0,0 0 16,1 0-16,-22-21 31,0-1-31,0 1 0,0 0 0,-22 0 16,1 0-16</inkml:trace>
  <inkml:trace contextRef="#ctx0" brushRef="#br0" timeOffset="70060.03">9440 12467 0,'43'0'0,"-22"0"16,0 0-16,0 21 0,-21 1 0,21-22 15,0 21-15,1 0 0,-1 0 0,-21 21 16,0-20-16,21-1 0,-21 0 0,0 0 15,0 0-15,0 0 0,0 1 16,-21-1-16,0 0 0,-1 0 0,1 0 16,0 0-16,0-21 0,-21 22 0,20-22 15,-20 21-15,21-21 0,-21 0 0,20 0 16,-20 0-16,21 0 0</inkml:trace>
  <inkml:trace contextRef="#ctx0" brushRef="#br0" timeOffset="70651.84">7048 12954 0,'0'0'0,"0"42"16,22-20-16,-1-1 0,21 0 15,-21 0-15,22 21 0,-1-20 0,21 20 16,-20-21-16,20 21 0,1-20 16,-1 20-16,1 0 0,-1-21 0,22 22 15,0-1-15,-22 0 0,22 1 0,-1-1 16,1-21-16,-21 22 0,20-1 0,-20-21 15,20 21-15,-20-20 0,-1-1 0,1 0 16,-1 0-16,1-21 0,-1 21 16,-20-21-16,-1 0 0,0 0 0,1 0 15,-22 0-15,0 0 0,0 0 16,-21-21 0,-21 21-16,0-21 0,0 0 15,0 21-15,-1-21 0,1-1 0,-21 1 16,21 0-16,0 0 0,-1 0 15,1 21-15,21-21 0,0-1 16,21 22 0,1 22-1,-1-22-15,0 21 0,0 0 0,0 0 16,0 0-16,1 0 0,-1 1 16,0-1-16,0 0 0,0 0 15,-21 0-15,0 0 0,0 1 16,0-1-16,0 0 0,-21-21 0,0 21 15,0-21-15,-22 21 0,22-21 0,0 21 16,-21-21-16,21 0 0,-22 0 0,22 0 16,-21 0-16,21 0 0</inkml:trace>
  <inkml:trace contextRef="#ctx0" brushRef="#br0" timeOffset="71240.5">6667 14055 0,'0'21'16,"0"0"0,22-21-16,20 21 0,0 22 15,-21-22-15,43 0 0,-22 21 0,22 1 16,-1-1-16,22 0 0,-22 1 16,22-1-16,-21-21 0,20 21 0,-20 1 15,20-1-15,1 0 0,0-20 0,-22 20 16,22-21-16,0 0 0,-22 22 0,1-22 15,-1 0-15,1 0 0,-22-21 0,0 21 16,-21-21-16,22 0 0,-22 0 16,0 0-16,-21-21 31,-21 0-31,0 0 0,0 21 0,-1-21 16,1-1-16,0 1 0,-21 0 15,21 0-15,-1 0 0,1 21 16,0-21-16,0 21 0,0 0 0,21 21 31,21 0-15,-21 0-16,21-21 0,0 21 15,0 0-15,-21 1 0,0-1 16,0 0-16,0 0 16,0 0-16,-21-21 0,0 21 0,-21 1 15,-1-22-15,1 21 0,0-21 0,-1 0 16,1 21-16,0-21 0,21 0 0,-22 0 15</inkml:trace>
  <inkml:trace contextRef="#ctx0" brushRef="#br0" timeOffset="71876.14">10266 12488 0,'-21'0'0,"-1"43"16,22-22-16,0 0 16,0 21-16,0 1 0,-21 20 0,21-20 15,0 20-15,0 1 0,0-1 0,0 22 16,0-22-16,0 1 0,0 20 0,0-20 16,0 21-16,0-1 0,0 1 0,0 0 15,0-1-15,0 1 0,0 0 0,-21-22 16,21 22-16,0 21 0,0-22 0,-21 1 15,21 0-15,-21-22 0,0 22 16,21-1-16,0 1 0,-22-21 16,22 20-16,-21-20 0,0-1 0,21 1 15,0-1-15,-21 1 0,0-22 0,0 0 16,21 1-16,-22-1 0,1-21 0,21 0 16,-21 1-16,21-1 0,-21-21 0,0 0 15,21-21-15,0-1 16,0-20-16,0 0 0,0 21 15,0-43-15,21 22 0,0-22 0</inkml:trace>
  <inkml:trace contextRef="#ctx0" brushRef="#br0" timeOffset="72484.89">10118 12615 0,'0'0'0,"0"-21"15,21 0-15,0 0 0,0 21 16,21 0-16,-20 0 0,20-21 0,0 21 15,1 0-15,-1 0 0,0-21 0,1 21 16,-1 0-16,0 0 0,1 0 0,-1 0 16,0-22-16,1 22 0,-1 0 0,-21 0 15,0 0-15,0 0 0,1 0 16,-1 0-16,-21 22 31,0-1-31,0 0 0,0 0 16,0 21-16,0 1 15,0-1-15,-21 0 0,-1 22 0,22-1 16,-21 1-16,21 21 0,0-22 16,0 22-16,0-1 0,-21 1 0,21-21 15,0 20-15,-21 1 0,21 0 0,0-1 16,0 1-16,-21-22 0,21 22 0,-21 0 16,21-1-16,0-20 0,0 21 0,0-1 15,0-20-15,-22 20 0,22-20 0,0-1 16,0 1-16,-21-22 0,21 22 0,0-22 15,0 0-15,0-20 0,0 20 0,0-21 16,0 21-16,0-20 0,0-1 16,0 0-16,0 0 15,-21-21-15,0 0 0,0 21 0,0-21 0,-1 0 16,1 0-16,0 0 0,0 0 16,-21 0-16,20 0 0,-20 0 0,21-21 15,-21 21-15,20-21 0,1 0 0,0 0 16,0-22-16,0 22 0,0-21 0</inkml:trace>
  <inkml:trace contextRef="#ctx0" brushRef="#br0" timeOffset="73792.36">11980 8615 0,'0'21'15,"0"0"-15,0 0 16,0 1 0,21-22 15,1 0-15,-1 0-16,0 0 0,0-22 0,0 1 15,22 21-15,-1-21 0,21 0 0,1 0 16,-1 0-16,1-1 0,-1-20 0,22 21 15,0 0-15,-1-22 0,1 22 0,21-21 16,-21 21-16,-1 0 0,1-1 0,0 1 16,-1 0-16,-20 0 15,-1 0-15,-20 0 0,20-1 0,-21 22 16,-20-21-16,20 21 0,-21-21 0,0 21 16,0-21-16,1 21 0,-1-21 15,0 21-15,-21-21 16,21 21-16,-42 0 297,0 0-297,0 21 15,-1 0-15,1-21 0</inkml:trace>
  <inkml:trace contextRef="#ctx0" brushRef="#br0" timeOffset="74999.56">12255 9673 0,'0'21'31,"0"1"0,-21-22-15,21 21-1,0 0 1,0 0 0,0 0-1,0 0 17,0 1-32,0-1 15,0 0 1,0 0-1,21-21 1,-21 21-16,0 0 16,22-21-16,-22 22 15,21-22-15,-21 21 16,21 0 0,0-21-1,0 0 16,0 0-31,1 0 0,-1 0 0,0 0 16,0 0-16,0 0 0,22 0 0,-22 0 16,21 0-16,0-21 0,1 21 0,20-21 15,1 21-15,-1-22 0,22 1 0,0 0 16,20 0-16,1 21 0,0-42 0,0 20 16,0 1-16,0 0 0,-22 0 15,22 0-15,-21 0 0,-1-1 16,-20 1-16,21 0 0,-22 21 0,-21-21 0,22 0 15,-22 21-15,-21 0 0,22-21 16,-22 21-16,0 0 0,0 0 0,0 0 16,1 0-16,-22-22 0,21 22 15,-21 22 63,0-1-78,0 0 16,-21-21 78,-1 0-94,1 0 15,0 0-15,0 0 0,0 0 0</inkml:trace>
  <inkml:trace contextRef="#ctx0" brushRef="#br0" timeOffset="76024.52">11515 11515 0,'0'21'0,"0"0"16,0 0 0,0 0-1,0 1 1,0-1-16,0 0 15,0 0 1,0 0-16,0 0 0,0 1 16,0-1-16,0 0 15,0 0 1,0 0-16,0 0 16,0 1-1,21-22-15,-21 21 16,21-21 15,0 0-15,0 0-16,0 0 0,1 0 0,-1 0 15,21-21-15,-21 21 0,43-22 0,-22 1 16,22 21-16,-1-21 0,1 0 0,20 0 16,1 0-16,0-1 0,-1 22 0,1-21 15,0 0-15,-22 0 0,22 21 0,-22-21 16,22 21-16,-22 0 0,1-21 0,-22 21 15,22-22-15,-22 22 0,0 0 0,1 0 16,-1 0-16,-21 0 0,0-21 0,22 21 16,-22 0-16,0 0 15,0 0-15,-42 21 78,0-21-78,21 22 0,-42-22 16,20 0-16,1 21 0,-21-21 0,21 21 16</inkml:trace>
  <inkml:trace contextRef="#ctx0" brushRef="#br0" timeOffset="76560.34">11388 13187 0,'0'0'0,"0"21"0,0 0 16,0 0-16,0 1 16,0-1-1,0 0-15,0 0 16,21-21-1,0 0-15,0 0 16,0-21-16,0 0 0,22 0 0,-1-1 16,0 1-16,1 0 0,20 0 0,-20 0 15,20 0-15,1-22 0,-1 22 16,1 0-16,-1 0 0,1-22 0,-1 22 16,-21 0-16,22 0 0,-22 0 0,1 0 15,-1-1-15,-21 1 0,21 21 0,-20-21 16,-1 0-16,21 0 0,-21 0 15,0 21-15,-21-22 16,-21 22 15,0 0-31,0 0 0,0 0 0,0 22 16,-1-1-16,1-21 0</inkml:trace>
  <inkml:trace contextRef="#ctx0" brushRef="#br0" timeOffset="76996.42">11578 13843 0,'0'0'0,"-21"21"0,0 0 16,0-21-16,21 22 0,-22-22 15,44 0 17,-1 0-32,0 0 0,0 0 15,21 0-15,1 0 0,-1-22 0,0 1 16,22 21-16,-1 0 0,1 0 0,-1-21 16,22 21-16,-21 0 0,20 0 0,-20-21 15,20 21-15,-20 0 0,-22 0 0,22 0 16,-22 0-16,0 0 0,1-21 15,-22 21-15,0 0 0,0 0 0,0 0 16,1 0-16,-44 0 47,1 0-47,0 0 0,0 0 16,0 0-16,0 0 0,-1 0 15,1 0-15,0 21 0,0-21 16,0 21-16,-22 0 0,22-21 15,0 21-15,0-21 0</inkml:trace>
  <inkml:trace contextRef="#ctx0" brushRef="#br0" timeOffset="77372.2">11557 14436 0,'0'0'0,"-21"21"0,0 0 0,-1 0 15,1 0-15,21 1 0,-21-22 16,21 21 0,21-21-1,0 0-15,1 0 0,-1 0 16,0 0-16,21 0 0,1 0 0,-1-21 16,0 21-16,1 0 0,-1 0 0,0-22 15,22 22-15,-22 0 0,0 0 0,1-21 16,-1 21-16,0 0 0,-20 0 0,20-21 15,-21 21-15,21 0 0,-20 0 0,-1 0 16,0 0-16,0 0 0,0 0 16,0 0-16,-42 0 47,0 0-47,0 0 0,0 0 15,0 21-15,-1-21 0,1 21 0,-21-21 16,21 22-16,-22-22 0,22 21 0,0 0 15,-21-21-15,21 21 0</inkml:trace>
  <inkml:trace contextRef="#ctx0" brushRef="#br0" timeOffset="77803.96">11239 15282 0,'0'0'16,"-21"22"-16,0-1 0,0 0 16,42-21 15,0 0-15,0 0-16,1 0 0,20-21 0,0 21 15,1-21-15,-1-1 0,0 1 16,1 0-16,20 0 0,-21 0 0,22 21 15,-22-21-15,1-1 0,20 1 0,-21 0 16,1 0-16,-1 0 0,0 0 0,-20 21 16,20-22-16,0 1 0,-21 21 0,1-21 15,-1 21-15,21 0 0,-21-21 0,0 21 16,1 0-16,-1 0 0,-21-21 16,21 21-1,0 0 48,-21-21-48,0-1-15,0 1 0,21 0 16,0 0-16</inkml:trace>
  <inkml:trace contextRef="#ctx0" brushRef="#br0" timeOffset="80912.85">3810 4636 0,'0'0'0,"0"21"0,-21-21 0,0 0 15,21 21 32,21-21-47,0 0 0,0 0 16,21 0-16,1 0 0,-1 0 0,0 0 16,22 0-16,-22 0 0,43 0 15,-22 0-15,22 0 0,21 0 0,0 0 16,0 0-16,-1 0 0,1 0 0,21 0 15,-21 0-15,0 0 0,21 0 0,-21 0 16,21 0-16,-21 0 16,-1 0-16,1 0 0,-21 0 0,0 0 15,-1 0-15,-20 0 0,-1 0 0,1 0 16,-1 0-16,-20 0 0,-1 0 0,-21 0 16,21 0-16,-20 0 0,-1 0 0,0 0 15,-42 0 32,0 0-47,-1 0 0,1 0 16,-21 0-16,0 0 0,-1 0 0,1 0 15</inkml:trace>
  <inkml:trace contextRef="#ctx0" brushRef="#br0" timeOffset="81516.48">3704 4847 0,'21'0'15,"0"0"1,1 0-16,-1 0 0,0 0 15,0 0-15,21 0 0,-20-21 16,20 21-16,0-21 0,1 21 16,20 0-16,1-21 0,20 21 0,1 0 15,0-21-15,20 21 0,22 0 0,-21 0 16,0 0-16,0-22 0,0 22 0,0 0 16,-1 0-16,1 0 0,-21 0 15,21 0-15,-22 0 0,22 0 0,-21 0 16,0 0-16,-22 0 0,22 0 0,-22 0 15,1 0-15,-1 0 0,-20 0 0,20 0 16,-21 0-16,1 0 0,-1 0 16,0 0-16,1 0 0,-22 0 15,21 0-15,-21 0 0,1 0 0,-1 0 16,0 0 0,-42 0 30,0 0-30,-1 0-16</inkml:trace>
  <inkml:trace contextRef="#ctx0" brushRef="#br0" timeOffset="92708.71">3979 4805 0,'0'0'0,"-21"0"0,21-21 15,-21 21-15,0 0 0,0 0 16,-1 0-16,1 0 15,0-21-15,0 21 0,0 0 0,0 0 0,-1 0 16,1 0-16,0 0 0,-21 0 16,21 0-16,-1 0 0,1 0 15,0 0-15,0 0 0,0 0 16,21 21-16,-21-21 0,-1 0 16,22 21 15,22-21 0,-1 0-31,0 0 16,21 0-16,-21 0 0,1 0 15,20 0-15,0 0 16,1 0-16,20 0 0,-21 0 0,22 0 16,-1 0-16,1 0 0,21-21 0,-1 21 15,1 0-15,0 0 0,20-21 16,1 21-16,-21 0 0,21 0 0,0 0 15,-22-22-15,22 22 0,0 0 0,21 0 16,-21 0-16,21 0 0,0-21 0,0 21 16,0 0-16,-21 0 0,21 0 15,-22 0-15,1 0 0,0 0 0,0 0 16,0 0-16,0 0 0,-22 21 0,1-21 16,-22 0-16,1 0 0,-1 0 15,1 0-15,-22 0 0,22 0 16,-22 0-16,-21 0 0,22 0 0,-22 0 15,21 0-15,-21 0 0,0 0 0,1 0 16,-1 0-16,0 0 16,-21-21-1,-21 21 1,0 0 0,-1 0-16,1 0 0,0 0 0,-21 0 15</inkml:trace>
  <inkml:trace contextRef="#ctx0" brushRef="#br0" timeOffset="93904.96">3598 4953 0,'21'0'0,"-21"21"0,22-21 0,-1 0 16,0 0-16,21 0 0,-21 0 16,1 0-16,20 0 0,-21 0 0,21 0 15,1 0-15,-1 0 0,0 0 0,1 0 16,-1 0-16,0 0 0,1 0 0,20 0 15,-20 0-15,20 0 16,1 0-16,-22 0 0,21 0 0,22 0 16,-21 0-16,-1 0 0,22 0 0,-22 0 15,22 0-15,-22 0 0,22 0 0,0 0 16,-22 0-16,22 0 0,0 0 16,-1 0-16,1 0 0,0-21 0,-1 21 15,1 0-15,0 0 0,-1 0 0,-20 0 16,20 0-16,-20 0 0,-1 0 15,1 0-15,-1 0 0,-20 0 0,20 0 16,1 0-16,-1 0 0,1 0 0,-1 0 16,1 0-16,-1 0 0,1 0 15,-1 0-15,-20 0 0,20 0 0,-21 0 16,22 0-16,-22 0 0,1 0 16,-1 0-16,0 0 0,-21 0 0,22 0 15,-22 0-15,21-21 0,-21 21 0,1 0 16,20 0-16,-21 0 0,0 0 0,0 0 15,1 0-15,-1 0 16,0 0-16,0 0 0,-21-21 16,21 21 15,-42 0 297,0 0-328,0 0 0,0 0 16,-1-21-16,1 21 0</inkml:trace>
  <inkml:trace contextRef="#ctx0" brushRef="#br0" timeOffset="95804.11">5546 2096 0,'0'21'0,"0"0"15,0 0-15,0 0 0,0 0 16,0 1-16,0 20 0,0-21 0,0 21 15,0-20-15,0 20 0,0-21 0,0 21 16,0-20-16,0 20 0,0-21 0,-22 0 16,22 0-16,0 1 15,-21-22-15,21 21 0,0 0 16,0-42 0,0 0-1,0-1-15,0 1 16,0 0-16,0 0 0,0-21 0,0 20 15,0-20-15,0 21 0,21-21 0,1 20 16,-1-20-16,-21 21 0,21-21 0,0 20 16,0 1-16,0 21 0,1-21 15,-1 0-15,21 21 0,-21 0 16,0 0-16,1 0 0,-1 0 0,0 21 16,0 0-16,-21 0 0,21-21 0,-21 22 15,21-1-15,-21 0 0,0 0 16,0 21-16,0-20 0,0-1 0,0 0 15,0 0-15,0 0 0,0 0 0,0 1 16,0-1-16,0 0 16,-21-21-1,21-21 1,0 0-16,0-1 16,0 1-16,0 0 0,0 0 15,21 0-15,-21-22 0,22 22 16,-1 0-16,0 0 0,0 0 0,0 0 15,0-1-15,1 1 0,-1 0 0,21 0 16,-21 21-16,0 0 0,1 0 16,-1 0-16,0 0 0,0 0 0,0 0 15,-21 21-15,21-21 0,-21 21 0,22 0 16,-22 1-16,0-1 0,0 0 0,0 21 16,0-21-16,0 1 0,0-1 15,0 0-15,0 0 0,0 0 0,0 0 16,0 1-16,0-1 0,0 0 0,-22-21 15,22 21-15,-21-21 0,21-21 47,0 0-31,21 0-16</inkml:trace>
  <inkml:trace contextRef="#ctx0" brushRef="#br0" timeOffset="96039.96">6562 2159 0,'0'21'15,"0"0"1,0 1-16,0-1 16,0 0-16,0 0 0,0 0 0,-22 0 15,1 1-15,21-1 0,0 0 16,0 0-16,0 0 0,0 0 15,-21-21-15,21 22 0,0-1 16,0-42 15</inkml:trace>
  <inkml:trace contextRef="#ctx0" brushRef="#br0" timeOffset="96393.77">6667 1820 0,'-42'43'16,"21"-43"-16,21 21 0,0 0 0,-21-21 16,21 21-16,0 0 0,0 1 15,21-22 16,0 0-31,0 0 16,-21-22-16,0 1 16,0 0-16,0 0 15,0 0-15,0 0 0,-21 21 16,0 0-16,21-22 0,-21 22 0,0 0 16,-1 0-16,1 0 0,0 0 15,21 22-15,-21-22 16,21 21-16,0 0 0,0 0 15,0 0-15,21 0 0,0-21 16,0 22-16,-21-1 0,22 0 0</inkml:trace>
  <inkml:trace contextRef="#ctx0" brushRef="#br0" timeOffset="96793.56">7218 2159 0,'0'0'0,"0"-21"16,-21 21-16,-1 0 0,1 0 15,0 0-15,0 0 16,0 0-16,-22 0 0,22 21 0,0 0 15,0-21-15,0 21 0,-22 1 16,22 20-16,0-21 0,0 0 0,0 0 16,0 22-16,21-22 0,0 21 0,0-21 15,0 1-15,0 20 0,0-21 0,0 0 16,21 0-16,-21 1 16,42-22-16,-21 0 0,0 0 0,1 0 15,20 0-15,-21 0 0,0 0 0,22 0 16,-22 0-16,0 0 0,0 0 0,-21-22 15,21 22-15,-21-21 16,21 0-16,1 0 0,-22 0 16,0 0-16,0-1 15</inkml:trace>
  <inkml:trace contextRef="#ctx0" brushRef="#br0" timeOffset="97243.51">5334 2815 0,'21'0'16,"21"0"-1,-20 0-15,20 0 0,0 0 0,1 0 16,20 0-16,1 0 0,-1 0 16,1 0-16,-1 0 0,1 0 0,20 0 15,-20 0-15,-1 0 0,1 0 16,-1 0-16,-20 0 0,20 0 0,1 0 15,-22 0-15,0 0 0,22 0 0,-22 0 16,0 0-16,1 0 0,-1 0 16,-21 0-16,22 0 0,-22 0 0,0 0 15,0 0-15,-42 0 32,0 0-32,0 0 15,-1 0-15,-20 0 0,21 0 0,-21 0 16,20 0-16,-20 0 0,21 0 0,-21 0 15,-1 0-15</inkml:trace>
  <inkml:trace contextRef="#ctx0" brushRef="#br0" timeOffset="97584.04">5334 2879 0,'21'0'0,"0"0"0,22 0 16,-1 0-16,0 0 0,22 0 15,-1 0-15,1 0 0,-1 0 0,22 0 16,-22 0-16,22 0 0,-21 0 16,-1 0-16,1 0 0,-1-21 0,1 21 15,-1 0-15,-21 0 0,1 0 16,-1 0-16,0 0 0,-20 0 0,-1-22 15,0 22-15,0 0 0,0 0 16,-21-21 0</inkml:trace>
  <inkml:trace contextRef="#ctx0" brushRef="#br0" timeOffset="99068">10223 1884 0,'0'0'0,"-21"0"16,0 0-1,0 21-15,-21-21 0,-1 21 0,1 0 16,-22 1-16,1-1 0,-1 0 0,-20 0 16,-1 21-16,-21-20 0,0-1 0,1 21 15,-22-21-15,21 22 0,-21-22 16,0 21-16,21-21 0,0 22 16,0-22-16,0 21 0,1-21 0,20 22 15,0-22-15,1 0 0,-1 0 0,21-21 16,1 21-16,21-21 0,-1 0 15,1 21-15,0-21 0,20 0 0,-20 0 16,21 0-16,0 0 16,42 0 15,0-21-31,0 0 0,0 21 16</inkml:trace>
  <inkml:trace contextRef="#ctx0" brushRef="#br0" timeOffset="99352.84">8022 2286 0,'0'21'16,"-21"-21"-16,0 21 0,0 1 0,-22-1 16,22 0-16,-21 0 0,21 21 15,-22-20-15,1 20 0,21-21 0,-22 21 16,22-20-16,0-1 0,0 0 0,0 0 15,0 0-15,21 0 0,0 1 16,0-1 0,21-21-16,0 0 15,0 0-15,21 0 0,-20 0 0,20 0 16,0 0-16,22-21 0,-22 21 0,0-22 16,22 22-16,-1-21 0,1 0 15,-22 21-15,22-21 0,-1 0 0,1 21 16,-22-21-16</inkml:trace>
  <inkml:trace contextRef="#ctx0" brushRef="#br0" timeOffset="99844.55">10901 1947 0,'-21'0'16,"-22"0"-16,22 0 0,0 22 15,-21-1-15,-1 0 0,1 0 0,0 0 16,-22 22-16,1-1 0,-22 0 0,0 22 16,1-1-16,-22 1 0,0-1 0,21 22 15,-21-22-15,1 22 0,-1-21 16,-21-1-16,21 22 0,0-22 0,0 1 16,0-1-16,1 22 0,20-22 0,0 1 15,1-1-15,-1 1 0,21-1 0,-20-20 16,20 20-16,22-20 0,-22-1 0,1 0 15,21 1-15,-22-1 0,22-21 16,-22 21-16,22-20 0,0-1 16,-1 21-16,1-21 0,0 0 0,20-21 15,1 22-15,0-22 0,21-22 16,0 1-16,0 0 16,21 0-16,-21-21 0,21 20 15,1 1-15,-1-21 0,-21 21 0</inkml:trace>
  <inkml:trace contextRef="#ctx0" brushRef="#br0" timeOffset="100155.87">8213 3323 0,'-22'21'0,"1"-21"16,21 22-16,-21-1 0,0 21 0,0-21 15,0 0-15,21 22 0,-22-22 0,1 21 16,0-21-16,0 22 0,0-22 0,0 0 16,-1 21-16,1-20 0,0-1 15,0 0-15,21 0 0,21-21 32,0 0-17,0 0-15,22 0 0,-22 0 0,0 0 0,21 0 16,-20 0-16,20-21 0,0 21 15,1-21-15,-1 21 0,0 0 16,1 0-16,20 0 0,-21-21 0,1 21 16,20 0-16,-20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2:03:11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1545 0,'21'0'16,"0"0"-1,0-21-15,0 21 0,-21-21 16,21 0-16,1 21 0,20-21 0,-21-1 16,0 1-16,22 0 0,-22-21 0,21 21 15,-21-22-15,0 22 16,22-21-16,-22-1 0,21 1 0,-21 0 16,1-1-16,-1 1 0,0 0 0,0-1 15,-21 1-15,0 0 0,0 21 16,21-22-16,-21 22 0,0 0 0,0 0 15,0 0-15,0-1 0,0 1 0,0 0 16,0 0-16,-21 21 0,21-21 16,-21 21-16,21-21 0,-21 21 31,0 0-31,-1 21 0,22 0 16,-21 0-16,21 0 0,-21 0 0,0 1 15,21 20-15,0-21 16,-21 21-16,0 1 0,21 20 0,0-20 0,-22-1 15,22 21-15,-21-20 0,0-1 16,21 22-16,0-22 0,-21 21 16,0-20-16,21 20 0,-21-20 0,21 20 15,0 1-15,0-1 0,-22 22 0,22-22 16,-21 1-16,21 20 0,0-20 16,0-1-16,0 22 0,0-21 0,-21-1 15,21 22-15,0-43 0,0 22 16,0-1-16,0-21 0,0 22 0,21-22 15,-21 1-15,21-22 0,1 21 0,-22 0 16,21-20-16,0-1 0,-21 0 16,21 0-16,0 0 0,0 0 15,1-21-15,-1 0 0,0 0 16,0 0-16,0 0 0,0 0 16,1-21-16,-1 21 0,0-21 15,0 0-15,0-21 0,0 20 0,1 1 16,-1-21-16,-21 0 0,21-1 0,-21 1 15,21 0-15,-21-1 0,0 1 0,0 0 16,0-22-16,0 22 0,-21-1 16,0 1-16,-22 0 0,22 21 0,0-22 15,-21 1-15,-1 21 0,22-22 0,-21 22 16,0 0-16,20 0 16,-20 0-16,21 0 0,-21-1 0,20 22 15,-20-21-15,21 21 0,0-21 0,0 21 16,21-21-1,0 0 1,0 0-16,21-1 16,0 22-16,0-21 0,0 0 15,0 0-15,1 0 0,20 0 0,-21-1 16,21-20-16,-20 21 0,20 0 0,0-22 16,1 22-16,-1-21 0,-21 21 15,21-22-15,-20 22 0,20 0 16,-21-21-16,0 21 0,0-1 0,-21 1 15,22 0-15,-22 0 0,21 0 16,-21 0-16,0-1 0,0 1 16,0 0-16,0 42 47,0 0-47,0 1 0,-21-1 0,21 0 15,-22 0-15,22 21 0,-21-20 16,21 20-16,0-21 0,0 0 0,0 22 15,0-22-15,0 0 0,0 0 0,0 0 16,0 0-16,0 1 16,0-1-16,0 0 0,0 0 0,21-21 15,1 21-15,-1-21 0,0 0 16,0 0-16,0 0 16,0 0-16,1 0 0,-1-21 0,0 21 15,0-21-15,0 0 0,0 0 0,-21-1 16,22 1-16,-1 0 0,-21-21 15,21 21-15,-21-1 0,0-20 0,0 21 16,0 0-16,0 0 0,0-22 0,0 22 16,-21 0-16,0 0 0,-1 21 15,1-21-15,0 21 0,0 0 16,0 0-16,0 0 0,-1 0 16,1 0-16,0 0 0,0 0 15,0 21-15,0 0 16,21 0-16,0 0 0,0 0 15,0 1 1,0-1-16,21-21 16,0 0-16,0 0 0,0 0 0,0 0 15,1 0-15</inkml:trace>
  <inkml:trace contextRef="#ctx0" brushRef="#br0" timeOffset="530.91">3196 1228 0,'0'-21'15,"0"-1"-15,0 1 16,21 21-16,-21-21 16,21 21-16,1 0 15,-1 0-15,0 0 0,0 0 16,0 0-16,0 21 0,1 0 15,-1-21-15,-21 22 0,21-1 16,0 0-16,-21 0 0,0 0 16,0 0-16,21 1 0,-21 20 0,0-21 15,0 0-15,0 0 0,0 1 0,0-1 16,0 0-16,-21 0 0,21 0 16,-21 0-16,21 1 0,0-1 0,-21-21 15,21 21-15,0-42 31,0 0-31,0-1 16,0 1-16,0 0 0,21-21 0,-21 21 16,21-1-16,0-20 0,-21 21 0,21-21 15,1 20-15,-22-20 16,21 21-16,0-21 0,0 20 0,0 1 16,0 0-16,-21 0 0,22 0 0,-1 21 15,-21-21-15,21 21 16,0 0-16,0 0 15,0 0 1,-21 21 15,0 0-15,22-21-16,-1 0 16</inkml:trace>
  <inkml:trace contextRef="#ctx0" brushRef="#br0" timeOffset="1623.09">4360 1566 0,'0'0'0,"-21"0"31,42 0 0,0 0-15,1-21-16,-1 21 0,-21-21 0,21 0 15,0 0-15,0 0 0,0-1 16,1 1-16,-1-21 0,0 0 0,0-1 16,21 1-16,-20 0 0,-1-22 15,0 1-15,-21-1 0,21 1 0,0-1 16,0 1-16,-21-1 0,0 22 0,0-1 15,0 1-15,0 0 0,0 21 16,0-1-16,0 1 0,0 0 16,0 42-1,0 0 1,-21 1-16,0-1 0,21 21 16,-21-21-16,21 22 0,0-1 0,-21 21 15,21-20-15,-21-1 0,-1 22 16,22-22-16,-21 21 0,0-20 15,21 20-15,-21-20 0,21-1 0,0 0 16,0 1-16,0-1 0,0 0 0,0 1 16,0-22-16,0 21 0,0-21 0,0 0 15,21 1-15,21 20 16,-20-21-16,-1 0 0,0-21 0,21 0 16,-21 0-16,1 0 0,20 0 0,-21 0 15,21-21-15,-20 21 0,20-21 0,-21 0 16,21 0-16,-20-1 0,-1 1 15,21-21-15,-21 21 0,0-22 0,1 22 16,-1-21-16,-21 21 0,21-22 16,-21 22-16,21 0 0,-21 0 0,0 0 15,21 0-15,-21-1 0,0 44 32,-21-1-17,0 0-15,21 0 0,-21 0 16,21 22-16,0-22 0,0 0 15,0 0-15,-21 0 0,21 0 0,0 22 16,0-22-16,0 0 0,0 0 0,0 0 16,21 1-16,-21-1 0,21-21 15,0 0-15,0 0 0,0 0 16,1 0-16,-1 0 0,0 0 16,0 0-16,21 0 0,-20-21 0,-1-1 15,0 22-15,21-21 0,-21 0 0,1 0 16,-1 0-16,0-22 0,0 22 0,-21 0 15,0-21-15,0 21 0,0-22 16,0 22-16,0-21 0,0 21 0,-21-1 16,0 1-16,0 0 0,-22 0 0,22 21 15,0 0-15,-21 0 0,20 0 16,-20 0-16,21 0 0,0 0 0,0 0 16,-1 0-16,1 21 0,0 0 0,21 0 15,-21 1-15,21-1 0,-21 0 16,21 0-16,0 0 15,0 0-15,0 1 0,0-1 16,21-21 0,0 0-16,0 0 0,0 0 0,1 0 15,-1 0-15</inkml:trace>
  <inkml:trace contextRef="#ctx0" brushRef="#br0" timeOffset="2142.98">6032 1080 0,'0'0'0,"-21"-22"16,0 22 0,0 0-16,0 0 0,0 22 15,-1-22-15,22 21 0,-21 0 0,0 0 16,21 0-16,0 0 0,-21 1 15,21-1-15,-21 0 0,21 0 0,-21 0 16,21 0-16,0 1 0,0-1 0,0 0 16,0 0-16,0 0 0,0 0 0,0 1 15,21-1-15,0 0 16,0-21-16,0 0 0,-21 21 16,21-21-16,1 0 0,-1 0 0,0 0 15,0 0-15,0 0 0,0 0 0,1 0 16,-1 0-16,0-21 0,0 0 0,0 0 15,0 21-15,1-22 0,-1 1 16,0 0-16,-21 0 0,0-21 0,21 20 16,-21 1-16,0-21 0,0 21 0,0-22 15,0 22-15,0-21 0,0 21 0,-21 0 16,0-1-16,0 22 0,-1-21 16,1 21-16,0 0 0,0 0 0,0 0 15,0 0-15,-1 0 0,1 0 0,0 0 16,0 21-16,0-21 15,21 22-15,-21-1 16,21 0-16,0 0 16,0 0-16,21-21 15,-21 21-15,21-21 16,0 0-16</inkml:trace>
  <inkml:trace contextRef="#ctx0" brushRef="#br0" timeOffset="2554.76">6583 1058 0,'0'0'0,"0"-21"16,0 0-16,-21 21 31,21 21-31,-22 0 16,22 1-16,0-1 0,0 0 15,0 0-15,0 21 0,0-20 0,0 20 16,0-21-16,0 21 0,0 1 0,0-1 16,0 0-16,0 1 0,0-1 15,0 0-15,0 1 0,0-1 0,0 0 16,0 1-16,0 20 0,0-20 16,0-1-16,-21 0 0,21 22 0,0-22 15,-21 0-15,21-20 0,0 20 0,0 0 16,0-21-16,0 22 0,0-22 0,0 0 15,0 0-15,0 0 0,0 1 0,0-1 16,0 0 0,21-21-1,0-21-15,-21 0 16,22-1-16,-1 1 0,-21 0 16,21 0-16,-21 0 0,0 0 0,21-1 15,-21-20-15,21 21 0,-21-21 0</inkml:trace>
  <inkml:trace contextRef="#ctx0" brushRef="#br0" timeOffset="2906.66">6519 1355 0,'0'0'0,"0"-21"0,-21-22 16,0 22-16,0-42 15,21 41-15,0 1 0,0 0 16,0 0-16,0 0 0,0 0 0,0-1 15,21 1-15,0 0 0,0 21 16,0-21-16,1 21 0,-1 0 16,0 0-16,21 0 0,-21 0 15,1 0-15,-1 0 0,0 0 0,0 0 16,0 21-16,0 0 0,1 0 0,-1-21 16,-21 43-16,0-22 0,0 0 0,0 0 15,0 0-15,0 1 0,-21-1 16,-1 21-16,1-21 0,0 0 0,0 1 15,0-22-15,0 21 0,-1 0 0,1-21 16,0 21-16,0-21 0,0 21 16,0-21-1,-1 0 17</inkml:trace>
  <inkml:trace contextRef="#ctx0" brushRef="#br0" timeOffset="3490.63">2900 1947 0,'-43'0'16,"86"0"-16,-107 0 0,43 0 0,0 0 16,0 0-16,0 0 0,-1 0 0,1 0 15,0 0-15,42 0 47,0 0-47,1 0 0,20 0 16,-21 0-16,21 0 0,1 0 15,20 0-15,-20 0 0,20 0 16,22 0-16,-22-21 0,43 21 0,-21-21 16,42 21-16,-21 0 0,21-21 0,0 21 15,0 0-15,21-21 0,0 21 0,21 0 16,-21 0-16,1 0 0,-1 0 0,0-21 15,0 21-15,-21 0 0,21 0 16,-21 0-16,-21 0 0,21 0 0,-42 0 16,21 0-16,-22 0 0,1 0 0,0 0 15,-22 0-15,1 0 0,-1 0 0,1 0 16,-1 0-16,-21 0 0,1 0 16,-22 0-16,21 0 0,-21 0 15,1 0-15,-44 0 31,1 0-31,-21 0 0,21 0 16,-22 0-16,22 0 0,-42 0 0,20 0 16,-20 0-16,-1 0 0</inkml:trace>
  <inkml:trace contextRef="#ctx0" brushRef="#br0" timeOffset="4107.28">2265 2117 0,'21'0'31,"0"0"-31,0 0 16,0 0-16,1-21 0,-1 21 0,21 0 15,-21 0-15,22 0 0,-1 0 0,21-22 16,-20 22-16,20 0 0,1-21 15,20 21-15,-20-21 0,21 21 0,-1 0 16,1-21-16,0 21 0,-1 0 0,22-21 16,0 21-16,0 0 0,21-21 0,-21 21 15,21 0-15,0 0 0,0-22 16,21 22-16,-21 0 0,21 0 16,0-21-16,-21 21 0,21-21 0,-21 21 15,0 0-15,0 0 0,0 0 0,0-21 16,-21 21-16,0 0 0,0 0 0,-22 0 15,22 0-15,-21-21 0,-22 21 16,22 0-16,-21 0 0,-1 0 0,-21 0 16,1 0-16,-1 0 0,0 0 0,-20 0 15,20 0-15,-21 0 0,0 0 16,0 0-16,1 0 47,-1 0-47,0 0 15,-42 0 1,0 0 0,-22 0-16</inkml:trace>
  <inkml:trace contextRef="#ctx0" brushRef="#br0" timeOffset="116787.06">974 3577 0,'-22'0'0,"22"21"16,22-21 31,-1-21-47,0 0 16,0 21-16,0-21 0,0 0 0,22 0 15,-22-1-15,21 1 0,-21 0 0,1-21 16,20 21-16,-21-22 0,0 22 15,0-21-15,1 21 0,-22-1 0,21-20 16,-21 21-16,0 0 0,0 0 16,0-1-16,-21 22 0,-1 0 15,1 0-15,0 0 0,-21 0 16,21 0-16,-22 0 0,22 0 0,-21 22 16,21-1-16,-22 0 0,22 0 0,0 21 15,0-20-15,0-1 0,21 21 16,0-21-16,0 22 0,0-22 0,0 21 15,0-21-15,0 22 0,21-22 16,0 21-16,0-21 0,0 0 0,22 22 16,-1-22-16,-21 0 0,21 21 15,1-20-15,-22-1 0,21 21 0,1-21 16,-22 0-16,0 22 0,0-22 0,0 21 16,-21 1-16,0-22 15,0 21-15,-21-21 0,0 0 0,-21 22 16,20-22-16,-20 0 0,0 0 15,-1-21-15,-20 21 0,21-21 0,-1 0 16,1 0-16,0 0 0,20-21 0,1 0 16,-21 21-16,21-42 0,0 21 15,-1-1-15,1-20 0,0 21 0,21-21 16,0 20-16,-21 1 0,21 0 16,0 0-16,0 0 0,21 21 31,0 21-31,-21 0 0,21 21 15,1-20-15,-1-1 0,-21 21 16,21-21-16,0 22 0,0-22 16,-21 21-16,21-21 0,1 0 0,-1 1 15,0-1-15,-21 0 0,42 0 0,-21-21 16,1 0-16,-1 0 0,0 0 16,21 0-16,-21 0 0,22-21 0,-22 0 15,21 0-15,1-1 0,-22 1 16,21-21-16,-21 21 0,0-22 0,22 1 15,-22 0-15,0 21 0,0-22 0,-21 1 16,21 21-16,-21 0 16,22-22-16,-22 22 0,0 0 15,0 42 1,0 0 0,0 0-16,0 1 0,0-1 0,21 0 15,-21 21-15,0-21 0,0 1 16,21 20-16,-21-21 0,0 0 0,0 22 15,21-22-15,0 0 0,0-21 0,1 21 16,-1 0-16,0-21 16,0 0-16,0 0 0,0-21 0,1 0 15,-1 0-15,0 0 0,0-1 16,0 1-16,-21 0 0,21 0 16,1-21-16,-22 20 0,0 1 0,0-21 15,0 21-15,0 0 0,0-1 16,0 1-16,0 0 0,0 0 15,0 42 17,0 0-32,0 0 0,0 1 15,0 20-15,0-21 0,0 21 0,0 1 16,0 20-16,0-20 0,0 20 16,0 1-16,0-1 0,0-21 0,0 22 15,0-1-15,0 22 0,0-21 0,0 20 16,0-20-16,0 20 15,0 1-15,0 0 0,0-22 0,0 22 16,0 0-16,0-22 0,0 1 0,0 20 16,0-20-16,0-22 0,-22 22 15,1-1-15,0-21 0,0 1 0,-21-1 16,20 0-16,-20-20 0,21-1 0,-21 0 16,-1-21-16,1 0 0,0 0 15,-22 0-15,22 0 0,-1-21 0,-20 0 16,21-22-16,-22 22 0,22-21 0,-1-1 15,1 1-15,0 21 0,21-21 16,-1-1-16,1 22 0,0-21 0,21 21 16,0-1-16,0-20 0,0 21 15,0 0-15,0 0 0,0-22 16,0 22-16,0-21 0,21 21 0,0-22 16,22 1-16,-22 0 0,21-22 0</inkml:trace>
  <inkml:trace contextRef="#ctx0" brushRef="#br0" timeOffset="117282.29">2307 3937 0,'0'0'0,"0"-21"15,-21 21 1,21 21-1,0 0-15,0 0 0,0 1 0,0 20 16,0 0-16,0-21 0,0 22 0,0-1 16,0-21-16,0 22 0,0-22 15,0 0-15,0 0 0,0 0 0,0 0 16,-21-21-16,21 22 0,0-44 31,0 1-31,0 0 0,0 0 16,0 0-16,0-22 0,0 1 15,0 0-15,21-1 0,0 1 16,-21 0-16,21-1 0,0 1 0,1 21 16,-1-21-16,-21 20 0,21 22 0,0-21 15,0 21-15,0 0 0,1 0 16,-1 0-16,0 21 0,0-21 0,0 22 16,-21 20-16,21-21 0,1 21 0,-22 1 15,21-1-15,-21 0 0,0-20 16,0 20-16,0 0 0,0-21 0,0 22 15,0-22-15,0 0 0,0 0 0,0 0 16,21-21 0,0 0-16,0 0 15,0-21-15,1 0 16,-1-21-16,-21 21 0,21-22 16,0 1-16,0 0 0</inkml:trace>
  <inkml:trace contextRef="#ctx0" brushRef="#br0" timeOffset="117538.14">2984 3429 0,'0'0'0,"0"-21"0,0-21 0,0-1 16,-21 43-16,0 0 15,21 21 1,0 1-16,0 20 0,0 0 16,0 1-16,0-1 0,0 0 0,0 1 15,-21 20-15,21-21 0,0 1 16,0 20-16,-21-20 0,21 20 0,-21-21 15,21 1-15,0-1 0,0 0 0,0 1 16,0-22-16,0 0 0,0 0 0,0 0 16,21-21-1,0-21 1,-21 0-16,0 0 0,0 0 0,0-22 16,0 22-16,0-21 0</inkml:trace>
  <inkml:trace contextRef="#ctx0" brushRef="#br0" timeOffset="117711.05">2709 3789 0,'-21'0'0,"42"0"31,0 0-31,1 0 0,-1 0 16,0 0-16,21 0 0,-21 0 15,1 0-15,20-21 0,-21 21 0,0 0 16,0 0-16,1-21 0,-1-1 15,0 22-15</inkml:trace>
  <inkml:trace contextRef="#ctx0" brushRef="#br0" timeOffset="118670.5">3577 3916 0,'0'0'0,"0"-21"0,0 0 16,0-1-16,0 1 15,0 0-15,0 0 0,0 0 0,-21 0 16,0-1-16,0 22 0,21-21 0,-22 0 16,1 21-16,0 0 0,0 0 15,0 0-15,0 0 0,-1 21 16,1 0-16,21 1 0,-21-1 0,0 0 15,0 21-15,21-21 0,0 22 0,0-1 16,-21 0-16,21 1 0,0-22 16,0 21-16,0 1 0,0-22 0,0 0 15,0 0-15,0 0 0,21 0 0,0-21 16,0 0-16,0 0 16,0 0-16,1-21 0,-1 21 0,0-21 15,-21 0-15,21 0 0,0-22 0,0 22 16,1-21-16,-22 21 0,0-22 0,21 22 15,-21-21-15,21 21 16,-21-22-16,0 22 0,0 0 0,0 0 16,0 0-16,0 42 31,0 0-31,0 0 16,0 22-16,0-22 0,0 21 0,0-21 15,0 22-15,0-22 0,0 21 0,0-21 16,0 22-16,0-22 0,0 0 15,21 0-15,0 0 0,0-21 16,1 0-16,-1 0 0,0 0 16,0-21-16,0 0 15,0 0-15,1 0 0,-1-1 16,-21 1-16,21-21 0,21 21 0,-21-22 16,1 22-16,-1-21 0,0 21 0,0 0 15,0-1-15,22 1 0,-22 0 0,0 21 16,0 0-16,0 0 0,0 0 15,1 0-15,-22 21 0,0 0 16,0 1-16,0-1 0,0 0 0,0 21 16,0-21-16,0 22 0,-22-22 0,22 21 15,0 1-15,-21-22 0,0 21 16,21-21-16,-21 0 0,21 1 0,0-1 16,0 0-1,0-42 1,0 0-16,0-1 0,21-20 15,0 21-15,0-21 0,1 20 16,-22-20-16,21 0 0,0-1 0,0 1 16,-21 21-16,21-21 0,-21-1 0,21 22 15,-21 0-15,0 0 0,-21 21 32,21 21-32,-21 21 15,0-21-15,21 1 0,-21 20 0,21 0 16,-21 1-16,21-22 0,0 21 15,0 0-15,0 1 0,0-22 16,0 21-16,0-21 0,21 1 0,0-1 16,0 0-16,0 0 0,22-21 0,-22 0 15,21 0-15,22 0 0,-22 0 0,0 0 16,1 0-16,20-21 0,-21 0 16,-20 21-16,20-21 0,0-1 0,-21 1 15,1 0-15</inkml:trace>
  <inkml:trace contextRef="#ctx0" brushRef="#br0" timeOffset="119194.8">1079 4741 0,'0'0'0,"-21"0"15,-42 0-15,42 0 16,-1 0-16,1 0 0,0 0 15,42 0 1,22 0 0,-22 0-16,42 0 0,-20 0 0,20 0 15,22 0-15,-1 0 0,22 0 16,0 0-16,21 0 0,-21 0 0,42 0 16,0-21-16,0 21 0,1-21 0,20 21 15,-21 0-15,21 0 0,-20 0 0,-1-21 16,21 21-16,-21 0 15,0 0-15,1 0 0,-1 0 0,-21 0 16,0 0-16,-21 0 0,-1 0 0,1 0 16,-21 0-16,-22 0 0,1 0 0,-22 0 15,-21 0-15,1 0 0,-1 0 16,-21-21-16,-21 21 16,-1 0-16,1 0 0,-21 0 15,0 0-15,-1 0 0,1 0 0,-22-21 16,1 21-16,21 0 0,-22 0 0</inkml:trace>
  <inkml:trace contextRef="#ctx0" brushRef="#br0" timeOffset="119627.62">952 4995 0,'0'0'0,"-42"0"16,21 0-16,-21 0 0,20 0 0,1 0 0,0 0 15,42 0 1,0 0-16,22 0 16,-1 0-16,0 0 0,22 0 15,-1 0-15,22 0 0,21 0 16,0-21-16,21 0 0,21 21 0,0-21 15,21 21-15,1-21 0,20 21 0,1-21 16,-1 21-16,1-22 0,-1 22 16,1-21-16,-22 21 0,0 0 0,-20 0 15,-22-21-15,0 21 0,0-21 0,-22 21 16,1 0-16,-21 0 0,0-21 0,-22 21 16,1 0-16,-22 0 0,0 0 15,1-21-15,-22 21 0,0 0 16,21 0-16,-21-22 0,1 22 0,-22-21 15,0 0 17,-22 0-32,1 21 0,0-21 0,0 21 15,21-21-15,0-1 0</inkml:trace>
  <inkml:trace contextRef="#ctx0" brushRef="#br0" timeOffset="120010.17">5461 3810 0,'-21'0'15,"0"0"1,21 21 15,21-21-15,0 0-1,0 0-15,-21-21 16,0 0 0,0 0-1,-21 21-15,0 0 16,0 0-16,21 21 47,0 0-47,0 0 15,21-21-15,-21 21 0,0 1 0,21-22 16</inkml:trace>
  <inkml:trace contextRef="#ctx0" brushRef="#br0" timeOffset="120287.01">5419 4255 0,'0'0'0,"0"21"15,21-21 1,0 0-16,0 0 0,0 0 16,0 0-16,-21-21 15,22 21-15,-22-22 0,-22 22 16,1-21-1,0 21-15,0 0 0,0 0 0,0 0 16,-1 21 0,22 1-16,0-1 15,0 0-15,0 0 16,22-21 0,-1 0-16</inkml:trace>
  <inkml:trace contextRef="#ctx0" brushRef="#br0" timeOffset="123438.63">974 7154 0,'0'22'0,"0"-1"15,0 0 1,0 0-16,0 0 16,0 0-16,0 1 15,21-22-15,-21 21 0,21-21 16,0 0-16,0 0 0,0 0 15,1 0-15,-1 0 0,0 0 0,21 0 16,1-21-16,-22 21 0,21-22 0,0 1 16,-20 0-16,20 0 0,0 0 15,-21 0-15,22-1 0,-22 1 0,21 0 16,-21 0-16,1-21 16,-1 20-16,0-20 0,0 21 0,0-21 15,0-1-15,1 1 0,-22 0 0,0-1 16,21 1-16,0 0 0,-21-1 15,21 22-15,-21-21 0,0-1 0,0 22 16,0-21-16,0 21 0,0 0 16,0-1-16,0 1 0,0 0 15,-21 0 1,0 21 0,0 0-16,21 21 15,0 0-15,0 0 0,0 1 16,0-1-16,0 21 0,0-21 15,0 22-15,-22-1 0,22 0 0,0 22 16,-21-22-16,21 0 0,0 22 16,-21-22-16,21 22 0,-21-1 0,21 1 15,-21-1-15,21 22 0,0 0 16,0-22-16,0 22 0,0-1 0,-21 1 16,21 21-16,-22-21 0,22 20 0,0-20 15,0 21-15,-21-21 0,21 20 16,0-20-16,-21 21 0,21-21 0,-21-1 15,21 22-15,0-21 0,0-1 0,0-20 16,0 21-16,0-22 0,0 1 16,0-22-16,0 21 0,0-20 15,0-1-15,21-21 0,-21 0 0,21 1 16,0-1-16,1-21 0,-1 0 16,0 0-16,0 0 0,0-21 0,0-1 15,22 1-15,-22-21 0,21 0 0,-21-1 16,22 1-16,-1-22 0,0 1 15,-20-1-15,20-20 0,-21 20 0,21-20 16,-20-1-16,-22 0 0,0 22 0,0-22 16,0 0-16,-22 1 0,1-1 15,0 0-15,-21 22 0,-1-1 16,1 1-16,0-1 0,-1 22 0,-20 0 0,21-1 16,-1 22-16,-20 0 15,20-21-15,-20 42 0,21-21 0,-1-1 16,1 22-16,21 0 0,-22-21 0,22 21 15,21-21 1,0 0-16,21 0 16,1 0-16,20 21 0,0-22 15,1 1-15,-1 0 0,0-21 0,1 21 16,20-1-16,-21-20 0,1 0 0,-1-1 16,0 22-16,1-21 0,-1 0 15,0-1-15,-20 22 0,-1-21 16,0-1-16,0 22 0,0 0 0,0-21 15,1 21-15,-22-1 0,0 1 16,0 0-16,0 0 0,-22 21 47,22 21-47,0 0 0,-21 0 16,21 1-16,0-1 0,0 0 15,0 21-15,0-21 0,-21 22 0,21-1 16,0-21-16,0 22 0,0-22 0,0 21 15,0-21-15,0 0 0,0 1 16,21-1-16,0-21 0,1 0 0,-1 0 16,0 0-16,0 0 0,0 0 15,0 0-15,1-21 0,20-1 16,-21 1-16,0 0 0,0 0 0,1-21 16,-1 20-16,0 1 0,-21-21 0,0 21 15,0-22-15,0 22 0,0 0 16,0-21-16,-21 21 0,0-1 0,-1 22 15,1-21-15,0 21 0,-21-21 16,21 21-16,-1 0 0,1 0 0,0 0 16,0 21-16,0 0 0,0 1 15,21-1-15,0 0 16,0 0-16,0 0 0,21 0 16,0-21-1,0 0-15,0 0 0,0 0 16,1 0-16,-1 0 0</inkml:trace>
  <inkml:trace contextRef="#ctx0" brushRef="#br0" timeOffset="123810.41">2667 6879 0,'21'0'15,"0"0"-15,0 0 0,1 0 16,-1 0-1,0 0-15,0 0 0,0 21 0,0 1 16,1-1-16,-1 0 0,0 0 16,-21 0-16,0 0 0,21 22 15,-21-22-15,21 0 0,-21 21 0,0-20 16,0 20-16,0-21 0,0 21 0,0-20 16,0-1-16,-21 0 0,21 0 15,-21-21 1,21-21-16,0 0 15,0 0-15,0-1 0,0-20 0,0 21 16,21-21-16,-21-1 0,21 1 16,0 0-16,-21-1 0,22 22 0,-1-21 15,0-1-15,-21 22 0,21 0 16,-21 0-16,21 0 0,0 21 16,-21 21-1,0 0 1,-21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2:11:09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5927 0,'0'0'0,"-21"0"16,21-21 15,0-1 0,21 22-15,-21-21-16,22 21 0,-22-21 16,21 21-16,-21-21 0,0 0 15,21 21-15,-21-21 0,21 21 0,-21-22 16,0 1-16,21 0 16,-21 0-16,0 0 0,21 21 15,-21-21-15,0-1 0,0 1 16,0 0-16,0 0 15,-21 0 1,0 21-16,0 0 16,0 0-16,0 21 15,-1 0-15,1 0 0,0 0 0,0 22 16,0-22-16,0 21 0,-1 1 16,1 20-16,0-21 0,0 22 0,-21-22 15,20 22-15,1-1 0,0 1 0,0-1 16,0 1-16,0 20 15,-1-20-15,22 21 0,-21-22 0,21 22 16,0-22-16,0 1 0,0-1 0,0 1 16,0-1-16,21 1 0,1-1 15,-1 1-15,0-1 0,0-20 0,21 20 16,-20-21-16,20 1 0,0-22 0,-21 21 16,22-21-16,-1 1 0,0-1 15,1 0-15,-1-21 0,0 0 0,1 0 16,-1 0-16,0 0 0,-20-21 0,20 0 15,-21-1-15,21 1 0,-20 0 0,-1 0 16,0-21-16,0 20 0,0-20 16</inkml:trace>
  <inkml:trace contextRef="#ctx0" brushRef="#br0" timeOffset="327.63">5461 6625 0,'-21'-21'0,"-22"0"15,22 21 1,0 0 0,0 0-16,21 21 0,0 0 0,-21 0 15,21 22-15,0-22 0,0 0 16,-21 21-16,21-20 0,0-1 15,0 21-15,0-21 0,0 0 0,0 1 16,0-1-16,0 0 0,0 0 0,0 0 16,0 0-16,21 1 15,0-22-15,0 0 16,0 0 0,0-22-16,-21 1 15,0 0-15,0 0 0,0 0 16,0-22-16</inkml:trace>
  <inkml:trace contextRef="#ctx0" brushRef="#br0" timeOffset="667.44">5334 6350 0,'-21'0'0,"42"0"0,-63 0 0,20-21 16,1 21-16,0 0 15,0 0-15,21 21 0,-21-21 16,21 21-16,0 0 0,21-21 31,0 0-15,0-21-16,0 0 0,-21 0 15,22 21-15,-22-21 0,0 0 16,0-1-16,-22 22 16,1-21-16,0 21 15,0 0-15,0 0 0,0 0 16,-1 21-1,22 1-15,-21-1 0,21 0 16,0 0-16,0 0 16,0 0-16,21-21 0,1 22 15,-1-22-15,0 0 0,0 21 16,0-21-16,0 0 0,22 0 0,-22 0 16</inkml:trace>
  <inkml:trace contextRef="#ctx0" brushRef="#br0" timeOffset="1183.98">5863 6392 0,'-21'0'15,"0"0"1,21 22 0,0-1-16,0 0 15,0 0-15,0 0 16,0 0-16,0 22 0,0-22 0,0 0 15,0 0-15,0 22 0,0-22 16,0 0-16,0 0 0,0 0 0,0 0 16,0 1-16,0-1 0,0 0 0,0 0 15,-21-21 17,21-21-17,0 0-15,0 0 0,0-1 16,0-20-16,0 21 0,0-21 0,0-1 15,0 22-15,0-21 0,21-1 0,0 1 16,0 0-16,0 21 0,0-1 16,1-20-16,-1 42 0,0-21 15,0 21-15,0 0 0,0 0 0,1 0 16,-1 0-16,0 21 0,0 0 0,0 0 16,-21 1-16,0 20 0,0-21 0,21 21 15,-21-20-15,0 20 0,0 0 16,0-21-16,0 1 0,0 20 0,0-21 15,0 0-15,0 0 0,0 1 0,0-1 16,0 0 0,0-42 15,22 21-31,-22-21 0,21-1 0,-21 1 16,0 0-16,0 0 0,21-21 15</inkml:trace>
  <inkml:trace contextRef="#ctx0" brushRef="#br0" timeOffset="1406.87">6371 6350 0,'0'-21'16,"0"42"-1,0 0 1,0 0-16,0 1 0,0-1 16,0 21-16,0-21 0,0 0 0,0 22 15,0-22-15,0 0 0,0 0 0,0 22 16,0-22-16,0 0 15,0 0-15,0 0 0,21-21 32,0 0-17,-21-21-15,0 0 0,0 0 0,22 0 16,-22-1-16</inkml:trace>
  <inkml:trace contextRef="#ctx0" brushRef="#br0" timeOffset="1722.69">6435 6117 0,'0'0'16,"-22"0"-16,-41 0 16,42 0-16,21 21 15,0 1-15,-21-1 0,21 0 16,21-21 0,0 0-16,0 0 15,0 0-15,0 0 16,1-21-16,-1 0 0,-21-1 15,0 1-15,0 0 0,0 0 16,-21 21 0,-1 0-16,-20 0 0,21 0 15,0 0-15,0 0 0,-1 0 0,1 21 16,0 0 0,21 0-16,0 1 0,0-1 15,21-21-15,0 21 16,1-21-16,-1 0 0,0 0 15,21 0-15,1 0 0</inkml:trace>
  <inkml:trace contextRef="#ctx0" brushRef="#br0" timeOffset="2099.5">7112 5652 0,'0'-22'0,"0"44"0,-21-44 15,0 22-15,21 22 16,0-1 0,0 0-16,0 0 0,0 21 0,0-20 15,0 41-15,0-21 0,0 1 0,0-1 16,0 22-16,-22-22 0,22 21 0,-21 1 15,0-1-15,21 1 16,-21-22-16,21 22 0,0-1 0,-21-20 16,21 20-16,-21-21 0,21-20 0,0 20 15,0-21-15,0 0 0,0 0 0,0 1 16,21-22-16,0 0 16,0 0-16,0 0 15,-21-22-15,21 22 0,-21-21 0,0 0 16,0 0-16,0 0 0,0 0 0,0-1 15,0-20-15</inkml:trace>
  <inkml:trace contextRef="#ctx0" brushRef="#br0" timeOffset="2274.62">6837 6456 0,'-21'0'16,"42"0"-16,-64 0 0,65 0 31,-1-21-31,0 21 15,0-21-15,21 21 0,-20-22 0,-1 22 16,0 0-16,0-21 0,0 21 16,0-21-16,1 0 0,-1 21 15,-21-21-15,21 0 0,0 21 0</inkml:trace>
  <inkml:trace contextRef="#ctx0" brushRef="#br0" timeOffset="2894.79">7514 6456 0,'21'0'16,"-21"-21"-16,21 0 15,1-1-15,-22 1 0,21 0 16,0 0-16,-21 0 0,0 0 0,0-1 15,0 1-15,0 0 0,0 0 16,0 0-16,0 0 0,0-1 16,-21 22-16,0-21 0,-1 21 15,1 0-15,0 0 0,0 0 0,0 0 16,0 21-16,-1-21 0,1 22 16,21-1-16,-21 21 0,0-21 0,0 22 15,0-22-15,-1 21 0,22 0 0,0 1 16,0-1-16,-21 0 0,21 1 0,0-1 15,0-21-15,0 22 0,0-22 16,0 0-16,21 0 0,1-21 0,-1 0 16,0 0-16,0 0 0,0 0 0,0 0 15,1 0-15,-1 0 0,21-21 16,-21 0-16,0-22 0,1 22 16,-1 0-16,0-21 0,0 21 0,-21-22 15,0 1-15,0 0 0,0 20 0,0-20 16,0 0-16,0 21 0,0-22 15,0 22-15,0 0 0,0 0 0,-21 0 16,0 21-16,0 21 31,21 0-31,0 0 0,-22 0 0,22 0 16,0 1-16,0 20 0,0-21 0,0 21 16,0 1-16,0-1 0,0-21 15,0 22-15,0-22 0,0 21 16,22-21-16,-22 0 0,21 1 0,0-1 15,0-21-15,-21 21 0,21-21 0,0 0 16,1 0-16,-1 0 0,0 0 16,0-21-16,0 0 0,0-1 0,1 1 15,-1-21-15,0 21 0</inkml:trace>
  <inkml:trace contextRef="#ctx0" brushRef="#br0" timeOffset="3206.61">8086 5609 0,'0'0'0,"0"-21"0,0 0 0,0 0 0,0 0 16,-22 21-1,22 21 1,0 0-16,-21 21 0,21 1 0,0-1 16,0 0-16,0 1 0,0 20 0,0-21 15,0 22-15,0-22 0,0 22 0,0-1 16,0-20-16,0 20 0,0 1 15,-21-22-15,21 21 0,0 1 0,0-22 16,-21 1-16,21-1 0,0 0 0,0-21 16,0 1-16,0-1 0,0 0 15,0 0-15,21-21 0,0 0 16,0 0 0,1 0-16,-1-21 0,-21 0 15,21 0-15,-21-22 0,21 22 0,-21-21 16,21 21-16,-21-22 0</inkml:trace>
  <inkml:trace contextRef="#ctx0" brushRef="#br0" timeOffset="3410.53">8276 6244 0,'0'21'31,"0"1"-31,-21-1 0,21 0 16,0 0-16,-21-21 15,21 42-15,0-20 0,0-1 0,0 0 16,0 0-16,0 0 0,0 0 15,0 1-15,0-44 47,0 1-31,21 0-16,-21 0 0</inkml:trace>
  <inkml:trace contextRef="#ctx0" brushRef="#br0" timeOffset="3590.44">8297 6096 0,'0'0'0,"-21"-21"16,0 21-16,42-21 78,0 21-78,0 0 0</inkml:trace>
  <inkml:trace contextRef="#ctx0" brushRef="#br0" timeOffset="4235.39">8467 6223 0,'-22'0'16,"44"0"-1,-1 0 1,0-21-16,0 21 0,0 0 0,0 0 16,22-21-16,-22 21 0,21 0 15,-21 0-15,1 0 0,-1 0 0,0 0 16,0 0-16,0 21 0,-21 0 16,0 0-16,0 0 0,0 1 0,0-1 15,-21 0-15,0 21 0,0-21 16,0 22-16,-1-22 0,1 21 15,-21-21-15,21 1 0,0 20 0,-1-21 16,-20 0-16,21 0 0,0 1 0,0-22 16,21 21-16,-22-21 0,1 0 15,42 0 17,1-21-17,-1 21-15,0 0 0,0-22 0,21 22 16,1 0-16,-22 0 0,21 0 0,1 0 15,-22 0-15,21 0 0,0 0 16,-20 22-16,20-22 0,-21 21 16,0 0-16,0 0 0,1 21 0,-1-20 15,-21-1-15,0 21 0,0 0 0,0 1 16,0-1-16,0 0 0,0 1 0,0-1 16,0 22-16,0-1 0,-21-21 0,-1 22 15,1-22-15,21 1 0,-42-1 16,21 0-16,0 1 0,-22-1 0,22 0 15,-21-21-15,21 22 0,-22-22 0,1 0 16,21 0-16,-22 0 0,1 1 0,0-22 16,-1 21-16,1-21 0,-21 0 0,20 0 15,1 0-15,-22 0 0,22 0 0,0 0 16,-22 0-16,22-21 16,21 21-16,-22-22 0,22 1 0,-21 21 15,42-21-15,0 0 0,-21 0 0,21 0 16,0-1-16,0 1 0,0-21 0,21 21 15,0-22-15,0 22 0,0-21 0,1 0 16,20-1-16</inkml:trace>
  <inkml:trace contextRef="#ctx0" brushRef="#br0" timeOffset="4802.6">9102 6265 0,'0'0'0,"0"-21"0,0 0 0,21 21 16,-21-21-16,21 0 0,-21 0 16,0-1-16,0 1 0,0 0 15,-21 21 1,0 0-16,-1 0 15,1 0-15,0 21 0,0 0 0,0 1 16,0-1-16,-1 21 0,1-21 16,21 22-16,-21-1 0,0-21 15,21 21-15,-21 1 0,21-22 0,0 21 16,0-21-16,0 1 0,0-1 0,0 0 16,21-21-16,0 0 0,0 0 15,0 0-15,1 0 0,-1-21 16,-21 0-16,21 21 0,0-22 15,0-20-15,-21 21 0,21 0 0,-21 0 16,22-22-16,-22 22 0,0 0 16,0-21-16,0 20 0,0 1 0,0 0 0,0 0 15,0 0-15,0 42 32,0 0-32,0 0 15,0 0-15,0 1 0,0-1 0,0 21 16,0-21-16,0 22 0,0-22 0,0 0 15,0 21-15,0-21 0,0 1 16,0-1-16,21 0 0,-21 0 16,21-21-16,0 0 0,0 0 15,0 0-15,1 0 0,-22-21 16,0 0-16,21 21 0,0-43 0,-21 22 16,21 0-16,-21 0 0</inkml:trace>
  <inkml:trace contextRef="#ctx0" brushRef="#br0" timeOffset="6126.65">9546 5567 0,'0'-21'15,"0"42"-15,0-63 0,0 20 0,-21 1 0,0 21 16,0 0 0,21 21-16,0 1 0,-22-1 15,22 21-15,-21 0 0,21 1 0,0-1 16,0 0-16,0 22 0,0-1 0,-21-20 15,21 20-15,-21-20 0,21 20 0,0-21 16,0 22-16,0-22 16,-21 22-16,21-22 0,0 0 0,0 1 15,0-1-15,0 0 0,0-20 0,0 20 16,0-21-16,0 0 0,21 0 16,0-21-16,0 0 15,0-21-15,1 21 0,-1-21 16,0 0-16,0 0 0,0 0 0,0-22 15,1 22-15,-1-21 0,21 21 0,-21-22 16,0 22-16,-21-21 0,22 21 0,-1-1 16,0 1-16,-21 0 0,0 0 15,0 0-15,0 42 32,0 0-17,0 0-15,0 0 0,0 1 0,0-1 16,0 21-16,0-21 0,0 0 0,0 22 15,0-22-15,0 0 0,0 0 0,0 0 16,0 1-16,0-1 0,0 0 16,21-21-16,0 0 0,0 0 0,1 0 15,-1 0-15,0 0 0,0-21 0,0 21 16,0-21-16,1-1 0,-1 1 0,0 0 16,0 0-16,0-21 0,0 20 0,1 1 15,-22-21-15,21 21 0,-21 0 16,21-1-16,-21 1 0,0 0 15,0 42 17,0 0-32,0 1 15,0-1-15,0 0 0,0 0 0,0 0 16,0 22-16,0-22 0,0 0 0,0 0 16,0 0-16,0 0 0,0 1 15,21-22-15,0 0 16,0 0-16,1 0 15,-1 0-15,-21-22 0,21 1 16,-21 0-16,0 0 0,0 0 16,0 0-16,0-1 0,0 1 15,0 0-15,0 0 0,0 0 16,0 0-16,-21-1 0,0 1 16,-1 21-16,22-21 0,-21 21 15,42-21 16,1 21-15,-1 0-16,0-21 0,0 0 16,0 21-16,0 0 0,1-22 0,-1 22 15,0 0-15,0 0 0,0-21 16,0 21-16,1 0 16,-1 0-16,0 0 15,0 0-15,-21 21 0,21 1 16,0-1-16,-21 0 15,0 0-15,0 0 0,0 0 0,0 1 16,0-1-16,0 0 0,0 0 0,0 0 16,0 22-16,0-22 0,0 0 0,-21 0 15,21 0-15,-21 0 0,21 1 0,0-1 16,0 0-16,-21-21 0,21 21 0,0-42 47,0 0-32,0 0-15,0-22 0,0 22 0,0 0 16,0-21-16,21-1 0,0 22 0,0-21 16,1-1-16,-1 1 0,21 21 0,-21-21 15,0-1-15,22 22 0,-1 0 0,-21 0 16,22 0-16,-1-1 0,-21 22 16,21 0-16,-20 0 0,-1 0 0,0 0 15,21 0-15,-21 22 0,-21-1 0,22 0 16,-1 0-16,-21 0 0,0 0 0,0 22 15,0-22-15,0 0 0,0 21 16,0-20-16,0-1 0,0 0 0,0 21 16,0-21-16,0 1 0,0-1 15,0 0-15,-21-21 0,21 21 0,0 0 16,-22-21-16,22-21 47,0 0-47,0 0 0,0 0 15,0-1-15,0 1 16,-21-21-16,0 21 0,21 0 0,-21-1 16,0-20-16</inkml:trace>
  <inkml:trace contextRef="#ctx0" brushRef="#br0" timeOffset="6350.52">10753 5715 0,'0'0'0,"-22"0"0,22-21 0,0 0 15,-21 21-15,0 0 16,21-21 0,0 42 46,-21 0-46,0 0-16,0-21 15,-1 21-15,1-21 0,0 21 0</inkml:trace>
  <inkml:trace contextRef="#ctx0" brushRef="#br0" timeOffset="6610.38">9334 6011 0,'0'0'0,"22"0"15,-1 0 1,0 0-16,0 0 0,0-21 0,0 21 16,1 0-16,20-21 0,0 21 0,-21 0 15,22-21-15,-1 21 0,-21-21 16,22 21-16,-1 0 0,-21-21 0,0 21 16,0 0-16,1 0 0,-1 0 0,0 0 15,0 0 1,0 0-16,0 0 31</inkml:trace>
  <inkml:trace contextRef="#ctx0" brushRef="#br0" timeOffset="7223.04">11896 5757 0,'0'0'0,"-22"22"31,1-1-15,21 0-16,0 0 0,0 0 15,0 0-15,0 1 16,21-22 0,1 0-16,-1 0 0,0 0 15,0 0-15,0 0 0,0 0 0,1-22 16,-22 1-16,0 0 15,0 0-15,-22 0 16,1 21-16,0 0 16,21-21-16,-21 21 0,0 0 15,0 0-15,21 21 16,-22 0 0,22 0-1,0 0-15,0 0 16,22-21-16,-22 22 0,21-1 15</inkml:trace>
  <inkml:trace contextRef="#ctx0" brushRef="#br0" timeOffset="7739.74">12065 6265 0,'0'0'0,"-21"0"0,0 22 16,-1-1-1,1-21-15,21-21 47,21 21-31,1 0-16,-1-22 0,0 22 16,0 0-1,0 0-15,-21 22 16,0-1-16,0 0 0,0 0 15,0 0-15,0 0 16,-21 1-16,0-22 0,0 21 16,0-21-1,-1 0-15,22-21 32,0-1-32,0 1 0,0 0 15,0 0-15,0 0 0,0 0 16,22 21-16,-1 0 0,0 0 15,0 0-15,0 0 16,0 0-16,1 0 0,-1 21 16,-21 0-16,0 0 0,21 0 0,-21 0 15,0 22-15,0-22 0,0 21 16,0 1-16,-21-1 0,0 0 0,-1 1 0,1-1 16,-21 0-16,21 1 0,-22-1 15,1-21-15,0 21 0,21-20 0,-22-1 16,1 21-16,0-21 0,20-21 15,-20 21-15,21-21 0,0 0 0,0 0 16,-1 0-16,1 0 0</inkml:trace>
  <inkml:trace contextRef="#ctx0" brushRef="#br0" timeOffset="8339.2">13081 5546 0,'0'0'0,"0"-21"0,21-43 16,-21 43-16,0 0 0,0 0 16,0-1-16,-21 22 15,0 0-15,0 0 16,-1 0-16,1 22 0,0-1 0,0 0 16,0 21-16,0 1 0,-1-1 0,1 21 15,0 1-15,0-1 0,0 1 16,0-1-16,-1 22 0,1-21 0,0-1 15,0 1-15,21-1 0,0 1 0,0-1 16,0 1-16,0-1 0,0-21 0,0 1 16,0-1-16,21-21 0,0 0 0,0 1 15,1-1-15,-1 0 0,0-21 16,21 0-16,-21 0 0,22 0 0,-22-21 16,21 0-16,-21-1 0,22 1 0,-22 0 15,21-21-15,-21-1 0,1 22 16,20-21-16,-21 0 0,0-1 0,0 1 15</inkml:trace>
  <inkml:trace contextRef="#ctx0" brushRef="#br0" timeOffset="9054.31">13335 6160 0,'0'0'0,"21"-85"16,-21 64-16,0 0 15,-21 21 1,0 21-16,21 0 16,-21 0-16,-1 0 0,22 0 0,0 1 15,0-1-15,-21 0 0,21 0 16,0 0-16,0 0 0,0 1 0,0-1 15,0 0-15,0 0 0,21 0 16,1-21-16,-1 0 16,0 0-16,0 0 0,0 0 0,0 0 15,1 0-15,-1-21 0,0 0 16,0 0-16,-21 0 16,0-1-16,0 1 15,0 0-15,-21 21 0,0-21 0,0 0 16,-1 21-16,1-21 0,0 21 0,0-22 15,0 22-15,0 0 0,21-21 0,-22 0 16,22 0-16,0 0 16,22 21-16,-1-21 0,0 21 15,21-22-15,-21 22 0,22 0 16,-22-21-16,21 21 0,1 0 0,-22 0 16,21 0-16,-21 0 0,22 0 0,-1 0 15,-21 21-15,21-21 0,-20 22 0,20-1 16,-21 0-16,0 0 0,-21 0 15,0 0-15,0 1 0,0-1 0,0 0 16,0 0-16,0 0 0,0 0 0,0 1 16,0-1-16,0 0 0,-21 0 0,21 0 15,-21 0-15,0-21 0,21 22 16,0-44 0,0 1-1,0 0 1,0 0-16,0 0 0,0 0 0,21-22 15,0 22-15,0 0 0,0-21 0,1 20 16,-1-20-16,0 21 0,0 0 0,21-22 16,-20 22-16,20 21 0,-21-21 0,21 21 15,-20-21-15,20 21 0,-21 0 16,21 0-16,-20 21 0,-1 0 0,21 0 16,-21 1-16,0-1 0,-21 0 0,22 0 15,-22 21-15,21-20 0,-21-1 0,0 0 16,0 0-16,0 0 0,0 0 0,0 1 15,0-1-15,0 0 0,0 0 0,-21-21 16,21 21-16,-22-21 16,44-21 15,-1 0-31,0 21 0,0-21 16,0 0-16,0-1 0,22 1 0</inkml:trace>
  <inkml:trace contextRef="#ctx0" brushRef="#br0" timeOffset="11075.83">14922 6075 0,'0'0'0,"43"-21"16,-22 21-16,21-43 16,-21 43-16,1-21 0,-22 0 0,0 0 0,21 0 15,-21 0-15,0-1 0,0 1 16,0 0-16,-21 0 16,-1 21-16,1 0 0,0 0 0,0 0 15,0 0-15,0 0 0,-22 21 16,22-21-16,0 21 0,-21 0 0,20 22 15,1-22-15,0 0 0,0 21 0,0-20 16,21 20-16,0-21 0,0 0 0,0 22 16,0-22-16,0 0 0,0 0 0,0 0 15,0 0-15,0 1 0,21-22 0,0 0 16,0 0-16,0 0 0,22 0 0,-22 0 16,0 0-16,21-22 0,-20 22 15,20-21-15,-21 0 0,0 0 16,22 0-16,-22 0 0,0-1 0,0-20 15,0 21-15,-21-21 0,21-1 0,1 1 16,-22 0-16,0-22 0,0 22 0,0-22 16,21 1-16,-21 20 0,0-20 0,0-1 15,0 22-15,0 0 0,0-1 16,0 1-16,0 21 0,0 0 0,0 0 16,-21 21-1,21 21-15,0 0 0,0 21 16,-22-21-16,22 22 0,0-1 0,0 0 15,0 22-15,0-22 0,0 22 16,0-22-16,0 22 0,0-22 16,0 21-16,0-20 0,0-1 0,0 0 15,0 1-15,0-1 0,0-21 0,0 0 16,0 1-16,0-1 0,0 0 0,22-21 16,-1 0-16,0 21 0,0-21 0,0 0 15,0 0-15,22-21 16,-22 21-16,0-21 0,0 0 0,0 21 15,1-22-15,-1 1 0,0 0 0,0 0 16,-21-21-16,21 20 0,0 1 0,1 0 16,-22 0-16,0 0 0,0 0 15,21 21-15,-21 21 32,0 0-32,0 0 15,0 0-15,0 0 0,0 1 0,0-1 16,0 0-16,0 0 0,0 0 0,0 0 15,0 1-15,0-1 0,21-21 0,0 21 16,-21 0-16,21-21 0,0 0 0,1 0 16,-1 0-16,0 0 0,0 0 0,21 0 15,-20-21-15,-1 21 0,0-21 16,0 0-16,0-1 0,0 1 16,1-21-16,-1 21 0,0-22 0,0 1 15,0 0-15,0-1 0,-21-20 0,22-1 16,-1 22-16,-21-21 0,0-1 15,0 1-15,0 20 0,0-20 0,0 20 16,0 1-16,0 21 0,0-21 0,0 20 16,0 1-16,0 0 0,0 0 15,-21 42 1,21 0-16,0 0 0,0 1 0,0 20 16,0 0-16,0 1 0,0-1 0,0 0 15,0 22-15,0-22 0,0 22 0,0-22 16,0 21-16,0-20 0,0 20 15,0-20-15,0-1 0,0 0 0,0 1 16,0-22-16,21 21 0,-21-21 16,21 0-16,0 1 0,0-22 0,-21 21 15,21-21-15,1 21 0,-1-21 0,0 0 16,0 0-16,0 0 0,0-21 0,1 0 16,-1 21-16,0-22 0,0 1 0,0 0 15,0 0-15,1 0 0,-22 0 0,21-1 16,0-20-16,0 21 0,-21 0 15,21 0-15,-21-1 0,21 1 0,-21 0 16,0 0-16,0 42 16,0 0-1,0 0-15,0 1 16,0-1-16,0 0 0,0 0 0,0 0 16,-21 0-16,21 1 0,0-1 15,0 0-15,0 0 0,0 0 0,0 0 16,0 1-16,0-1 0,21-21 15,1 0-15,-1 0 16,0 0-16,0 0 0,0 0 16,0 0-16,1-21 0,-1-1 0,-21 1 15,21 21-15,0-21 0,0 0 0,-21 0 16,21-22-16,-21 22 0,22 0 0,-22 0 16,0 0-16,21 0 0,-21-1 15,21 1-15,-21 42 47,0 1-47,-21-1 0,21 0 0,-21 0 16,21 0-16,-22 0 0,22 1 0,0-1 15,0 0-15,0 0 0,0 0 16,0 0-16,0 1 16,22-22-16,-1 0 15,0 0-15,0 0 16,0 0-16,-21-22 0,0 1 0,0 0 15,0 0-15,0 0 0,0 0 16,0-1-16,0 1 0,0 0 16,0 0-16,0-21 0,0 20 0,-21 22 15,21-21-15,0 0 0,-21 0 0,0 21 16,21-21-16,0 0 31,21 21-15,0 0-16,0 0 0,0-22 0,1 22 15,-1 0-15,0 0 0,0 0 0,0-21 16,22 21-16,-22 0 0,0 0 16,0 0-16,0 0 0,0 0 0,1 0 15,-1 21-15,-21 1 0,21-22 16,0 21-16,-21 0 0,21 0 16,-21 0-16,0 0 0,0 1 0,0-1 15,0 0-15,0 0 0,0 0 16,0 0-16,0 1 0,0-1 0,0 0 15,0 0-15,-21 0 16,21 0-16,-21 1 0,0-22 16,21 21-1,-21-21-15,-1 0 16,22-21 0,0-1-16,0 1 0,0 0 15,0 0-15,22 0 0,-1 0 0,-21-22 16,21 22-16,21-21 0,-21 21 15,1-22-15,20 22 0,0-21 16,-21-1-16,22 22 0,-1 0 0,0 0 16,-20 0-16,20 21 0,-21 0 0,0 0 15,0 0-15,1 0 0,-1 0 0,0 21 16,0 0-16,-21 0 0,0 0 0,21 1 16,-21-1-16,0 21 0,0-21 0,0 0 15,0 1-15,0 20 0,0-21 0,0 0 16,0 0-16,-21 1 0,21-1 15,0 0-15,-21 0 0,0 0 16,21 0-16,-21-21 0,21 22 16,0-44 31,0 1-47,0 0 0,0 0 15,0 0-15,0 0 0,0-22 16</inkml:trace>
  <inkml:trace contextRef="#ctx0" brushRef="#br0" timeOffset="11294.7">17335 5355 0,'0'0'0,"-21"0"0,0 0 0,0 0 15,0-21-15,0 21 0,-1 0 0,1 0 16,0 0-16,0 0 0,0 0 62,0 0-46,-1 0-16,1 0 0,0 0 16</inkml:trace>
  <inkml:trace contextRef="#ctx0" brushRef="#br0" timeOffset="11510.58">16129 5546 0,'0'0'0,"-21"0"0,0 0 15,-1 21-15,44-21 16,20 0-16,-21 0 16,0 0-16,22 0 0,-1 0 0,0 0 15,-21 0-15,22-21 0,-1 21 0,-21 0 16,0 0-16,1-21 0,-1 21 0,0 0 15,-21-22 1,-21 1 0,0 21-16,-22 0 0,22-21 15</inkml:trace>
  <inkml:trace contextRef="#ctx0" brushRef="#br0" timeOffset="11686.48">15473 5482 0,'0'0'0,"-21"0"0,-1 0 79,22-21-64</inkml:trace>
  <inkml:trace contextRef="#ctx0" brushRef="#br0" timeOffset="12247.21">18690 5355 0,'0'0'0,"0"-21"16,21 0-16,-21 42 47,-21-21-47,21 21 0,0 0 15,0 1-15,0-1 16,21-21-1,0 0-15,1 0 16,-22-21 0,21 21-16,-21-22 15,0 1-15,-21 21 16,-1 0-16,1 0 16,0 0-16,21 21 31,0 1-31,0-1 15,0 0-15,0 0 16,0 0-16,0 0 0,0 1 16</inkml:trace>
  <inkml:trace contextRef="#ctx0" brushRef="#br0" timeOffset="12575.02">18732 6033 0,'0'0'16,"-21"0"-16,0 21 0,0-21 0,42 0 47,0 0-31,0 0-16,1 0 0,-1 0 15,0 0-15,0 0 0,0 0 16,-21 21-16,21-21 0,-21 21 15,22-21-15,-22 21 0,0 0 0,0 1 16,0 20-16,0-21 0,0 0 16,-22 22-16,1-1 0,0 0 15,0 1-15,-21-1 0,20 0 0,-20-21 16,0 22-16,-1-1 0,1 0 0,0-20 16,-1 20-16,1-21 0,0 0 0,-1 0 15,22 1-15,-21-22 0,21 0 0,0 0 16</inkml:trace>
  <inkml:trace contextRef="#ctx0" brushRef="#br0" timeOffset="13055.16">19875 5313 0,'0'-21'0,"0"42"0,0-63 0,0-1 15,0 22-15,0 0 0,0 0 16,0 0-16,0-1 0,0 44 31,22-1-31,-22 0 0,0 21 0,0-21 16,0 1-16,0 20 0,0-21 0,0 21 15,0-20-15,0-1 0,0 0 16,0 21-16,0-21 0,0 1 16,0-1-16,0 0 0,0 0 15,0-42 1,0 0 0,21 0-16,-21-1 0</inkml:trace>
  <inkml:trace contextRef="#ctx0" brushRef="#br0" timeOffset="13370.98">19897 4805 0,'0'0'0,"-22"-21"0,22 0 15,-21 21-15,0 0 0,0 0 16,21 21 0,0 0-1,0 0-15,0 0 0,0 0 16,21-21-16,0 0 15,0 0-15,1-21 16,-22 0-16,0 0 16,0 0-16,0 0 15,0-1-15,0 1 0,-22 21 16,1 0-16,0 0 16,0 0-16,21 21 15,0 1-15,0-1 16,0 0-16,0 0 0,0 0 15,0 0-15,0 22 0,21-22 0,0 0 16,0 0-16,-21 0 0,22 1 0,-1-22 16</inkml:trace>
  <inkml:trace contextRef="#ctx0" brushRef="#br0" timeOffset="13826.72">20278 5122 0,'0'22'16,"0"-1"-1,0 0-15,0 0 0,21 0 16,-21 0-16,0 1 0,21-1 16,-21 0-16,0 0 0,0 0 15,0 22-15,0-22 0,0 0 0,0 0 16,0 0-16,0 22 0,0-22 0,0 0 16,0 0-16,0 0 0,0-42 46,0 0-46,0 0 16,0 0-16,0-1 0,0-20 0,0 21 16,0-21-16,0 20 0,0-20 15,21 0-15,0 21 0,0-22 0,1 1 16,20 21-16,-21 0 0,0-1 16,22 1-16,-22 21 0,0 0 0,21 0 15,-21 0-15,1 21 0,-1 1 0,21-1 16,-21 0-16,-21 0 0,21 21 15,-21-20-15,22 20 0,-22-21 0,0 21 16,0-20-16,0-1 0,0 21 0,0-21 16,-22 0-16,1 1 0,21-1 0,0 0 15,-21-21-15,21 21 0,-21 0 0,42-42 32,0 21-17,0-21-15,1 0 0,-1 0 16,0-1-16</inkml:trace>
  <inkml:trace contextRef="#ctx0" brushRef="#br0" timeOffset="16058.44">21251 5165 0,'0'0'0,"0"-21"0,0-1 0,0-20 16,0 21 0,0 0-16,0 0 0,0-1 0,-21 22 31,21 22-31,-21-1 0,0 0 0,21 0 15,0 21-15,-21 1 0,-1-22 16,22 21-16,-21 1 0,21-1 0,0-21 16,-21 21-16,21-20 0,0 20 0,0 0 15,0-21-15,0 1 0,0-1 16,0 0-16,0 0 0,21 0 0,0-21 16,1 0-16,-1 0 0,21 0 15,-21 0-15,22 0 0,-22 0 16,21-21-16,0 0 0,-20 0 0,20 0 15,0-1-15,-21 1 0,22 0 0,-22-21 16,0 21-16,0-1 0,0-20 0,-21 21 16,0-21-16,0 20 0,0 1 0,0 0 15,0 0-15,-21 21 16,0 0-16,0-21 0,0 21 16,0 0-16,21 21 15,0 0-15,21 0 16,0-21-16,0 21 0,0 1 0,0-1 15,22 0-15,-22 0 0,0 0 16,0 0-16,0 1 0,-21-1 0,0 0 16,22 0-16,-22 0 0,0 0 0,0 1 15,0-1-15,0 0 0,0 0 0,21-21 16,-21 21-16,21-21 16,0 0-16,0 0 15,0 0-15,1 0 0,-1 0 16,0 0-16,0-21 0,0 0 0,0 21 15,1-21-15,-1 0 0,0-1 0,0 1 16,0 0-16,0 0 0,1-21 0,-1 20 16,0-20-16,0 21 0,-21-21 0,21 20 15,-21 1-15,0-21 0,0 21 16,0 0-16,0-1 0,-21 22 16,0 0-16,0 0 0,0 0 0,-1 0 15,1 22-15,0-1 0,0 0 0,0 0 16,0 0-16,21 0 0,-22 1 0,22 20 15,0-21-15,0 0 0,0 22 16,0-22-16,0 0 0,0 0 16,22 0-16,-1 0 0,0 1 0,0-1 15,0 0-15,0-21 0,22 0 0,-1 21 16,0-21-16,1 0 0,20 0 0,-20 0 16,-1 0-16,21-21 0,-20 0 0,-1 21 15,0-21-15,1-1 0,-22 1 16,21 0-16,-21 0 0,1 0 0,-1 0 15,0-22-15,0 22 0,-21 0 0,0-21 16,0 20-16,0 1 0,0 0 16,-21 21 15,21 21-31,-21 0 0,0-21 16,21 43-16,0-22 0,0 0 0,-22 0 15,22 0-15,-21 1 0,21 20 0,0-21 16,0 0-16,0 0 0,0 1 0,0-1 15,0 0-15,0 0 16,0-42 15,0 0-31,0 0 0,21-1 16,-21 1-16,22 0 0,-1 0 0,-21 0 16,21 0-16,0-22 0,-21 22 0,21 0 15,0 0-15,1-22 0,-1 22 16,0 0-16,0 21 15,0 0-15,0 0 16,1 21-16,-22 0 16,0 1-16,0-1 0,21 0 0,-21 0 15,0 0-15,0 0 0,0 1 0,0-1 16,0 0-16,0 0 0,0 0 0,0 0 16,0 1-16,0-1 15,21-21 1,0 0-1,-21-21-15,0-1 0,21 1 0,0 21 16,1-21-16,-22 0 0,21 0 16,0 0-16,-21-22 0,0 22 0,21 0 15,0 0-15,0-22 0,-21 22 16,0 0-16,22 0 0,-22 0 0,21 21 16,-21 21-1,0 0 1,0 0-16,0 0 0,0 1 0,0-1 15,0 0-15,0 0 0,0 21 16,0-20-16,0-1 0,0 0 0,0 0 16,0 0-16,0 0 0,21 1 0,0-22 15,0 21-15,0 0 0,1-21 0,-1 0 16,0 0-16,21 0 0,-21 0 16,22 0-16,-1 0 0,-21-21 0,22 0 15,-22 21-15,0-22 0,21 1 0,-21 0 16,1 0-16,-1 0 0,0 0 15,-21-1-15,0 1 0,21-21 0,-21 21 16,0 0-16,0-1 0,0 1 0,0 0 16,-21 21-1,0 0-15,0 0 0,-1 0 0,1 21 16,0 0-16,0 1 0,21-1 0,-21 0 16,21 0-16,-21 21 0,21-20 15,0-1-15,0 0 0,0 0 0,0 0 16,0 0-16,21 1 0,0-22 15,0 21-15,0-21 0,0 0 0,1 0 16,-1 0-16,21 0 0,-21 0 16,0 0-16,1-21 0,-1-1 0,0 22 15,0-21-15,0 0 0,0 0 16,1 0-16,-22 0 0,21-1 0,0 1 16,-21 0-16,0 0 0,21 21 0,-21-21 15,21 0-15,-21 42 31,0 0-31,0 0 0,-21-21 16,0 21-16,21 0 0,-21 1 0,21-1 16,0 0-16,-21 0 0,21 0 15,-22 0-15,22 1 0,0-1 16,0-42 15,22-1-31,-1 22 16,-21-21-16,21 0 0,-21 0 0,21 21 15,-21-21-15,21 0 0,-21-1 0,0 1 16,21 0-16,1 0 0,-1 0 16,-21 42 15,0 0-31,0 0 16,0 0-16,0 1 0,-21-1 15,21 0-15,0 21 0,0-21 16,0 1-16,0-1 0,0 0 0,0 0 15,21-21 1,0 0-16,0 0 0,0 0 16,0-21-16,-21 0 0,22 21 0,-1-21 15,0-1-15,-21 1 0,21 21 0,0-21 16,0-21-16,-21 21 0,22-1 0,-22-20 16,21 21-16,0-21 0,-21-1 15,21 1-15,0 0 0,0-22 0,1 22 16,-22-1-16,0 1 0,21 0 15,-21 21-15,0-1 0,0 1 0,0 42 32,-21 1-32,21 20 0,-22-21 0,1 21 15,0 1-15,21-1 0,-21 22 0,0-22 16,0 0-16,21 1 0,0-1 16,0 0-16,0 1 0,0-1 0,0 0 15,0-21-15,0 22 0,0-22 0,0 0 16,0 0-16,0 0 0,21 1 0,0-22 15,0 0-15,0 0 16,0 0-16,1 0 0,-1-22 16,0 22-16,0-21 0,0 0 15,-21 0-15,21 21 0,1-21 0,-22 0 16,21-1-16,-21 1 0,0 0 0,0 0 16,0 0-16,0-22 0,0 22 0,0 0 15</inkml:trace>
  <inkml:trace contextRef="#ctx0" brushRef="#br0" timeOffset="16218.35">24447 5186 0,'0'0'0,"-21"0"0,0 0 0,0 0 0,0 0 16,42 0 15,0 0-15,0 0-16,0 0 0,1 0 0,-1-21 15,0 21-15,21 0 0,-21 0 0,1-21 16,-1-1-16,0 22 0,21-21 0,-21 21 15,1 0-15</inkml:trace>
  <inkml:trace contextRef="#ctx0" brushRef="#br0" timeOffset="16510.18">25421 4847 0,'0'0'0,"-21"0"16,0 0-1,0 0-15,-1 0 0,22 21 0,-21 1 16,0-1-16,0 0 0,0 21 0,0 1 16,-1-1-16,1 0 0,0 1 0,21-1 15,-21 0-15,0 22 0,0-22 0,-1 0 16,1 1-16,0-1 0,0 0 0,0 1 16,0-1-16,-1 0 0,-20 1 0,42-22 15,-21 21-15,0-21 0,0 1 16,21-1-16,0 0 0,-22 0 15,1-21 17,0 0-32</inkml:trace>
  <inkml:trace contextRef="#ctx0" brushRef="#br0" timeOffset="17354.37">19981 7133 0,'21'-42'16,"1"42"-16,-1-21 0,-21 0 0,21-1 0,21 1 16,-21 0-16,1-21 0,-22 21 15,21-1-15,-21-20 0,0 21 0,0-21 16,0-1-16,0 22 0,-21-21 0,-1 21 15,1-1-15,-21 1 0,21 21 16,-22 0-16,22 0 0,-21 0 0,21 0 16,-22 21-16,1 1 0,0-1 15,21 21-15,-1-21 0,-20 22 0,21-1 16,0-21-16,0 21 0,21 1 0,0-1 16,0-21-16,0 22 0,0-22 0,0 21 15,0-21-15,21 0 0,0-21 0,0 22 16,0-22-16,22 0 0,-22 0 0,21 0 15,-21 0-15,0-22 0,22 22 0,-1-21 16,-21 0-16,22 0 0,-22-21 16,21 20-16,-21 1 0,0-21 0,1 0 15,-1 20-15,0-20 0,0 0 16,-21-22-16,21 22 0,-21-22 0,0 1 16,0 21-16,0-22 0,0 1 0,0 20 15,0 1-15,0 21 0,0 0 16,0-1-16,0 1 0,-21 21 15,21 21-15,-21 22 0,21-1 16,0 0-16,0 1 0,0 20 0,0 1 16,0-1-16,0-20 0,0 20 0,0-21 15,0 1-15,0 20 0,0-42 16,0 22-16,0-1 0,0-21 0,0 0 16,0 1-16,0-1 0,0 0 0,21 0 15,0-21-15,0 0 16,1 0-16,-1 0 0,0 0 0,0-21 15,0 0-15,0 21 0,-21-21 16</inkml:trace>
  <inkml:trace contextRef="#ctx0" brushRef="#br0" timeOffset="17687.09">20532 6837 0,'0'21'31,"21"-21"-15,0 0-16,0 0 15,0 0-15,0 0 0,1 0 0,-1-21 16,0 21-16,21-21 0,-21 0 16,1 21-16,-1-22 0,0 22 15,0-21-15,-21 0 0,0 0 0,0 0 16,0 0-16,-21 21 16,0 0-16,0 0 0,-1 0 15,-20 0-15,21 21 0,-21 0 0,20 0 16,1 0-16,0 0 0,0 1 0,0 20 15,0-21-15,21 0 0,-22 22 16,22-22-16,0 0 0,0 0 0,0 0 16,0 0-16,22-21 0,-1 22 0,0-22 15,0 0-15,0 0 0,22 0 0,-22 0 16,21 0-16,0 0 0,-20 0 16,20 0-16,0-22 0,1 1 0,-1 21 15,0-21-15</inkml:trace>
  <inkml:trace contextRef="#ctx0" brushRef="#br0" timeOffset="19730.95">21251 6731 0,'0'0'0,"0"-21"0,0-21 16,0 20-16,-21 22 15,0 0 1,0 0-16,0 22 0,-1-1 16,1 0-16,21 0 0,-21 0 0,21 0 15,-21 22-15,21-22 0,-21 0 0,21 0 16,0 0-16,0 22 0,0-22 15,0 0-15,0 0 0,21 0 16,0-21-16,0 0 0,0 22 0,1-22 16,-1 0-16,0 0 0,0 0 0,21 0 15,-20 0-15,-1-22 0,21 22 0,-21-21 16,22 0-16,-22 0 0,0 21 16,21-42-16,-21 20 0,1 1 0,-22 0 15,21 0-15,-21 0 0,0-22 0,0 22 16,0 0-16,0 0 0,0 0 15,-21 21-15,-1 0 16,1 21-16,21 0 16,0 0-16,0 0 15,0 1-15,0-1 0,0 0 0,0 0 16,21 0-16,-21 0 0,22 1 0,-1-22 16,-21 21-16,21 0 0,0 0 0,0 0 15,0 0-15,1 1 0,-1-22 16,0 0-16,0 0 0,0 0 0,0 0 15,1 0-15,20 0 0,-21 0 0,0 0 16,22-22-16,-22 22 0,21-21 16,-21 21-16,0-21 0,1 0 15,-1 0-15,0 0 0,0-1 0,0 1 0,-21 0 16,21 0-16,-21 0 0,0 0 0,0-1 16,0 1-16,0 0 0,0 0 15,0 0-15,-21 21 0,0 0 0,0 0 16,0 0-16,0 0 0,-1 0 15,1 21-15,0 0 0,21 0 0,-21 0 16,0 1-16,21-1 0,0 0 0,0 0 16,0 21-16,0-20 0,0-1 0,0 0 15,0 0-15,21 0 0,0-21 0,0 21 16,0 1-16,1-22 0,-1 0 0,0 0 16,21 0-16,-21 0 0,22 0 15,-1 0-15,-21 0 0,22-22 0,-1 1 16,-21 21-16,21-21 0,-20 0 15,20 0-15,-21 0 0,0-1 0,0 1 16,1 0-16,-22 0 0,0 0 0,0 0 16,21-1-16,-21 1 0,0 0 0,-21 21 31,-1 21-15,22 0-16,0 1 0,-21-1 0,0 0 15,21 0-15,-21 0 0,21 22 16,0-22-16,0 0 0,0 0 0,0 0 0,0 0 15,0 1-15,0-1 16,0-42 15,21 21-31,-21-22 16,21 1-16,-21 0 0,21 0 16,-21 0-16,0 0 0,22-1 0,-1 1 15,-21 0-15,21-21 0,0 21 0,-21-1 16,21 1-16,0 0 0,-21 0 0,22 21 15,-1 0 1,-21 21-16,0 0 0,0 0 16,0 1-16,0 20 0,21-21 15,-21 0-15,0 0 0,0 1 16,21 20-16,-21-21 0,0 0 16,21 0-16,0 1 0,1-22 15,-1 0-15,0 0 0,0 0 16,0 0-16,-21-22 0,21 22 15,1-21-15,-1 0 0,-21 0 0,21 0 16,0 0-16,-21-1 0,21 1 0,0 0 16,-21-21-16,0 21 0,22-1 15,-1-20-15,-21 21 0,0 0 0,0 0 16,0 42 15,0 0-31,0 0 0,0 0 16,0 0-16,0 1 0,0-1 0,0 21 15,0-21-15,0 0 0,0 1 16,0-1-16,0 0 0,0 0 0,0 0 16,21 0-16,0-21 0,0 0 15,0 0-15,1 0 0,-1 0 0,0 0 16,0 0-16,0 0 0,0-21 0,1 21 16,-1-21-16,0 0 0,0 21 0,0-21 15,-21 0-15,0-1 0,21 1 16,-21 0-16,0-21 0,0 21 0,0-1 0,0 1 15,0 0-15,0 0 0,-21 21 16,0 0 0,0 0-16,0 0 0,0 0 0,-1 0 15,22 21-15,-21 0 0,21 0 0,-21 1 16,21-1-16,0 0 0,0 0 0,0 0 16,0 0-16,0 1 0,0-1 0,21 0 15,0 0-15,1-21 0,-1 0 16,0 21-16,0-21 0,0 0 15,0 0-15,1 0 0,20 0 0,-21 0 16,0 0-16,0-21 0,22 21 0,-22-21 16,0 0-16,0 0 0,0-1 15,1 1-15,-22 0 0,0 0 16,0 0-16,0 0 0,0-1 0,21 1 16,-21 0-16,-21 42 31,-1 0-31,22 1 15,-21-1-15,21 0 0,-21 0 0,21 0 16,0 0-16,-21 1 0,21-1 16,0 0-16,0 0 15,21-21-15,0 0 16,0 0-16,1 0 0,-1-21 16,0 0-16,0 0 15,0-1-15,0 1 16,-21 0-16,22 21 0,-22-21 0,21 0 15,-21 0-15,0-1 0,0 44 32,0-1-17,0 0-15,0 0 0,0 0 16,0 0-16,0 1 16,0-1-16,0 0 0,0 0 15,21-21-15,0 0 0,0 0 16,0 0-16,1 0 0,-1 0 15,0 0-15,0 0 0,-21-21 16,21 0-16,0 0 0,1-1 16,-22 1-16,0 0 0,21 0 0,0 0 15,-21 0-15,0-22 0,0 22 16,0-21-16,21 21 0,-21-22 0,0 22 16,0-21-16,0 21 0,0-1 0,0 1 15,0 0-15,-21 63 31,0-20-31,21-1 0,0 21 0,0-21 16,-21 22-16,21-1 0,0-21 16,-22 21-16,22-20 0,0 20 0,0-21 15,0 0-15,0 0 0,0 1 0,0-1 16,0 0-16,0 0 0,22-21 16,-1 0-16,0 0 15,0 0-15,0 0 16,-21-21-16,0 0 15,0 0-15,0-1 0,0 1 16</inkml:trace>
  <inkml:trace contextRef="#ctx0" brushRef="#br0" timeOffset="19887.07">23918 6731 0,'-21'0'0,"42"0"0,-63 0 0,21 0 16,21-21-1,21 21 1,0 0-16,0-21 0,22 21 15,-22-21-15,21 21 0,-21 0 0,22-22 16,-1 22-16,-21-21 0,0 0 16,22 21-16,-22-21 0,21 0 0,-21 0 15</inkml:trace>
  <inkml:trace contextRef="#ctx0" brushRef="#br0" timeOffset="20694.59">25336 5271 0,'0'-22'15,"0"44"79,22-1-94,-22 0 16,0 0-16,21 21 0,0-20 15,-21-1-15,21 21 0,0 0 16,0 1-16,-21-1 0,22 22 0,-1-22 15,0 21-15,0 1 0,0-1 16,0 1-16,-21-1 0,22 1 0,-22-1 16,21 1-16,-21 21 0,0-22 0,0 1 15,0 20-15,0-20 0,0-1 0,-21 1 16,-1-1-16,1 1 0,-21-1 16,0 1-16,20-22 0,-20 22 0,-21-1 15,20-21-15,1 22 0,0-22 0,-1 1 16,1-1-16,0 0 0,-1 1 0,1-22 15,0 21-15,20-21 0,1 0 0,0 1 16,0-1-16,0 0 0,21 0 0,-21-21 16,42 0 31,-21-21-47,0 0 15,0 0-15</inkml:trace>
  <inkml:trace contextRef="#ctx0" brushRef="#br0" timeOffset="22070.88">7578 9229 0,'0'0'0,"21"-21"0,-21-1 16,21 22-1,0-21-15,-21 0 0,21 0 0,0 0 16,-21 0-16,22-1 0,-1 22 0,-21-21 16,0 0-16,0 0 0,21 0 15,-21 0-15,0-1 16,-21 22-16,0 0 0,-1 0 16,-20 0-16,0 0 0,21 22 0,-22-1 15,-20 0-15,20 0 0,1 0 16,0 0-16,-1 1 0,1 20 0,21-21 15,-21 0-15,-1 0 0,22 1 0,-21 20 16,21-42-16,-1 21 0,-20 0 0,42 0 16,-21 1-16,0-22 15,21 21-15,21-21 16,0 0-16,0 0 16,0 0-16,1 0 0,20 0 0,0 21 15,-21-21-15,22 0 0,-1 0 16,-21 21-16,22-21 0,-1 21 0,0 0 15,1-21-15,-22 22 0,0-1 0,0 21 16,0-21-16,-21 0 0,0 22 0,0-22 16,0 21-16,-21-21 0,-21 22 15,21-1-15,-22-21 0,22 0 0,-21 22 16,21-22-16,-22 0 0,1 0 0,21 0 16,-22 1-16,22-22 0,0 0 0,0 21 15,0-21-15,0 0 16,21-21-1,0-1-15,0 1 0,21 0 16,0 0-16,0 0 0,21 0 0,-20-1 16,-1 1-16,0 21 0,0 0 15,0 0-15,0 0 0,1 0 0,-22 21 16,21 1-16,-21-1 0,21 21 0,-21 0 16,0 1-16,0-1 0,0 22 0,-21-1 15,0 1-15,-1-1 0,1 22 0,0-22 16,0 22-16,-21-22 0,20 22 15,1-21-15,0-1 0,0-21 16,0 22-16,21-22 0,-21 1 0,21-1 0,0-21 16,0 21-16,0-20 0,0-1 15,21 0-15,0-21 0,0 21 16,0-21-16,22 0 0,-22 0 16,0-21-16,21 0 0,-21 0 0,1-1 15,20 1-15,-21 0 0,21 0 0</inkml:trace>
  <inkml:trace contextRef="#ctx0" brushRef="#br0" timeOffset="22774.63">8699 11726 0,'0'0'0,"-42"0"0,0 22 16,21-22-16,-22 0 0,22 0 16,0 0-16,0 0 0,42 0 31,21 0-31,1 0 0,20 0 0,22 0 15,-1 0-15,1 0 0,21 0 0,21-22 16,-21 1-16,42 21 0,0 0 16,0-21-16,0 21 0,1 0 0,-1-21 15,0 21-15,0 0 0,0-21 0,0 21 16,1 0-16,-44 0 0,22 0 0,-21 0 16,-21 0-16,0 0 0,-22 0 15,22 0-15,-43 0 0,0 0 0,1 0 16,-22 0-16,0 0 0,-63 0 31,21 0-31,-1 0 0,-20 0 16,0 0-16,-22 21 0,22-21 0,-22 0 15,-20 21-15,-1-21 0,0 21 0</inkml:trace>
  <inkml:trace contextRef="#ctx0" brushRef="#br0" timeOffset="23102.96">8742 12298 0,'0'0'0,"-64"21"0,1 21 0,-1-20 16,43-22-16,-21 21 0,21-21 15,21 21-15,42-21 16,-21 0-16,43 0 0,-1 0 0,22 0 16,-1-21-16,22 0 0,0 21 0,0-22 15,21 1-15,21 21 0,0-21 16,0 0-16,1 21 0,-1-21 15,0 0-15,0 21 0,0-22 0,-21 1 0,21 21 16,-21-21-16,0 21 0,-21-21 16,0 0-16,0 21 0,-21 0 0,-1-21 15,-20 21-15,-1 0 0,1 0 0,-22 0 16,0-22-16,1 22 0,-22 0 0,0 0 16,0 0-16,-63 0 15,21 0 1,0 0-16,-22 0 0,1 0 0,0 0 15,-22 22-15,22-22 0,-22 0 0</inkml:trace>
  <inkml:trace contextRef="#ctx0" brushRef="#br0" timeOffset="23426.73">8996 12891 0,'0'0'0,"-43"21"0,1 0 0,21 0 0,0-21 16,21 21-16,21-21 16,0 0-16,21 0 0,22 0 0,-1 0 15,1 0-15,21-21 0,20 21 0,1-21 16,0 0-16,21 21 0,0-21 16,0-1-16,21 22 0,-21-21 0,0 21 15,0-21-15,0 0 0,0 21 0,0-21 16,0 0-16,-21 21 0,0-22 15,-21 22-15,-1-21 0,-20 21 0,-1 0 16,1-21-16,-22 21 0,0-21 0,1 21 16,-22 0-16,0 0 0,0 0 15,-42 0 1,0 21-16,-21-21 0,20 21 16,-20 0-16,0 1 0</inkml:trace>
  <inkml:trace contextRef="#ctx0" brushRef="#br0" timeOffset="24383.25">7493 14647 0,'0'0'0,"-21"-42"16,21 21-16,0 0 15,0 0-15,0-1 0,21 1 16,0 0-16,0 0 0,0 21 0,1-21 15,-1 0-15,0 21 0,0 0 16,0 0-16,0 0 0,1 0 0,-1 21 16,0 0-16,-21 0 0,0 21 15,0-20-15,0 20 0,0 0 0,0-21 16,0 22-16,-21-1 0,0 0 16,-1 1-16,-20-22 0,21 21 15,0 1-15,0-1 0,-22 0 0,22 1 0,0-1 16,21 0-16,0 1 0,0-1 0,0-21 15,0 21-15,0-20 16,0-1-16,0 0 0,21 0 0,0-21 16,0 21-16,1-21 0,20 0 0,-21 0 15,21 0-15,-20 0 0,20 0 0,0 0 16,-21 0-16,1 0 0,-1 0 16,0-21-16,0 21 0,-21-21 15,-21 21 1,0 0-16,0 0 0,-1 0 0,1 0 15,0 21-15,-21 0 0,21-21 16,-1 21-16,1 1 0,0-1 0,0 0 16,21 0-16,-21 21 0,21-20 0,0-1 15,0 21-15,0-21 0,21 22 16,0-1-16,21-21 0,-20 21 16,-1 1-16,21-1 0,-21 22 0,22-22 15,-22 0-15,21 22 0,-21-22 0,0 22 16,1-22-16,-1 21 0,0-20 0,-21 20 15,0-20-15,0-1 0,0 0 0,0 1 16,-21-1-16,0 0 0,-22-21 16,1 22-16,0-22 0,-1 21 0,-20-21 15,20 1-15,-20-1 0,-1 0 0,1-21 16,-1 0-16,22 21 0,-21-21 0,20 0 16,1 0-16,0 0 0,20 0 15,-20 0-15,21 0 0,0-21 16,21 0-16,0 0 15,0-1-15,0 1 16,0 0-16,0 0 16,21 21-16</inkml:trace>
  <inkml:trace contextRef="#ctx0" brushRef="#br0" timeOffset="24511.26">7683 16679 0,'0'0'15,"22"0"-15,-22-21 0,21 21 0,0 0 16</inkml:trace>
  <inkml:trace contextRef="#ctx0" brushRef="#br0" timeOffset="26130.79">14753 11875 0,'0'0'0,"21"-43"0,-21 22 0,0-64 16,0 64-1,-21 21 1,0 0-16,21 21 0,-21 1 16,0 20-16,-1 0 0,22 22 15,-21-1-15,0 1 0,0-1 0,0 1 16,-22-1-16,22 22 0,-21-22 0,21 1 16,-22-1-16,1 22 0,0-43 0,21 22 15,-22-1-15,22-20 0,0-1 16,0 0-16,0 1 0,21-22 0,-22 0 15,22 0-15,0 0 0,0-42 16,0 0 0,22 0-16,-1 0 0</inkml:trace>
  <inkml:trace contextRef="#ctx0" brushRef="#br0" timeOffset="26374.65">14711 11811 0,'0'0'0,"21"-21"0,-21 42 16,0 21-16,-21-20 16,0 20-16,21 0 0,-22 22 0,1-22 15,0 22-15,0-1 0,0-21 16,0 22-16,-1-1 0,1-20 0,0 20 16,0 1-16,0-22 0,0 22 0,-1-22 15,1 0-15,0 22 0,0-22 16,21-21-16,-21 22 0,21-22 0,0 0 15,0 0-15,0 0 0,21-21 16,0 0-16,0-21 16,0 0-16</inkml:trace>
  <inkml:trace contextRef="#ctx0" brushRef="#br0" timeOffset="26787.42">15515 11875 0,'0'0'15,"42"-43"-15,1 22 0,-22-21 0,0 21 16,0-1-16,-21 1 0,0 0 0,0 0 16,-21 21-16,0 0 15,0 0-15,0 0 0,-22 21 16,22 0-16,-21 0 0,-1 1 0,1-1 16,0 21-16,21-21 0,-22 22 15,22-1-15,0-21 0,21 21 0,0 1 16,0-22-16,0 21 0,0-21 0,21 1 15,21-1-15,-20 0 0,20 0 0,-21 0 16,21-21-16,1 21 0,-1 1 0,0-22 16,-20 21-16,20 0 0,-21 0 0,21 0 15,-20-21-15,-22 21 16,0 1-16,0-1 0,0 0 0,0 0 16,-22 0-16,1 0 0,-21 1 0,0-1 15,-1-21-15,1 21 0,-22 0 0,22-21 16,-21 0-16,20 0 0,1 0 0,0 0 15,-1 0-15,1 0 0,21 0 0,0 0 16,-1-21-16,22 0 0,-21 21 0,21-21 16,0-1-16,0 1 0,0 0 0,21-21 15,1 21-15,-1-1 0,0 1 16,0 0-16,0 0 0</inkml:trace>
  <inkml:trace contextRef="#ctx0" brushRef="#br0" timeOffset="27228.9">14457 11684 0,'0'0'0,"0"-42"16,0 63-1,0 0 1,-21 21-16,-1 1 0,22-1 0,0 22 15,-21-1-15,0 22 0,0-22 0,0 22 16,21-22-16,-21 22 0,-1-21 0,1 20 16,0-20-16,0 20 0,-21-20 15,20 21-15,1-22 0,-21 1 16,21-1-16,0-21 0,21 22 0,-22-22 16,22 1-16,0-22 0,0 21 0,0-21 15,0 0-15,22-21 16,-1 0-16,0 0 0,0-21 15,21 0-15,-20-21 0,20 21 0</inkml:trace>
  <inkml:trace contextRef="#ctx0" brushRef="#br0" timeOffset="27614.82">16171 11684 0,'0'0'0,"0"-21"0,0 0 0,0 0 0,0-1 15,0 1-15,0 0 16,0 42-1,0 0-15,0 22 0,0-22 16,-21 21-16,21 1 0,-21 20 0,21 1 0,0-22 16,-21 21-16,0 1 15,21-1-15,-22 1 0,22-22 0,0 22 16,-21-22-16,21 0 0,0 1 0,0-22 16,0 21-16,0-21 0,0 1 0,21-22 15,1 21-15,-1-21 0,0 0 16,0 0-16,0 0 0,22 0 0,-22 0 15,0-21-15,-21-1 0,21 1 0,-21 0 16,0-21-16</inkml:trace>
  <inkml:trace contextRef="#ctx0" brushRef="#br0" timeOffset="27774.73">15896 12213 0,'0'0'0,"-21"0"0,0 0 0,0 0 16,21-21-1,21 21-15,0-21 16,0 0-16,21 21 0,-20-21 0,20-1 16,0 22-16,1-21 0,20 0 0,-21 0 15,1 0-15,20 0 0,-20 21 0</inkml:trace>
  <inkml:trace contextRef="#ctx0" brushRef="#br0" timeOffset="28591.35">16870 12234 0,'0'0'16,"0"-21"15,0 0-15,21 0-16,-21 0 0,0 0 0,0-1 15,0-20-15,0 21 0,0 0 0,0-22 16,0 22-16,0 0 0,-21 0 0,0 0 15,-1 21-15,1 0 16,0 0-16,0 0 0,0 0 0,0 21 16,-1 0-16,1 0 0,0 22 15,0-22-15,0 21 0,0 0 0,-1 1 16,22-1-16,0 0 0,-21-20 0,21 20 16,0 0-16,0-21 0,0 1 0,0-1 15,21 0-15,-21 0 0,22 0 0,-1-21 16,0 0-16,0 0 0,21 0 0,-20 0 15,-1 0-15,0-21 0,21 0 0,-21 21 16,1-21-16,20 0 0,-21-1 16,43-83-1,-43 83-15,-21-20 0,0 0 0,21-1 16,-21 1-16,0 0 0,0-1 0,0 22 16,0-21-16,0 21 0,0 0 0,0-1 15,-21 22 1,0 0-16,21 22 0,0-1 15,0 21-15,0-21 0,0 22 16,-22-22-16,22 21 0,0 0 0,0 1 16,0-1-16,0-21 0,0 22 0,22-22 15,-1 21-15,-21-21 0,21 0 0,0-21 16,0 22-16,0-1 0,1-21 0,-1 0 16,0 0-16,0 0 0,21 0 15,-20-21-15,-1-1 0,0 22 0,0-21 16,21 0-16,-20-21 0,-1 21 15,0-22-15,0 22 0,0-21 0,-21-1 16,21-20-16,1 21 0,-22-1 0,21-20 16,-21 20-16,0-20 0,0 21 0,0-22 15,0 22-15,0-1 0,0 1 0,0 21 16,0 0-16,0 0 0,0-1 0,-21 44 31,-1-1-31,1 0 0,21 21 16,-21-21-16,0 22 0,21-1 0,-21 22 0,21-22 15,0 21-15,-21-20 0,21 20 16,0 1-16,0-22 0,0 22 0,0-22 16,0 0-16,0 1 0,0-22 0,0 21 15,0-21-15,21 0 0,0 1 0,-21-1 16,21-21-16,0 0 0,0 0 16,1 0-16,-1 0 0,0 0 15,-21-21-15,21-1 0,-21 1 16,0 0-16,0 0 0,0 0 0,0 0 15</inkml:trace>
  <inkml:trace contextRef="#ctx0" brushRef="#br0" timeOffset="28743.26">17187 12107 0,'0'0'0,"-21"0"0,21 22 16,21-22-1,22 0-15,-22 0 0,21-22 16,0 1-16,-20 21 0,20-21 0,0 21 15,1-21-15,-1 0 0,0 21 16,-21-21-16,22-1 0,-22 22 0</inkml:trace>
  <inkml:trace contextRef="#ctx0" brushRef="#br0" timeOffset="30587.1">17759 12129 0,'0'42'0,"0"-84"0,0 147 16,0-83-1,21-22-15,0 0 16,0 0-16,0 0 0,1 0 16,-1 0-16,0-22 0,0 1 0,0 0 15,0 0-15,1 0 0,-1 0 16,0-1-16,0 1 0,0 0 0,-21 0 16,0-21-16,0 20 0,0 1 0,0 0 15,0 0-15,0 0 0,0 0 16,-21 21-16,0 0 0,0 0 0,0 0 0,-1 0 15,1 21-15,0 0 0,0 0 0,0 21 16,0-20-16,-1 20 0,22-21 16,0 21-16,0 1 0,0-22 0,0 21 15,0-21-15,0 22 0,0-22 0,0 0 16,22 0-16,-1 0 0,0-21 16,0 22-16,21-22 0,-20 0 0,-1 0 15,21 0-15,-21 0 0,22 0 0,-22 0 16,0 0-16,21-22 0,-21 1 0,1 0 15,-1 0-15,21 0 0,-21 0 0,0-1 16,1 1-16,-22-21 0,21 21 0,0-22 16,-21 22-16,0-21 0,0 21 0,0 0 15,0-1-15,21 1 0,-21 0 16,0 42 0,0 0-1,0 22-15,-21-22 0,21 0 0,0 21 16,0-20-16,0-1 0,0 21 0,-21-21 15,21 0-15,0 1 0,0-1 0,0 0 16,0 0-16,0 0 0,0 0 16,0-42 15,21 0-31,-21 0 16,0 0-16,21 0 0,-21-1 0,21 1 15,-21-21-15,21 21 0,-21-22 0,0 22 16,0 0-16,22-21 0,-22 21 15,21-1-15,-21 1 0,0 0 0,21 21 16,0 0 0,-21 21-16,0 0 15,21 1-15,-21 20 0,0-21 0,0 0 16,21 0-16,-21 22 0,22-22 0,-22 0 16,0 0-16,0 0 0,21 1 15,-21-1-15,21 0 0,0 0 0,0-21 16,0 0-1,1 0-15,-1 0 0,0-21 16,0 0-16,0 0 0,0-1 0,-21 1 16,22 0-16,-1 0 0,-21 0 15,21 0-15,-21-22 0,21 22 16,-21 0-16,0-21 0,0 20 0,0 1 16,0 0-16,21 0 0,-21 0 0,0 42 31,0 0-31,0 0 15,0 0-15,-21 1 0,21-1 0,0 21 16,0-21-16,0 0 0,0 22 0,0-22 16,0 0-16,0 0 0,0 0 0,0 1 15,21-1-15,0 0 0,1 0 0,-1-21 16,0 0-16,0 0 0,0 0 16,0 0-16,22 0 15,-22 0-15,0 0 0,21-21 0,-20 21 16,-1-21-16,0 0 0,21-1 0,-21 1 15,1 0-15,-1 0 0,0-21 0,-21 20 16,0-20-16,21 21 0,-21-21 0,0 20 16,0-20-16,0 21 0,0 0 0,0 0 15,0-1-15,-21 22 0,0 0 16,0 0-16,-1 0 0,1 0 0,21 22 16,-21-1-16,0 0 0,0 0 15,21 0-15,-21 22 0,21-22 0,0 21 16,0-21-16,0 0 0,0 1 15,0 20-15,0-21 0,21-21 0,0 21 16,0 0-16,0-21 0,0 0 16,1 0-16,20 0 0,-21 0 0,0 0 15,0 0-15,1 0 0,-1-21 0,0 21 16,21-21-16,-21 0 0,1 0 0,-1 0 16,0-1-16,0 1 0,-21 0 15,21-21-15,-21 21 0,21-1 0,-21 1 0,0 0 16,0 0-16,0 42 31,0 0-31,0 0 16,0 1-16,0-1 0,-21 21 0,21-21 15,0 0-15,0 1 0,0-1 0,0 0 16,0 0-16,0 0 0,0 0 0,0 1 16,0-1-16,21-21 31,-21-21-31,0-1 0,22 22 15,-1-21-15,0 0 0,-21 0 0,21 0 16,-21 0-16,21-1 0,-21 1 0,21 0 16,-21-21-16,22 21 0,-1-1 15,-21 1-15,0 0 16,21 21-16,0 0 16,-21 21-16,0 0 0,0 1 15,0-1-15,0 0 0,0 0 0,0 0 16,0 22-16,0-22 0,0 0 0,0 0 15,0 0-15,0 0 0,21 1 0,-21-1 16,21-21-16,-21 21 0,22-21 16,-1 0-16,0 0 0,0 0 0,0 0 15,0 0-15,1 0 0,-1-21 0,0 21 16,21-21-16,-21-1 0,1 1 0,20 0 16,-21 0-16,0 0 0,0-22 15,-21 22-15,22-21 0,-1 0 16,0-1-16,-21 1 0,0 0 0,0-1 15,21 1-15,-21-22 0,21 22 0,-21 0 16,0-1-16,0 1 0,0 21 0,0 0 16,0 0-16,0-1 0,-21 44 15,0-1-15,0 0 0,21 21 16,-21 1-16,-1-1 0,1 0 0,21 1 16,0-1-16,-21 21 0,21-20 0,-21 20 15,21-20-15,0 20 0,0-21 0,0 1 16,0-1-16,0-21 0,0 22 15,0-22-15,21 0 0,0 0 16,0 0-16,1 0 0,-1-21 0,0 0 16,0 0-16,0 0 0,0 0 0,1 0 15,-1 0-15,0 0 0,0 0 0,21-21 16,-20 0-16,-1 21 0,21-21 0,-21 0 16,0 0-16,1-1 0,-1 1 0,0 0 15,0-21-15,-21 21 0,0-1 0,0 1 16,0-21-16,0 21 0,-21 0 0</inkml:trace>
  <inkml:trace contextRef="#ctx0" brushRef="#br0" timeOffset="30812.07">20299 11959 0,'0'0'16,"-21"0"-16,21 21 16,21-21-16,0 0 0,21 0 15,-21 0-15,22 0 0,-1 0 0,0 0 16,-20 0-16,20-21 0,0 21 0,1-21 15,-1 21-15,-21-21 0,21 21 16,-20-21-16,20 0 0,-21 21 0,0-22 16,0 22-16,1-21 0,-1 21 0,-21-21 15,21 21-15</inkml:trace>
  <inkml:trace contextRef="#ctx0" brushRef="#br0" timeOffset="31002.95">21442 12488 0,'0'22'15,"0"-44"32,0 1-47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2:07:08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7451 14796 0,'-22'0'62,"1"0"-62,0 0 16,0 0-1,0 0-15,0 0 0,-1 21 16,1-21-16,0 0 0,0 0 16,0 21-16,0-21 15,-1 0-15,1 0 16,0 0-16,0 21 16,0-21-16,0 0 15,21 21 1,-22-21-1,44 0 17,-1 0-17,0 0-15,0 0 0,0 0 16,0 0-16,1 0 0,-1 0 0,0 0 16,21-21-16,-21 21 0,22 0 15,-22 0-15,21-21 0,1 21 16,-22-21-16,21 21 0,0 0 0,1 0 0,-1-21 15,0 21-15,1 0 0,-1 0 16,0-22-16,1 22 0,-1 0 16,-21-21-16,22 21 0,-1 0 0,0 0 15,-21-21-15,1 21 0,20 0 0,-21 0 16,0 0-16,0 0 0,1 0 16,-1 0-16,-21-21 78,-21 21-47,21-21-15,-22 21-16,1 0 15,0 0-15,21-21 0,-21 21 16,0-22-16,0 22 0,-1 0 0,1-21 15,0 0-15,0 0 0,0 21 16,0-21-16,-1 21 0,1-21 0,0 21 16,0-22-16,0 22 15,21-21-15,-21 21 32,21 21 30,21-21-62,-21 22 16,21-22-16,0 21 15,0-21-15,-21 21 0,21-21 0,1 0 16,-1 0-16,0 21 0,0-21 0,0 21 16,0-21-16,1 0 0,-1 0 0,0 21 15,0-21-15,0 0 0,0 0 16,1 0-16,-1 22 15,-21-1 1,0 0 0,0 0-16,0 0 15,-21-21 1,-1 21-16,1 1 0,0-1 16,0 0-16,0 0 0,0-21 0,-22 21 15,22 0-15,0 1 0,-21-1 0,20-21 16,1 21-16,0 0 0,0-21 15,0 21-15,0 0 0,-1-21 16,1 0-16,21 22 0,-21-1 16,0-21-16,21-21 47,21 21-47,0-22 15,0 1-15,1 21 0,-1-21 0,0 0 16,0 0-16,21 0 0,-20-1 15,20-20-15,-21 21 0,43-21 16,-43 20-16,0 22 0,0-21 0,0 0 16,0 21-16,-21-21 0,22 21 15,-44 0 95,1 0-95,0 0-15</inkml:trace>
  <inkml:trace contextRef="#ctx0" brushRef="#br0" timeOffset="563.71">7345 14923 0,'-21'21'16,"-1"-21"-16,1 0 15,0 0 1,0 0 0,0 0-1,42 0 32,0 0-47,0 0 16,22-21-16,-22 21 0,21 0 15,0 0-15,1-22 0,-1 22 0,22 0 16,-22-21-16,21 0 0,1 21 0,-1 0 16,-20-21-16,20 21 0,1 0 0,-22 0 15,0-21-15,1 21 16,-22 0-16,21 0 0,-21 0 0,1 0 15,-22-21-15,-22 21 32,1 0-32,-21 0 15,21 0-15,0 21 0,-22-21 16,22 0-16,-21 0 0,21 0 0,-1 21 16,-20-21-16,21 0 0,0 0 0,0 0 15,-1 0-15,1 0 16</inkml:trace>
  <inkml:trace contextRef="#ctx0" brushRef="#br0" timeOffset="16803.09">7472 14838 0,'21'0'0,"0"0"47,-42 0 63,0 0-110,0 0 15,-1 0-15,1 0 0,0 21 16,0-21-16,0 0 0,0 0 0,-1 0 15,-20 0-15,21 0 0,0 0 16,0 0-16,-1 0 0,1 0 0,0 0 16,0 0-16,0 0 0,0 0 0,-1 0 15,1 0-15,0 0 16,0 0 0,0 0-16,0 0 15,42 0 63,0 0-78,0 0 16,0 0-16,0 0 0,1 0 0,-1 0 16,0 0-16,21 0 0,-21 0 0,22 0 15,-22 0-15,21 0 0,-21 0 16,22 0-16,-1-21 0,-21 21 0,22 0 15,-1 0-15,-21 0 0,21 0 0,1 0 16,-22 0-16,21 0 0,-21 0 16,22 0-16,-22 0 0,0 0 15,21 0-15,-20 0 0,-1 0 0,0 0 16,0 0-16,0 0 0,0 0 0,1 0 16,-1 0-1,-42 0 16,-1 0-15,-20 0-16,21 0 0,-21 0 0,20 0 16,-20 0-16,21 0 0,-21 0 0,-1 0 15,1 0-15,21 0 0,-22 0 16,1 21-16,0-21 0,-1 0 0,1 0 16,0 21-16,-1-21 0,1 0 15,0 0-15,-1 0 0,1 0 0,0 0 16,21 0-16,-1 0 0,1 0 15,0 0-15,0 0 0,0 0 0,0 0 16,42 0 31,0 0-31,0 0-16,0 0 0,0 0 0,1 0 15,20 0-15,-21 0 0,0 0 16,22 0-16,-22 0 0,21 0 0,0 0 15,-20 0-15,20 0 0,0 0 16,-21 0-16,22 0 0,-22 0 0,21 0 16,1 0-16,-22 0 0,21 0 15,-21-21-15,22 21 0,-22 0 0,0 0 16,0 0-16,0 0 0,0 0 0,1 0 16,-44 0 15,1 0-31,-21 0 15,21 0-15,-22 0 0,1 0 0,0 21 16,-1-21-16,1 0 0,0 0 16,-1 21-16,1-21 0,-21 0 0,20 0 15,1 0-15,-22 22 0,22-22 16,0 0-16,-1 0 0,1 0 0,0 0 16,21 0-16,-22 0 0,22 21 15,0-21-15,0 0 16,42 0 15,0 0-31,0 0 16,22 0-16,-22 0 0,0 0 0,21 0 15,1 0-15,-22 0 0,21 0 0,0 0 16,1 0-16,-1 0 0,-21 0 16,22-21-16,-1 21 0,0 0 15,1 0-15,-1 0 0,-21 0 0,21 0 16,1-22-16,-1 22 0,0 0 0,-20 0 15,20 0-15,-21 0 0,21 0 16,-20 0-16,-1 0 0,0 0 16,-42 0-1,0 0-15,-1 0 16,-20 0-16,0 0 0,21 0 16,-22 0-16,1 0 0,-22 0 0,22 0 15,0 0-15,-1 0 0,1 0 0,-21 0 16,20 0-16,1 0 0,0 22 15,-1-22-15,1 0 0,21 0 16,0 0-16,-22 0 0,22 0 0,0 0 16,0 0-16,42 0 62,0 0-62,0 0 0,0 0 16,1 0-16,-1 0 0,0 0 15,21 0-15,-21 0 0,1 0 0,20 0 16,-21 0-16,21-22 0,-20 22 0,-1 0 16,21 0-16,-21 0 0,22 0 15,-22 0-15,0 0 0,21 0 16,-21 0-16,1-21 0,-1 21 16,0 0-16,0 0 0,-21-21 15,21 21 1</inkml:trace>
  <inkml:trace contextRef="#ctx0" brushRef="#br0" timeOffset="18387.65">7853 14584 0,'0'0'16,"0"-21"-16,-21 21 0,-1-21 15,1-1-15,21 1 16,-21 21 15,42 0 32,0 21-63,1-21 15,-1 22-15,0-22 0,0 21 16,0-21-16,0 21 0,1 0 0,20-21 15,-21 21-15,0-21 0,0 21 16,22-21-16,-22 22 0,0-1 0,0-21 16,22 21-16,-22-21 0,0 0 0,0 21 15,0-21-15,0 21 16,1-21-16,-22 21 16,0 1 15,-22-22-16,1 0-15,0 0 0,0 0 16,0 21-16,0 0 0,-1-21 0,1 21 16,0-21-16,-21 21 0,21-21 15,-1 21-15,-20 1 0,0-22 0,21 21 16,-22 0-16,1 0 0,21-21 0,-22 21 16,22 0-16,0 1 0,0-22 15,-21 21-15,20 0 0,1-21 0,21 21 16,-21 0-16,0-21 0,0 21 15,21 1 1,-21-22-16,21-22 63,21 22-63,0-21 0,21 0 15,-21 0-15,1 0 0,-1 0 0,21 21 16,-21-22-16,22 1 0,-22 0 0,21 0 15,-21 0-15,22 0 0,-1-1 16,-21 1-16,21 0 0,1 21 16,-22-21-16,0 0 0,21 0 0,-20 21 15,-1-22-15,0 22 0,0-21 16,0 21-16,-42 21 47,0 1-32,0-22-15,0 21 0,-1 0 0,-20 0 16,21 0-16,-21 0 0,20 1 0,-20-1 16,0 0-16,21 0 0,-22 0 0,1 0 15,21 1-15,-22-1 0,22 0 16,0 0-16,-21-21 0,21 21 16,-1 0-16,1 1 0,0-22 15,21 21-15,0-42 31,0-1-15,21 1-16,0 0 0,1 0 16,20 0-16,-21 0 0,0-1 15,22 1-15,-22-21 0,21 21 0,-21 0 16,22-1-16,-22 1 0,0 21 16,0-21-16,0 0 0,0 21 0,1 0 15,-1-21-15,-21 42 31,0 0-31,-21-21 16,-1 21-16,1 0 0,0-21 16,0 22-16,0-1 0,0-21 0,-1 21 15,1 0-15,0-21 0,0 21 0,0-21 16,21 21 0,0-42 15,21 21-31,0-21 0,0 21 0,0-21 15,1 0-15,-1 21 0,0-21 0,0-1 16,0 22-16,0-21 16,1 21-16,-44 21 47,1-21-47,0 22 0,0-1 15,0-21-15,0 21 16,21 0-16,21-21 62,0 0-46,0 0-16,0 0 0</inkml:trace>
  <inkml:trace contextRef="#ctx0" brushRef="#br0" timeOffset="20467.36">11451 15113 0,'-21'21'0,"0"-21"0,0 0 16,-1 0-16,1 0 0,0 0 15,0 21 1,0-21 15,42 0 16,0 0-47,0 22 16,0-22-16,1 0 0,-1 0 0,21 0 15,-21 0-15,0 0 0,22 0 0,-22 0 16,21 0-16,1 21 0,-1-21 15,-21 0-15,21 0 0,1 0 0,-1 0 16,0 0-16,-20 0 0,20 0 0,0 0 16,1 0-16,-1 0 0,0 0 15,1 0-15,-1 0 0,0 0 0,-21 0 16,22 0-16,-1 0 0,0 0 16,1 0-16,-1 0 0,0 0 0,1 0 15,-1 0-15,-21 0 0,22 0 0,-22 0 16,0 0-16,0 0 0,0 0 0,0 0 15,1 0-15,-22-21 16,21 21-16,-42 0 94,-1 0-79,1 0-15,0 0 0,0 0 16,0 0-16,0 0 0</inkml:trace>
  <inkml:trace contextRef="#ctx0" brushRef="#br0" timeOffset="30772.05">27093 1249 0,'0'-21'0,"0"0"31,-21 21-31,0-22 16,0 22-16,0 0 0,-1 0 15,1-21-15,0 21 0,-21-21 0,21 21 16,-22 0-16,1 0 0,21-21 0,-22 21 16,1 0-16,0 0 15,21 0-15,-22 0 0,1 0 0,0 0 16,20 0-16,-20 0 0,0 0 0,-1 0 16,22 21-16,-21-21 0,0 0 15,-1 21-15,1 0 0,0-21 0,-1 22 16,1-22-16,0 21 0,-1-21 0,1 21 15,0 0-15,-1 0 0,1-21 16,0 21-16,-1 1 0,1-22 0,0 21 16,-1 0-16,1 0 0,0 0 0,-1 0 15,1 1-15,0-1 0,-1 0 16,1 0-16,0 0 0,-1 0 0,1 22 16,0-22-16,-1 0 0,-20 21 15,20-20-15,1 20 0,0-21 16,-1 21-16,1-20 0,0 20 0,-1-21 15,1 21-15,0-20 0,-1 20 0,-20-21 16,21 21-16,20-20 0,-20-1 0,0 21 16,-1-21-16,22 22 0,-21-22 15,21 21-15,-22-21 0,22 22 0,-21-22 16,21 21-16,0 0 0,-1-20 0,-20 20 16,21 0-16,0 1 0,0-22 15,-1 21-15,-20 0 0,21-20 0,0 20 16,0 0-16,-1-21 0,1 22 15,0-1-15,-21-21 0,21 22 0,-1-22 16,1 21-16,0 0 0,0-20 16,0 20-16,0 0 0,-1 22 0,1-22 15,-21 0-15,21 1 0,0-1 0,-1 0 16,1 22-16,21-22 0,-21 1 0,0-1 16,0 0-16,21 1 0,-21-1 15,21 0-15,0 1 0,-22 20 0,22-21 16,-21 1-16,21 20 0,0-20 0,0 20 15,0-21-15,0 22 0,0-22 0,0 1 16,0 20-16,0-21 0,0 1 16,0-1-16,0 22 0,0-22 15,0 0-15,0 22 0,0-22 0,0 0 16,0 22-16,0-22 0,21 1 0,-21 20 16,22-21-16,-1 1 0,-21-1 0,21 0 15,0 1-15,0-1 0,0 0 0,1 1 16,-1-1-16,0 0 0,0 1 15,0-1-15,0 0 0,22 22 0,-22-22 16,0 1-16,0-1 0,22 0 16,-22 1-16,0-1 0,0 0 0,21 1 15,-20-22-15,-1 21 0,21 0 0,-21 1 16,0-1-16,22-21 0,-22 22 0,21-1 16,-21 0-16,22-21 0,-22 22 0,21-1 15,-21-21-15,22 22 0,-1-22 16,-21 21-16,22 0 0,-1-20 0,0 20 15,1-21-15,-1 21 0,0-20 0,1-1 16,-1 21-16,0-21 0,1 0 16,-1 1-16,0 20 0,1-21 0,-1 0 0,0 0 15,1 1-15,-1-1 0,0 0 16,1 0-16,-1 0 0,0 0 0,1 1 16,-1-1-16,0 0 0,1 0 0,-1 0 15,21 0-15,-20 1 0,63 20 0,-64-21 16,21 0-16,-20-21 15,20 21-15,-20 1 0,20-1 0,-21-21 16,1 21-16,20 0 0,-20-21 0,20 21 16,-21 0-16,1-21 0,20 22 0,-20-22 15,20 0-15,-21 21 0,22-21 0,-22 0 16,22 21-16,-22-21 0,22 0 0,-22 0 16,21 21-16,-20-21 0,-1 0 0,22 0 15,-22 0-15,0 0 0,1 0 0,-1 21 16,0-21-16,1 0 0,-1 0 0,21 0 15,-20 0-15,-1 0 0,0 0 0,22 0 16,-22 0-16,22 0 0,-22 0 16,22-21-16,-1 21 0,-21-21 0,22 21 15,-1-21-15,-20 21 0,20-21 16,1 21-16,-22-22 0,22 22 0,-1-21 16,-21 21-16,1-21 0,20 0 0,1 0 15,-22 21-15,22-21 0,-22-1 0,21 1 16,-20 0-16,20 0 0,1 0 0,-22 0 15,22-1-15,-1-20 0,-21 21 0,22 0 16,-22 0-16,22-1 0,-22-20 16,0 21-16,1 0 0,20 0 15,-20-1-15,-1-20 0,0 21 0,1 0 0,-1-22 16,0 22-16,1 0 0,-1-21 16,21-1-16,-20 22 0,-1-21 0,0 0 15,1 20-15,-1-20 0,0 0 0,1-1 16,-1 1-16,0 0 0,1-1 15,-1 1-15,-21 0 0,22 21 0,-1-22 16,-21 1-16,21 0 0,-20-1 0,20 1 16,-21 0-16,21-1 0,-20 1 0,-1 0 15,21-43-15,-21 21 0,0 22 16,1-21-16,-22 20 0,21 1 16,0 0-16,0-1 0,-21 1 15,0 0-15,21-1 0,0-20 0,-21 20 0,0 1 16,0 0-16,22-1 0,-22 1 0,0-21 15,0 20-15,0 1 16,0-22-16,0 22 0,0 0 0,0-1 16,0 1-16,0 0 0,0-1 0,0 1 15,0 0-15,0-1 0,0 1 0,0 0 16,0-1-16,0 1 0,0 0 16,-22-1-16,22 1 0,0 0 0,-21-22 15,0 22-15,0 0 0,21-1 0,-21 1 16,0 0-16,-1-1 0,1 1 0,0 0 15,0-1-15,0 22 0,0-21 16,-1-1-16,1 1 0,0 0 16,0-1-16,0 1 0,0 0 0,-1-1 15,1 1-15,0 0 0,0-1 0,0 22 16,0-21-16,-1 0 0,-20 20 16,21-20-16,-21 21 0,20-21 0,-20 20 15,21-20-15,-21 21 0,-1-21 0,1 20 16,21-20-16,-22 21 0,1-21 0,0 20 15,21-20-15,-22 21 16,-20-43-16,20 43 0,1-21 0,21 21 16,-21 0-16,20-22 0,-20 22 15,0 0-15,21 0 0,-22 0 0,22-1 0,-21 1 16,21 0-16,-22 0 16,1 0-16,21 0 0,-64-22 15,43 22-15,-1 0 0,1 0 0,21 0 16,-21-1-16,-1 1 0,1 0 15,0 0-15,-1 21 0,1-21 0,0 0 16,20-1-16,-20 1 0,0 21 0,-1-21 16,22 0-16,-21 0 0,21 21 0,-22-21 15,1 21-15,21-22 0,-21 1 16,20 21-16,-20-21 0,0 0 0,21 21 16,-22-21-16,1 21 0,21-21 0,-22-1 15,1 22-15,0-21 0,21 21 16,-22-21-16,1 0 0,21 21 0,-22-21 15,1 21-15,21-21 0,-21-1 16,-1 22-16,22-21 0,-21 21 0,21-21 16,-22 21-16,22-21 0,-21 21 15,21 0-15,-22-21 0,22 21 0,0 0 16,-21-21-16,20 21 0,1 0 0,-21 0 16,21-22-16,0 22 0,-22 0 0,22 0 15,-21 0-15,21-21 0,-22 21 16,1 0-16,21 0 0,-22 0 0,1 0 15,0 0-15,-1 0 0,22 0 0,-21 0 16,0 0-16,-1 0 0,1 0 16,-22 21-16,22 1 0,0-22 0,-22 21 15,1 0-15,-1 21 0,-20-21 16,20 1-16,-42 20 0,0 0 0,-105 43 16</inkml:trace>
  <inkml:trace contextRef="#ctx0" brushRef="#br0" timeOffset="33041.81">12213 15981 0,'-21'0'0,"0"0"16,0 0-16,-1 0 16,1 21-16,0-21 0,0 0 0,0 21 15,0-21-15,-1 0 0,-20 0 16,21 0-16,0 0 0,0 21 0,-1-21 15,1 0-15,0 0 0,-21 0 0,21 0 16,-1 0-16,1 0 0,0 0 16,0 0-16,0 0 15,42 0 17,0 0-17,0 0-15,22 0 0,-22 0 0,21 0 16,0 0-16,1 0 0,20 0 15,-20-21-15,20 21 0,-21 0 0,22 0 16,-1-21-16,-20 21 0,20 0 0,-20 0 16,-1 0-16,0-21 0,1 21 15,-1 0-15,-21 0 0,21 0 0,-20 0 16,-1-21-16,0 21 0,0 0 0,0 0 16,0 0-16,1 0 15,-1 0-15,0 0 31,-42 0 16,0 0-47,-1 0 16,1 0-16,0 0 16,0 0-16,0 0 0,0 0 15,-1 0-15</inkml:trace>
  <inkml:trace contextRef="#ctx0" brushRef="#br0" timeOffset="33471.56">11747 16193 0,'0'0'0,"-21"21"0,-21 0 16,21-21-1,21 21-15,21-21 16,0 0 0,21 0-16,-20 0 0,20 0 0,0 0 15,1 0-15,20-21 0,1 21 16,-22-21-16,21 21 0,1-21 16,-1 21-16,1-22 0,-1 22 0,-20-21 15,20 21-15,-20 0 0,-1-21 0,21 21 16,-20 0-16,-22-21 0,21 21 15,-21 0-15,1 0 0,-1 0 0,0 0 16,0 0-16,-21-21 47,21 21 0,-21-21-32,0-1-15,21 22 16,-21-21-16,22 21 0,-1 0 16</inkml:trace>
  <inkml:trace contextRef="#ctx0" brushRef="#br0" timeOffset="36595.71">24638 3027 0,'0'0'0,"-21"0"16,0 21-16,-1-21 0,1 0 0,0 0 0,0 21 15,-21-21-15,20 0 16,1 0-16,0 21 0,0-21 16,0 0-16,0 0 0,21 22 15,-22-22 1,44 0 15,-1 0-31,0 0 16,21 0-16,1 0 0,-1 0 0,21 0 15,1-22-15,-1 22 0,22 0 0,0-21 16,-1 0-16,1 21 0,21-21 16,0 21-16,21-21 0,21 0 0,-21 21 15,21-22-15,0 1 0,0 21 16,1-21-16,20 0 0,-21 0 0,0 0 15,0 21-15,1-22 0,-22 1 16,0 0-16,0 0 0,-22 21 0,1-21 16,0 21-16,-21 0 0,-1 0 15,-20 0-15,-1 0 0,1-21 0,-22 21 16,-21 0-16,22 0 0,-22 0 0,0 0 16,-42 0 15,-21 0-16,20 21-15,-20-21 0,-21 0 16,-1 21-16,1 0 0,-1-21 16</inkml:trace>
  <inkml:trace contextRef="#ctx0" brushRef="#br0" timeOffset="37132">24405 4106 0,'0'0'0,"-21"0"0,63 0 47,-21 0-47,1 0 0,20 0 16,0-21-16,1 21 0,20-21 0,1 21 16,-1-21-16,22 0 0,-1 21 0,22-21 15,0-1-15,21 1 0,0 21 16,21-21-16,22 0 0,-22 0 0,21 21 15,22-21-15,-22-1 0,21 22 0,1-21 16,-22 0-16,1 0 0,20 21 0,-21-21 16,1 0-16,-1-1 0,-21 22 15,0-21-15,-21 21 0,0-21 0,0 21 16,0 0-16,-21-21 0,-21 21 0,21-21 16,-43 21-16,22 0 0,-43 0 15,22 0-15,-22-21 0,-21 21 0,0 0 16,1 0-16,-44 0 31,-20 0-31,21 21 0,-21-21 16,-1 21-16,-20-21 0,20 21 0,-20-21 15,-1 21-15,-20 0 0,20-21 16,-20 22-16</inkml:trace>
  <inkml:trace contextRef="#ctx0" brushRef="#br0" timeOffset="37692.67">25040 5525 0,'0'0'16,"-21"0"-16,0 0 0,-22 0 0,22 0 0,0 0 16,0 0-16,0 0 0,0 0 0,-1 0 15,1 0-15,0 0 16,0 0-16,0 0 16,42 0-1,0 0 1,0-22-16,0 22 0,22 0 15,20-21-15,-20 0 0,20 21 0,22-21 16,-22 0-16,43 0 0,0 21 0,0-22 16,21 1-16,0 0 0,21 0 15,0 0-15,0 21 0,22-21 0,-1-1 16,0 1-16,1 21 0,-1-21 0,21 0 16,-20 0-16,-1 0 0,0-1 0,1 22 15,-1-21-15,-21 0 0,-21 0 16,0 0-16,0 21 0,-21-21 0,0 21 15,0-22-15,-22 1 0,-20 21 0,-1-21 16,1 21-16,-22 0 0,1-21 16,-22 21-16,0 0 0,0 0 15,0 0-15,-21-21 0,-21 21 32,0 0-32,0 0 0,-22 0 0,1 0 15,0 0-15,-22 0 0,1 21 16,-1-21-16,-20 21 0,20 0 0,-21 0 15</inkml:trace>
  <inkml:trace contextRef="#ctx0" brushRef="#br0" timeOffset="38260.26">25548 6350 0,'0'0'0,"-21"0"0,21 21 16,-21-21-16,0 0 0,21 21 0,-22-21 15,22 22-15,-21-22 16,21 21-16,21-21 31,22 0-15,-22 0-16,21 0 0,22-21 0,-1 21 16,1-22-16,20 1 0,22 21 15,0-21-15,0 0 0,0 0 0,21 21 16,0-21-16,21-1 0,-21 1 15,21 0-15,0 0 0,0 0 0,1 0 16,-1-1-16,0 22 0,0-21 0,0 0 16,-21 0-16,0 0 0,0 0 0,0-1 15,0 1-15,-21 21 0,0-21 0,-21 0 16,20 21-16,-41-21 0,21 21 16,-22 0-16,-21-21 0,1 21 0,-1 0 15,0-22-15,-20 22 0,-1 0 0,0-21 16,-42 21 31,0 0-32,-1 0-15,-20 0 0,21 0 0,-21 21 16,-22 1-16,22-22 0</inkml:trace>
  <inkml:trace contextRef="#ctx0" brushRef="#br0" timeOffset="41060.46">13822 16193 0,'0'0'0,"-21"0"16,-1 0-16,1-22 16,0 22-16,0 0 15,0 0-15,0 0 16,-1 0-16,1 0 0,0 0 15,0 0 17,42 0 15,0 0-47,0 0 0,1 0 15,-1 0-15,21 0 0,-21 0 0,22 0 16,-1 0-16,21 0 0,1-21 15,-1 21-15,1 0 0,-1 0 0,22 0 16,-21 0-16,20 0 0,-20-21 0,-1 21 16,1 0-16,-1 0 0,1 0 15,-1-21-15,1 21 0,-22 0 0,22 0 16,-1 0-16,-21-21 0,1 21 16,-1-21-16,0 21 0,1 0 0,-1 0 15,-21 0-15,0 0 0,1 0 16,-1 0-16,0 0 0,-42 0 78,0 0-78,-1 0 16,1 0-16,0 0 0,0 0 0,0 0 15,0 21-15,-22-21 0,22 0 16,-21 0-16,21 0 0</inkml:trace>
  <inkml:trace contextRef="#ctx0" brushRef="#br0" timeOffset="41580.25">13779 16383 0,'0'0'0,"-21"0"0,0 0 16,0 0-1,21 21 1,21-21 15,0 0-31,22 0 16,-22 0-16,21 0 0,22 0 0,-22 0 15,21 0-15,1 0 0,-1 0 16,1 0-16,21 0 0,-22-21 0,22 21 16,-22 0-16,22 0 0,-22-21 15,22 21-15,0 0 0,-22-21 16,22 21-16,-22-21 0,1 21 0,-1 0 15,-20-22-15,20 22 0,-20 0 0,-22-21 16,21 21-16,-21 0 0,0 0 16,22-21-16,-22 21 0,0 0 15,-21-21 1,-21 21 62</inkml:trace>
  <inkml:trace contextRef="#ctx0" brushRef="#br0" timeOffset="52751.58">16531 16044 0,'-21'-21'63,"21"0"46,-21 21-109,21-21 31,0 0 16,0 42 125,0 0-156,0 0-1,0 0-15,21-21 16,-21 22-16,21-1 16,-21 0-16,0 0 0,21 0 15,0 0-15,-21 1 16,22-1 0,-22 0-16,21-21 0,-21 21 0,21 0 15,0-21-15,-21 21 0,21-21 16,-21 22-16,21-22 15,-21 21-15,22 0 0,-22 0 16,21 0 0,0 0-16,0-21 15,-21 22-15,21-1 16,0-21-16,-21 21 0,22-21 0,-1 0 16,-21 21-16,21-21 0,0 0 15,-21 21-15,21-21 0,-21 21 0,21-21 16,1 0-16,-22 22 0,21-22 0,0 0 15,0 21-15,0-21 16,0 21-16,1-21 0,-1 21 16,0-21-16,21 0 0,-21 21 15,22-21-15,-22 21 0,21-21 0,1 0 16,-1 22-16,21-22 0,-20 21 16,-1-21-16,0 0 0,22 21 0,-22-21 15,1 0-15,-1 21 0,0-21 0,1 0 16,-1 21-16,0-21 0,1 0 15,-1 21-15,0-21 0,1 0 0,-22 0 16,21 0-16,0 22 0,-20-22 0,20 0 16,0 0-16,-21 0 0,22 0 0,-22 0 15,21 0-15,1 0 0,-1 0 0,-21 0 16,21 0-16,1 0 0,-1 0 16,0 0-16,-20 0 0,20 0 0,0 0 15,-21-22-15,22 22 0,-1 0 0,-21 0 16,22 0-16,-22 0 0,21 0 15,0-21-15,-20 21 0,20 0 0,0 0 0,-21 0 16,22 0-16,-1-21 16,0 21-16,1 0 0,-1-21 0,0 21 15,1 0-15,-1 0 0,0-21 0,1 21 16,-1 0-16,0 0 0,1-21 0,-1 21 16,-21 0-16,22 0 0,-1-22 0,-21 22 15,21 0-15,-20 0 0,20 0 16,0 0-16,1-21 0,-22 21 0,21 0 15,0 0-15,1 0 0,-1 0 0,0-21 16,1 21-16,20 0 0,-20 0 0,-1-21 16,0 21-16,1 0 0,-1 0 15,0-21-15,1 21 0,-1 0 0,0 0 0,1-21 16,-1-1-16,0 22 16,1 0-16,-1-21 0,0 21 0,1 0 15,-1-21-15,0 21 0,1-21 0,20 21 16,-21-21-16,1 21 0,-1-21 0,0-1 15,22 22-15,-22-21 0,1 21 0,-1-21 16,21 0-16,-20 21 0,-1-21 16,0 21-16,1-21 0,-1-1 0,0 1 15,1 0-15,-1 21 0,0-21 0,-20 0 16,20 0-16,0-1 0,-21 1 16,22 0-16,-22 0 0,21 0 0,-21 0 15,22-1-15,-22-20 0,21 21 0,-21 0 16,1 0-16,20-1 0,-21-20 15,0 21-15,0 0 0,1 0 0,-1-1 16,0-20-16,0 21 0,21-21 16,-20-1-16,-1 22 0,0 0 15,0-21-15,0 20 0,0-20 0,-21 21 16,22-21-16,20-22 0,-21 22 0,0 21 16,-21-22-16,21 1 0,1 0 15,-22 20-15,0-20 0,21 0 0,0 21 16,-21-22-16,21 22 0,-21-21 15,0-1-15,0 22 0,21-21 0,-21 0 16,21 20-16,-21-20 0,22 0 0,-22-1 16,0 22-16,0-21 0,0 0 0,0-1 15,0 1-15,0 0 0,0 20 16,0-20-16,0 0 0,0-1 0,0 22 16,0-21-16,0 21 0,0-22 0,0 22 15,-22-21-15,1 21 0,0-22 0,21 22 16,-21-21-16,21 21 0,0-22 0,-21 22 15,0-21-15,21 21 0,-22-22 0,22 22 16,-21-21-16,0 0 0,0 20 16,21-20-16,-21 21 0,0-21 15,-1 20-15,1-20 0,0 21 0,0-21 16,0 20-16,0 1 0,-22-21 0,22 21 16,0 0-16,0-22 0,0 22 15,-43-42-15,43 41 0,0 1 0,-43-42 16,43 42-16,0-22 0,-43-20 15,43 42 1,0-1-16,-21-20 0,-22 0 0,43-1 16,-42 1-16,20 21 15,22-21-15,-64-1 0,43 22 16,0 0-16,-1-21 0,-41-1 16,41 22-16,-20 0 0,-22-21 15,22 20-15,20-20 0,-62 0 16,62 21-16,1-1 0,-64-20 15,64 21-15,-22-21 0,22 20 16,0 1-16,-22 0 0,22 0 16,-22 0-16,22-22 0,-22 22 0,-41-21 15,62 21-15,-20 0 0,-43-22 16,64 22-16,-22 0 0,22 21 16,-22-21-16,22 0 0,0-1 0,-1 1 15,-20 21-15,20-21 0,-20 0 0,21 0 16,-22 21-16,22-21 0,-22-1 0,22 1 15,-22 21-15,1-21 0,-1 0 0,22 0 16,-21 21-16,-1-21 0,22-1 0,-22 1 16,1 0-16,-43 0 0,64 0 15,-64 0-15,42-1 16,22 1-16,-22 21 0,22-21 0,-21 0 16,20 0-16,-20 21 0,-43-43 15,64 43-15,-1-21 0,-20 0 16,-22 0-16,43 21 0,-22-21 15,22 0-15,0 21 0,-1-22 0,-63 1 16,64 21-16,0-21 0,-1 21 0,-20-21 16,21 21-16,-1 0 0,1-21 0,-22 21 15,22-21-15,0 21 0,-22-22 16,22 22-16,0-21 0,-64 0 16,63 21-16,1-21 0,0 21 0,-1-21 15,1 21-15,-21-21 0,20 21 0,1-22 16,0 1-16,-22 21 0,22-21 15,-1 21-15,1-21 0,0 21 0,-1-21 16,1 21-16,0-21 0,-1 21 16,1 0-16,0-22 0,21 1 0,-22 21 0,1 0 15,0-21-15,20 21 0,-20 0 0,21-21 16,-21 21-16,20 0 0,-20-21 16,21 21-16,0-21 0,-22 21 0,22 0 15,0 0-15,0-22 0,0 22 0,0 0 16,-1 0-16,1 0 15,0-21-15,0 21 16,0 0-16,0 0 0,-1 0 16,1 0-16,0 0 0,0-21 0,0 21 15,-22 0-15,22 0 0,0 0 0,0 0 16,0 0-16,0 0 0,-1 0 0,1 0 16,0-21-16,0 21 0,0 0 15,0 0-15,-1 0 16,1 0-16,0 0 0,0 0 0,0 0 15,0 0-15,-1 0 0,1 0 0,0-21 16,0 21-16,0 0 0,0 0 16,-1 0-16,1 0 0,0-21 0,0 21 15,0 0-15,21-22 0,-21 22 16,-1 0-16,22-21 16,-21 21-16,0 0 0,0 0 0,21-21 15,-21 21-15,0 0 0,-1-21 16,1 21-16,0 0 0,0-21 15,0 21-15,0-21 16,-1 21-16,1 0 16,0 0-16,0 0 0,0-22 15,0 22-15,-1 0 16,1 0-16,0 0 0,0 0 16,0 0-16,0 0 0,-1 0 15,1 0-15,0-21 0,0 21 0,0 0 16,0 0-16,-1 0 15,1 0-15,0 0 0,0-21 16,0 21 0,0 0-16,-1 0 0,1 0 15,0 0-15,0 0 16,0 0 0,0 0-16,-1 0 31,1 0-16,0 0 1,0 0 0,0 0 31,0 0-32,-1 0 16,1 0-31,0 0 32,0 0-17,21 21-15,-21-21 16,21 21-16,0 1 0,0-1 16,-21-21-16,21 21 0,0 0 15,-22-21-15,22 21 0,0 0 0,0 1 16,0-1-16,-21-21 0,21 21 15,0 0-15,-21 0 16,21 0-16,0 1 0,0-1 16,0 0-16,0 0 15,-21 0 1,21 0-16,0 1 16,0-1 15,-21-21-31,21 21 15,-21-21 17,-1 0-1,1 0 16,0 0-32,21-21-15,0 0 16,-21-1-16,0 1 16,21 0-1,0 0-15,-21 0 0,21 0 16,-22 21-16,22-22 0,-21 22 0,21-21 16,-21 0-16,21 0 15,-21 21-15,21-21 31,0 42 1,0 0-17,0 0-15,0 0 16,21 1-16,-21-1 16,21-21-16,-21 21 0,0 0 0,0 0 15,21-21-15,-21 21 0,0 1 16,22-22-16,-22 21 0,0 0 15,21-21-15,-21 21 16,21-21-16,-21 21 31,21-21 16,0 0 0,-21-21-47,21 21 16,1-21-16,-1 21 15,0-21-15,0 21 16,-21-21-16,21 21 0,0 0 0,1-22 0,-1 22 16,0-21-16,21 21 0,-21 0 15,1 0-15,-1-21 0,0 21 16,0 0-16,0-21 0,0 21 0,1 0 15,-44 0 17,1 0-17,0 21-15,0-21 0,-21 0 0,20 0 16,1 21-16,0-21 0,0 21 16,0-21-16,-22 0 0,22 0 15,0 0-15,0 0 0,0 0 0,0 0 16,21 22-16,-22-22 0,1 0 15,42 0 32,1 0-31,-22-22-16,21 22 0,0 0 16,0 0-16,-21-21 0</inkml:trace>
  <inkml:trace contextRef="#ctx0" brushRef="#br0" timeOffset="61371.43">13208 9970 0,'21'0'63,"0"0"-32,-21-22-15,0 1-1,0 0 1,0 0-16,0 0 16,-21 21-1,21-21-15,-21 21 0,0 0 16,21-22-16,-21 22 15,-1 0 17,1 0-32,0 0 15,0 0 1,0 0 0,0 0-16,-1 0 0,1 0 15,0 0 1,0 0-16,21 22 15,-21-22-15,0 0 0,-1 21 16,1 0 0,0-21-1,21 21-15,-21-21 0,21 21 16,0 0 0,0 1-16,0-1 15,0 0 1,21-21-1,-21 21 1,21-21-16,0 0 16,1 0-16,-1 0 0,0 0 15,0 0-15,0 0 16,0 0-16,1 0 0,-1 0 16,0-21-16,0 0 0,0 21 15,0-21-15,1 21 0,-22-22 16,21 22-16,-21-21 0,21 21 0,-21-21 15,0 0-15,0 0 16,21 0-16,-21-1 31,0 44 16,-21-1-47,21 0 16,0 0-16,0 0 15,0 0-15,0 1 16,0-1-16,-21 0 0,21 0 16,0 0-16,0 0 15,0 1-15,0-1 16,0 0-16,0 0 0,0 0 16,0 0-16,0 1 15,0-1 1,-21 0-16,-1 0 31,1-21-31,0 0 0,0 0 16,0 0-16,0 0 15,-1 0-15,1 0 0,0 0 16,0-21 0,0 21-1,21-21 1,0 0 15,21 21-15,0 0-16,0 0 0,-21-22 0,21 22 15,1-21-15</inkml:trace>
  <inkml:trace contextRef="#ctx0" brushRef="#br0" timeOffset="61800.44">13462 10033 0,'-21'0'31,"0"0"-31,21 21 16,0 0-16,0 1 31,0-1-31,21-21 47,0 0-47,-21-21 31,0-1-15,0 1-1,0 0 1,-21 21 15,21 21 1,21-21-17,0 0 1</inkml:trace>
  <inkml:trace contextRef="#ctx0" brushRef="#br0" timeOffset="62720.26">13843 9821 0,'-21'0'0,"42"0"0,-42-21 0,0 21 32,-1 0-32,1 0 31,0 21-31,21 1 16,0-1-16,-21-21 0,21 21 0,-21 0 15,21 0-15,-21-21 0,21 21 0,-22 1 16,22-1-16,0 0 15,0 0-15,0 0 0,-21 0 0,21 1 16,0-1-16,0 0 16,0 0-16,21-21 15,1 0-15,-1 21 0,0-21 16,0 0-16,0 0 0,0 0 16,1 0-16,-1 0 0,0 0 15,0 0-15,0 0 0,0-21 0,1 21 16,-22-21-16,21 21 0,0-21 15,0 0-15,0 21 0,-21-22 0,21 1 16,1 0-16,-22 0 0,0 0 16,0 0-16,0-1 0,21 22 0,-21-21 15,0 0-15,0 0 0,0 0 16,0 0-16,0-1 0,0 1 0,-21 0 16,21 0-1,-22 21-15,1-21 0,0 21 0,0 0 16,0 0-16,0 0 0,-1 0 15,1 0-15,0 0 0,0 0 16,21 21-16,-21 0 0,0-21 0,-1 21 16,22 0-16,-21-21 0,0 22 0,0-1 15,21 0-15,-21 0 0,21 0 16,-21 0-16,-1-21 0,22 22 0,0-1 16,0 0-16,0 0 0,0 0 15,0 0-15,0 1 0,0-1 16,0 0-16,22-21 0,-22 21 15,21-21-15,-21 21 0,21-21 0,0 0 16,0 0-16,-21 21 0,21-21 0,1 0 16,-1 0-16,0 0 0,0 0 0,0 0 15,0 0-15,1 0 16,-1 0-16,0-21 0,0 21 0,-21-21 16,21 0-16,0 21 0,-21-21 0,22 0 15,-22-1-15,0 1 0,0 0 0,0 0 16,0 0-16,0 0 0,0-1 0,0 1 15,0-21-15,-22 21 16,1 0-16,21-1 0,-21 22 0,0 0 16,0 0-16,0 0 0,-1 0 15,1 0-15,0 0 0,0 0 0,0 0 16,0 0-16,-1 0 0,22 22 0,-21-1 16,0-21-16,21 21 0,0 0 0,-21 0 15,21 0-15,0 1 16,0-1-16,0 0 15,0 0-15,0 0 16</inkml:trace>
  <inkml:trace contextRef="#ctx0" brushRef="#br0" timeOffset="64506.78">7662 11853 0,'21'0'15,"-42"0"17,0 0-17,0 0-15,0-21 0,0 21 16,-1 0-16,1 0 15,0 0-15,0 0 0,0 0 0,0 0 16,-1 0-16,-20 0 0,21 0 16,0 0-16,0 0 0,-1 0 0,1 0 15,0 0-15,0 0 0,0 0 16,0 0-16,21 21 16,-22-21-1,44 0 32,-1 0-31,0 0-16,0 0 0,0 0 0,0 0 15,1 0-15,-1 0 0,21 0 16,-21 0-16,22-21 0,-1 21 16,0 0-16,1 0 0,20 0 0,-21 0 15,22 0-15,-22 0 0,22 0 0,-22 0 16,22-21-16,-22 21 0,21 0 15,-20 0-15,-1 0 0,0 0 0,1 0 16,-1 0-16,-21 0 0,0 0 0,22 0 16,-22 0-16,0 0 0,0 0 0,0 0 15,1 0-15,-1 0 0,-21-21 16,21 21-16,0 0 16,-21-21 15,-21 21-16,0 0 1,21-21-16,-21 21 0,-1 0 0,1-22 16,0 22-16,0-21 0,0 21 15,0 0-15,-1 0 0,1-21 16,0 21-16,0 0 0,21-21 0,-21 21 16,0 0-16,-1 0 0,22-21 0,-21 21 15,0 0 1,21-21-16,-21 21 0,42 0 78,0 21-78,0-21 16,1 21-16,-1-21 0,0 21 15,0-21-15,0 0 0,0 0 16,-21 21-16,22-21 0,-1 0 0,0 0 15,0 0-15,-21 21 0,21-21 0,0 0 16,1 0-16,-1 0 0,0 0 16,0 0-1,-21 22 1,0-1 0,-21-21-16,0 21 15,0-21-15,21 21 0,-22-21 0,1 21 16,0-21-16,0 21 0,0 1 0,0-22 15,-1 21-15,1 0 0,-21 21 0,21-21 16,-22 1-16,1-1 0,21 0 16,-21 0-16,20 0 0,1 0 0,0-21 15,0 22-15,0-22 0,0 21 16,-1-21-16,22 21 16,0-42 77</inkml:trace>
  <inkml:trace contextRef="#ctx0" brushRef="#br0" timeOffset="81155.95">8657 7853 0,'0'21'15,"-21"-21"1,21 21-16,0 0 31,-21 1-15,0-1-1,21 0 1,-22-21-16,1 0 16,21 21-16,-21-21 15,21 21-15,-21-21 0,0 21 16,0-21 0,-1 0-16,22 22 15,-21-22-15,0 0 16,0 0-16,0 21 0,0-21 15,-1 0-15,1 0 16,0 0-16,0 0 16,0 0-16,0 0 0,-1 0 0,1 0 15,0 0-15,0 0 16,0 0-16,0 0 16,-1 0-16,1 0 15,0 0-15,0 0 0,0 0 16,21-21-16,-21 21 0,-1 0 15,1-22-15,0 1 16,0 21-16,0-21 16,0 21-16,-1 0 0,22-21 15,-21 21-15,21-21 0,-21 21 16,0 0-16,21-21 0,-21-1 16,0 22-16,21-21 0,-22 21 15,22-21-15,-21 21 16,21-21-16,-21 21 0,0 0 15,21-21-15,-21 0 0,0-1 16,-1 22 0,22-21-1,-21 0 1,0 21-16,21-21 16,-21 21-16,21-21 0,-21 21 15,0-21-15,-1 21 0,22-22 16,-21 22-16,0-21 0,0 21 0,21-21 15,-21 21-15,0-21 16,-1 0-16,22 0 16,-21-1-16,0 22 0,21-21 0,-21 21 15,21-21-15,-21 21 0,21-21 0,-21 0 16,-1 0-16,22-1 0,-21 1 16,0 0-16,21 0 0,0 0 15,-21 0-15,0-1 0,21 1 0,-21 0 16,21 0-16,0 0 0,0 0 0,-22-1 15,22 1-15,-21 0 0,21 0 16,-21 0-16,21 0 0,0-1 0,0 1 16,-21 0-16,0 0 0,21 0 15,0 0-15,0-1 0,0 1 0,-21-21 16,21 21-16,-22 0 0,22-1 0,-21 1 16,21 0-16,0 0 0,0 0 0,-21 0 15,21-1-15,-21 1 0,21 0 16,0-21-16,0 21 0,-21-1 0,21 1 15,-21 0-15,21 0 0,0 0 16,0 0-16,0-1 0,0 1 0,0 0 16,-22 0-16,22 0 0,0 0 0,0-1 15,0 1-15,0 0 0,0 0 16,0 0-16,0 0 16,0-1-16,0 1 15,22 21-15,-22-21 0,21 0 16,0 0-1,-21 0 1,21 21-16,0-22 0,-21 1 16,21 21-16,-21-21 15,22 21-15,-1-21 0,-21 0 16,21 0-16,0-1 0,0 22 16,-21-21-16,0 0 0,21 0 15,1 0-15,-1 0 16,-21-1-16,21 22 15,-21-21-15,21 21 0,-21-21 0,21 0 16,-21 0-16,0 0 0,21 21 16,1-22-16,-22 1 0,0 0 0,21 21 15,-21-21-15,21 0 0,0 21 16,-21-21-16,0-1 0,21 22 0,-21-21 16,21 0-16,1 0 15,-22 0-15,21 21 0,-21-21 16,21 21-16,-21-22 0,21 22 0,-21-21 15,0 0-15,21 21 0,0-21 0,-21 0 16,22 21 0,-22-21-16,21 21 0,0-22 15,0 1 1,0 0-16,-21 0 16,21 21-16,1 0 15,-22-21-15,21 0 0,0 21 16,0-22-16,-21 1 0,21 21 15,-21-21-15,21 21 16,-21-21-16,22 21 0,-1 0 16,-21-21-16,21 21 0,-21-21 15,21 21-15,0-22 0,0 1 16,-21 0-16,22 21 0,-1-21 0,0 21 16,0-21-16,0 21 0,-21-21 0,21-1 15,1 22-15,-1-21 0,0 21 16,0-21-16,0 0 15,0 21-15,-21-21 16,22 21-16,-1-21 0,0 21 16,-21-22-16,21 22 0,0-21 15,0 21 1,-21-21-16,22 21 16,-1 0-16,-21-21 15,21 21-15,0 0 16,-21-21-1,0 0 32,-21 21-47,0 0 16,0 0-16,-1-22 16,1 22-16,0 0 15,0 0-15,0 0 16,0 0-16,-1 0 0,1 0 15,0 0-15,0 0 0,0 0 16,0 0 0,-1 0-16,1 0 15,0 0 1,42 0 62,0 0-62,1 0-16,-1 0 15,0 0-15,0 0 0,0 0 16,0 0-16,1 0 0,-1 0 0,0 0 16,0 0-16,0 0 0,0 0 0,1 0 15,-1 0-15,0 0 16,0 0-16,0 0 0,0 0 15,1 0-15,-1 0 0,0 0 32,-21 22 30,-21-1-46,0 0-1,21 0-15,-22-21 0,1 21 0,21 0 16,-21 1-16,0-1 0,0 0 0,21 0 16,-21 21-16,-1-20 0,1-1 0,0 0 15,21 0-15,-21 0 0,0 0 0,21 1 16,0-1-16,-21 0 0,-1 0 16,22 0-16,-21-21 0,21 21 15,0 1-15,0-1 16,-21-21-1,21-21 173,0-1-172,21 22-16</inkml:trace>
  <inkml:trace contextRef="#ctx0" brushRef="#br0" timeOffset="83607.64">8276 11536 0,'21'0'0,"-21"21"46,0 0-14,-21-21-32,21 21 15,-21-21 1,0 0-16,0 0 16,-1 0-16,1 0 0,21 22 15,-21-22-15,0 0 0,0 0 16,0 0-16,-1 0 15,1 0-15,0 0 16,0 0 0,0 0-16,0 0 15,-1 0-15,1 0 16,0 0-16,0 0 0,0 0 0,0 0 16,-1-22-16,1 22 15,0-21-15,0 0 16,0 0-1,0 21-15,21-21 16,-22 21-16,22-21 0,-21 21 0,21-22 16,-21 22-16,0-21 0,0 0 15,21 0-15,-21 21 0,-1-21 16,22 0-16,-21 21 0,21-22 0,-21 1 16,0 0-16,21 0 0,-21 0 0,0 0 15,-1-1-15,22 1 0,-21 0 16,21 0-16,-21 0 0,0 0 0,0-1 15,0 1-15,-1 0 0,22 0 0,-21 0 16,0 0-16,0-1 0,0 1 16,0 0-16,-1 0 0,22-21 0,-21 20 15,0 1-15,0 0 0,0-21 0,0 21 16,21-22-16,-22 22 0,1-21 0,21-1 16,0 22-16,-21-21 0,0 0 15,0-1-15,21 22 0,-21-21 0,21-1 16,0 22-16,-22-21 0,22 0 0,-21 20 15,21-20-15,-21 21 0,21-21 0,0 20 16,0-20-16,0 21 0,-21-21 16,21-1-16,0 22 0,0-21 0,-21-1 15,21 1-15,0 21 0,0-21 16,0-1-16,0 1 0,0 21 0,-21-22 16,21 1-16,0 21 0,0-21 0,0 20 15,0-20-15,0 21 0,0-21 0,0 20 16,0-20-16,0 21 0,0 0 0,21-22 15,-21 22-15,21 0 0,0-21 16,-21 21-16,21-1 0,0 1 0,1-21 16,-1 21-16,-21 0 0,21-1 0,0 1 15,0 0-15,0 0 0,22-21 0,-22 20 16,0 1-16,0 21 0,0-21 0,1 0 16,-1 0-16,0 0 0,0 21 0,21-22 15,-20 22-15,-1-21 16,0 21-16,0-21 0,0 21 0,0-21 15,1 21-15,-1 0 0,21-21 0,-21 21 16,0 0-16,1-21 0,-1 21 0,21 0 16,-21-22-16,0 22 0,1-21 0,20 21 15,-21 0-15,0-21 0,0 21 0,1 0 16,-1 0-16,0-21 0,0 21 16,0 0-16,0 0 0,1-21 0,-1 21 15,0 0-15,-21-21 16,0-1 46,-21 22-62,0 0 0,-1 0 16,1 0-16,0 0 0,0 0 16,0 0-16,0-21 0,-1 21 0,1 0 15,0 0-15,0 0 0,0 0 16,0 0-16,-1 0 0,1 0 0,0 0 15,0 0-15,0 0 0,0 0 0,-1 0 16,22-21 47,22 21-48,-1 0-15,0 0 0,0 0 0,0 0 16,22 0-16,-22-21 0,21 21 0,-21 0 15,22 0-15,-22 0 0,21-21 0,0 21 16,-20 0-16,-1 0 0,21-21 16,-21 21-16,0 0 0,1 0 0,-1 0 15,-21-22-15,21 22 0,0 0 16,-21 22 31,0-1-47,-21-21 15,0 21-15,21 0 0,-21 0 16,21 0-16,-22 1 0,1-1 0,0 0 16,21 0-16,-21 0 0,0-21 15,21 21-15,-21 1 0,21-1 16,-22-21 0,22 21-16,-21 0 78</inkml:trace>
  <inkml:trace contextRef="#ctx0" brushRef="#br0" timeOffset="86951.82">8382 15600 0,'0'0'0,"0"21"16,-21-21 0,21 21-16,-21-21 15,-1 0-15,22 21 16,-21-21-1,21 22-15,-21-22 0,0 0 0,0 0 16,0 21 0,-1-21-16,1 0 0,0 0 0,0 0 15,0 21-15,0-21 0,-1 0 16,1 0-16,0 0 0,0 0 16,0 0-16,0 0 0,-1 0 0,1 0 15,-21 0-15,21 0 0,0 0 16,-1 0-16,1 0 0,0 0 0,0 0 15,0 0-15,0 0 0,-1 0 0,-20 0 16,21 0-16,0 0 0,0-21 0,-22 21 16,22 0-16,0 0 0,0-21 0,-22 21 15,22 0-15,0-22 0,0 22 0,0-21 16,-22 21-16,22-21 0,0 21 16,0-21-16,-21 21 0,20-21 15,1 21-15,0-21 0,0 21 0,0-22 16,-22 1-16,22 21 0,0-21 0,0 21 15,0-21-15,21 0 0,-21 21 0,-1-21 16,1-1-16,0 22 0,21-21 0,-21 0 16,0 0-16,21 0 0,-21 0 15,-1-1-15,1 1 0,0 0 16,21 0-16,-21 0 0,0 0 16,0-1-16,-1 1 0,22 0 0,-21 0 0,0 0 15,21 0-15,0-1 0,-21 1 16,0 0-16,21 0 15,-21 21-15,21-21 0,0 0 0,0-1 16,0 1-16,0 0 0,0 0 16,-22 21-16,22-21 0,0 0 15,0-1-15,-21 1 0,21 0 0,0 0 16,0 0-16,0 0 0,0-1 16,0 1-16,0 0 0,0 0 0,0 0 15,0 0-15,0-1 16,0 1-16,0 0 0,0 0 15,0 0-15,0 0 16,0-1-16,0 1 0,0 0 0,0 0 0,0 0 16,0 0-16,0-1 0,0 1 15,0 0-15,0-21 0,0 21 0,0-1 16,0 1-16,0 0 0,0 0 0,0-21 16,0 20-16,0 1 0,0 0 0,21 0 15,-21-21-15,0 20 0,22 1 16,-22-21-16,0 21 0,21 0 0,0-22 15,-21 22-15,21-21 0,0 21 0,-21-1 16,21-20-16,1 21 0,-1 0 0,-21-22 16,21 22-16,0 0 0,0-21 0,0 21 15,1-1-15,-1 1 0,0-21 0,21 21 16,-21 0-16,1-1 16,-1 1-16,0 0 0,0-21 0,0 21 15,0-1-15,1 1 0,-1 0 0,0 0 16,0-21-16,0 20 0,0 1 15,1 0-15,-1 0 0,0 0 0,0-22 16,0 43-16,0-21 0,1 0 16,-22 0-16,21 21 0,0-21 0,0 0 15,0 21-15,0-22 0,1 22 0,-22-21 16,21 21-16,0-21 0,0 21 0,0 0 16,0-21-16,1 21 0,-1-21 0,0 21 15,0-21-15,0 21 16,0 0-16,1-22 0,-1 22 0,0 0 15,0 0-15,0 0 16,0-21-16,1 21 0,-1 0 16,0 0-16,0 0 15,0 0-15,0-21 0,1 21 16,-1 0 0,0 0-16,0-21 0,0 21 15,0 0-15,1-21 16,-1 21-16,0 0 31,0-21-31,-21-1 31,21 22-15,-21-21 0,21 21-16,-21-21 15,22 21 1,-22-21-16,21 21 15,-21-21-15,0 0 16,21 21-16,-21-22 31,0 1 1,0 0-1,-21 21-31,0 0 0,-1 0 15,1 0-15,0 0 0,0 0 16,0 0-16,0 0 0,-1 0 16,1 0-16,0 0 0,0 0 0,0 0 15,0 0-15,-1 0 0,1 0 0,0 0 16,0 0-16,0 0 16,42 0 46,0 0-62,0 0 16,0 0-1,1 0-15,-1 0 0,0 0 16,0-21-16,0 21 0,0 0 0,1 0 16,-1-21-16,0 21 0,0 0 15,0 0-15,0 0 0,-21-21 0,22 21 16,-1 0-16,0 0 15,-21-22-15,21 22 32,-21 22-1,0-1-31,-21-21 16,0 21-16,21 0 0,-21 0 0,-1 22 15,22-22-15,-21 0 0,21 0 0,-21 21 16,0-20-16,21-1 0,-21 0 15,21 0-15,-21 21 0,-1-20 16,22-1-16,0 0 0,0 0 16,-21-21-16,21 21 0,-21-21 62</inkml:trace>
  <inkml:trace contextRef="#ctx0" brushRef="#br0" timeOffset="89904.09">9102 12891 0,'0'0'0,"-22"0"0,1 0 0,0 0 15,0 0-15,0 0 16,0 0-16,-1 0 16,22-22-16,-21 22 15,0 0-15,0 0 16,0 0-16,0 0 0,21-21 62,21 21-15,0 0-47,0 0 16,0 0-16,0 0 16,1 0-16,-1 0 0,0 0 15,0 0-15,0 0 0,0 0 0,1 0 16,-1 0-16,0 0 0,0 0 15,0 0-15,0 0 0,1 0 16,-1 0-16,0 0 0,0 0 0,0 0 16,0 0-16,1 0 0,-1-21 0,0 21 15,21 0-15,-21 0 0,1 0 16,20 0-16,-21 0 0,0 0 0,22 0 16,-1-21-16,-21 21 0,21 0 0,-20 0 15,20 0-15,0 0 0,-21 0 0,1 0 16,20 0-16,-21 0 15,0 0-15,22 0 0,-22 0 0,0 0 16,0 0-16,0 0 0,22 0 0,-22 0 16,0 0-16,21 0 0,-21 0 0,1 0 15,-1 0-15,21 0 0,-21 0 0,0 0 16,1 0-16,-1 0 0,0 0 16,0 0-16,21 0 0,-20 0 0,-1 0 15,0 0-15,0 0 0,0 0 0,0 0 16,1 0-16,-1 0 0,0 0 0,0 0 15,0 0-15,0 0 0,1 0 16,-1 0-16,21 0 0,-21 0 16,0 0-16,22 0 0,-22 0 0,21 0 15,-21 0-15,22 0 0,-22 0 0,21 0 16,-21 0-16,22 0 0,-22 0 0,21 0 16,-21 0-16,1 0 0,-1 0 0,21 0 15,-21 0-15,0 0 0,1 0 16,-1 0-16,0 0 0,0 0 0,0 0 15,0 0-15,1 0 0,20 0 0,-21 0 16,0 0-16,0 0 0,1 0 0,-1 0 16,0 0-16,21 0 0,-21 0 15,1 0-15,20-21 0,-21 21 16,21 0-16,-20 0 0,-1 0 0,21 0 16,-21 0-16,22 0 0,-22 0 0,0 0 15,21 0-15,-21 0 0,1 0 0,20 0 16,-21 0-16,0 0 0,22 0 0,-22 0 15,0 0-15,0 0 0,21 0 16,-20 0-16,-1 0 0,0 0 0,0 0 16,0 0-16,0 0 0,1 0 0,-1 0 15,0 0-15,0 0 0,0 0 0,0 0 16,1 0-16,-1 0 0,0 0 0,0 21 16,0-21-16,0 0 0,1 0 15,-1 0-15,0 0 0,0 0 16,0 0-16,0 0 0,1 0 0,-1 0 15,0 0-15,0 0 0,0 0 0,0 0 16,1 0-16,-1 0 0,0 0 0,21 0 16,-21 0-16,1 0 0,-1 0 0,0 0 15,0 0-15,0 0 0,22 0 0,-22 0 16,0 0-16,0 0 0,0 0 16,22 0-16,-22 0 0,0 0 0,0 0 15,0 0-15,0 0 0,1 0 0,-1 0 16,0 0-16,0 0 0,21 0 0,-20 0 15,-1 0-15,0 0 0,0 0 0,0 0 16,0 0-16,1 0 16,-1 0-16,0 0 0,0 0 0,0 0 15,22 0-15,-22 0 0,0 0 0,0 0 16,0 0-16,0 0 0,1 0 0,-1 0 16,0 0-16,0 0 0,0 21 0,22-21 15,-22 0-15,0 0 0,0 0 0,0 0 16,0 0-16,1 0 0,-1 0 15,21 0-15,-21 0 0,0 0 0,1 0 16,-1 0-16,21 0 0,-21 0 0,0 0 16,1 0-16,-1 0 0,0 0 15,0 0-15,0 0 0,0 0 0,1 0 16,-1 0-16,0 0 0,0 0 16,0 0-16,0 0 0,1 0 15,-1 0-15,0 0 0,0 0 16,0 0-16,0 0 0,1 0 0,-1 0 15,0 0-15,0 0 0,0 0 16,0 0-16,1 0 0,-1 0 16,0 0-16,0 0 0,0 0 0,0 0 15,1 0-15,-1 0 0,0 0 16,0 0-16,0 0 0,0 21 0,1-21 16,-1 0-16,0 0 15,0 0-15,0 0 0,0 0 0,1 0 16,-1 0-16,0 0 0,0 0 15,0 0-15,0 0 16,1 0-16,-1 0 0,0 0 0,0 0 16,0 0-16,0 0 0,1 0 15,-1 0-15,0 0 0,0 0 16,0 0-16,0 0 16,1 0-16,-1 0 15,0 0 16,0 0 1,-42 0 155,0 0-156,0 0 1,-1 0-32,1 0 15,0 0-15,0 0 0,0 0 16,0 0-16,-1 0 16</inkml:trace>
  <inkml:trace contextRef="#ctx0" brushRef="#br0" timeOffset="94868.37">14584 11303 0,'0'0'0,"21"0"16,-21-21 0,-64 21 30,43 0-46,0 21 0,0-21 16,0 21-16,0 0 0,-1-21 0,1 22 16,0-1-16,0 0 0,0 0 15,21 0 1,0 0 0,21 1-16,0-22 15,0 0-15,-21 21 0,21-21 0,1 0 16,-1 21-16,0-21 0,0 21 0,0-21 15,0 21-15,1 0 16,-22 1-16,0-1 16,-22-21-1,1 0-15,0 21 0,0-21 0,-21 0 16,20 0-16,-20 21 0,0-21 16,21 0-16,-22 0 0,1 0 0,21 0 15,0 0-15,-1 0 0,1 0 0,42 0 47,1 0-31,-22-21-16,21 21 0,0 0 0,0 0 15,0-21-15</inkml:trace>
  <inkml:trace contextRef="#ctx0" brushRef="#br0" timeOffset="95271.63">14711 11451 0,'21'-21'16,"-42"21"15,21 21-31,-21 0 16,-1 1-16,22-1 0,-21 0 15,21 0-15,0 0 0,0 0 16,0 1-16,0-1 0,0 0 15,0 0 1,21-21-16,1 0 0,-1 0 16,0 0-16,0 0 0,0 0 15,0 0-15,1 0 0,-1-21 16,-21 0-16,21 0 16,-21-1-16,0 1 0,0 0 15,0 0-15,0 0 0,0 0 0,0-1 16,-21 1-16,21 0 0,-21 21 0,21-21 15,-22 21 1,1 0-16,0 0 0,21 21 31,0 0-31,0 0 16</inkml:trace>
  <inkml:trace contextRef="#ctx0" brushRef="#br0" timeOffset="95547.47">15028 11388 0,'0'-21'15,"0"-1"-15,0 44 32,0-1-17,0 0-15,0 0 0,0 0 16,0 0-16,0 22 0,0-22 15,0 0-15,0 0 0,0 0 0,0 1 16,0-1-16,0 0 0,0 0 0,0 0 16,0 0-16,0 1 15,0-44 17,0 1-17,0 0-15</inkml:trace>
  <inkml:trace contextRef="#ctx0" brushRef="#br0" timeOffset="95799.32">15028 11388 0,'0'-21'0,"0"42"0,0-64 0,0 22 15,0 0-15,21 21 0,-21-21 16,22 21-16,-1 0 0,0-21 0,0 21 16,0 0-16,0 0 0,1 0 15,-1 0-15,0 0 0,-21 21 16,21 0-16,-21 0 15,0 0-15,0 1 0,0-1 0,-21 0 16,21 0-16,-21 0 0,0 0 16,-1-21-16,1 22 15,0-1-15,0-21 0,21 21 0,-21-21 16,0 0-16,-1 21 0</inkml:trace>
  <inkml:trace contextRef="#ctx0" brushRef="#br0" timeOffset="96120.07">15917 11197 0,'0'0'0,"-21"0"0,0 0 0,0-21 0,0 21 15,-1 0-15,1 0 0,0 0 16,0 0-16,0 0 0,0 21 0,-1-21 16,1 21-16,0 22 0,0-22 15,0 0-15,0 21 0,21-20 0,-22 20 16,22-21-16,-21 21 0,21-20 0,-21 20 16,21-21-16,0 0 0,0 22 15,0-22-15,0 0 0,0 0 0,0 0 16,0 0-16,21 1 0,0-22 15,1 0-15,-1 0 16,-21 21-16,21-21 0,0 0 16,0 0-16,0 0 0,1-21 0,-1 21 15,-21-22-15</inkml:trace>
  <inkml:trace contextRef="#ctx0" brushRef="#br0" timeOffset="96575.34">16065 11451 0,'0'0'0,"0"-21"0,0 0 16,0 0-16,0 0 0,0-1 16,-21 22-1,0 0 1,0 0-16,0 22 0,0-22 16,21 21-16,-22 0 0,1 0 0,21 0 15,0 0-15,0 1 0,-21-1 0,21 0 16,0 0-16,-21 0 0,21 0 0,0 1 15,0-1 1,21-21 0,0 0-16,0 0 15,1 0-15,-1 0 16,-21-21-16,21-1 0,0 1 16,-21 0-16,0 0 0,21 0 15,-21 0-15,21-1 0,-21 1 16,0 42 15,0 1-31,0-1 16,0 0-16,0 0 0,0 0 15,0 0-15,0 1 16,0-1-16,0 0 16,22-21-1,-1 0 1,0-21-1,0 21-15</inkml:trace>
  <inkml:trace contextRef="#ctx0" brushRef="#br0" timeOffset="96992.1">16319 11176 0,'0'0'0,"0"-21"15,22 21-15,-1 0 16,0 0-16,0 0 0,0 0 16,0 0-16,-21 21 0,22 0 15,-1 0-15,-21 1 0,0 20 0,0-21 16,0 21-16,0 1 0,0-22 16,0 21-16,0 1 0,0-1 0,0-21 15,0 21-15,-21-20 0,-1 20 0,1-21 16,0 0-16,0 0 0,21 1 0,-21-1 15,0 0-15,-1 0 0,22 0 16,-21-21-16,0 21 0,0-21 16,21 22-1,0-44 95,0 1-95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2:12:28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2879 0,'0'21'16,"0"0"-1,21-21 48,-21 21-32</inkml:trace>
  <inkml:trace contextRef="#ctx0" brushRef="#br0" timeOffset="2412.46">2815 931 0,'0'-21'0,"0"0"16,0 0-1,0 0-15,0 0 16,0-1-16,0 1 0,0 0 16,0 0-16,0 0 0,0 0 15,0-1-15,0 1 16,21 21-16,-21 21 31,0 1-31,21-1 16,-21 0-16,0 21 0,0 1 0,0-1 15,0 0-15,0 22 0,0-22 0,0 0 16,0 22-16,0-22 0,0 1 16,0-1-16,0 0 0,0-21 0,0 22 15,0-1-15,0-21 0,0 0 0,0 1 16,0-1-16,0 0 0,0 0 16,22-21 15,-22-21-31,21 0 15,0 0-15,0-22 0,0 1 16,0 21-16,1-22 0,-1 1 0,0-21 16,0 20-16,0-20 0,0 20 15,1 1-15,-1-21 0,21 41 0,-42-20 16,21 21-16,0 0 0,-21 0 0,22-1 16,-1 22-16,-21 22 15,0-1-15,21 0 0,-21 0 16,21 0-16,-21 22 0,0-1 0,0 0 15,0 1-15,0-1 0,0 0 16,0-21-16,0 22 0,21-1 16,-21 0-16,21-20 0,-21 20 0,22-21 15,-22 0-15,21 0 0,0 1 16,0-22-16,0 0 0,22 0 0,-22 0 16,21 0-16,-21 0 0,22 0 0,-1-22 15,0 1-15,-21 0 0,22-21 0,-1 21 16,0-22-16,-20 1 0,20 0 15,-21-1-15,21 1 0,-20-22 0,-1 22 16,0-21-16,-21 20 0,21-20 0,0 20 16,-21 1-16,21 0 0,-21-1 15,0 22-15,0 0 0,0 0 16,0 0-16,0 0 0,22 21 0,-22-22 16,0 44-1,0-1-15,0 0 16,0 0-16,0 21 0,0-20 0,0 20 15,0 0-15,0 1 0,0-22 0,0 21 16,0 0-16,0 1 0,0-1 16,0 0-16,0 1 0,21-22 0,0 21 15,0-21-15,0 1 0,0-1 16,1 0-16,-1-21 0,21 0 0,-21 21 16,22-21-16,-22 0 0,21 0 0,-21 0 15,22-21-15,-22 0 0,21 0 16,-21-1-16,0 1 0,22 0 0,-22 0 15,0-21-15,0 20 0,0-20 16,1 0-16,-1-1 0,0 1 0,-21 0 16,21 21-16,-21-22 0,0 1 0,0 21 15,0-22-15,0 22 0,0 0 0,0 0 16,-21 21-16,0 0 16,0 0-16,-1 21 0,1 0 15,0 0-15,0 1 0,0 20 0,0 0 16,21 1-16,0-1 0,0 0 15,0 1-15,0 20 0,0-21 0,0 1 16,0-22-16,0 21 0,21-21 16,0 22-16,0-43 0,0 21 0,0 0 15,1 0-15,20-21 0,-21 0 16,0 0-16,0 0 0,1 0 0,-1 0 16,0 0-16,-21-21 0,21 0 0,0 21 15,0-21-15,-21 0 0,22-1 0,-1 1 16,0 0-16,0 0 0</inkml:trace>
  <inkml:trace contextRef="#ctx0" brushRef="#br0" timeOffset="3744.8">6181 1334 0,'0'0'0,"0"-22"47,0 1-47,0 0 16,21 0-16,-21 0 0,21-22 0,-21 1 15,21 21-15,0-43 0,0 22 0,1 0 16,-1-1-16,0-20 0,0 21 0,0 20 15,0-20-15,1 21 0,-22 0 16,0 0-16,-22 21 16,1 0-16,0 0 0,0 0 15,-21 21-15,20 0 0,1 0 0,0 0 16,0 0-16,21 1 0,0-1 16,0 0-16,0 0 0,0 0 0,0 0 15,21 1-15,0-22 0,0 21 0,22-21 16,-22 21-16,21 0 0,-21-21 15,22 21-15,-1 0 0,-21-21 0,22 22 16,-22-1-16,0 0 0,0 0 0,0 0 16,-21 22-16,0-22 0,0 0 0,21 0 15,-21 0-15,22 0 0,-22 1 16,0-1-16,21-21 0,0 0 0,0 21 16,0-21-16,0 0 0,1 0 15,-1 0-15,21-21 0,-21 0 0,22 21 16,-22-22-16,21 1 0,-21-21 15,22 21-15,-1-22 0,-21 22 0,21-21 16,-20 0-16,-1-1 0,0 1 0,0 0 16,0-1-16,-21 1 0,21 0 0,-21 20 15,0 1-15,0 0 0,0 0 16,-21 21-16,0 0 0,0 0 16,0 0-16,0 21 15,-1 0-15,1 0 0,21 1 0,0 20 16,-21-21-16,21 21 0,0-20 15,0 20-15,0-21 0,0 21 0,0-20 16,0 20-16,0-21 0,21 0 0,-21 0 16,21 1-16,1-1 0,-1-21 15,0 21-15,0 0 0,0-21 0,0 0 16,1 0-16,-1 0 0,21 0 0,-21 0 16,22 0-16,-22-21 0,21 0 0,0 0 15,-20-1-15,20 22 0,0-21 16,1 0-16,-22 0 0,21 0 0,-21 0 15,22-1-15,-22 1 0,21 0 16,-21 0-16,0-21 0,22 20 0,-22 1 16,0 0-16,0 0 0,0 0 0,-21-22 15,22 22-15,-22 0 0,21 0 16,-21 0-16,0 0 0,0-1 0,0 1 16,0 0-16,-21 21 15,-1 0-15,1 0 0,0 0 0,0 0 16,0 0-16,0 0 0,-1 21 15,1 0-15,0 1 0,0-1 0,0 21 16,0-21-16,-1 22 0,1-22 16,0 21-16,0 0 0,21-20 0,0 20 0,0-21 15,0 21-15,0-20 0,0-1 16,0 0-16,0 0 0,0 0 16,21 0-16,0-21 0,0 0 15,1 0-15,-1 0 0,0 0 0,0 0 16,0-21-16,0 0 0,1 0 15,-1 0-15,0 0 0,0-1 0,0 1 16,0-21-16,-21 21 0,22-22 0,-22 22 16,21-21-16,0 21 0,-21 0 0,0-22 15,21 22-15,0 0 0,0 21 16,-21-21-16,22 0 0,-1 21 16,0 0-1,-21 21-15,0 0 16,21 0-16,-21 21 0,0-20 15,0 20-15,0 0 0,0 1 0,0 20 16,0 1-16,0-22 0,0 21 0,0 1 16,0-1-16,0 22 0,0-21 0,0 20 15,0 1-15,0 0 0,0-1 0,0 1 16,0 0-16</inkml:trace>
  <inkml:trace contextRef="#ctx0" brushRef="#br0" timeOffset="4563.88">8255 2646 0,'0'21'15,"0"-42"-15,0 63 0,0-21 0,0 1 0,0 20 16,21-21-16,-21 0 0,21 0 15,-21 1-15,21-22 16,1 0-16,-1 0 0,-21-22 0,21 1 16,-21-21-16,21 0 0,0-1 15,-21 1-15,21-22 0,1 1 0,-1-1 16,-21 1-16,21-22 0,0 22 0,0-43 16,0 21-16,-21-21 0,22 1 15,-1 20-15,0-21 0,-21 21 0,0-20 16,21 20-16,-21 0 0,0 1 0,0 20 15,0-21-15,0 22 0,0-1 0,0 22 16,0 0-16,0-1 0,0 1 16,0 21-16,0 0 0,-21 0 0,0-1 15,0 22 1,21 22 0,-22 20-16,22-21 0,0 0 15,0 22-15,0-1 0,0 0 16,0-21-16,0 22 0,0-1 0,0 0 15,0 1-15,0-1 0,0-21 0,0 22 16,0-22-16,0 0 0,0 0 16,0 0-16,22-21 0,-1 21 0,0-21 15,0 0-15,0 0 0,0 0 16,1 0-16,-1-21 0,0 0 0,21 0 16,-21 0-16,1 0 0,-1-1 0,0-20 15,0 21-15,0-21 16,0-1-16,1 22 0,-22-21 0,0 21 15,21-22-15,-21 22 0,0 0 0,0 0 16,0 0-16,0-1 0,0 1 16,0 42-1,0 1 1,0-1-16,0 21 0,0-21 16,0 0-16,0 1 0,0 20 0,0-21 15,0 0-15,21 0 0,-21 1 16,21-1-16,-21 0 0,21-21 0,0 21 15,1-21-15,-1 0 0,0 0 16,0 0-16,0 0 0,0 0 16,1 0-16,-1-21 0,-21 0 0,21 0 15,-21-1-15,21 1 0,-21 0 16,21-21-16,-21 21 0,0-22 0,0 22 16,0 0-16,0 0 0,0 0 0,0-1 15,0 44 16,0-1-31,0 0 0,0 0 0,0 21 16,0-20-16,0-1 0,0 0 0,0 21 16,21-21-16,-21 1 0,0-1 15,0 0-15,0 0 0,0 0 16,22-21-16,-22 21 16,0-42 15,0 0-31,0 0 15,0 0-15,0 0 0,0-1 0,0 1 16,0-21-16</inkml:trace>
  <inkml:trace contextRef="#ctx0" brushRef="#br0" timeOffset="4747.78">9398 614 0,'0'0'0,"-21"-42"15,0 42 1,21-22-16,-22 22 15,44 0 32,-1 0-47,-21 22 0,21-22 16,0 0-16,0 0 0,-21 21 0,21-21 16</inkml:trace>
  <inkml:trace contextRef="#ctx0" brushRef="#br0" timeOffset="5208.41">9758 953 0,'-21'0'16,"-1"0"-16,1-22 16,21 1-16,0 0 15,0 0-15,0 0 0,0 0 0,21-1 16,1 22-16,-1-21 15,0 21-15,0 0 0,0 0 16,0 0-16,1 21 0,-1 1 16,-21-1-16,21 0 0,0 0 0,0 0 15,-21 22-15,0-22 0,0 0 0,21 21 16,-21-21-16,0 22 0,0-22 16,0 0-16,0 0 0,0 0 15,0 1-15,0-1 0,0 0 16,0-42 15,0 0-31,22-1 0,-22 1 16,21-21-16,-21 21 0,0 0 15,21-1-15,-21-20 0,21 21 0,-21-21 16,0 20-16,21-20 0,0 21 0,-21-21 16,22 20-16,-22 1 0,0 0 15,21 21-15,-21-21 0,21 21 0,0 0 31,0 0-31,0 0 16,1 21 0,-22 0-16,21-21 0</inkml:trace>
  <inkml:trace contextRef="#ctx0" brushRef="#br0" timeOffset="5891.78">10393 953 0,'0'21'0,"21"-21"15,0 0-15,-21-21 16,21 21-16,0-22 16,-21 1-16,22 21 0,-1-21 15,-21 0-15,0 0 0,21 21 0,-21-21 16,21-1-16,-21 1 0,0 0 0,0 0 16,0 0-16,0 0 15,-21 21 1,0 0-16,21 21 0,-21 0 15,-1 0-15,22 21 0,-21-20 16,21 20-16,0-21 0,-21 21 0,21-20 16,0 20-16,-21-21 0,21 0 15,0 22-15,0-22 0,0 0 0,0 0 16,0 0-16,21 0 0,0-21 16,0 0-16,1 0 15,-1 0-15,0 0 0,0 0 0,0 0 16,0-21-16,22 21 0,-22-21 15,0 0-15,21 0 0,-20 0 0,20-1 16,-21 1-16,0 0 0,22 0 0,-22 0 16,21 0-16,-21-22 0,22 22 0,-1-21 15,-21 21-15,0-1 0,22-20 16,-22 21-16,-21 0 0,21 21 0,-21-21 16,-21 21-1,0 0-15,-1 0 16,-20 21-16,21-21 0,0 21 0,0 0 15,-1 0-15,1-21 0,0 21 0,21 1 16,0-1-16,0 0 0,0 0 16,0 0-16,0 0 0,21-21 15,0 0-15,1 22 0,-1-22 0,0 21 16,21-21-16,-21 0 0,1 0 0,-1 21 16,0-21-16,0 0 0,-21 21 15,21-21-15,-21 21 16,0 0-16,-21 1 15,0-22-15,0 21 0,0-21 16,-1 0-16,1 21 0,0-21 16,0 0-16,-21 21 0,20-21 15,1 0-15,0 0 0,0 0 16,21 21-16,-21-21 0,0 0 0,-1 0 16,1 0-16,0 0 15</inkml:trace>
  <inkml:trace contextRef="#ctx0" brushRef="#br0" timeOffset="6792.29">8276 1651 0,'21'-21'16,"-21"0"-16,21 0 16,1 21 15,-22 21-16,0 0-15,0 0 16,0 0-16,0 0 0,21 1 0,-21 20 16,0-21-16,0 21 0,21 1 0,-21-1 15,0 0-15,0 1 0,0 20 16,0-20-16,0-1 0,0 21 0,0-20 16,0 20-16,0 1 0,0-22 0,0 22 15,0-22-15,0 21 0,0-20 16,21-1-16,-21 0 0,0-20 15,0 20-15,21-21 0,-21 0 0,21 0 16,-21 1-16,22-1 0,-22 0 0,0 0 16,0 0-16,21-21 15,-21-21 17,0 0-17,0 0-15,0 0 0,-21-1 16,21 1-16,0 0 0,0 0 0</inkml:trace>
  <inkml:trace contextRef="#ctx0" brushRef="#br0" timeOffset="10375.87">12785 614 0,'0'-21'62,"0"0"-46,0-1-16,21 22 0,0-21 0,0 21 15,0-21-15,0 21 0,1 0 0,20 0 16,0-21-16,-21 21 0,22 0 16,-22 0-16,21 0 0,-21 0 0,22 21 15,-22 0-15,-21 0 16,0 1-16,0 20 0,0-21 0,-21 0 0,0 22 16,-22-1-16,1-21 15,0 21-15,-22 1 0,22-1 0,-22-21 16,22 22-16,0-22 0,-1 0 0,1 0 15,21 0-15,0-21 0,-1 0 16,22 21-16,0-42 16,22 0-16,-1 0 15,0 21-15,21-21 0,1 0 0,-1 21 16,0-22-16,1 1 0,-1 21 16,21 0-16,-20 0 0,20 0 0,-20 0 15,-1 0-15,0 0 0,1 0 16,-1 0-16,0 21 0,-21 1 0,1-1 15,-1 0-15,0 0 0,-21 0 16,0 0-16,0 22 0,0-22 0,-21 21 16,0-21-16,-1 1 0,1 20 0,-21-21 15,0 0-15,-1 0 0,1 1 0,-22-1 16,22 0-16,-21 0 0,20-21 16,-20 21-16,20-21 0,-20 0 0,21 0 15,-1 0-15,1 0 0,21 0 0,-22 0 16,22 0-16,0-21 0,0 21 0,0 0 15,21-21-15,-21 21 16,21-21-16,0 0 16,0-1-1,21 22-15,0 0 0,0-21 0,0 21 16,22-21-16,-22 21 0,21-21 16,0 0-16</inkml:trace>
  <inkml:trace contextRef="#ctx0" brushRef="#br0" timeOffset="10975.77">14203 381 0,'0'0'0,"0"-21"15,0 0-15,-21 0 0,21-1 0,-22 1 16,1 21-16,0 0 15,21 21-15,0 1 16,0-1-16,0 0 0,0 21 0,0 1 16,0-1-16,0 0 0,0 1 0,0-1 15,0 21-15,21 1 0,-21-22 0,0 22 16,0-22-16,0 22 0,0-22 16,0 0-16,0 22 0,0-43 15,0 21-15,0 1 0,0-22 0,0 0 16,0 0-16,0 0 0,-21-21 15,21-21 17,0 0-32,0 0 0,0 0 0,0-22 15,0 22-15,0 0 0,0-21 0,0-1 16,0 1-16,0 21 0,21-22 16,0 1-16,1 21 0,-1-21 0,0 20 15,21 1-15,-21 0 0,22 0 0,-22 21 16,21 0-16,1 0 0,-1 0 0,-21 21 15,21 0-15,1 0 0,-22 1 16,0-1-16,0 21 0,0-21 16,-21 22-16,22-22 0,-22 21 0,0-21 15,0 22-15,-22-22 0,1 21 0,0-21 16,0 0-16,-21 1 0,20-1 16,-20 0-16,21 0 0,-21 0 0,20-21 15,-20 21-15,21-21 0,0 0 0,0 0 16,-1 0-16,1 0 0,0 0 15,21-21 1,21 0 0,0 0-16,1 0 0,-1 21 0,0-21 15,0-1-15,21 1 0</inkml:trace>
  <inkml:trace contextRef="#ctx0" brushRef="#br0" timeOffset="12579.96">15388 804 0,'0'0'0,"0"-42"15,0 21-15,-21 0 0,0 21 0,0-21 16,-1 21-16,1 0 0,0-22 0,-21 22 16,21 0-16,-22 0 0,22 0 15,-21 0-15,21 22 0,-1-1 16,-20 0-16,21 0 0,0 0 0,0 22 15,-22-1-15,43-21 0,-21 21 0,0 1 16,21-1-16,-21 0 0,21 1 16,0-1-16,0 0 0,0-20 0,0-1 15,0 21-15,0-21 0,0 0 0,21 1 16,0-22-16,0 0 0,0 0 16,1 0-16,-1 0 0,0 0 15,0-22-15,21 22 0,-20-21 0,-1 0 16,0 0-16,0 0 0,0 0 0,0-22 15,1 22-15,-1-21 0,-21 21 0,0-22 16,0 1-16,21 0 16,-21-1-16,0 1 0,21 21 0,-21-22 15,0 22-15,0 0 0,0 0 0,0 0 16,0 42 0,0 0-1,0 0-15,0 0 0,0 22 0,0-1 16,0 0-16,0-20 0,0 20 0,0 0 15,0 1-15,0-1 0,0-21 0,0 21 16,0-20-16,0-1 0,0 0 16,21-21-16,0 21 0,1-21 15,-1 0-15,0 0 0,0 0 0,0 0 16,22-21-16,-22 21 0,0-21 16,21 0-16,-21-1 0,22-20 0,-22 21 15,0-21-15,21 20 0,-20-20 16,-1 0-16,0-1 0,0 22 0,0-21 15,0 0-15,-21 20 0,0 1 0,22 0 16,-22 0-16,0 0 0,0 42 31,-22 0-31,22 0 0,0 0 16,0 1-16,0-1 0,0 21 0,0-21 16,0 0-16,0 22 0,0-22 0,0 0 15,22 0-15,-1 0 16,-21 1-16,0-1 0,21 0 0,0 0 15,-21 0 1,-21-21 31,21-21-47,-21 21 0,0-21 0,-1 0 16,1 21-16,0 0 0,21-21 15,-21 21-15,0 0 0,0 0 16,-1 0-16,22 21 15,0 0-15,0 0 0,0 0 16,0 0-16,22 1 0,-1-22 16,-21 21-16,21-21 0,0 0 15,0 21-15,0-21 0,1 0 16,-1 0-16,0 0 0,0 0 0,0 0 16,0 0-16,1 0 0,20-21 0,0 21 15,-21-21-15,22-1 0,-1 1 0,0 0 16,-20 0-16,20 0 0,-21 0 15,0-1-15,0-20 0,1 21 0,-1-21 16,0 20-16,-21-20 0,0 21 0,0-21 16,0 20-16,21 1 0,-21 0 15,0 42 17,0 0-32,-21 1 0,21 20 15,0-21-15,0 21 0,0-20 0,0 20 16,0-21-16,0 0 0,0 22 15,0-22-15,0 0 0,0 0 0,0 0 16,21 0-16,0-21 0,0 22 0,1-22 16,20 0-16,-21 0 0,21 0 0,-20 0 15,-1 0-15,21 0 0,-21 0 16,0-22-16,22 22 0,-22-21 0,0 0 16,0 0-16,0 0 0,1-22 15,-1 22-15,0-21 0,0 21 0,0-22 16,-21 1-16,21 21 0,1-21 15,-22 20-15,0 1 0,21 0 0,0 0 16,-21 0-16,21 21 16,0 0-1,-21 21-15,0 0 0,0 0 16,0 0-16,0 1 0,0-1 16,0 0-16,21-21 15,1 0 1,-22-21-1,21 21-15,-21-21 16,0-1-16,0 1 16,0 0-16,0 0 15,0 0-15,0 0 16,-21 21-16,-1 0 16,1 0-1,21 21-15,-21 0 0,0 0 0,0 0 16,21 22-16,-21-22 0,-1 21 0,1 0 15,0-20-15,21 20 0,0 0 0,-21-21 16,21 22-16,0-22 0,0 0 16,0 0-16,0 0 0,0 1 0,0-1 15,21-21-15,0 0 0,0 21 16,1-21-16,-1 0 0,0 0 0,0 0 16,0 0-16,22 0 0,-22-21 15,0 21-15,0-21 0,0 21 0,0-22 16,1 1-16,-1 0 0,0 0 0,0 0 15,-21 0-15,21-1 0,-21 1 0,0 0 16,0 0-16,0 0 0,0 0 16,0-1-16</inkml:trace>
  <inkml:trace contextRef="#ctx0" brushRef="#br0" timeOffset="12792.87">16616 508 0,'-43'0'16,"43"21"-1,-21-21 1,21 21 15,21-21-31,1 0 16,-1 0-16,0-21 0,21 0 0</inkml:trace>
  <inkml:trace contextRef="#ctx0" brushRef="#br0" timeOffset="13195.64">18373 487 0,'0'-21'0,"-22"0"0,1-1 15,0 1-15,21 0 16,-21 0-16,21 0 0,0 0 16,0-1-16,0 1 0,0 0 0,-21 0 15,21 0-15,0 0 16,0 42-1,0 0-15,0 0 0,0 0 0,0 22 16,0-1-16,0 21 0,0-20 0,0-1 16,0 22-16,0-1 0,0-21 0,0 22 15,0-1-15,21 1 0,-21-22 16,0 1-16,21 20 0,-21-21 0,0-20 16,0 20-16,0-21 0,0 21 0,21-42 15,-21 22-15,0-1 0,0-42 31,0-1-15,0 1-16,0 0 0,-21 0 0</inkml:trace>
  <inkml:trace contextRef="#ctx0" brushRef="#br0" timeOffset="13840.29">18013 847 0,'21'0'16,"0"-21"-16,0 21 15,22 0-15,-22 0 0,21-22 0,22 22 16,-22-21-16,21 21 0,-20-21 16,20 0-16,1 21 0,-22-21 0,0 0 15,22-1-15,-43 1 0,21-21 16,1 21-16,-22 0 0,0-22 0,0 1 16,-21 21-16,0-22 0,0 22 0,0-21 15,0 21-15,0 0 0,0-1 0,0 1 16,-21 21-1,0 0-15,0 0 0,0 21 16,21 1-16,-22-1 0,22 21 0,-21 0 16,21-20-16,0 20 0,0 21 15,0-20-15,0-1 0,0 0 0,0 1 16,0 20-16,0-20 0,0-1 0,0 0 16,0 22-16,0-43 0,0 21 15,0 1-15,0-22 0,0 0 16,0 21-16,0-21 0,0 1 15,0-44 17,0 1-32,0 0 15,0 0-15,0-21 0,0 20 0,0 1 16,0-21-16,21 0 0,1 20 0,-22-20 16,21 0-16,0-1 0,0 22 15,0-21-15,0 21 0,1 0 16,-1-1-16,0 22 0,0 0 0,0 0 15,0 0-15,1 0 0,-1 0 0,0 22 16,0-1-16,0 0 0,-21 0 0,21 21 16,-21-20-16,22 20 0,-22-21 15,21 21-15,-21-20 0,0-1 0,0 21 16,0-21-16,0 0 0,0 1 0,0-1 16,0 0-16,0 0 0,0-42 62,0 0-62,21 0 0,-21-1 16,21 1-16,0 0 0,0 0 15</inkml:trace>
  <inkml:trace contextRef="#ctx0" brushRef="#br0" timeOffset="14056.17">19410 762 0,'0'-21'0,"0"42"0,21-63 15,0 42 1,-21 21-1,0 0-15,0 0 0,0 0 16,0 22-16,0-22 0,0 0 0,0 0 16,0 0-16,0 22 0,0-22 15,0 0-15,0 0 0,0 0 0,0 1 16,0-1-16,0 0 16,0-42 15,0 0-31,0-1 15,0 1-15,0 0 0</inkml:trace>
  <inkml:trace contextRef="#ctx0" brushRef="#br0" timeOffset="14220.59">19431 656 0,'0'-21'0,"0"42"0,-21-42 16,21 0-16,0 0 0,-21 0 15,-1 21 16,44 0 1,-1 0-32,0 0 15</inkml:trace>
  <inkml:trace contextRef="#ctx0" brushRef="#br0" timeOffset="14736.31">19875 677 0,'0'22'16,"0"-1"0,0 0-1,0 0-15,-21 0 16,21 0-16,0 1 0,-21-1 0,21 0 16,0 0-16,0 0 0,0 22 15,0-22-15,0 0 0,0 0 0,-21 0 16,21 0-16,0 1 0,-21-22 0,21 21 15,0 0-15,0 0 16,-21-21 0,-1 0-1,22-21-15,0 0 16,0 0-16,0-1 0,0 1 16,0 0-16,0-21 0,22 21 15,-1-22-15,0 1 0,0 21 0,0-22 16,0 1-16,22 21 0,-22 0 0,0-22 15,0 22-15,22 21 0,-22-21 0,0 21 16,21 0-16,-21 0 0,1 0 16,-1 0-16,0 21 0,0 0 0,0 1 15,0-1-15,-21 0 0,22 21 0,-22-21 16,0 1-16,0 20 0,0-21 0,0 21 16,0-20-16,0-1 15,0 0-15,-22 0 0,22 0 0,-21 0 0,0 1 16,21-1-16,-21-21 15,21 21-15,-21-21 16,42 0 0,0 0-1,0 0-15,0-21 0,1 0 0,20 21 16,-21-22-16</inkml:trace>
  <inkml:trace contextRef="#ctx0" brushRef="#br0" timeOffset="15748.51">20955 741 0,'0'0'0,"21"0"0,0-21 16,-21 0-16,0-1 0,0 1 0,0 0 16,-21 21 15,0 0-31,0 0 0,0 21 0,-22 0 16,22 1-16,0-1 0,0 0 15,-22 0-15,22 21 0,0-20 0,0-1 16,0 21-16,0-21 0,-1 22 0,1-22 15,21 0-15,-21 0 0,21 0 0,0 0 16,0 1-16,21-22 16,0 0-1,1 0-15,-1 0 0,21 0 0,-21-22 16,0 22-16,1-21 0,-1 0 16,0 0-16,0 0 0,0 0 15,0-22-15,1 22 0,-1 0 0,0-21 16,-21 20-16,21 1 0,-21 0 0,21 21 15,-21-21-15,0 42 47,0 0-47,0 0 0,0 1 0,0-1 16,0 0-16,-21 0 0,21 0 0,0 22 16,0-22-16,0 21 0,-21-21 15,21 22-15,0-1 0,-21 0 0,21-21 16,0 22-16,0-1 0,0 0 15,0 1-15,0-1 0,0 22 0,0-22 16,0 0-16,0 1 0,0 20 16,0-21-16,0 22 0,0-22 0,0 22 15,0-22-15,0 0 0,0 22 0,0-22 16,-21 1-16,21-1 0,0 0 0,0 22 16,0-22-16,0-21 0,0 22 0,0-1 15,0 0-15,0-21 0,0 1 0,0-1 16,-22-21-1,1 0-15,0 0 0,0 0 16,0-21-16,-22-22 0,22 22 16,-21 0-16,21-21 0,-22 20 0,22-20 15,0 0-15,0 21 0,21-22 0,0 22 16,0-21-16,0-1 0,0 1 0,0 0 16,0-1-16,21 1 0,21-21 15,-20 20-15,20-20 0,0 20 0,1-20 16,-1 21-16,0-22 0,22 1 0,-22-1 15,0 22-15,22-22 0,-1 1 0,-20-1 16,20 1-16,-20-1 0,20 1 16,-21 20-16,1-20 0,-1 21 0,0 20 15,-20-20-15,20 21 0,-21 0 0,0 0 16,-21-1-16,0 1 0,-21 21 31,-21 0-31,21 0 0,-22 21 16,22 1-16,-21-22 0,21 21 0,-1 0 15,1 0-15,0 0 0,0 0 16,21 1-16,0 20 0,0-21 16,0 0-16,0 0 0,21 1 0,-21-1 15,21 0-15,0-21 0,22 21 0,-22 0 16,0 0-16,0-21 16,0 22-16,1-1 0,-22 0 0,21-21 15,-21 21-15,0 0 16,0 0-1,0 1-15,-21-22 16,-1 0-16,22 21 16,-21-21-16,0 0 0,0 0 15,0 0-15,0 0 0,-22 0 0,22 0 16,-21 0-16,-22 21 0,1-21 16</inkml:trace>
  <inkml:trace contextRef="#ctx0" brushRef="#br0" timeOffset="17508.33">3471 2328 0,'0'0'0,"-21"-21"0,0 0 0,0 21 15,21-21-15,-21 21 0,21-21 16,-22 21-16,22-21 16,0-1-1,22 22 1,-1 0-16,0 0 0,0 0 16,0 0-16,0 0 0,22 0 15,-22 0-15,21 0 0,1 0 16,-1 0-16,0 0 0,1 0 0,20 0 15,-21 0-15,1 0 0,20 0 16,1 0-16,-22 0 0,22 0 0,-1 0 16,22 0-16,-22 0 0,22-21 0,0 21 15,-1-21-15,1 21 0,0-21 0,-1 21 16,22-21-16,-21 21 0,-1-21 16,22 21-16,-21-22 0,21 1 0,0 21 15,-1-21-15,-20 0 0,21 21 0,-21-21 16,20 0-16,-20 21 0,21-22 15,0 1-15,0 21 0,-1-21 0,22 0 16,-21 21-16,0-21 0,21 21 16,-21-21-16,21-1 0,-21 22 0,21-21 15,0 0-15,0 21 0,-21-21 16,21 21-16,-22-21 0,22 21 0,-21 0 16,0-21-16,21 21 0,-21 0 0,0-22 15,21 22-15,-21 0 0,-1-21 0,1 21 16,0-21-16,0 21 0,21 0 15,-21-21-15,21 21 0,-21 0 0,21-21 16,-22 21-16,22-21 0,-21-1 0,0 22 16,21 0-16,-21-21 0,0 21 0,21 0 15,-21-21-15,-1 21 0,1 0 16,0-21-16,0 21 0,-21-21 16,20 21-16,1 0 0,0-21 0,0 21 15,0 0-15,0 0 0,-1-22 0,1 22 16,0 0-16,0-21 0,0 21 15,0 0-15,-1 0 0,1-21 0,0 21 16,0-21-16,-21 21 0,20 0 0,-20 0 16,21-21-16,-21 21 0,20 0 0,-20 0 15,21 0-15,-21 0 0,20 0 16,-20 0-16,21-21 0,-21 21 0,-1 0 16,1 0-16,21 0 0,-22 0 0,22 0 15,-21 0-15,21 0 0,-22 0 16,22 0-16,0 0 0,-21 0 0,-1 0 15,1 0-15,0 0 0,-1 0 16,1 0-16,21 0 0,-21 0 0,-1 0 16,1 0-16,21 0 0,-22 0 0,1 0 15,21 0-15,-21 0 0,20 0 0,-20 0 16,21 0-16,0 0 0,-22 0 16,22 0-16,0 0 0,-21 0 0,21 0 15,-22 0-15,22 0 0,-21 0 0,21 0 16,-22 0-16,22 0 0,0 0 15,-21 0-15,20 0 0,-20 0 0,21 0 16,-21 0-16,-1 0 0,1 0 16,0 0-16,20 0 0,-20 0 0,0 0 15,21 0-15,-22 0 0,1 0 0,0 21 16,-1-21-16,-20 0 0,-1 0 16,1 0-16,-1 21 0,1-21 0,-22 0 15,22 0-15,-22 0 0,-21 0 0,21 21 16,-20-21-16,20 0 0,-21 0 15,0 0-15,0 0 0,1 0 16,-1 0 0,-21-21 15,0 0-31,-21 0 16,-1-1-16</inkml:trace>
  <inkml:trace contextRef="#ctx0" brushRef="#br0" timeOffset="26983.43">2498 4191 0,'0'0'0,"0"-21"0,0 0 16,-22 21-16,22-21 0,0-1 0,-21 22 16,21-21-16,0 0 0,0 0 15,-21 21 1,21 21-1,0 0-15,0 0 16,0 22-16,0-22 0,0 21 16,0 1-16,0-1 0,21 0 15,-21 22-15,0-22 0,21 0 0,-21 22 16,0-22-16,0 1 0,0-1 0,0 21 16,0-20-16,0-1 0,0 0 15,0 1-15,0-22 0,0 21 0,0-21 16,0 1-16,0-1 0,0 0 0,22 0 15,-22 0 1,0-42 15,0 0-31,0 0 0,0 0 0</inkml:trace>
  <inkml:trace contextRef="#ctx0" brushRef="#br0" timeOffset="27308.24">2900 4636 0,'0'21'0,"0"0"15,0 0 1,21-21-16,-21 21 16,21-21-16,0 0 15,0 0-15,-21-21 16,22 21-16,-22-21 15,0 0-15,0 0 16,0-1 0,-22 22-1,1 0 1,0 0-16,0 0 16,21 22-16,0-1 15,21-21 16,0 0-31</inkml:trace>
  <inkml:trace contextRef="#ctx0" brushRef="#br0" timeOffset="27687.72">4127 4233 0,'0'0'16,"0"-21"-16,0 42 31,0 1-31,0-1 0,0 0 0,0 0 16,0 21-16,0-20 0,0 20 15,0-21-15,0 21 0,0-20 0,0-1 16,0 21-16,0-21 0,0 0 0,0 1 16,0-1-16,0 0 0,22-21 46,-22-21-46,0 0 16,0-1-16</inkml:trace>
  <inkml:trace contextRef="#ctx0" brushRef="#br0" timeOffset="27932.57">4127 4022 0,'0'0'0,"-21"0"0,0-21 0,0 21 16,0 0-16,21-22 62,0 1-46,0 42 15,0 1-15,21-1-16,0 0 15,0-21-15,0 21 0,-21 0 0</inkml:trace>
  <inkml:trace contextRef="#ctx0" brushRef="#br0" timeOffset="28900.1">4720 4255 0,'-21'0'15,"0"21"1,21 0-16,0 0 16,0 0-16,0 0 0,0 1 15,0-1-15,21 0 0,-21 0 0,0 0 16,21 0-16,-21 1 0,21-1 0,-21 0 16,21 0-16,-21 0 0,0 0 15,0 1 1,0-44 15,-21 1-31,21 0 16,-21 0-16,21-21 0,0 20 15,0 1-15,0-21 0,0 0 0,0 20 16,0-20-16,21 0 0,0-1 16,1 1-16,-1 21 0,0-21 0,0 20 15,21 1-15,-20 21 0,20 0 0,-21 0 16,0 0-16,22 0 0,-22 0 0,0 21 15,0 1-15,0 20 0,-21-21 16,21 21-16,-21-20 0,0 20 0,0-21 16,0 21-16,0 1 0,22-22 15,-22 0-15,0 0 0,21 22 0,-21-22 16,21 0-16,0-21 16,0 0-16,0 0 0,1 0 0,-1 0 15,0 0-15,0 0 0,0-21 0,22 0 16,-22-1-16,0 22 0,21-21 15,-21-21-15,1 21 0,-1 0 0,0-1 16,0-20-16,0 21 0,-21-21 0,0-1 16,21 22-16,-21-21 0,22 21 15,-22-1-15,21 1 0,-21 0 0,0 42 32,0 0-32,0 1 15,0-1-15,0 21 0,0-21 0,-21 22 16,-1-1-16,22-21 0,-21 21 15,21-20-15,0 20 0,0-21 0,0 0 16,0 0-16,0 1 0,0-1 0,0 0 16,21-21-16,1 0 0,20 0 0,-21 0 15,0 0-15,0 0 0,22 0 16,-22 0-16,21-21 0,-21 0 0,22-1 16,-22 1-16,0 0 0,0 0 0,0-21 15,1-1-15,-1 22 0,0-21 0,0-22 16,-21 22-16,0 0 15,21-22-15,-21 22 0,21-22 0,-21 22 16,0 0-16,0-1 0,0 1 0,0 21 16,0-22-16,0 22 0,0 0 15,0 42 1,0 0 0,0 1-16,-21 20 0,21-21 0,0 21 15,0 1-15,0-1 0,0 22 16,0-22-16,0 21 0,0-20 0,0-1 15,0 0-15,0 1 0,0-1 0,0 0 16,0-20-16,0 20 0,0-21 16,21 0-16,1 0 0,-1-21 15,0 22-15,0-22 16,0 0-16,0 0 0,-21-22 16,0 1-16,22 0 0,-22 0 15,0 0-15,0 0 0,0-22 0</inkml:trace>
  <inkml:trace contextRef="#ctx0" brushRef="#br0" timeOffset="29072">6138 4106 0,'0'0'15,"21"-21"1,1 21-16,-1-21 0,0 0 16,0 21-16,0-21 0,22 0 15,-22-1-15,21 22 0,-21-21 16,0 0-16,22 21 0,-22-21 0,-21 0 15,21 0-15,-21-1 16,0 1-16,-21 0 0</inkml:trace>
  <inkml:trace contextRef="#ctx0" brushRef="#br0" timeOffset="29247.9">5630 3852 0,'0'0'0,"-21"0"0,-21 0 0,21 22 15,-1-22-15,1 0 0,0 0 16,21 21-16,21-21 16,0 0-1,1 21-15,-1-21 0,0 0 16,0 0-16,0 0 0</inkml:trace>
  <inkml:trace contextRef="#ctx0" brushRef="#br0" timeOffset="30371.84">7133 4191 0,'0'0'0,"0"-21"0,0 0 0,0 0 15,0-1-15,0 1 16,0 0-16,0-21 0,0 21 0,0-1 16,0 1-16,-21 21 0,0 0 15,0 0-15,-1 0 0,1 0 0,0 0 16,-21 21-16,21 22 0,-1-22 16,1 21-16,-21 1 0,21-1 0,0 0 15,21 22-15,-22-22 0,1 0 16,21 1-16,-21-22 0,21 21 0,0 1 15,0-22-15,0 0 0,0 0 16,21 0-16,0-21 0,1 0 16,-1 0-16,0 0 0,0 0 0,0-21 15,0 0-15,22 0 0,-22 0 0,0-1 16,0 1-16,0-21 0,1 21 16,-1-22-16,0 1 0,-21 0 0,0 21 15,0-22-15,0 1 0,0 0 0,0 20 16,0 1-16,0 0 0,0 0 0,0 42 31,-21 0-31,21 0 0,0 22 16,0-22-16,-21 21 0,21 1 15,0-1-15,-22-21 0,22 21 0,0 1 16,0-22-16,0 0 0,0 21 16,22-20-16,-1-22 0,0 21 0,0 0 15,0-21-15,0 0 0,1 0 0,-1 0 16,21 0-16,-21 0 0,0-21 0,22 0 15,-22-1-15,0 1 0,21-21 16,-20 21-16,20-22 0,-21 1 0,0 0 16,22-22-16,-22 1 0,0 20 15,0-20-15,-21-1 0,21 1 0,-21-1 16,21 22-16,-21-21 0,0 20 0,0 1 16,0 0-16,0-1 0,0 22 15,0 0-15,-21 42 16,0 0-1,21 22-15,0-1 0,-21 0 0,0 1 16,0-1-16,21 0 0,0 22 0,0-1 16,-22 1-16,22-1 0,0-20 0,0 20 15,0 1-15,0-22 0,0 0 16,0 1-16,22-22 0,-1 21 0,0-21 16,0 0-16,0 1 0,0-22 0,22 0 15,-22 0-15,0 0 0,21 0 0,-20 0 16,20 0-16,-21-22 15,0 1-15,0 0 0,1 0 0,-1 0 16,0-22-16,0 22 0,-21-21 0,0 21 16,0 0-16,0-22 0,0 22 0,0 0 15,0 0-15,0 42 32,0 0-32,0 0 0,0 0 15,0 1-15,0-1 0,0 0 0,0 0 16,0 0-16,0 0 0,0 1 15,0-1-15,0 0 16,0 0-16,0-42 47,0 0-47,0 0 0,0-1 16</inkml:trace>
  <inkml:trace contextRef="#ctx0" brushRef="#br0" timeOffset="30515.76">8064 3979 0,'0'0'0,"0"-21"0,22 21 79,-1 0-64,0 0-15</inkml:trace>
  <inkml:trace contextRef="#ctx0" brushRef="#br0" timeOffset="31100.51">8530 4085 0,'21'0'16,"0"0"15,1 0-31,-1 0 15,0 0-15,-21 21 16,0 1-16,0-1 16,0 0-16,-21 0 0,0 0 15,-1 0-15,1 1 0,0-1 0,0 21 16,0-21-16,0 0 0,-1 22 0,22-22 16,-21 0-16,0 0 0,0 0 0,0 1 15,21-1 1,21-21 15,0 0-31,0 0 16,0 0-16,1 0 0,20 0 0,-21 0 15,21 0-15,-20 0 0,20 0 16,0 0-16,1 21 0,-1 0 0,-21-21 16,21 21-16,-20 22 0,20-22 0,-21 0 15,0 21-15,0-21 0,1 22 0,-1-1 16,-21 0-16,0 1 0,0-1 0,0 22 15,0-22-15,0 0 0,0 1 16,-21-1-16,-1 0 0,1 1 16,-21-1-16,21 0 0,0-21 0,-1 22 15,-20-22-15,21 0 0,-21 0 0,20 0 0,-20 1 16,0-1-16,-1-21 0,22 0 16,-21 0-16,-22 0 0,22 0 0,0 0 15,-1 0-15,1-21 0,0-1 0,-1 22 16,22-21-16,0 0 0,0 0 15,0-21-15,21 20 0,-21 1 0,21 0 16,0-21-16,0 21 0,0-22 0,21 1 16,0 0-16,0-1 0,0 1 0,22 0 15,-22-22-15,21 22 0</inkml:trace>
  <inkml:trace contextRef="#ctx0" brushRef="#br0" timeOffset="32804.01">9292 4001 0,'0'0'0,"0"-43"0,0 22 15,0 0-15,0 0 0,0 0 16,0-1-16,0 1 0,0 0 0,-21 21 16,0-21-16,0 21 0,-1 0 0,1 0 15,0 0-15,-21 0 0,21 21 0,-1 0 16,-20 0-16,21 1 0,-21 20 0,20 0 15,1 1-15,0-1 16,0 0-16,0 1 0,0-1 0,21 0 0,0-21 16,0 22-16,0-22 0,0 0 15,0 0-15,0 0 0,21 1 0,0-22 16,0 0-16,0 0 0,0 0 16,1 0-16,-1-22 0,0 1 0,0 0 15,0 0-15,0 0 0,1 0 0,-1-22 16,0 22-16,0-21 0,-21 21 0,0-22 15,21 1-15,-21 0 0,0-1 16,21 1-16,-21 21 0,0 0 0,0-22 16,0 22-16,0 42 31,0 0-31,-21 1 0,21 20 0,0-21 16,0 21-16,0 1 15,0-1-15,0-21 0,0 22 0,0-1 16,0-21-16,0 21 0,21-20 0,1-1 15,-22 0-15,21-21 0,0 21 0,0-21 16,0 0-16,0 0 0,1 0 16,-1 0-16,0-21 0,0 0 0,0 0 15,0-1-15,1 1 0,-1-21 0,0 0 16,0 20-16,0-20 0,0 0 0,1-1 16,-1-20-16,0 21 0,-21-22 15,21 22-15,0-22 0,-21 1 0,0-1 16,0 22-16,0-22 0,0 22 0,0 0 15,0-1-15,0 22 0,0-21 16,0 21-16,-21 21 16,21 21-16,-21 0 0,21 0 15,-21 0-15,21 22 0,0-1 0,0 22 16,0-22-16,0 0 0,-21 22 0,21-1 16,0-20-16,0 20 0,0 1 15,0-1-15,0-21 0,0 22 0,0-22 16,0 1-16,0-1 0,21-21 0,-21 21 15,21-20-15,0-1 0,0-21 16,0 0-16,1 0 0,-1 0 0,0 0 16,0 0-16,0-21 0,0-1 15,1 1-15,20 0 0,-21-21 16,0 21-16,0-22 0,1 22 0,-1-21 16,0 21-16,-21-22 0,0 22 0,21-21 15,-21 21-15,21-1 0,-21 1 16,0 42-1,0 1 1,0-1-16,0 0 0,0 0 0,0 21 16,0-20-16,0 20 0,0-21 0,0 21 15,0-20-15,21-1 0,1 0 16,-22 0-16,21 0 0,0 0 0,-21 1 16,21-22-16,0 0 0,0 0 15,1 0-15,-1 0 0,0 0 0,0-22 16,21 1-16,-42 0 0,22 0 15,-1-21-15,0 20 0,0 1 16,0-21-16,-21 21 0,21-22 0,-21 22 16,22-21-16,-22 21 0,0 0 0,0-1 15,0 44 17,0-1-32,0 0 0,0 21 15,0-21-15,-22 22 0,22-22 0,0 21 16,0-21-16,0 1 0,0 20 15,0-21-15,0 0 0,22 0 16,-22 1-16,21-22 0,0 0 16,0 0-16,0 0 15,-21-22-15,0 1 0,21 0 16,-21 0-16,22 21 0,-22-42 0,0 20 16,0 1-16,0 0 0,0-21 0,0 21 15,0-1-15,-22-20 0,1 21 0,21 0 16,-21 0-16,0-1 0,0 22 15,21-21-15,0 0 0,-21 21 0,-1 0 16,22-21-16,22 0 31,-1 21-15,0 0-16,21 0 0,-21-21 16,22 21-16,-22 0 0,21 0 0,1 0 15,-1 0-15,-21 0 0,21 0 0,-20 0 16,20 0-16,-21 0 0,0 0 0,0 21 15,1 0-15,-1-21 0,-21 21 0,21 0 16,-21 0-16,0 22 0,0-22 16,0 0-16,0 21 0,21-20 0,-21-1 15,0 21-15,0-21 0,0 0 0,0 1 16,0-1-16,0 0 0,0 0 0,0 0 16,0 0-16,0-42 46,0 0-30,0 0-16,0 0 0,0 0 0,0-22 16,0 22-16,0-21 0,0 21 0,21-22 15,0 1-15,1 0 0,20-1 16,-21 1-16,21 0 0,1-1 16,-1 22-16,0-21 0,-20 21 0,20-1 15,21 22-15,-41 0 0,-1 0 0,0 22 16,0-1-16,-21 0 0,0 21 15,0-21-15,0 22 0,0-1 16,0-21-16,0 22 0,0-1 0,0 0 16,0-21-16,0 22 0,0-22 0,0 21 15,0-21-15,0 1 0,-21-1 0,21 0 16,-21 0-16,21-42 47,0 0-47,0 0 0,-21-1 15,-1 1-15,22-21 0</inkml:trace>
  <inkml:trace contextRef="#ctx0" brushRef="#br0" timeOffset="32997.91">11070 3366 0,'0'0'0,"-21"-22"0,0 22 0,0-21 16,-1 21-16,1-21 0,0 21 15,0 0-15,21-21 16,0 42 15,-21-21-15,0 0-16,21 21 0,-22-21 16</inkml:trace>
  <inkml:trace contextRef="#ctx0" brushRef="#br0" timeOffset="33212.76">9673 3620 0,'0'0'0,"-42"21"0,-43 0 15,85 0 1,21-21 0,22 0-16,-22 0 0,21 0 15,22 0-15,-22 0 0,0 0 16,1 0-16,-1 0 0,0 0 15,1-21-15,-1 21 0,-21 0 0,0 0 16,0 0-16,1 0 0</inkml:trace>
  <inkml:trace contextRef="#ctx0" brushRef="#br0" timeOffset="34191.57">2667 6244 0,'0'0'0,"0"-21"0,-21 21 0,21-21 15,0 0 1,0 0-16,0-1 15,21 22 1,0-21-16,0 21 16,0 0-16,1 0 0,-1 0 15,0 0-15,0 21 0,0 1 0,0-1 16,-21 0-16,22 21 0,-22-21 16,0 22-16,0-1 0,0 0 0,0 1 15,-22-1-15,1 0 0,0 1 0,-21-1 16,21 0-16,-22 1 0,1-1 15,-22-21-15,22 0 0,0 22 0,-1-22 16,-20-21-16,21 21 0,-1-21 16,-20 0-16,20 0 0,1 0 0,21 0 15,-21 0-15,20 0 0,1-21 16,0 0-16,21 0 0,0-1 16,0 1-16,0 0 0,0-21 0,0 21 15,21-22-15,22 22 0,-22 0 16,21 0-16,0 0 0,22 21 0,-22 0 15,22 0-15,-22 0 0,22 0 0,-22 21 16,0 21-16,1-21 0,-1 22 16,-21-22-16,0 21 0,0-21 0,1 22 15,-22-1-15,0-21 0,0 21 16,0-20-16,0-1 0,0 0 0,0 0 16,0 0-16,0 0 0,0 1 0,0-1 15,0-42 32,0-1-47</inkml:trace>
  <inkml:trace contextRef="#ctx0" brushRef="#br0" timeOffset="34360.47">3006 6689 0,'0'0'16,"21"0"-16,0 0 78,0-21-78</inkml:trace>
  <inkml:trace contextRef="#ctx0" brushRef="#br0" timeOffset="35405.04">4847 5884 0,'0'0'0,"21"-42"0,-21 21 0,0 0 0,0 0 15,0-1-15,0 1 0,-21 0 16,0 0-16,0 21 0,-22 0 0,22 0 15,-21 0-15,21 0 0,0 0 0,-22 21 16,1 0-16,21 22 0,-22-1 16,22-21-16,-21 43 0,21-22 0,-22 21 15,22-20-15,-21 20 0,21 1 0,0-1 16,-1-20-16,1 20 0,21 1 16,0-22-16,0 21 0,0-20 0,0-22 15,0 21-15,21-21 0,1 1 16,-1-1-16,21-21 0,-21 0 15,22 0-15,-1 0 0,0 0 0,1 0 16,-1-21-16,0 21 0,1-22 0,-1-20 16,21 21-16,-20 0 0,-1-22 15,0 1-15,1 21 0,-1-21 0,0-1 16,1 1-16,-22 0 0,0 20 0,0-20 16,0 21-16,1 0 0,-22 0 0,0 42 31,0 0-16,0 0-15,-22 21 0,22-20 0,-21 20 16,21-21-16,0 21 0,0 1 16,0-22-16,0 21 0,0-21 15,0 1-15,0-1 0,0 0 0,0 0 16,0 0-16,21-21 0,1 0 16,-1 0-16,0 0 0,0 0 15,0 0-15,0-21 0,1 0 0,-1 0 16,0 0-16,0-1 0,0 1 0,-21 0 15,0 0-15,0-21 0,0 20 0,0 1 16,-21-21-16,0 21 0,0 0 16,0-1-16,-1 1 0,1 0 15,0 21-15,0-21 0,0 21 0,21-21 32,21 21-17,0 0-15,0 0 0,22-21 0,-22 21 16,21 0-16,0 0 0,22 0 0,-22 0 15,1 0-15,20 0 0,-21 0 16,22 0-16,-22 21 0,1 0 0,-1 0 16,-21 0-16,0 0 0,0 1 0,1-1 15,-22 0-15,0 0 0,0 21 0,0-20 16,0-1-16,0 0 0,0 0 16,0 0-16,-22 0 0,22 1 15,-21-1-15,0-21 0,0 21 0,21-42 47,0 0-47,0-1 0,0 1 0,0 0 16,0 0-16,0-21 0,0-1 0,21 22 15,-21-21-15,21-1 0,0 22 16,1-21-16,-1 21 0,0 0 0,0-1 16,0 22-16,0 0 0,1 0 0,-1 0 15,0 22-15,0-1 0,0 0 16,0 21-16,1-21 0,-22 22 15,21-22-15,-21 21 0,21 1 0,-21-22 16,0 21-16,0-21 0,0 0 0,0 1 16,0-1-16,0 0 0,0 0 0,0 0 15,21-21 17,0-21-17,0 0-15,1 21 0,-1-21 0,0 0 16</inkml:trace>
  <inkml:trace contextRef="#ctx0" brushRef="#br0" timeOffset="37333.94">6943 6265 0,'0'0'0,"0"-21"0,21 21 0,-21-21 0,21 21 0,-21-21 16,0 0-16,0 0 0,0-1 15,0 1 1,0 0-16,-21 21 0,0 0 15,-1 0-15,1 0 0,0 0 0,-21 0 16,21 0-16,-22 21 0,22 0 0,-21 1 16,21-1-16,-22 21 0,22-21 15,0 22-15,0-22 0,0 21 0,-1 0 16,22 1-16,0-22 0,0 21 0,0-21 16,0 1-16,0-1 0,22 0 15,-1 0-15,0-21 0,0 0 16,0 0-16,0 0 0,1 0 0,-1 0 15,21 0-15,-21-21 0,0 0 0,22 0 16,-22-22-16,0 22 0,0 0 16,0-21-16,1-1 0,-22 1 0,21 21 15,-21-22-15,21-20 0,-21 21 0,21-1 16,-21-20-16,0-1 0,21 1 0,-21 20 16,0-20-16,21-1 0,-21 22 15,0-21-15,0 41 0,0-20 0,0 21 16,-21 42-1,21 0-15,-21 22 16,21-1-16,-21 0 16,0 1-16,21 20 0,0-21 0,0 22 15,0-22-15,-21 22 0,21-22 0,0 22 16,0-22-16,0 0 0,0 22 0,0-22 16,0-21-16,0 22 0,21-1 15,0-21-15,-21 0 0,21 0 0,0 1 16,0-22-16,1 0 0,20 0 0,-21 0 15,0 0-15,0 0 0,1-22 0,-1 1 16,21 0-16,-21 0 0,0 0 16,1-22-16,-1 22 0,0 0 0,0-21 15,-21 21-15,0-1 0,21-20 0,-21 21 16,0 0-16,0 0 0,0-1 16,0 44 15,0-1-31,0 21 0,0-21 15,0 0-15,0 22 0,0-22 0,0 0 16,0 21-16,0-20 0,0-1 16,0 0-16,21 0 0,-21 0 0,22-21 15,-1 0-15,-21 21 0,21-21 0,0 0 16,0 0-16,0 0 0,1-21 0,-1 0 16,0 0-16,0 0 0,21 0 15,-20-1-15,-1 1 0,0-21 16,0 21-16,0-22 0,0 1 0,1 0 15,-1-1-15,0 1 0,-21-21 0,21 20 16,0-20-16,0-1 0,-21 1 16,0-1-16,0 1 0,0 20 0,0 1 15,0 21-15,0 0 0,0 0 0,0-1 16,0 44 0,0-1-16,0 21 0,-21 0 15,21 1-15,0 20 0,-21 85 16,21-84-16,0-1 0,0-20 15,0-1-15,0 0 0,0 1 0,0-1 16,21 0-16,-21 1 16,21-22-16,-21 21 0,0-21 0,22 1 15,-22-1-15,21-21 0,0 0 0,-21 21 16,21-21-16,0 0 0,0 0 0,1-21 16,-1 0-16,0-1 0,21 1 0,-21 0 15,1 0-15,-1-21 0,0 20 16,0 1-16,0-21 0,0 0 15,-21-1-15,22 22 0,-22 0 0,21 0 16,-21 0-16,0 42 16,0 0-1,0 0-15,0 0 0,0 0 16,0 1-16,0 20 0,0-21 16,0 0-16,0 0 0,0 22 0,0-22 15,0 0-15,0 0 0,0 0 0,21 1 16,0-22-16,0 0 0,0 0 15,1 0-15,-1 0 0,0 0 16,0 0-16,0-22 0,0 1 0,22 0 16,-22 0-16,0 0 0,0 0 0,22-1 15,-22 1-15,-21 0 0,21-21 0,0 21 16,-21-1-16,21 1 0,-21 0 0,0 0 16,0 0-16,0 42 31,0 0-16,0 0-15,0 0 0,0 1 0,0 20 16,0-21-16,0 0 0,0 0 0,0 1 16,0-1-16,0 0 0,0 0 0,0 0 15,0 0-15,21-21 16,1 22-16,-1-22 0,0 0 0,0 0 16,0 0-16,22 0 0,-22-22 0,0 1 15,0 0-15,0 21 0,-21-21 0,0 0 16,0 0-16,0-1 0,0 1 0,0 0 15,0 0-15,0 0 0,-21 0 16,0-1-16,0 1 0,0 0 16,-22 0-16,22 0 0,0 0 0,-21 21 15,20-22-15,1 22 0,21-21 16,0 0 0,21 21-16,1-21 15,-1 21-15,21-21 0,-21 21 0,22 0 16,-1-21-16,-21 21 0,21 0 0,1 0 15,-22 0-15,21 0 0,-21 0 0,22 0 16,-22 21-16,0-21 0,0 21 16,0 0-16,1 0 0,-1 0 0,-21 1 15,0 20-15,0-21 0,21 0 0,-21 0 16,21 1-16,-21-1 0,0 0 16,0 0-16,0 0 0,0 0 0,21 1 15,-21-1-15,0 0 0,0 0 0,0 0 16,0-42 31,0 0-47,0 0 0,0 0 15,0-1-15,21 1 0,-21-21 0,22 21 16,-1-22-16,0 1 0,0 21 0,0-21 16,22-1-16,-1-20 0,-21 20 15,21 22-15,1-21 0,-1 21 0,0 0 16,-20-1-16,20 22 0,-21 0 15,0 0-15,22 22 0,-22-1 0,0 0 16,-21 0-16,0 21 0,21 1 0,-21-1 16,0-21-16,0 22 0,0-1 0,0-21 15,0 21-15,0-20 0,-21 20 16,21-21-16,0 0 0,0 0 0,0 1 16,-21-1-16,21 0 0,0 0 15,0-42 16,-21 0-31,21 0 16,-22-1-16,1 1 16,21 0-16,-21 0 0</inkml:trace>
  <inkml:trace contextRef="#ctx0" brushRef="#br0" timeOffset="37539.83">9250 5609 0,'-21'0'0,"42"0"0,-64 0 16,22 0-16,0 0 0,0 0 16,0 0-1,0 0 17,-1 0-17,1 0 1,0 0-16,0 0 0,0 0 0</inkml:trace>
  <inkml:trace contextRef="#ctx0" brushRef="#br0" timeOffset="37760.71">7810 5948 0,'0'0'0,"22"0"15,20 0-15,-21-21 16,21 21-16,1-21 0,-1-1 16,0 22-16,1-21 0,-1 21 0,0 0 15,-20-21-15,-1 21 0,0 0 0,-21-21 16,-21 21 0,0 0-16,-1 0 0</inkml:trace>
  <inkml:trace contextRef="#ctx0" brushRef="#br0" timeOffset="37956.6">7535 5715 0,'0'0'0,"0"-21"16,0 0 15,-21 21 0,0 21-15,0-21-16</inkml:trace>
  <inkml:trace contextRef="#ctx0" brushRef="#br0" timeOffset="39012.19">2180 8276 0,'0'0'0,"-21"-21"16,0 0-16,21 0 15,0 0-15,21-1 16,0 1-16,0 0 0,0 0 0,1 21 16,-1-21-16,21 21 0,0-21 15,-20 21-15,20 0 0,0 0 0,1 0 16,-1 0-16,-21 21 0,21 0 16,1 0-16,-22 21 0,0-20 0,0 20 15,-21 0-15,0 1 0,0-1 0,0 0 16,0 1-16,-21-22 15,0 21-15,0-21 0,0 22 0,-22-22 16,22 0-16,0-21 0,0 21 0,0-21 16,-1 0-16,1 0 15,21-21 1,0 0 0,0 0-16,21 21 0,1-22 0,-1 22 15,0-21-15,0 21 0,0 0 0,22 0 16,-22 0-16,21 0 0,-21 0 15,22 0-15,-1 0 0,-21 21 0,0 1 16,22-1-16,-22 0 0,0 0 0,-21 21 16,0-20-16,0 20 15,0 0-15,0 1 0,0-1 0,-21-21 16,0 21-16,-22 1 0,1-1 0,0-21 16,-1 0-16,1 1 0,-22-1 15,22 0-15,0 0 0,-1-21 0,-20 0 16,21 0-16,20 0 0,-20 0 15,0 0-15,21 0 0,-1 0 0,-20 0 16,21-21-16,0 0 0,0 0 16,-1-1-1,22 1-15,0 0 0,0 0 0,0 0 16,0 0-16,22-1 0,-1 1 16,0 0-16,21 21 0,1-21 15</inkml:trace>
  <inkml:trace contextRef="#ctx0" brushRef="#br0" timeOffset="39239.56">3514 8551 0,'21'0'0,"-42"0"0,63 0 93,-21 0-77</inkml:trace>
  <inkml:trace contextRef="#ctx0" brushRef="#br0" timeOffset="40420.1">5482 7726 0,'0'-21'15,"0"0"-15,0-1 16,0 1-16,0 42 31,0 1-31,0-1 0,21 0 16,-21 0-16,0 21 0,0 1 0,21-1 16,-21 0-16,22 1 0,-22 20 15,0-20-15,0-1 0,21 21 16,-21-20-16,21-1 0,-21 0 0,0 1 15,0-22-15,21 21 0,0-21 0,0 22 16,1-22-16,20 0 16,-21-21-16,0 0 0,0 0 0,1 0 15,-1 0-15,21 0 0,-21-21 0,0 0 16,22 0-16,-22-1 0,0 1 0,0-21 16,22 21-16,-22-22 0,0 1 15,0 0-15,0-22 0,-21 22 0,21 0 16,-21-22-16,22 22 0,-22-1 0,0 1 15,0 0-15,0 21 0,0-22 0,0 22 16,0 0-16,0 0 16,0 42 15,0 0-31,0 0 16,0 0-16,0 1 15,0-1-15,21-21 0,-21 21 0,21 0 16,0-21-16,-21 21 0,21-21 0,0 21 15</inkml:trace>
  <inkml:trace contextRef="#ctx0" brushRef="#br0" timeOffset="40765.87">6689 7853 0,'-22'0'15,"1"0"-15,0 0 16,0 21-16,21 0 15,-21 22-15,21-22 0,0 21 0,0 0 16,0 22-16,0-22 0,0 22 16,0-22-16,21 22 0,-21-1 0,21 1 15,-21-1-15,0 1 0,0-1 0,0 1 16,0-1-16,0 22 0,0-22 0,0 1 16,0-1-16,0 1 0,0-1 15,0 1-15,0-1 0,-21-20 0,21-1 16,0 0-16,0 1 0,0-1 15,0 0-15,0-21 0,0 1 0,-21-1 16,21-42 0,0-22-1,0 22-15,0-21 0,0-1 16,0 1-16,0 0 0,0-22 0,0 1 16,0-1-16,0 1 0,0-22 0,0 22 15</inkml:trace>
  <inkml:trace contextRef="#ctx0" brushRef="#br0" timeOffset="41035.72">6540 8170 0,'0'0'0,"0"-42"0,0 0 0,0-1 16,0 1-16,0 0 0,0 21 0,0-1 15,0 1-15,0 0 0,22 0 0,-1 0 16,0 0-16,21 21 0,-21-22 16,22 22-16,-1 0 0,-21 0 0,22 0 15,-1 0-15,0 0 0,-21 22 0,22-1 16,-22 0-16,-21 21 0,0-21 0,0 22 15,0-22-15,0 21 0,0 1 16,-21-1-16,0 0 0,-22-21 0,22 22 16,-21-22-16,21 0 0,-22 0 0,22 0 15,0 1-15,-21-22 0,20 21 16,1-21 0,21-21-1,21 21-15,1-22 0,20 1 16,-21 0-16,21 0 0</inkml:trace>
  <inkml:trace contextRef="#ctx0" brushRef="#br0" timeOffset="43107.8">7662 7768 0,'-21'0'0,"0"0"0,0 0 15,0 0-15,-22 21 0,22 1 16,0-1-16,0 0 0,0 21 0,-1-21 16,1 22-16,21-1 0,0 0 0,-21 1 15,21-1-15,0 0 0,0 1 0,0-1 16,0-21-16,0 0 0,0 22 15,21-22-15,-21 0 0,21-21 16,1 0-16,-1 0 0,0 0 16,0 0-16,0-21 0,0 0 0,1 0 15,20-1-15,-21 1 0,0-21 0,22 21 16,-22-22-16,0 1 0,21-21 16,-21 20-16,1 1 0,20-22 0,-42 22 15,21-21-15,0 20 0,0-20 0,-21 20 16,0 1-16,0-21 0,0 20 0,0 22 15,0-21-15,0 21 0,0-1 16,0 44 0,0-1-16,0 0 15,0 0-15,0 21 0,-21 1 0,21-1 16,-21 0-16,21 1 0,0-1 16,0 0-16,0 22 0,0-22 0,0 1 15,0 20-15,21-21 0,0 1 0,1-22 16,20 21-16,-21-21 0,0 1 0,22-1 15,-22 0-15,21 0 0,0-21 16,-20 0-16,20 0 0,-21 0 0,21 0 16,-20-21-16,20 0 0,0 0 0,-21-1 15,22-20-15,-1 21 0,-21 0 0,22-22 16,-22 1-16,0 0 0,0 21 16,-21-22-16,0 1 0,0 21 0,0 0 15,0-22-15,-21 22 0,0 0 0,0 0 16,-1 21-16,1 0 0,-21 0 15,21 0-15,0 0 0,-1 21 0,1-21 16,0 21-16,0 0 0,0 0 16,21 1-16,0 20 0,0-21 0,0 21 15,0-20-15,0-1 0,0 21 0,0-21 16,0 0-16,0 1 0,0-1 0,0 0 16,0 0-16,21-21 0,0 0 0,0 0 15,0 0-15,1 0 16,-1-21-16,0 0 0,-21 0 15,21-1-15,0 1 0,-21 0 0,0-21 16,0 21-16,0-1 0,0-20 0,21 21 16,-21 0-16,0 0 0,0-1 15,0 1-15,0 0 0,0 42 32,0 0-32,0 1 0,0-1 15,0 21-15,0-21 0,0 22 0,22-22 16,-22 21-16,0-21 0,21 0 15,0 1-15,-21 20 0,21-42 0,0 21 16,0 0-16,1-21 0,-1 0 16,0 0-16,0 0 0,0 0 0,0 0 0,22 0 15,-22-21-15,21 0 0,-21 0 16,1-22-16,20 22 0,-21-21 16,0 21-16,22-22 0,-22 1 0,0 0 15,0-1-15,-21-20 0,21 21 0,-21-22 16,21 1-16,-21-1 0,0 1 0,0-1 15,0 22-15,0-22 0,0 22 16,0 0-16,0 20 0,0 1 0,0 0 16,-21 21-16,0 0 0,21 21 15,0 0-15,0 1 0,-21 20 0,21 21 16,0-20-16,-21 20 0,21 1 0,0-1 16,0 1-16,0-1 0,0-20 15,0 20-15,0 1 0,0-22 0,0 21 16,0-20-16,0-1 0,21-21 15,0 22-15,0-22 0,-21 21 0,21-42 16,1 21-16,-1 0 0,0-21 0,0 0 16,0 0-16,22 0 0,-22-21 15,0 0-15,0 0 0,21 0 0,-20 0 16,-1-1-16,21-20 0,-21 21 16,0-21-16,1-1 0,-1 22 0,0-21 15,0-1-15,0 22 0,0-21 0,-21 21 16,0 0-16,22-1 0,-22 1 0,21 21 15,-21 21 1,0 1-16,0 20 16,0-21-16,0 0 0,0 0 0,0 22 15,0-22-15,0 0 0,21 21 0,-21-20 16,21-1-16,-21 0 0,0 0 0,21 0 16,0-21-16,-21 21 0,22-21 15,-1 0-15,0 0 0,0 0 16,0 0-16,0-21 0,1 0 0,-1 21 15,0-21-15,0 0 0,0 0 0,0-1 16,1 1-16,-22-21 0,21 21 0,0 0 16,-21-1-16,0 1 0,21 0 15,0 21-15,-21 21 16,0 0 0,0 1-16,0-1 0,0 0 15,0 0-15,0 0 0,21 22 0,-21-22 16,0 0-16,22 0 0,-22 0 0,0 0 15,21 1-15,0-22 16,0 0 0,0 0-16,0 0 0,-21-22 15,0 1-15,0 0 0,0 0 16,0 0-16,0 0 0,0-1 0,-21 1 16,21 0-16,-21 0 0,0-21 15,-21 20-15,20 1 0,1 0 0,0 0 0,21 0 16,-21 0-16,21-1 0,0 1 15,0 0-15,0 0 16,0 0-16,21 21 0,-21-21 0,42 21 16,-20-22-16,-1 22 0,0 0 0,21 0 15,-21 0-15,1 0 0,20 0 0,-21 0 16,0 22-16,0-1 0,22 21 0,-22-21 16,0 0-16,0 1 0,0 20 0,-21-21 15,0 0-15,22 0 0,-22 22 16,0-22-16,21 0 0,-21 0 0,0 0 15,0 1-15,0-1 0,0 0 0,0 0 16,0-42 31,0 0-47,0 0 0,0-1 0,0 1 16,0 0-16,0 0 0,0-21 15,21 20-15,-21-20 0,21 0 0,0-1 16,0 1-16,22-21 0,-22 20 0,0 1 15,21 0-15,-20-1 0,20 22 0,-21 0 16,21 0-16,-20 21 0,-1 0 16,0 0-16,21 21 0,-21 21 0,1-21 0,-1 22 15,-21-1-15,21 0 16,-21 1-16,21-1 0,-21 0 0,21 1 0,-21-1 16,0-21-16,0 22 0,0-22 15,0 0-15,0 21 0,0-21 0,0 1 16,0-1-16,-21-21 31,0-21-15,0-1-16,0 1 0,-1 21 15,-20-21-15,21 0 0,-21-21 16</inkml:trace>
  <inkml:trace contextRef="#ctx0" brushRef="#br0" timeOffset="43288.21">10499 7091 0,'-22'-42'16,"44"84"-16,-44-106 0,22 43 0,-21 21 16,0 0-16,0 0 15,0 0 1,21 21 0,-21-21-16,21 22 15,-22-22-15,1 0 0,0 0 0,0 21 16,0-21-16,0 0 0</inkml:trace>
  <inkml:trace contextRef="#ctx0" brushRef="#br0" timeOffset="43484.09">8678 7493 0,'0'0'0,"-84"64"15,62-64-15,44 0 16,-1 0-1,21-22-15,0 1 0,1 21 0,-1-21 16,22 0-16,-1 0 0,1 0 16,-1-1-16,1 1 0,-1 0 15,22 0-15,-1 0 0,1-22 0,0 22 16,21-21-16</inkml:trace>
  <inkml:trace contextRef="#ctx0" brushRef="#br0" timeOffset="43933.99">13166 6160 0,'0'0'0,"42"-22"16,-21 1-16,43-42 15,-43 20-15,-21 22 0,0 0 16,0 0-16,21 0 0,-21 0 16,0-1-16,-21 22 15,0 0-15,-1 0 0,1 0 16,-21 22-16,0-1 0,-1 0 16,1 21-16,-22 1 0,1 20 0,-1 1 15,1 20-15,-1 22 0,-20 0 0,-1 0 16,0 0-16,1 21 0,20-22 0,-20 22 15,20 0-15,1-21 0,-1 0 0,22-21 16,-1-1-16,22 1 0,0 0 16,21-22-16,0 1 0,0-1 0,0 1 15,21-22-15,0 22 0,1-22 16,20 0-16,0 1 0,1-22 0,-1 21 16,0-21-16,1 0 0,-1 1 0,0-22 15,-21 0-15,22 21 0,-1-21 0,-21 0 16,22 0-16,-22 0 0,0-21 0,0-1 15,0 1-15,0 0 0,-21 0 0</inkml:trace>
  <inkml:trace contextRef="#ctx0" brushRef="#br0" timeOffset="44524.32">13166 7345 0,'0'-21'0,"0"0"16,-22 21 0,22 21-16,0 0 15,-21 0-15,21 0 0,-21 0 0,21 1 16,-21 20-16,21-21 0,-21 21 0,0 1 15,21-22-15,0 0 0,0 21 0,-22-20 16,22-1-16,0 0 0,0 0 0,0 0 16,0 0-16,0-42 47,0 0-32,0 0-15,0 0 0,0 0 0</inkml:trace>
  <inkml:trace contextRef="#ctx0" brushRef="#br0" timeOffset="44684.23">13017 7154 0,'0'0'0,"0"-21"0,0 0 15,0 0-15,0 0 0,22 21 63,-1 21-63,0 0 15,0-21-15,0 21 0,0 0 0,1-21 16</inkml:trace>
  <inkml:trace contextRef="#ctx0" brushRef="#br0" timeOffset="45123.77">13547 7303 0,'21'42'16,"-21"-21"-16,0 0 0,0 0 15,0 1-15,0-1 0,0 0 16,0 0-16,0 0 0,0 0 0,0 1 0,0-1 16,0 0-16,0 0 15,0 0-15,0 0 0,0 1 0,0-1 16,0 0 0,-21-21-1,21-21 1,0 0-16,0-1 0,0 1 0,0 0 15,0 0-15,0-21 0,0 20 0,0-20 16,0 0-16,21-1 0,0 1 16,0 0-16,-21-1 0,21 22 0,0-21 15,1 21-15,-1 0 0,21-1 16,-21 1-16,0 21 0,22 0 0,-22 0 16,0 21-16,0 1 0,0-1 0,1 21 15,-1-21-15,-21 22 0,21-1 0,-21-21 16,0 21-16,0 1 0,0-22 0,0 21 15,0-21-15,0 1 0,0-1 16,0 0-16,0 0 0,0 0 16,21-21-1,0 0-15,0 0 16,1 0-16,-1-21 0,0 21 16</inkml:trace>
  <inkml:trace contextRef="#ctx0" brushRef="#br0" timeOffset="47352.32">14457 7176 0,'0'0'15,"0"-22"-15,0 1 0,0 0 0,0 0 0,0 0 16,0 0-16,0-1 0,0 1 16,0 0-16,-21 0 0,-1 21 15,22 21 1,-21 0-16,0 0 15,21 1-15,-21 20 0,21 0 16,0 1-16,-21-1 0,0 0 0,21 1 0,-22-1 16,22 0-16,0-21 0,0 22 15,0-1-15,0-21 0,0 22 0,0-22 16,0 0-16,0 0 0,22-21 16,-1 21-16,0-21 0,0 0 0,0 0 15,22 0-15,-22 0 0,0-21 0,21 0 16,-21 0-16,22 21 0,-22-43 0,0 22 15,21 0-15,-20-21 0,-1 21 0,21-22 16,-21 22-16,-21-21 0,21-1 0,-21 22 16,0-21-16,0 21 0,0 0 0,0-22 15,0 22-15,-21 21 16,0 0-16,0 0 16,0 21-1,21 0-15,21 1 16,0-1-1,0-21-15,0 0 0,1 21 0,-1-21 16,21 21-16,-21-21 0,0 21 0,1 0 16,-1 1-16,0-1 0,0 0 15,-21 0-15,0 0 0,0 0 16,0 1-16,0-1 0,0 0 0,0 0 16,0 0-16,0 0 15,21-21 1,0 0-16,1 0 15,-1 0-15,0 0 0,0 0 0,0 0 16,0-21-16,1 21 0,-1-21 0,0 0 16,0 21-16,0-21 0,0 0 15,22-1-15,-22-20 0,0 21 0,-21 0 16,21-22-16,0 22 0,-21-21 0,0 21 16,0-22-16,0 22 0,0 0 0,0 0 15,0 0-15,-21 21 16,0 0-16,0 0 15,0 21-15,0 0 0,-1 0 0,1 0 16,21 1-16,0 20 0,0-21 16,-21 0-16,21 22 0,0-22 15,0 0-15,0 0 0,0 0 0,21 0 16,0 1-16,1-1 0,-1-21 0,0 0 16,0 21-16,0-21 0,22 0 0,-22 0 15,0 0-15,0 0 0,21 0 0,-20-21 16,-1 0-16,0-1 0,0 1 0,21 0 15,-20 0-15,-1 0 0,0 0 0,0-1 16,0-20-16,0 21 0,1 0 16,-1 0-16,0-1 0,-21 1 0,21 0 15,0 21-15,-21 21 32,0 0-32,0 1 0,0-1 15,-21 0-15,21 0 0,-21 0 0,21 0 16,0 22-16,0-22 0,0 0 0,-21 0 15,21 0-15,0 1 0,0-1 16,-21-21-16,21-21 31,0-1-15,0 1-16,21 0 0,0 0 16,-21-21-16,21 20 0,-21 1 0,21 0 15,0-21-15,-21 21 0,22-1 0,-1 22 16,0-21-16,-21 0 0,21 21 15,0 0-15,0 0 0,1 0 16,-22 21-16,21 0 0,-21 1 0,21-1 16,-21 0-16,21 21 0,-21-21 15,0 1-15,0-1 0,0 0 16,0 0-16,21 0 0,0 0 16,-21 1-16,22-22 15,-1 0-15,0 0 16,0-22-16,0 22 0,0-21 0,1 0 15,-22 0-15,21 0 0,21 0 16,-21-1-16,0 1 0,-21-21 0,22 21 16,-1 0-16,0-1 0,0-20 0,0 21 15,-21 0-15,21 0 0,-21-1 16,22 22-16,-22 22 31,0-1-31,0 0 0,-22 0 0,1 0 16,21 0-16,-21 1 0,21 20 0,0-21 15,-21 21-15,21-20 0,0-1 0,0 21 16,0-21-16,0 0 0,0 1 0,0-1 16,21-21-16,0 0 0,0 0 15,1 0-15,-1 0 0,0 0 16,0 0-16,0 0 0,0 0 0,1-21 0,-1 21 16,0-22-16,0 1 15,0 0-15,0 0 0,1 0 0,-22 0 16,21-1-16,0-20 0,-21 21 0,0-21 15,0 20-15,21-20 0,-21 21 0,21 0 16,-21 0-16,0-1 0,0 1 16,-21 42-1,0 1-15,21-1 16,-21 0-16,21 0 0,0 0 0,0 22 16,-21-22-16,21 0 0,0 21 0,0-21 15,0 1-15,0-1 0,21 0 16,0-21-16,0 0 0,0 0 15,0 0-15,1 0 0,-1 0 16,0 0-16,0 0 0,21-21 0,-20 0 16,-1-1-16,21 1 0,-21 0 0,0 0 15,22 0-15,-22 0 0,0-1 16,21 1-16,-20 0 0,-1 0 0,0 0 16,0 0-16,0 21 0,-21-22 0,0 44 31,0-1-31,-21 0 15,21 0-15,-21 0 0,0 22 0,21-22 16,0 0-16,-21 0 16,21 0-16,-22 0 0,22 1 0,0-1 15,0 0-15,0-42 32,22 0-17,-1-1-15,0 1 0,-21 0 0,21 0 16,0 0-16,-21 0 0,21-1 0,1 1 15,-22 0-15,21 0 0,-21 0 0,0 0 16,21-1-16,0 22 0,0 0 16,-21 22-1,0-1 1,0 0-16,0 0 0,0 0 0,0 0 16,0 1-16,0 20 0,0-21 0,0 0 15,0 0-15,0 1 0,0-1 0,21-21 16,1 21-16,-1-21 0,0 0 15,0 0-15,0 0 0,0 0 0,1 0 16,-1-21-16,0 21 0,0-21 0,0-1 16,0 1-16,22 0 0,-43 0 0,21 0 15,0 0-15,0-1 0,0-20 0,1 21 16,-22-21-16,21 20 0,-21-20 16,0 0-16,21-1 0,0 1 15,-21 0-15,21-1 0,-21-20 0,0 21 0,0-1 16,0-20-16,0 20 0,21 1 15,-21 21-15,0-21 0,0 63 16,0 0 0,-21 21-16,21 1 0,-21-1 0,21 21 15,0-20-15,-21 20 0,0-20 16,21-1-16,0 21 0,-21-20 0,21-1 16,0 0-16,0 1 0,0-1 0,0 0 15,0-20-15,0-1 0,0 21 0,0-21 16,0 0-16,21-21 0,-21 22 0,21-22 15,0 0-15,0 0 0,0 0 16,1 0-16,-1-22 0,0 1 16,0 0-16,-21 0 15,21 0-15,-21 0 0,0-22 0</inkml:trace>
  <inkml:trace contextRef="#ctx0" brushRef="#br0" timeOffset="47536.22">17907 6879 0,'0'0'0,"-21"0"16,42 0 15,0 0-31,0 0 0,0 0 0,1 0 16,-1 0-16,21-21 0,-21 21 0,22-21 16,-22 21-16,21-21 0,-21 0 15,22 21-15,-1-22 0,0 1 0,1 0 16,-22 0-16,21 0 0</inkml:trace>
  <inkml:trace contextRef="#ctx0" brushRef="#br0" timeOffset="47860.03">19304 6117 0,'0'0'0,"42"-42"0,-42 21 15,0-22-15,0 1 0,0 21 0,0 0 16,0 0-16,0-1 0,0 1 0,0 0 0,-21 42 31,0 0-31,0 22 0,0-22 0,-1 21 16,1 22-16,0-1 0,0 1 15,-21-1-15,20 22 0,-20 0 0,21-1 16,-21 1-16,-1 0 0,1-1 0,0 1 16,-1 0-16,1-1 0,0 1 0,-1 0 15,-20-22-15,20 22 0,1-22 0,-21 1 16,20-1-16,1 1 0,21-1 0,0-20 15,-1 20-15,1-21 0,21-20 0,0 20 16,0-21-16,0 0 0,0 0 16,0 1-16,21-22 0,1 0 15,-1-22-15,0 1 0,-21 0 16,21-21-16</inkml:trace>
  <inkml:trace contextRef="#ctx0" brushRef="#br0" timeOffset="48452.69">19325 7112 0,'0'0'0,"21"-21"0,0 21 16,1 0-16,-22-21 15,21 21-15,-21-21 0,21 21 0,-21-22 16,0 1-16,0 0 0,0 0 15,0 0-15,0 0 0,0-1 16,-21 1-16,0 0 0,-1 0 0,1 21 16,0-21-16,0 21 0,-21 0 0,20 0 15,-20 0-15,21 0 0,-21 21 0,-1 0 16,1 0-16,21 0 0,-22 1 0,22 20 16,-21-21-16,21 21 0,0-20 0,-1 20 15,22 0-15,-21-21 0,21 1 16,0 20-16,0-21 0,0 0 0,21 0 15,1 1-15,-1-22 0,0 0 16,0 21-16,0-21 0,0 0 0,22 0 16,-22 0-16,21-21 0,-21 21 0,22-22 15,-22 1-15,21 0 0,-21 0 0,22-21 16,-22 20-16,21-20 0,-21 0 0,1-1 16,-1 1-16,0 0 0,0-22 0,0 1 15,0 20-15,-21-20 0,0-1 0,0 1 16,22-1-16,-22 22 0,0 0 15,0-1-15,0 22 0,0 0 0,-22 42 32,1 0-32,21 22 0,0-1 0,0 22 15,0-22-15,-21 21 0,21 1 0,0-1 16,0-20-16,0 20 0,0-20 0,0-1 16,0 21-16,0-20 0,0-22 15,0 21-15,0 1 0,21-22 0,-21 0 16,21 0-16,-21 0 0,0 0 0,22-21 15,-1 0-15,0 0 0,0 0 16,0 0-16,-21-21 0,21 0 0,1 21 16</inkml:trace>
  <inkml:trace contextRef="#ctx0" brushRef="#br0" timeOffset="48797.5">19833 6985 0,'21'0'0,"0"0"15,1 0 1,-1 0-16,0 0 16,0 0-16,0 0 0,0 0 0,1 0 15,-1-21-15,0 21 0,0-21 0,0 21 16,0-21-16,-21-1 0,22 22 0,-22-21 16,0 0-16,0 0 0,-22 21 15,1 0 1,0 0-16,-21 0 0,21 0 15,-1 21-15,1 0 0,-21 0 16,21 1-16,0 20 0,-1-21 0,1 0 16,0 22-16,21-22 0,0 0 0,0 21 15,0-21-15,0 1 0,0-1 0,0 0 16,0 0-16,21 0 0,0-21 0,22 21 16,-22-21-16,0 0 0,0 0 0,22 0 15,-22 0-15,0 0 0,21 0 0,-21 0 16,1 0-16,20 0 0,-21 0 0,0-21 15</inkml:trace>
  <inkml:trace contextRef="#ctx0" brushRef="#br0" timeOffset="50736.32">20532 6900 0,'0'0'0,"0"-21"0,0 0 0,0 0 16,0 42 15,-22 0-31,1 0 0,0 1 15,0-1-15,0 0 0,0 0 0,21 21 16,-22-20-16,22 20 0,-21 0 0,21-21 16,0 22-16,0-22 0,0 0 15,0 0-15,0 0 0,21 1 0,1-1 0,-22 0 16,21-21-16,0 0 0,0 0 16,21 0-16,-20 0 0,-1 0 0,21 0 0,-21-21 15,0 21-15,22-21 0,-22-1 16,0 22-16,21-21 0,-20-21 0,-1 21 15,0 0-15,0-1 0,0-20 16,-21 21-16,0 0 0,0 0 0,0-1 16,0-20-16,0 21 0,0 0 15,0 0-15,-21 21 0,0 0 0,0 0 16,21 21 15,21 0-31,0 0 0,0-21 16,0 21-16,-21 0 0,22 1 0,-22-1 15,21 0-15,-21 0 0,0 0 16,0 0-16,0 1 0,0-1 16,0 0-16,0 0 0,0 0 15,0 0-15,0 1 16,21-22-16,0 0 0,0 0 0,0 0 16,1 0-16,-1 0 0,0 0 0,0 0 15,0 0-15,22-22 0,-22 22 0,0-21 16,0 0-16,0 21 0,0-21 0,1-21 15,-1 20-15,0 1 0,0-21 16,-21 21-16,0-22 0,21 22 16,-21 0-16,0-21 0,0 21 0,0-1 15,0 1-15,0 0 0,-21 21 16,0 0-16,0 0 0,0 0 16,21 21-16,-22 0 0,22 1 0,-21-1 15,21 0-15,0 0 0,0 0 0,0 0 16,0 1-16,0-1 0,0 0 0,0 0 15,0 0-15,0 0 0,21 1 0,1-1 16,-1 0-16,0 0 0,0-21 16,0 21-16,22-21 0,-22 0 15,0 0-15,0 0 0,0 0 0,0 0 16,1-21-16,-1 0 16,-21 0-16,21 0 0,-21-1 0,0 1 15,21-21-15,-21 21 0,21 0 0,-21-1 16,21 1-16,-21 0 0,0 0 0,22 0 15,-22 42 17,0 0-32,0 0 0,0 0 15,0 22-15,0-22 0,0 0 0,0 0 16,0 0-16,0 1 0,0-1 0,0 0 16,0 0-16,0 0 0,0-42 46,0 0-46,0 0 16,0 0-16,0-1 0,0 1 0,21 21 16,-21-21-16,0-21 0,0 21 0,21-1 15,0 1-15,0 0 0,-21 0 0,21 21 16,-21-21-16,22 0 0,-1 21 16,0 0-16,-21 21 15,0 0-15,0 0 0,0 0 16,0 0-16,0 1 0,0-1 15,0 0-15,21 21 0,-21-21 0,0 1 16,21-1-16,-21 0 0,0 0 0,0 0 16,21-21-16,1 21 0,-1-21 15,0 0-15,0 0 0,0 0 16,0 0-16,1 0 0,-1-21 16,0 0-16,0 21 0,0-21 0,0 0 15,1-22-15,-1 22 0,0 0 0,0 0 16,-21-21-16,21 20 0,-21 1 15,21 0-15,-21 0 0,0 0 0,0 0 16,0 42 15,0 0-31,0 0 16,0 0-16,0 0 0,0 1 0,0-1 16,0 0-16,0 0 0,0 0 15,22-21-15,-1 21 0,0 1 0,21-22 16,-21 21-16,22-21 0,-22 21 0,21-21 15,1 0-15,-22 0 0,21 0 16,0 0-16,-20 0 0,20 0 0,-21-21 16,0 0-16,0-1 0,1 1 0,-1 0 15,-21 0-15,0 0 0,0 0 0,0-1 16,0 1-16,0-21 0,0 21 0,0 0 16,-21-1-16,-1 1 0,1 21 15,0 0-15,0 0 0,0 0 16,21 21-16,0 1 15,-21-22-15,21 21 0,0 0 0,0 0 16,0 0-16,0 0 0,0 1 0,0-1 16,0 0-16,0 0 0,21 0 0,-21 0 15,21-21-15,0 22 0,0-22 0,0 0 16,1 0-16,-1 0 0,0 0 16,0 0-16,0 0 0,0-22 0,1 22 15,-1-21-15,21 0 0,-42 0 16,21 21-16,0-21 0,1 0 0,-1-1 15,0 1-15,-21 0 0,0 0 16,21 0-16,0 21 0,-21 21 31,0 0-15,0 0-16,0 0 0,0 1 16,0-1-16,0 0 0,0 0 15,21 0-15,1 0 0,-22 1 0,21-1 16,0 0-16,0 0 0,0-21 15,0 0-15,1 0 0,-1 0 16,0 0-16,0 0 0,0-21 0,-21 0 16,43 0-16,-22-1 0,0 1 0,0 0 15,0 0-15,22-21 0,-22-1 16,0 1-16,0 0 0,0-1 0,0 1 16,1-22-16,-22 1 0,21-1 15,-21 1-15,21-1 0,-21 22 0,0-21 16,0-1-16,0 22 0,0-1 0,0 22 15,-21 0-15,21 0 0,-21 21 0,-1 0 16,1 0-16,0 21 0,0 0 16,0 22-16,21-1 0,-21 0 0,21 1 15,0-1-15,0 21 0,0 1 16,-22-22-16,22 22 0,0-22 0,0 22 16,0-22-16,0 0 0,0 22 0,0-22 15,22 0-15,-1-20 0,0 20 0,-21 0 16,21-21-16,0 1 0,0-1 15,1 0-15,-22 0 0,21 0 0,0-21 16,0 0-16,0 0 0,0 0 0,1 0 16,-1-21-16,0 0 0,0 0 15,0 0-15,-21-1 0,21-20 0,-21 21 16,0 0-16</inkml:trace>
  <inkml:trace contextRef="#ctx0" brushRef="#br0" timeOffset="50920.21">23410 6773 0,'0'0'0,"-42"22"0,21-1 0,63-21 31,-21 0-31,0 0 0,22 0 16,-22 0-16,21 0 0,1-21 0,-1 21 16,0-22-16,22 22 0,-22-21 0,22 21 15,-22-21-15,0 21 0,22-21 0,-22 0 16,0 0-16,1-1 0,-22 1 15</inkml:trace>
  <inkml:trace contextRef="#ctx0" brushRef="#br0" timeOffset="51228.04">24384 5694 0,'0'0'0,"0"-21"0,21 21 16,0 0-16,22 21 0,-1 0 0,0 0 16,1 0-16,-1 22 0,0-1 15,1 0-15,-1 22 0,0-22 0,-21 22 16,1-1-16,-1 1 0,-21 20 0,0-20 16,0 21-16,0-22 0,0 22 0,-21-22 15,-22 1-15,22-1 0,-21 1 16,-1-1-16,1-20 0,-21 20 0,20-21 15,-20 22-15,20-22 0,-20 1 16,21-1-16,-1 0 0,-20 1 0,20-1 16,1 0-16,0-21 0,21 1 0,-22-1 15,1 0-15,0-21 0,20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2:14:58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8107 0,'0'-21'16,"0"0"-1,0-1 1,0 1-1,0 0-15,0 0 0,0 0 16,0 0-16,0-1 16,0 1-16,0 0 15,0 0-15,0 42 47,0 0-47,0 0 16,0 1-16,-21-1 0,21 21 15,0-21-15,0 22 0,0-1 0,-21 0 16,21 1-16,0-22 0,0 21 0,0 0 16,0-20-16,0 20 15,0-21-15,0 0 0,0 0 0,0 1 16,0-1-16,0 0 0,21-21 0,0 0 16,0 21-16,0-21 0,1 0 15,-1 0-15,0 0 16,0 0-16,0 0 0,0-21 15,1 0 1,-22 0-16,0-1 0,0 1 16,0 0-16,0-21 0</inkml:trace>
  <inkml:trace contextRef="#ctx0" brushRef="#br0" timeOffset="392.77">3429 7557 0,'0'0'16,"-21"0"-16,0 0 0,21 21 16,-22 0-16,22 0 0,0 0 15,0 0-15,0 1 16,0-1-16,22-21 15,-1 0-15,0 0 16,0 0-16,0 0 16,0 0-16,1-21 15,-22-1-15,0 1 16,0 0-16,-22 21 16,1 0-16,0 0 15,0 0-15,0 21 16,21 0-16,0 1 15,0-1-15,0 0 16,0 0 0,21-21-16,0 0 0,0 0 15,0 0-15,1 0 0</inkml:trace>
  <inkml:trace contextRef="#ctx0" brushRef="#br0" timeOffset="851.5">4149 7959 0,'0'21'0,"-22"0"0,1 0 15,21 0 1,21-21 31,1 0-32,-1 0-15,0 0 0,0 0 16,0 0-16,-21-21 0,21 21 16,1 0-16,-1 0 15,0 0-15,0 0 16,0 0-16,0 0 16,-21-21 15</inkml:trace>
  <inkml:trace contextRef="#ctx0" brushRef="#br0" timeOffset="1124.34">4233 8170 0,'0'0'0,"-21"22"15,21-1-15,0 0 16,21-21 15,0 0-31,1 0 16,-1 0-16,0 0 16,0 0-16,0 0 0,0 0 15,1 0-15,-1 0 16,0 0-16,0 0 15,0 0 1,-21-21 0,21 21-16,1-21 0</inkml:trace>
  <inkml:trace contextRef="#ctx0" brushRef="#br0" timeOffset="1771.85">5165 7726 0,'0'0'0,"-22"0"0,1 0 15,0 0 1,42 0 47,-21-21-63,21 21 0,1 0 31,-1 0-16,0-21 95,0 21-95,0 0-15,0 0 16,1 0-16,-1 0 0,0 0 16,0 0-16,0 0 0,0 0 0,22-22 15,-22 22-15,0 0 0,0 0 16,0-21-16,1 21 0,-1 0 16,-42 0 30,-1 0-30,1 0-16,0 0 0,0 0 16,0 0-16,0 0 15,-1 0-15,1 0 0,0 0 16</inkml:trace>
  <inkml:trace contextRef="#ctx0" brushRef="#br0" timeOffset="2384.01">5270 7641 0,'0'0'0,"-21"0"0,0 0 15,0 21 1,0-21-16,21 22 0,0-1 15,-21-21-15,21 21 16,0 0 0,0 0-16,0 0 0,0 1 15,0-1-15,0 0 16,-22 0-16,22 0 0,0 0 0,0 1 16,0-1-16,0 0 0,0 0 15,-21 0-15,21 0 0,0 1 16,0-44 31,0 1-47,21 21 15,-21-21-15,22 0 0,-22 0 16,21 21-16,-21-21 0,21 21 16,0 0-16,-21-22 0,21 22 0,0 0 15,1-21-15,-1 21 16,0 0-16,0 0 0,0 0 15,0 0-15,1 0 0,-1 0 16,0 0-16,0 21 0,0-21 16,0 22-16,1-1 0,-22 0 15,21-21-15,-21 21 0,0 0 0,0 0 16,0 1-16,0-1 16,0 0-16,0 0 0,0 0 0,0 0 15,-21 1-15,-1-1 0,1-21 16,0 21-16,0 0 0,0 0 0,-22-21 15,22 21-15,0-21 0,0 22 16,0-22-16,0 21 0,-1-21 0,1 0 16,0 0-16,0 0 0,0 0 15,0 0-15,-1 0 16,1 0 0,21-21-1,0-1 48,0 1-63,21 21 15</inkml:trace>
  <inkml:trace contextRef="#ctx0" brushRef="#br0" timeOffset="3204.16">7408 7705 0,'0'0'0,"0"-21"0,21 21 16,1-22-16,-22 1 31,0 42 0,0 1-15,0-1-16,0 0 0,0 0 16,0 0-16,0 0 0,0 1 15,0-1-15,0 21 0,0-21 16,0 0-16,0 1 0,0 20 0,0-21 15,0 0-15,21 0 0,-21 1 0,0-1 16,0 0-16,0 0 0,0 0 0,0 0 16,21-21-16,-21 22 15,21-22-15,-21-22 47,0 1-47,0 0 0,0 0 16,0 0-16,0-22 0</inkml:trace>
  <inkml:trace contextRef="#ctx0" brushRef="#br0" timeOffset="3607.97">7472 7387 0,'0'21'16,"-21"-21"-16,21 22 0,0-1 31,21-21-31,0 0 16,0 0-16,0 0 0,0-21 15,1-1 1,-22 1-16,-22 0 15,1 21-15,0 0 16,0 0-16,0 0 16,0 0-16,-1 0 0,22 21 15,-21-21-15,21 21 0,0 1 0,0-1 16,0 0-16,0 0 16,0 0-1,21 0-15,1 1 16,-1-22-16,0 0 15,0 0-15,0 0 0,0 0 0,1 0 16</inkml:trace>
  <inkml:trace contextRef="#ctx0" brushRef="#br0" timeOffset="4328.14">8467 7578 0,'0'0'0,"21"0"0,-21-21 0,21-1 16,-21 1 0,0 42 15,-21 1-31,0-1 15,21 0-15,-22 0 0,22 0 0,0 0 16,-21 1-16,0 20 0,0-21 16,0 0-16,0 22 0,-1-22 0,1 0 15,0 21-15,0-21 0,0 1 0,0 20 16,-1-21-16,1 0 0,0-21 16,0 21-16,0 1 0,0-22 15,21-22 16,0 1-15,21 21 0,0 0-1,0 0-15,0 0 0,0 0 16,1 0-16,-1 0 0,21 0 0,-21 0 16,0 0-16,22 21 0,-22-21 15,0 0-15,21 22 0,-20-1 16,20-21-16,-21 21 0,0-21 0,22 0 15,-22 21-15,0-21 0,0 21 0,0 0 16,0-21 0,-21 22-1,0-44 32,0 1-47,22 0 16,-1 0-16,0 0 0</inkml:trace>
  <inkml:trace contextRef="#ctx0" brushRef="#br0" timeOffset="4663.35">9271 7684 0,'-21'0'0,"42"0"47,0 0-47,0 0 16,0 0-16,1 0 0,-1-22 16,0 22-16,0 0 0,0 0 15,0 0-15,1 0 16,-1 0-16,0 0 15</inkml:trace>
  <inkml:trace contextRef="#ctx0" brushRef="#br0" timeOffset="4951.57">9271 7832 0,'0'0'0,"0"21"0,-21-21 31,21 21-31,21-21 16,0 0-1,0 0-15,0 0 0,1 0 16,-1 0-16,0 0 0,0 0 0,0 0 15,0 0-15,1 0 16,-1 0 0,0 0-16,0 0 15,0 0 1,0 0 15,1-21-15,-1 21-16</inkml:trace>
  <inkml:trace contextRef="#ctx0" brushRef="#br0" timeOffset="5303.81">10245 7557 0,'0'0'0,"0"-22"15,21 22-15,0 0 0,-21-21 16,21 21-16,0 0 0,0 0 16,1 0-16,-1 0 0,0 0 15,0 0-15,-21-21 16,21 21-16,0 0 0,1 0 15,-1 0 1,-42 0 47</inkml:trace>
  <inkml:trace contextRef="#ctx0" brushRef="#br0" timeOffset="5967.43">10414 7493 0,'0'0'0,"-42"0"15,20 0-15,1 0 16,0 0 0,0 21-16,0 0 0,0 1 15,-1-1-15,22 0 16,0 0-16,-21-21 0,21 21 0,-21 0 16,21 1-16,0-1 0,0 0 15,-21 0-15,21 0 0,-21 0 16,21 1-16,0-1 15,21-21 48,0-21-63,0 21 16,0 0-1,-21-22-15,22 22 0,-1 0 0,0 0 16,0 0-16,0 0 15,0 0-15,1 0 0,-1 0 16,0 0-16,0 0 16,0 0-16,0 0 15,-21 22-15,22-22 0,-22 21 16,0 0-16,21-21 16,-21 21-16,0 0 15,0 0-15,0 1 16,-21-22-16,21 21 0,-22 0 0,1 0 15,0 0-15,0-21 0,21 21 16,-21-21-16,0 22 0,-1-1 0,1-21 16,0 21-16,0-21 0,0 0 0,0 21 15,-1-21-15,1 0 0,0 0 16,21 21-16,-21-21 0,0 0 0,0 0 16,-1 0-16,1 0 0,0 0 15,0 0-15,0 0 16,21 21-1,0-42 64,0 0-64,0 0-15,0 0 16,0 0-1,-21-1-15</inkml:trace>
  <inkml:trace contextRef="#ctx0" brushRef="#br0" timeOffset="9756.23">10393 7535 0</inkml:trace>
  <inkml:trace contextRef="#ctx0" brushRef="#br0" timeOffset="15908.18">16595 5503 0,'0'-21'62,"0"0"-46,0 0 15,0 0 1,0 42 14,0 0-30,0 0-16,0 0 16,0 1-16,0-1 0,0 0 0,0 0 15,0 0-15,0 0 0,0 1 0,0-1 16,0 0-16,0 0 0,0 0 16,0 0-16,0 1 15,0-1 1,0-42 31,0-1-32,0 1-15,0 0 0,0 0 16,0 0-16,0 0 0,0-1 16,0 1-16,0 0 0,0 0 0,0 0 15,0 0-15,0-1 0,0 1 0,0 0 16,0 0-16,0 0 31,0 42 0,0 0-31,0 0 0,0 0 16,0 1-16,0-1 0,0 0 0,0 0 16,0 0-16,0 0 0,0 1 15,0-1-15,0 0 0,0 0 0,0 0 16,0 0-16,0 1 0,0-1 15,0-42 48,0-1-63,0 1 16,0 0-16,-22 21 0,22-42 0,0 21 15,0-1-15,-21 1 0,21 0 0,-21 0 16,21 0-16,-21 0 0,21-1 15,0 1-15,0 0 0,0 0 0,0 0 16,0 42 15,0 0-15,0 0-16,0 0 0,0 1 16,0-1-16,0 0 0,0 0 0,0 0 15,0 0-15,0 22 0,0-22 0,0 0 16,0 0-16,0 0 0,0 1 15,21-1-15,-21 0 0,0 0 16,21-21 0,-21 21-16,0-42 31,0 0-15,0 0-16,0 0 0,0-1 15,0 1-15,0 0 0,0 0 16,0 0-16,0 0 0,0-1 0,0 1 15,0 0-15,0-21 0,0 21 16,0-1-16,0 1 0,0 0 16,21 21-1,1 0 1,-22 21 0,0 0-16,21 1 0,-21-1 15,0 0-15,0 0 0,0 0 0,0 0 16,0 1-16,0-1 0,0 21 0,0-21 15,0 0-15,0 1 0,0-1 16,0 0-16,0 0 0,21-21 63,-21-21-63,0 0 0,21 0 15,-21-1-15,0-20 16,0 21-16,0 0 0,0 0 0,0-1 15,0 1-15,0 0 0,0 0 0,0 0 16,0 0-16,0-1 0,0 1 0,0 42 47,0 1-47,0-1 16,0 0-16,0 0 0,0 0 0,0 0 15,0 1-15,0 20 0,0-21 16,0 0-16,0 0 0,0 1 0,0-1 15,0 0-15,0 0 0,0 0 16,0-42 31,0 0-47,0 0 0,0 0 16,0-1-16,0 1 0,0 0 0,0 0 15,0 0-15,0 0 0,0-22 16,0 22-16,0 0 0,0 0 0,0 0 15,0-1-15,0 1 0,0 42 47,0 1-47,0-1 16,0 0-16,0 0 0,0 0 0,0 0 16,0 22-16,0-22 0,0 0 0,0 0 15,0 0-15,0 1 0,0-1 0,0 0 16,0 0-16,0 0 0,0-42 62,0 0-62,0 0 0,0 0 16,0-1-16,0 1 0,0 0 0,0 0 16,0-21-16,0 20 0,0 1 15,0-21-15,0 21 0,0 0 16,0-1-16,0 1 0,0 0 0,0 0 15,0 42 1,0 0 0,0 0-16,0 1 0,0-1 0,0 0 15,0 0-15,0 0 0,0 22 16,0-22-16,0 0 0,0 0 0,0 0 16,0 0-16,0 1 0,0-1 31,0-42-16,21-1 1,-21 1-16,21 21 16,-21-21-16,0 0 0,0 0 0,0 0 15,0-1-15,0 1 0,0-21 0,0 21 16,22 0-16,-22-1 0,0 1 0,0 0 16,0 0-16,0 42 31,0 0-31,0 0 15,-22 1-15,22-1 16,0 0-16,0 0 0,-21 0 0,21 0 16,-21 1-16,21-1 0,-21 0 0,0 0 0,21 0 15,-21 0 1,-1-21-16,22 22 0,-21-22 0</inkml:trace>
  <inkml:trace contextRef="#ctx0" brushRef="#br0" timeOffset="19940.41">5186 7768 0,'0'0'0,"0"-21"16,0 0-16,0 0 16,0 42 30,0 0-30,0 0-16,0 0 0,0 22 16,0-22-16,0 21 0,0 1 0,0-1 15,0 0-15,0 1 0,0-1 0,0 0 16,0 1-16,0-1 0,-21-21 16,21 21-16,-22-20 0,22-1 0,0 0 15,0 0-15,0 0 0,0 0 0,0-42 47,0 0-47,0 0 16,0 0-16,0 0 0,0-22 0,0 22 15,0-21-15,0-1 0,0 1 16,0 0-16,0-1 0,0 1 16,0 0-16,0 21 0,22-22 0,-22 22 15,21-21-15,-21 21 0,0-1 0,0 1 16,21 21-16,-21-21 15,21 21-15,-21 21 16,0 0-16,0 1 0,0 20 16,0-21-16,0 21 0,0-20 0,0 20 15,0 0-15,0 1 0,0-1 16,0 0-16,0 1 0,0-1 0,0-21 16,-21 21-16,21-20 0,0-1 0,0 0 15,0 0-15,0 0 0,0 0 16,0-42 15,0 0-31,0 0 16,0 0-16,0 0 0,0-1 15,0 1-15,21-21 0,-21 0 0,0-1 16,21 1-16,-21 0 0,0-1 0,0 1 16,0 21-16,0-22 0,0 1 0,21 21 15,-21 0-15,0 0 0,0-1 16,0 44 15,0 20-31,0-21 16,0 21-16,0-20 0,0 20 0,0 21 15,0-20-15,0-1 0,0 0 16,0 1-16,0-1 0,0 0 0,-21-20 16,21 20-16,0-21 0,0 0 15,0 0-15,0 1 0,0-1 0,0-42 47,21-1-47,1 1 16,-22 0-16,21 0 0,-21 0 0,0-22 15,21 22-15,0-21 0,-21 0 0,21-1 16,-21 1-16,0 0 0,0-1 16,0 1-16,0 0 0,0-1 15,0 22-15,0-21 0,0 21 0,0-1 16,0 1-16,0 0 15,-21 21 1,21 21-16,0 0 0,0 1 16,0-1-16,0 0 0,0 21 0,0 1 15,0-1-15,0 21 0,0-20 0,0-1 16,0 22-16,0-22 0,0 0 16,0 1-16,0-22 0,0 21 0,0-21 15,0 0-15,0 1 0,0-1 16,0 0-16,0-42 31,0 0-15,21-1-16,-21-20 0,21 21 0,-21-21 15,22 20-15,-22-20 0,0 0 0,0-1 16,0 1-16,0-21 0,0 20 16,0 1-16,0 0 0,0-1 0,-22 1 15,22 21-15,-21-22 0,21 22 0,0 0 16,0 0-16,-21 21 0,0 0 15,21 21 1,0 21-16,0-20 16,0 20-16,0 0 0,0 1 0,0 20 15,0-21-15,0 22 0,0-22 16,0 1-16,0 20 0,0-21 0,0 1 16,0-22-16,0 21 0,0-21 0,0 1 15,0-1-15,0 0 0,0-42 47,21 0-47,-21-22 0,0 22 16,0 0-16,0-21 0,0-1 15,0 1-15,0-22 0,0 22 0,0-21 16,0 20-16,0 1 0,0-22 16,0 22-16,0 0 0,0-1 0,0 22 15,0 0-15,0 0 0,0 0 16,-21 21-16,0 0 15,21 21-15,0 0 0,0 0 0,0 22 16,0-1-16,-21 0 0,21 1 16,0 20-16,0-21 0,-22 22 0,22-22 15,0 1-15,0 20 0,0-21 0,0-20 16,0 20-16,0-21 0,0 0 0,0 0 16,0 1-16,0-1 0,0-42 31,0-1-16,0 1-15,22 0 0,-22-21 0,0 21 16,0-22-16,21 1 0,-21 0 16,0-22-16,0 22 0,0-1 0,0-20 15,0 21-15,0-1 0,0 1 0,0 21 16,0-22-16,0 22 0,0 64 31,0-22-31,0 21 16,0 0-16,0 1 0,0-1 15,0 22-15,0-22 0,0 0 0,0 22 16,0-22-16,0-21 0,0 22 0,0-1 16,0-21-16,0 0 0,0 0 15,0 1-15,21-22 16,-21-22 0,21 1-1,-21 0-15,21 0 0,-21 0 0,0-22 16,0 22-16,0-21 0,0 0 15,0-1-15,0-20 0,0 20 0,0 1 16,0 0-16,0-1 0,-21 1 0,21 21 16,-21 0-16,21 0 0,-21-1 0,21 44 31,0-1-31,0 21 0,0-21 0,0 22 16,0 20-16,0-21 0,0 1 15,0 20-15,0-20 0,0-1 16,0 0-16,0 1 0,0-1 0,0-21 15,0 21-15,0-20 0,0-1 0,0 0 16,0 0-16,21-21 16,0 0-1,0 0-15,-21-21 16,0 0-16,0 0 0,21-1 0,-21 1 16,0-21-16,0 21 0,0-22 15,0 1-15,0 0 0,0-22 16,0 22-16,0 0 0,0-22 0,0 22 0,0-1 15,0 22-15,0 0 0,0-21 16,0 21-16,-21 21 16,0 21-1,21 0-15,0 0 0,0 21 0,0 1 16,0-1-16,0 0 0,0 22 0,0-22 16,0 1-16,0-1 0,0 0 15,0 1-15,0-1 0,0 0 0,0-21 16,0 1-16,0 20 0,-21-21 15,21 0-15,0-42 32,0 0-32,0-21 15,0 20-15,0 1 16,0-21-16,0 21 0,0-22 16,0 1-16,0 0 0,0-1 0,0 1 15,0 0-15,-21-1 0,21 22 0,0-21 16,0 21-16,-21-22 0,21 22 0,-22 21 15,22-21-15,0 42 16,0 0-16,0 22 16,-21-1-16,21 0 0,0 1 0,0 20 15,0-20-15,0 20 0,0-21 16,0 22-16,0-22 0,0 1 0,0-1 16,-21 0-16,21-21 0,0 22 0,0-22 15,0 0-15,0 0 16,0-42 15,0 0-15,21 0-16,-21 0 0,21-22 0,-21 22 15,0 0-15,0-21 0,0 20 0,0-20 16,0 0-16,0-1 0,0 22 16,0-21-16,0 0 0,0-1 0,0 22 15,0 0-15,0 0 0,0 0 16,0-1-16,0 44 15,0-1-15,0 21 16,0-21-16,0 22 0,0-1 0,0-21 16,0 21-16,0 1 0,0-1 0,0-21 15,0 22-15,0-22 0,0 0 16,0 0-16,0 0 0,0 0 0,0 1 16,0-1-1,22-21 1,-22-21-16,21-1 15,-21 1-15,0 0 0,0 0 0,0 0 16,21 0-16,-21-1 0,0-20 16,21 21-16,-21-21 0,0-1 0,0 1 15,0 0-15,0 20 0,0-20 16,0 0-16,0 21 0,0-22 0,0 22 16,0 0-16,-21 21 0,21 21 15,-21 0 1,21 0-16,0 1 0,0 20 0,0 0 15,0-21-15,0 22 0,0-22 16,0 21-16,0-21 0,0 1 0,0 20 0,0-21 16,0 0-16,0 0 15,0-42 17,21 0-32,-21 0 15,21 0-15,-21 0 0,21-22 16,-21 22-16,0-21 0,0 21 0,0-22 15,0 1-15,0 0 0,0-1 0,0 22 16,0-21-16,0 21 0,0-22 16,0 22-16,0 0 0,0 42 31,0 0-31,0 0 16,21 1-16,-21-1 15,22 0-15,-22 0 0,0 0 16,0 0-16,0 1 0,0-1 15,21-21 1,-21-21 0,0-1-1,0 1-15,21 0 0,-21 0 0,0 0 16,0 0-16,0-1 0,0 1 16,0 0-16,0 0 0,0 0 0,0 0 15,0-1-15,0 1 16,0 42 15,0 1-15,0-1-1,0 0-15,0 0 16,0 0-16,0 0 16,0 1-16,-21-1 0,21 0 15,0 0-15,0 0 0</inkml:trace>
  <inkml:trace contextRef="#ctx0" brushRef="#br0" timeOffset="23728.45">7641 9059 0,'0'0'0,"0"-21"0,-21 21 16,21-21-16,0 0 15,-21 21 1,21-21-16,0 42 47,0 0-32,0 0-15,0 0 0,0 1 16,0-1-16,0 0 0,0 0 0,0 21 16,0-20-16,0-1 0,0 0 0,0 21 15,0-21-15,0 1 0,0-1 16,0 21-16,0-21 0,0 0 0,0 1 15,0-1-15,0 0 0,0 0 0,-21 0 16,21 0-16,0 1 0,0-1 16,0-42 31,0-1-47,0 1 0,0 0 15,0 0-15,0-21 0,0 20 0,21 1 16,-21-21-16,21 0 0,-21 20 15,0-20-15,0 0 0,0 21 0,0-22 16,0 1-16,0 21 0,0-22 16,0 22-16,0-21 0,0 21 0,21 0 0,-21-1 15,0 1 1,0 42 0,0 1-1,0 20-15,0-21 0,0 0 16,0 22-16,0-1 0,0-21 15,0 21-15,0 1 0,0-1 0,0-21 16,0 22-16,0-22 0,0 21 0,-21-21 16,21 0-16,0 1 0,0-1 0,0 0 15,0 0 1,0-42 15,0 0-15,0 0-16,0-1 15,0 1-15,21 0 0,0 21 16,-21-21-16</inkml:trace>
  <inkml:trace contextRef="#ctx0" brushRef="#br0" timeOffset="24352.13">8826 8805 0,'0'0'0,"0"-21"15,-21 21 16,21 21-31,-21-21 0,21 22 0,-21-1 16,21 0-16,0 0 0,-21 0 0,0 22 16,-1-22-16,1 0 0,0 21 0,0-21 15,0 22-15,0-22 0,-22 0 0,22 21 16,0-20-16,-21-1 0,20 0 16,1 0-16,0 0 0,0 0 15,0 1-15,0-22 0,21 21 0,-22-21 16,1 0-16,0 0 15,0 0 1,42 0 31,0 0-47,0 0 0,1 0 0,-1 0 16,0 0-16,21 0 0,-21 0 15,1 0-15,20 0 0,-21 21 0,0-21 16,22 0-16,-22 0 15,21 21-15,-21-21 0,0 0 0,22 0 16,-22 21-16,0-21 0,0 0 0,0 21 16,1-21-16,-1 0 0,-21 22 15,21-22-15,0 21 16,-21 0 0,-21-21 15,21-21-16</inkml:trace>
  <inkml:trace contextRef="#ctx0" brushRef="#br0" timeOffset="24772.27">9461 8932 0,'-21'0'15,"42"0"32,1 0-47,-1 0 0,0-21 16,0 21-16,0 0 0,0 0 15,1 0-15,-1-21 0,0 21 0,0 0 16,0 0-16,0 0 0,1 0 16,-22-21-16,21 21 0,0 0 0,0 0 15,0 0 16,-42 0 16,0 0-31</inkml:trace>
  <inkml:trace contextRef="#ctx0" brushRef="#br0" timeOffset="25088.09">9419 9123 0,'0'21'15,"-21"-21"-15,42 0 47,0 0-47,0 0 0,1 0 0,-1 0 16,0 0-16,0 0 0,0 0 15,0 0-15,1 0 0,-1 0 0,0 0 16,0 0-16,0 0 0,0 0 16,1 0-1,-22-21 1,0 0 31,0 0-47,21 21 15</inkml:trace>
  <inkml:trace contextRef="#ctx0" brushRef="#br0" timeOffset="26211.97">10287 8700 0,'0'0'0,"21"-22"47,0 22-47,0 0 15,1 0-15,-1 0 0,0 0 0,0-21 16,0 21-16,0 0 0,1 0 0,-1 0 15,0 0-15,0 0 0,0 0 0,0 0 16,1 0-16,-1 0 16,0 0-1,-42 0 32,0 0-47,-1 0 16,1 0-16,0 0 0,0 0 15,0 0-15,0 0 16,-1 0 0,1 0-16,0 0 15,0 0-15,0 0 16,21 21-16,-21-21 16,-1 22-16,22-1 15,-21 0-15,21 0 16,0 0-16,0 0 15,0 1-15,-21-1 0,21 0 16,0 0-16,0 0 0,0 0 16,0 1-16,0-1 15,-21 0-15,21 0 0,0 0 16,21-21 46,-21-21-62,21 21 0,-21-21 0,21 21 16,1 0-16,-22-21 0,21 21 0,0 0 16,0 0-16,0-21 0,0 21 15,1 0-15,-1 0 0,0 0 16,0 0-16,0 0 0,0 0 0,1 0 16,-1 21-16,0 0 15,0-21-15,-21 21 0,21 0 16,-21 0-16,21-21 0,-21 22 15,0-1-15,0 0 0,0 0 0,0 0 16,0 0-16,-21 1 0,0-1 16,0 0-16,0 0 15,0 0-15,-1-21 0,1 21 0,0-21 0,0 22 16,0-22-16,0 0 0,-1 21 16,1-21-16,0 21 0,0-21 15,0 0-15,0 0 0,-1 0 16,-20 0-16,21 0 0,0 0 0,0 0 15,-1 0-15,1 0 0,0 0 16,0 0 0,0 0-1,21-21 48,0 0-63,21-1 0</inkml:trace>
  <inkml:trace contextRef="#ctx0" brushRef="#br0" timeOffset="37067.97">7472 9123 0,'0'-21'16,"0"0"15,0-1-31,0 1 16,0 0-16,0 0 15,21 21-15,-21-21 16,0 0-16,0-1 16,21 22-16,-21-21 15,0 42 32,0 1-31,0-1-16,0 0 0,0 0 0,0 0 15,0 22-15,0-22 0,0 21 16,0 0-16,0-20 0,0 20 0,0 0 16,0 1-16,0-1 0,0 0 0,0-21 15,0 22-15,0-1 0,0-21 16,0 22-16,0-22 0,0 0 0,0 0 16,0 0-16,0 0 0,0 1 15,0-1-15,0-42 31,0-1-15,0 1-16,0 0 16,0 0-16,0-21 0,0 20 0,0 1 15,0-21-15,0 21 0,0-22 0,0 1 16,0 0-16,0 21 0,0-22 0,0 1 16,0 21-16,0-22 0,21 22 15,-21 0-15,0-21 0,0 21 0,0-1 16,0 1-16,21 21 15,-21-21 1,0 42 15,0 0-31,0 1 16,0-1-16,0 0 0,0 0 16,0 0-16,0 0 0,0 1 15,0-1-15,0 0 0,0 0 0,0 0 16,0 0-16,0 1 0,0-1 15,0 0-15,0-42 47,22 21-47,-22-21 16,21-1-16,-21 1 0,0 0 16,0 0-16,0 0 0,0-22 15,0 22-15,0 0 0,0 0 0,0 0 16,0-22-16,0 22 0,0 0 15,0 0-15,0 42 32,0 0-32,0 0 0,0 1 15,0-1-15,0 0 0,0 0 16,0 0-16,0 0 16,0 1-16,21-22 0,0 0 15,-21 21-15,21-21 0,0 0 0</inkml:trace>
  <inkml:trace contextRef="#ctx0" brushRef="#br0" timeOffset="43981.61">11282 9102 0,'-21'0'15,"-1"0"1,1 0-16,21-21 16,0-1-1,0 1-15,0 0 16,0 0-1,0 0 1,0 42 31,0 0-31,0 0-16,0 0 0,0 22 15,0-22-15,21 0 0,-21 0 0,0 0 16,0 1-16,0-1 0,0 0 0,0 0 15,0 0-15,0 0 0,0 1 0,0-1 16,0 0-16,0 0 0,0 0 16,0 0-1,22-21 17,-22-21-17,21 0-15,-21 0 16,21 0-16,0 21 0,-21-21 15,21-1-15,0 1 0,-21 0 0,22 0 16,-1 0-16,-21-22 0,0 22 0,21 0 16,0-21-16,-21 21 0,0-1 0,0 1 15,0 0-15,21 21 0,-21-21 16,0 0 0,0 42 15,0 0-31,0 0 15,0 0 1,0 1 0,-21-22-16,0 0 15,0 0-15,0 0 0,-1 0 16,1 0-16,0 0 16,0-22-16,0 1 15,0 21-15,21-21 16,0 0-16,0 0 15,0 0-15,0-1 16,0 1-16,0 0 31,0 42-15,0 0 0,0 1-16,0-1 0,0 0 15,21 0-15,-21 0 0,0 0 16,0 1-16,21-1 0,-21 0 0,0 21 15,0-21-15,0 1 0,0-1 0,0 0 16,0 0-16,0 0 0,0 0 0,0 1 16,0-1-1,21-42 17,0-1-17,-21 1-15,0 0 0,0 0 0,21 0 16,-21 0-16,0-22 0,0 22 0,0-21 15,0 21-15,0-22 0,0 22 0,0 0 16,0-21-16,0 20 0,0 1 16,22 42-1,-22 1 1,0 20-16,0-21 0,0 0 16,0 0-16,0 22 0,0-22 15,0 0-15,0 0 0,0 0 0,0 1 16,0-1-16,0 0 0,0 0 15,-22 0-15,22-42 47,0 0-47,0 0 16,0 0-16,0-1 16,0 1-16,0 0 0,0 0 0,0 0 15,0 0-15,0-1 0,0 44 47,0-1-31,0 0-16,0 0 15,0 0-15,-21-21 0,21 21 16,0 1 0,0-1-16,0 0 15,0 0 1,21-21-16,-21 21 15,0 0 1,0 1-16,0-1 16,0 0-1,0 0-15,0 0 16,0 0 0,0 1-16,22-22 46,-1 0-46,0 0 0,21-22 16,-21 22-16,22-21 0,-1 21 0,22-21 16,-1 0-16,1 0 0,20 0 15,1-1-15,0 1 0,20 0 0,-20 0 16,106-21-16,-107 20 0,1 1 16,0 21-16,-22-21 0,1 0 15,-1 21-15,1 0 0,-22-21 0,0 21 16,-21 0-16,22 0 0,-22 0 0,0 0 15,-42 0 17,0 0-17,0 0-15,-22 0 0,1 21 16,0 0-16,-22-21 0,22 21 0,-22-21 16,1 21-16,-1 1 0,-20-22 0,20 21 15,-21 0-15,22-21 0,-22 21 0,22 0 16,-1 0-16,1-21 0,-1 22 0,22-22 15,-22 21-15,22 0 0,21-21 0,-21 21 16,-1-21-16,22 0 0,0 21 16,0-21-16,0 0 0,-1 0 15,22 21-15,-21-21 16,0 0-16,42 0 47,0-21-47,1 0 15,-1 0-15,21 21 0,-21-21 16,22 0-16</inkml:trace>
  <inkml:trace contextRef="#ctx0" brushRef="#br0" timeOffset="45864.42">16722 9292 0,'0'-21'0,"0"0"16,0 0-16,0 0 16,0-1-16,0 1 15,0 0 1,0 42 15,0 0-15,-22 1-16,22 20 0,0-21 15,0 0-15,0 22 0,-21-22 0,21 21 16,-21 0-16,21 22 0,-21-22 0,0 1 16,0 20-16,-1-21 0,22 22 0,-21-22 15,0 22-15,0-22 0,0 0 0,0-20 16,21 20-16,0-21 0,-22 21 16,22-20-16,0-1 0,0 0 15,22-21 1,-22-21-1,21 0-15,-21-1 0,21 1 0,-21 0 16,0 0-16,21-21 0,0-1 0</inkml:trace>
  <inkml:trace contextRef="#ctx0" brushRef="#br0" timeOffset="46148.26">16954 9144 0,'-21'21'16,"21"0"-16,0 1 0,0-1 16,-21 0-16,21 21 0,-21 1 0,21-22 15,0 21-15,0 0 0,0 22 0,0-22 16,0 1-16,-21 20 0,21-21 16,0 1-16,0-1 0,0 0 15,0 1-15,0-22 0,0 21 0,0-21 16,0 1-16,0-1 0,0 0 0,0 0 15,-21-21 17,21-21-17,-22 21-15,22-21 0,-21 0 0,0-1 16</inkml:trace>
  <inkml:trace contextRef="#ctx0" brushRef="#br0" timeOffset="46328.16">16489 9843 0,'0'21'16,"21"-21"0,0 0-16,0 0 15,0 0-15,1 0 0,-1 0 0,21 0 16,-21 0-16,0 0 0,1 0 0,-1-21 16,0-1-16,0 22 0,21 0 0,-42-21 15,22 21-15,-1-21 0,0 0 16,0 21-16,0-21 0</inkml:trace>
  <inkml:trace contextRef="#ctx0" brushRef="#br0" timeOffset="46715.96">17060 9800 0,'0'0'0,"0"21"15,21-21 1,1 0-16,-1 0 0,0-21 15,0 0-15,21 21 0,-20-21 16,20 0-16,-21 21 0,21-21 0,-20-1 16,20 1-16,-21 0 0,0 21 0,0-21 15,-21 0-15,0 0 0,0-1 16,0 1-16,-21 21 16,0 0-16,0 0 15,0 0-15,0 21 0,-22 1 0,22-1 16,0 0-16,0 0 0,0 0 15,-1 22-15,1-22 0,0 0 0,0 21 16,21-21-16,0 1 0,-21-1 0,21 21 16,0-21-16,0 0 0,0 1 15,0-1-15,21 0 0,0-21 16,0 0-16,0 0 0,1 0 16,-1 0-16,0 0 0,0 0 15,0 0-15,0-21 0,1 21 16,-1-21-16,0-1 0,0 1 0,0 21 15,0-21-15</inkml:trace>
  <inkml:trace contextRef="#ctx0" brushRef="#br0" timeOffset="47004.41">17801 9208 0,'0'0'0,"0"21"31,0 0-31,0 0 0,0 0 16,-21 22-16,21-22 0,-21 21 16,21 0-16,0 1 0,0-1 15,-21 0-15,-1 1 0,22-1 0,-21 0 16,0 1-16,21-1 0,0 0 0,-21-20 16,21 20-16,0-21 0,-21 0 0,21 0 15,0 1-15,0-1 0,21-21 47,-21-21-47,21-1 0,-21 1 16,21-21-16,0 21 0,-21-22 0</inkml:trace>
  <inkml:trace contextRef="#ctx0" brushRef="#br0" timeOffset="47285.25">17992 9102 0,'0'0'16,"0"21"0,0 0-16,0 0 0,0 0 0,0 1 15,0-1-15,0 21 0,-22 0 0,22-20 16,0 20-16,-21 0 0,21 22 0,-21-22 16,21 0-16,0 1 0,0 20 0,-21-20 15,21-1-15,-21-21 0,21 21 0,0-20 16,0 20-16,0-21 0,0 0 15,0 0-15,0 1 0,0-1 16,0-42 15,21-1-31,0 1 0,0-21 16,0 21-16,1 0 0</inkml:trace>
  <inkml:trace contextRef="#ctx0" brushRef="#br0" timeOffset="47643.92">18182 9567 0,'0'22'16,"0"-1"-16,-21 0 15,21 0-15,-21 0 0,21 0 0,0 1 16,-21-1-16,21 0 0,-22 0 0,22 0 16,-21 0-16,21 1 0,0-1 0,0 0 15,0 0-15,21-21 16,1 21-16,-1-21 0,0 0 15,0 0-15,0 0 0,0-21 0,22 21 16,-22-21-16,0 0 0,21 21 0,-20-21 16,-1-1-16,0 1 0,0 0 15,0 0-15,-21 0 0,0 0 0,0-1 16,0 1-16,0-21 0,0 21 16,0 0-16,-21 21 0,0-22 0,0 1 15,0 21-15,-1 0 0,1 0 16,0 0-16,0 0 0,0 21 15,0 1-15,-1-22 0,1 21 0,21 0 16,-21-21-16,21 21 16,21-21-1,0 0-15</inkml:trace>
  <inkml:trace contextRef="#ctx0" brushRef="#br0" timeOffset="48228.11">19304 9885 0,'0'0'16,"-21"0"-1,21-21-15,0 0 16,0-1-16,0 1 0,0 0 16,21 0-16,-21 0 0,21 0 0,0-1 15,-21 1-15,21 0 16,-21 0-16,22 0 0,-22 0 0,0-1 16,21 22-16,-21-21 0,0 0 0,21 21 15,-21-21 1,0 42-1,0 0-15,0 0 0,0 1 16,0-1-16,0 21 0,-21-21 0,21 22 16,-21-1-16,21 0 0,0 1 0,0-1 15,0 0-15,0 1 16,-22-1-16,22 21 0,0-20 0,0 20 16,0 1-16,0-1 0,-21 1 0,21-1 15,0 1-15,0-1 0,0-20 0,0 20 16,0 1-16,0-22 0,0 0 0,0 1 15,0-1-15,0-21 0,0 0 0,0 22 16,-21-22-16,21 0 0,-21-21 16,0 0-16,0 0 15,-1 0-15,1 0 0,0-21 16,0 0-16,0 21 0,0-22 0,-1 1 16,1 0-16,21 0 0,0 0 15,-21 21-15,21-21 0,-21-1 0,21-20 16,0 21-16,0 0 0,0-22 0,0 22 15,0-21-15,0 0 0,0-1 16,0 1-16</inkml:trace>
  <inkml:trace contextRef="#ctx0" brushRef="#br0" timeOffset="48463.97">19389 9335 0,'0'-22'0,"0"1"15,-22 21-15,44 0 63,-22 21-63,21-21 0,-21 22 15,21-22-15</inkml:trace>
  <inkml:trace contextRef="#ctx0" brushRef="#br0" timeOffset="48987.74">19939 9504 0,'0'0'0,"0"-21"0,0 0 16,0-1-16,0 1 16,0 0-16,-21 21 0,0 0 15,-1 0-15,1 0 0,0 0 16,0 0-16,0 0 0,0 0 0,-1 21 16,1 0-16,0 1 0,0-1 0,0 21 15,0-21-15,-1 22 0,1-22 0,21 21 16,0 0-16,0-20 0,0 20 0,0-21 15,0 0-15,0 0 0,0 1 16,0-1-16,0 0 16,21-21-16,1 0 0,-1 0 15,0 0-15,0 0 0,0 0 0,0-21 16,1 0-16,-1-1 0,0 22 0,0-21 16,-21-21-16,21 21 0,-21 0 0,21-1 15,-21 1-15,0-21 0,0 21 0,0 0 16,0-22-16,0 22 0,0 0 15,0 42 17,0 0-32,0 22 0,0-22 15,0 0-15,0 0 0,0 0 16,0 22-16,0-22 0,0 0 0,0 0 16,0 0-16,22 0 0,-1 1 0,-21-1 15,21-21-15,0 21 16,0-21-16,0 0 15,1 0-15,-1-21 16,-21 0-16,21-1 0</inkml:trace>
  <inkml:trace contextRef="#ctx0" brushRef="#br0" timeOffset="49219.6">20172 9483 0,'0'0'0,"0"-21"0,0-1 15,0 44 16,0-1-31,0 0 0,0 0 16,0 0-16,0 0 0,0 1 16,21-1-16,-21 0 0,0 0 0,0 0 15,0 0-15,0 1 0,0-1 0,0 0 16,0 0-16,0 0 0,0 0 16,0 1-16,21-22 31,0 0-16,-21-22-15,21 1 0,1 21 0</inkml:trace>
  <inkml:trace contextRef="#ctx0" brushRef="#br0" timeOffset="49479.44">20637 9419 0,'0'0'0,"-21"0"31,0 0-16,0 0-15,0 21 0,0 1 0,-1-22 16,1 21-16,0 0 0,0 0 16,0 0-16,0 22 0,-1-22 0,1 0 15,0 0-15,0 21 0,0-20 16,0-1-16,-1 0 0,1 0 0,21 0 16,-21 0-16,21 1 0,0-1 15,21-21 16,0-21-31,1 21 0,-1-22 16,0 22-16</inkml:trace>
  <inkml:trace contextRef="#ctx0" brushRef="#br0" timeOffset="49996.14">21018 9483 0,'0'0'0,"0"-21"16,0-1-16,-21 1 16,0 21-1,0 0-15,0 0 16,0 0-16,-1 0 0,1 0 16,0 21-16,0 1 0,0-22 0,0 21 15,-1 21-15,1-21 0,0 0 0,0 1 16,0 20-16,0-21 0,21 0 15,-22 22-15,22-22 0,-21 0 0,21 0 16,0 0-16,0 0 0,0 1 16,21-22-16,1 21 0,-1-21 15,0 0-15,0 0 16,0 0-16,0 0 0,1-21 0,-1-1 16,0 22-16,0-21 0,0 0 0,0 0 15,1 0-15,-22 0 0,21-22 0,-21 22 16,21-21-16,-21 21 0,0-22 0,0 22 15,0 0-15,0 0 0,0 0 0,0-1 16,0 44 15,0-1-31,0 0 0,0 0 0,0 0 16,0 0-16,0 1 0,0 20 16,0-21-16,0 0 0,0 0 0,0 1 15,21-1-15,-21 0 0,21-21 0,0 21 16,1 0-16,-1-21 0,0 0 15,0 0-15,0 0 0,0 0 0,1 0 16,-1 0-16,0 0 0,-21-21 0,21 0 16,0 21-16</inkml:trace>
  <inkml:trace contextRef="#ctx0" brushRef="#br0" timeOffset="51355.13">18013 6795 0,'21'0'0,"-21"-22"94,0 1 202,21 0-280</inkml:trace>
  <inkml:trace contextRef="#ctx0" brushRef="#br0" timeOffset="53675.4">15811 5927 0,'0'0'16,"-21"0"15,0 0-15,0 0-1,0 0 16,42 0 63,0 0-94,0 0 0,0 0 16,1 0-16,-1-21 0,0 21 15,0 0-15,0 0 0,0 0 0,22 0 16,-22-22-16,21 22 0,22-21 0,-22 21 16,0 0-16,22 0 0,-22 0 0,22-21 15,-22 21-15,0 0 0,1 0 0,-1 0 16,-21 0-16,0 0 0,1 0 16,-1 0-16,0 0 0,0 0 0,0 0 15,0 0-15,-42 0 94,0 0-94,0 0 0,0 0 16,0 0-16,-1 0 0,1 0 0,0 0 15,-21 0-15,-1 21 0,1-21 0,0 21 16,-1-21-16,1 0 0,-21 22 15,20-22-15,1 0 0,0 0 0,-1 0 16,22 0-16,-21 0 0,21 0 0,-1 0 16,1 21-16,0-21 15,0 0-15,42 0 63,0 0-63,0 0 15,1 0-15,-1 0 0,21 0 0,0 0 16,-20 0-16,20 0 0,0 0 16,22-21-16,-22 21 0,0 0 0,1 0 15,-1-22-15,0 22 0,1 0 16,-1 0-16,-21 0 0,22-21 0,-22 21 0,0 0 16,-42 0 15,0 0-31,-1 0 0,-20 0 15,0 0-15,21 21 0,-22-21 0,1 0 16,0 0-16,-1 22 0,1-22 0,0 0 16,20 0-16,1 0 0,0 0 0,0 0 15,0 0-15,0 0 0,21-22 32,0 1-32,0 0 0,0 0 0</inkml:trace>
  <inkml:trace contextRef="#ctx0" brushRef="#br0" timeOffset="54448.45">15938 4636 0,'-21'0'0,"21"21"15,0 0-15,0 0 16,0 0-16,0 0 0,0 1 15,0-1-15,0 0 0,0 0 0,0 0 16,0 0-16,0 1 16,0-1-16,0 0 0,0 0 15,21-21 32,-21-21-47,0 0 16</inkml:trace>
  <inkml:trace contextRef="#ctx0" brushRef="#br0" timeOffset="55079.8">15854 4551 0,'-21'0'15,"-1"0"-15,1 0 16,0 21 0,0 0-16,0 0 15,21 1-15,-21-1 0,21 0 16,-22 0-16,22 0 15,0 0-15,-21 1 0,21 20 0,0-21 16,0 0-16,0 0 0,0 1 0,0-1 16,0 0-16,0 0 0,21 0 15,1-21-15,-22 21 0,21-21 0,0 0 16,-21 22-16,21-22 0,0 0 16,0 0-16,1 0 0,-1 0 15,0 0-15,0 0 0,0 0 16,0 0-16,1 0 0,-1 0 15,0-22-15,0 22 0,0 0 16,-21-21-16,21 0 0,1 21 16,-1-21-16,0 0 0,0 0 15,-21-1-15,21 1 0,-21 0 16,0 0-16,0 0 0,0 0 16,0-1-16,0 1 0,0 0 0,0 0 15,0-21-15,-21 20 0,0 1 16,0 0-16,21 0 0,-21 21 0,-1-21 15,22 0-15,-21 21 0,0 0 0,0-22 16,0 22-16,0 0 0,-1 0 16,1 0-16,0 0 0,0 0 0,0 0 15,0 22-15,-1-22 16,1 0-16,0 21 0,0-21 0,21 21 16,-21-21-16,21 21 0,21-21 31</inkml:trace>
  <inkml:trace contextRef="#ctx0" brushRef="#br0" timeOffset="56116.29">17251 6033 0,'21'0'47,"0"0"-47,-21-22 16,21 22-16,0 0 0,1 0 16,-1 0-16,0 0 0,0 0 0,0 0 15,22 0-15,-22 0 0,21 0 0,-21 0 16,22-21-16,-1 21 0,0 0 0,1 0 15,-1 0-15,0 0 0,22 0 0,-22 0 16,0 0-16,22-21 0,-1 21 16,1 0-16,-1 0 0,1 0 0,-1 0 15,1 0-15,-1 0 0,-20 0 0,20 0 16,-20 0-16,-1 0 0,0 0 16,1 0-16,-22 0 0,0-21 0,0 21 15,0 0-15,0 0 0,-21-21 31,0 0-15,-21-1-16,0 22 0,0-21 16</inkml:trace>
  <inkml:trace contextRef="#ctx0" brushRef="#br0" timeOffset="56880.79">17505 4678 0,'-21'0'0,"21"-21"62,21 21-46,0-21-16,0 21 0,0 0 16,0 0-16,1 0 0,-1 0 15,0 21 1,-21 0-16,0 0 16,0 0-16,0 0 0,0 1 15,-21-1-15,0 0 0,-1 0 0,1 0 16,0 0-16,0-21 0,0 22 15,0-1-15,-1 0 16,1-21 0,42 0-1,1 0 1,-1 0-16,0 0 0,0 0 16,0 0-16,0 0 0,1 0 15,-1 0-15,0 0 0,0 0 16,0 0-16,0-21 15,1 21-15,-22-21 16,0-1-16,0 1 16</inkml:trace>
  <inkml:trace contextRef="#ctx0" brushRef="#br0" timeOffset="57487.72">17589 4466 0,'-42'-21'16,"21"21"-16,0-21 0,0 21 15,-1 0-15,1 0 0,0 0 0,0 0 16,0 0-16,0 21 15,-1-21-15,1 21 0,0 0 0,0 1 16,0-1-16,0-21 0,21 21 0,-22 0 16,22 0-16,-21 22 0,21-22 0,-21 0 15,21 0-15,0 0 0,0 22 0,0-22 16,0 0-16,0 21 0,0-21 16,0 1-16,0-1 0,21 0 0,0 0 15,-21 21-15,22-42 0,-1 22 0,21-1 16,-21 0-16,0 0 0,1 0 15,20-21-15,-21 21 0,0-21 0,22 22 16,-22-22-16,21 0 0,0 0 16,-20 0-16,20 0 0,-21 0 0,21 0 15,-20 0-15,20 0 0,-21 0 0,0 0 16,22-22-16,-22 22 0,0-21 0,0 0 16,0 0-16,0 21 0,1-21 0,-1 0 15,0-22-15,-21 22 0,0 0 16,0-21-16,0 20 0,0-20 0,0 21 15,0-21-15,0-1 0,0 22 0,-21-21 16,0-1-16,-1 22 0,1 0 0,0 0 16,0 0-16,0 0 0,-22-1 0,22 1 15,0 21-15,0 0 16,0 0-16,0 0 0,-1 0 0,-20 0 16,21 0-16,0 0 0,0 0 0,-1 0 15,1 0-15,-21 21 0,21 1 0,0-22 16,-1 21-16,1-21 0,0 21 15,0 0-15,0 0 16,21 0-16,-21-21 0</inkml:trace>
  <inkml:trace contextRef="#ctx0" brushRef="#br0" timeOffset="58619.83">18224 6752 0,'22'0'62,"-1"0"-62,0 0 16,0 0-16,0 0 0,0 0 15,1 0-15,-1 0 0,0 0 0,0 0 16,21 0-16,-20 0 0,20 0 0,0 0 16,-21 0-16,22 0 0,-1 0 15,0 0-15,22 0 0,-22-21 0,1 21 16,-1 0-16,0 0 0,22 0 0,-22 0 15,22 0-15,-1 0 0,1-21 0,-1 21 16,1 0-16,-1 0 0,1 0 0,20 0 16,-20 0-16,-1 0 0,1 0 15,20 0-15,-20 0 0,-1 0 16,1 0-16,-1 0 0,22 0 0,-21 0 16,-1 0-16,22 0 0,-22 0 0,1 0 15,-1 0-15,1 0 0,-1 0 0,1-21 16,-1 21-16,-20 0 0,-1 0 0,21 0 15,-20 0-15,-1-21 0,0 21 0,1 0 16,-1 0-16,-21 0 0,22 0 16,-22-22-16,21 22 0,-21 0 0,0-21 15,1 21-15,-1 0 0,0 0 16,0 0-16,-42 0 62,0 0-46,0 0-16,-22 0 0,22 0 0,-21 0 16,-1 0-16</inkml:trace>
  <inkml:trace contextRef="#ctx0" brushRef="#br0" timeOffset="59416.77">19304 7049 0,'21'-22'16,"0"22"-1,0 0-15,1 0 16,-1 0-16,0 0 16,0 0-1,0 0-15,-21 22 16,0-1 0,0 0-16,-21 0 15,0-21-15,0 21 0,0-21 0,-1 21 16,1-21-16,0 22 0,0-22 15,21 21-15,-21-21 0,0 0 32,21-21-1,21 21-31,0 0 16,0 0-16,0 0 0,0 0 15,1 0-15,-1 0 16,0 0-16,0 0 0,0 0 15,0 0-15,1 0 16,-22 21-16,21-21 0,-21 21 16,0 0-16,0 0 15,0 0-15,-21-21 16,-1 22-16,1-22 0,0 21 0,0-21 16,0 0-16,0 21 0,-1-21 15,1 0-15,0 0 0,0 0 16,0 0-16,0 0 0,-1 0 31,22-21 0,0 0-15,0-1 0</inkml:trace>
  <inkml:trace contextRef="#ctx0" brushRef="#br0" timeOffset="60040.34">19452 6922 0,'0'0'0,"-21"0"0,0 0 16,0 0-16,-1 0 16,1 0-16,0 0 0,0 0 15,0 0-15,0 0 0,-1 21 16,1 0-16,0 0 0,0 0 16,21 0-16,-21 1 15,0-1-15,21 0 0,-22 0 0,1 0 16,21 0-16,0 1 15,0-1-15,0 0 0,-21 0 0,21 0 16,0 0-16,0 1 0,0-1 16,0 0-16,0 0 0,0 0 15,0 0-15,0 1 0,21-22 16,0 0-16,1 21 0,-1-21 16,0 0-16,0 0 0,0 0 0,0 0 15,1 0-15,-1 0 0,0 0 16,0 0-16,0 0 0,22 0 0,-22 0 15,21-21-15,-21 21 0,0-22 0,22 1 16,-22 21-16,0-21 0,21 21 16,-20-21-16,-1 0 0,0 21 0,0-21 15,0-1-15,0 1 0,-21 0 0,22 0 16,-22 0-16,21 0 0,-21-1 0,0 1 16,0 0-16,0 0 0,0 0 0,0-22 15,-21 22-15,-1 0 0,1 21 16,0-21-16,-21 0 0,21 0 0,-1 21 15,-20 0-15,21-22 0,-21 22 0,20 0 16,1 0-16,0 0 0,-21 0 0,21 0 16,-1 0-16,1 0 0,0 0 0,0 0 15,0 0-15,0 0 16,21 22-16,-22-22 16</inkml:trace>
  <inkml:trace contextRef="#ctx0" brushRef="#br0" timeOffset="65155.84">17568 6710 0,'0'-21'47,"0"42"63,0 0-95,0 0-15,0 0 16,21-21-16,-21 22 0,0-1 16,0 0-16,22 0 15,-22 0-15,21 0 0,0 1 16,-21-1-16,0 0 15,21 0-15,0 0 16,-21 0-16,21-21 0,-21 22 0,0-1 16,0 0-16,22-21 0,-22 21 15,21 0-15,-21 0 0,21-21 0,-21 22 16,0-1-16,0 0 0,21-21 0,-21 21 16,21 0-16,0 0 0,1 1 15,-22-1-15,21 0 0,0-21 0,-21 21 16,21 0-16,0-21 0,-21 21 0,21 1 15,1-1-15,-1 0 0,0 0 16,-21 0-16,21 0 0,0-21 16,0 22-16,1-1 0,-1 0 0,0 0 15,0-21-15,0 21 0,0 0 0,1 1 16,-1-22-16,21 21 0,-21 0 0,0 0 16,1-21-16,-1 21 0,0 0 15,21-21-15,-21 22 0,1-1 0,-1-21 16,0 21-16,0-21 0,0 0 0,22 21 15,-22-21-15,0 0 0,21 21 0,-21-21 16,22 0-16,-22 0 0,21 0 0,-21 0 16,22 0-16,-22 0 0,21 0 0,-21 0 15,22 0-15,-22 0 0,0 0 16,21 0-16,-20 0 0,-1 0 0,21 0 0,-21 0 16,0 0-16,22 0 0,-22 0 15,0 0-15,21 0 0,-20 0 0,20 0 16,-21 0-16,21 0 0,-20 0 0,20 0 15,-21 0-15,0 0 0,22 0 0,-22 0 16,21 0-16,-21 0 0,0 0 0,22 0 16,-22 0-16,21 0 0,1 0 0,-22 0 15,21 0-15,0 0 0,1 0 0,-1 0 16,0 0-16,1 0 0,-1 0 0,-21 0 16,22 0-16,-1 0 0,-21 0 0,21 0 15,-20 0-15,20-21 0,-21 21 16,21 0-16,-20 0 0,20 0 0,-21-21 15,21 21-15,-20-21 0,-1 21 0,21 0 16,-21-21-16,22 21 0,-22 0 0,21 0 16,0-22-16,1 22 0,-1 0 0,-21 0 15,22-21-15,-1 21 0,0 0 16,1-21-16,-22 0 0,21 21 0,-21 0 16,0-21-16,22 21 0,-22-21 0,0 21 15,0-22-15,22 22 0,-22-21 0,0 21 16,0 0-16,0-21 0,0 21 0,22-21 15,-22 0-15,0 21 0,0-21 0,0 21 16,1-22-16,20 22 0,-21-21 16,0 0-16,0 21 0,1-21 0,-1 21 15,0-21-15,0 21 0,0-21 0,0 21 16,1-22-16,-1 1 0,0 21 0,0-21 16,0 21-16,0-21 0,1 0 0,-1 21 15,0-21-15,0-1 0,0 22 16,0-21-16,1 0 0,-1 0 0,0 21 15,-21-21-15,21 0 0,0 21 0,0-22 16,1 1-16,-1 0 0,0 21 0,0-21 16,0 0-16,0 0 0,1 21 15,-1-22-15,0 1 0,0 0 16,0 0-16,0 21 0,-21-21 16,22 0-16,-1 21 0,0-22 0,0 1 15,0 0-15,0 0 16,1 21-16,-1-21 0,0 0 15,-21-1-15,21 22 0,-21-21 16,0 0-16,21 21 0,0-21 0,-21 0 16,22 0-16,-1 21 0,-21-22 0,0 1 15,21 0-15,0 21 0,-21-21 0,21 0 16,-21 0-16,0-1 0,21 1 0,1 0 16,-22 0-16,0 0 0,0 0 15,0-1-15,21 1 0,0 0 16,-21 0-16,21 0 0,-21 0 15,0-1-15,0 1 0,21 0 0,-21 0 16,21-21-16,-21 20 0,22 1 0,-22 0 16,0 0-16,0 0 0,0-22 0,21 22 15,-21 0-15,0 0 0,21-21 0,-21 20 16,0 1-16,0-21 0,0 21 0,0-22 16,0 22-16,0-21 0,0 21 15,21-22-15,-21 1 0,0 21 0,0-21 16,0 20-16,0-20 0,0 21 0,0-21 15,0 20-15,0-20 0,0 21 16,0-21-16,0 20 0,0-20 0,0 0 0,0 21 16,0-22-16,0 22 15,0-21-15,0 21 0,-21-22 0,21 22 16,0-21-16,0 21 0,0-22 0,0 22 16,0 0-16,0 0 0,-21 0 0,21-1 15,-21 1-15,21 0 0,-22 0 16,22 0-16,-21 0 0,21-1 15,-21 1-15,0 0 0,21 0 0,-21 21 16,21-21-16,-21 0 0,-1 21 0,22-22 16,-21 1-16,0 0 15,0 21-15,0-21 0,0 21 16,-1-21-16,1 0 0,0 21 0,0-22 0,-21 1 16,20 21-16,1-21 0,-21 21 15,21-21-15,0 0 0,-1 21 16,1-21-16,-21 21 0,21-22 0,0 22 15,-1-21-15,1 0 0,0 21 0,0-21 16,0 21-16,0-21 0,-1 21 16,1 0-16,21-21 0,-21 21 0,0-22 15,0 22-15,0-21 0,-22 21 0,22-21 16,0 21-16,0-21 0,0 21 16,-1 0-16,22-21 0,-21 21 0,0 0 15,0-21-15,0 21 0,0 0 0,-22-22 16,22 22-16,-21-21 0,21 21 0,-1 0 15,-20-21-15,0 21 16,21 0-16,-22 0 0,1-21 0,0 21 16,-1 0-16,22 0 0,-21-21 0,-1 21 15,22 0-15,-21 0 0,21 0 0,0 0 16,-1-21-16,1 21 0,0 0 16,0 0-16,0 0 15,0 0-15,-1 0 0,1 0 16,0 0-16,0 0 0,0 0 15,0 0-15,-1 0 16,1 0-16,0 0 0,0 0 16,0 0-16,0 0 0,-1 0 15,1 0-15,0 0 0,0 0 16,0 0-16,0 0 16,-1 0-16,1 0 0,0 0 15,0 0-15,0 0 0,0 0 0,-1 0 16,1 0-16,21 21 15,-21-21-15,0 0 0,0 0 0,0 0 16,-1 21-16,1-21 0,0 0 16,0 21-16,0-21 15,0 0-15,21 21 0,-22-21 0,1 21 16,0-21-16,0 22 16,0-22-16,0 21 0,-1-21 15,22 21 1,-21-21-16,0 0 0,21 21 15,-21-21-15,21 21 0,-21-21 16,21 21-16,-21-21 16,21 22-16,-22-1 0,1-21 15,0 21-15,0 0 16,0 0-16,0-21 16,21 21-16,-22-21 15,22 22-15,-21-22 16,21 21-16,-21-21 0,21 21 0,-21-21 15,21 21-15,0 0 0,-21-21 16,21 21-16,-21-21 0,21 22 16,-22-22-16,22 21 0,0 0 15,-21 0-15,21 0 0,-21-21 16,21 21-16,0 1 16,-21-1-16,21 0 0,-21 0 15,21 0-15,-21 0 16,-1-21-16,22 22 15,-21-22-15,21 21 0,0 0 0,0 0 16,-21-21-16,21 21 0,-21 0 16,21 1-16,0-1 15,-21 0-15,21 0 0,-21-21 16,21 21-16,-22 0 0,22 1 0,0-1 16,0 0-16,0 0 15,0 0-15,0 0 0,0 1 0,-21-1 16,21 0-16,-21 0 0,21 0 15,0 0-15,0 1 0,0-1 0,0 0 16,0 0 0,0 0-16,0 0 0,0 1 15,0-1 1,0 0 0,0-42 62,0 0-63,0-1-15,0 1 16</inkml:trace>
  <inkml:trace contextRef="#ctx0" brushRef="#br0" timeOffset="65583.59">19325 4953 0,'21'21'47,"0"0"-47,-21 1 16,22-1-16,-1-21 0,-21 21 16,21 0-16,-21 0 0,21 0 15,0-21-15,-21 22 0,21-1 0,-21 0 16,22-21-16,-22 21 0,0 0 0,21-21 15,-21 21-15,21 1 0,-21-1 32,21-42 15,0-1-32,-21 1-15,0 0 16,21 0-16,-21 0 15</inkml:trace>
  <inkml:trace contextRef="#ctx0" brushRef="#br0" timeOffset="65881.92">19854 4953 0,'0'21'31,"-21"0"-15,0 1-16,0-1 0,0 0 15,-1 0-15,22 0 0,0 0 16,-21-21-16,0 22 0,21-1 16,-21 0-16,21 0 0,-21-21 15,21 21-15,-21-21 0,21 21 16,0-42 31,21 21-47,0-21 0</inkml:trace>
  <inkml:trace contextRef="#ctx0" brushRef="#br0" timeOffset="66615.92">20574 4487 0,'0'22'32,"0"-1"-17,0 0-15,0 0 16,0 0-16,0 0 0,0 1 16,0-1-16,0 0 0,-21 0 15,0 0-15,21 0 16,-22-21-16,22 22 0,0-1 15,-21-21 1,21-21 15,0-1-31,0 1 0,21 0 16,-21 0-16,22 21 16,-22-21-16,0 0 0,0-1 0,0 1 15,0 0-15,0 0 0,0 0 16,21 0-16,-42 21 62,-1 0-62,1 0 0,21 21 16,-21-21-16,0 21 0,-21 0 16,20-21-16,1 21 0,0-21 0,0 21 15,0 1-15,0-22 0,21 21 0,-22-21 16,22 21-16,22-21 31,-1 0-31,0 0 16,21 0-16,-21 0 0,1 0 0,-1 0 15,0 0-15,21 0 0,-21 0 16,1 0-16,-1 0 0,0-21 0,0 21 16,0 0-16,0 0 0,1 0 15,-22-21 16,0-1-15</inkml:trace>
  <inkml:trace contextRef="#ctx0" brushRef="#br0" timeOffset="67359.86">20574 4255 0,'0'0'0,"-64"0"15,43 0-15,0 0 0,0 0 0,0 0 16,0 0-16,-1 21 0,1 0 0,0-21 15,0 21-15,0 0 16,0 0-16,-1-21 0,1 22 0,0-1 16,0 0-16,0-21 0,21 21 15,-21 0-15,21 0 0,-22 1 0,1-1 16,21 0-16,0 0 0,0 0 16,0 0-16,0 1 0,0-1 15,0 0-15,0 0 0,0 0 16,0 0-16,0 1 0,0-1 0,0 0 15,0 0-15,21 0 0,1 0 16,-1 1-16,0-1 16,0-21-16,0 21 0,0-21 15,1 0-15,-1 0 0,0 0 16,21 0-16,-21 0 0,1 0 0,20 0 0,-21-21 16,0 21-16,22-21 15,-22-1-15,0 22 0,21-21 0,-21 21 16,1-21-16,20 0 0,-21 0 0,0 21 15,0-21-15,1-1 0,-1 22 0,-21-21 16,0 0-16,21 21 0,-21-21 16,21 0-16,-21 0 0,0-1 15,0 1-15,0 0 0,0 0 0,0 0 16,0 0-16,0-1 0,0 1 16,-21 0-16,0 0 0,0 0 15,-1 0-15,1-1 0,0 1 16,0 21-16,0-21 0,0 21 0,21-21 15,-22 21-15,1 0 0,0 0 16,0 0 0,0 0-16,0 0 0,-1 0 15,1 0-15,0 0 16,0 0 0,0 0-1,0 0 32</inkml:trace>
  <inkml:trace contextRef="#ctx0" brushRef="#br0" timeOffset="70692.42">3704 1503 0,'0'-21'15,"-21"21"32,21 21-47,-21-21 16,21 21-16,-21 0 0,21 0 0,0 1 15,0 20-15,-22-21 0,22 21 0,-21-20 16,21 20-16,0-21 0,0 21 16,0 1-16,-21-22 0,21 21 15,0-21-15,0 1 0,0-1 0,0 0 16,0 0-16,0 0 0,21 0 0,0 1 15,1-1-15,-1-21 16,0 0-16,0 21 0,0-21 16,0 0-16,1 0 0,-1 0 15,0 0-15,0-21 16,-21 0 0,0-1-16,21 1 0,-21 0 15,0-21-15,0 21 0,0-1 0</inkml:trace>
  <inkml:trace contextRef="#ctx0" brushRef="#br0" timeOffset="71111.62">3704 1164 0,'0'0'15,"-21"0"-15,0 0 0,0 0 16,-1 21 0,1 1-16,21-1 0,-21-21 15,21 21-15,0 0 0,0 0 16,21-21 0,0 0-1,1 0-15,-1 0 0,0 0 0,0 0 16,0-21-16,0 0 15,1 0-15,-22 0 0,0-1 16,0 1 0,0 0-16,-22 21 0,1 0 15,0 0-15,0 0 0,0 0 16,0 0-16,-1 21 16,22 0-1,-21-21-15,21 22 0,0-1 16,0 0-16,21 0 0,1-21 15,-1 21-15,0-21 0,0 21 16,0-21-16,22 22 0,-22-22 0</inkml:trace>
  <inkml:trace contextRef="#ctx0" brushRef="#br0" timeOffset="71539.62">4551 1503 0,'0'-21'16,"0"0"-16,-21 21 46,21 21-46,0 0 16,-22 0-16,22 0 0,0 0 0,0 1 16,0 20-16,0-21 0,0 21 0,0-20 15,0 20-15,0 0 0,0-21 16,0 1-16,0 20 0,0-21 16,0 0-16,0 0 0,0 1 0,0-1 15,0 0-15,0 0 0,0 0 16,0-42 46,0 0-46,-21 0 0</inkml:trace>
  <inkml:trace contextRef="#ctx0" brushRef="#br0" timeOffset="71815.47">4212 1926 0,'0'0'0,"21"0"31,-21-21-31,21 21 16,1 0-16,-1 0 0,21-21 15,-21 21-15,0-21 0,1 21 0,20 0 16,-21 0-16,0-21 0,0 21 15,1 0-15,-1 0 0,0 0 16,0 0-16,-21-22 0,21 22 0,0 0 16,-21-21 31,22 21-32,-22-21-15,21 21 0</inkml:trace>
  <inkml:trace contextRef="#ctx0" brushRef="#br0" timeOffset="72216.75">5270 1461 0,'0'0'15,"0"-22"-15,-21 22 16,21 22 15,0-1-15,0 0-16,0 0 16,0 0-16,0 0 0,0 22 15,0-22-15,0 21 0,0-21 0,0 22 16,0-22-16,0 21 0,0-21 0,0 1 15,0-1-15,0 0 0,0 0 0,0 0 16,0 0-16,0 1 16,0-1-16,-21-21 78,21-21-78,0-1 0,0 1 15</inkml:trace>
  <inkml:trace contextRef="#ctx0" brushRef="#br0" timeOffset="72535.57">5038 1672 0,'0'0'0,"-22"0"15,44 0 17,-1 0-32,21 0 0,-21 0 0,0 0 15,22-21-15,-22 21 16,21 0-16,-21 0 0,1-21 0,20 21 16,-21 0-16,0 0 0,0-21 0,1 21 15,-1 0-15,0 0 0,0 0 16,-21-21 62,-21 21-78,0 0 16</inkml:trace>
  <inkml:trace contextRef="#ctx0" brushRef="#br0" timeOffset="73471.64">6667 1693 0,'0'0'16,"-21"0"-16,0 0 16,42 0 31,0 0-47,1 0 15,20 0-15,0 0 0,1 0 0,-1 0 16,0 0-16,22-21 0,-22 21 0,0 0 15,1 0-15,-1-21 0,0 21 16,1 0-16,-1 0 0,-21-21 16,22 21-16,-22 0 0,0 0 0,0 0 15,-42 0 17,0 0-17,0 0-15,-1 0 16,1 0-1,0 0-15</inkml:trace>
  <inkml:trace contextRef="#ctx0" brushRef="#br0" timeOffset="73743.5">6816 1884 0,'0'0'0,"0"21"15,21-21 1,0 0-16,0 0 16,0 0-16,0 0 0,1 0 15,20 0-15,-21 0 0,21 0 0,-20 0 16,20-21-16,-21 21 0,21 0 0,-20 0 16,20-21-16,-21 21 0,0 0 0,0 0 15,1-21-15,-1 21 0,-21-22 31,0 1-15,21 21-16,0-21 16,0 21-16</inkml:trace>
  <inkml:trace contextRef="#ctx0" brushRef="#br0" timeOffset="74175.25">8361 1376 0,'0'0'16,"0"-21"-16,-21 21 46,21 21-30,-22 0-16,22 0 16,0 0-16,0 1 15,0-1-15,0 0 0,0 0 0,-21 0 16,21 22-16,0-22 0,-21 0 16,21 0-16,-21 21 0,21-20 0,0-1 15,0 0-15,0 0 0,0 0 16,0 0-16,0 1 0,0-1 15,21-21 1,0 0-16,0 0 16,1 0-16,-1 0 0,0-21 15,0 21 1,-21-22-16,0 1 0,21 21 0,-21-21 16,21 0-16,1 0 0,-22 0 0</inkml:trace>
  <inkml:trace contextRef="#ctx0" brushRef="#br0" timeOffset="74628">8276 931 0,'-42'0'16,"21"0"-16,-1 0 16,22 22-16,-21-22 0,21 21 15,0 0-15,0 0 0,0 0 16,0 0-16,21-21 16,1 22-16,-1-22 15,0 0-15,0 0 16,0 0-16,0 0 15,-21-22-15,22 1 0,-22 0 16,0 0-16,0 0 0,0 0 16,0-1-16,0 1 0,0 0 15,-22 21-15,1 0 0,0 0 16,21-21-16,-21 21 0,0 0 0,0 0 16,-1 21-16,1 0 15,0 0-15,21 1 16,0-1-16,0 0 0,0 0 15,0 0-15,0 0 0,0 1 16,21-1-16,0-21 0,1 0 16,-1 21-16,21-21 0</inkml:trace>
  <inkml:trace contextRef="#ctx0" brushRef="#br0" timeOffset="75112.78">9250 1249 0,'0'0'0,"0"-21"15,-21 21 17,21 21 15,0 0-47,0 0 15,-22 0-15,22 1 0,0-1 0,0 0 16,0 21-16,-21-21 0,21 1 0,0 20 15,0-21-15,0 21 0,0-20 0,-21 20 16,21-21-16,0 21 0,0-20 16,0-1-16,-21 0 0,21 21 0,0-21 15,0 1-15,0-1 16,0-42 31,0-1-32,0 1-15,21 0 0,-21 0 16,0 0-16,0 0 0</inkml:trace>
  <inkml:trace contextRef="#ctx0" brushRef="#br0" timeOffset="75416.02">8932 1566 0,'-21'0'16,"42"0"0,0 0-1,22 0-15,-22 0 0,21 0 0,-21-21 16,22 21-16,-1 0 0,-21 0 0,22-21 16,-22 21-16,0 0 0,21 0 0,-21 0 15,1-21-15,-1 21 0,0 0 16,0 0-16,0-21 15,0 21 1,1-21 31,-1 21-47,0 0 16,-21-22-16</inkml:trace>
  <inkml:trace contextRef="#ctx0" brushRef="#br0" timeOffset="75813.53">10223 1207 0,'0'0'16,"0"-22"-16,-21 1 15,21 42 32,0 1-47,0-1 0,0 0 16,0 21-16,0-21 0,0 1 0,0 20 16,0-21-16,0 21 0,0-20 15,0 20-15,0 0 0,-21-21 0,21 22 16,0-22-16,-21 21 0,21-21 0,0 1 15,0-1-15,0 0 0,0 0 16,0 0-16,0 0 16,0-42 31,0 0-32</inkml:trace>
  <inkml:trace contextRef="#ctx0" brushRef="#br0" timeOffset="80428.38">8318 2434 0,'0'21'15,"0"1"1,22-22 62,-22-22-78,0 1 0,0 0 16,21 0-1,-21 0 1,21 0-1,-21-1 17,0 44 30,0-1-62,0 0 16,0 0-16,0 0 15,0 0-15,0 1 0,0-1 16,0 0-16,0 0 16,0 0-16,0 0 0,0 1 0,0-1 15,0 0-15,0 0 0,0 0 16,0 0-16,0 1 16,0-1-16,0 0 15,0 0-15,0 0 16,0 0-1,0 1-15,0-1 32,-21-21-32,0 0 31,-1 0 0,1 0-15,0 21-16,0-21 0,0 0 15,0 0-15,-1 0 0,1 0 16,0 21-16,0-21 0,0 0 16,0 0-16,-1 0 0,1 0 15,0 21 1,42-21 31,0 0-32,1 0-15,-1 0 0,0 0 0,0 0 16,0 0-16,0 0 0,22 0 0,-22-21 16,0 21-16,0 0 0,0 0 15,1 0-15,-1-21 0,0 21 0,0 0 16,0 0-16,-42 0 94,0 0-79,21-21 17</inkml:trace>
  <inkml:trace contextRef="#ctx0" brushRef="#br0" timeOffset="80943.27">9229 2307 0,'0'-21'15,"-22"21"-15,22-21 0,0 42 47,0 0-31,0 0-16,0 22 0,0-22 0,0 0 16,0 0-16,0 22 0,0-22 0,0 21 15,0-21-15,0 22 0,0-22 0,0 0 16,0 21-16,0-21 0,0 1 15,0-1-15,-21 0 0,21 0 16,0 0-16,0 0 16,0-42 31,0 0-32,0 0-15,0 0 16</inkml:trace>
  <inkml:trace contextRef="#ctx0" brushRef="#br0" timeOffset="81224.11">9038 2646 0,'21'0'31,"0"0"-16,1 0-15,-1 0 0,0 0 0,21 0 16,-21 0-16,1 0 0,-1 0 0,0 0 16,0-21-16,0 21 0,0 0 15,1 0-15,-22-21 63,21 21-48,-21-22-15,21 22 16</inkml:trace>
  <inkml:trace contextRef="#ctx0" brushRef="#br0" timeOffset="81964.74">10075 2498 0,'0'0'0,"0"-21"16,21-1 0,1 1-16,-22 0 15,0 0-15,0 0 0,0 0 16,0-1-16,0 1 15,0 42 48,0 1-63,0-1 16,0 0-16,0 0 0,0 0 15,0 0-15,0 1 0,0-1 0,0 0 16,0 0-16,0 0 0,0 0 0,0 1 15,0-1-15,0 0 0,21 0 0,-21 0 16,21 0-16,-21 1 0,0-1 16,0 0-16,0 0 15,21-21-15,-21 21 0,0 0 16,-21-21 0,0 22-16,0-22 15,-1 0-15,1 0 16,0 0-16,0 0 0,0 0 15,0 0-15,-1 0 0,1 0 0,0 0 16,0 0-16,0 0 0,0 0 0,-1 0 16,1 0-1,42 0 17,1 0-32,-1 0 0,0 0 15,21 0-15,-21 0 0,1 0 0,20 0 16,-21 0-16,0 0 0,0 0 15,22 0-15,-22 0 0,0 0 0,0 0 16,0 0-16,1 0 16,-1 0-16,0 0 15,-21-22 48,0 1-63,0 0 15</inkml:trace>
  <inkml:trace contextRef="#ctx0" brushRef="#br0" timeOffset="82396.12">10837 2413 0,'-21'0'16,"42"0"31,0 0-47,1 0 0,-1 0 0,0 0 15,0 0-15,0 0 0,0 0 16,1 0-16,-1 0 0,0 0 0,-21-21 16,21 21-16,0 0 0,0 0 0,1 0 15,-1 0 1,-42 0 46,-1 0-62,1 0 16</inkml:trace>
  <inkml:trace contextRef="#ctx0" brushRef="#br0" timeOffset="82711.94">10880 2604 0,'0'0'0,"0"21"16,21-21 15,0 0-31,0 0 15,0 0-15,0 0 0,1 0 0,-1 0 16,0 0-16,0 0 0,0 0 16,0 0-16,1 0 15,-22-21-15,21 21 0,0 0 32,-21-22-17,0 1 1,0 0-16</inkml:trace>
  <inkml:trace contextRef="#ctx0" brushRef="#br0" timeOffset="85943.28">11959 2371 0,'0'0'0,"0"21"62,0 0-62,-21-21 16,0 0 31,0 0-32,21-21-15,0 0 16,-22 0-16,22-1 16,0 1-16,0 0 0,0 0 15,22 0-15,-1 0 0,0 21 16,0-22-16,0 1 0,0 0 15,1 21-15,20-21 0,-21 21 0,0 0 16,22 0-16,-22-21 0,0 21 16,0 0-16,0 0 0,0 0 0,1 0 15,-1 0-15,0 0 0,-21 21 16,21 0-16,-21 0 16,21 0-16,-21 1 0,0-1 15,0 0-15,-21 0 0,0 0 0,21 0 16,-21 1-16,0-1 0,-1 21 15,1-21-15,0 0 0,-21 1 0,21 20 16,-1-21-16,1 0 0,-21 0 0,21 1 16,0-1-16,-22 0 0,22 0 0,0 0 15,0 0-15,0-21 0,-1 22 16,1-22-16,0 21 0,21 0 16,-21-21-16,0 21 15,21-42 32,0 0-31,21 21-16,-21-21 0,0-1 0,21 22 15,0-21-15,0 21 0,1-21 0,-1 21 16,0-21-16,0 21 16,0 0-16,0 0 0,1 0 0,-1 0 0,0 0 15,0 0-15,0 0 0,0 0 16,-21 21-16,22-21 0,-1 21 15,0-21-15,0 21 0,0-21 16,0 0-16,-21 22 0,22-22 0,-1 0 16,0 0-16,0 0 0,0 0 15,0 0-15,1 0 0,-1 0 16,0 0-16,0 0 16,-21-22-16,21 22 0,-21-21 0,21 21 15,-21-21-15,0 0 0,0 0 16,0 0-1,22-1-15,-22 1 32</inkml:trace>
  <inkml:trace contextRef="#ctx0" brushRef="#br0" timeOffset="87184.34">3789 9610 0,'0'-21'0,"0"-1"16,0 1-16,0 0 15,-21 21 1,-1 0-16,1 0 15,0 0 1,0 21-16,21 0 16,-21-21-16,0 43 0,21-22 0,-22 0 15,1 21-15,21-20 0,-21 20 0,0 0 16,21-21-16,-21 22 0,21-22 16,-21 21-16,21-21 0,0 1 15,0-1-15,0 0 0,0 0 0,0 0 16,0 0-16,0 1 15,21-22-15,0 0 16,0 0-16,0 0 0,0 0 0,1 0 16,-1 0-16,0-22 0,0 22 0,0-21 15,0 0-15,1 0 0,-1 21 16,-21-21-16,0 0 0,21-1 16,-21 1-16,0 0 0,0 0 15,0 0-15</inkml:trace>
  <inkml:trace contextRef="#ctx0" brushRef="#br0" timeOffset="87556.12">3619 9271 0,'0'0'15,"-21"0"-15,0 0 0,0 0 16,42 0 15,0 0-15,0 0-16,1 0 15,-1 0-15,0-21 0,0 21 16,0 0-16,-21-21 0,0 0 31,-21 21-31,0 0 16,0 0-16,0 0 0,-1 0 0,1 0 15,0 0-15,0 0 16,21 21-16,0 0 16,0 0-1,0 0 1,21-21-16,0 0 0,0 0 0,1 21 16,-1-21-16,0 0 0,0 0 15,0 22-15</inkml:trace>
  <inkml:trace contextRef="#ctx0" brushRef="#br0" timeOffset="87936.02">4297 9610 0,'0'0'15,"-21"0"-15,-1 0 32,44 0-1,-1 0-31,0 0 0,0 0 16,0 0-16,0 0 15,1 0-15,-1 0 16,0 0-1,0 0-15,0 0 16,0 0 0,-42 0 31,0 0-32,21 21-15,0 0 0</inkml:trace>
  <inkml:trace contextRef="#ctx0" brushRef="#br0" timeOffset="88195.88">4297 9800 0,'0'0'0,"0"21"16,21-21 31,0 0-47,0 0 15,0 0 1,1 0 0,-1 0-1,0 0 1,-21-21 0,21 21-16,-21-21 15,21 21-15,-21-21 0,21 21 16</inkml:trace>
  <inkml:trace contextRef="#ctx0" brushRef="#br0" timeOffset="89023.15">5143 9462 0,'0'0'0,"-21"0"16,0 0 0,0 0-16,0 0 15,0 0-15,-1-22 0,22 1 16,-21 21-16,0-21 0,21 0 16,0 0-1,0 0-15,0-1 0,21 22 16,0-21-16,1 21 0,-1-21 0,0 0 15,0 21-15,0 0 0,0-21 0,1 21 16,-1 0-16,0 0 0,0 0 16,0 0-16,0 0 0,1 0 0,-1 0 15,-21 21-15,21 0 0,-21 0 16,0 0-16,0 1 0,0-1 16,0 0-16,0 0 0,-21 0 15,0 0-15,21 1 0,-22-1 16,1 21-16,0-21 0,0 0 0,0 22 15,0-22-15,-1 21 0,1-21 16,0 1-16,21-1 0,-21 21 0,0-21 16,0 0-16,-1 1 0,1-1 0,0 0 15,21 0-15,-21 0 0,0-21 16,21 21-16,-21-21 0,21 22 16,0-44 30,0 1-46,21 21 16,-21-21-16,21 0 0,0 21 16,-21-21-16,21 0 0,0 21 0,1-22 15,-1 22-15,0 0 0,0 0 16,0 0 0,0 0-16,1 0 15,-1 0-15,-21 22 0,21-1 16,0 0-16,0-21 15,0 21-15,1-21 16,-1 0 0,0 0-16,0 0 15,-21-21-15,0 0 0,21 21 16,0-21-16,-21-1 16,0 1-16,22 0 15,-22 0-15,0 0 16,21 0-1,-21-1 17</inkml:trace>
  <inkml:trace contextRef="#ctx0" brushRef="#br0" timeOffset="90151.94">7620 10393 0,'0'0'16,"-21"0"-1,21-21-15,-21 21 16,-1-21-16,22-1 15,-21 22-15,21-21 16,0 0-16,0 0 16,0 0-16,0 0 15,21 21-15,1-22 0,-1 22 16,0 0-16,-21-21 0,21 21 0,0-21 16,0 21-16,1 0 15,-1 0-15,0 0 0,0 0 16,0 0-16,0 0 0,-21 21 0,22 0 15,-1 1-15,-21-1 16,21 0-16,-21 0 0,0 21 0,0-20 16,0-1-16,0 21 0,0-21 15,0 22-15,0-1 0,0-21 0,0 21 16,0-20-16,-21 20 0,0-21 0,-1 21 16,1-20-16,0-1 0,0 21 0,0-21 15,0 0-15,-1 1 0,1-1 16,-21 0-16,21 0 0,0 0 0,-1 0 15,1 1-15,0-1 0,0-21 0,0 21 16,0-21-16,-1 0 0,1 21 16,0-21-16,0 0 15,0 0-15,0-21 16,21 0 0,0 0-16,0-1 0,0 1 15,0 0-15,0 0 0,0 0 0,0 0 16,0-1-16,0 1 0,21 0 0,0 0 15,0 0-15,0 21 0,0 0 16,1 0-16,-1 0 0,0 0 16,0 0-16,0 0 0,0 21 0,1 0 15,-1-21-15,0 21 0,0 0 0,0 1 16,0-22-16,1 21 0,-1 0 0,0 0 16,0-21-16,0 21 0,22 0 15,-43 1-15,42-22 16,-21 21-16,0-21 0,0 0 15,1 0-15,-1 0 0,0 0 16,0 0-16,0 0 0,0 0 16,1-21-16,-1 21 15,0-22-15,-21 1 0,21 0 16,0 21-16</inkml:trace>
  <inkml:trace contextRef="#ctx0" brushRef="#br0" timeOffset="90727.61">8996 10224 0,'-21'21'31,"-1"0"-15,22 0-16,-21 0 0,21 22 15,0-22-15,-21 21 0,0-21 0,0 22 16,21-22-16,-21 21 0,-1-21 0,1 22 16,0-22-16,0 21 0,-21-21 15,20 0-15,1 1 0,0-1 0,-21 0 16,42 0-16,-21 0 0,-1-21 0,1 0 15,0 0-15,21-21 47,21 0-31,0 21-16,1 0 16,-1 0-16,0 0 0,0 0 0,0 0 15,22 0-15,-22 0 0,0 0 16,21 0-16,-21 21 0,1-21 0,20 21 15,-21-21-15,0 0 0,0 0 16,1 21-16,-1-21 0,0 0 0,0 0 16,0 22-16,0-22 0,1 0 15,-22-22 63,0 1-78,21 21 0,-21-21 16,0 0-16</inkml:trace>
  <inkml:trace contextRef="#ctx0" brushRef="#br0" timeOffset="91099.39">9567 10393 0,'0'0'0,"-21"0"0,0 0 15,21-21 32,21 21-47,0 0 16,0 0-16,1 0 0,-1 0 15,0 0-15,0-21 0,0 21 16,0 0 0,1 0-16,-1 0 15,0 0 1,0 0 0,-42 0 30</inkml:trace>
  <inkml:trace contextRef="#ctx0" brushRef="#br0" timeOffset="91400.22">9504 10605 0,'0'0'0,"-21"0"15,21 21-15,21-21 47,0 0-47,0 0 16,0 0-16,0 0 0,1 0 16,-1 0-16,0 0 15,0 0-15,0-21 16,0 21-16,1 0 15,-22-22 17,21 22-17,-21-21-15,0 0 16,21 21-16</inkml:trace>
  <inkml:trace contextRef="#ctx0" brushRef="#br0" timeOffset="91771.84">10329 10224 0,'0'-22'15,"21"22"17,1-21-32,-1 21 0,0 0 15,0 0-15,0 0 16,0 0-16,1-21 0,-1 21 0,0 0 16,0 0-16,0 0 0,0 0 15,1 0-15,-22-21 31,-22 21 1,1 0-17,0 0-15,0 0 0</inkml:trace>
  <inkml:trace contextRef="#ctx0" brushRef="#br0" timeOffset="92384.5">10372 10139 0,'0'0'0,"-22"0"0,22 21 0,-21-21 16,0 21-16,21 0 16,-21-21-16,21 22 0,-21-1 0,21 0 15,-21 0-15,-1 0 0,1 0 16,21 1-16,-21-1 16,0 0-16,21 0 0,-21-21 0,21 21 15,0 0-15,0 1 16,21-22 31,0 0-47,0-22 15,0 22-15,1-21 0,-1 21 16,0-21-16,0 21 0,0 0 16,0-21-16,1 21 0,-1 0 15,0 0-15,0 0 0,0 0 16,0 0-16,1 0 0,-1 0 15,0 0-15,0 21 0,-21 0 16,21 0-16,0 1 16,-21-1-16,0 0 0,22 0 15,-22 0-15,21 0 0,-21 1 16,0-1-16,0 0 0,0 0 16,0 0-16,0 0 0,0 1 15,-21-1-15,-1-21 16,1 21-16,0-21 0,0 21 0,0-21 0,0 21 15,-1-21-15,-20 0 0,21 21 16,0-21-16,0 0 0,-1 0 16,22 22-16,-21-22 0,0 0 0,0 0 15,0 0-15,0 0 16,-1 0-16,22-22 109</inkml:trace>
  <inkml:trace contextRef="#ctx0" brushRef="#br0" timeOffset="96015.37">11388 10266 0,'0'0'0,"0"-21"32,0 42 30,0 0-46,0 0-16,0 0 15,0 22-15,0-22 0,0 0 0,0 0 16,0 0-16,0 1 0,0 20 0,0-21 16,21 0-16,-21 0 0,0 1 15,0-1-15,0 0 0,0 0 0,0 0 16,0 0-16,0 1 0,0-1 16,0 0-1,0 0 1,21-21 15,0 0-31,0 0 16,0-21-16,-21 0 0,22 21 15,-1-21-15,21-1 0,-21 22 0,22-21 16,-22 0-16,21-21 0,0 21 16,22-1-16,-22-20 0,22 21 0,-1-21 15,-20 20-15,20-20 0,-21 21 0,22 0 16,-22 0-16,1-22 0,-1 43 0,-21-21 15,21 0-15,-20 0 0,-1 21 0,0 0 16,0-21-16,0 21 0,0 0 16,1-22-16,-1 22 31</inkml:trace>
  <inkml:trace contextRef="#ctx0" brushRef="#br0" timeOffset="96755.95">16764 10964 0,'0'-21'16,"0"0"-1,0 42 1,0 0-16,0 1 0,0-1 16,0 0-16,0 21 0,0 1 0,0-1 15,0 0-15,0 1 0,0-1 0,0 0 16,0 1-16,0-22 0,0 21 0,0 0 16,0-20-16,0 20 0,0-21 0,0 0 15,0 0-15,0 1 0,0-1 0,0 0 16,21-42 15,-21 0-15,21 21-16,0-22 0,-21-20 0,22 21 15</inkml:trace>
  <inkml:trace contextRef="#ctx0" brushRef="#br0" timeOffset="96991.81">17208 10859 0,'0'21'16,"0"0"-16,0 0 0,0 0 16,0 0-16,0 22 0,0-22 0,0 21 15,0 1-15,0-1 0,0 0 16,0-21-16,0 22 0,0-1 0,0-21 16,0 22-16,0-22 0,0 21 0,0-21 15,0 0-15,0 1 0,0-1 0,0 0 16,0 0-16,-21-21 15,0 0-15,0 0 16,0 0-16,0 0 0</inkml:trace>
  <inkml:trace contextRef="#ctx0" brushRef="#br0" timeOffset="97171.71">16806 11451 0,'21'0'31,"1"0"-31,-1 0 0,0 0 16,0 0-16,0-21 0,0 21 16,1 0-16,-1-21 0,0 21 0,21 0 15,-21-21-15,1 21 0,20-21 0,-21 21 16,0-22-16,0 1 0,1 21 0,-1-21 16,0 21-16,0-21 0</inkml:trace>
  <inkml:trace contextRef="#ctx0" brushRef="#br0" timeOffset="97529.5">17378 11367 0,'0'0'0,"0"21"0,21-21 0,0 0 16,0 0-16,0 0 0,1 0 16,-1 0-16,0-21 0,0 21 15,21-22-15,1-20 0,-22 21 0,0 0 16,0 0-16,0-1 0,-21 1 0,0 0 15,22 21-15,-22-21 0,0 0 0,0 0 16,0-1-16,0 1 0,-22 0 16,1 21-16,0 0 0,0 0 15,0 0-15,0 0 0,-1 0 16,1 21-16,0 0 0,21 1 0,0-1 16,-21 21-16,21-21 0,-21 22 0,21-22 15,0 21-15,-21-21 0,21 22 0,0-22 16,0 21-16,0-21 0,0 0 0,0 1 15,0-1-15,21 0 0,0-21 16,0 0-16,0 0 0,0 0 16,1 0-16,-1 0 0,0 0 0,0 0 15,0-21-15,0 0 0,1-1 0,-1 1 16,0 0-16</inkml:trace>
  <inkml:trace contextRef="#ctx0" brushRef="#br0" timeOffset="97800.35">18119 10710 0,'0'0'0,"0"-21"0,0 42 15,0 1-15,0-1 16,0 0-16,0 21 0,0-21 0,0 22 16,0-1-16,0 0 0,-22 1 0,22-1 15,-21 0-15,21 1 0,-21-1 0,21 0 16,0 1-16,-21-1 0,21 0 15,0-20-15,-21-1 0,21 21 0,0-21 16,0 0-16,0 1 0,21-44 47,0 1-47,0 0 0,0 0 0,1-21 16,-1 20-16,0-20 0,0 0 0</inkml:trace>
  <inkml:trace contextRef="#ctx0" brushRef="#br0" timeOffset="98035.21">18415 10668 0,'0'-21'0,"0"42"0,21-42 16,-21 0-16,0 42 15,0 0-15,0 0 16,0 0-16,0 22 0,0-1 16,-21 0-16,21 1 0,-21-1 0,0 0 15,21 1-15,0-1 0,0 0 0,-22 1 16,22-1-16,-21 0 0,21 1 0,0-22 15,0 21-15,-21-21 0,21 22 0,0-22 16,0 0-16,0 0 0,0 0 16,21-21-1,0 0 1,1-21-16,-1 0 0,0 0 0</inkml:trace>
  <inkml:trace contextRef="#ctx0" brushRef="#br0" timeOffset="98355.55">18648 11049 0,'0'21'16,"0"0"-16,0 1 0,-21-1 15,21 0-15,-22 0 0,22 21 0,-21-20 16,21-1-16,-21 0 0,21 0 0,0 0 16,0 22-16,0-22 0,0 0 15,0 0-15,0 0 0,21-21 16,0 0-16,1 0 0,-1 0 0,0 0 15,0 0-15,0 0 0,0-21 16,22 21-16,-22-21 0,0 0 0,0 0 16,-21-1-16,21 22 0,-21-21 0,0 0 15,0 0-15,0-21 0,0 20 0,0 1 16,-21 0-16,0 0 0,0 21 0,0-21 16,0 0-16,-1 21 0,1 0 0,0 0 15,0 0-15,0 0 16,21 21-16,0 0 15,0 0-15,21-21 16</inkml:trace>
  <inkml:trace contextRef="#ctx0" brushRef="#br0" timeOffset="98387.53">18838 11261 0,'43'0'15,"-86"0"-15,107 21 0</inkml:trace>
  <inkml:trace contextRef="#ctx0" brushRef="#br0" timeOffset="98787.3">19452 11409 0,'0'0'0,"21"0"0,22 0 15,-22 0-15,-21-21 0,21 0 16,0 21-16,-21-22 0,21 1 0,-21 0 16,0 0-16,21-21 0,1 20 0,-22 1 15,21-21-15,-21 21 0,0 0 0,0-1 16,0 1-16,0 0 16,0 0-16,0 42 31,0 0-31,0 0 0,0 22 0,0-22 15,0 21-15,0 1 0,0-1 0,0 0 16,0 22-16,0-22 0,0 0 0,0 22 16,0-22-16,0 22 0,0-22 0,-21 0 15,21 22-15,-22-1 0,22-20 0,-21 20 16,21-20-16,0-1 0,0 0 0,-21 1 16,21-1-16,0 0 0,0-21 0,0 1 15,0-1-15,0 0 0,0 0 16,0-42 15,0 0-15,-21 0-16,21-1 0,0 1 0,0 0 15,0 0-15,-21-21 0,21 20 0,0-20 16,0 21-16,0-21 0,0-1 0,0 1 16</inkml:trace>
  <inkml:trace contextRef="#ctx0" brushRef="#br0" timeOffset="98964.2">19727 10943 0,'-21'-21'0,"0"21"16,42 0 46,0 21-62</inkml:trace>
  <inkml:trace contextRef="#ctx0" brushRef="#br0" timeOffset="99831.8">20235 11007 0,'0'0'0,"0"-21"16,-21 21-16,0-22 0,0 22 15,0 0-15,-1 0 0,1 0 16,0 0-16,0 0 16,0 22-16,0-1 0,-1 0 0,22 0 15,-21 21-15,21-20 0,-21 20 0,21-21 16,0 21-16,-21-20 0,21 20 0,0-21 16,0 0-16,0 0 0,0 1 0,0-1 15,0 0-15,21-21 16,0 0-16,0 0 15,1-21-15,-22 0 16,21-1-16,0 1 0,0 0 0,-21 0 16,21-21-16,-21 20 0,21 1 0,1-21 15,-22 21-15,0-22 0,0 22 0,21 0 16,-21 0-16,21 21 0,-21-21 16,0 42-1,0 0-15,0 0 0,0 0 16,0 1-16,0-1 0,0 0 0,0 0 15,0 0-15,0 0 0,0 1 0,0-1 16,0 0-16,0 0 0,0 0 0,21-21 16,0 21-16,0-21 0,1 0 15,-1 0-15,0 0 16,0 0-16,-21-21 0,21 21 0,0-21 16,1 0-16,-22 0 0,21 0 0,-21-1 15,21 1-15,-21-21 0,0 21 0,21-22 16,-21 22-16,0-21 0,21 21 0,-21-22 15,0 22-15,0 0 0,0 0 0,0 42 32,0 0-32,0 0 15,0 22-15,0-22 0,0 21 0,0-21 16,0 22-16,0-1 0,0-21 0,0 22 16,0-22-16,0 21 0,0-21 0,0 0 15,21 1-15,1-22 0,-1 21 16,0-21-16,0 0 0,0 0 15,0 0-15,1 0 0,-1-21 0,-21-1 16,21 22-16,0-21 0,-21 0 0,0 0 16,21-21-16,-21 20 0,21 1 0,-21-21 15,0 21-15,0-22 0,0 22 0,0-21 16,0 21-16,0 0 0,0-1 16,0 1-16,0 0 0,0 0 0,22 21 15,-1-21-15,0 21 16,0 0-16,0 0 0,0 0 15,1 0-15,20 0 0,-21 0 16,0 0-16,22 0 0,-22 0 0,21 0 16,-21 0-16,22 0 0,-22 0 0,21 0 15,-21 0-15,0 0 0,1 0 0,-1 0 16,-42 0 15,-1 0-15,1 0-16,0 0 0</inkml:trace>
  <inkml:trace contextRef="#ctx0" brushRef="#br0" timeOffset="100147.62">20891 11282 0,'0'21'0,"22"-21"16,-1 21-16,0-21 0,0 0 16,0 0-16,0 0 0,1 0 0,-1 0 15,0 0-15,0-21 0,21 0 16,-20 21-16,-22-21 0,21 0 0,0-1 15,0-20-15,0 21 0,-21 0 0,21 0 16,-21-22-16,22 22 0,-22 0 0,21-21 16,-21 20-16,0 1 0,0 0 0,0 42 31,-21 0-15,21 1-16,0-1 0,0 0 0,0 21 15,0-21-15,0 1 0,0-1 16,0 0-16,0 21 0,21-21 15,-21 1-15,21-1 0,0-21 0,0 0 16,0 0-16,1 0 0,-1 0 0,0 0 16,21-21-16,-21 21 0,1-22 0,-22 1 15,21 0-15,0 0 0,-21-21 0,21 20 16</inkml:trace>
  <inkml:trace contextRef="#ctx0" brushRef="#br0" timeOffset="103108.07">17335 6816 0,'43'-21'16,"-86"42"-16,86-64 0,-22 43 15,-21-21-15,0 42 63,0 1-63,21-1 15,-21 0-15,21 0 0,-21 0 16,0 0-16,0 22 0,0-22 0,0 0 16,0 0-16,0 0 15,21 1-15,-21 20 0,0-21 0,0 0 16,22 0-16,-22 22 0,0-22 0,0 0 16,21 43-16,0-43 0,0 0 0,-21 0 15,0 0-15,21 22 0,0-22 0,-21 0 16,22 0-16,-1 0 0,-21 0 0,21 1 15,0 20-15,0-21 0,0 0 0,1-21 16,-22 21-16,21 1 0,0-1 0,0 0 16,0 0-16,0-21 0,1 42 15,-1-20-15,0-1 0,0 0 0,21-21 0,-20 21 16,-1 0-16,21 0 0,-21 1 16,43 20-16,-22-21 0,-21-21 0,22 21 15,-22 0-15,21 1 0,0-1 0,-20-21 16,20 21-16,0 0 0,22 0 0,-22 0 15,0-21-15,1 22 0,-22-22 0,21 21 16,1-21-16,-1 21 0,0-21 0,-21 21 16,22-21-16,-1 0 0,22 0 0,-22 21 15,-21-21-15,21 0 0,-20 0 0,20 0 16,0 21-16,-21-21 0,22 0 0,-1 0 16,-21 0-16,22 0 0,-1 0 15,43 0-15,-43 0 0,0 0 0,-21 0 0,22 0 16,-1 0-16,0 0 0,-20-21 15,20 21-15,-21 0 0,21 0 0,-20 0 16,41-21-16,-42 21 0,22 0 0,-22-21 16,0 21-16,21 0 0,-21 0 0,1 0 15,20 0-15,-21-21 0,0 21 0,43 0 16,-43-21-16,0 21 0,21 0 0,-20 0 16,-1-22-16,0 22 0,21 0 0,-21 0 15,1-21-15,-1 21 0,21 0 0,0-21 16,1 21-16,-22 0 0,0 0 0,0-21 15,22 21-15,-22 0 0,0-21 16,0 21-16,21-21 0,-20 21 0,-1 0 0,21-22 16,0 22-16,-20 0 0,-1-21 15,0 21-15,0 0 0,21 0 0,-20-21 16,-1 21-16,0-21 0,21 21 0,-21 0 16,22-21-16,-22 21 0,21-21 0,-21 21 15,1 0-15,-1-22 0,21 22 0,-21 0 16,0 0-16,22-21 0,-22 0 0,0 21 15,0 0-15,22-21 0,-1 0 0,-21 21 16,21 0-16,-20-21 0,-1 21 0,0-22 16,0 1-16,21 21 0,-20-21 0,-1 21 15,0-21-15,0 21 0,0-21 16,0 21-16,1-21 0,-1 21 0,0-22 0,-21 1 16,21 21-16,0-21 0,0 0 15,1 0-15,20 0 0,-21-1 0,0 1 16,0 21-16,1-21 0,-1 0 0,21 0 15,-21 0-15,0 21 0,1-22 0,-1 1 16,0 0-16,21-21 0,-21 21 16,1 21-16,-1-22 0,21 1 15,-21-21-15,0 21 0,1 0 0,-1-1 0,0 1 16,0 0-16,21 0 0,1-21 16,-22 20-16,0 1 0,0 0 0,0 0 15,1 0-15,-1 0 0,0-1 16,21-20-16,-21 21 0,22-43 15,-22 43-15,0 0 0,21-42 16,-20 41-16,20 1 0,-21-21 0,0 21 16,0-22-16,1 22 0,-1 0 0,0-21 15,21-22-15,1 43 0,-22-21 16,42-22-16,-42 43 0,1 0 16,-1-21-16,0 20 0,0-20 0,0 21 15,0 0-15,1-22 0,-1 22 16,0-21-16,0 0 0,0 20 0,-21-20 0,21 21 15,-21-21-15,22-1 0,-22 22 16,0-21-16,21-1 0,-21 1 0,21 21 16,-21-21-16,0 20 0,0 1 0,0-42 0,21 20 15,-21 22-15,0 0 0,21 0 16,-21-21-16,0 20 0,0 1 0,0 0 16,0-21-16,0 21 0,0-1 0,0-20 15,0 21-15,0 0 0,0-22 0,0 22 16,0 0-16,-21-21 0,21 21 0,-21-1 15,21-20-15,-21 21 0,21 0 0,0-22 16,-21 22-16,-1 0 0,22 0 0,-21 0 16,0 0-16,0-1 0,0 1 0,0 0 15,-1 0-15,1 0 0,21 0 16,-21-1-16,0 1 0,21 0 16,0 0-16,-21 0 0,-22 0 0,22-1 15,21 1-15,0 0 16,-21 0-16,0 0 0,21 0 0,-21-1 15,0 1-15,21 0 0,-22 0 0,1 0 16,0 0-16,21-1 0,-21 1 0,0 0 16,0 0-16,-1 0 0,1 0 0,0-1 15,0 1-15,0 0 0,-22 0 16,22 0-16,0 0 0,0 21 16,-43-43-16,43 43 0,0-21 15,0 21-15,0-21 0,0 0 0,-43 0 16,43 21-16,-21-22 0,20 22 15,1-21-15,-21 21 0,21-21 0,0 21 16,-22-21-16,22 21 0,0 0 16,0-21-16,0 21 0,-22-21 0,22 21 15,-42-22-15,41 22 0,1 0 16,-21-21-16,21 21 0,0 0 0,-1 0 16,1 0-16,0-21 0,0 21 15,0 0-15,0 0 16,-1 0-16,1-21 0,0 21 0,0 0 15,0 0-15,0 0 0,-1 0 0,1-21 16,-21 21-16,21 0 0,0 0 0,-1 0 16,1 0-16,0 0 0,0 0 15,0-21-15,0 21 0,-22 0 16,22 0-16,-21 0 0,21 0 0,-43 0 16,43 0-16,0 0 0,0 0 0,-22 0 15,22-22-15,-21 22 0,-1 0 0,22 0 16,-21 0-16,21 0 0,0 0 0,-1 0 15,1 0-15,0 0 0,0 0 0,0 0 16,0 0-16,-1 0 0,1 0 16,0 0-16,0 22 0,0-22 15,0 0-15,-1 21 0,1-21 16,0 21-16,0-21 16,0 0-16,0 21 0,-1-21 15,1 21-15,0-21 0,0 0 16,0 21-16,0-21 0,-1 0 15,1 0-15,0 22 0,0-22 16,0 0-16,0 21 0,-1-21 0,1 0 16,0 21-16,0-21 0,0 0 0,0 0 15,-1 21-15,1 0 0,0-21 0,0 0 16,0 21-16,0-21 0,-1 22 16,1-22-16,0 21 0,0-21 15,0 21-15,0-21 0,-1 0 16,22 21-16,-21-21 0,0 0 15,21 21-15,-21 0 0,0-21 0,21 22 16,-21-22-16,-1 0 0,22 21 0,-21 0 16,0-21-16,21 21 0,-21 0 15,0-21-15,21 21 0,-21-21 0,21 22 16,-22-1-16,-20 21 16,42-21-16,0 0 15,-21-21-15,21 22 0,-21-22 0,21 21 16,-21 0-16,-1 0 0,22 0 15,-21 0-15,21 1 16,-21-1-16,21 0 0,0 0 0,-21 0 16,0 0-16,0-21 15,21 22-15,-22-1 0,1-21 0,21 21 16,-21 0-16,0 0 16,0 0-16,21 1 15,-21-22-15,-1 21 0,1 0 16,0-21-16,21 21 0,-21 0 15,0 0-15,0 1 16,21-1-16,-22-21 16,1 21-16,21 0 0,-21 0 15,0 0-15,21 1 0,-21-22 16,21 21-16,-21 0 0,21 0 16,0 0-16,0 0 0,0 1 15,0-1-15,0 0 0,0 0 16,21-21-1,0 0 1,-21-21-16,21 21 0</inkml:trace>
  <inkml:trace contextRef="#ctx0" brushRef="#br0" timeOffset="104056.01">20701 2561 0,'0'-21'0,"21"21"31,0 0-31,0 0 16,1 0-16,-1-21 0,0 21 0,0 0 16,0 0-16,22 0 0,-22 0 15,0 0-15,0 0 0,21 0 16,-20 0-16,-1 0 0,0 0 15,-42 0 17,0 0-32,-1 0 0,1 0 15,0 0-15,0 0 0,0 0 0,0 0 16,-1 0-16,1 0 0,0 0 0,0 0 16,0 0-16,0 0 0,-1 0 15,1 0-15,21 21 16,-21 0-16,0-21 0,0 0 0,21 21 15,-21 1-15,-1-1 16,1 0-16,21 0 0,-21-21 0,21 21 16,-21 0-16,0 1 0,21-1 15,0 0 1,-21-21-16,42 0 47,0 0-47,0 0 15,0 0-15,0 0 0,-21-21 0,22 21 16,-1 0-16,0 0 0,0 0 0,21 0 16,-20 0-16,-1 0 0,0 0 15,0 0-15,0 0 0,0 21 0,1 0 16,-1-21-16,-21 21 0,0 0 16,0 1-16,0-1 15,0 0-15,-21 0 0,-1-21 16,1 21-16,0-21 0,0 0 0,0 21 15,0-21-15,-1 0 0,1 0 16,0 0-16,0 0 16,0 0-16,21-21 31,0 0-31,0 0 16,0 0-16,0 0 15</inkml:trace>
  <inkml:trace contextRef="#ctx0" brushRef="#br0" timeOffset="104693.65">20934 2180 0,'0'0'0,"-21"0"16,-1 0-16,1 0 0,0 0 16,0 0-16,0 0 0,0 0 15,-1 0-15,-20 0 0,21 21 0,0-21 16,-22 22-16,22-1 0,0 0 0,-21 0 16,21 0-16,-1 0 0,1 1 0,0 20 15,0 0-15,0-21 0,0 22 0,-1-1 16,22 0-16,0 1 0,-21-1 15,21 0-15,-21 1 0,21-1 16,0-21-16,0 22 0,0-1 0,0-21 16,0 0-16,0 22 0,0-22 0,21 0 0,0 0 15,1 0-15,-1 0 0,0 1 16,0-1-16,0 0 0,22-21 16,-22 21-16,21-21 0,0 0 0,1 0 15,-22 0-15,21 0 0,1 0 0,-1 0 16,0 0-16,1-21 0,-1 21 0,-21-21 15,21 21-15,1-21 0,-22-1 0,21 22 16,-21-21-16,1 0 0,20 0 0,-21 0 16,0 0-16,-21-22 0,21 22 15,1 0-15,-22-21 0,0-1 0,0 22 16,0-21-16,0-1 0,0 1 16,0-21-16,0 20 0,0 1 0,0 0 0,0-1 15,-22 1-15,1 21 0,0-22 16,0 22-16,0 0 0,0-21 15,-22 21-15,22-1 0,-21 22 0,21-21 16,-22 0-16,1 21 0,21-21 0,-22 21 16,22 0-16,0 0 0,0 0 0,0 0 15,0 0-15,-1 0 16,1 0-16,0 21 16,0 0-16,0 0 0,0 1 15,-1-22-15,22 21 0,-21 0 0</inkml:trace>
  <inkml:trace contextRef="#ctx0" brushRef="#br0" timeOffset="108616.51">8424 3662 0,'0'0'0,"-21"0"32,0 0-32,0 0 15,21-21 1,0 0-16,0-1 16,0 1-16,0 0 15,0 0-15,0 0 16,21 0-16,0 21 0,-21-22 15,21 1-15,0 21 0,1 0 16,-1 0-16,0 0 0,0 0 16,0 0-16,0 21 0,-21 1 0,22-1 15,-1 0-15,-21 0 0,21 21 0,-21-20 16,0-1-16,0 21 0,0-21 16,0 22-16,0-22 0,0 21 0,0-21 15,-21 22-15,0-1 0,-1-21 0,1 21 16,-21 1-16,21-22 0,0 0 15,-1 21-15,-20-20 0,21-1 0,0-21 16,0 21-16,-1-21 0,1 0 0,0 0 16,0 0-16,0 0 15,0 0-15,-1-21 0,1 21 16,21-21-16,0-1 0,0 1 0,-21 0 16,21 0-16,0 0 0,0 0 15,0-1-15,0 1 0,0 0 0,0 0 16,0 0-16,21 21 0,-21-21 0,21 21 15,1 0-15,-1 0 0,0 0 16,0 0-16,0 0 0,0 21 0,-21 0 16,22 0-16,-1 0 0,0 0 15,0 1-15,0-1 0,0 0 0,-21 0 16,22 0-16,-1 0 0,0 1 16,0-1-16,-21 0 0,21 0 0,0 0 15,1 0-15,-1-21 16,0 0-1,0 0-15,0 0 0,0 0 16,1-21-16,-1 0 0,0 0 0,-21 0 16</inkml:trace>
  <inkml:trace contextRef="#ctx0" brushRef="#br0" timeOffset="108920.34">9419 3408 0,'0'21'15,"0"0"1,0 0-16,0 22 0,0-22 16,0 0-16,0 21 0,0-20 0,0-1 15,0 21-15,0-21 0,0 0 16,0 22-16,0-22 0,0 0 0,-21 0 15,21 0-15,0 1 0,0-1 16,0 0-16,0 0 16,-21-21 15,21-21-15,-21 21-16,21-21 0</inkml:trace>
  <inkml:trace contextRef="#ctx0" brushRef="#br0" timeOffset="109128.26">9123 3789 0,'21'0'31,"0"0"-31,0-21 16,22 21-16,-22 0 0,0 0 0,0-21 16,21 21-16,-20 0 0,-1 0 0,21-22 15,-21 22-15,0 0 0,1 0 16,-1-21-16,0 21 15,0 0-15,-21-21 16,21 21 0,0-21-16,1 0 0</inkml:trace>
  <inkml:trace contextRef="#ctx0" brushRef="#br0" timeOffset="109449.3">10266 3366 0,'0'0'15,"-21"0"1,-1 21 0,22 0-16,0 0 15,0 0-15,0 0 0,0 22 0,0-22 16,0 21-16,0-21 0,0 22 0,0-22 15,0 21-15,0-21 0,0 1 0,0 20 16,0-21-16,0 0 0,0 22 0,0-22 16,-21 0-16,21 0 15,0 0-15,0 0 0,0 1 16,21-44 15,1 1-31,-1 0 16,0 0-16</inkml:trace>
  <inkml:trace contextRef="#ctx0" brushRef="#br0" timeOffset="109972">11239 3471 0,'0'22'0,"22"-22"47,-1 0-47,0 0 15,0 0-15,0 0 0,0-22 16,1 22-16,-1 0 16,0 0-16,-42 0 46</inkml:trace>
  <inkml:trace contextRef="#ctx0" brushRef="#br0" timeOffset="110144.9">11239 3662 0,'0'0'0,"22"0"16,-1 0-16,0 0 15,0 0-15,0 0 0,0-21 16,1 21-16,-1 0 16,0-21-16,0-1 0,0 22 15,0 0-15,1-21 0,-1 21 0</inkml:trace>
  <inkml:trace contextRef="#ctx0" brushRef="#br0" timeOffset="112471.6">12023 3366 0,'0'0'0,"-22"0"31,22-22-15,0 1-1,0 0 1,22 21-16,-22-21 0,21 21 16,0 0-16,0-21 0,0 0 0,22 21 15,-22 0-15,0 0 0,0 0 0,0 0 16,0 0-16,1 0 0,-1 0 16,-21 21-16,21 0 0,-21 0 15,0 0-15,0 0 0,0 1 16,0-1-16,-21 0 0,21 0 0,-21 0 15,-1 0-15,1 1 0,-21-1 0,21 0 16,0 0-16,-1-21 0,1 21 0,0 0 16,0-21-16,0 0 0,0 22 15,42-44 32,0 1-47,0 21 0,0 0 16,0-21-16,1 21 15,-1 0-15,0 0 0,0 0 0,0 0 16,0 0-16,1 0 0,-1 0 16,0 0-16,0 21 0,0 0 0,0-21 15,1 22-15,-1-22 0,0 21 16,-21 0-16,21 0 0,-21 0 16,0 0-16,0 1 15,0-1-15,-21-21 0,0 21 0,0 0 16,-1 0-16,-20 0 0,21-21 0,-21 22 15,-1-1-15,1-21 0,0 21 0,-1-21 16,1 21-16,21-21 16,-22 0-16,1 0 0,21 0 0,0 0 0,0 0 15,-1 0-15,1 0 0,0 0 16,0 0-16,0 0 47</inkml:trace>
  <inkml:trace contextRef="#ctx0" brushRef="#br0" timeOffset="113887.69">7599 11769 0,'0'0'0,"-21"0"0,-1 0 16,1 0-16,0 0 15,0 0 1,21-21 0,0-1-1,0 1-15,21 0 0,-21 0 16,21 21-16,22 0 0,-22-21 16,0 21-16,0 0 0,0 0 0,0 0 15,22-21-15,-22 21 0,0 0 16,0 21-16,22-21 0,-1 42 0,-21-21 15,0 0-15,-21 1 0,0-1 0,0 0 16,0 21-16,0-21 0,-21 1 0,0 20 16,0-21-16,0 0 0,-22 0 0,22 1 15,0 20-15,0-21 0,-22-21 0,22 21 16,0 0-16,0-21 16,21 22-16,-21-22 0,0 0 15,21-22 1,0 1-1,0 0-15,0 0 0,21 21 16,-21-21-16,21 21 0,0-21 0,0 21 16,0 0-16,1-22 0,-1 22 0,-21-21 15,21 21-15,0 0 0,0 0 0,43 21 16,-43-21-16,21 22 0,-21-22 0,1 21 16,20 0-16,-42 0 0,21 0 15,-21 0-15,21 22 0,-21-22 16,0 0-16,0 21 0,0-20 0,-21-22 15,0 21-15,0 0 0,-22 21 0,22-42 16,0 21-16,0 1 0,-43-1 16,22-21-16,0 21 0,21-21 0,-22 0 15,-41 21-15,41-21 0,1 21 0,21-21 16,-64 0-16,64 0 0,0 0 0,-22 0 16,22 0-16,0 0 0,0 0 15,0 0-15,0-21 16,-1 21-16,1-21 15,42 21 1,1-21 0,-1 21-16,-21-21 0,21 21 15,0-22-15,0 22 0</inkml:trace>
  <inkml:trace contextRef="#ctx0" brushRef="#br0" timeOffset="114415.39">8784 11769 0,'0'0'0,"0"21"46,0 0-46,0 0 0,-21 22 16,0-1-16,21-21 0,-21 0 0,-1 43 16,1-43-16,0 0 0,0 21 0,0-20 15,0 20-15,-22-21 0,22 0 0,0 0 16,-21 22-16,42-22 0,-22 0 0,1-21 16,0 21-16,0-21 0,21 21 15,-21-21-15,0 0 0,21-21 31,0 0-15,21 21 0,0 0-16,0 0 0,0 0 0,0 0 15,1 0-15,-1 0 0,21 0 0,-21 0 16,0 0-16,1 21 0,20-21 0,0 0 16,-21 21-16,1-21 0,-1 0 0,21 22 15,-21-22-15,0 0 0,1 0 0,-1 21 16,0-21-16,0 0 15,0 0 17,0-21-1,-21-1-31,0 1 16</inkml:trace>
  <inkml:trace contextRef="#ctx0" brushRef="#br0" timeOffset="114739.42">9504 11875 0,'63'0'0,"-63"-22"16,21 1 15,1 21-15,-1 0-16,0 0 0,0-21 0,0 21 15,0 0-15,1 0 0,-1 0 0,0-21 16,0 21-16,0 0 16,0 0-16,1-21 0,-1 21 15,-42 0 16,-1 21-15,1-21-16,0 0 0,0 21 16</inkml:trace>
  <inkml:trace contextRef="#ctx0" brushRef="#br0" timeOffset="114971.53">9610 12065 0,'-43'0'16,"43"21"-16,21-21 31,1 0-15,-1 0-16,0 0 0,0-21 15,0 21-15,0 0 16,1 0-16,-22-21 0,42 21 16,-21 0-16,21 0 0,-20 0 15,-1 0 1,0 0-16,0-21 0,0 0 15,0 21-15,1-22 0</inkml:trace>
  <inkml:trace contextRef="#ctx0" brushRef="#br0" timeOffset="115303.34">10456 11621 0,'0'0'0,"21"-22"15,1 1 1,-1 21-16,0-21 16,0 21-16,0 0 0,43 0 15,-43 0-15,0 0 0,0 0 16,22 0-16,-22 0 0,0 0 15,0 0-15,0 0 0,0 0 0,1 0 16,-1 0-16,0 0 16,-42 0 15,0 0-15,-1 0-16,1 0 0,0 0 15</inkml:trace>
  <inkml:trace contextRef="#ctx0" brushRef="#br0" timeOffset="115871.14">10604 11557 0,'-21'0'0,"0"0"15,0 21-15,0 0 16,0 1-16,-1-1 16,22 0-16,0 0 0,-21-21 15,21 21-15,-21-21 0,21 21 0,0 1 16,0-1-16,-21 0 0,21 0 15,-21-21-15,21 21 0,0 0 16,0 1-16,0-1 31,0-42 1,21-1-17,0 22-15,-21-21 0,21 21 16,0 0-16,1-21 0,-1 21 15,0 0-15,0 0 0,0 0 16,22 0-16,-22 0 16,0 0-16,0 0 0,0 0 15,0 0-15,1 21 0,-1-21 16,0 21-16,0 1 16,0-1-16,-21 0 0,0 0 15,0 21-15,0-20 0,0-1 16,0 0-16,0 0 0,-21 0 15,0 0-15,0 22 0,-22-43 16,22 0-16,0 21 0,0-21 0,0 0 16,0 21-16,-1-21 0,1 0 0,0 21 15,0-21-15,0 0 16,0 0 0,-1 0 15,22 21-31,-21-21 15,0 0 1</inkml:trace>
  <inkml:trace contextRef="#ctx0" brushRef="#br0" timeOffset="118119.58">11642 11663 0,'0'21'63,"21"0"-63,-21 0 15,0 1-15,21-1 0,-21 0 16,0 0-16,0 0 0,0 22 0,0-22 16,0 0-16,0 0 0,0 21 15,0-20-15,0-1 0,0 0 0,0 0 16,0 0-16,21-21 31,0 0-31,0 0 0,1 0 16,20 0-16,-21-21 0,21 0 15,1 0-15,-1-22 0,0 22 0,22 0 16,-22 0-16,1-21 0,20 20 0,-21 1 16,22-21-16,-22 21 0,1 0 0,-1-1 15,0 1-15,-21 0 0,22 0 0,-22 0 16,21 21-16,-21-21 0,1 21 16,-1 0-16,0 0 31,0 0-16,0 0 1,0 0-16,1 0 0,-1 0 16</inkml:trace>
  <inkml:trace contextRef="#ctx0" brushRef="#br0" timeOffset="118788.25">16679 12192 0,'21'0'16,"-42"0"-16,64-21 0,-43 0 0,21 0 16,-21 42-1,0 0 1,0 0-16,0 21 0,0-20 0,0 20 16,0-21-16,0 21 0,0 1 15,0-22-15,0 21 0,0 1 0,0-22 0,0 21 16,-21-21-16,21 22 0,0-22 15,0 21-15,0-21 0,-22 0 16,22 1-16,0-1 0,0 0 0,0 0 16,0-42-1,22 0 1,-1 0-16,-21-1 0,21 1 0,0 0 16</inkml:trace>
  <inkml:trace contextRef="#ctx0" brushRef="#br0" timeOffset="119031.23">17039 12065 0,'0'0'0,"21"-21"16,-21 0-16,21 21 0,-21 21 31,0 0-31,0 0 0,0 22 0,0-22 16,0 21-16,0 0 0,0-20 0,0 20 15,0 0-15,0-21 0,0 22 0,0-22 16,0 21-16,0-21 0,0 1 0,0-1 15,0 0-15,0 0 0,0 0 16,0 0-16,0 1 0,0-1 16,-21-21-1,0 0-15,0 0 0,0 0 16,0-21-16</inkml:trace>
  <inkml:trace contextRef="#ctx0" brushRef="#br0" timeOffset="119192.14">16700 12573 0,'22'0'0,"-1"0"0,0 0 16,0 0-16,0-21 0,0 21 15,1 0-15,-1 0 0,0 0 0,0-21 16,21 21-16,-20 0 0,-1 0 0,21-21 16,-21 21-16,22-22 0,-22 22 15,0-21-15,21 21 0,-21-21 0</inkml:trace>
  <inkml:trace contextRef="#ctx0" brushRef="#br0" timeOffset="119580.92">17399 12446 0,'0'0'0,"21"21"0,0-21 16,0 0 0,1 0-1,-1 0-15,0 0 0,0 0 0,0 0 16,0 0-16,1 0 0,-1-21 0,0 21 15,21-21-15,-21 21 0,1-21 0,-1 0 16,0 21-16,0-22 0,-21 1 0,0 0 16,0 0-16,0 0 15,-21 21 1,0 0-16,0 0 0,-1 0 16,1 0-16,0 21 0,0 0 0,0 0 15,0 0-15,-1 1 0,22-1 0,0 0 16,0 0-16,0 21 0,0-20 15,0-1-15,0 0 0,0 21 0,0-21 16,0 1-16,0-1 0,22-21 0,-22 21 16,0 0-16,21-21 0,0 0 0,0 0 15,0 0-15,0 0 16,1 0-16,-1-21 0,0 21 16,0-21-16,0 0 0,0-1 15,1-20-15,-1 21 16,0 0-16,0 0 0,0-22 0</inkml:trace>
  <inkml:trace contextRef="#ctx0" brushRef="#br0" timeOffset="119803.79">18119 11980 0,'0'0'0,"21"-42"16,-21 63 0,0 22-16,0-22 0,0 21 15,0-21-15,0 22 0,0-1 0,0 0 16,0 1-16,0-1 0,0-21 15,0 21-15,0-20 0,0 20 16,0-21-16,0 21 0,0-20 0,0-1 16,0 0-16,0 0 0,0 0 0,0 0 15,21-21 17,-21-21-32,21 0 0,0 0 0,0 0 15</inkml:trace>
  <inkml:trace contextRef="#ctx0" brushRef="#br0" timeOffset="120059.64">18542 11896 0,'0'0'0,"21"-21"0,-21 63 32,0-21-32,0 0 15,0 22-15,0-1 0,0 0 0,0-21 16,0 22-16,0-1 0,0 0 15,0 1-15,0-22 0,0 21 0,0-21 16,0 22-16,0-22 0,0 0 0,0 0 16,0 0-16,0 1 0,0-1 0,0 0 15,0 0 1,0-42 15</inkml:trace>
  <inkml:trace contextRef="#ctx0" brushRef="#br0" timeOffset="120411.95">18881 12298 0,'0'21'16,"0"-42"-16,0 63 0,0-21 16,0 1-16,0-1 0,-22 0 15,1 0-15,21 0 0,0 0 16,0 1-16,0-1 0,0 0 15,0 0 1,21-21 0,1 0-16,-1 0 0,0 0 15,0 0-15,0-21 0,0 21 0,-21-21 16,22 0-16,-1 21 0,-21-22 0,0 1 16,0 0-16,0 0 0,0 0 0,0 0 15,0-1-15,0 1 0,-21 0 0,-1 0 16,1 0-16,0 21 0,0 0 15,0 0-15,0 0 16,-1 0-16,1 21 16,21 0-16,0 0 0,0 0 15,21-21 1,1 0-16,-1 0 0,0 0 0,21 0 16</inkml:trace>
  <inkml:trace contextRef="#ctx0" brushRef="#br0" timeOffset="120841">19960 12531 0,'0'-21'32,"21"-1"-32,-21 1 15,0 0-15,21 0 16,-21 0-16,0 0 15,0-1-15,22-20 0,-22 21 0,21 21 16,-21-21-16,21 0 0,-21-1 0,0 44 31,0-1-31,0 0 16,0 0-16,0 0 0,0 0 0,0 22 16,0 20-16,0-20 0,0-22 0,0 21 15,0 0-15,0 1 0,0-1 16,0 0-16,0 1 0,0-1 0,0 0 15,0 1-15,0-1 0,0 0 0,0 1 0,0-1 16,0-21-16,0 22 0,0-22 16,0 21-16,0-21 0,0 0 0,0 1 15,0-1-15,0 0 0,-21-21 32,0 0-32,-1-21 15,22 0-15,0-1 0,-21 1 0,21 0 16,-21 0-16,21 0 0,-21-22 0,21 1 15,0 0-15</inkml:trace>
  <inkml:trace contextRef="#ctx0" brushRef="#br0" timeOffset="121027.89">20045 12129 0,'0'0'0,"0"-22"16,0 1-16,-21 21 15,21-21 1,21 21 15,0 21-31,0 0 16</inkml:trace>
  <inkml:trace contextRef="#ctx0" brushRef="#br0" timeOffset="122171.1">20510 12150 0,'0'0'0,"0"-43"16,0 22-1,-21 0-15,0 21 16,0 0-16,0 0 0,0 0 16,-1 21-16,1 0 0,0 1 15,0-1-15,21 21 0,0-21 0,-21 0 16,21 22-16,0-22 0,0 21 0,-21-21 15,21 1-15,0-1 0,0 0 0,0 0 16,0 0-16,0 0 16,0 1-16,21-22 0,0 0 15,0 0-15,0 0 16,-21-22-16,21 22 0,1-21 16,-22 0-16,21 0 0,-21 0 0,0 0 15,21-1-15,-21-20 0,21 21 0,-21-21 16,0 20-16,0 1 0,21-21 0,-21 21 15,0 0-15,0-1 0,0 44 32,0-1-32,0 0 15,0 0-15,0 0 16,0 0-16,0 1 0,0-1 0,0 0 16,0 0-16,21-21 0,-21 21 0,22 0 15,-1 1-15,0-22 16,0 0-16,0 0 15,0 0-15,1 0 16,-1 0-16,0 0 0,0-22 0,0 1 16,0 0-16,1 0 0,-22 0 15,21 0-15,-21-1 0,21 1 0,-21 0 16,0-21-16,0 21 0,21-1 16,-21 1-16,0 42 31,0 1-31,0-1 0,0 0 15,0 0-15,0 0 0,0 0 0,0 1 16,0-1-16,0 0 0,0 0 16,21 0-16,0 0 15,1-21-15,-1 0 0,0 0 16,0 0-16,0 0 0,0 0 0,1 0 16,-1-21-16,0 0 0,0 21 0,-21-21 15,0 0-15,21 21 0,-21-21 16,21-1-16,-21 1 0,0 0 0,0 0 0,0 0 15,0 0-15,0-1 0,0 1 0,0 0 16,0 0-16,0 0 16,22 21-1,-1 0-15,0 0 16,0 0-16,0 0 0,0 0 16,1 0-16,-1 0 0,0-21 0,0 21 15,0 0-15,0 0 0,1 0 0,-1-22 16,0 22-16,0-21 0,0 21 15,-21-21-15,-21 21 32,0 0-32,-21 21 0,20-21 15,1 21-15,0 1 0,0-1 16,0 0-16,0 0 0,-1 0 0,1 0 16,21 1-16,-21-1 0,21 0 0,-21 0 15,21 0-15,0 0 0,0 1 16,0-1-16,21-21 15,0 0 1,0 0-16,1-21 0,-1-1 16,0 22-16,-21-21 0,21 0 15,0 0-15,-21 0 0,0 0 0,21-1 16,-21 1-16,22 0 0,-22 0 16,21-21-16,-21 20 0,0 1 0,0 42 31,0 1-31,0-1 15,0 0-15,0 0 0,0 0 0,0 0 16,21 1-16,-21-1 0,0 0 0,21 0 16,0 0-16,-21 0 0,21-21 15,1 22-15,-1-22 0,0 0 0,0 0 16,0 0-16,0-22 0,1 1 0,-22 0 16,21 0-16,-21 0 0</inkml:trace>
  <inkml:trace contextRef="#ctx0" brushRef="#br0" timeOffset="123143.39">20870 8213 0,'0'0'0,"43"-21"0,20 21 15,-21 0-15,1-22 0,-1 22 0,22 0 16,-22-21-16,0 21 0,1-21 0,20 21 16,-21-21-16,22 0 0,-22 21 0,22-21 15,-22-1-15,22 22 0,-1-21 0</inkml:trace>
  <inkml:trace contextRef="#ctx0" brushRef="#br0" timeOffset="123860.35">23728 6054 0,'0'0'16,"21"-43"-16,-21 1 0,0-21 0,21 20 0,-21 1 16,21-22-16,0 22 0,-21-21 15,22 20-15,-1-20 0,-21 20 16,0 1-16,21-21 0,-21 20 0,21-20 16,-21 20-16,0-20 0,0 21 0,0-22 15,0 1-15,0 20 0,0-20 0,0-1 16,-21 22-16,21 0 0,-21-1 0,0 1 15,-1 0-15,1-1 0,-21 1 0,21 0 16,-22-1-16,1 22 0,21-21 0,-21-1 16,-1 1-16,22 21 0,-21-21 0,-1-1 15,1 1-15,21 21 0,-21-22 16,-1 22-16,22-21 0,-21 21 16,21-22-16,-22 22 0,22 0 0,0 0 15,-21 0-15,20 0 0,-20 21 0,0-22 16,-1 1-16,1 0 0,0 0 0,-22 21 15,22-21-15,-22 0 0,22 21 0,-21-22 16,20 22-16,1-21 0,0 21 0,-1-21 16,1 21-16,0 0 0,20 0 0,-20 0 15,0 0-15,21 0 0,-22 0 16,1 0-16,0 0 0,-1 0 0,1 0 16,-22 0-16,1 0 0,-1 0 15,1 0-15,-1 0 0,1 0 0,-22 0 16,22 0-16,-1 21 0,1-21 0,-1 21 15,22-21-15,-22 0 0,22 22 0,-21-22 16,20 0-16,1 21 0,0-21 0,-1 21 16,1 0-16,-22 0 0,22-21 0,0 21 15,-22 22-15,1-22 0,-1 21 16,22 1-16,-22-1 0,1 0 16,-1 1-16,1-1 0,-1 0 0,1 1 0,21-1 15,-22 0-15,22 1 0,-22-22 16,22 21-16,21 0 0,-22-20 0,1-1 15,21 0-15,0 0 0,-43 21 0,43-20 16,0-22-16,21 21 0</inkml:trace>
  <inkml:trace contextRef="#ctx0" brushRef="#br0" timeOffset="124135.4">19452 4445 0,'0'0'0,"0"21"0,0 0 15,0 1-15,0-1 0,0 0 0,0 0 16,0 0-16,0 0 0,0 1 16,0-1-16,0 0 0,21 0 0,-21 0 15,21-21-15,1 21 16,-1-21-16,0 0 0,0 0 15,0 0-15,0 0 0,22-21 16,-22 21-16,0-21 0,0 0 0,22 0 16,-22 0-16,0-22 0,21 22 0,-21-21 15,22-1-15</inkml:trace>
  <inkml:trace contextRef="#ctx0" brushRef="#br0" timeOffset="124819.38">22310 1778 0,'0'0'0,"0"-21"15,0 42 16,-22 0-31,1 0 16,0 1-16,0-1 0,0 0 0,0 0 16,-1 21-16,22-20 0,-21-1 0,21 0 15,-21 0-15,21 0 0,0 0 0,0 1 16,0-1-16,0 0 16,0 0-16,21-21 0,0 0 15,1 0-15,-1 0 0,0 0 16,0 0-16,0 0 15,0 0-15,-21-21 16,0 0-16,0 0 16,-21-1-1,0 22-15,0 0 0,0 0 16,0 0 0,-1 0-16,22-21 31</inkml:trace>
  <inkml:trace contextRef="#ctx0" brushRef="#br0" timeOffset="125327.75">22288 1482 0,'-63'21'16,"42"0"0,0 0-16,-1 22 0,-20-22 0,21 21 15,0 0-15,0 1 0,-1-1 0,-20 0 16,21 1-16,0-1 0,0 0 0,21 1 16,-22-1-16,22 0 0,0 1 0,0-22 15,0 21-15,0-21 0,0 1 16,0 20-16,22-21 0,-1 0 0,0 0 15,0 1-15,21-1 0,-20-21 16,20 21-16,-21-21 0,21 0 0,1 0 16,-1 0-16,0 0 0,1 0 0,-1 0 15,0 0-15,1-21 0,-1 21 0,0-21 16,1-1-16,-1 1 0,0 0 0,1 0 16,-22-21-16,0 20 0,0 1 0,0-21 15,-21 0-15,0-1 0,0 1 16,0 0-16,0-1 0,0 1 0,0-22 15,-21 22-15,0 0 0,0-1 0,0 1 16,0 0-16,-22-1 0,22 22 16,0 0-16,-21 0 0,20 0 0,-20 0 15,21 21-15,-21 0 0,20 0 0,1 0 16,-21 0-16,21 0 0,0 0 16,-1 0-16,1 21 0,0-21 0,0 21 15,0 0-15,0-21 0,-1 21 0,1 0 16,0-21-16,0 22 0</inkml:trace>
  <inkml:trace contextRef="#ctx0" brushRef="#br0" timeOffset="127984.3">8699 4720 0,'-21'0'0,"0"0"16,0 0-16,0 0 15,0 0-15,-1 0 16,1 0-16,0 0 16,0 0-16,21-21 15,0 0 1,0 0-16,21 21 16,0 0-16,0-21 15,1 21-15,-1 0 0,0 0 0,0-22 0,0 22 16,0 0-16,1 0 0,-1 0 15,0 0-15,0 0 0,0 22 0,0-1 16,-21 0-16,0 0 16,0 0-16,0 0 0,0 22 0,-21-22 15,0 0-15,0 0 0,0 22 0,0-22 16,-22 0-16,1 0 16,21 0-16,-22 0 0,22-21 0,0 22 15,0-22-15,0 0 0,0 0 0,-1 0 16,22-22 15,0 1-31,0 0 0,22 21 16,-22-21-16,21 0 0,21 21 0,-21-21 15,0 21-15,1 0 0,20 0 16,-21 0-16,0 0 0,22 0 0,-22 0 16,21 0-16,-21 0 0,0 21 0,1 0 15,-1 0-15,0-21 0,0 21 0,-21 22 16,0-22-16,0 0 0,0 0 15,0 0-15,-21 0 0,-21 1 0,20-1 16,-20 0-16,0 21 0,-1-21 16,1-21-16,0 22 0,-1-1 0,1 0 15,0-21-15,21 0 0,-22 21 16,22-21-16,0 0 0,0 0 0,0 0 16,-1 0-16,1 0 15,21-21-15,0 0 16,0 0-1,21 21-15,1-22 0,-1 22 16,0-21-16,21 0 0</inkml:trace>
  <inkml:trace contextRef="#ctx0" brushRef="#br0" timeOffset="128332.1">9800 4593 0,'0'0'0,"-21"0"16,21 21 0,0 1-1,-21-1-15,21 0 0,0 21 0,0-21 16,-21 22-16,21-1 0,0-21 0,0 22 15,0-1-15,0-21 0,0 21 16,0-20-16,0-1 0,-22 0 16,22 0-16,0 0 0,0 0 0,0 1 15,-21-22 1,21-22 15,-21 22-31,21-21 16,-21 0-16,21 0 0</inkml:trace>
  <inkml:trace contextRef="#ctx0" brushRef="#br0" timeOffset="128611.89">9440 4953 0,'0'0'0,"21"-21"46,1 21-46,-1 0 0,0-21 0,0 0 16,21 21-16,1 0 0,-22 0 0,21-22 16,-21 22-16,1 0 0,20 0 0,-21 0 15,0 0-15,0 0 0,1 0 16,-1 0-16,0 0 0,-21-21 47,0 0-16,21 0-31</inkml:trace>
  <inkml:trace contextRef="#ctx0" brushRef="#br0" timeOffset="130107.78">4000 11049 0,'0'0'0,"-42"-21"16,21 21-16,0 0 15,0 0-15,-1 0 16,1 0-16,0 21 15,0-21-15,21 21 0,0 22 16,-21-22-16,21 0 0,-21 0 0,21 21 16,0-20-16,-22 20 0,22-21 0,0 21 15,0-20-15,0 20 0,0-21 16,0 0-16,0 0 0,0 1 0,0-1 16,0 0-16,0 0 0,22-21 31,-1 0-31,0 0 15,-21-21-15,21 0 16,-21 0-16,21-1 0</inkml:trace>
  <inkml:trace contextRef="#ctx0" brushRef="#br0" timeOffset="130295.67">3916 10816 0,'0'0'0,"0"-21"15,-21 21-15,42 0 63,0 0-47</inkml:trace>
  <inkml:trace contextRef="#ctx0" brushRef="#br0" timeOffset="130519.76">4276 11007 0,'21'0'15,"0"0"1,0 0-1,0 0-15,0 0 0,1 0 16,-1 0-16,0 0 0,0 0 16,0 0-1</inkml:trace>
  <inkml:trace contextRef="#ctx0" brushRef="#br0" timeOffset="130679.66">4424 11240 0,'0'0'0,"0"21"0,0 0 16,21-21 15,0 0-31,0 0 0,-21-21 16,21 21-16,22-21 0,-22 21 16,0-22-16,0 1 0,0 0 0,1 21 15</inkml:trace>
  <inkml:trace contextRef="#ctx0" brushRef="#br0" timeOffset="131219.76">5207 10837 0,'21'-21'0,"-21"0"15,0 0-15,21 21 16,0 0-16,-21-21 0,22 21 15,-1 0-15,0 0 0,0 0 16,0 0-16,0 0 0,-21 21 16,22-21-16,-22 21 0,0 0 0,0 0 15,0 1-15,0-1 0,0 0 16,-22 0-16,1 0 0,0 0 16,0 1-16,0-1 0,0 0 0,21 0 15,-22 0-15,1-21 0,0 21 0,21 1 16,-21-22-1,21-22 1,0 1 0,21 0-16,0 21 0,0 0 15,1 0-15,-1-21 0,0 21 0,0 0 16,0 0-16,0 0 0,22 0 16,-22 0-16,0 0 0,21 0 0,-20 0 15,-1 0-15,0 0 0,0 21 16,-21 0-16,0 0 0,0 1 15,0-1-15,0 0 0,-21 0 0,0 0 16,0 0-16,-1 22 0,-20-22 16,21 0-16,-21 0 0,-1 0 0,22 1 15,0-1-15,-21-21 0,20 21 0,1-21 16,0 0-16,0 0 16,0 0 15,21-21-16</inkml:trace>
  <inkml:trace contextRef="#ctx0" brushRef="#br0" timeOffset="133047.49">10499 4636 0,'0'0'0,"0"-22"16,0 1-1,0 42 17,0 1-32,0-1 0,0 0 0,0 21 15,0-21-15,0 22 0,-22-1 0,22 0 16,0 1-16,0-1 0,0-21 0,-21 22 15,21-22-15,0 21 0,0-21 16,-21 0-16,21 1 0,0-1 0,0 0 16,21-21 15,0 0-15,-21-21-16,22 0 0</inkml:trace>
  <inkml:trace contextRef="#ctx0" brushRef="#br0" timeOffset="133315.34">11134 4678 0,'21'0'0,"0"0"16,-21-21-16,21 21 0,0 0 16,0 0-16,1 0 0,-1 0 15,-21-21-15,21 21 0,0 0 16,0 0 0</inkml:trace>
  <inkml:trace contextRef="#ctx0" brushRef="#br0" timeOffset="133464.26">11112 4805 0,'0'0'0,"0"21"16,22-21 0,-1 0-1,0 0-15,0-21 0,0 0 16,0 0-16,1 21 0,-1-22 15,0 22-15</inkml:trace>
  <inkml:trace contextRef="#ctx0" brushRef="#br0" timeOffset="134439.69">12086 4339 0,'0'21'46,"0"1"-46,0 20 16,-21-21-16,0 21 0,21-20 0,-21-1 16,-1 21-16,1-21 0,21 22 0,-21-1 15,0-21-15,0 0 0,0 22 0,-1-22 16,1 0-16,0 0 0,21 0 16,0 0-16,21-42 31,0 21-31,1-21 15,-1 0-15,0 21 0,21-21 0,-21 0 16,1 21-16,20-22 0,-21 1 0,0 21 16,0-21-16,22 21 0,-22-21 15,0 0-15,0 0 0,0 21 16,-21-22-16,0 1 0,0 0 16,0 42 15,-21 0-31,21 1 0,-21-1 15,21 0-15,0 0 0,0 21 0,0-20 16,-21-1-16,21 0 0,0 21 16,-21-21-16,21 1 0,0-1 0,0 0 0,0 0 15,-21-21-15,21 21 0,0 0 16,-22-21-16,22 22 16,-21-22-16</inkml:trace>
  <inkml:trace contextRef="#ctx0" brushRef="#br0" timeOffset="135659.67">7937 13060 0,'0'-21'0,"0"42"0,0-63 0,22 20 16,-22 1-16,0 0 0,0 0 15,0 42 17,0 0-32,0 0 0,-22 1 0,22 20 15,-21-21-15,0 21 0,0-20 0,21 20 16,-21 0-16,-22 1 0,22-1 0,0-21 16,21 0-16,0 22 0,-21-22 0,0 0 15,21 0-15,0 0 0,0 0 16,-21-21-16,21-21 31,21 0-31,0 21 16,0-42-16,0 42 0,0-21 0,1 21 15,-1-22-15,0 22 0,0-21 16,21 21-16,-20-21 0,-1 21 0,0-21 16,0 21-16,0 0 0,0 0 15,1-21-15,-1 21 0,0 0 16,-21-21-16,0-1 31,-21 22 0,0 0-31,-1 0 0,22 22 16,0-1-16,0 0 0,0 0 0,-21 0 16,21 22-16,0-22 0,-21 21 0,21 0 15,0-20-15,0 62 0,0-41 16,0-22-16,0 21 0,0-21 0,0 0 15,0 22-15,0-22 0,0 0 0,0 0 16,0 0-16,21-21 31,0 0-31,1-21 0,-1 0 16,-21 0-16,21 0 0,21-22 0</inkml:trace>
  <inkml:trace contextRef="#ctx0" brushRef="#br0" timeOffset="136043.43">9123 13123 0,'0'0'0,"21"0"0,0 0 16,-21 22-16,0-1 16,0 0-16,-42 21 15,21-21-15,-22-21 0,22 22 0,0-1 16,-21-21-16,-1 21 0,22 0 0,-21-21 15,-1 21-15,22 0 0,-21-21 0,21 22 16,0-22-16,-1 0 0,1 0 16,0 21-16,0-21 0,21 21 15,21-21 1,0 0-16,0 21 0,1-21 0,20 0 16,-21 21-16,21 0 0,-20-21 0,20 22 15,-21-22-15,21 21 0,1-21 0,-22 21 16,21-21-16,-21 0 0,22 21 0,-22-21 15,0 0-15,0 21 0,0-21 0,1 0 16,-1 0-16,-21 21 0,21-21 16,0 0 15,-21-21-31,0 0 16,21 0-16,0 0 0</inkml:trace>
  <inkml:trace contextRef="#ctx0" brushRef="#br0" timeOffset="136271.67">9906 13145 0,'21'0'16,"0"0"-1,0 0-15,1 0 16,-1 0-16,0 0 15,0 0-15,-21-22 0,21 22 16,0 0-16,1 0 16,-1 0-16,-42 0 31</inkml:trace>
  <inkml:trace contextRef="#ctx0" brushRef="#br0" timeOffset="136424.59">9864 13314 0,'0'0'15,"0"21"-15,21-21 16,0 0 0,0 0-16,0 0 0,0 0 15,1 0-15,-1 0 0,0 0 0,0-21 16,0 21-16,0-21 0,1 21 16,-1-21-16,0 21 0,0-22 0</inkml:trace>
  <inkml:trace contextRef="#ctx0" brushRef="#br0" timeOffset="136699.5">10795 12954 0,'0'0'0,"0"-21"0,21 21 0,-21-21 16,21 21-16,0 0 0,1-21 15,-1 21-15,0 0 0,0-22 16,0 22-16,0 0 0,1 0 0,-1 0 16,0 0-16,0 0 0,0-21 15,0 21-15,-42 0 32,0 0-17,0 0-15,0 0 0,0 0 0,-22 0 16</inkml:trace>
  <inkml:trace contextRef="#ctx0" brushRef="#br0" timeOffset="137119.76">10858 12848 0,'-21'21'16,"-21"1"-16,105-65 0,-147 107 16,63-64-16,-1 21 0,1 0 0,0 0 15,0 0-15,0 1 0,0-1 16,21 0-16,0 0 0,-22 0 0,22 0 16,-21-21-16,21 43 0,0-22 15,0 0 1,21-21 15,1 0-31,-1-21 16,21 21-1,-21 0-15,0 0 0,1 0 16,-1 0-16,0 0 0,0 0 0,0 0 16,0 0-16,22 0 0,-22 0 0,0 0 15,0 0-15,0 21 0,1-21 0,-1 21 16,0-21-16,0 21 0,-21 1 15,0-1-15,0 0 0,0 0 0,0 0 16,-21 0-16,0 1 0,0-1 16,-1-21-16,-20 21 0,21 0 0,0-21 15,0 21-15,-22 0 0,22-21 0,0 22 16,0-22-16,0 0 0,-1 0 0,1 0 16,0 21-16,0-21 0,0 0 15,0 0 1,-1 0-16,1 0 31</inkml:trace>
  <inkml:trace contextRef="#ctx0" brushRef="#br0" timeOffset="139306.1">11874 12912 0,'0'-21'0,"0"-1"0,0 1 15,0 0 1,0 42 31,0 0-47,0 1 0,0-1 15,22 0-15,-22 0 0,0 21 0,0-20 16,0-1-16,0 21 0,0-21 16,0 0-16,0 1 0,0 20 15,0-21-15,0 0 0,0 0 0,0 1 16,0-1-16,0 0 0,0 0 0,0 0 15,21 0 1,0-21-16,0 0 16,0 0-16,22-21 15,-22 0-15,21 21 0,0-21 0,1 0 16,-1-22-16,0 22 0,22 0 0,-22-21 16,1 21-16,-1-22 0,0 22 0,22-21 15,-22 21-15,-21-1 0,22-20 0,-1 21 16,-21 21-16,21-21 0,-20 0 15,-1 21-15,0 0 16,0 0-16,-21 21 31,0 0-15,21-21 0,0 0-16,1 0 0,-1 0 15</inkml:trace>
  <inkml:trace contextRef="#ctx0" brushRef="#br0" timeOffset="139943.43">16658 13547 0,'0'0'16,"0"-21"-16,0-1 16,0 44-1,0-1-15,0 0 0,0 21 16,0 1-16,0-1 0,0 0 0,0 1 15,0-1-15,0 0 0,0 1 16,0-1-16,0 0 0,0 1 16,-21-22-16,21 21 0,-21-21 0,21 22 15,0-22-15,0 0 0,0 21 0,0-21 16,0 1-16,0-44 31,21 1-31,0 0 0,0-21 16</inkml:trace>
  <inkml:trace contextRef="#ctx0" brushRef="#br0" timeOffset="140147.31">16954 13547 0,'0'-43'0,"0"86"0,0-107 0,22 43 0,-22 42 32,0 0-32,0 1 0,0 20 15,0 0-15,21-21 0,-21 22 0,0-1 16,0 0-16,0 1 0,0-1 0,0-21 15,0 22-15,0-1 0,0-21 0,0 0 16,0 22-16,0-22 0,0 0 0,0 0 16,0 0-16,0 0 0,0 1 15,-21-22-15,-1 0 16</inkml:trace>
  <inkml:trace contextRef="#ctx0" brushRef="#br0" timeOffset="140305.22">16743 14034 0,'0'0'0,"21"0"32,0 0-32,0 0 15,0 0-15,1 0 0,-1-22 0,0 22 16,0 0-16,21 0 0,-20-21 0,20 21 16,-21-21-16,0 21 0,22-21 0,-22 21 15</inkml:trace>
  <inkml:trace contextRef="#ctx0" brushRef="#br0" timeOffset="140636.03">17420 13928 0,'0'0'0,"0"21"0,21-21 15,-21 21-15,21-21 0,1 0 16,-1 0-16,0 0 0,0 0 16,0 0-16,0 0 0,1-21 0,-1 0 15,21 0-15,-21 21 0,0-22 0,1 1 16,-1 0-16,21 0 0,-42 0 15,21 0-15,-21-1 0,21 1 0,-21 0 16,0 0-16,0 0 0,0 0 0,-21-1 16,0 22-16,0 0 0,0 0 15,-22 0-15,22 22 0,0-1 0,0 0 16,0 0-16,21 21 0,-21-20 16,-1 20-16,22-21 0,-21 21 15,21-20-15,0 20 0,0-21 0,0 21 16,0-20-16,0-1 0,0 0 0,0 0 15,0 0-15,21 0 0,1-21 0,-1 0 16,0 0-16,0 0 0,0 0 16,22 0-16,-22 0 0,0-21 0,0 0 15,0 0-15</inkml:trace>
  <inkml:trace contextRef="#ctx0" brushRef="#br0" timeOffset="140867.9">18203 13377 0,'0'0'0,"0"-21"0,-21 21 32,21 21-32,0 22 0,-21-22 15,21 21-15,0 1 0,0-1 0,0 0 16,0 1-16,0-1 0,-21 0 16,21 1-16,0-1 0,0 0 0,-21 1 15,21-22-15,0 21 0,0-21 0,0 0 16,0 1-16,0-1 0,0 0 0,21-21 31,0 0-31,0-21 0,0 0 0,0-1 16</inkml:trace>
  <inkml:trace contextRef="#ctx0" brushRef="#br0" timeOffset="141107.76">18627 13250 0,'0'-21'0,"0"-21"15,21 42-15,-21 21 16,0 0-16,0 22 0,0-22 0,0 21 16,0 0-16,-21 1 0,-1-1 0,1 22 15,21-22-15,-21 0 0,0 22 16,0-22-16,21 0 0,0 1 0,-21-1 16,21 0-16,0-20 0,-22 20 0,22-21 15,0 0-15,0 0 0,0 1 16,0-1-16,22-21 0,-1 0 0,0 0 15,0 0-15,21-21 0,-20-1 0,-1 1 16,21 0-16</inkml:trace>
  <inkml:trace contextRef="#ctx0" brushRef="#br0" timeOffset="141432.89">18965 13589 0,'0'0'0,"0"21"15,-21 0-15,21 1 0,0-1 16,-21 0-16,0 0 0,0 21 0,21-20 15,0-1-15,0 21 0,-22-21 16,22 0-16,0 22 0,0-22 16,0 0-16,0 0 0,0 0 0,22 1 15,-1-22-15,0 0 0,0 0 16,0 0-16,0 0 0,1 0 0,20-22 16,-21 22-16,0-21 0,0 0 0,1 0 15,-1 0-15,-21-22 0,0 22 0,0-21 16,0 0-16,0 20 0,0-20 15,0 21-15,-21-21 0,-1 20 0,1 1 16,0 0-16,0 21 0,0 0 0,0 0 16,-1 0-16,1 0 0,0 21 0,0 0 15,21 1-15,-21-1 0,21 0 16,0 0-16,0 0 0,0 0 16,21-21-16,0 22 0,0-22 15,22 0-15</inkml:trace>
  <inkml:trace contextRef="#ctx0" brushRef="#br0" timeOffset="141795.82">19897 13864 0,'21'0'16,"-42"0"-16,63 0 0,-21 0 0,-21-21 16,21 0-16,0 0 15,-21 0-15,0-1 0,0 1 16,0 0-16,0 0 0,0 0 0,0 0 15,0-1-15,0 1 0,0 0 0,0 42 32,0 0-17,0 22-15,0-22 0,0 21 0,0 1 16,0-1-16,0 0 0,22 1 0,-22 20 16,21-21-16,-21 1 0,0 20 0,0-20 15,0 20-15,0-21 0,0 22 0,0-22 16,0 22-16,0-22 0,0 0 0,0 1 15,-21-22-15,21 21 0,-22-21 16,22 1-16,0-1 0,0 0 16,-21-21-16,0 0 15,21-21-15,0 0 16,0-1-16,0-20 0,0 0 0,0-1 16,0 1-16,0 0 0</inkml:trace>
  <inkml:trace contextRef="#ctx0" brushRef="#br0" timeOffset="141963.73">20002 13462 0,'0'-21'0,"-21"0"16,0 21-16,0-21 0,42 21 47,0 0-32,0 0-15</inkml:trace>
  <inkml:trace contextRef="#ctx0" brushRef="#br0" timeOffset="143091.6">20743 13420 0,'0'-21'0,"0"42"0,-21-42 0,-21 21 16,21 0-16,-1 0 0,1 0 15,0 0-15,-21 0 0,21 0 0,-1 21 16,1 0-16,-21-21 0,21 21 0,0 0 16,21 0-16,-22 1 0,22-1 0,-21 21 15,21-21-15,-21 0 0,21 1 16,0-1-16,0 0 16,21-21-16,0 0 15,1 0-15,-1 0 0,0 0 16,0-21-16,0 0 0,0-1 15,1 1-15,-1 0 0,-21 0 0,21-21 16,0 20-16,-21-20 0,0 21 0,21 0 16,-21-22-16,21 22 0,-21 0 15,22 21-15,-22-21 0,0 42 16,0 0 0,0 0-16,0 1 0,0-1 0,0 21 15,0-21-15,0 22 0,0-22 0,0 0 16,0 21-16,0-21 0,0 1 0,0-1 15,21 0-15,0 0 16,0-21-16,0 0 0,0 0 0,22 0 16,-22 0-16,0-21 0,0 21 15,0-21-15,1 0 0,-1-1 16,0 1-16,-21-21 0,21 21 0,-21 0 16,21-22-16,-21 22 0,21-21 0,-21 21 15,0-1-15,0 1 0,0 0 16,0 42-1,0 0-15,0 1 16,0-1-16,0 0 0,0 21 16,0-21-16,0 1 0,0-1 0,0 0 15,0 21-15,0-21 0,0 1 0,0-1 16,0 0-16,0 0 16,22-21-1,-1 0-15,0 0 16,0 0-16,0 0 0,0-21 15,-21 0-15,22 0 0,-1-1 0,-21 1 16,21-21-16,-21 21 0,21-22 0,-21 22 16,0-21-16,21 0 0,-21 20 0,21 1 15,-21-21-15,22 21 0,-22 0 16,21-1-16,0 22 16,0 0-16,0 0 0,0 0 15,1 0-15,-1 0 0,0 0 0,0 0 16,0 0-16,22 0 0,-22 0 0,0 0 15,0 0-15,21 0 0,-20 0 16,-1 0-16,21 0 0,-21 0 16,0 0-16,1-21 15,-22 0-15,-22 21 16,1 0-16,0 0 16,-21 0-16,21 0 0,-1 21 0,-20 0 15,21-21-15,0 22 0,0-1 16,-1 0-16,1 0 0,0 0 0,0 0 15,0-21-15,21 22 0,0-1 16,0 0-16,0 0 0,0 0 16,21-21-16,0 0 15,0 0-15,0 0 0,1 0 16,-1-21-16,0 21 0,0-21 16,0 0-16,-21 0 0,21-1 0,1 1 15,-1 21-15,0-21 0,-21 0 0,0 0 16,21 0-16,0 21 15,-21 21 1,0 0-16,0 0 0,0 0 16,0 0-16,0 22 0,0-22 15,0 0-15,0 21 0,21-20 0,-21-1 16,22 0-16,-22 0 0,21 0 0,-21 0 16,21-21-16,-21 22 0,21-22 15,0 0-15,0 0 0,1-22 16,-22 1-16,0 0 15,0 0-15,0 0 0</inkml:trace>
  <inkml:trace contextRef="#ctx0" brushRef="#br0" timeOffset="146768.01">8615 5757 0,'0'-21'16,"0"0"15,-21 21-15,21-21 0,0 0-16,0 0 15,0-1 1,0 1-1,-22 21-15,22 21 79,-21-21-79,21 22 15,0-1-15,0 21 0,0-21 0,0 22 16,0-22-16,0 21 0,-21-21 0,21 22 15,-21-1-15,21-21 0,-21 21 0,21-20 16,0 20-16,-21-21 0,21 0 16,-22 0-16,22 1 0,-21-1 0,21 0 15,0 0-15,-21-21 16,0 0 0,21-21-1,0 0-15,0 0 16,0-1-16,0 1 15,0 0-15,21 21 16,0 0-16,0 0 0,1-21 16,-1 21-16,0 0 0,0 0 0,0 0 15,22 0-15,-22 0 0,0 0 0,21 0 16,-21 0-16,1 0 0,20 0 16,-21-21-16,0 21 0,0 0 0,1 0 15,-1-21-15,-21-1 16,21 22-16,-21-21 15,0 0-15,0 0 16,0 0-16,0 0 0,-21-1 16,21 1-16,-21 0 0,-1 0 15,1 21 1,0 21 0,21 0-1,0 0-15,-21 1 0,21-1 0,0 0 16,0 0-16,0 21 0,0-20 0,0-1 15,-21 0-15,21 21 0,0-21 16,0 1-16,0-1 0,0 0 0,0 0 0,-21 0 16,21 0-16,0 1 15,-22-22 1,44 0 312,-22-22-312,21 22-16,-21-21 0,21 0 15,0 0-15</inkml:trace>
  <inkml:trace contextRef="#ctx0" brushRef="#br0" timeOffset="147227.74">9864 5482 0,'0'21'16,"0"1"-16,0-1 15,0 0-15,0 21 0,0-21 0,0 22 16,0-1-16,0 0 0,-22-20 0,22 20 16,0 0-16,0-21 0,-21 22 0,21-22 15,-21 0-15,21 0 0,0 0 0,-21 1 16,21-1-16,0 0 16,0-42 30,0 0-46,0-1 16,-21 22-16</inkml:trace>
  <inkml:trace contextRef="#ctx0" brushRef="#br0" timeOffset="147423.63">9504 5842 0,'0'0'0,"21"0"31,0 0-31,21 0 0,-20 0 15,-1 0-15,21 0 0,0 0 0,1 0 16,-22 0-16,21-21 0,1 21 16,-1 0-16,-21 0 0,21-21 0,-20 21 15,-1 0-15,0 0 0,0 0 16,0 0-16,-21-21 0,21 21 0,-21-22 16,0 1-16</inkml:trace>
  <inkml:trace contextRef="#ctx0" brushRef="#br0" timeOffset="147743.96">10689 5419 0,'-21'0'16,"0"0"-1,0 21-15,21 0 0,0 21 16,0-20-16,0 20 0,-22 0 0,22 1 16,0-1-16,0 0 0,-21-21 15,21 22-15,0-1 0,0-21 0,0 22 16,0-22-16,0 0 0,0 0 0,0 0 16,0 0-16,0 1 0,21-44 62,1 1-62,-1 21 0,-21-21 16,21 0-16</inkml:trace>
  <inkml:trace contextRef="#ctx0" brushRef="#br0" timeOffset="147991.26">11176 5503 0,'0'0'0,"21"0"63,0 0-63,0 0 0,1 0 15,-1 0-15,0 0 0,0 0 16,0 0-16,0-21 0,1 21 15,-22-21 1</inkml:trace>
  <inkml:trace contextRef="#ctx0" brushRef="#br0" timeOffset="148152.18">11134 5630 0,'0'0'0,"0"22"0,0-1 16,21-21-1,0 0 1,0 0-16,0 0 0,0 0 16,1 0-16,-1-21 15,0 21-15,-21-22 0,21 22 0,0-21 16,0 0-16</inkml:trace>
  <inkml:trace contextRef="#ctx0" brushRef="#br0" timeOffset="150236.04">11980 5334 0,'21'0'78,"1"0"-78,-1 0 16,0 0-16,0 0 16,0 0-16,0 0 15,-42 0 48,0 0-63,0 0 15,0 0-15,0 0 16,-1 0 0,1 0 15,21 21-16,-21-21-15,21 21 16,0 1-16,-21-22 16,21 21-16,-21-21 15,21 21-15,-21-21 0,21 21 0,0 0 16,-22-21-16,22 21 0,-21-21 0,21 22 16,0-1-16,-21-21 0,21 21 0,-21 0 15,0-21-15,21 21 16,0-42 31,0 0-32,21 21-15,0-21 0,0 21 16,0 0-16,1-21 0,-1 21 16,0 0-16,0 0 15,0 0-15,0 0 0,1 0 0,-1 0 16,0 21-16,-21 0 15,21 0-15,-21 0 16,21 0-16,-21 1 0,0-1 0,0 0 16,0 0-16,0 0 0,-21 0 15,0-21-15,0 22 0,0-1 0,-1 0 16,1-21-16,0 21 0,0-21 16,0 0-16,21 21 15,-21-21-15,-1 0 0,1 0 31,0 0-15,0 0-16</inkml:trace>
  <inkml:trace contextRef="#ctx0" brushRef="#br0" timeOffset="151027.4">4170 12637 0,'0'-22'0,"0"44"0,0-65 0,0 22 16,0 0 0,-21 42 15,21 0-31,0 0 0,-22 1 16,22 20-16,0 0 0,0 1 0,0-1 15,0 0-15,0 1 0,0-1 0,-21 0 16,21 1-16,0-22 0,0 21 15,0-21-15,0 0 0,0 1 0,0-1 16,0 0-16,0-42 31,0 0-31,0-22 16</inkml:trace>
  <inkml:trace contextRef="#ctx0" brushRef="#br0" timeOffset="151204.29">4191 12404 0,'0'0'0,"0"-64"16,0 43-16,-21 21 15,0 0 1,21 21 0,21-21 15,0 0-31,0 0 0</inkml:trace>
  <inkml:trace contextRef="#ctx0" brushRef="#br0" timeOffset="151415.18">4635 12615 0,'0'0'0,"0"22"15,22-22 1,-1 0 0,0 0-16,0 0 15,0 0-15,0 0 0,1 0 0,-1 0 16,0 0-16,0 0 16</inkml:trace>
  <inkml:trace contextRef="#ctx0" brushRef="#br0" timeOffset="151564.09">4762 12869 0,'0'22'0,"0"-44"0,0 65 0,0-22 16,22-21 15,-1 0-31,0 0 16,21 0-16,-21-21 0,1 0 15,-1-1-15,21 1 0</inkml:trace>
  <inkml:trace contextRef="#ctx0" brushRef="#br0" timeOffset="152071.34">5673 12361 0,'0'22'15,"0"-1"1,0 0-16,0 0 0,0 21 15,-22-20-15,1-1 0,0 0 16,21 0-16,-21 0 0,0 22 0,0-22 16,21 0-16,-22 0 0,1 0 0,0 0 15,21 1-15,0-1 0,-21-21 16,21 21-16,-21-21 0,42 0 47,0 0-47,-21-21 15,21 21-15,0 0 0,1-21 0,-1 21 16,0-22-16,0 22 0,0-21 16,0 21-16,1-21 0,-1 21 0,0-21 15,0 0-15,0 21 0,0-21 16,1-1-16,-22 1 16,0 0-1,-22 21 1,1 0-16,21 21 15,-21 0-15,21 1 0,-21-1 0,21 0 16,0 21-16,-21-21 0,21 22 0,0-22 16,0 21-16,0-21 0,0 22 0,0-22 15,0 0-15,0 0 0,0 0 16,0 1-16,0-1 0,0 0 16,0 0-16</inkml:trace>
  <inkml:trace contextRef="#ctx0" brushRef="#br0" timeOffset="152755.96">4276 13991 0,'0'0'0,"-22"0"15,1 0 1,21 21-16,-21 1 0,21-1 16,0 0-16,-21 0 0,21 0 0,-21 0 15,21 22-15,0-22 0,0 21 0,0-21 16,0 22-16,0-22 0,0 21 0,0-21 16,0 1-16,0-1 0,0 0 15,0 0-15,21-21 16,0 0-16,0 0 15,0-21 1,-21 0-16,22 21 0,-1-21 0,-21-1 16,21 1-16,-21 0 0,0 0 0,0 0 15</inkml:trace>
  <inkml:trace contextRef="#ctx0" brushRef="#br0" timeOffset="152980.48">4254 13801 0,'0'0'0,"-21"0"31,21-21-15,-21 21 0,21 21 15,0 0-16,21-21-15,0 0 16,1 0-16</inkml:trace>
  <inkml:trace contextRef="#ctx0" brushRef="#br0" timeOffset="153211.97">4741 14034 0,'0'0'16,"21"0"31,1 0-47,-1-22 16,0 22-16,0 0 0,0 0 15,0 0 1</inkml:trace>
  <inkml:trace contextRef="#ctx0" brushRef="#br0" timeOffset="153372.88">4762 14203 0,'0'0'16,"-21"21"-16,21 0 0,21-21 47,1 0-32,-1 0-15,0 0 0,0 0 0,0-21 16,22 0-16,-22 21 0,0-21 16,0 0-16</inkml:trace>
  <inkml:trace contextRef="#ctx0" brushRef="#br0" timeOffset="153659.71">5588 13907 0,'0'-22'0,"0"1"31,0 0-31,21 21 16,0 0-16,0 0 0,1-21 15,20 21-15,-21 0 0,0 0 0,0-21 16,1 21-16,-1 0 0,0 0 0,0 0 16,0 0-16,-21-21 15,-21 21 1,0 0-16</inkml:trace>
  <inkml:trace contextRef="#ctx0" brushRef="#br0" timeOffset="154103.48">5567 13843 0,'-21'0'16,"42"0"-16,-42 21 0,-1 0 0,1-21 0,21 22 16,-21-1-16,0 0 0,0-21 15,21 21-15,0 0 0,-21-21 0,21 21 16,-22 1-16,1-1 0,21 0 16,21-21 30,1 0-30,-1-21-16,0 21 0,0 0 16,0-21-16,0 21 15,1 0-15,-1 0 0,0 0 0,0 0 16,21 0-16,-20 0 0,-1 0 0,0 0 16,21 0-16,-21 0 0,1 21 0,-1-21 15,0 21-15,0 0 0,0 0 16,0-21-16,-21 21 0,0 1 0,0-1 15,0 0-15,0 0 0,0 0 0,0 22 16,-21-22-16,0 0 0,0 0 0,0 0 16,0 0-16,-22 1 0,22-1 15,0 0-15,-21-21 0,20 21 0,1-21 16,0 0-16,-21 21 0,21-21 16,-1 0-16,1 0 0,0 0 0,0 0 15,0 0-15,0 0 16</inkml:trace>
  <inkml:trace contextRef="#ctx0" brushRef="#br0" timeOffset="155051.82">7810 14584 0,'0'0'0,"22"0"47,-1 0-47,0 0 0,0 0 15,0 0-15,0-21 0,22 21 0,-22 0 16,21 0-16,-21-21 0,22 21 0,-22 0 15,0 0-15,0-22 0,0 22 16,1 0-16,-1 0 0,0 0 0,-42 0 47,0 0-47,-1 0 16,1 0-16</inkml:trace>
  <inkml:trace contextRef="#ctx0" brushRef="#br0" timeOffset="155947.85">7895 14626 0,'0'21'62,"0"1"-62,-21-1 0,0 0 16,21 0-16,0 0 0,0 22 15,-21-22-15,21 0 0,-22 0 16,22 0-16,0 0 0,-21 1 0,21-1 16,0 0-16,0 0 0,0 0 15,-21-21-15,21 21 0,0-42 47,0 0-47,0 0 16,21 21-16,0-21 0,-21 0 15,22 21-15,-1-22 0,0 1 16,21 21-16,-21 0 0,1-21 16,20 21-16,-21 0 0,21 0 0,1 0 15,-22 0-15,21 21 0,-21-21 0,22 21 16,-22 1-16,0-1 0,21 0 0,-20 0 16,-22 0-16,0 0 0,21 22 0,-21-22 15,0 0-15,0 21 0,0-20 16,-21 20-16,-1-21 0,1 0 0,0 22 15,0-22-15,0 0 0,-22 0 0,1-21 16,21 21-16,-21 0 0,20-21 0,-20 0 16,21 0-16,-21 0 0,20 0 0,1 0 15,0 0-15,0 0 16,0 0-16,21-21 16,0 0-16,0 0 15,0 0-15,21 0 0,0-1 0,21 1 16,-20 0-16</inkml:trace>
  <inkml:trace contextRef="#ctx0" brushRef="#br0" timeOffset="156343.63">9398 14584 0,'0'0'0,"0"21"15,0 0-15,0 0 16,0 1-16,-21-1 0,0 0 0,-1 0 16,-20 0-16,21 22 0,0-22 0,-22 0 15,22 0-15,-21 0 0,21 0 0,0 1 16,-1-1-16,1 0 0,0 0 16,0 0-16,0-21 0,21 21 0,-21-21 15,21 22-15,0-1 16,21 0-1,0-21-15,0 0 16,0 21-16,22-21 0,-22 0 16,0 0-16,21 21 0,-21-21 0,1 0 15,20 0-15,-21 0 0,0 0 0,22 0 16,-22 21-16,0-21 0,0 0 0,0 0 16,0 0-16,1 0 0,-1 0 0,0 0 15,0 0-15,0 0 16,-21-21-16,21 0 0,1 21 15,-1-21-15,0 0 0</inkml:trace>
  <inkml:trace contextRef="#ctx0" brushRef="#br0" timeOffset="156579.53">10118 14711 0,'0'-21'15,"21"21"1,0-21 0,0 21-16,0 0 0,0 0 15,1 0-15,-1-22 0,0 22 16,0 0-16,0 0 16,-42 0 15</inkml:trace>
  <inkml:trace contextRef="#ctx0" brushRef="#br0" timeOffset="156727.45">10160 14817 0,'0'0'0,"0"21"0,0 0 15,0 0 1,0 0-16,21-21 16,0 0-1,0 0-15,1 0 0,-1 0 16,0 0-16,0-21 0,0 21 15,0-21-15,1 0 0,-1 0 16,0 21-16</inkml:trace>
  <inkml:trace contextRef="#ctx0" brushRef="#br0" timeOffset="157019.28">11112 14372 0,'0'0'0,"0"-21"16,22 0 15,20 21-31,-21 0 0,21 0 0,-20-21 16,20 21-16,0 0 0,1 0 0,-1 0 15,-21-21-15,21 21 0,-20 0 0,20 0 16,-21 0-16,0 0 0,0-22 15,1 22-15,-22-21 32,-22 21-32,1 0 0,0 0 15,-21 0-15,21 0 0,-1 0 0</inkml:trace>
  <inkml:trace contextRef="#ctx0" brushRef="#br0" timeOffset="157439.04">11345 14224 0,'-42'0'0,"-64"21"15,64-21 1,232-21-16,-401 63 0,189-42 0,1 22 15,0-1-15,-21 0 0,21 0 0,-1 0 16,1 0-16,0 1 0,0-1 0,21 0 16,-21 0-16,21 0 0,-21 0 0,-1 1 15,22-1-15,0 0 0,0 0 16,0 0 0,22-21-1,-1 0 1,0 0-16,0 0 0,0 0 0,0-21 15,1 21-15,-1 0 0,21-21 16,-21 21-16,22-21 0,-22 21 16,21 0-16,-21 0 0,22 0 0,-22 0 15,0 0-15,21 0 0,-21 0 0,1 21 16,-1 0-16,0-21 0,0 21 0,0 0 16,-21 1-16,21-22 0,-21 21 15,0 0-15,0 0 0,0 0 0,0 0 16,0 1-16,0-1 15,-21-21-15,0 21 0,0 0 0,0 0 16,-22-21-16,22 21 0,-21 1 0,21-22 16,0 21-16,-22-21 0,22 0 15,0 21-15,0-21 0,0 0 0,-1 21 16,1-21-16,0 0 0,0 0 16,0 0-16,21-21 15</inkml:trace>
  <inkml:trace contextRef="#ctx0" brushRef="#br0" timeOffset="159427.6">12213 14266 0,'0'0'0,"0"-21"16,21 21-16,-21 21 15,0 1 1,0-1-16,0 0 0,21 0 15,-21 21-15,0-20 0,0-1 16,22 21-16,-22-21 0,0 22 16,0-22-16,0 21 0,0-21 0,0 0 15,0 22-15,0-22 0,0 0 0,0 0 16,21-21-16,-21 21 0,21-21 0,0 0 16,0 0-16,0 0 15,22 0-15,-22 0 0,0-21 0,21 0 16,1 0-16,-22 0 0,21-22 15,22 22-15,-22-21 0,0 0 0,1 20 16,-1-20-16,0 0 0,1-1 16,-22 22-16,21-21 0,-21 21 0,1 0 15,-1 21-15,0-22 0,0 1 0,0 21 32,0 0-32,1 0 15</inkml:trace>
  <inkml:trace contextRef="#ctx0" brushRef="#br0" timeOffset="160123.26">16891 14817 0,'0'-21'0,"0"42"0,0-64 16,0 22-16,0 0 0,0 0 15,0 0 1,0 42 0,0 0-16,0 0 0,0 22 0,0-22 15,0 21-15,0 0 0,0 1 0,0-1 16,21 0-16,-21 1 16,0-1-16,0 0 0,0 1 0,21-22 15,-21 21-15,21 1 0,-21-22 0,0 0 16,0 21-16,0-21 0,22 1 0,-22-1 15,21-21-15,0 21 0,0-21 16,0 0-16,0-21 16,-21 0-16,22-1 0</inkml:trace>
  <inkml:trace contextRef="#ctx0" brushRef="#br0" timeOffset="160319.15">17251 14838 0,'0'-42'0,"0"84"0,0-127 16,0 43-16,0 21 0,0 0 15,0-1-15,0 1 0,0 42 16,0 1-16,0-1 0,0 21 16,0-21-16,0 22 0,0-1 0,0 0 15,0-21-15,21 22 0,-21-1 16,21 0-16,-21 1 0,0-1 0,0-21 16,0 22-16,21-1 0,-21-21 0,0 0 15,0 0-15,0 1 0,0-1 0</inkml:trace>
  <inkml:trace contextRef="#ctx0" brushRef="#br0" timeOffset="160491.06">16997 15304 0,'21'-22'16,"0"22"-1,0 0-15,0 0 0,1 0 0,20 0 16,-21 0-16,21 0 0,-20 0 15,20 0-15,0-21 0,1 21 0,-22-21 16,21 21-16,0-21 0,-20 21 0,-1 0 16</inkml:trace>
  <inkml:trace contextRef="#ctx0" brushRef="#br0" timeOffset="160823.38">17716 15177 0,'22'0'16,"-1"0"-16,0 0 15,0 0-15,0 0 0,0 0 0,1 0 16,-1-22-16,0 22 16,0-21-16,0 0 0,0 0 0,22 0 15,-22 21-15,-21-21 0,21-1 0,-21 1 16,0 0-16,0 0 0,0 0 16,-21 21-16,0 0 0,0 0 15,-1 0-15,1 0 0,0 0 16,0 0-16,0 0 0,0 21 15,-1 0-15,22 0 0,-21 22 0,21-22 16,-21 0-16,21 21 0,0-21 0,0 22 0,0-22 16,0 21-16,0-21 0,0 22 15,0-22-15,21 0 0,-21 0 16,21 0-16,1-21 0,-1 22 0,0-22 16,21 0-16,-21 0 0,1 0 15,20-22-15,-21 22 0,21-21 0,-20 0 16,20 0-16</inkml:trace>
  <inkml:trace contextRef="#ctx0" brushRef="#br0" timeOffset="161064.24">18415 14711 0,'0'0'0,"0"-21"0,0 0 0,0-1 0,0 1 16,0 42-1,0 1 1,0 20-16,0-21 0,0 21 0,0 1 15,0-22-15,0 21 0,0 1 0,0-22 16,0 21-16,0-21 0,0 22 0,0-22 16,0 21-16,0-21 0,0 0 0,0 22 15,0-22-15,0 0 16,0 0-16,21-21 16,0 0-16,0-21 15,1 0-15,-1 0 0,0-22 0</inkml:trace>
  <inkml:trace contextRef="#ctx0" brushRef="#br0" timeOffset="161287.25">18732 14711 0,'0'0'0,"0"-42"0,0-1 0,0 22 15,0-21-15,22 21 0,-22-1 0,0 44 32,0-1-32,0 0 15,0 21-15,0 1 0,0-22 0,0 21 16,0 0-16,0 1 0,0-22 15,0 21-15,0 1 0,0-22 0,0 21 16,0-21-16,0 22 0,-22-22 0,22 21 16,0-21-16,0 0 0,0 1 15,0-1-15,0 0 0,22-21 16,-1 0-16</inkml:trace>
  <inkml:trace contextRef="#ctx0" brushRef="#br0" timeOffset="161623.38">19156 14838 0,'0'0'0,"0"21"15,-21 0-15,-1 0 0,22 1 16,-21-1-16,21 0 0,0 0 16,-21 0-16,21 0 0,0 22 0,0-22 15,0 0-15,0 0 0,0 0 16,0 1-16,21-22 0,0 0 15,1 0-15,-1 0 0,0 0 0,0 0 16,0-22-16,0 1 0,22 21 0,-22-21 16,0 0-16,0 0 0,0 0 0,-21-1 15,0 1-15,0 0 0,0-21 16,0 21-16,0-1 0,-21 1 16,0 0-16,0 0 0,0 0 0,0 21 15,-1 0-15,1 0 0,0 0 0,0 0 16,21 21-1,0 0-15,21 0 16,21 0-16,-20-21 0,20 0 16,21 22-16,-20-22 0</inkml:trace>
  <inkml:trace contextRef="#ctx0" brushRef="#br0" timeOffset="161967.47">20468 15007 0,'0'0'0,"0"-21"16,0 0 0,0 0-16,0 0 0,0-1 0,0 1 15,0 0-15,0 0 0,0 0 0,0-22 16,0 22-16,0 0 0,0 0 16,0 42-1,0 0-15,0 0 16,21 1-16,-21 20 0,0 0 0,0 1 15,21-22-15,-21 21 0,22 22 0,-22-22 16,0 0-16,0 1 0,0-1 16,0 0-16,0 1 0,0-1 0,0 0 15,0 1-15,-22-1 0,1-21 16,0 21-16,21-20 0,0-1 0,-21 0 16,21 0-16,-21-21 0,21-21 31,0 0-31,0-22 0,0 22 15,0-21-15</inkml:trace>
  <inkml:trace contextRef="#ctx0" brushRef="#br0" timeOffset="162131.89">20405 14605 0,'0'0'0,"0"-42"0,-22 21 16,22-1-16,-21-20 0,21 21 15,0 0-15,-21 21 16,21 21 15,21-21-15,0 21-16,1 0 0,-1-21 0,0 21 15</inkml:trace>
  <inkml:trace contextRef="#ctx0" brushRef="#br0" timeOffset="163263.57">21040 14647 0,'0'0'0,"0"-21"0,0 0 16,0 0-16,0 0 16,0 0-16,-22-1 0,1 22 15,0-21-15,0 21 0,0 0 16,0 0-16,-1 21 0,1 1 0,0-1 16,0 0-16,0 0 0,0 0 0,-1 0 15,22 1-15,0-1 0,0 0 0,0 0 16,0 0-16,0 0 0,0 1 15,0-1 1,22-21-16,-1 0 0,0 0 16,0 0-16,0 0 0,0-21 15,1-1-15,-22 1 16,21 0-16,0 21 0,-21-21 16,0 0-16,0 0 0,21-1 0,-21 1 15,21 0-15,-21 0 0,21 21 0,-21 21 31,22 0-31,-22 0 0,21 1 16,-21-1-16,0 0 0,0 0 16,0 0-16,21 0 0,-21 1 0,0-1 15,21-21-15,-21 21 16,21-21-16,0 0 0,1 0 16,-1 0-16,0-21 15,-21 0-15,21 21 16,-21-22-16,21 1 0,0 0 0,-21 0 15,0 0-15,22 0 0,-22-22 0,21 22 16,-21-21-16,21 21 0,-21-1 0,0 1 16,0 42-1,0 1-15,0-1 16,0 0-16,0 0 0,0 21 0,0-20 16,0 20-16,0-21 0,0 21 0,0-20 15,0 20-15,0-21 0,0 0 0,21 0 16,0 1-16,-21-1 0,21 0 0,1-21 15,-1 21-15,0-21 16,0 0-16,0 0 0,0 0 0,1 0 16,-1 0-16,0 0 0,0 0 0,0-21 15,0 21-15,1-21 0,-22 0 0,21-1 16,0-20-16,-21 21 0,0 0 16,0 0-16,0-1 0,0-20 15,0 21-15,0 0 0,0 0 0,-21-1 16,21 1-16,21 21 31,0 0-31,0 0 0,0-21 16,22 21-16,-22 0 0,0 0 0,21 0 15,-20 0-15,20-21 0,-21 21 16,21 0-16,1 0 0,-22-21 0,21 21 16,-21 0-16,1-21 0,-1 21 0,0 0 15,-21-22-15,-21 22 16,0 0-1,-1 0-15,1 22 0,0-1 0,0-21 16,-21 21-16,20 0 0,1 0 0,0 0 16,0 1-16,0-1 0,0 0 15,21 0-15,0 0 0,-22-21 0,22 21 16,0 1-16,0-1 16,22-21-1,-1 0-15,0 0 16,0-21-16,0-1 0,0 1 15,1 0-15,-22 0 0,0 0 16,21 0-16,-21-22 0,21 22 0,-21-21 16,0 21-16,21-1 0,-21 1 0,21 0 15,-21 42 1,0 0 0,0 1-16,0-1 0,0 21 0,0-21 15,0 0-15,21 1 0,-21 20 0,22-21 16,-1 0-16,-21 0 15,0 1-15,21-22 0,0 0 16,0 0-16,0 0 0,1 0 16,-1 0-16,-21-22 0,21 1 0,-21 0 15,21 0-15,-21 0 0</inkml:trace>
  <inkml:trace contextRef="#ctx0" brushRef="#br0" timeOffset="165423.9">14774 868 0,'-42'0'15,"21"0"-15,21-21 16,0 0 15,21 21-31,0 0 0,21 0 16,-20-22-16,-1 22 0,21 0 15,-21 0-15,22 0 0,-22-21 0,21 21 16,-21 0-16,0 0 0,1 0 0,-1 0 16,0 0-16,-42 0 31,0 0-15,-1 0-16,1 0 0,0 0 0</inkml:trace>
  <inkml:trace contextRef="#ctx0" brushRef="#br0" timeOffset="165968.62">14690 868 0,'0'0'0,"-22"21"0,22 0 0,0 0 0,-21 1 16,0-1-16,21 0 0,-21 0 16,21 0-16,0 0 0,-21-21 0,21 22 15,-21-1-15,21 0 16,-22-21-16,22 21 0,0 0 0,0 0 15,0-42 48,22 0-63,-1 21 0,-21-21 16,21 21-16,0 0 0,-21-21 0,21 21 15,0-21-15,1 21 16,-1 0-16,0-22 0,0 22 0,0 0 15,0 0-15,1 0 0,-1 0 0,0 0 16,21 0-16,-21 0 16,1 0-16,-1 22 0,0-22 0,0 21 15,0 0-15,0 0 0,1 0 0,-22 0 16,0 1-16,0-1 0,0 0 16,0 0-16,0 0 0,-22 0 15,1 1-15,0-1 0,0 0 0,0 0 16,-22 0-16,22-21 0,0 21 0,0 1 15,-21-22-15,20 0 0,1 21 0,0-21 16,0 0-16,0 0 0,0 0 0,-1 0 16,1 0-1,0 0-15,0 0 16,0 0 0,21-21 30,21 21-46</inkml:trace>
  <inkml:trace contextRef="#ctx0" brushRef="#br0" timeOffset="166340.41">15938 762 0,'0'-21'0,"-42"21"16,42-21-16,0 42 31,0 0-31,0 0 0,0 0 15,0 22-15,0-22 0,0 21 0,0 1 16,-21-1-16,21 0 0,0 1 16,0-22-16,-21 21 0,21-21 0,0 22 15,-21-22-15,21 0 0,0 0 0,0 0 16,0 0-16,0 1 0,0-44 47,0 1-32,-22 21-15</inkml:trace>
  <inkml:trace contextRef="#ctx0" brushRef="#br0" timeOffset="166515.31">15579 1143 0,'0'0'0,"0"-21"16,21 21-1,0 0-15,0-21 0,0 21 16,22 0-16,-22 0 0,0 0 15,0-21-15,21 21 0,-20 0 0,-1 0 16,21-22-16,-21 22 0,0-21 0,1 21 16,-1-21-16,0 21 0,21 0 0,-21-21 15,1 21-15</inkml:trace>
  <inkml:trace contextRef="#ctx0" brushRef="#br0" timeOffset="166779.16">16510 656 0,'0'0'0,"-21"0"31,21 21-31,0 1 0,-21-1 16,21 21-16,0 0 0,0-20 0,0 20 15,0 0-15,-22 1 0,22-1 0,-21 0 16,21 1-16,0-1 15,0-21-15,-21 0 0,21 22 0,0-22 16,0 0-16,0 0 0,0 0 16,21-21-1,0 0-15,1 0 16,-1 0-16</inkml:trace>
  <inkml:trace contextRef="#ctx0" brushRef="#br0" timeOffset="167051.73">17272 889 0,'-21'0'0,"42"0"31,0 0-15,0 0-16,0 0 0,1 0 16,-1 0-16,0 0 0,21 0 0,-21-21 15,1 21-15,-1 0 0,0 0 16,0 0-16,0 0 16</inkml:trace>
  <inkml:trace contextRef="#ctx0" brushRef="#br0" timeOffset="167231.62">17230 1080 0,'-22'21'0,"44"-42"0,-44 63 15,22-21 1,22-21 15,-1 0-31,0 0 0,0 0 0,0 0 16,0 0-16,1-21 0,-1 21 0,21-21 15,-21 21-15,0-21 0,22-1 16,-22 22-16,21-21 0</inkml:trace>
  <inkml:trace contextRef="#ctx0" brushRef="#br0" timeOffset="169820.06">18923 508 0,'0'-21'62,"-21"21"1,0 0-63,-1 21 16,1 0-16,0 0 0,0 1 0,0-1 15,0 21-15,-22 0 0,22 1 16,-21-1-16,21 0 0,-1 22 15,-20-22-15,21 1 0,0-1 0,21 0 16,0 1-16,0-1 0,0-21 0,0 21 16,0-20-16,21-1 0,0 0 0,21 0 15,-20 0-15,20-21 0,-21 21 16,21-21-16,1 0 0,-22 0 0,21 0 16,-21 0-16,1 0 0,-1 0 0,21 0 15,-42-21-15,21 0 0,0 21 0,-21-21 16,0 0-16,0 0 0,0-1 15,0-20-15,0 21 16,0 0-16,-21 0 0,0 21 16,0 0-16,0 0 0,0 0 15,-22 0-15,22 0 0,0 21 16,0 0-16,0 0 0,-22 0 0,22 0 16,0 1-16,0-1 0,0 0 0,-1 0 15,22 0-15,0 0 0,-21-21 0,21 22 16</inkml:trace>
  <inkml:trace contextRef="#ctx0" brushRef="#br0" timeOffset="171039.22">3746 15621 0,'0'0'0,"-21"-21"16,0 21 0,0 0-1,0 0-15,0 21 0,21 0 0,-22 0 16,1 1-16,0-1 0,21 21 0,-21-21 16,21 22-16,-21-1 0,21 0 15,0-21-15,0 22 0,0-1 0,0-21 16,0 0-16,21 22 0,0-22 0,0 0 15,-21 0-15,21-21 0,1 21 16,-1-21-16,0 0 0,0 0 0,0 0 16,0 0-16,1 0 0,-1 0 0,0-21 15,-21 0-15,21 21 0,0-21 16,-21 0-16,21-22 0,-21 22 0,22 0 16</inkml:trace>
  <inkml:trace contextRef="#ctx0" brushRef="#br0" timeOffset="171255.09">3768 15325 0,'-22'-21'0,"44"42"0,-65-42 16,43-1-16,-21 22 16,0 0-16,42 0 62,0 0-62,-21 22 0,21-22 16,1 21-16,-1-21 0,-21 21 15</inkml:trace>
  <inkml:trace contextRef="#ctx0" brushRef="#br0" timeOffset="171451.98">4000 15663 0,'0'22'16,"22"-22"-16,-1 0 31,0 0-15,0 0-16,0 0 0,-21-22 15,21 22 1</inkml:trace>
  <inkml:trace contextRef="#ctx0" brushRef="#br0" timeOffset="171627.88">4106 15917 0,'0'0'0,"0"22"0,21-22 46,1 0-46,-1 0 0,21-22 16,-21 22-16,0-21 0,22 0 0,-1 0 16,0 21-16,1-21 0</inkml:trace>
  <inkml:trace contextRef="#ctx0" brushRef="#br0" timeOffset="172056.02">5355 15261 0,'0'0'15,"-21"-21"-15,-21-21 16,20 42-16,1 0 0,0 0 0,0 0 16,0 0-16,0 21 15,-1 21-15,1-21 0,21 22 0,-21-22 16,0 21-16,21 1 0,-21-1 0,21-21 15,0 21-15,0 1 0,0-1 0,0-21 16,0 22-16,0-22 0,21 21 16,0-21-16,0 0 0,0 1 15,1-22-15,-1 21 0,0-21 0,0 0 16,21 0-16,-20 0 0,-1 0 0,0 0 16,0 0-16,21 0 0,-42-21 15,22 21-15,-1-22 0,0 1 0,-21 0 16,0 0-16,0 0 0,0 0 15,0-1-15,0 1 16,-21 0-16,0 21 0,-1 0 0,1 0 16,0 0-16,0 0 15,0 0-15,0 21 0,-1 0 16,1 1-16,0-1 0,0 0 0,0 0 0,0 0 16,21 0-16,0 1 0,-22-22 15,22 21-15</inkml:trace>
  <inkml:trace contextRef="#ctx0" brushRef="#br0" timeOffset="173012.03">8657 15854 0,'21'0'0,"-42"0"0,42-21 16,-21 0-16,-21 21 15,0 0-15,0 0 0,0 0 16,-1 0-16,-20 0 0,21 0 15,0 21-15,-22 0 0,22 0 16,0 21-16,0-20 0,-21 20 0,20 0 16,1 22-16,0-22 0,0 0 0,0 22 15,0-1-15,21-20 0,0 20 16,0-20-16,0 20 0,0-21 0,0 22 16,21-22-16,0 1 0,0-1 0,21 0 15,1-21-15,-1 22 0,0-22 0,1 0 16,-1-21-16,22 0 0,-22 0 15,0 0-15,1 0 0,20 0 0,-21-21 16,1 0-16,-22 0 0,21-1 0,-21 1 16,1 0-16,-1-21 0,-21 21 15,0-1-15,0-20 0,0 21 16,-43 0-16,22 0 0,0-1 0,-21 1 16,-1 21-16,1 0 0,0-21 0,-1 21 15,1 0-15,0 0 0,-1 0 16,1 0-16,21 21 0,0 0 0,0-21 15,-1 22-15,22-1 0,-21 0 0,21 0 16,0 0-16,0 0 0,21 1 16,1-1-16,-1-21 0,0 0 15,21 0-15</inkml:trace>
  <inkml:trace contextRef="#ctx0" brushRef="#br0" timeOffset="173426.81">10075 16044 0,'0'0'0,"21"0"0,-21 22 16,0-1-16,0 0 16,0 0-16,-21 0 0,-21 0 0,21 1 15,-22-1-15,1 0 0,21 21 0,-21-21 16,-22 1-16,22-1 15,-1 0-15,22 0 0,-21 0 0,0 0 16,20 1-16,1-22 0,0 21 0,0-21 16,0 0-16,42 21 31,0-21-15,0 0-16,0 21 0,1-21 0,20 21 15,-21-21-15,0 21 0,22-21 0,-22 22 16,21-22-16,0 0 0,-20 21 15,20-21-15,0 0 0,-21 21 0,22-21 16,-22 0-16,0 21 0,0-21 0,0 0 16,1 0-16,-1 21 0,0-21 0,0 0 31,0 0-15</inkml:trace>
  <inkml:trace contextRef="#ctx0" brushRef="#br0" timeOffset="173663.69">10795 16129 0,'21'0'31,"0"0"-16,0 0-15,1 0 16,-1 0-16,0 0 16,0 0-16,0 0 0,0 0 0,1 0 15,-1 0-15,0-21 0</inkml:trace>
  <inkml:trace contextRef="#ctx0" brushRef="#br0" timeOffset="173831.62">10837 16298 0,'0'0'0,"-21"22"0,21-1 0,0 0 16,21-21 15,0 0-31,1 0 16,-1 0-16,0 0 0,0 0 0,0-21 15,0 21-15,1-21 0,-1 21 16,0-22-16,0 1 0,21 21 0</inkml:trace>
  <inkml:trace contextRef="#ctx0" brushRef="#br0" timeOffset="176179.83">11642 15790 0,'21'0'47,"-21"-21"-32,21 21-15,0 0 0,0 0 16,0 0-16,1 0 0,-1 0 16,0 0-16,0 0 0,-21-21 15,21 21-15,0 0 0,1 0 16,-1 0-16,-42 0 47,-1 0-47,1 0 0,0 0 15,0 0-15,0 0 16,0 0-16,-1 0 16,1 0-16,0 0 0,0 0 31,0 21-31,0 0 16,21 1-16,-22-1 15,22 0-15,-21 0 0,21 0 0,-21 0 16,21 1-16,0-1 0,-21 21 15,0-21-15,21 0 0,-21 1 0,21-1 16,-22 0-16,22 0 0,0 0 0,0 0 16,-21 1-1,42-44 32,1 1-47,-1 0 16,0 0-16,0 21 0,0-21 15,0 21-15,1 0 0,-1 0 16,0-21-16,0 21 0,0 0 0,0 0 16,1 0-16,-1 0 0,0 21 0,21-21 15,-42 21-15,21 0 0,1 0 0,-1 0 16,0-21-16,-21 22 0,0-1 16,21 0-16,-21 0 0,0 0 0,0 0 15,0 1-15,0-1 16,-21 0-16,0 0 0,0 0 0,-1 0 15,1 1-15,0-1 0,0-21 16,0 21-16,0-21 0,-1 21 0,1-21 16,0 0-16,0 0 0,21 21 15,-21-21-15,0 0 0,-1 0 0,1 0 16,0 0-16,0 0 16,0 0-16,0 0 0,21-21 0,0 0 15</inkml:trace>
  <inkml:trace contextRef="#ctx0" brushRef="#br0" timeOffset="176919.44">12488 15685 0,'21'0'16,"1"0"0,-1 0-1,-21 21-15,21-21 0,0 21 16,0 0-16,0 21 0,1-20 15,-1 20-15,21-21 0,0 21 16,1 1-16,-22-1 0,21 0 0,1 1 16,20-1-16,-21 0 0,1 1 0,-1-1 15,0-21-15,1 22 0,-1-1 0,0-21 16,-20 21-16,20-20 0,-21-1 0,21 0 16,-20 21-16,-1-21 0,0-21 15,0 22-15,0-1 0,0 0 0,-21 0 16,22-21-16,-22 21 0,21-21 15,-21-21 17,-21 21-17,-1-21-15,1 21 0,21-21 16,-21 0-16,21-1 0,0 1 16,-21 0-16,21 0 0</inkml:trace>
  <inkml:trace contextRef="#ctx0" brushRef="#br0" timeOffset="177460.13">13674 15431 0,'0'0'0,"21"-22"0,0-41 16,0 42-16,0 0 15,0-1 1,-21 44 31,0-1-31,-21 0-16,0 0 0,0 0 0,21 22 15,-21-22-15,-22 63 0,1-41 0,21-1 16,-21 0-16,-1 1 0,1 20 15,0-20-15,-1 20 0,-20-21 0,20 22 16,-62 42-16,62-43 0,1-20 0,0 20 16,-1-21-16,1 1 0,0-1 0,20 0 15,-20 1-15,-21 41 0,41-41 0,1-22 16,0 21-16,0 1 0,0-22 0,0 21 16,-1-21-16,1 22 0,21-1 0,-21-21 15,21 0-15,-21 0 0,21 1 0,-21-1 16,21-42 78,0-1-79,0 1-15,0 0 16,0 0-16,0 0 0,0 0 0,0-1 15</inkml:trace>
  <inkml:trace contextRef="#ctx0" brushRef="#br0" timeOffset="179300.36">16468 7451 0,'0'0'0,"21"0"0,-42 0 62,-1 0-62,1 21 16,0-21-16,0 0 0,0 0 16,0 0-16,-1 0 0,1 0 0,0 0 15,0 0-15,0 0 0,0 21 0,-1-21 16,1 0-16,0 0 16,0 0-16,21 21 31,21-21-16,0 0 1,0 0-16,22 0 0,-22 0 0,21 0 16,1 0-16,-1-21 0,0 21 0,1 0 15,-1 0-15,0 0 0,1 0 0,-1 0 16,0-21-16,1 21 0,-22 0 0,21 0 16,0 0-16,-20 0 0,-1 0 0,0 0 15,0 0-15,0 0 0,0 0 16,1 0-16,-44 0 47,1 0-47,0 0 0,0 0 0,0 0 15,0 0-15,-1 0 0,1 21 16,0-21-16,0 0 0,0 0 0,0 0 16,-1 0-16,1 0 0,0 21 0</inkml:trace>
  <inkml:trace contextRef="#ctx0" brushRef="#br0" timeOffset="179671.16">16002 7662 0,'0'0'0,"-21"0"0,0 0 0,42 0 46,0 0-30,21 0-16,-21 0 0,1 0 0,20 0 16,0 0-16,1 0 0,-1 0 0,21 0 15,-20 0-15,-1 0 0,22 0 0,-22 0 16,21 0-16,-20 0 0,-1 0 0,0 0 16,22 0-16,-43 0 0,21 0 15,1 0-15,-22 0 0,0 0 0,0 0 16,0 0-16,-42 0 31,0 0-15,0 0-16,0 0 0,0 0 0,-1 0 15,1 0-15,0 0 0,-21 22 0,21-22 16,-22 0-16,1 0 0,0 0 0,-1 21 16,-20-21-16,20 0 0</inkml:trace>
  <inkml:trace contextRef="#ctx0" brushRef="#br0" timeOffset="179836.07">16087 7768 0,'-22'21'16,"86"-63"-16,-106 63 0,42 0 16,21-21-16,0 0 15,21 0-15,-21 0 0,22 0 0,-1 0 16,0 0-16,22 0 0,-22 0 0,1-21 16,20 21-16,-21-21 0,1 21 0,-1 0 15,0-21-15,1 21 0,-22-21 0,21 21 16,-21-21-16,1 21 0,-1-22 0,0 1 15</inkml:trace>
  <inkml:trace contextRef="#ctx0" brushRef="#br0" timeOffset="181317.48">16785 6795 0,'0'-22'46,"0"1"-30,0 0 0,0 0-1,0 0 1,21 21-16,0 0 16,1 0-16,-1 0 15,0 0-15,0 0 16,0 0-16,-21 21 15,21-21-15,-21 21 0,0 0 16,0 0-16,0 1 0,0-1 16,0 0-16,-21 0 15,0 0-15,0 0 0,21 1 16,-21-1-16,0 0 0,-1 0 16,22 0-16,0 0 15,-21 1-15,21-1 0,0 0 16,0 0-16,0 0 15,21 0 1,1-21 0,-1 0-1,0 0-15,0 0 16,0 0-16,-21-21 16,0 0-1,-21 21 1,0 0-1,0 0-15,21 21 16,0 0 0,0 1-16,0-1 15,0 0-15,0 0 0,0 0 0,21 0 16,-21 1-16,21-1 0,-21 0 0,21 0 16,0 0-16,-21 0 0,0 1 15,22-1-15,-22 0 0,0 0 16,0 0-16,0 0 0,0 1 15,0-1-15,-22-21 0,22 21 0,-21-21 16,0 21-16,0-21 16,0 21-16,0 0 0,-1-21 0,1 0 15,0 22-15,0-22 0,0 0 16,0 0 0,21-22-1,21 22-15,-21-21 0</inkml:trace>
  <inkml:trace contextRef="#ctx0" brushRef="#br0" timeOffset="181892.15">15960 7472 0,'-22'0'0,"44"0"0,-65 0 15,1 0-15,21 0 0,0 0 0,-1 0 16,44 0 31,-1 0-47,0 0 0,21 0 15,-21 0-15,22 0 0,-1 0 0,0 0 16,22 0-16,-1 0 0,-20 0 0,20 0 16,1 0-16,-1-21 0,1 21 0,-22 0 15,22 0-15,-22 0 0,0 0 0,1 0 16,-1 0-16,-21 0 0,0 0 0,0 0 16,1 0-16,-1 0 0,-42 21 46,-1-21-46,1 0 0,0 0 16,0 21-16,0-21 0,0 0 16,-1 0-16,1 0 0,0 0 15,0 0-15,0 21 0,0-21 0</inkml:trace>
  <inkml:trace contextRef="#ctx0" brushRef="#br0" timeOffset="182219.48">15833 7811 0,'-22'0'0,"44"0"0,-22 0 31,21 0-15,21 0-16,-21 0 0,22 0 0,-1 0 15,21 0-15,-20 0 0,20 0 0,1 0 16,-1 0-16,1-22 0,-1 22 0,-20 0 15,20 0-15,1-21 0,-22 21 0,0 0 16,1 0-16,-1-21 0,0 21 16,-21-21-16,1 21 0,-1 0 0,0 0 15,0 0-15,-21-21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0:52:36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931 0,'0'-21'0,"0"0"0,0 0 16,0 0-16,0 0 0,0-1 0,0 1 15,21 0-15,-21 0 0,21 0 16,-21 0-16,0-1 0,0 44 47,0-1-47,0 0 0,0 21 0,-21 1 15,0-1-15,0 21 0,0-20 0,0 20 16,-1 1-16,1-22 0,0 22 16,0-22-16,0 21 0,0-20 0,-1 20 15,1-20-15,0 20 0,0-21 0,0 1 16,0-1-16,21 0 0,0 1 0,-22-22 15,22 0-15,-21 0 0,21-42 32,0-21-17,0 21-15,0-22 16,0 22-16,0-21 0,21-1 0,1 1 16,-22 0-16,0 21 0,21-22 0,0 22 15,-21 0-15,21 0 0,-21 0 0,21 21 31,-21 21-31,0 0 0,0 0 0,21 0 16,-21 0-16,22 22 0,-1-22 0,-21 21 16,0-21-16,21 22 0,0-22 15,-21 21-15,21-21 0,0 22 0,1-22 16,-1 0-16,0 0 0,0-21 0,0 21 16,22-21-16,-22 0 0,21 0 15,-21 0-15,22 0 0,-22-21 0,21 0 16,0 0-16,1 0 0,-22 0 15,21-22-15,-21 1 0,22 0 0,-22 20 16,0-20-16,0-21 0,0 20 0,-21 1 16,0-22-16,0 22 0,0-21 15,0-1-15,0 1 0,0-1 0,0 22 16,-21-22-16,0 1 0,0 20 0,-21 1 16,20 0-16,-20 21 0,21-22 0,-21 22 15,-1 0-15,22 21 0,-21 0 16,-1 0-16,1 0 0,21 21 15,-21 0-15,20 0 0,-20 22 0,21-1 0,0 0 16,0 1-16,21 20 16,-22-20-16,22 20 0,0-21 0,0 1 15,22-1-15,-1 0 0,0 1 0,0-22 16,0 21-16,0-21 0,22 1 16,-22-1-16,21 0 0,-21-21 0,22 21 15,-22-21-15,0 0 0,0 0 0,22 0 16,-22 0-16,0 0 0,0 0 0,0 0 15,0 0-15,1 0 0,-1-21 16</inkml:trace>
  <inkml:trace contextRef="#ctx0" brushRef="#br0" timeOffset="1368.37">3535 1524 0,'0'0'0,"21"0"15,0 0-15,0 0 0,0 0 16,22 0-16,-22 0 0,0 0 16,0-21-16,22 0 0,-22 0 0,0 21 15,0-22-15,0 1 0,0 0 0,-21 0 16,0 0-16,0 0 16,0-1-16,0 1 15,-21 21 1,0 0-16,0 0 0,0 0 0,0 21 15,-1 1-15,1-1 0,0 0 0,0 0 16,0 0-16,21 22 0,0-22 16,-21 0-16,21 0 0,0 21 0,0-20 15,0-1-15,0 0 0,0 0 0,21 0 16,0 0-16,0 1 0,0-22 0,22 0 16,-22 0-16,21 0 0,-21 0 0,22 0 15,-1 0-15,0 0 0,-21-22 16,22 22-16,-22-21 0,21 0 15,-21 0-15,1 0 0,-1 0 0,0-22 16,0 22-16,0 0 0,0 0 0,-21 0 16,0-1-16,0 1 0,0 0 15,0 0-15,0 0 16,0 42 0,0 0-16,0 0 15,-21 0-15,21 1 16,0-1-16,0 0 0,0 0 15,-21 0-15,21 0 0,0 1 0,-21-1 16,21 0-16,0 0 0,0 0 16,0 0-16,0-42 31,0 0-15,0 0-16,0 0 0,0 0 15,21-1-15,-21 1 0,0 0 0,21 0 16,0 0-16,1-22 0,-22 22 15,21 0-15,0 0 0,0 0 16,0 0-16,0 21 0,1 0 16,-1 0-16,0 0 0,0 21 15,-21 0-15,21-21 0,-21 21 16,0 0-16,0 22 0,0-22 0,0 0 16,21 0-16,-21 0 0,0 0 15,22 22-15,-22-22 0,0 0 0,0 0 16,21-21-16,-21 21 0,21 1 0,0-22 31,0 0-31,0 0 0,1 0 16,-22-22-16,21 1 0,0 0 0,-21 0 15,21 0-15,0 0 0,0-1 0,1 1 16,-1-21-16,-21 21 0,21 0 0,0-22 16,0 22-16,0 0 0,1 0 15,-22 0-15,21 21 0,-21-22 0,21 22 16,0 0-16,-21 22 15,0-1 1,0 0-16,0 0 0,0 0 0,0 0 16,0 1-16,0-1 0,0 0 15,0 21-15,0-21 0,0 1 0,0-1 16,0 0-16,0 0 0,0 0 0,0 0 16,21 1-16,-21-1 0,21-21 0,1 0 15,-1 0-15,0 0 0,0 0 0,0 0 16,0 0-16,1 0 0,-1-21 15,0 21-15,0-22 0,0 1 0,0 0 16,-21 0-16,22 0 0,-22 0 0,21-1 16,0 1-16,-21-21 0,0 21 0,0 0 15,0-1-15,0 1 0,21 0 16,-42 42 15,21 0-15,-21 1-16,21-1 0,0 0 0,-21 0 15,21 0-15,0 22 0,0-22 0,0 0 16,0 0-16,0 0 0,0 0 0,0 1 16,21-1-16,-21 0 0,21-21 15,0 0-15,0 21 0,0-21 16,1 0-16,-1 0 0,0 0 0,21 0 16,-21 0-16,1-21 0,-1 0 0,0 0 15,0-1-15,-21 1 0,21 0 0,-21 0 16,21 0-16,-21-22 0,22 22 0,-22-21 15,0 21-15,0 0 0,0-22 16,0 22-16,0 0 0,-22-21 0,1 20 16,0 22-16,0-21 0,0 0 0,0 21 15,-22 0-15,22 0 0,0 0 16,0 0-16,-22 0 0,22 0 0,0 0 16,0 0-16,0 21 0,0-21 15,21 21-15,0 1 0,21-1 16,0-21-1,21 0-15,-21 0 0</inkml:trace>
  <inkml:trace contextRef="#ctx0" brushRef="#br0" timeOffset="1787.58">6794 656 0,'0'0'0,"22"-21"16,-22-42-16,0 41 15,0 1-15,0 0 16,-22 21-16,22-21 0,-21 21 16,0 0-16,0 0 0,0 0 15,0 0-15,-1 21 0,1 0 0,0 0 16,0 1-16,0-1 0,0 21 15,-1 0-15,1 1 0,-21 20 0,21 1 16,-22-1-16,22 1 0,-21-1 0,21 22 16,-22-22-16,22 1 0,0-1 0,-21 1 15,42-1-15,-21 1 0,21-1 16,0-20-16,0 20 0,0-20 0,0-1 16,0 0-16,21-21 0,-21 22 15,21-22-15,0 0 0,21 0 0,-20-21 16,20 21-16,-21-21 0,21 0 0,1 0 15,-22 0-15,21 0 0,-21 0 0,22 0 16,-22-21-16,21 0 0,-21 21 0,1-21 16,20 0-16,-21 0 0,0-22 15,0 22-15,1 0 0</inkml:trace>
  <inkml:trace contextRef="#ctx0" brushRef="#br0" timeOffset="2011.3">7048 1355 0,'0'0'0,"0"-21"0,22 21 0,-22-22 15,0 44 17,0-1-32,0 0 0,0 0 0,-22 0 15,22 0-15,-21 1 0,21-1 0,-21 0 16,21 0-16,0 0 0,0 0 0,0 1 16,-21-1-16,21 0 0,0 0 15,0 0-15,0 0 16,21-42-1,-21 0 1,21 0-16,0 0 0</inkml:trace>
  <inkml:trace contextRef="#ctx0" brushRef="#br0" timeOffset="2171.23">7112 1207 0,'0'0'0,"0"-22"0,0 1 15,0 0-15,0 0 0,-21 21 16,21-21-16,-21 21 0,42 0 62,0 21-62,0 0 16</inkml:trace>
  <inkml:trace contextRef="#ctx0" brushRef="#br0" timeOffset="2630.97">7324 1228 0,'-22'0'15,"22"21"-15,0 0 16,0 0-16,0 0 0,0 1 16,0-1-16,0 0 0,0 0 15,0 0-15,0 0 0,0 22 0,-21-22 16,21 0-16,0 0 0,-21 0 15,21 1-15,-21-22 0,21 21 0,0 0 0,-21-21 16,21 21-16,-21-21 16,21-21-1,0 0 1,0 0-16,0-1 0,21 1 16,0 0-16,0-21 0,-21 21 0,21-1 15,0-20-15,1 21 0,-1 0 0,0-22 16,0 22-16,0 0 0,0 0 0,1 21 15,-1 0-15,0 0 0,0 0 16,0 21-16,0 0 16,-21 0-16,0 1 0,0 20 15,0-21-15,0 0 0,0 22 0,0-22 16,0 0-16,0 0 0,0 21 0,-21-20 16,21-1-16,-21 0 0,21 0 0,0 0 15,0 0-15,21-42 47,0 21-47,1-21 0</inkml:trace>
  <inkml:trace contextRef="#ctx0" brushRef="#br0" timeOffset="2926.8">8043 1016 0,'0'0'0,"0"-21"0,0 0 15,21 21 1,-21 21 0,0 21-16,0-21 0,0 1 15,0 20-15,0-21 0,-21 21 16,21 1-16,-21-22 0,0 21 0,21 1 16,0-22-16,-21 21 0,0 0 0,21-20 15,-22 20-15,22-21 0,0 0 0,0 0 16,0 22-16,0-22 0,0 0 15,0 0-15,22-21 32,-1 0-32,0 0 15,0-21-15,-21 0 0,21 0 16,0 0-16</inkml:trace>
  <inkml:trace contextRef="#ctx0" brushRef="#br0" timeOffset="3099.7">7853 1376 0,'0'0'0,"-21"0"0,-1 0 16,44 0-1,-1 0 1,0 0-16,0 0 0,0 0 0,22-21 16,-22 21-16,0 0 0,21 0 0,-21-21 15,1 21-15,20 0 0,-21-22 0,0 22 16,22-21-16,-22 21 0</inkml:trace>
  <inkml:trace contextRef="#ctx0" brushRef="#br0" timeOffset="3747.49">9229 1249 0,'0'0'16,"0"-42"-16,0 20 15,0 1-15,0 0 16,-22 21-16,1-21 16,0 21-16,0 0 0,0 0 15,0 0-15,-1 21 0,1 0 0,0 0 16,0 1-16,0-1 0,0 0 0,-1 21 16,1-21-16,21 1 0,-21-1 15,21 0-15,-21 21 0,21-21 0,0 1 16,0-1-16,0 0 0,0 0 15,0 0-15,21-21 0,0 0 0,0 21 16,1-21-16,-1 0 0,0 0 0,0 0 16,0 0-16,0-21 0,1 21 0,-1-21 15,0 0-15,0 21 16,0-21-16,0 0 0,-21-1 0,22 1 16,-1 0-16,-21 0 0,0 0 0,0 0 15,21-1-15,-21 1 0,0 0 0,0 0 16,-21 42 15,21 0-31,0 0 0,-21 1 16,21-1-16,0 0 0,0 0 0,0 0 15,0 0-15,0 1 0,0-1 0,0 0 16,0 0-16,0 0 0,21 0 0,0 1 16,0-22-1,0 21-15,0-21 16,1 0-16,-1 0 0,0 0 0,0-21 15,0 21-15,0-22 0,1 22 16</inkml:trace>
  <inkml:trace contextRef="#ctx0" brushRef="#br0" timeOffset="4134.7">9715 720 0,'0'0'0,"-21"-21"0,0 21 0,21-22 15,21 22 17,0 0-32,1 22 0,20-1 15,0 0-15,-21 0 0,22 0 0,-1 22 16,0-22-16,1 21 0,-22 0 0,0 1 16,21-1-16,-42 22 0,22-22 0,-22 0 15,0 1-15,0-1 0,0 0 16,0 1-16,-22-1 0,1 0 0,0 1 15,0-1-15,0 0 0,-22 1 0,22-22 16,0 21-16,-21-21 0,21 22 0,-1-22 16,1 0-16,0 0 0,0 0 15,0-21-15,0 21 0,-1-21 0,1 22 16,21-44 46,-21 22-46,0-21-16,0 21 0</inkml:trace>
  <inkml:trace contextRef="#ctx0" brushRef="#br0" timeOffset="5823.11">3704 2434 0,'21'-21'0,"-21"0"31,21 21-31,1-21 15,-22 0 1,0-1 0,-22 22-1,1 0 1,0 0-16,0 0 0,0 22 0,-22-1 16,22-21-16,-21 21 0,0 0 0,20 0 15,-20 0-15,0 1 0,21-1 16,-22 0-16,22 0 0,0 0 0,0 0 15,0-21-15,21 22 0,21-22 47,0 0-47,0 0 0,0 0 0,0 0 16,22-22-16,-22 22 0,0 0 0,21 0 16,-20 0-16,-1 0 0,21 0 15,-21 0-15,0 0 0,1 22 0,-1-1 16,-21 0-16,0 0 0,0 0 15,0 0-15,0 1 0,-21-1 16,-1 0-16,1 0 0,0 0 0,-21 0 16,21-21-16,-1 22 0,-20-1 0,21-21 15,0 21-15,0-21 0,-1 0 16,22 21 0,0-42 15,22 21-31,-1-21 15,0 21 1,0 0-16,0 0 16,0 21-16,-21 0 0,22 0 15,-22 0-15,0 1 0,0-1 16,0 0-16,0 0 0,0 21 16,0-20-16,0-1 0,0 0 0,0 21 15,0-21-15,0 1 0,0-1 0,0 0 16,0 0-16,0 0 0,0 0 15,21-21 1,0 0-16,0 0 16,0 0-1,0 0 17</inkml:trace>
  <inkml:trace contextRef="#ctx0" brushRef="#br0" timeOffset="6615.86">4191 3895 0,'42'-21'16,"-42"-1"-16,21 22 15,1-21-15,-1 0 0,0 0 16,0 0-16,0 21 0,-21-21 0,0-1 16,0 1-16,0 0 15,0 0-15,-21 21 16,0 0-16,-21 0 0,20 0 16,1 0-16,-21 0 0,21 21 0,-22-21 15,22 21-15,0 0 0,-21 1 16,21-1-16,-1 0 0,1 0 0,0 0 15,21 0-15,0 1 0,0-1 0,0 0 16,0 0-16,21 0 0,0 0 16,1 1-16,-1-1 0,0 0 15,21 0-15,-21-21 0,1 21 0,20 0 16,-21 1-16,21-22 0,-20 21 0,-1 0 16,0-21-16,0 21 0,-21 0 0,0 0 15,0 1 1,-21-1-16,0-21 0,-22 21 0,1-21 15,0 0-15,-1 21 0,1-21 0,0 0 16,-1 0-16,1 0 0,0 0 0,-1 0 16,22 0-16,-21 0 15,21 0-15,0-21 0,-1 21 0,1-21 16,0 21-16,21-21 0,0-1 0,0 1 16,0 0-16,21 21 15,0 0-15,1-21 0,-1 21 16,0-21-16,21 21 0,-21-21 0,22 21 15,-1 0-15,0-22 0</inkml:trace>
  <inkml:trace contextRef="#ctx0" brushRef="#br0" timeOffset="7022.62">4953 3874 0,'-21'0'15,"0"0"-15,-1 0 0,1 0 16,0 21-16,0 0 0,0 0 0,0 0 16,-22 0-16,22 22 0,0-22 15,0 21-15,0-21 0,-1 22 0,22-22 16,0 21-16,0-21 0,0 22 0,0-22 16,0 0-16,0 0 0,22 0 0,-1-21 15,0 22-15,0-22 0,21 0 16,-20 0-16,20 0 0,-21 0 0,21 0 15,-20-22-15,20 1 0,0 21 16,-21-21-16,22 0 0,-22 0 0,21 0 16,-21-1-16,1-20 0,-1 21 0,-21-21 15,0 20-15,0-20 0,0 21 16,0-21-16,0 20 0,-21 1 0,-1-21 16,1 21-16,0 0 0,0 21 0,-21 0 15,20-22-15,-20 22 0,21 0 0,0 0 16,0 0-16,-1 0 0,1 22 0,21-1 15,0 0-15,0 0 16,21 0-16,1-21 0,-1 21 16,0-21-16,21 22 0</inkml:trace>
  <inkml:trace contextRef="#ctx0" brushRef="#br0" timeOffset="7302.86">5842 3683 0,'0'0'0,"-21"0"0,-22 42 16,22-20-16,21-1 0,0 21 0,-21-21 16,0 64-1,21-43-15,0 1 0,0-1 0,0 0 16,0 1-16,-21-22 0,21 21 0,0 0 15,0-20-15,0 20 0,0-21 0,0 0 16,0 0-16,0 1 0,0-1 16,21-21-1,0-21 1</inkml:trace>
  <inkml:trace contextRef="#ctx0" brushRef="#br0" timeOffset="7542.72">5905 3704 0,'0'0'0,"22"0"16,-1 0-16,21 0 0,-21 21 0,0-21 16,1 22-16,-1-1 0,0 0 0,0 0 15,0 0-15,-21 0 0,0 1 0,0-1 16,0 0-16,0 0 0,0 0 15,-21 0-15,0 1 0,0-1 0,-22 0 16,22 0-16,0-21 0,-21 0 0,21 21 16,-1-21-16,-20 0 0,21 0 15,0 0-15,0 0 0,21-21 16</inkml:trace>
  <inkml:trace contextRef="#ctx0" brushRef="#br0" timeOffset="8410.81">7154 3175 0,'21'0'15,"-21"-21"-15,22 21 31,-22-21-31,21 21 0,-21-21 16,21 21 0,-21-22-1,-21 44 32,0-22-31,-1 21-16,1 0 0,0 0 0,0 0 15,0 22-15,-22-1 0,22 0 16,-21 1-16,21 20 0,-22-21 0,1 22 16,0-22-16,-1 22 0,22-22 0,-21 22 15,21-22-15,0 21 0,-1-20 0,1 20 16,21 1-16,-21-22 0,21 22 0,0-22 16,0 0-16,0 1 0,0-1 15,21 0-15,0 1 0,1-22 0,-1 21 16,0-21-16,21 0 0,-21 1 15,22-1-15,-22 0 0,21 0 0,1-21 16,-22 0-16,21 21 0,-21-21 0,22 0 16,-1 0-16,-21 0 0,21 0 0,-20-21 15,20 0-15,-21 0 0</inkml:trace>
  <inkml:trace contextRef="#ctx0" brushRef="#br0" timeOffset="9179.09">7345 3450 0,'0'0'0,"21"-21"16,-21 0-1,0 42 1,21 0-1,-21 0-15,0 1 16,0-1-16,0 0 0,0 0 0,0 0 16,0 0-16,0 1 0,0-1 15</inkml:trace>
  <inkml:trace contextRef="#ctx0" brushRef="#br0" timeOffset="9374.98">7578 3450 0,'0'0'0,"0"-21"15,0 42 1,0 0 0,-22 1-16,22-1 0,-21 0 15,21 0-15,-21 0 0,21 0 0,0 1 16,0-1-1,0 0-15,0 0 16</inkml:trace>
  <inkml:trace contextRef="#ctx0" brushRef="#br0" timeOffset="9654.84">8297 3387 0,'0'21'15,"0"0"-15,-21 0 0,0 0 16,21 1-16,-21 20 0,0-21 0,21 21 16,-22-20-16,1 20 0,21-21 0,-21 21 15,0 1-15,0-22 0,21 21 0,0-21 16,-21 22-16,21-22 0,-22 21 0,22-21 15,0 1-15,0 20 0,0-21 16,0 0-16,0 0 0,0 1 16,22-22-16,-1 0 15</inkml:trace>
  <inkml:trace contextRef="#ctx0" brushRef="#br0" timeOffset="9899.08">8636 3556 0,'0'0'0,"-21"0"31,21 21-31,-21 0 0,-1 1 0,22-1 16,-21 21-16,21-21 0,-21 0 0,21 22 16,-21-22-16,21 21 0,0-21 0,0 1 15,0 20-15,-21-21 0,21 0 16,0 0-16,0 1 0,0-1 15,0 0-15,0 0 0,0 0 0,-21-21 0,21 21 16,-22-21 0</inkml:trace>
  <inkml:trace contextRef="#ctx0" brushRef="#br0" timeOffset="10067.98">8170 3916 0,'21'0'31,"1"0"-31,-1 0 0,0 0 16,0 0-16,0 0 0,0-21 15,22 21-15,-1 0 0,-21 0 0,22 0 16,-22 0-16,21-21 0,-21 21 0,0 0 16,1 0-16,20-22 0</inkml:trace>
  <inkml:trace contextRef="#ctx0" brushRef="#br0" timeOffset="10423.2">8742 3852 0,'21'0'16,"0"0"0,0 0-16,0 0 15,1 0-15,20 0 0,-21-21 0,0 21 16,0-21-16,1 21 0,-1-21 0,0 21 15,0-21-15,0 21 0,-21-21 16,0-1-16,0 1 0,0 0 16,-21 21-1,0 0-15,0 21 0,0 0 16,-1 1-16,1-1 0,-21 0 0,21 0 16,21 0-16,-21 0 0,-1 22 15,22-22-15,0 0 0,0 0 0,0 22 16,0-22-16,0 0 15,22 0-15,-1 0 0,0-21 0,21 0 16,-21 21-16,1-21 0,20 0 0,-21 0 16,21 0-16,-20 0 0,20-21 0,-21 21 15,21-21-15,-20 0 0,-1 0 16,0 21-16</inkml:trace>
  <inkml:trace contextRef="#ctx0" brushRef="#br0" timeOffset="10663.55">9525 3408 0,'0'0'0,"0"-21"0,0 42 31,0 0-31,-21 0 0,0 0 0,-1 22 16,22-1-16,-21-21 0,0 22 0,21-1 16,0 0-16,-21-21 0,0 22 0,21-22 15,-21 21-15,21-21 0,0 22 16,0-22-16,0 0 0,0 0 0,0 0 15,0 1-15,0-1 0,0 0 16,21-21 0,0-21-1,0 0-15,0 21 0</inkml:trace>
  <inkml:trace contextRef="#ctx0" brushRef="#br0" timeOffset="10915.41">9906 3323 0,'0'0'0,"-21"21"16,0 1-1,-1-1-15,22 0 0,-21 21 0,0 1 16,0-22-16,0 21 0,21 0 16,-21 1-16,-1-1 0,1 0 0,21 1 15,0-1-15,-21-21 0,0 22 0,21-22 16,-21 21-16,21-21 0,0 0 0,0 1 15,0-1-15,0 0 0,0 0 0,0 0 16,21-21 0,0 0-1,0 0-15,0-21 0,1 21 0</inkml:trace>
  <inkml:trace contextRef="#ctx0" brushRef="#br0" timeOffset="11255.6">10075 3768 0,'-21'0'16,"0"21"-16,0-21 16,21 21-16,-21 0 0,-1-21 0,22 21 15,0 1-15,-21-1 0,21 0 16,0 0-16,0 0 16,0 0-16,21-21 15,1 0-15,20 0 0,-21 0 16,0 0-16,0 0 0,1 0 0,20 0 15,-21-21-15,0 21 0,0-21 0,1 0 16,-1 21-16,0-21 0,0 0 0,-21-1 16,0 1-16,0 0 0,0-21 0,0 21 15,0-1 1,-21 1-16,0 0 0,0 21 0,-1 0 16,1 0-16,-21 0 0,21 0 0,-22 0 15,22 0-15,0 21 0,0-21 0,0 21 16,21 1-16,0-1 15,21-21 1,0 0-16,0 0 0</inkml:trace>
  <inkml:trace contextRef="#ctx0" brushRef="#br0" timeOffset="11487.53">10753 3429 0,'-22'21'31,"1"0"-31,21 1 0,-21-22 16,21 21-16,0 0 16,-21 0-16,21 0 15,21-21 16</inkml:trace>
  <inkml:trace contextRef="#ctx0" brushRef="#br0" timeOffset="11670.42">10901 3450 0,'0'0'0,"-21"0"15,21 21 1,-22 1-16,1-1 15,0 0-15,21 0 16,0 0-16,0 0 16,0 1-16,0-1 15</inkml:trace>
  <inkml:trace contextRef="#ctx0" brushRef="#br0" timeOffset="12771.49">11112 3090 0,'0'0'16,"-42"-21"-16,42 0 0,-21 21 15,42 0 1,0 21-16,0 0 15,1 1-15,-1 20 16,-21-21-16,21 21 0,0 1 0,0-1 16,0 22-16,1-22 0,-22 21 0,21-20 15,-21-1-15,0 22 0,0-22 0,0 21 16,0-20-16,0-1 0,-21 0 0,-1 1 16,1-1-16,0 0 0,-21 1 15,21-1-15,-22 0 0,22 1 0,-21-22 16,-1 21-16,22-21 0,-21 1 0,0-1 15,20 0-15,1 0 0,0-21 0,0 21 16,0-21-16,0 0 0,21 21 16,-22-21-16,22 22 0,22-22 718,-1 0-718,0-22 16,0 1-16,0 21 0,0-21 16,1 21-16,-1-21 0</inkml:trace>
  <inkml:trace contextRef="#ctx0" brushRef="#br0" timeOffset="13134.55">12065 3662 0,'0'-21'32,"-21"21"15,21 21-16,0 0-31,0 0 15,0 0 1,0 1-16</inkml:trace>
  <inkml:trace contextRef="#ctx0" brushRef="#br0" timeOffset="13331.44">11917 3979 0,'0'0'15,"0"22"-15,0-1 0,0 0 0,0 0 0,0 0 16,0 0-16,-21 1 0,21-1 16,0 0-16,0 0 0,0 0 15,0 0-15,-22-21 0,22 22 16,-21-22-16,0 0 0,0 21 16,0-21-16,0 0 0,-1 0 0,1 21 15,0-21-15</inkml:trace>
  <inkml:trace contextRef="#ctx0" brushRef="#br0" timeOffset="14450.36">3323 5144 0,'-21'0'0,"0"0"16,42-22 31,0 22-47,-21-21 0,21 21 0,0 0 15,1 0-15,-1-21 0,0 21 0,21 0 16,-21 0-16,1 0 16,20 0-16,-21 0 0,0 0 0,0 0 15,1 0-15,-22 21 0,0 0 16,0 1-16,-22-1 15,1 0-15,-21 0 0,0 0 0,-1 0 16,1 1-16,0-1 0,-1 0 0,1 0 16,21 0-16,-22 0 0,22 1 0,-21-1 15,21 0-15,0 0 0,21 0 16,0 0-16,0 1 16,0-1-16,21-21 15,0 0-15,0 21 0,0-21 16,0 0-16,22 0 0,-22 0 0,0 0 15,21 0-15,-20 0 0,-1 0 0,0 0 16,0 0-16,0 0 0,-21 21 16,0 0-1,0 0-15,-21 1 16,0-1-16,21 0 0,-21 0 0,0 0 16,21 22-16,0-22 0,0 0 15,-22 0-15,22 0 0,0 0 0,0 1 16,0-1-16,0 0 15,0 0-15,-21-21 32,0 0-32,0 0 15,0 0-15,0 0 0,-1 0 16,1 0-16,0-21 16,21 0-16,0 0 0</inkml:trace>
  <inkml:trace contextRef="#ctx0" brushRef="#br0" timeOffset="16043.06">2434 7684 0,'0'0'0,"21"0"16,-21-22-16,0 1 0,0 0 16,0 42 15,0 0-31,0 1 15,0 20-15,-21 0 0,21 1 0,-21-1 16,0 21-16,21-20 0,-21 20 0,-1 1 16,-20-22-16,21 22 0,0-22 15,0 0-15,-22 1 0,22-1 16,0-21-16,0 21 0,0-20 0,-1-1 16,1-21-16,21 21 0,-21-21 15,21-21 1,0 0-16,0-1 0,0 1 15,0 0-15,0 0 0,0-21 0,0-1 16,21 22-16,-21-21 0,21-1 16,1 1-16,-22 0 0,21 21 0,0-22 15,0 22-15,-21 0 0,21 21 16,0 21 0,-21 0-16,0 22 0,0-22 15,0 21-15,0-21 0,0 22 0,0-1 16,0-21-16,0 21 0,0-20 15,0 20-15,0-21 0,0 0 0,22 0 16,-1 1-16,0-1 0,0-21 0,0 0 16,0 0-16,22 0 0,-22 0 15,21 0-15,1 0 0,-1-21 0,0-1 16,-21 1-16,22 0 0,-1 0 0,0-21 16,-20-1-16,20 22 0,-21-42 0,0 20 15,0 1-15,-21-22 0,0 1 16,22 21-16,-22-22 0,0 1 0,0-1 15,0 1-15,0 20 0,-22-20 16,1-1-16,0 22 0,0 0 16,-21-1-16,-1 1 0,1 21 0,0 0 15,-1 21-15,1 0 0,0 0 0,-1 21 16,1 0-16,0 21 0,-1-21 16,22 22-16,0-1 0,0 22 0,21-22 15,0 0-15,0 1 0,0 20 0,21-42 16,0 22-16,0-1 0,0 0 15,22-21-15,-1 22 0,-21-22 0,22 0 16,-1-21-16,0 21 0,1-21 16,-22 0-16,21 0 0,0 0 0,-20 0 0,20 0 15,-21-21-15,0 21 16</inkml:trace>
  <inkml:trace contextRef="#ctx0" brushRef="#br0" timeOffset="17338.63">3027 8128 0,'0'0'0,"0"21"0,21 0 16,0-21-16,0 0 0,0 0 15,22 0-15,-22 0 0,0 0 16,0 0-16,22-21 16,-22 21-16,21-21 0,-21 0 0,0 21 15,1-21-15,-1 0 0,0-1 0,-21 1 16,0 0-16,0 0 0,0 0 0,0 0 15,-21-1-15,0 1 0,-1 0 16,1 21-16,0 0 0,0 0 0,0 0 16,0 0-16,-1 0 0,1 0 0,-21 21 15,21 0-15,-22 64 16,43-64-16,-21 22 0,21-1 16,0-21-16,0 21 0,0-20 0,0 20 15,0-21-15,21 0 0,1 0 0,-1 1 16,0-1-16,0-21 0,0 0 15,22 0-15,-22 0 0,21 0 16,-21 0-16,22 0 0,-22-21 0,21 21 16,0-22-16,-20 1 0,20 0 0,0 0 15,-21 0-15,1 0 0,20-1 0,-21-20 16,0 21-16,0-21 0,-21 20 16,22 1-16,-22 0 0,21 0 0,-21 0 15,0 0-15,0 42 16,0 0-1,0 0-15,0 0 0,0 0 16,0 22-16,-21-22 0,21 0 0,-22 21 16,22-20-16,-21-1 0,21 0 15,0 0-15,0 0 0,-21 0 0,21 1 16,-21-1 0,21-42-1,0-1 1,0 1-16,0 0 0,21 0 0,-21 0 15,21 0-15,-21-1 0,21-20 16,1 21-16,-1-21 0,-21 20 0,21-20 16,0 21-16,0-21 0,0 20 0,1 1 15,-1 21-15,0-21 0,0 21 0,0 0 16,0 0-16,-21 21 0,22 0 16,-22 1-16,0-1 15,0 0-15,0 21 0,21-21 0,-21 1 16,0 20-16,0-21 0,0 0 0,0 22 15,0-22-15,0 0 0,0 0 0,0 0 16,0 0-16,21-21 16,0 0-1,-21-21 1,21 0-16,0 0 0,1 0 0,-22 0 16,21-1-16,0 1 0,0-21 0,0 21 15,0-22-15,-21 22 0,22 0 16,-1-21-16,0 21 0,0-1 0,0 22 15,0-21-15,1 21 16,-22 21-16,0 1 16,0 20-16,0-21 0,0 0 15,0 0-15,0 22 0,-22-22 16,22 21-16,0-21 0,0 1 0,0-1 16,0 21-16,0-21 0,22 0 15,-1 1-15,0-22 0,0 0 0,0 0 16,22 0-16,-22 0 0,0 0 0,21 0 15,1 0-15,-22-22 0,0 1 16,21 21-16,-21-21 0,22 0 0,-22 0 16,0 0-16,0-1 0,0 1 0,-21 0 15,0 0-15,22 0 0,-22 0 16,0-1-16,21 1 0,-21 0 16,0 0-16,-21 42 31,21 0-31,-22 0 0,22 1 15,-21-1-15,21 0 0,0 0 0,0 0 16,0 0-16,0 1 0,0-1 0,0 0 16,0 0-16,21 0 0,1-21 15,-1 21-15,0-21 0,21 0 0,-21 0 16,1 0-16,-1 0 0,21 0 0,-21 0 16,0-21-16,22 0 0,-22 21 15,0-21-15,0 0 0,-21 0 0,21-1 16,-21 1-16,0 0 0,0-21 0,0 21 15,0-1-15,0-20 0,-21 21 16,21 0-16,-21-22 0,0 43 0,-21-21 16,20 0-16,1 21 0,-21 0 0,21 0 15,0 0-15,-1 0 0,1 0 0,0 0 16,0 0-16,0 21 0,21 0 16,0 1-1</inkml:trace>
  <inkml:trace contextRef="#ctx0" brushRef="#br0" timeOffset="17863.84">6032 7133 0,'0'0'0,"0"-21"0,43-42 16,-43 41-16,0 1 15,0 0-15,0 0 0,0 0 16,-21 21 0,-1 0-16,1 0 0,0 0 0,0 21 15,0 21-15,-22 1 0,1-1 16,21 21-16,-21 1 0,20 21 0,-20-22 15,21 1-15,0 20 0,0-20 16,-22 20-16,43-20 0,-21 21 0,0-22 16,21 22-16,-21-22 0,21 22 0,0-22 15,0 1-15,0-22 0,0 22 0,0-22 16,21 0-16,0 1 0,0-22 0,0 21 16,1-21-16,20-21 0,-21 22 15,21-22-15,-20 0 0,20 0 0,-21 0 16,21-22-16,1 22 0,-22-21 15,21-21-15,1 21 0</inkml:trace>
  <inkml:trace contextRef="#ctx0" brushRef="#br0" timeOffset="18231.63">6773 7599 0,'0'0'0,"0"-42"0,0 20 0,0 1 15,0 0-15,-21 21 16,0 0-16,-21 0 0,20 21 15,-20-21-15,0 21 0,-1 1 0,1 20 16,21-21-16,-21 0 0,20 22 0,1-22 16,0 0-16,21 0 0,0 21 15,0-20-15,0-1 0,0 0 0,0 0 16,21-21-16,0 21 0,1 0 16,-1 1-16,0-1 0,21-21 0,-21 21 15,1 0-15,20 0 0,-21-21 0,0 21 16,-21 1-16,0-1 0,0 0 15,0 0-15,-21 0 0,0-21 16,0 21-16,-22-21 0,22 22 0,-21-22 16,0 0-16,-1 21 0,1-21 15,21 0-15,-22 0 0,22 0 0,0 0 16,0 0-16,0 0 0,0 0 16,21-21-16,0-1 15,0 1-15,21 21 0,21-21 16,-21 0-16,0 0 0,22 0 0,-1-1 15</inkml:trace>
  <inkml:trace contextRef="#ctx0" brushRef="#br0" timeOffset="18466.87">7239 7493 0,'0'0'0,"0"-21"0,-21 42 31,21 0-31,-21 0 0,-1 1 15,22-1-15,-21 21 0,0 0 0,21-20 16,0 20-16,-21 0 0,0 1 0,21-1 16,-21-21-16,21 21 0,0 1 15,-22-22-15,22 21 0,0-21 0,-21 22 16,21-22-16,0 0 0,0 0 0,21-21 31,-21-21-15</inkml:trace>
  <inkml:trace contextRef="#ctx0" brushRef="#br0" timeOffset="18612.81">6900 7895 0,'-21'0'0,"42"0"31,0-21-31,22 21 0,-22 0 0,21 0 16,-21 0-16,22 0 0,-22-21 0,21 21 15,-21 0-15</inkml:trace>
  <inkml:trace contextRef="#ctx0" brushRef="#br0" timeOffset="18958.61">7556 7811 0,'0'0'0,"-21"-22"16,21 1-16,21 21 15,1 0-15,-1 0 16,0 0-16,0 0 0,0 21 16,0 1-16,1-1 0,-1-21 0,0 21 15,0 0-15,0 0 0,0 22 0,-21-22 16,0 0-16,0 0 0,0 0 0,0 0 16,0 1-16,0-1 0,0 0 15,-21-21-15,0 0 16,21-21-1,0 0-15,0-1 16,0 1-16,0 0 0,0 0 16,0 0-16,21 0 0,0-22 0,-21 22 15,22 0-15,-1 0 0,0 0 0,0-1 16,0 1-16,0 0 0,-21 0 0,22 0 16,-1 21-16,0-21 0,0 21 0,0 0 15,0-22-15</inkml:trace>
  <inkml:trace contextRef="#ctx0" brushRef="#br0" timeOffset="19191.48">8318 7662 0,'0'22'16,"-21"-1"-16,21 0 15,0 0-15,-21 0 0,21 0 16,0 1-16,-21-1 0,21 0 0,0 0 15,0 0-15,-21 0 0,21 1 0,0-1 16,0 0-16,0 0 0,-21 0 16,21 0-16,0 1 0,0-44 47</inkml:trace>
  <inkml:trace contextRef="#ctx0" brushRef="#br0" timeOffset="19343.39">8318 7557 0,'0'0'0,"0"-22"0,0 1 15,0 0-15,0 42 32,0 0-17,0 1-15,0-1 16</inkml:trace>
  <inkml:trace contextRef="#ctx0" brushRef="#br0" timeOffset="19755.16">8636 7789 0,'0'43'15,"0"-22"-15,-21 0 16,21 0-16,0 0 0,0 1 15,-21-22-15,21 21 0,0 0 0,-22 0 16,22 0-16,0 0 0,0 1 16,-21-1-16,21 0 15,0-42 17,0 0-32,21-1 0,1 1 15,-1 0-15,-21 0 0,21-21 16,0 20-16,0 1 0,0 0 0,1 0 15,-22 0-15,21 0 0,0-1 0,0 22 16,-21-21-16,21 21 16,-21 21-1,0 1-15,0-1 16,0 0-16,0 0 0,0 0 0,0 0 16,0 1-16,0-1 0,0 0 15,0 0-15,0 0 0,21 0 0,1-21 16,-22 22-16,21-1 0,0-21 0,0 0 15,0 0-15,22 0 0,-22 0 16,21 0-16</inkml:trace>
  <inkml:trace contextRef="#ctx0" brushRef="#br0" timeOffset="20313.06">9419 7726 0,'-21'0'15,"0"0"1,21-21-16,-21 21 0,-1 0 15,1 0-15,0 0 0,0 21 0,0 0 16,0 0-16,-1-21 0,22 21 16,0 1-16,-21-1 0,21 0 0,0 0 15,0 0-15,0 0 0,0 1 16,0-1-16,21-21 16,1 0-16,-1 0 0,0 0 15,0 0-15,0 0 0,0 0 16,1-21-16,-1-1 15,-21 1-15,21 21 0,-21-21 16,0 0 0,-21 21 15,21 21-31,-21-21 0,21 21 0,0 0 16,-22 1-16,22-1 0,0 0 0,0 0 15,-21 0-15,0 22 0,21-22 0,0 21 16,0 0-16,0 1 0,0-1 0,0 0 15,0 1-15,0-1 0,0 22 0,0-22 16,0 21-16,0-20 0,0 20 0,0-20 16,0 20-16,-21 1 0,21-22 0,-21 21 15,0-20-15,21 20 0,-22-20 16,1-22-16,0 21 0,-21-21 0,21 22 16,-1-43-16,-20 21 0,21 0 15,-21-21-15,-1 0 0,22 0 0,-21 0 16,-1 0-16,1-21 0,21 0 0,-21-1 15,-1 1-15,22 0 0,-21 0 0,21 0 16,-1 0-16,22-1 0,0-20 0,0 21 16,0 0-16,0 0 0,0-1 0,0 1 15,22 0-15,-1-21 0,0 21 0,21-1 16,-21 1-16,22-21 0,20 21 0,-20-22 16</inkml:trace>
  <inkml:trace contextRef="#ctx0" brushRef="#br0" timeOffset="20819.36">10393 7239 0,'0'21'0,"0"-42"15,0 0-15,-21 42 16,-1 0-16,22 0 15,-21 1-15,21 20 0,0-21 0,0 21 16,0 1-16,-21-1 0,21 0 0,0-20 16,0 20-16,-21 0 0,21 1 0,0-22 15,0 21-15,-21-21 16,21 0-16,-21 22 0,21-22 0,0 0 16,0 0-16,0-42 31,21 0-16,-21 0-15,21 0 0,0 21 16,0-22-16,0 1 0,1 0 0,-1 0 16,0 0-16,0 0 0,0-1 0,0 22 15,1-21-15,-1 0 0,0 21 0,0 0 16,0 0-16,0 0 0,-21 21 16,0 0-16,0 1 15,0-1-15,0 0 0,0 0 16,0 0-16,-21 0 0,0 1 0,0-1 15,0 0-15,0 0 0,-1 0 0,-20 0 16,21 1-16,0-22 0,0 21 0,-1-21 16,1 0-16,0 21 0,42-21 31,-21-21-15,21 0-16,1 21 0</inkml:trace>
  <inkml:trace contextRef="#ctx0" brushRef="#br0" timeOffset="21131.73">10922 7091 0,'0'0'0,"21"0"0,21-21 16,-20 21-1,-1 0-15,0 0 0,0 0 0,21 21 0,-20 0 16,-1 0-16,21 22 0,-21-22 0,0 21 15,22 22-15,-22-22 0,0 21 0,0-20 16,0 20-16,1-20 0,-1 20 16,-21 1-16,0-22 0,0 21 15,0-20-15,0-1 0,0 22 0,0-22 16,-21 0-16,-1 1 0,1-22 0,-21 21 16,21-21-16,-22 22 0,22-22 0,-21 0 15,0 0-15,-1 0 0,22-21 0,-21 21 16,21 1-16,-22-22 0,22 21 0,0-21 15,-21 0-15,20 0 0,1 21 16</inkml:trace>
  <inkml:trace contextRef="#ctx0" brushRef="#br0" timeOffset="21294.63">11049 8424 0,'-21'0'78</inkml:trace>
  <inkml:trace contextRef="#ctx0" brushRef="#br0" timeOffset="22207.16">4318 9229 0,'0'-21'16,"0"-1"0,-21 22-1,0 0-15,-1 0 16,1 0-16,0 0 0,0 0 16,0 0-16,0 0 0,-1 0 15,1 22-15,0-22 16,0 0-16,21 21 0,0 0 31,21-21-15,0 0-16,0 21 0,1-21 15,-1 21-15,0 0 0,0 1 16,-21-1-16,0 0 0,0 0 16,0 0-16,0 0 0,0 1 15,-21-1-15,0-21 0,0 21 0,-22 0 16,22-21-16,0 21 0,-21 0 15,20-21-15,1 0 0,0 22 0,0-22 16,0 0-16,42-22 31,0 22-31,0-21 0,0 0 16,1 21-16,-1 0 0,0 0 16,0 0-16,0 0 0,0 0 0,1 0 15,-1 21-15,-21 0 16,0 1-16,0 20 0,0-21 15,0 0-15,-21 22 0,-1-22 0,22 21 16,-21-21-16,0 22 0,0-22 0,0 0 16,0 21-16,-1-21 0,22 1 0,0-1 15,0 0-15,0 0 16,0 0-16,22-21 16,-1 0-16,0 0 0,0 0 15,0 0-15</inkml:trace>
  <inkml:trace contextRef="#ctx0" brushRef="#br0" timeOffset="22899.78">4276 11705 0,'0'0'0,"0"-42"16,0 21-1,-22 21-15,1-21 0,0 21 16,0 0-16,0-22 0,0 22 0,-1 0 16,1 0-16,0 0 0,0 0 0,0 0 15,0 0-15,21 22 16,0-1-16,0 0 0,0 0 16,21 0-1,0 0-15,0 1 0,0-1 0,22 0 16,-22-21-16,0 21 0,21 0 0,-21 0 15,1 1-15,-1-1 0,0-21 0,0 21 16,-21 0-16,0 0 0,0 0 0,-21 1 16,0-1-16,0-21 15,-22 21-15,1 0 0,0-21 0,-1 0 16,1 21-16,0-21 0,-1 0 0,-20 0 16,20 0-16,1 0 0,21 0 0,-21 0 15,20-21-15,1 21 0,0-21 0,21 0 16,0 0-16,0-1 15,0 1-15,0 0 0,21 0 16,22 0-16,-22 0 0,21-1 0,0 22 16,1-21-16,-1 0 0,0 0 0</inkml:trace>
  <inkml:trace contextRef="#ctx0" brushRef="#br0" timeOffset="23263.57">4889 11621 0,'0'21'0,"-21"0"0,0-21 16,0 21-16,0 0 0,0 0 0,-1 1 16,1 20-16,0-21 0,0 0 15,0 22-15,21-22 0,0 0 0,-21 21 16,21-21-16,0 1 0,0-1 0,0 0 16,0 0-16,21 0 0,0 0 15,0-21-15,0 0 0,0 0 0,22 0 16,-22 0-16,21 0 0,-21 0 0,22 0 15,-22-21-15,21 0 0,-21 0 0,1 0 16,-1 0-16,0-1 0,-21 1 0,0-21 16,0 21-16,0 0 0,0-22 15,0 22-15,-21-21 0,0 21 0,-1-1 16,-20 1-16,21 0 0,-21 0 0,20 21 16,-20 0-16,0 0 0,21 0 15,-22 0-15,22 0 0,0 0 0,0 0 16,0 21-16,21 0 0,0 0 15,0 1-15,21-1 0,0 0 16,0 0-16,21-21 0,-20 21 0,20-21 16</inkml:trace>
  <inkml:trace contextRef="#ctx0" brushRef="#br0" timeOffset="23503.43">5715 11621 0,'0'0'0,"0"-22"16,-21 22-16,0 0 0,-1 0 16,1 0-16,-21 22 0,21-1 0,0 0 15,-1 0-15,1 0 0,21 22 0,-21-22 16,21 21-16,0-21 0,-21 22 0,21-22 16,0 21-16,0-21 0,0 22 15,0-22-15,0 0 0,0 21 0,0-21 16,0 1-16,21-1 0,-21 0 0,21-21 15,0 0-15,1 0 16</inkml:trace>
  <inkml:trace contextRef="#ctx0" brushRef="#br0" timeOffset="23734.81">5609 11726 0,'0'-42'0,"0"84"0,21-126 0,0 63 16,1-1-16,20 1 0,-21 0 15,0 0-15,22 21 0,-22 0 0,0 0 16,21 21-16,-21 0 0,1-21 0,-1 21 16,-21 1-16,0-1 0,0 21 0,0-21 15,0 0-15,0 1 0,0-1 0,-21 0 16,-22 0-16,22 0 0,-21 0 0,21 1 16,-22-1-16,1 0 15,21-21-15,-22 21 0,22-21 0,0 0 16</inkml:trace>
  <inkml:trace contextRef="#ctx0" brushRef="#br0" timeOffset="24051.63">7514 10880 0,'0'0'0,"-21"0"0,-21 0 16,-1 0-16,1 0 0,21 21 15,-22 0-15,1 21 0,0-20 0,-1 41 16,1-21-16,21 22 0,-21 21 0,20-22 16,-20 1-16,21 20 0,0-20 0,0-1 15,-1 1-15,1-1 0,21 22 0,0-22 16,0-20-16,0 20 0,0 1 0,0-1 15,0-20-15,0-1 0,21 0 16,1-21-16,-1 22 0,0-22 0,0 0 16,0 0-16,22-21 0,-22 0 0,0 0 15,21 0-15,-21 0 0,22-21 16,-22 0-16,21 0 0</inkml:trace>
  <inkml:trace contextRef="#ctx0" brushRef="#br0" timeOffset="24263.52">7578 11303 0,'0'0'15,"-22"0"-15,1 0 16,21 21-16,-21 0 0,21 1 0,-21-1 0,21 0 16,-21 0-16,21 0 0,0 0 0,0 1 15,0-1-15,0 0 0,0 0 16,0 0-16,21-21 31,0 0-31,0 0 0,0-21 16</inkml:trace>
  <inkml:trace contextRef="#ctx0" brushRef="#br0" timeOffset="24423.42">7768 11367 0,'-21'0'0,"0"0"0,0 0 16,-1 0-16,1 0 0,21 21 15,0 0-15,0 0 16,-21 0-16,21 0 16,0 1-16,0-1 0,0 0 0,0 0 15,21-21-15,0 21 0,-21 0 0,22-21 16,-1 22-16</inkml:trace>
  <inkml:trace contextRef="#ctx0" brushRef="#br0" timeOffset="24667.28">8424 11303 0,'0'0'0,"0"-21"0,0 0 15,0 0-15,0-1 16,0 44 0,0-1-16,-21 0 0,21 21 15,-21-21-15,21 22 0,-21-1 0,21 0 16,0-20-16,-21 20 0,21 0 0,-22 1 15,22-22-15,-21 21 0,21 0 0,-21-20 16,21 20-16,0-21 0,0 0 0,0 0 16,-21 1-16,21-1 0,0 0 15</inkml:trace>
  <inkml:trace contextRef="#ctx0" brushRef="#br0" timeOffset="24915.14">8657 11324 0,'0'-42'16,"0"84"-16,21-126 0,-21 62 0,0 1 0,0 0 15,0 0-15,0 42 16,0 0-16,0 22 0,-21-1 16,21 0-16,-21 1 0,21-1 0,0 0 15,0 1-15,0-1 0,0 0 16,0 1-16,0-1 0,0 0 0,0-21 15,0 22-15,0-22 0,21 0 0,-21 0 16,21 0-16,-21 1 0,0-1 16,-21-21-1</inkml:trace>
  <inkml:trace contextRef="#ctx0" brushRef="#br0" timeOffset="25274.93">8297 11790 0,'0'-21'16,"21"21"0,1 0-16,-1-21 0,0 21 0,21 0 15,1 0-15,-22-22 0,21 22 0,22-21 0,-22 21 16,0-21-16,1 21 16,-1-21-16,0 0 0,1 21 0,-1-21 15,0-1-15,-21 1 0,22 0 0,-22 0 16,0 0-16,0 0 0,0-1 0,-21 1 15,-21 21 17,21 21-32,-21 1 0,0-1 0,21 0 15,0 0-15,-21 0 0,21 0 16,-21 22-16,21-22 0,0 0 16,0 0-16,0 0 0,0 1 0,0 20 15,0-21-15,0 0 0,0 0 16,21-21-16,0 22 0,0-22 15,0 0-15,0 0 16,1-22-16,-1 1 0,-21 0 16,21 0-16,0 0 0</inkml:trace>
  <inkml:trace contextRef="#ctx0" brushRef="#br0" timeOffset="25519.3">9165 11197 0,'0'0'0,"0"-21"78,0 42-31,0 0-31,21-21-16,0 0 0</inkml:trace>
  <inkml:trace contextRef="#ctx0" brushRef="#br0" timeOffset="26019.02">9864 11007 0,'21'0'16,"0"0"-16,0 0 16,0 0-16,0 21 15,1 0-15,-1 0 0,-21 0 0,21 22 16,0-22-16,-21 21 0,21 1 15,-21-22-15,21 21 0,-21 0 0,22 1 16,-22-1-16,0 0 0,0 1 16,0-1-16,0 0 0,0 1 0,0-22 15,-22 21-15,1 1 0,0-22 0,0 21 16,0-21-16,0 0 0,-1 22 0,1-22 16,0 0-16,21 0 0,-21-21 0,0 21 15,0 1-15,-1-1 16,22-42 15,0-1-31,22 22 16,-1-21-16</inkml:trace>
  <inkml:trace contextRef="#ctx0" brushRef="#br0" timeOffset="26250.88">10604 11388 0,'0'0'0,"-21"0"15,0-21-15,21 42 63,0 0-48,0 0-15,0 0 0,0 0 16</inkml:trace>
  <inkml:trace contextRef="#ctx0" brushRef="#br0" timeOffset="26447.78">10562 11790 0,'-21'21'0,"21"0"16,-21 0-16,21 1 15,0-1-15,-21 0 0,-1 0 0,1 0 16,21 0-16,0 1 0,-21-1 0,0 0 16,21 0-16,0 0 0,-21 0 0,0 1 15,-1-1-15,22 0 0,-21-21 0,21 21 16,-21-21-16,0 21 0,0-21 0,0 0 16,-1 0-16,1 0 0</inkml:trace>
  <inkml:trace contextRef="#ctx0" brushRef="#br0" timeOffset="26839.17">9461 11282 0,'0'21'32,"0"0"-32,22-21 62,-1-21-62</inkml:trace>
  <inkml:trace contextRef="#ctx0" brushRef="#br0" timeOffset="26998.08">9567 11261 0,'0'21'15,"0"0"-15,0 0 16,0 0-16,0 1 0,0-1 0,0 0 16,-21 0-16,21 0 0,0 0 15,0 1-15,0-1 0,-21 0 16,21 0-16,-21-21 0,0 21 15,-1-21-15,1 21 0</inkml:trace>
  <inkml:trace contextRef="#ctx0" brushRef="#br0" timeOffset="27847.62">3725 13018 0,'0'0'0,"0"-22"16,43-20-16,-22 21 16,0 0-16,0 21 0,-21-21 15,21 21-15,0-22 0,1 22 0,-22-21 16,21 21-16,0 0 0,-21 21 31,0 1-31,-21-1 16,-22-21-16,22 21 0,0 0 15,-21 0-15,21 22 0,-22-22 16,1 0-16,21 0 0,-22 0 0,22 0 16,-21 1-16,21-1 0,0 0 0,-1 0 15,22 0-15,0 0 0,0 1 16,22-22-1,-1 0-15,0 0 0,0 0 16,0 0-16,0 0 0,1 0 0,-1 0 16,0 0-16,0 0 0,0 0 0,0 0 15,1 0-15,-22 21 16,21-21-16,-21 21 0,21 0 16,-21 0-16,0 0 0,0 1 15,21-1-15,-21 0 0,21 21 0,-21-21 16,21 1-16,-21 20 0,0-21 0,0 0 15,22 22-15,-22-22 0,0 0 0,0 0 16,0 0-16,0 0 0,0 1 16,0-1-16,-22 0 0,1-21 15,0 21-15,0-21 0,0 0 16,0 0-16,-1 0 0,1 0 16,0 0-16,0-21 0,0 21 15,0-21-15,-1 0 0,22-1 16,-21 1-16</inkml:trace>
  <inkml:trace contextRef="#ctx0" brushRef="#br0" timeOffset="30691.94">1460 8170 0,'0'0'0,"-21"0"15,0 0 1,21 22 15,0-1-31,0 0 0,0 0 16,0 0-16,0 0 0,0 1 15,0-1-15,0 0 16,21-21 15,-21-21-15,0 0-16,21 21 0,-21-22 16,0 1-1,0 0-15,0 0 16,0 42 31,-21-21-47,21 21 0,-21 0 15,21 1 1,0-1-16,0 0 16,0-42 30,0 0-30,0-1 0,0 1-16,0 0 31,0 0-31,0 42 78,0 0-78,0 0 31,21-21 16</inkml:trace>
  <inkml:trace contextRef="#ctx0" brushRef="#br0" timeOffset="37447.33">1460 8234 0,'-21'0'31,"21"21"63,0 0-48,0-42 79,0 0-109,0 0 0,0 42 77,0 0-93,0 0 16,0 0 0,0 1-1,0-1 1,0 0 0,21-21 46,-21-21-62,22 0 16,-1-1-1,-21 1 1,21 21-16,-21-21 0,21 21 47,-21 21-16,0 0-15,0 1-16,0-1 47,21-21-47,-42 0 140,0 0-109,0 0-15,21-21-16,-21 21 0,-1-22 16,1 22-1,0 0-15,21-21 0,-21 21 16,0 0-16,21-21 0,-21 21 16,-1-21-1,1 21-15,0 0 0,21-21 16,-21 21-16,0-21 0,0 21 15,21-22 1,-22 1-16,1 21 0,21-21 16,-21 21-16,21-21 0,-21 21 15,0-21-15,21 0 16,-21-1-16,-1 22 16,1-21-16,21 0 15,-21 0-15,0 21 0,21-21 16,-21 21-16,21-21 0,-21 21 0,21-22 15,-22 22-15,1-21 16,21 0-16,-21 21 0,0-21 0,0 0 16,21 0-16,0-1 15,-21 22-15,21-21 16,-22 21-16,22-21 0,-21 0 16,21 0-16,0 0 15,0-1-15,0 1 16,-21 21-16,21-21 0,0 0 15,0 0 1,0 0-16,-21-1 0,21 1 16,0 0-16,0 0 15,0 0-15,0 0 16,-21 21-16,21-22 0,0 1 0,-21 21 16,21-21-16,0 0 15,0 0-15,-22 21 0,22-21 0,0-1 16,0 1-16,0 0 0,0 0 15,-21 21-15,21-21 0,0 0 16,0-1-16,0 1 0,0 0 16,0 0-16,0 0 15,0 0-15,0-1 0,0 1 16,0 0-16,0 0 0,0-21 0,0 20 16,0 1-16,21 0 0,-21 0 15,0-21-15,0 20 0,22-20 0,-22 21 16,0-21-16,21 20 0,-21-20 15,0 0-15,0-1 0,0 1 0,0 0 16,21 21-16,-21-22 0,0 1 0,21 0 16,-21-1-16,0 22 15,0-21-15,21-1 0,-21 1 0,21 0 16,-21-1-16,22 1 0,-22 0 0,0 21 16,21-22-16,0 1 0,-21-22 15,21 22-15,-21 0 0,0-1 0,21 1 16,0 21-16,-21-21 0,22-1 0,-22 1 15,0 0-15,21-1 0,0 1 16,-21 21-16,0-22 0,21 1 0,0 0 16,0-1-16,-21 1 0,0 0 15,22-1-15,-1 1 0,-21 0 16,21-1-16,-21 1 0,21 0 0,0-1 16,-21 22-16,21-21 0,-21 21 15,0-22-15,22 22 0,-1-21 0,0 21 16,-21-22-16,21 22 0,0-21 0,-21 21 15,21-22-15,1 22 0,-22-21 16,21 21-16,0-22 0,-21 22 0,21 0 16,0-21-16,-21 21 0,21-1 0,1-20 15,-22 21-15,21 0 0,0 0 16,0-1-16,0 1 0,-21 0 0,21 0 16,1 21-16,-1-21 0,0 0 0,0-1 15,0 22-15,0-21 16,1 0-16,-1 21 0,0-21 0,0 21 15,21-21-15,-20 21 0,-1-21 0,0 21 16,0-22-16,0 22 0,0-21 16,1 21-16,-1-21 0,0 21 0,0-21 15,0 21-15,0 0 0,22-21 0,-22 21 16,0-21-16,0 21 0,0-22 16,22 22-16,-22-21 0,0 21 0,21 0 15,-20-21-15,-1 21 0,21 0 0,-21-21 16,22 21-16,-22 0 0,0-21 15,0 21-15,0-21 0,0 21 0,1 0 16,-1-22-16,0 22 0,0 0 16,0 0-16,0-21 0,1 21 0,-1 0 15,0 0-15,0-21 16,0 21-16,0 0 16,1 0-16,-1-21 15,0 21 1,0 0-1,-21-21 32,-21 21-47,0 0 16,0-21-16,-1 21 0,1 0 16,0 0-16,0-22 0,0 22 0,0-21 15,-1 21-15,1-21 0,0 21 16,0-21-16,0 21 0,0-21 0,-1 21 15,1-21-15,0-1 0,-21 22 0,21-21 16,-1 21-16,-20 0 0,21-21 16,0 21-16,0 0 0,-1-21 0,1 21 15,0 0-15,0 0 0,21-21 0,-21 21 16,0 0 0,-1 0-16,44 0 93,-1 0-93,0 0 0,0 0 16,0 0-16,0 0 0,1 0 0,-1 21 16,21-21-16,-21 0 0,0 0 15,1 0-15,20 0 0,-21 21 0,0-21 16,22 0-16,-22 0 0,0 21 15,0-21-15,21 0 0,-20 0 16,-1 21-16,0-21 0,0 0 0,0 0 16,22 22-16,-22-22 0,0 0 0,0 21 15,0-21-15,0 0 16,1 0 0,-22 21-16,0 0 46,0 0-30,-22-21-16,1 21 0,0 1 16,0-1-1,0-21-15,0 21 0,-1 0 0,-20 0 16,21 0-16,0 1 0,0-1 0,-1 0 16,-20 0-16,21 21 0,0-20 15,0-1-15,-1 0 0,-20 0 0,21 0 16,0 0-16,0 1 0,-1-1 0,1 0 15,0 0-15,0 0 0,0 0 0,0 1 16,-1-1-16,1 0 16,21 0-1,-21-21-15,42 0 47,0-21-31,1 21-16,-22-21 0,21 21 0,0-21 15,21-1-15,-21 22 0,1-21 16,-1 0-16,0 0 0,21 0 0,-21 0 16,1-1-16,20 1 0,-21 0 0,0 0 15,0-21-15,22 20 0,-22 1 16,0 0-16,-21 0 0,21 0 0,0 0 16,-21-1-16,22 1 0,-1 0 15,-21 0-15,21 21 0,-21-21 16,0 0-16,21-1 15,-21 1 1,0 0 0,0 0-1,-21 21 1,0-21-16,0 21 0,-1-21 16,-20 21-16,21 0 0,0-22 15,0 22-15,-22 0 0,1 0 0,21-21 16,-22 21-16,1-21 0,21 21 0,-21 0 15,20 0-15,-20-21 16,21 21-16,0 0 0,0 0 0,-1-21 0,1 21 16,0 0-16,0 0 15,0 0 1,21-21-16,21 21 62,0 0-46,0 21-16,0-21 0,1 0 16,-1 0-16,21 21 0,-21-21 0,22 21 15,-1-21-15,-21 0 0,21 0 0,1 21 16,-22-21-16,21 0 0,-21 0 16,22 0-16,-22 21 0,0-21 0,21 0 15,-20 0-15,-1 0 0,0 0 16,0 0-16,0 0 15,-21 22 17,0-1-17,-21 0 1,21 0-16,-21-21 16,0 21-16,0 0 0,-1 1 15,22-1-15,-21 0 0,0 0 0,0 0 16,0 22-16,0-22 0,-1 0 0,-20 0 15,21 0-15,0 0 0,0 1 16,-22 20-16,22-21 0,0-21 16,0 21-16,0 0 0,-1 1 0,1-1 15,0-21-15,0 21 0,21 0 0,-21 0 16,0 0 0,21 1-16,21-44 62,0 1-46,0 0-16,0 21 0,0-21 0,1 0 15,-1 0-15,0-1 16,0 1-16,21 0 0,-20-21 0,-1 21 16,21-1-16,-21 1 0,0 0 0,1 0 15,-1 0-15,0 0 0,0-1 16,-21 1-16,21 21 0,0-21 0,-21 0 15,0 0-15,22 0 0,-1 21 16,-21-22-16,21 22 16,-21-21-16,0 0 15,-21 21 1,0-21-16,-1 21 16,1 0-16,0 0 0,0 0 15,0 0-15,0-21 0,-1 21 16,1 0-16,0 0 0,0 0 0,-21-21 15,20 21-15,1-22 0,-21 22 16,21 0-16,-22 0 0,22-21 0,-21 21 16,21 0-16,-22 0 0,22 0 15,0 0-15,-21 0 0,21 0 0,-1 0 16,1 0-16,0 0 16,42 0 30,0 0-46,1 0 16,-1 0-16,0 21 0,0-21 16,0 0-16,22 0 0,-22 0 15,21 22-15,0-22 0,-20 0 0,20 0 16,0 21-16,1-21 0,-22 0 0,21 0 16,0 0-16,-20 21 0,20-21 15,-21 0-15,0 0 0,0 0 0,1 0 16,-1 21-16,0-21 0,0 0 15,0 0-15,-21 21 47,-21-21-47,0 0 16,0 0 0,0 0-16,-1 0 0,1 0 15,0 0-15,0 0 0,0 0 0,0 0 16,-22 0-16,22 0 0,0 0 15,-21 0-15,20 0 0,-20 0 0,21 0 16,0 0-16,-22 0 0,22 0 0,0 0 16,0 0-16,0 0 15,0 0 1,42 0 46,0 0-62,0 0 16,21 0-16,-20 0 0,-1 0 0,21 0 16,0 0-16,1 0 0,-22 0 0,21 0 15,1 0-15,-22 21 0,21-21 16,-21 0-16,0 0 0,22 0 0,-22 0 16,0 0-16,0 22 0,0-22 15,1 0 1,-44 0 31,22 21-32,-21-21-15,0 0 0,21 21 0,-21-21 16,0 21-16,21 0 0,-21 0 0,-1-21 16,1 22-16,21-1 0,-21 0 15,0 0-15,0 0 0,-22 0 16,22 1-16,0 20 0,0-21 0,-21 0 15,-1 22-15,22-22 0,-21 0 16,21 0-16,-1-21 0,22 21 16,-21 0-16,0 1 0,42-44 62,0 1-46,1 0-16,-1 0 15,0 0-15,0 21 0,0-21 0,0-1 16,1-20-16,-1 21 0,0 0 0,21-22 16,-21 22-16,1-21 0,-1 21 15,0 0-15,0-1 0,0-20 0,0 21 16,1 21-16,-22-21 0,0 0 0,0-1 16,21 22-16,-21-21 15,0 0 1,-21 21-1,-1 0-15,1 0 0,0-21 16,0 21-16,0 0 16,-22 0-16,22-21 0,0 21 0,-21 0 15,21 0-15,-22-21 0,22 21 0,-21 0 16,21 0-16,-22-22 0,1 22 16,21-21-16,-22 21 0,22 0 0,0 0 15,-21-21-15,21 21 0,-1 0 0,1 0 16,0 0-1,21-21-15,21 42 47,0-21-31,1 0-16,-1 21 0,0-21 16,0 0-16,0 0 0,22 21 0,-22-21 15,21 0-15,-21 22 0,22-1 0,-1-21 16,0 21-16,-21-21 0,22 0 15,-1 21-15,0-21 0,-20 21 0,20-21 16,-21 0-16,0 21 0,0-21 0,1 0 16,-1 0-16,0 0 0,0 0 15,-42 0 17,0 0-17,0 0-15,-1 0 0,1-21 16,0 21-16,-21 0 0,-1 0 0,22-21 15,-21 21-15,0 0 0,20 0 0,-20 0 16,21 0-16,-21 0 0,20 0 16,1 0-16,0 0 0,0 0 0,0 0 15,0 0-15,-1 0 0,1 0 0,0 0 16,21 21 0,0 0 15,21-21-31,0 0 15,22 0-15,-22 22 0,0-22 16,21 0-16,1 0 0,-1 0 0,-21 0 16,22 21-16,-1-21 0,0 0 15,-21 0-15,1 0 0,20 0 0,-21 0 16,0 0-16,0 0 16,-42 0 15,0-21-31,0 21 15,0 0 1,0 0-16,-1 0 31,1 0-15,21 21-16,-21 0 16,0 0-16</inkml:trace>
  <inkml:trace contextRef="#ctx0" brushRef="#br0" timeOffset="42019.68">1545 8361 0,'-21'0'16,"0"0"-16,0 0 31,21-21-31,-22 0 16,1 21-1,21-22-15,-21 22 16,21-21-16,0 0 16,-21 21-16,0 0 15,21-21-15,0 0 0,-21 21 16,-1-21-16,1 21 16,21-22-16,-21 22 15,21-21-15,-21 0 0,0 21 16,21-21-16,-21 21 15,21-21-15,-22 21 0,1-21 16,21-1 0,-21 22-16,21-21 15,-21 21-15,21-21 0,-21 0 16,21 0-16,-21 0 16,-1 21-1,22-22-15,0 1 0,-21 0 16,0 0-1,0 0-15,0 0 16,21-1-16,-21 22 0,21-21 16,-22 21-16,22-21 0,-21 0 15,21 0-15,-21 0 16,0-1-16,21 1 16,0 0-16,0 0 15,-21 0-15,21 0 0,-21 21 16,21-22-16,0 1 0,0 0 15,0 0-15,-22 21 0,22-21 16,0 0-16,-21 21 0,21-22 0,0 1 16,0 0-16,0 0 15,-21 0-15,21 0 0,0-1 0,-21 22 16,21-21-16,0 0 0,0 0 16,0 0-16,0 0 0,-21-1 15,21 1-15,-21 0 16,21 0-16,0 0 0,0 0 15,0-1-15,0 1 16,-22 0-16,22 0 16,0 0-16,0 0 15,0-1 1,0 1-16,0 0 16,0 0-16,0 0 15,0 0-15,-21-1 16,21 1-16,0 0 15,0 0 1,0 0-16,0 0 16,0-1-16,0 1 0,0 0 15,0 0 1,0 0-16,-21 0 0,21-1 16,0 1-16,0 0 15,0 0-15,0 0 0,0 0 16,0-1-16,0 1 0,0 0 15,0 0-15,0 0 0,0 0 16,0-1-16,0 1 16,0 0-16,0 0 15,0 0-15,0 0 0,0-1 16,0 1-16,0 0 16,0 0-16,21 21 0,-21-21 15,0 0-15,0-1 16,0 1-16,21 21 15,-21-21-15,22 0 0,-22 0 16,0 0 0,21-1-16,-21 1 15,21 21-15,-21-21 0,0 0 16,0 0-16,21 21 0,-21-21 16,21-1-16,-21 1 15,21 0-15,-21 0 16,22 0-16,-22 0 0,0-1 15,0 1 1,21 0-16,-21 0 16,0 0-16,0 0 0,21-1 0,-21 1 15,21 21-15,-21-21 0,0 0 16,0 0-16,0 0 0,0-1 16,0 1-16,0 0 0,0 0 15,21 21-15,-21-21 0,0 0 0,0-1 16,21 1-16,-21 0 0,0 0 0,0 0 15,0 0-15,0-1 0,0 1 16,22 0-16,-22 0 0,0 0 16,21 0-16,-21-1 0,0 1 0,0 0 15,0 0-15,21 0 0,-21 0 16,21 21-16,-21-22 0,0 1 0,0 0 16,0 0-16,0 0 15,21 21-15,-21-21 0,0-1 0,21 1 16,-21 0-1,22 0-15,-1 21 16,-21-21 0,0 0-16,0-1 15,21 22-15,-21-21 16,21 21 0,-21-21-16,21 21 15,-21-21-15,21 21 16,-21-21-16,22 21 0,-1-21 15,-21-1-15,21 22 16,-21-21-16,21 21 0,-21-21 16,21 21-16,0-21 0,-21 0 15,22 0-15,-1-1 16,-21 1-16,21 21 16,0-21-16,0 0 0,0 21 15,-21-21-15,22 0 0,-1 21 16,-21-22-16,21 1 15,0 21-15,-21-21 0,0 0 16,21 21-16,-21-21 0,21 0 16,-21-1-16,22 1 15,-22 0-15,21 21 0,-21-21 16,0 0-16,21 0 0,-21-1 16,21 22-16,-21-21 0,0 0 15,21 21-15,-21-21 0,21 21 16,-21-21-16,22 21 15,-22-21-15,21 21 16,0 0 0,-21-22-16,21 22 15,0-21-15,0 21 16,1 0-16,-22-21 16,21 21-16,0 0 15,0-21-15,0 21 16,0-21-16,1 0 15,-1-1 1,0 22 0,0 0-16,-21-21 0,21 0 15,0 21-15,1-21 16,-1 21-16,0 0 16,-21-21-16,21 21 0,0 0 0,0 0 15,-21-21-15,22 21 0,-1 0 16,0 0-16,0 0 0,-21-22 0,21 22 15,0 0-15,1 0 0,-1 0 16,0-21-16,0 21 0,0 0 0,0 0 16,-21-21-16,22 21 0,-1 0 0,0 0 15,0 0-15,0-21 16,0 21-16,1 0 16,-1 0-16,-21-21 0,21 21 0,0 0 15,0 0-15,0-21 16,1 21-1,-1-22-15,0 22 0,0-21 32,-42 21 30,0 0-62,0 0 0,-1 0 0,1 0 16,0 0-16,-21 0 0,21 0 15,-22 0-15,22 0 0,-21 0 0,21 0 16,-22 0-16,22 0 0,-21 0 16,21-21-16,-1 21 0,-20 0 15,21-21-15,0 21 0,0 0 0,-1 0 16,1-21-16,0 21 0,0 0 16,0-21-16,0 21 0,-1 0 15,1-22-15,0 22 0,0 0 0,0 0 16,21-21-16,-21 21 15,-1 0-15,1 0 16,42 0 62,1 0-62,-1 0-16,0 0 15,0 0-15,0 0 0,0 0 0,22 0 16,-22 0-16,21 0 0,1 21 16,-22-21-16,21 0 0,0 0 0,1 0 15,-22 0-15,21 0 0,1 0 0,-1 0 16,-21 0-16,21 0 0,-20 0 16,20 0-16,-21 0 0,21 0 0,-20 0 15,-1 0-15,0 0 0,0-21 0,0 21 31,-42 0 32,21 21-63,-21-21 16,0 22-16,0-22 0,-1 21 0,1 0 15,0 0-15,-21 0 0,21 0 16,-1 1-16,1-1 0,0 0 15,-21 0-15,21 0 0,-1 22 16,-20-22-16,21 0 0,0 0 0,0 21 16,-1-20-16,1-1 0,0 0 15,0 21-15,0-21 0,0 1 0,21-1 16,0 0-16,-22 0 0,1 0 0,21 0 16,0 1-16,-21-1 0,21 0 15,-21 0-15,21 0 0,0 0 0,0 1 16,-21-22-1,21-22 17,21 1-32,0 0 15,0 0-15,0 0 0,1 0 16,-1-1-16,0-20 0,21 21 0,-21 0 16,1 0-16,-1-1 15,21 1-15,-21-21 0,22 21 0,-22 0 16,21-1-16,-21-20 0,22 21 0,-22 0 15,0 0-15,0-1 0,0 1 16,0 0-16,1 0 0,-22 0 16,21 21-16,-21-21 0,21 21 15,-21-22-15,-21 22 63,0 0-48,-1 0 1,1 0-16,0 0 0,0 0 16,0 0-16,0 0 0,-1 0 0,1 0 15,0 0-15,-21 0 0,21 0 16,-1 0-16,-20 0 0,21 0 0,0-21 16,-22 21-16,1 0 0,21 0 0,-21-21 15,-1 21-15,22 0 0,-21 0 16,21 0-16,-22-21 0,22 21 0,0 0 15,0 0-15,0 0 0,-1 0 16,1 0 0,42 0 31,1 0-47,-1 0 15,0 0-15,0 0 0,0 0 16,0 0-16,1 0 0,20 0 0,0 21 15,1-21-15,-1 0 0,0 0 16,22 0-16,-22 0 0,22 0 0,-22 0 16,0 0-16,1 0 0,-1 0 0,0 0 15,1 0-15,-22 0 0,0 0 16,21 0-16,-21 0 0,1 0 16,-44 0 30,1 0-46,21 21 16,-21-21-16,21 21 0,-21-21 16,0 22-16,0-1 0,-1 0 0,1 0 15,0 0-15,0 0 0,0 1 0,0-1 16,-22 0-16,22 0 0,0 21 16,0-20-16,0-1 0,-1 0 15,1 0-15,0 0 0,0 0 0,0 1 16,21-1-16,-21 0 0,-1 0 15,1 0-15,21 0 16,0 1 0,-21-22-16,21 21 15,-21-21 48,0 0-48,21 21-15,-21-21 16,-1 21-16,1 0 16</inkml:trace>
  <inkml:trace contextRef="#ctx0" brushRef="#br0" timeOffset="46571.41">4826 10329 0,'0'-21'0,"0"0"16,21 21-16,-21-21 16,21 0-16,-21 0 15,21-1-15,1 1 16,-22 0-16,0 0 16,21 21-16,-42 0 46,21 21-30,0 0-16,-22 0 0,22 1 16,-21-1-16,21 0 0,0 0 0,-21 21 15,0-20-15,21 20 0,-21 0 0,0 1 16,21-1-16,0 0 0,0-21 0,-22 22 16,22-1-16,0-21 0,0 22 15,-21-22-15,21 0 0,0 0 0,0 0 16,0 0-16,0 1 0,0-1 0,0 0 15,21-21 17,1 0-17,-1 0-15,0 0 16,-21-21-16,21 21 0,-21-21 0,0-1 16,0 1-16,21 0 0</inkml:trace>
  <inkml:trace contextRef="#ctx0" brushRef="#br0" timeOffset="46867.25">4530 10583 0,'0'22'16,"21"-22"-1,0 0-15,0 0 0,0 0 16,22 0-16,-22-22 0,21 22 16,0-21-16,1 21 0,20 0 0,-20-21 15,-1 21-15,-21-21 0,21 21 0,-20 0 16,-1-21-16,0 21 0,0 0 0,0 0 16,0 0-16,-21-21 15,22 21-15,-22-22 16,21 1-1,-21 0-15</inkml:trace>
  <inkml:trace contextRef="#ctx0" brushRef="#br0" timeOffset="47527.38">5440 10160 0,'0'-21'15,"0"0"1,-21 21 15,-1 21-15,22 0-16,0 0 0,0 0 16,0 1-16,0-1 0,0 21 15,0-21-15,-21 22 0,21-22 16,0 0-16,0 21 0,-21 1 0,21-22 15,0 21-15,0-21 0,0 0 0,-21 22 16,21-22-16,-21 0 0,21 0 0,0 0 16,0 1-16,0-1 0,-21 0 15,21 0-15,0 0 16,0-42 31,0 0-47,0 0 15,0 0-15,0-1 16,0 1-16,0 0 0,0 0 16,21 0-16,0 0 0,-21-1 0,21 1 15,0 0-15,0 21 0,1-21 0,-1 0 16,0 21-16,0-21 0,0 21 0,0 0 16,1 0-16,-1 0 0,0 0 15,0 0-15,0 0 0,0 0 16,1 0-16,-22 21 0,0 0 15,21-21-15,-21 21 0,0 0 0,0 0 16,0 1-16,0-1 0,0 0 16,0 0-16,0 0 0,0 0 0,0 1 15,-21-1-15,21 0 0,0 0 16,-22 0-16,1-21 16,0 21-16,21-42 62,21 0-46,0 0-1</inkml:trace>
  <inkml:trace contextRef="#ctx0" brushRef="#br0" timeOffset="47895.57">6096 10393 0,'0'0'0,"0"-21"0,0 0 0,0 42 47,0 0-31,0 0-16,0 0 0,-21 0 15,21 22-15,-21-22 0,21 0 0,0 0 16,0 22-16,0-22 0,-22 0 0,22 0 16,-21 0-16,21 0 0,-21 1 15,21-1-15,0 0 0,0 0 0,-21-21 16,21 21-16,-21-21 16,21 21-16,0-42 46,0 0-30,0 0-16,21 0 0,0 0 16,-21-1-16</inkml:trace>
  <inkml:trace contextRef="#ctx0" brushRef="#br0" timeOffset="48303.14">6117 10118 0,'0'0'0,"-21"0"16,0 0-16,21 21 16,21-21 15,0 0-31,0 0 15,0 0-15,1 0 16,-1 0 0,-21-21-16,0 0 15,0-1 1,-21 22-16,-1-21 16,1 21-16,0 0 15,0 0-15,0 0 16,0 0-1,21 21-15,-22-21 16,22 22-16,0-1 16,0 0-16,22-21 15,-22 21-15,21-21 16,0 0-16</inkml:trace>
  <inkml:trace contextRef="#ctx0" brushRef="#br0" timeOffset="49287.2">6689 10351 0,'0'-43'16,"21"43"-16,-21-21 0,0 0 16,-21 21 15,-1 0-31,1 0 0,0 0 16,0 0-16,0 0 0,0 0 15,-1 21-15,1-21 0,0 21 0,0 0 16,0-21-16,0 22 0,-1-1 15,1 0-15,0 0 0,0 0 0,21 0 16,-21-21-16,21 22 0,0-1 0,0 0 16,0 0-16,0 0 15,21 0 1,0-21-16,0 0 0,0 0 16,1 0-16,-22 22 0,21-22 0,0 0 15,0 0-15,0 0 0,0 0 16,1 0-16,-22 21 0,21-21 0,0 0 15,0 0-15,-21 21 0,21-21 16,0 0-16,-21 21 16,22 0-16,-22 0 15,0 1 1,0-1 0,0 0-16,0 0 15,-22 0 1,1-21-16,0 21 15,0-21-15,0 0 0,0 22 0,-1-1 16,1-21-16,0 0 16,0 0-16,0 21 0,0-21 0,-1 0 15,1 0-15,0 0 0,0 0 0,0 0 16,0 0-16,-1 0 0,1 0 0,0 0 16,0 0-16,0 0 15,21-21-15,-21 21 0,-1 0 16,1 0-16,0 0 109,21-21-46,21 21 62,-21-22-110</inkml:trace>
  <inkml:trace contextRef="#ctx0" brushRef="#br0" timeOffset="54450.81">7578 9991 0,'0'-21'16,"21"21"0,0-22-1,0 22-15,0-21 16,-21 0-1,21 21-15,-21-21 0,0 0 16,0 0 47,-21 21-63,0 0 15,0 0 1,0 0-16,0 0 0,-1 0 15,1 21 1,0-21-16,21 21 0,-21-21 0,0 0 16,21 21-16,-21-21 0,-1 21 0,1-21 15,21 21-15,-21-21 0,0 22 0,0-1 16,21 0-16,-21-21 16,-1 21-16,22 0 0,0 0 0,0 1 15,-21-1-15,21 0 0,-21 0 0,21 0 16,0 0-16,0 1 0,0 20 15,0-21-15,0 0 0,0 22 0,0-1 16,0-21-16,0 21 0,0-20 16,0 20-16,0-21 0,0 21 0,0-20 15,21-1-15,0 21 0,-21-21 0,22 0 16,-1 1-16,-21-1 0,21-21 0,0 21 16,0 0-16,0-21 0,1 21 0,-1-21 15,0 0-15,0 21 16,0-21-16,0 0 0,1 0 15,-1 0-15,0 0 16,0 0-16,0 0 16,-21-21-1,21 21 1,-21-21 0,-21 21 484,21-21-141,0 0-359,0 0 16,0-1-16,21 22 15</inkml:trace>
  <inkml:trace contextRef="#ctx0" brushRef="#br0" timeOffset="55031.45">8128 10160 0,'0'0'0,"0"-21"16,0 0-1,0 0 17,0 42-1,0 0-31,0 0 15,-21 0-15,21 0 0,0 1 16,0-1-16,-21 21 0,21-21 0,-22 22 16,1-1-16,21-21 0,0 21 0,0-20 15,-21-1-15,21 21 0,-21-21 16,21 0-16,-21 1 0,21-1 0,0 0 16,0 0-16,0 0 0,0 0 31,0-42 0,0 0-31,0 0 16,0 0-16,0 0 0,21-1 0,0 1 15</inkml:trace>
  <inkml:trace contextRef="#ctx0" brushRef="#br0" timeOffset="55615.11">8594 10139 0,'0'0'0,"0"-21"32,-22 21 14,22 21-46,-21-21 0,21 21 0,-21 0 16,21 0-16,0 1 0,-21-1 0,21 0 16,-21 0-16,21 0 0,-21 0 0,21 1 15,0 20-15,0-21 0,-22 0 16,22 22-16,-21-22 0,21 0 0,0 0 16,0 0-16,0 0 0,0 1 0,0-1 15,21 0-15,1-21 0,-1 0 16,0 0-16,0 0 0,0 0 15,0 0-15,1 0 0,-1 0 0,0 0 16,0 0-16,0-21 16,0 0-16,1 21 0,-1-22 0,0 1 15,0 21-15,-21-21 0,0 0 0,21 0 16,-21-22-16,21 22 0,-21 0 0,0 0 16,0-21-16,0 20 0,0 1 0,0-21 15,0 21-15,0 0 0,-21-1 16,0 1-16,21 0 0,-21 21 0,0-21 15,21 0-15,-21 21 0,-1 0 0,1 0 16,0 0-16,0 0 0,0 0 16,0 0-16,-1 0 0,1 0 15,0 0-15,0 0 16,0 0 0,21 21-16,21-21 31,0 0-31,0 0 0,0 0 0,1 0 15,-1 0-15,0-21 0</inkml:trace>
  <inkml:trace contextRef="#ctx0" brushRef="#br0" timeOffset="56134.82">9207 9800 0,'0'-21'16,"-21"21"0,42 0 15,1 0-15,-1 0-16,0 0 0,0 0 15,0 21-15,0 0 16,1-21-16,-1 22 0,-21-1 0,21 0 15,0 0-15,-21 0 0,0 22 16,0-22-16,21 0 0,-21 0 0,0 21 16,0-20-16,0-1 0,0 0 0,0 21 15,0-21-15,0 22 0,0-22 16,-21 21-16,0-21 0,0 22 0,0-22 16,-1 0-16,1 21 0,0-20 0,0-1 15,0 0-15,0 0 0,-1 0 0,1 0 16,0 1-16,0-22 0,0 21 0,0-21 15,-1 0-15,22 21 0,-21-21 16,0 0-16,0 0 16,21-21 31,21 21-32,-21-21-15,21 21 16,0-22-1,1 22-15,-22-21 0,21 21 0,0-21 16,-21 0-16,21 21 0,0-21 0</inkml:trace>
  <inkml:trace contextRef="#ctx0" brushRef="#br0" timeOffset="56517.29">10329 10075 0,'0'0'0,"0"-21"16,-21 21-1,21-21-15,0 0 16,0 0 15,0 42 32,0 0-48,21-21-15,0 21 16,1-21-16,-22 21 0</inkml:trace>
  <inkml:trace contextRef="#ctx0" brushRef="#br0" timeOffset="56815.58">10414 10414 0,'-21'0'15,"21"21"1,0 0 0,-21 1-16,21-1 15,0 0 1,0 0-16,0 0 15,-22-21-15,22 21 0,0 1 0,-21-1 16,0-21-16,21 21 0,0 0 0,-21-21 16,0 21-16,0 0 0,-1-21 0,1 22 15,0-1-15,0 0 0,-21-21 0,20 21 16,1 0-16,-21-21 0,0 21 0,20-21 16,-20 22-16</inkml:trace>
  <inkml:trace contextRef="#ctx0" brushRef="#br0" timeOffset="60892.07">2244 8932 0,'-22'0'31,"22"-21"16,22 21-32,-1 0 1,0 0-16,21-21 0,1 21 0,-1-21 16,0 21-16,22 0 0,-22 0 0,22-21 15,-1 21-15,22 0 16,-22-21-16,1 21 0,-1 0 0,1-22 15,-1 22-15,22-21 0,-22 21 0,1 0 16,21 0-16,-22-21 0,1 21 16,20 0-16,-20 0 0,-22 0 0,22 0 15,-22 0-15,0 0 0,-21 0 0,22 0 16,-22 0-16,0 0 16,-42 0 15,0 0-16,0 0-15,-1 0 0,-20 0 0,21 0 16,0 0-16,-22 0 0,1 0 16,0 0-16</inkml:trace>
  <inkml:trace contextRef="#ctx0" brushRef="#br0" timeOffset="61291.86">2307 9038 0,'0'0'0,"-21"0"0,-21 21 16,20-21-16,1 0 0,0 0 15,21 22-15,21-22 16,22 0-1,-22 0-15,42 0 0,-20 0 0,20 0 16,22 0-16,-22 0 0,22-22 0,0 22 16,-1 0-16,1-21 0,0 21 15,-22 0-15,22-21 0,-1 21 0,-20 0 16,21-21-16,-22 0 0,1 21 0,-22 0 16,21 0-16,-20-21 0,-22 21 15,0 0-15,21 0 0,-20 0 16,-44 0 31,1 0-47,0 0 15,0 0-15,0 0 0</inkml:trace>
  <inkml:trace contextRef="#ctx0" brushRef="#br0" timeOffset="65994.87">5355 15240 0,'0'0'15,"0"-21"-15,-21-43 16,21 43-16,0 0 0,0 0 0,0 0 0,-21 0 16,21-1-16,0 1 15,-21 21-15,21-21 16,0 42-1,-22 0-15,22 1 0,-21-1 16,21 0-16,-21 21 0,21 1 0,-21-1 16,0 0-16,21 1 0,-21 20 15,-1-21-15,22 1 0,-21-1 0,0 0 16,0 1-16,0-22 0,0 21 0,-1 1 16,1-22-16,0 0 0,0 0 15,0 0-15,0 0 0,21 1 16,-22-22-16,22-22 15,0 1 1,0 0-16,0 0 16,0 0-16,0 0 0,0-1 0,0 1 15,22 0-15,-22 0 0,0 0 0,0 0 16,21 21-16,-21-22 0,21 22 0,0 0 16,0 0-1,22 22 1,-43-1-16,21 0 0,0 0 0,0 0 15,0 0-15,0-21 0,-21 22 0,22-1 16,-1-21-16,0 0 0,0 0 16,0 0-16,22 0 0,-22 0 15,21 0-15,0 0 0,-20-21 0,20 21 16,21-22-16,-20 1 0,-1 0 0,0 0 16,22 0-16,-22-22 0,1 22 15,-1-21-15,-21 0 0,21-1 0,-20 1 16,-1 0-16,-21-1 0,0 1 0,0 0 15,0-1-15,-21-20 0,-1 42 0,-20-22 16,21 1-16,-21 0 0,-1-1 16,1 22-16,0 0 0,-22-21 0,22 20 15,-1 1-15,1 21 0,-21 0 0,20 0 16,22 0-16,-21 0 0,-1 0 16,22 21-16,-21 1 0,21-1 15,0 0-15,-1 21 0,1 1 0,21-1 16,0 0-16,0 1 0,0-1 0,0 21 15,0-20-15,21-1 0,-21 0 16,43 1-16,-22-1 0,0-21 0,21 22 16,1-22-16,-1 0 0,22 0 0,-22 0 15,21 0-15,-20-21 0,20 0 0,1 0 16,-22 0-16,22 0 0,-1 0 16,-21 0-16,1 0 0,-1-21 0,0 0 15,1 21-15,-1-21 0,-21 0 0,0 0 16,1-1-16,-1 22 0,-21-21 0,21 0 15,-21 0-15,0 0 16,-21 42 15,21 0-31,-21-21 0,21 21 16,0 0-16,0 1 0,0-1 16,0 0-16,0 0 0,21 0 15,0-21-15,0 21 0,0-21 0,0 0 16,1 0-16,20 0 0,-21 0 0,0 0 15,22 0-15,-22 0 0,0 0 0,21 0 16,-21-21-16,1 0 0,20 21 16,-21-21-16,0 0 0,0 21 0,1-21 15,-22-1-15,21 1 16,-21 0-16,0 0 0,0 42 47,-21 0-47,21 0 0,0 1 15,0-1-15,-22 0 0,22 0 16,0 0-16,-21-21 0,21 21 16,0 1-16,0-1 15,0-42 17,0-1-32,0 1 15,0 0 1,21 0-16,-21 0 0,22 0 0,-22-1 15,0 1-15,0 0 0,21 0 0,0 0 16,0 21-16,0 0 31,0 0-31,-21 21 0,0 0 16,0 0-16,0 0 0,22 1 0,-22-1 16,0 0-16,0 0 0,0 0 15,21 0-15,0 1 16,0-22-16,-21 21 0,21-21 31,0 0-31,-21-21 16,22 21-16,-1-22 0,-21 1 15,21 0-15,0 0 0,0 0 0,0-22 16,1 22-16,-22 0 0,21 0 0,0-21 16,-21 20-16,21 1 0,-21 0 0,0 0 15,21 21-15,-21 21 16,0 0-1,0 0-15,0 1 0,0-1 0,0 21 16,0-21-16,0 0 0,0 1 16,21-1-16,-21 0 0,0 0 0,22 0 15,-1 0-15,-21 1 0,21-22 16,0 0-16,0 0 0,0 0 16,1 0-16,-1 0 0,0 0 15,0-22-15,0 1 0,0 0 16,1 21-16,-1-21 0,0 0 15,-21 0-15,0-1 0,21 22 0,-21-21 16,21 0-16,-21 0 16,0 42-1,0 0 1,0 0-16,0 1 16,0-1-16,0 0 0,0 0 0,0 0 15,0 0-15,0 1 0,0-1 0,0 0 16,21 0-16,1 0 0,-1 0 15,0 1-15,21-22 0,-21 0 16,1 0-16,20 0 0,-21 0 0,21 0 16,-20 0-16,20-22 0,-21 1 0,21 21 15,-20-21-15,-1 0 0,21 0 0,-21 0 16,-21-1-16,21-20 0,-21 21 0,0-21 16,0 20-16,0-20 0,0 0 15,-21 21-15,0-22 0,0 1 0,0 21 16,0-22-16,-22 22 0,1 0 15,21 21-15,-22 0 0,1 0 0,21 0 16,-21 0-16,20 0 0,-20 21 16,21 0-16,0 1 0,0-1 0,-1 0 15,1 0-15,0 21 0,21-20 0,0-1 16,0 0-16,0 21 0,0-21 0,0 1 16,0-1-16,21 0 0,0-21 15,1 21-15,-1 0 0,21-21 0,-21 0 16,22 0-16,-1 0 0,0 0 0,1 0 15,-22 0-15,21-21 0,22 0 0</inkml:trace>
  <inkml:trace contextRef="#ctx0" brushRef="#br0" timeOffset="66299.7">9250 14563 0,'0'0'0,"0"21"16,-21 0-16,-1 0 0,1 22 15,21-22-15,-21 21 0,0 0 0,21 1 16,-21-1-16,21-21 0,-21 22 16,-1-1-16,22 21 0,0-20 15,0-1-15,0 0 0,0 1 0,0-22 16,0 21-16,0 1 0,0-22 0,0 21 15,22-21-15,-22 0 0,21 1 0,0-1 16,0 0-16,0 0 0,0-21 16,1 0-16,20 0 0,-21 0 0,21 0 15,1 0-15,-1-21 0,22 0 0,-22 0 16,0-1-16</inkml:trace>
  <inkml:trace contextRef="#ctx0" brushRef="#br0" timeOffset="66615.67">10604 14224 0,'0'0'0,"0"-42"16,22 63 0,-1 0-1,-21 0-15,21 22 0,0-22 16,0 42-16,22-20 0,-22 20 0,21-21 15,-21 22-15,0-22 0,22 22 0,-22-22 16,0 0-16,0 1 0,0-1 0,1 0 16,-22-20-16,0 20 0,0 0 15,0-21-15,0 22 0,0-22 0,-22 0 16,1 0-16,0 22 0,0-22 16,-21 0-16,-1 0 0,1 0 0,21 0 15,-22 1-15,-20-1 0,21-21 0,-1 21 16,1 0-16,0 0 0,-1-21 0,-20 21 15,20 1-15,1-22 0</inkml:trace>
  <inkml:trace contextRef="#ctx0" brushRef="#br0" timeOffset="67443.42">6710 16193 0,'21'0'0,"-42"0"0,42-22 0,-21 1 15,0 0 1,-21 21 0,0 0-16,-1 0 31,1 0-31,0 0 16,0 21-16,0-21 15,21 21 1,0 1-1,21-22 1,0 0 0,0 0-16,0 0 15,1 0-15,-1 0 0,0 21 16,0 0-16,0 0 16,-21 0-16,0 0 15,0 1-15,0-1 16,-21 0-16,0 0 0,0 0 15,0-21-15,-1 21 0,1 1 0,0-22 16,0 21-16,0-21 0,0 0 16,21 21-16,-22-21 0,44 0 62,-22 21-31,0 0-15,0 0-16,-22-21 16,22 22-16,-21-1 0,0 0 15,21 0-15,0 0 16,0 0-16,0 1 0,0-1 16,21 0-16</inkml:trace>
  <inkml:trace contextRef="#ctx0" brushRef="#br0" timeOffset="67927.14">7789 16955 0,'0'0'0,"0"-22"15,21-41-15,-21 42 16,0 42 15,0 0-31,0 21 16,0-20-16,0 20 0,-21 0 0,21 1 16,-21-1-16,0 0 0,21 1 15,-21-1-15,0 0 0,21 1 0,-22-1 16,1 0-16,21 1 0,0-1 0,0 0 15,-21-21-15,21 22 0,-21-22 16,21 0-16,0 0 0,-21 0 16,21 1-16,0-1 15,-21-21-15,-1 0 16,22-21-16</inkml:trace>
  <inkml:trace contextRef="#ctx0" brushRef="#br0" timeOffset="69022.8">7366 17441 0,'42'0'16,"-21"0"-1,22 0-15,-22 0 0,21-21 0,22 21 0,-22 0 16,22-21-16,-22 21 0,21-21 16,1 21-16,-1-21 0,1 21 0,-1-21 15,-20-1-15,20 1 0,-20 0 16,-1 21-16,-21-21 0,21 0 0,-20 0 15,-1-1-15,-21 1 0,0 0 0,21 0 16,-21-21-16,0 20 0,0 1 16,0 0-16,0 0 0,0 0 0,-21 21 15,21-21-15,-21 21 0,-1 0 16,1 21-16,21 0 16,0 0-16,-21 0 0,21 22 15,-21-22-15,21 21 0,0 0 0,0 1 16,0-22-16,0 21 0,0 1 0,0-1 15,0 0-15,0-21 0,0 22 16,0-1-16,0-21 0,0 0 0,0 22 16,0-22-16,0 0 0,21-21 47,-21-21-47,0 0 0,21 0 15,0-1-15,-21-20 0,22 21 16,-1 0-16,-21 0 0,21-22 15,0 22-15,-21 0 0,0 0 0,21 21 16,0-21-16,1 21 16,-1 21-1,-21 0-15,0 0 16,0 0-16,0 0 0,0 22 0,0-22 16,21 0-16,-21 0 0,0 0 15,21 1-15,0-1 0,-21 0 16,21-21-16,1 0 0,-1 21 0,0-21 15,0 0-15,21 0 0,-20 0 16,-1 0-16,21 0 0,-21-21 0,22 0 16,-1 21-16,-21-21 0,0-1 15,22 1-15,-22 0 0,0 0 16,0 0-16,-21 0 0,21-1 0,-21 1 16,21 0-16,-21 0 0,0 0 0,0 0 15,0-1-15,0 1 16,0 42-1,0 1-15,0-1 16,-21 0-16,21 0 0,-21 0 16,21 0-16,0 1 0,0-1 15,0 21-15,0-21 0,0 0 0,0 1 16,21-22-16,0 21 0,-21 0 0,22-21 16,-1 0-16,0 21 0,0-21 15,21 0-15,-20 0 0,-1 0 16,0 0-16,21 0 0,-21-21 0,1 0 15,20 21-15,-21-21 0,0-1 0,0 1 16,22 0-16,-22 0 0,-21 0 16,21 0-16,0-1 0,0 1 0,-21 0 15,0 0-15,0 0 0,22 0 0,-22-1 16,0 1-16,0 0 0,-22 21 31,1 21-15,0 0-16,21 1 15,0-1-15,0 0 16,0 0-16,0 0 0,0 0 16,0 1-16,0-1 0,21 0 0,0 0 15,1 0-15,-22 0 0,21 1 16,-21-1-16,21-21 0,-21 21 16,-21-21 15,0 0-16,-1-21-15,1 0 16,21-1-16,-21 22 0,0-21 0,21 0 16,-21-21-16,21 21 0</inkml:trace>
  <inkml:trace contextRef="#ctx0" brushRef="#br0" timeOffset="69327.62">9334 17018 0,'0'-21'31,"22"0"-31,-1 0 0,-21-1 16,0 1-1,-21 21 1,21-21-16,-22 21 15,1 0-15,0 0 16,0 21-16,0 0 0,21 1 16,0-1-16,0 0 15,0 0-15,0 0 16,0 0-16,21-21 16,0 0-16,0 0 0,0 0 0,22 0 15</inkml:trace>
  <inkml:trace contextRef="#ctx0" brushRef="#br0" timeOffset="69763.24">10393 16870 0,'21'-21'0,"-42"42"0,63-85 16,-21 43-16,0-21 0,1 21 0,-1 0 15,0-1-15,-21 1 0,0 0 16,21 0-16,-21 0 0,0 0 16,-21 21-1,0 21-15,0 0 16,-1 0-16,1 21 0,-21-20 16,21 20-16,-22 0 0,1 1 0,21 20 15,-21-21-15,20 1 0,-20-1 0,21 0 16,0 1-16,0-1 0,-1 0 0,22 1 15,0-22-15,0 21 0,-21 1 16,21-22-16,0 21 0,0-21 0,0 22 16,0-1-16,0-21 0,0 21 0,0-20 15,0 20-15,21 0 0,-21-21 16,0 1-16,22-1 0,-1 0 0,0 0 16,0 0-16,0-21 0,0 0 0,1 0 15,-1 0-15,0 0 0,0 0 16,0 0-16,0 0 0,1-21 15,-1 21-15,-21-21 0,21 21 16,-21-21-16,21 0 0,-21-1 0,0 1 16</inkml:trace>
  <inkml:trace contextRef="#ctx0" brushRef="#br0" timeOffset="75659.25">10858 16806 0,'-21'0'0,"0"0"0,0 0 0,0 0 15,21 22-15,-21-1 0,21 0 16,0 0-16,0 0 16,-22 0-16,22 1 0,0-1 0,0 0 15,-21 0-15,21 0 0,0 0 16,0 1-16,0-1 15,21-21 1,1 0 0,-1-21-16,0-1 15,0 1-15</inkml:trace>
  <inkml:trace contextRef="#ctx0" brushRef="#br0" timeOffset="75840.16">10985 16743 0,'0'0'0,"0"21"31,0 0-31,0 0 16,0 1-16,0-1 0,-21 0 15,21 0-15,-21 0 0,21 0 16,0 1-16,0-1 0,0 0 0,-21 0 16,21 0-16,0 0 0,0 1 15,0-1-15</inkml:trace>
  <inkml:trace contextRef="#ctx0" brushRef="#br0" timeOffset="76150.94">11578 16658 0,'0'0'16,"0"-21"-16,-21 21 16,21 21-16,-21 22 15,21-22-15,-21 0 0,21 21 16,-22 1-16,22-1 0,0-21 16,0 21-16,0 1 0,-21-1 0,21-21 15,0 22-15,-21-22 0,21 21 0,0-21 16,0 0-16,-21 22 0,21-22 0,0 0 15,-21 0-15,21 0 0,0 1 16,0-1-16,21-21 16</inkml:trace>
  <inkml:trace contextRef="#ctx0" brushRef="#br0" timeOffset="76382.83">11832 16743 0,'0'0'0,"0"-21"0,0 42 32,0 0-32,0 0 0,0 0 15,0 1-15,0 20 0,0-21 0,0 21 16,0-20-16,-21 20 0,21-21 0,0 21 16,-21-20-16,21-1 15,0 0-15,0 0 0,0 0 0,0 0 0,-21 1 16,21-1-16,0 0 0,-22-21 15,22 21-15,-21 0 16,0-21-16</inkml:trace>
  <inkml:trace contextRef="#ctx0" brushRef="#br0" timeOffset="77587.34">11515 17272 0,'21'0'31,"0"0"-31,0-21 16,0 21-16,0 0 0,1 0 16,20 0-16,-21-21 0,0 0 15,0 21-15,22 0 0,-22-22 16,0 22-16,21-21 0,-20 21 0,20-21 16,0 21-16,1-21 0,-22 21 0,21-21 15,-21 21-15,0-21 0,1 21 0,-22-22 16,21 1-16,-21 0 15,0 0 1,-21 21 0,-1 0-16,1 0 15,0 0-15,21 21 0,-21 0 16,21 0-16,-21 1 0,0-22 16,21 21-16,0 0 0,0 0 15,-22 0-15,22 0 0,0 1 0,0-1 16,0 0-16,0 0 15,0 0-15,22-21 16,-1 0-16,0 0 0,0 0 0,0 0 16,0 0-16,22 0 0,-22 0 0,0 0 15,21-21-15,-20 21 0,-1-21 16,0 0-16,21 21 0,-21-21 0,1-1 16,-1 1-16,0 0 0,0 0 15,0-21-15,0 20 0,-21 1 0,0-21 0,0 0 16,0 20-16,0-20 0,0 0 15,0 21-15,0-1 0,0 1 16,0 0-16,0 0 0,0 42 16,0 0-1,-21 0-15,0 1 0,0 20 16,21-21-16,0 21 0,-21 1 0,21-22 16,0 21-16,-21-21 0,21 22 0,0-22 15,0 0-15,0 0 0,0 0 0,0 1 16,0-1-16,21 0 0,0-21 15,0 0-15,0 0 0,0 0 16,1 0-16,-1 0 0,0-21 16,0 21-16,0-21 0,0-1 0,1 1 15,-1-21 1,0 21-16,0 0 0,0-1 0,-21-20 16,21 0-16,-21 21 0,22-22 0,-22 1 15,0 21-15,0-22 0,0 22 0,0 0 16,0 0-16,0 42 31,0 0-31,0 22 0,0-22 16,-22 0-16,22 21 0,-21-21 0,21 22 15,-21-22-15,21 0 0,0 0 0,0 22 16,0-22-16,0 0 0,0 0 0,0 0 16,21 0-16,0-21 15,1 22-15,-1-22 16,0 0-16,0 0 0,0 0 15,0 0-15,1-22 0,-1 22 16,0-21-16,-21 0 0,21 21 0,0-21 16,-21 0-16,0 0 0,21-1 15,-21 1-15,0 0 16,0 42 0,-21 0-1,21 1-15,0-1 0,0 0 16,0 0-16,0 0 0,0 0 15,0 1 1,21-22-16,1 0 0,-1 0 16,0 0-16,0 0 0,21 0 0,-20 0 15,-1 0-15,21 0 0,-21 0 0,0-22 16,1 22-16,-1-21 0,-21 0 0,21 0 16,0 0-16,-21-22 15,0 22-15,0 0 0,0 0 0,0 0 16,0 0-16,0-1 0,-21 1 0,0 21 15,0-21-15,-1 21 0,1 0 0,0 0 16,0 0-16,0 0 0,0 0 0,-22 0 16,43 21-16,-21-21 0,0 21 15,21 1-15,-21-22 0,21 21 16,0 0-16,0 0 0,0 0 16,0 0-16,21-21 15,0 0-15,0 0 0</inkml:trace>
  <inkml:trace contextRef="#ctx0" brushRef="#br0" timeOffset="77834.2">13716 16701 0,'0'0'0,"-21"0"46,21 21-46,-21 0 0,21 0 0,-22-21 16,22 21-16,0 0 0,-21 1 16,0-1-16,21 0 15,-21-21 1,21 21-16</inkml:trace>
  <inkml:trace contextRef="#ctx0" brushRef="#br0" timeOffset="78043.07">13801 16679 0,'0'0'0,"-22"22"32,22-1-32,0 0 15,0 0-15,-21-21 0,21 21 0,-21 0 16,21 1-16,-21-1 0,21 0 15,0 0-15,0 0 0,0 0 16,0 1-16,0-1 16</inkml:trace>
  <inkml:trace contextRef="#ctx0" brushRef="#br0" timeOffset="78475.52">13970 16341 0,'0'0'0,"0"-21"0,-21-1 0,0 1 0,-1 0 16,22 0-1,0 42 1,22 0-1,-22 0-15,21 22 16,0-22-16,0 21 0,0 1 0,0-1 16,22 0-16,-22 1 0,0-1 0,0 0 15,0 1-15,1 20 0,-22-21 0,0 1 16,0-1-16,0 0 0,0 1 0,0-1 16,0-21-16,-22 22 0,1-1 15,-21-21-15,21 21 0,0-20 0,-22 20 16,1-21-16,0 21 0,-1-20 15,1-1-15,0 0 0,-1 21 0,1-21 16,0 1-16,-22-1 0,43 0 0,-21 0 16,-1 0-16,22 0 0,0-21 0,0 22 15,0-22-15,42-22 47,0 1-31,0 0-16</inkml:trace>
  <inkml:trace contextRef="#ctx0" brushRef="#br0" timeOffset="106651.28">952 995 0,'0'0'0,"0"-21"0,0 0 15,0-1-15,0-20 0,0 21 0,0 0 16,0 0-16,0-1 0,0 1 15,0 0-15,0 0 0,0 0 0,0 0 16,-21 21 0,0 0-1,21 21-15,0 0 16,0 0-16,0 21 0,0-20 16,-21 20-16,21 21 0,0-20 0,-21 20 15,21 1-15,0-22 0,0 22 16,-21-1-16,21-21 0,-22 22 15,1-22-15,21 1 0,0 20 0,-21-21 16,21 1-16,-21-1 0,21 0 0,0 1 16,0-22-16,0 21 0,0-21 15,-21 1-15,21-1 16,0-42 0,0-1-16,0 1 0,21 0 15,-21-21-15,0 21 0,21-22 0,0-20 16,0 20-16,-21 1 0,22-21 15,-22 20-15,21-20 0,-21-1 16,0 1-16,0-1 0,0 1 0,21-1 16,-21 1-16,0-1 0,0 22 15,0 0-15,0-1 0,0 1 0,0 21 16,0 0-16,0-1 0,0 1 0,-21 21 16,21 21-1,0 1-15,0 20 0,0 0 0,0 1 16,0 20-16,0 1 0,0-1 15,-21 1-15,21-1 0,0 1 0,-22-1 16,22 1-16,-21-1 0,21 1 0,0-22 16,0 21-16,-21-20 0,21-1 15,0 0-15,-21-20 0,21 20 16,0-21-16,0 0 0,0-42 31,0 0-31,0 0 16,0 0-16,0-1 15,21-20-15,-21 21 0,0 0 0,0 0 16,21-1-16,-21 1 0,21 0 0,-21 0 16,22 0-16,-1 0 0</inkml:trace>
  <inkml:trace contextRef="#ctx0" brushRef="#br0" timeOffset="107627.41">1503 1312 0,'-21'0'15,"-1"22"-15,1-1 0,0-21 16,21 21-16,0 0 0,-21-21 15,21 21-15,-21-21 0,21 21 0,0 1 16,0-1-16,0 0 31,21-21-31,0 0 0,0 0 0,0 0 16,1 0-16,-1 0 16,0 0-16,-21-21 15,21 0-15,-21-1 0,0 1 16,0 0-1,0 0-15,-21 21 16,0 0-16,0 0 16,-1 0-16,1 21 15,0-21-15,21 21 0,-21 0 16,21 1-16,-21-22 0,21 21 0,0 0 16,0 0-16,0 0 15,21-21 1,0 0-16,0 0 15,0 0-15,1 0 0,-1 0 16,0 0-16,0 0 0,-21-21 16,21 21-16,-21-21 0,21 21 15,-21-21-15,0 0 0,0-1 16,0 1-16,-21 21 16,0 0-16,0 0 15,0 0-15,0 0 0,-1 0 16,1 0-16,21 21 15,-21 1-15,21-1 0,0 0 16,0 0-16,0 0 16,0 0-1,21-21-15,0 0 16,1 0-16,-1 0 0,0 0 16,0 0-16,-21-21 15,21 21-15,0-21 0,-21 0 16,0 0-16,0 0 15,0-1-15,0 1 16,-21 0-16,0 21 16,0 0-16,0 0 15,0 0-15,-1 0 0,1 21 16,0 0-16,21 1 16,-21-1-16,21 0 0,0 0 15,0 0-15,0 0 16,21-21-1,0 0-15,0 0 0,1 0 16,-1 0 0,-21-21-1,0 0 1,-21 21 15,-1 0-15,1 21-1,21 0 1</inkml:trace>
  <inkml:trace contextRef="#ctx0" brushRef="#br0" timeOffset="108983.12">402 8615 0,'0'0'0,"0"-21"16,-21 21-16,0 0 0,21-21 16,-21 21-16,21-22 0,0 1 15,-22 0-15,22 0 16,0 0-16,0 0 15,22 21-15,-1 0 16,0-22-16,0 22 0,0 0 16,22 0-16,-22 0 15,0 22-15,21-22 0,-21 21 0,1 0 16,20 21-16,-21-21 0,0 22 16,0-1-16,1 0 0,-1 1 0,0-1 15,-21 22-15,21-22 0,-21 0 0,0 22 16,0-22-16,0 0 0,0 1 15,-21-1-15,0 0 0,0 1 0,-1-1 16,1 0-16,-21 1 0,0-22 16,20 21-16,-20 1 0,0-22 0,-22 21 15,22-21-15,0 0 0,-1 1 0,1-1 16,21 0-16,-22-21 0,1 0 16,21 0-16,0 0 0,0 0 15,-1 0-15,1 0 0,0-21 16,0 0-16,21-1 0,0 1 0,0 0 15,0-21-15,0 21 0,0-22 0,0 1 16,0 0-16,0 20 0,21-20 16,0 0-16,0-1 0,-21 22 0,22 0 15,20-21-15,-21 21 0,0 21 16,0-22-16,1 22 0,-1 0 0,0 0 16,0 22-16,21-1 0,-20 0 0,-1 0 15,0 0-15,0 22 0,0-22 16,0 21-16,1-21 0,-22 22 0,0-22 15,21 21-15,0-21 0,-21 22 16,0-22-16,0 0 0,21 0 16,-21 0-16,0 0 0,21 1 0,-21-1 15,0 0-15,21-21 16,-21 21-16,22-21 0,-1 0 16,0 0-1,0 0-15,0-21 0,0 0 16,-21 0-16,22 21 0,-1-22 0,0 1 15</inkml:trace>
  <inkml:trace contextRef="#ctx0" brushRef="#br0" timeOffset="109846.62">1249 9144 0,'-21'21'31,"-1"0"-31,22 1 16,0-1-16,-21 0 0,21 0 16,0 0-16,0 0 15,0 1-15,0-1 16,21-21 0,1 0-16,-1 0 0,0 0 15,0 0-15,0-21 0,0 21 16,1-22-16,-22 1 15,0 0-15,21 21 16,-21-21-16,0 0 0,0 0 16,0-1-16,-21 22 0,21-21 15,-22 21-15,1 0 0,0 0 0,0 0 16,0 0-16,0 0 0,21 21 16,-22 1-16,1-22 0,0 21 15,21 0-15,0 0 0,0 0 0,-21 0 16,21 1-16,0-1 0,0 0 15,0 0-15,21-21 16,-21 21-16,21-21 0,0 0 0,1 0 16,-1 0-16,0 0 15,0 0-15,0 0 0,0-21 16,1 21-16,-22-21 0,21 21 0,-21-21 16,21 21-16,-21-21 0,0-1 15,0 1-15,0 0 0,0 0 16,0 0-16,-21 21 15,0 0-15,-1 0 0,1 0 16,0 0-16,0 21 0,21 0 16,-21-21-16,21 21 0,-21 0 15,21 1-15,0-1 16,0 0-16,21 0 16,0-21-1,0 0-15,0 0 0,0 0 16,1 0-16,-1 0 0,-21-21 15,21 0-15,-21 0 16,0-1 0,-21 22-1,0 0 1,-1 0-16,22 22 31,0-1-15</inkml:trace>
  <inkml:trace contextRef="#ctx0" brushRef="#br0" timeOffset="111246.82">2963 15198 0,'0'0'0,"-21"-21"16,0-1-16,21 1 0,-21 21 0,21-21 15,0 0-15,0 0 0,0 0 16,21-1-16,0 22 16,0-21-16,0 21 0,1 0 0,-1 0 15,0 0-15,21 0 0,-21 0 0,1 0 16,20 0-16,-21 0 0,0 21 16,0 1-16,1 20 0,-22-21 0,21 21 15,-21-20-15,0 20 0,0 0 0,-21 1 16,-1-22-16,-20 21 15,21 0-15,0-20 0,-22-1 0,22 21 16,-21-21-16,21 0 0,0 1 0,-1-22 16,1 21-16,0-21 0,0 0 15,0 0-15,21-21 16,0-1 0,0 1-16,21 21 15,0-21-15,0 0 0,-21 0 0,21 21 16,22-21-16,-22 21 0,0 0 0,0 0 15,22 0-15,-22 0 0,21 0 0,0 0 16,-20 0-16,20 21 0,-21-21 16,21 21-16,-20 0 0,-1 0 15,0 22-15,0-22 0,-21 0 0,0 0 16,0 21-16,0-20 0,0 20 16,-21-21-16,0 0 0,-22 22 0,22-22 15,-21 0-15,21 21 0,-22-21 0,1 1 16,0-1-16,-1 0 0,22-21 15,-21 21-15,0-21 0,-1 0 0,1 0 16,0 0-16,-1 0 0,22 0 0,-21 0 16,-1 0-16,22-21 0,-21 0 0,21 0 15,0-1-15,-1 1 0,1 21 16,0-21-16,21 0 0,-21 0 0,21 0 16,0-1-1,21 22 1,0 0-16,0 0 0,22 0 0,-22-21 15,0 21-15,21 0 0,-20 0 0,20 0 16</inkml:trace>
  <inkml:trace contextRef="#ctx0" brushRef="#br0" timeOffset="111646.38">3873 15558 0,'0'21'16,"0"0"-16,0 0 15,0 0-15,0 0 16,0 1 0,0-1-16,22-21 15,-1 0-15,0 0 16,0 0-16,0 0 0,0 0 15,-21-21-15,22 21 0,-22-22 16,0 1-16,0 0 16,-22 0-16,1 21 15,0 0-15,0 0 0,0 0 16,0 0-16,-1 0 16,1 0-16,0 21 0,21 0 15,-21 0-15,21 1 16,0-1-1,0 0-15,21-21 32</inkml:trace>
  <inkml:trace contextRef="#ctx0" brushRef="#br0" timeOffset="130170.5">14563 1482 0,'0'0'0,"-22"-21"0,1-1 16,21 1-16,-21 21 0,0-21 15,0 42 1,21 0-16,-21 1 16,21 20-16,0-21 0,0 21 15,-22 22-15,22-22 0,-21 1 16,0 20-16,21-21 0,-21 1 0,0 20 16,21-20-16,-21-1 0,-1-21 0,22 21 15,0 1-15,-21-22 0,0 0 0,21 0 16,0 0-16,0 1 0,0-1 15,-21 0-15,21 0 16,-21-21 0,21-21-1,-21 0-15,-1 0 16</inkml:trace>
  <inkml:trace contextRef="#ctx0" brushRef="#br0" timeOffset="130823.13">13885 1969 0,'0'0'0,"21"0"31,1-22-31,20 22 0,-21 0 0,21 0 16,1-21-16,20 21 0,-20-21 0,20 21 16,1-21-16,-22 0 0,21 21 15,1-21-15,-1-1 0,-20 1 0,-1 0 16,0 0-16,1-21 0,-1 20 0,-21 1 15,0-21-15,1 21 0,-22-22 16,21 22-16,-21 0 0,0 0 0,0-21 16,0 20-16,0 1 15,-21 21-15,-1 0 16,22 21 0,-21 1-16,21-1 0,-21 21 0,21 0 15,0 1-15,0 20 0,-21-20 0,21-1 16,-21 0-16,21 1 0,0-1 15,0 0-15,-21 1 0,-1-1 0,22 0 16,-21-21-16,21 1 0,0-1 0,0 0 16,-21 0-16,21 0 0,0 0 0,-21 1 15,21-1-15,0-42 47,0-1-47,0 1 0,0 0 0,21 0 16,0 0-16,0 0 0,-21-22 0,22 22 15,-1-21-15,0 21 0,0-22 0,0 22 16,0 0-16,1-21 0,-1 42 0,0-22 16,0 22-16,0 0 0,0 0 15,1 0-15,-1 0 0,-21 22 0,21-1 16,-21 0-16,21 0 0,-21 21 16,0-20-16,0-1 0,0 0 0,0 0 0,0 0 15,0 0-15,0 1 0,0-1 0,0 0 16,0 0-16,-21-21 0,21 21 15,0 0-15,-21-21 0,21 22 16,-21-22-16,21 21 16,0-42 15,0-1-31,0 1 16,0 0-16,0 0 0,21 21 0</inkml:trace>
  <inkml:trace contextRef="#ctx0" brushRef="#br0" timeOffset="131074.98">15282 1842 0,'0'21'32,"0"0"-32,0 0 0,0 0 0,0 0 15,0 1-15,-21 20 0,0-21 16,21 0-16,-21 0 0,21 1 0,0-1 15,0 0-15,-21 0 0,21 0 0,0 0 16,-22 1-16,22-1 16,22-42 31,-1-1-47,-21 1 0,21 0 15</inkml:trace>
  <inkml:trace contextRef="#ctx0" brushRef="#br0" timeOffset="131398.79">15430 1609 0,'0'0'0,"0"-21"0,-21 21 15,0 0-15,0 0 16,0 0-16,0 0 16,21 21-16,0 0 15,21-21 1,0 0-16,0 0 15,-21-21 1,21 21-16,-21-21 0,0-1 16,0 1-1,0 0-15,-21 21 0,0 0 16,0 0 0,0 0-16,21 21 15,-22-21-15,22 21 0,-21 1 16,21-1-16,0 0 15,0 0-15,0 0 0,0 0 16,0 1-16,21-22 16,-21 21-16,22 0 0</inkml:trace>
  <inkml:trace contextRef="#ctx0" brushRef="#br0" timeOffset="131930.5">15706 1926 0,'0'0'0,"21"0"0,0 0 16,0 0-16,-21-21 0,21 21 16,-21-21-16,0 0 15,0 0 1,-21 21 0,0 0-16,0 21 15,0-21-15,-1 21 0,1 0 16,0-21-16,0 21 0,0 0 0,0 1 15,-1-1-15,22 0 0,-21-21 16,21 21-16,0 0 0,0 0 16,0 1-16,0-1 15,21-21 1,1 21-16,-1-21 0,0 21 0,0-21 0,0 21 16,0-21-16,1 21 0,-1-21 15,0 0-15,0 22 0,0-22 0,-21 21 16,0 0-16,0 0 15,-21-21 1,0 21-16,0-21 0,0 0 16,-1 0-16,-20 0 0,21 21 0,0-21 15,-22 0-15,22 0 0,0 0 0,0 0 16,0 0-16,-22 0 0,22 0 16,0 0-16,0 0 0,0 0 0,0 0 15,-1 0 79,1 0-94</inkml:trace>
  <inkml:trace contextRef="#ctx0" brushRef="#br0" timeOffset="146455.12">17314 4149 0,'0'0'0,"21"-21"0,1-1 0,-1 22 16,-21-21-16,0 0 15,21 21-15,-21-21 0,0 0 16,0 0-16,0-1 15,0 1-15,-21 21 0,0-21 16,-1 21-16,1 0 16,0 0-16,0-21 0,0 21 0,0 0 15,-1 0-15,1 0 0,0 0 0,0 0 16,0 0-16,0 0 0,-1 21 16,1-21-16,-21 21 0,21-21 0,0 21 15,-1 1-15,1-1 0,0 0 0,0 21 16,0-21-16,0 1 0,-1 20 0,1-21 15,0 21-15,0-20 0,0 20 0,21 0 16,-21-21-16,-1 22 0,1-1 16,0-21-16,0 22 0,21-22 15,0 21-15,-21-21 0,21 22 0,-21-1 16,21-21-16,0 21 0,0-20 0,0 20 16,0-21-16,0 21 0,0 1 0,21-22 15,0 21-15,0-21 0,-21 22 0,21-22 16,0 21-16,1-21 0,-1 1 0,-21-1 15,21 0-15,0 0 0,21 0 0,-20 0 16,-1 1-16,21-1 0,0-21 16,-20 21-16,20-21 0,21 0 0,-20 21 15,-1-21-15,22 0 0,-22 0 0,21 0 16,1 0-16,-1 0 0,1 0 16,-1 0-16,-20 0 0,20 0 0,1 0 15,-22-21-15,0 21 0,22-21 0,-22 21 16,1-21-16,-1-1 0,21 1 0,-41 21 15,20-21-15,0 0 0,1-21 0,-22 20 16,0 1-16,0 0 0,0-21 0,0 21 16,1-22-16,-1 1 0,-21 0 15,0-1-15,0 1 0,0 21 0,0-22 16,0 1-16,0 0 0,0-1 16,0 1-16,0 0 0,0-1 0,0 1 0,0 0 15,-21 21-15,-1-22 0,1 1 0,21 0 16,-21-1-16,0 1 0,0 0 15,0-1-15,-22 1 0,22 21 0,0-22 16,-21 22-16,20 0 0,1 0 16,-21 0-16,21 0 0,-22-1 0,1 1 15,0 21-15,-1 0 0,1 0 0,0 0 16,-1 0-16,-20 0 0,-1 0 0,1 0 16,-1 21-16,1 1 0,-1-1 0,22 0 15,-21 21-15,20 1 0,-20-1 16,20 0-16,1 1 0,21 20 0,-21-21 15,20 1-15,1-1 0,0 0 0,0 1 16,21-1-16,-21 0 0,21 1 16,0-22-16,0 21 0,0-21 0,0 1 15,21 20-15,0-21 0,0 0 0,0 0 16,22 1-16,-22-22 0,21 21 16,-21-21-16,22 0 0,-1 0 0,0 0 15,1 0-15</inkml:trace>
  <inkml:trace contextRef="#ctx0" brushRef="#br0" timeOffset="147150.72">19092 4170 0,'0'0'0,"0"-21"0,0 0 16,0-1-16,0 1 0,0 0 0,-21 0 16,0 0-16,0 0 0,-22 21 15,22-22-15,-21 22 0,21 0 16,-22 0-16,1 0 0,0 0 0,-22 0 16,22 0-16,-22 0 0,1 22 15,-1-1-15,1 0 0,-1 21 0,1-21 0,-1 22 16,1-1-16,-1-21 0,1 22 15,21-1-15,-1 21 0,1-20 0,0-1 16,-1 0-16,22 1 0,0-1 16,0 22-16,0-22 0,-1 0 0,22 22 15,0-22-15,0 0 0,0 1 0,0-1 16,0 0-16,22 1 0,-1-1 0,0 0 16,0-20-16,0-1 0,22 21 0,-1-21 15,0 0-15,1-21 0,-1 22 0,21-1 16,-20-21-16,20 0 0,1 0 15,-1 0-15,1 0 0,-1 0 0,22 0 16,-22 0-16,1 0 0,-1-21 16,1-1-16,-1 22 0,1-21 0,-1 0 15,1 0-15,-1-21 0,-20 20 0,20 1 16,-20-21-16,-1 21 0,0-22 0,1 1 16,-22 0-16,21-1 0,-21 1 0,0 0 15,-21-1-15,0 1 0,0 0 0,0 21 16,0-22-16,0 1 0,0 0 0,-21-1 15,0 1-15,-21 0 0,21-1 16,-22 1-16,1 0 0,0-1 0,-1 22 16,1-21-16,0 21 0,-1-22 15,1 22-15,-22 0 0,22 0 0,0 21 16,-1-21-16,-20 21 0,21-22 0,-1 22 16,1 0-16,-22 0 0,22 0 15,0 0-15,-1 22 0,22-1 0,-21 0 16,21 0-16,0-21 0,-22 21 0,43 0 15,-21 22-15,21-22 0,0 0 0,0 0 16,0 0-16,0 1 0,21-1 0,0 0 16,22 0-16,-22 0 0</inkml:trace>
  <inkml:trace contextRef="#ctx0" brushRef="#br0" timeOffset="147850.41">20637 4297 0,'0'0'0,"0"-21"0,0-22 15,-21 22-15,0 0 0,0 0 16,21 0-16,-21 0 0,0-1 0,-1 22 15,1-21-15,-21 21 16,21 0-16,0-21 0,-22 21 0,22 0 16,-21 0-16,-1 0 0,1 0 0,0 21 15,-1-21-15,1 21 0,-21 1 0,20-1 16,-20 0-16,-1 0 0,1 0 0,-22 22 16,22-22-16,-1 21 0,1-21 15,-1 22-15,1-1 0,20-21 0,-20 21 16,20 1-16,1-1 0,0 0 0,21 1 15,-22-1-15,22 0 0,0 1 0,0-1 16,21 0-16,0 1 0,0-1 0,0-21 16,0 22-16,0-1 0,21-21 0,0 21 15,21-20-15,-20 20 0,20-21 16,21 0-16,-20 0 0,20 1 0,-20-22 16,20 21-16,1 0 0,-1-21 15,1 0-15,-1 0 0,1 0 0,-1 0 16,22 0-16,-22 0 0,1 0 0,-1-21 15,1 0-15,-1-1 0,1 1 0,-1 0 16,1 0-16,-22-21 0,22 20 0,-1-20 16,-21 0-16,22-1 0,-22 1 0,22 0 15,-22-1-15,-21 1 0,22 0 0,-22-1 16,0 1-16,0 0 0,-21-1 16,0 22-16,0-21 0,0 0 0,-21-1 15,0 1-15,0 21 0,-22-22 16,22 1-16,-21 21 0,-1-21 0,1-1 15,0 22-15,-1-21 0,-20 21 0,21-1 16,-22 1-16,22 0 0,-22 0 0,22 0 16,0 21-16,-1 0 0,1 0 15,0 0-15,-1 0 0,22 21 0,-21-21 16,21 21-16,-22 0 0,22 22 0,0-22 16,0 0-16,21 21 0,0-21 0,0 1 15,0 20-15,0-21 0,0 0 0,0 0 16,21 1-16,21-1 0</inkml:trace>
  <inkml:trace contextRef="#ctx0" brushRef="#br0" timeOffset="148536.01">21780 4382 0,'0'0'0,"0"-22"0,22-41 16,-22 42-16,0 0 0,0-1 15,0 1-15,0 0 0,0 0 0,-22 0 16,1 0-16,0-1 0,0 22 16,0 0-16,0-21 0,-22 21 0,22 0 15,-21 0-15,-1 0 0,22 0 0,-21 21 16,0 1-16,-22-1 0,22 0 15,-1 0-15,-20 0 0,21 22 0,-1-22 16,-20 21-16,20 0 0,-20 1 0,21-1 16,-22 0-16,22 1 0,-1-1 0,1 0 15,0 1-15,-1-1 0,22 0 0,0 1 16,0-1-16,0 0 0,21 1 16,0-1-16,0 0 0,0 1 0,21-1 15,0-21-15,0 22 0,22-22 16,-22 0-16,42 21 0,-20-21 0,-1-21 15,21 22-15,1-1 0,-22 0 0,22-21 16,-1 21-16,1-21 0,-1 0 0,1 0 16,20 0-16,-20 0 0,-1 0 0,1 0 15,-1 0-15,1 0 0,-1 0 0,1 0 16,-22-21-16,22 0 0,-22 21 0,22-21 16,-22-1-16,0 1 0,1 0 15,-1-21-15,0 21 0,1-1 0,20-20 16,-21 0-16,1 21 0,-22-22 0,21 1 15,1 0-15,-22-1 0,0 1 0,0 0 16,0-1-16,-21-20 0,0 20 16,0 1-16,0 0 0,-21-1 0,0 1 15,-21 0-15,20-1 0,-20 1 16,0 0-16,-22-1 0,22 22 0,-22-21 16,1 0-16,21 20 0,-22 1 0,1 0 15,-1 0-15,1 21 0,-1 0 0,1 0 16,-1 0-16,22 21 0,-22 0 0,22 0 15,-22 1-15,22 20 0,-21-21 16,20 21-16,-20-20 0,20 20 0,-20 0 16,21 1-16,-22-22 0,1 21 0,-1 0 15,1 1-15</inkml:trace>
  <inkml:trace contextRef="#ctx0" brushRef="#br0" timeOffset="153099.07">16933 5715 0,'-21'0'15,"0"0"1,0 0-16,0 0 0,-1 0 16,1 0-16,0 0 15,0 0-15,0 0 0,0 0 16,-1 0-16,1 0 0,0 0 15,0 0-15,0 0 0,21 21 16,-21-21-16,21 21 63,21-21-63,0 0 15,21 0-15,-21 0 0,22 0 0,-1 0 16,0 0-16,1 0 0,-1 0 0,22 0 15,-1 0-15,-21 0 0,22 0 0,21 0 16,-22 22-16,1-22 0,-1 0 0,1 0 16,20 0-16,-20 0 0,-22 0 0,22 0 15,-1 0-15,-21 0 0,22 0 0,-22 0 16,1 0-16,-1 0 0,0 0 0,1 0 16,-22 0-16,0 0 0,21 0 0,-21 0 15,1 0 1,-44 0 15,1 0-31,0 0 0,21-22 16,-21 22-16,0 0 0,0 0 0,-1-21 15,1 21-15,0-21 0,0 21 0,0 0 16,0-21-16,-1 21 0,1 0 0,0-21 16,0 21-16,0 0 0,0 0 15,42 0 32,0 0-31,0 0-16,0 0 0,0 0 15,1 0-15,-1 0 0,0 21 0,21-21 16,-21 0-16,1 0 0,-1 0 0,0 0 16,0 21-16,0-21 0,0 0 15,-21 21-15,0 0 16,0 1-16,-21-22 0,0 21 15,0 0-15,-21-21 0,20 21 0,-20 0 16,0 0-16,-1-21 0,1 22 0,0-1 16,-1 0-16,1-21 0,21 21 0,-21-21 15,-1 21-15,22-21 0,-21 21 0,21-21 16,-1 22-16,1-22 0,21 21 16,21-21 15,1-21-31</inkml:trace>
  <inkml:trace contextRef="#ctx0" brushRef="#br0" timeOffset="154059.04">18584 5779 0,'0'0'0,"-21"0"0,0-22 15,0 22-15,21-21 0,-21 21 16,-1 0-16,22-21 16,22 21 15,-1 0-31,0 0 16,0 0-16,21 0 0,1 0 15,-1 0-15,0 21 0,22-21 0,-22 0 16,22 0-16,-1 0 0,1 21 0,-1-21 15,1 0-15,20 0 0,-20 0 0,21 0 16,-22 0-16,1 0 0,20 0 0,-20 0 16,-1 0-16,1 0 0,-1 0 0,-20 0 15,20 0-15,-21 0 0,1 0 0,-1 0 16,0 0-16,1 0 0,-22 0 0,21 0 16,-21 0-16,1 0 0,-1 0 0,0 0 15,-21-21-15,0 0 0,0 0 16,0 0-1,-21 21-15,0-21 0,-1 21 16,1 0-16,0-22 0,0 22 0,-21 0 16,20 0-16,1 0 0,-21 0 0,21 0 15,0 0-15,-1 0 0,1 0 16,0 0-16,42 0 62,0 0-62,1 0 0,-1 0 16,0 0-16,0 0 16,0 0-16,0 0 0,1 0 15,-1 0-15,0 0 16,-21 22 0,0-1-16,0 0 15,-21-21-15,0 21 0,-1 0 0,1 0 16,0 1-16,0-1 0,0 0 0,0-21 15,-22 21-15,22 0 0,-21 0 0,21 1 16,-1-1-16,-20-21 0,21 21 16,0-21-16,0 0 0,-1 21 0,1-21 0,0 0 15,0 0-15,0 21 16,0-21-16,-1 0 0</inkml:trace>
  <inkml:trace contextRef="#ctx0" brushRef="#br0" timeOffset="157947.22">15071 7514 0,'0'0'0,"0"-21"0,0 0 0,0 0 16,0 0-16,0-1 16,0 1-16,21 0 0,-21 0 15,0 0-15,0 0 0,0-1 32,0 44-1,-21-1-31,-1 0 15,1 0-15,0 21 0,0-20 0,21 20 16,-21-21-16,0 21 0,-1 1 0,1-1 16,21 0-16,-21 1 0,0-1 0,21 0 15,-21 1-15,21-1 0,0 0 0,0 1 16,0 20-16,0-20 0,0-1 0,0-21 16,0 21-16,0 1 0,0-22 0,0 21 15,0-21-15,0 1 0,21-1 0,0 0 16,0-21-16,-21 21 0,21-21 0,1 0 15,-1 21-15,0-21 0,21 0 16,-21 0-16,1 0 0,-1 0 16,0 0-16,21-21 0,-21 21 0,1-21 15,-1 0-15,0 21 0,0-21 0,-21-1 16,21 1-16,-21 0 0,21 0 0,-21 0 16,0 0-16,0-22 0,0 22 0</inkml:trace>
  <inkml:trace contextRef="#ctx0" brushRef="#br0" timeOffset="158163.76">14690 7938 0,'0'0'0,"-22"0"0,22 21 0,22-21 47,-1 0-31,0 0-16,0-21 0,21 21 0,-20-22 15,-1 22-15,21-21 0,-21 21 0,0-21 16,1 21-16,20 0 0,-21-21 0,0 0 16,0 21-16,1-21 0,20 21 0,-21-22 15,0 1-15,0 21 0</inkml:trace>
  <inkml:trace contextRef="#ctx0" brushRef="#br0" timeOffset="158742.53">15600 7408 0,'0'0'0,"0"-42"15,0 21-15,0 42 47,0 0-47,0 0 0,0 1 16,0-1-16,0 21 0,0-21 0,-21 22 15,21-1-15,-22 0 0,22 1 0,0-1 16,0 0-16,-21 1 0,21-1 16,-21 0-16,21 1 0,-21-1 0,21-21 15,0 21-15,0 1 0,0-22 0,-21 21 16,21-21-16,0 1 0,0-1 0,-21 0 16,21 0-16,0-42 46,0 0-46,21 0 16,0-1-16,-21 1 0,21 0 0,0-21 16,0 21-16,-21-22 0,22 22 0,-1-21 15,0 21-15,0-22 0,21 1 16,-20 21-16,-1 0 0,0-1 0,0 1 16,0 0-16,0 0 0,1 21 0,-1 0 15,0 0-15,0 0 0,0 0 0,0 21 16,-21 0-16,0 0 0,22 22 0,-22-22 15,0 21-15,0-21 0,0 22 0,0-1 16,0-21-16,0 22 0,-22-1 0,22-21 16,0 21-16,-21-20 0,21-1 0,-21 0 15,0 0-15,21 0 0,0 0 0,0 1 16,-21-22-16,42 0 47,-21-22-32,21 1-15,0 0 0,-21 0 0</inkml:trace>
  <inkml:trace contextRef="#ctx0" brushRef="#br0" timeOffset="159014.37">16319 7789 0,'0'22'31,"-21"-1"-31,21 0 16,0 0-16,-21 0 0,21 22 15,-21-22-15,0 0 0,21 21 0,0-21 16,0 1-16,-21 20 0,21-21 0,0 0 16,-22 0-16,22 1 0,0-1 0,0 0 15,0 0-15,0-42 47,22 0-47,-1 0 16</inkml:trace>
  <inkml:trace contextRef="#ctx0" brushRef="#br0" timeOffset="159351.19">16425 7578 0,'0'0'0,"-63"0"16,42 0-16,-1 0 0,1 21 0,0-21 0,0 21 16,0 0-16,21 0 15,0 1 1,21-22-16,0 0 0,0 0 0,0 0 16,1 0-16,-1 0 0,0 0 15,0-22-15,0 22 0,-21-21 16,0 0-16,0 0 15,0 0-15,-21 0 16,21-1-16,-21 22 0,0 0 0,0-21 16,-1 21-16,1 0 0,0 0 0,0 0 15,0 0-15,0 0 0,-1 21 16,22 1-16,-21-1 0,21 0 0,0 0 16,0 0-16,0 0 0,0 1 15,0-1-15,0 0 0,0 0 16,0 0-16</inkml:trace>
  <inkml:trace contextRef="#ctx0" brushRef="#br0" timeOffset="159827.03">16849 7853 0,'0'0'0,"0"-21"0,0 0 15,-22 21 1,1 0-16,0 0 16,0 0-16,0 0 0,0 0 15,-1 0-15,-20 0 0,21 21 0,0-21 16,0 21-16,-1 0 0,1 0 16,0 0-16,21 1 15,0-1-15,0 0 0,0 0 16,21 0-16,0-21 15,1 21-15,-1 1 0,0-22 0,0 21 16,0-21-16,0 21 0,1-21 0,-1 21 16,0-21-16,-21 21 0,21-21 0,-21 21 15,21-21-15,-21 22 0,0-1 16,0 0-16,0 0 16,-21-21-16,-21 21 15,21-21-15,-1 0 0,1 21 0,-21-21 0,21 22 16,0-22-16,-22 0 0,22 0 15,0 0-15,0 0 0,0 0 0,-1 0 16,1 0-16,0 0 16,21-22 15,0 1-15,21 21-16,0-21 0,-21 0 0,43 0 15</inkml:trace>
  <inkml:trace contextRef="#ctx0" brushRef="#br0" timeOffset="160251.93">17674 7430 0,'0'0'16,"0"-22"-16,0 1 16,-21 21-1,0 0-15,0 0 16,-1 21-16,1-21 0,0 22 0,0-1 0,0 0 16,0 21-16,-22-21 15,22 22-15,0-22 0,-21 21 0,20 1 16,1-1-16,-21 0 0,21 1 0,0-1 15,-1 0-15,22 1 0,0-1 0,0 0 16,0 1-16,0-22 0,0 21 0,0-21 16,0 0-16,0 22 0,0-22 0,22 0 15,-1 0-15,0-21 0,0 21 16,0-21-16,0 0 0,1 0 0,-1 0 16,0 0-16,0 0 0,0 0 15,0 0-15,1 0 0,-1 0 0,21 0 16,-21 0-16,0 0 0,1 0 0,-1 0 15,21-21-15,-21 0 0,0 21 0,1-21 16,20 0-16</inkml:trace>
  <inkml:trace contextRef="#ctx0" brushRef="#br0" timeOffset="160664.21">18373 7493 0,'0'0'0,"0"-21"0,0 0 15,21 0-15,0 21 16,0 0 0,0 0-16,0 0 0,1 0 15,-1 21-15,0 0 0,0-21 0,0 21 16,0 21-16,1-20 0,-1-1 15,0 21-15,0-21 0,-21 22 0,0-1 16,21-21-16,-21 21 0,0 1 0,0-22 16,0 21-16,0 1 0,-21-1 0,0-21 15,0 21-15,0-20 0,-1 20 0,1-21 16,-21 0-16,21 22 0,-22-22 16,22 0-16,-21-21 0,21 21 0,0 0 15,-22 0-15,22-21 0,0 22 0,0-22 16,0 21-16,-1-21 15,1 0 17,0 0-17,0 0-15</inkml:trace>
  <inkml:trace contextRef="#ctx0" brushRef="#br0" timeOffset="202607.1">4720 11049 0,'0'0'0,"-21"0"0,0 0 0,0 0 16,-1 0-16,1 0 0,0 0 15,0 0-15,0 0 0,0 0 0,-1 0 16,1 0-16,0 0 0,0 0 15,0 0-15,0 0 0,-1 0 16,22-21-16,-21 21 0,0 0 16,0 0-16,0 0 15,0 0-15,-1 0 16,1 0-16,0 0 16,0 0-16,0 0 31,21 21 0,21-21-15,0 0-16,0 21 15,0-21-15,1 0 16,-1 0-16,0 0 0,21 0 16,-21 0-16,1 0 0,20 0 0,-21 0 15,21 0-15,-20 0 0,20 0 0,0 0 16,1 0-16,-22 0 0,21 0 0,0 0 15,-20 0-15,20 0 0,0 0 0,-21 0 16,22 0-16,-1 0 0,-21 0 0,22 0 16,-22 0-16,21 0 0,-21 0 15,0 0-15,22 0 0,-22 0 0,21 0 16,-21 21-16,22-21 0,-22 0 0,21 0 16,-21 0-16,22 0 0,-22 0 0,21 0 15,1 0-15,-22 0 0,21 0 0,0 0 16,1 0-16,-22 0 0,21 0 15,1 0-15,-22 0 0,21 0 0,0 0 16,-20 0-16,20 0 0,0 0 16,-21 0-16,22 0 0,-22 0 0,21 0 15,-21 0-15,1 0 0,20 0 0,-21 0 16,21 0-16,-20 0 0,20 0 0,-21 0 16,21 0-16,-20 0 0,-1 0 0,21 0 15,-21 0-15,22 0 0,-22 0 0,21 0 16,-21 0-16,22-21 0,-22 21 0,21 0 15,-21 0-15,22 0 0,-1 0 16,-21 0-16,21 0 0,1 0 16,-22 0-16,21 0 0,-21-21 0,22 21 15,-1 0-15,-21 0 0,0 0 0,22 0 16,-22 0-16,21 0 0,-21 0 0,22 0 16,-22 0-16,21 0 0,-21 0 0,22 0 15,-1 0-15,0 0 0,-20 0 0,20 0 16,0 0-16,1 0 0,-1 0 0,0 0 15,1 0-15,-1 0 0,0 0 0,1 0 16,-1 0-16,0 0 0,1-21 16,-1 21-16,0 0 0,-21 0 0,22 0 15,-1 0-15,0 0 0,1 0 16,-1 0-16,0 0 0,1 0 0,-1 0 16,0 0-16,1 0 0,-1 0 0,0 0 15,1 0-15,-1 0 0,-21 0 0,22 0 16,-1 0-16,0 0 0,-21 0 0,22 0 15,-22 0-15,21 0 0,1 0 0,-22 0 16,21 0-16,-21 0 0,22 0 0,-1 0 16,-21 0-16,21 0 0,-20 0 15,20 0-15,-21 0 0,21 0 0,-20 0 16,20 0-16,-21 0 0,0 0 0,22 0 16,-22 0-16,0 0 0,0 0 15,21 0-15,-20 0 0,-1 0 0,0 0 16,21 0-16,-21 0 0,22 0 0,-22 0 15,21 0-15,-21 0 0,1 0 0,20 0 16,-21 0-16,0 0 0,22 0 0,-22 0 16,0 0-16,0 0 0,21 0 0,-20 0 15,-1 0-15,21 0 0,-21 0 0,0 0 16,1 0-16,-1 0 0,0 0 16,0 0-16,0 0 15,0 0-15,1 0 16,-1 0-16,0 0 0,0 0 15,0 0 1,0 0-16,1 0 16,-1 0-16,0 0 0,0 0 15,0 0-15,0 0 16,1 0-16,-1 0 16,-21-21-16,21 21 15,0 0 1,0 0-1,-21-21 32,21 21 0,-21-22 0,22 22-31,-22-21-1,21 21-15,-21-21 16,0 0 15,0 0-15,-21 21-16,-1-21 15,1 21-15,0 0 16,0 0-16,21-22 0,-21 22 16,0 0-16,-1 0 0,1-21 15,0 21-15,0 0 16,42 0 62,0 0-78,-21 21 0,21-21 0,1 0 16,-1 0-16,-21 22 0,21-22 0,0 0 15,0 0-15,0 21 0,1-21 16,-1 0-16,0 0 0,0 21 0,0-21 16,0 0-16,1 0 15,-1 0 1,0 0-1,-21 21 48,-21-21-63,0 21 16,-1-21-16,1 21 0,0-21 15,0 22-15,0-22 0,0 21 16,-1-21-16,1 21 0,0 0 0,0-21 15,0 21-15,0-21 0,-1 21 0,1 1 16,0-22-16,-21 21 0,21 0 0,-1 0 16,1-21-16,21 21 15,-21-21-15,21 21 16,-21-21-16,42 0 47,0 0-47,0-21 15,1 21-15,-22-21 0,21 21 16,0-21-16,0 21 0,0-21 0,0 0 16,1 21-16,-1-22 0,-21 1 0,21 21 15,0-21-15,0 21 0,0-21 0,1 21 16,-22-21-16,21 21 0,0-21 0,-21-1 16,21 22-1,0 0 1,-42 0 156,0 0-157,0 0 32,0 0-16</inkml:trace>
  <inkml:trace contextRef="#ctx0" brushRef="#br0" timeOffset="204198.45">5905 9292 0,'0'0'0,"0"-21"16,22 21-16,-22-21 15,21 21-15,-21-21 16,21 21-16,-21-21 0,0-1 15,0 1 1,-21 21-16,0 0 0,-1 0 0,1 0 16,0 0-16,0 0 0,0 0 15,0 0-15,-1 0 0,-20 0 0,21 21 16,0 1-16,0-22 0,-1 21 0,1 0 16,0-21-16,21 21 0,-21 0 15,21 0-15,0 1 16,0-1-16,21 0 15,0-21-15,0 21 0,1-21 16,-1 21-16,0-21 0,21 21 0,-21-21 16,1 22-16,-1-22 0,0 21 0,0-21 15,0 0-15,0 21 16,-21 0-16,0 0 0,-21 0 16,0-21-16,-21 22 15,-1-22-15,1 0 0,0 0 0,-22 21 16,22-21-16,0 0 0,-1 0 0,1 0 15,21 0-15,0 0 0,-22 0 16,22 0-16,42 0 31,0-21-15,22 21-16,-22-22 16,0 22-16,21-21 0,-20 21 0</inkml:trace>
  <inkml:trace contextRef="#ctx0" brushRef="#br0" timeOffset="204614.21">6265 9335 0,'0'0'16,"-21"0"15,0 21-31,0 0 16,0-21-16,21 21 0,-22 0 0,1 0 15,0 1-15,21-1 0,0 0 16,-21 0-16,21 0 0,0 0 16,0 1-16,0-1 0,0 0 0,0 0 15,21-21-15,0 21 0,0-21 16,1 0-16,-1 0 0,21 0 16,-21 0-16,0 0 0,1 0 0,-1 0 15,21-21-15,-21 21 0,0-21 0,1 0 16,-1 0-16,0-1 0,-21 1 0,0 0 15,21 0-15,-21 0 0,0 0 0,0-22 16,0 22-16,-21 0 0,0 0 16,21 0-16,-21 21 0,-1 0 15,1 0-15,0 0 0,0 0 16,0 0-16,0 0 0,-1 0 0,22 21 16,-21 0-16,21 0 15,0 0-15,0 0 0,0 1 16,21-1-1,1-21-15</inkml:trace>
  <inkml:trace contextRef="#ctx0" brushRef="#br0" timeOffset="204887.31">6879 9335 0,'0'0'15,"0"-22"-15,0 1 16,0 0-16,0 42 31,0 0-31,0 1 0,-21-1 16,0 0-16,21 0 0,-21 0 0,21 0 15,0 1-15,0-1 0,-22 0 0,22 0 16,-21 0-16,21 0 0,0 1 0,0-1 16,0 0-16,0 0 0,0 0 15,0 0 1,0-42 15,0 0-31,21 0 16</inkml:trace>
  <inkml:trace contextRef="#ctx0" brushRef="#br0" timeOffset="205142.17">6943 9292 0,'0'0'0,"0"-21"15,63-42 1,-42 41-16,0 1 0,1 21 0,-1 0 15,0-21-15,0 21 0,0 0 16,0 0-16,1 0 0,-1 0 16,-21 21-16,0 0 0,0 1 15,0-1-15,-21 0 16,-1 0-16,1-21 0,0 21 16,-21 0-16,21-21 0,-22 22 15,22-22-15,-21 21 0,-1-21 0,22 0 16,0 21-16,0-21 0,0 0 0,0 21 15,-1-21-15,22 21 0,0 0 16,22-21 0</inkml:trace>
  <inkml:trace contextRef="#ctx0" brushRef="#br0" timeOffset="206198.4">7578 9059 0,'0'-21'0,"0"0"0,21 21 15,-21-21-15,21 21 0,-21-21 16,21 21-16,0 0 15,0 0-15,-21 21 0,22-21 16,-1 21-16,-21 0 0,21 22 0,0-22 16,0 0-16,0 21 0,1-21 0,-1 1 15,0 20-15,0-21 16,0 0-16,0 22 0,1-22 0,-1 0 16,0 0-16,0 0 0,-21 22 0,21-22 15,0 0-15,-21 0 0,0 0 0,22-21 16,-22 21-16,21 1 0,-21-1 15,21-21 1,-21 21-16,21-42 31,-21 0-31,0-1 16,0 1-16,0 0 0,0 0 16,0 0-16,21 0 0</inkml:trace>
  <inkml:trace contextRef="#ctx0" brushRef="#br0" timeOffset="206543.44">8382 9102 0,'0'0'0,"0"-21"0,21-1 16,-21 1 0,-21 21 15,0 0-31,0 0 0,-1 21 0,1 1 15,0-1-15,-21 0 0,21 0 0,-22 0 16,1 0-16,0 22 0,-1-22 16,1 21-16,-22-21 0,22 22 15,-21-22-15,20 0 0,1 21 0,0-20 16,-1 20-16,1-21 0,0 0 0,20 0 16,1 1-16,0-1 0,0 0 0,0 0 15,0 0-15,21 0 0,-22-21 31,22-21 1,0 0-17</inkml:trace>
  <inkml:trace contextRef="#ctx0" brushRef="#br0" timeOffset="207167.25">5334 9716 0,'0'0'16,"-21"0"-16,-64 0 15,64 0-15,0 0 0,0 0 0,-1 0 16,1 0-16,42 0 47,1 0-31,20 0-16,0 0 0,1 0 0,20 0 15,1 0-15,-1 21 0,22-21 16,21 0-16,-22 0 0,22 0 0,0 0 15,-21 0-15,20 0 0,1 0 0,0 0 16,-21 0-16,21 0 0,-22 0 0,1 0 16,0 0-16,-1 0 0,-20 0 15,-1 0-15,-20-21 0,20 21 16,-21 0-16,1 0 0,-1 0 0,-21 0 16,0 0-16,1 0 0,-1 0 0,0 0 15,-42 0 32,-22 0-31,22 0-16,0 0 0,-21 0 0,21 0 15,-22 0-15,1 0 0,0 0 0</inkml:trace>
  <inkml:trace contextRef="#ctx0" brushRef="#br0" timeOffset="207582.52">5292 9906 0,'0'0'16,"-22"21"-1,44-21-15,-1 0 16,21 0-16,-21 0 0,43 0 0,-1 0 15,1 0-15,20 0 16,22 0-16,-21 0 0,21 0 0,0 0 16,-1 0-16,1 0 0,21 0 0,-21 0 15,0 0-15,0 0 0,0 0 0,-1 0 16,-20 0-16,0 0 0,-22 0 0,1 0 16,-22 0-16,0-21 0,1 21 15,-22 0-15,21 0 0,-21 0 0,1 0 16,-1 0-16,-21-21 15,-21 21 79</inkml:trace>
  <inkml:trace contextRef="#ctx0" brushRef="#br0" timeOffset="-206030.18">11218 9948 0,'0'-21'0,"0"0"0,0 0 15,0 0-15,0 0 16,0-1 0,0 1-1,0 42 16,0 1-31,0-1 0,21 0 16,1 0-16,20 21 0,-21-20 0,21 20 16,1 0-16,-22 1 0,21-1 0,1-21 15,-1 21-15,0 22 0,1-22 0,-1 1 16,-21-1-16,0-21 0,0 21 0,1 1 16,-1-22-16,0 21 0,0-21 0,-21 1 15,0-1-15,21 0 16,-21 0-16,21-21 0,-21 21 15,22-21 1,-1 0 0,-21-21-1,0 0 1,0 0-16,0 0 16,0-1-16,-21 1 0,21 0 0,0 0 15,-22 0-15,22 0 0,-21-1 0,21-20 16</inkml:trace>
  <inkml:trace contextRef="#ctx0" brushRef="#br0" timeOffset="-205138.28">11874 9991 0,'0'0'0,"0"-21"0,0-22 15,0 22-15,0 0 0,0 0 16,0 0-16,-21 42 31,0-21-31,21 21 0,-21 0 16,0 0-16,0 22 0,-22-22 0,22 21 15,0-21-15,-21 22 0,-1-1 16,1-21-16,0 21 0,-1 22 0,1-22 16,-22 1-16,22-1 0,0 21 0,-1-20 15,1-1-15,0-21 0,-1 22 16,22-1-16,-21-21 0,21 0 0,0 0 15,21 1-15,-22-1 0,1 0 0,0 0 16,21 0 0,-21-21-16,0 21 31,42-21 141,0 0-78,0 0 156,-21-21-219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00:13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2688 0,'0'21'0,"0"1"15,0-1-15,-21 0 0,21 0 0,-21 21 16,21-20-16,0 20 0,0-21 16,0 21-16,0-20 0,0 20 0,0-21 15,0 21-15,0 1 0,0-22 0,0 21 16,0 1-16,0-1 0,0-21 16,0 21-16,0-20 0,0 20 0,0-21 15,0 0-15,0 0 0,0 1 0,0-1 16,0 0-1,0-42 1,0 0-16,21-1 16,-21 1-16,0 0 15,0-21-15,0 21 0,0-22 0,0 1 16</inkml:trace>
  <inkml:trace contextRef="#ctx0" brushRef="#br0" timeOffset="474.72">2879 2709 0,'0'0'0,"0"-21"0,0-21 15,0 21 1,0 0-16,0-1 0,0 1 0,0 0 16,0 0-16,0 0 0,0 0 15,0-1-15,0 1 0,0 42 32,0 1-17,-22 20-15,22 0 0,0 1 0,0-1 16,-21 21-16,0 1 0,0-1 15,21-20-15,-21 41 0,0-20 16,-1-1-16,1 22 0,21-21 0,-21-1 16,21 1-16,-21-1 0,21 1 15,0-1-15,0-21 0,0 1 0,0-1 16,0 0-16,0 1 0,0-22 0,0 0 16,21 0-16,0-21 0,0 21 15,1-21-15,-1 0 0,0 0 0,0 0 16,0 0-16,0-21 0,1 21 0,-1-21 15,0-21-15,0 21 0,0-1 0,0-20 16,-21 21-16,22-21 0,-22-1 16</inkml:trace>
  <inkml:trace contextRef="#ctx0" brushRef="#br0" timeOffset="641.64">2498 3323 0,'0'0'0,"-22"0"0,1 0 0,0 0 15,21 21-15,21-21 32,0 0-32,1 0 0,20 0 0,0-21 15,1 21-15,-1-21 0,0 0 16,1 0-16,-1 0 0,0-1 16</inkml:trace>
  <inkml:trace contextRef="#ctx0" brushRef="#br0" timeOffset="1140.36">3429 2709 0,'0'0'16,"0"-21"-16,0 0 0,-21 0 15,0 21 1,21 21-16,0 0 16,0 0-16,0 22 0,0-22 0,0 21 15,0 1-15,-22-1 0,22 0 16,0 1-16,-21-1 0,21 21 0,0-20 15,0 20-15,0 1 0,-21-22 16,21 22-16,-21-22 0,21 0 16,0 1-16,0-1 0,-21-21 0,21 21 15,-21-20-15,21-1 0,0 0 0,0 0 16,0-42 15,0-21-31,0 20 16,0 1-16,21-21 0,0 0 15,21-1-15,-21 1 0,1 0 0,20-22 16,-21 22-16,21-1 0,1 22 16,-22-21-16,21 21 0,-21 0 0,22 21 15,-22 0-15,0 0 0,0 0 16,0 0-16,1 0 0,-1 42 0,0-21 16,0 0-16,-21 22 0,0-1 0,0-21 15,0 21-15,0 1 0,0-22 16,0 21-16,0-21 0,0 22 0,0-22 15,0 0-15,0 0 0,-21 0 0,21 1 16,0-1-16,0 0 0,21-42 47,0 0-47,0-1 16</inkml:trace>
  <inkml:trace contextRef="#ctx0" brushRef="#br0" timeOffset="1388.18">4212 3154 0,'0'0'16,"0"21"15,0 0-31,-21 0 0,21 1 16,-21 20-16,21-21 0,-21 21 0,21-20 15,0-1-15,0 21 0,-22-21 0,22 22 16,-21-22-16,21 0 15,-21 0-15,21 0 0,0 0 0,0 1 16,0-1-16,0 0 0,21-21 31,0-21-15,-21 0-16,22 21 0</inkml:trace>
  <inkml:trace contextRef="#ctx0" brushRef="#br0" timeOffset="1712.56">4254 2942 0,'0'0'0,"-21"0"0,-42-21 15,42 21-15,-1 0 16,44 0 15,-1 0-15,0 0-16,0 0 15,0 0-15,0-21 0,1 0 16,-1 0-16,-21-1 16,0 1-16,-21 21 15,-1 0-15,1 0 16,0 0-16,0 0 0,0 0 16,0 0-16,-1 0 0,22 21 15,0 1-15,0-1 16,0 0-16,0 0 15,0 0-15,22 0 16,-1-21-16,0 22 0</inkml:trace>
  <inkml:trace contextRef="#ctx0" brushRef="#br0" timeOffset="2168.34">5101 3154 0,'0'0'0,"0"-21"0,0 0 16,-21 21-1,-21-22-15,20 22 0,1 0 0,-21 0 16,21 0-16,-22 0 0,1 0 16,21 22-16,-21-1 0,20-21 0,-20 21 15,21 0-15,0 0 0,0 0 0,21 1 16,0-1-16,0 0 0,0 0 15,21 0-15,0 0 0,0 1 16,21-22-16,-20 21 0,20 0 16,-21 0-16,21 0 0,-20 0 0,-1 1 15,0-1-15,0-21 0,0 21 0,0 0 16,1 0-16,-22 0 0,0 1 16,0-1-16,0 0 0,0 0 0,-22-21 15,1 21-15,0 0 0,-21-21 0,-1 22 16,1-22-16,0 0 0,-1 21 0,22-21 15,-21 0-15,0 0 0,-1 0 16,22 0-16,-21 0 0,21 0 0,-1 0 16,1 0-16,0 0 0,21-21 31,21-1-15,0 1-16,1 21 0,-1-21 15,21 0-15,-21 0 0,22 21 0</inkml:trace>
  <inkml:trace contextRef="#ctx0" brushRef="#br0" timeOffset="2541.83">5905 2815 0,'0'0'0,"0"-21"0,0 0 15,0 0-15,-21 21 16,0 0 0,0 0-16,0 0 0,0 0 0,-1 21 15,1 0-15,0 21 0,0-20 16,0 20-16,-22 0 0,22 1 0,0-1 16,0 21-16,-21-20 0,20 20 0,1 1 15,0-22-15,21 22 0,0-22 0,-21 21 16,21-20-16,0-1 0,0 0 0,0-20 15,0 20-15,0-21 0,0 21 16,0-20-16,21-1 0,-21 0 0,21-21 16,0 21-16,1-21 0,-1 0 15,21 0-15,-21 0 0,0 0 16,1 0-16,20 0 0,-21 0 16,21 0-16,-20-21 0,20 0 0,0 0 15,-21-1-15,22-20 0</inkml:trace>
  <inkml:trace contextRef="#ctx0" brushRef="#br0" timeOffset="2884.21">6456 2815 0,'0'0'0,"21"0"0,0 0 15,0 0 1,0 0-16,1 0 0,20 0 15,-21 0-15,0 21 0,0 1 0,1 20 16,20-21-16,-21 0 0,0 22 0,0-1 16,1 0-16,-1 1 0,0 20 15,0-21-15,-21 22 0,0-22 0,0 22 16,0-22-16,0 0 0,0 1 0,-21-1 16,-21 0-16,20 1 0,1-1 0,-21-21 15,21 0-15,-22 22 0,22-22 0,-21 0 16,21 0-16,-22 0 15,22-21-15,0 22 0,0-22 0,0 0 16,21 21-16,-21-21 0,42 0 31,21-21-31,-21-1 0,22 1 16,-1 21-16,0-21 0</inkml:trace>
  <inkml:trace contextRef="#ctx0" brushRef="#br0" timeOffset="3660.86">7895 3429 0,'0'0'16,"-21"0"-16,0-21 16,0 21-16,42 0 31,0 0-31,0 0 16,21 0-16,1 0 0,-1 0 0,0 0 15,22 0-15,-1 0 0,1 0 0,-1 0 16,22 0-16,-21 0 0,20 0 15,1 0-15,0 0 0,-1 0 0,1 0 16,0 0-16,-22 0 0,22 0 0,-22 0 16,1 0-16,-1 0 0,-20 0 0,20 0 15,-21 0-15,1 0 0,-22 0 0,21 0 16,-21-21-16,1 0 0,-1 21 16,0-22-16,0 22 0,-21-21 0,21 21 15,-21-21-15,0 0 0,0 0 16,-21 0-16,0 21 0,0-22 15,0 1-15,-1 21 0,-20-21 0,21 21 16,-21-21-16,20 21 0,-20 0 16,0 0-16,21 0 0,-1 0 0,-20 0 15,21 0-15,0 0 0,0 0 0,-1 0 16,1 0-16,64 0 47,-22 0-47,0 0 0,21 0 0,-21 0 15,22 0-15,-22 0 0,21 0 0,-21 0 16,22 0-16,-22 0 0,21 0 0,-21 0 16,1 0-16,-1 0 0,0 0 15,-21 21-15,21-21 16,-21 21-16,0 0 0,0 1 16,-21-1-16,21 21 0,-21-21 0,-22 0 15,22 22-15,0-1 0,-21 0 0,21-20 16,-22 20-16,1 0 0,21-21 0,-22 22 15,1-22-15,21 21 0,-21-21 16,20 1-16,1-1 0,0 0 0,0 0 16,0 0-16,21 0 0,-21-21 15,21 22-15,-22-22 32,1 0-32,21-22 15,0 1-15</inkml:trace>
  <inkml:trace contextRef="#ctx0" brushRef="#br0" timeOffset="49500.84">2434 5482 0,'0'0'0,"-21"-21"0,-43-21 16,43 21-16,0-1 16,21-20-16,-21 21 0,0 0 15,21 0-15,0-1 0,0 1 0,-21 21 16,21-21-16,-22 21 15,22 21 1,0 0-16,0 22 0,0-1 0,0 0 16,0 22-16,0-1 0,-21 1 15,21-1-15,0 22 0,-21 0 0,0-22 16,0 22-16,21 0 0,-21-22 16,-1 22-16,1-22 0,0 22 0,0-22 15,21 22-15,-21-43 0,0 22 0,21-22 16,-22 22-16,22-43 0,0 21 15,0-21-15,-21 1 0,21-1 16,0 0-16,0-42 31,0 0-31,0-1 0,0-20 0,0 0 16</inkml:trace>
  <inkml:trace contextRef="#ctx0" brushRef="#br0" timeOffset="50648.18">1926 6054 0,'0'0'0,"-21"-64"0,0 1 0,0 20 15,-1-20-15,1-1 0,21 22 16,0-21-16,0 20 0,0 1 0,0 0 16,21-1-16,22 1 0,-22 21 0,21-22 15,22 22-15,-22-21 0,43 21 16,-1 21-16,1 0 0,0 0 0,-1 0 16,1 0-16,0 21 0,-22 0 15,1 21-15,-22 1 0,0-1 16,1 0-16,-43 1 0,0 20 0,0-20 15,-21 20-15,-1 1 0,-20-22 0,0 21 16,-22-20-16,1-1 0,-1 22 16,1-43-16,-1 21 0,1-21 0,-1 22 15,22-22-15,-22-21 0,22 21 16,0-21-16,21 21 0,-1-21 0,1 0 16,0 0-16,21-21 0,0 0 15,0 0-15,0-1 16,21 22-16,0 0 0,1 0 15,-1 0-15,0 0 0,0 0 16,0 22-16,-21-1 0,21 21 16,1-21-16,-1 22 0,0-1 0,-21 0 15,21 1-15,0-1 0,-21 0 0,21 22 16,1-22-16,-1 0 0,0-20 16,0 20-16,0 0 0,22-21 0,-22 1 15,21-1-15,0-21 0,1 0 0,-1 21 16,0-21-16,1 0 0,-1 0 15,0-21-15,1 0 0,-1 21 16,0-43-16,1 22 0,-22 0 0,21-21 16,-21-1-16,22 1 0,-22 0 0,0-1 15,0 1-15,-21 0 0,21-1 16,-21 22-16,22-21 0,-22 21 0,0-1 16,0 1-16,-22 42 31,22 1-31,-21-1 0,21 0 15,0 0-15,0 21 0,0-20 0,0 20 16,0-21-16,0 21 0,0-20 16,0-1-16,0 21 0,0-21 0,21 0 15,1 1-15,-1-22 0,21 21 0,-21-21 16,0 0-16,22 0 0,-22 0 16,21 0-16,-21 0 0,22-21 0,-22-1 15,21 1-15,-21 0 0,1 0 16,-1-21-16,0 20 0,0-20 0,0 21 15,0-21-15,-21-1 0,0 22 16,22-21-16,-22 21 0,0-1 0,0 1 16,0 0-16,0 42 15,0 0 1,-22 1-16,22-1 16,0 21-16,-21-21 0,21 22 0,-21-22 15,21 21-15,0 0 0,0-20 16,0-1-16,0 21 0,0-21 0,21 0 15,0 1-15,1-1 0,-1 0 16,0 0-16,0-21 0,0 0 0,22 0 16,-22 0-16,0 0 0,21 0 0,1 0 15,-22-21-15,21 0 0,0-22 0,-20 22 16,20-21-16,0-22 0,-21 22 16,22 0-16,-22-22 0,21 1 0,-21-1 15,1 22-15,20-43 0,-21 22 0,0-1 16,0 1-16,1-22 0,-1 22 15,0 20-15,-21-20 0,21 20 16,-21 1-16,0 21 0,0 0 0,0 0 16,0 42-1,-21 0-15,0 21 0,0 1 16,-1-1-16,1 0 0,0 22 0,0-1 16,21 1-16,-21-1 0,0 1 0,21-22 15,0 22-15,0-1 0,0 1 0,0-22 16,0 21-16,0-20 0,0-1 15,0-21-15,0 22 0,0-22 0,0 21 16,21-21-16,0-21 0,-21 21 0,21-21 16,0 0-16,0 0 0,1 0 0,-1 0 15,0 0-15,0-21 0,0 0 16,0 0-16,1 0 0,-1 0 16,0-22-16,0 22 0</inkml:trace>
  <inkml:trace contextRef="#ctx0" brushRef="#br0" timeOffset="51299.77">4868 6329 0,'0'21'0,"0"0"16,0 0-16,0 1 15,21-22 1,1 0-16,-1 0 0,0 0 0,0 0 16,21-22-16,-20 1 0,-1 21 15,21-21-15,-21 0 0,0 0 0,1 21 16,-1-21-16,-21-1 0,0 1 15,21 0-15,-21 0 0,0 0 0,0 0 16,0-1-16,-21 1 16,0 21-16,-1 0 0,1 0 0,0 0 15,0 0-15,-21 21 0,20 1 0,-20-1 16,21 0-16,0 21 0,-22-21 0,22 22 16,21-22-16,-21 21 0,21-21 15,0 1-15,0 20 0,0-21 0,0 0 16,0 0-16,21 1 0,-21-1 0,21 0 15,1 0-15,20 0 0,-21-21 0,0 0 16,22 0-16,-22 0 0,21 0 16,0 0-16,1 0 0,-1 0 15,0 0-15,1-21 0,-1 21 0,0-21 16,1 0-16,-1 0 0,0-1 0,1-20 16,-1 21-16,0-21 0,-20 20 0,20-20 15,-21 21-15,0 0 0,0-22 0,1 22 16,-22 0-16,0 0 15,-22 21 1,1 0-16,0 0 0,0 0 0,0 0 16,0 21-16,-1 0 0,1 0 0,0 1 15,21-1-15,0 0 0,0 0 16,0 0-16,21 0 0,0 1 16,1-1-16,-1 0 0,0-21 15,21 21-15,-21 0 0,1-21 0,-1 21 16,0 1-16,-21-1 0,21-21 15,-21 21-15,0 0 0,-21 0 16,0-21-16,-22 21 16,22-21-16,-21 0 0,0 22 0,20-22 15,-20 0-15,0 0 0,21 0 0,-1 0 16,1 0-16,0 0 0,21-22 16,0 1-16,21 0 15,0 0-15,22-21 0,-1 20 16</inkml:trace>
  <inkml:trace contextRef="#ctx0" brushRef="#br0" timeOffset="51632.58">7408 5165 0,'0'0'0,"-21"-21"0,-42-43 15,41 64-15,1 0 16,0 0-16,21 21 0,-21 0 0,21 22 0,-21-1 16,0 0-16,21 1 0,-22 20 15,22 22-15,0 0 0,-21-1 16,21 1-16,-21 0 0,21-1 0,-21 1 16,21-22-16,-21 1 0,21-1 0,-21 1 15,-1-1-15,22-20 0,0 20 0,-21-20 16,21-1-16,0-21 0,-21 21 15,21-20-15,0-1 0,0 0 0,21-21 16,0 0-16,1 0 16,-1 0-16,0-21 0,21 21 0,1-21 15,-22-22-15,21 22 0,0-21 0,-20 21 16,20-22-16</inkml:trace>
  <inkml:trace contextRef="#ctx0" brushRef="#br0" timeOffset="51955.91">7599 6075 0,'0'0'0,"21"-21"16,0-22-1,-21 65 1,-21-22-16,0 21 0,0 21 0,-1-21 16,22 0-16,-21 22 0,0-22 15,21 21-15,-21 1 0,21-22 0,0 21 16,0 0-16,0-20 0,0 20 0,0-21 16,21 0-16,0 0 0,0 1 0,1-22 15,-1 0-15,21 0 0,-21 0 0,22 0 16,-22 0-16,21 0 15,-21-22-15,22 22 0,-22-21 0,21 0 0,-21-21 16,0 21-16,1-1 0,-22-20 16,0 21-16,0-21 0,0 20 0,0-20 15,0 21-15,-22 0 0,1 0 0,0-1 16,-21 22-16,-1-21 0,22 21 16,-21 0-16,0 0 0,-1 0 0,22 0 15,-21 0-15,21 0 0,-1 0 0,1 0 16,0 21-16,21 1 15</inkml:trace>
  <inkml:trace contextRef="#ctx0" brushRef="#br0" timeOffset="52147.8">6816 5906 0,'0'0'0,"-43"-22"15,86 22 1,-1-21-16,0 21 16,1 0-16,20 0 0,22-21 0,-22 21 15,22 0-15,0 0 0,-1-21 0,-20 21 16,20-21-16,1 21 0,-21-21 0,20 21 16,-20 0-16</inkml:trace>
  <inkml:trace contextRef="#ctx0" brushRef="#br0" timeOffset="52596.9">9356 5736 0,'0'0'0,"0"-21"0,0 0 16,0 0-16,0 0 0,0-1 15,-22 44 1,22-1-16,0 0 16,0 0-16,0 21 0,-21 1 0,21-1 15,0 0-15,0 1 0,0-1 0,0 0 16,0 1-16,0-1 0,0 0 0,0 1 16,0-1-16,21 0 0,-21-20 15,22 20-15,-1-21 0,0 0 0,0 0 16,0 1-16,22-22 0,-22 0 0,21 0 15,0 0-15,-20 0 0,20 0 16,-21-22-16,21 1 0,-20 0 0,20 0 16,-21 0-16,0-22 0,22 22 0,-22-21 0,0 0 15,0-1-15,0 1 16,0 0-16,-21-1 0,0 22 0,22-21 16,-22-1-16,0 22 0,0 0 0,0 0 15,0 0-15,0 0 0,21 21 31,0 0-15,0 21-16,-21 0 0,21-21 0,0 21 16</inkml:trace>
  <inkml:trace contextRef="#ctx0" brushRef="#br0" timeOffset="52997.07">10520 5884 0,'0'0'0,"0"-21"0,21-42 15,0 42-15,-21-1 0,0 1 0,0 0 16,21 0-16,-21 0 0,-21 21 31,0 0-31,-21 0 0,20 21 16,-20 0-16,0 0 0,21 0 0,-22 1 16,22-1-16,0 0 0,0 0 0,21 21 15,0-20-15,0-1 0,0 0 0,0 0 16,0 0-16,21 0 0,0 1 15,0-1-15,0 0 0,22 0 16,-22 0-16,21-21 0,-21 21 0,22 1 16,-22-22-16,21 21 0,-21 0 0,1 0 15,-1-21-15,-21 21 0,0 0 16,0 1-16,-21-1 0,-22-21 16,22 0-16,-21 21 0,-1-21 0,1 0 15,0 0-15,-1 0 0,1 0 0,0 21 16,21-21-16,-22 0 0,22 0 15,0 0-15,0 0 0,42 0 16,0 0 0,0 0-16,22 0 0,-22-21 15,21 21-15,0-21 0,-20 21 0</inkml:trace>
  <inkml:trace contextRef="#ctx0" brushRef="#br0" timeOffset="53324.91">10837 6138 0,'21'-21'16,"1"0"-16,-1 0 16,0 21-16,21-21 0,-21 21 15,1-21-15,20 21 0,0-22 0,1 1 16,-1 21-16,0-21 0,-21 0 0,22 21 16,-22-21-16,0 0 0,0 21 15,-21-22-15,-21 22 16,0 0-16,-21 0 15,20 22-15,-20-1 0,0 0 16,-1 0-16,1 0 0,0 22 0,-1-22 16,1 21-16,0-21 0,21 0 0,-1 22 15,1-22-15,21 0 0,0 0 0,0 0 16,0 1-16,0-1 0,21 0 0,1 0 16,20-21-16,-21 21 0,21-21 0,-20 0 15,20 0-15,0 0 0,1 0 16,-1-21-16,-21 0 0,21 0 0,1 0 15,-22-1-15,21 1 0</inkml:trace>
  <inkml:trace contextRef="#ctx0" brushRef="#br0" timeOffset="53756.94">12954 4614 0,'0'0'0,"0"-21"0,0-42 16,-21 63-16,0 0 15,-1 21-15,22 0 16,-21 21-16,0 1 0,21 20 0,-21 1 16,0 20-16,21-20 0,-21 21 15,-1-1-15,1 1 0,0-22 0,0 22 16,0 0-16,21-1 0,-21-20 0,21 21 15,0-22-15,-22 1 0,22-1 0,0-21 16,0 1-16,0-1 0,0-21 0,0 0 16,22 1-16,-22-1 0,21 0 15,-21-42 1</inkml:trace>
  <inkml:trace contextRef="#ctx0" brushRef="#br0" timeOffset="54370.07">12086 5567 0,'0'0'0,"-21"-42"0,0-22 16,42 43 0,21 0-16,1 0 0,-1 21 15,21-22-15,1 1 0,-1 0 0,22 0 16,0 21-16,-1-21 0,22 0 0,0-22 16,0 22-16,0 0 0,0-21 0,-1 20 15,-20-20-15,0 0 0,-1-1 0,-20 1 16,-22-21-16,1 20 0,-1 1 15,-21 0-15,-21-1 0,0 1 0,0 21 16,0 0-16,-21-1 0,0 1 16,0 21-16,-22 0 0,22 0 0,0 21 15,-21 1-15,20 20 0,-20 0 0,21 1 16,0-1-16,0 21 0,-1 1 16,22-1-16,0 1 0,-21-1 0,21 22 15,0-21-15,-21-1 0,21 1 0,0 20 16,0-20-16,0-1 0,0-20 0,0 20 15,0-21-15,0 22 0,0-22 0,0-21 16,0 22-16,0-22 0,0 0 0,0 0 16,0 0-16,21-42 31,0 21-15,-21-21-16,22-21 0,-1 21 0,0-22 15,0 1-15,0 0 0,0-1 0,1 1 16,20 0-16,-21-1 0,0 1 0,22 21 15,-22 0-15,0-1 0,0 22 0,21 0 16,-20 0-16,-1 0 0,0 22 16,0-1-16,-21 21 0,0-21 15,0 0-15,0 22 0,0-22 0,0 21 16,0 1-16,0-22 0,0 21 0,0-21 16,0 0-16,0 22 0,0-22 0,0 0 15,0 0-15,0 0 0,0 1 16,21-22 15,0 0-31,1 0 0,-1 0 0,0-22 16,0 1-16,21 0 0,-20 0 15,-1-21-15,21 20 0</inkml:trace>
  <inkml:trace contextRef="#ctx0" brushRef="#br0" timeOffset="54549.01">14351 5567 0,'0'0'0,"21"0"0,-21 21 16,0 0-1,-21 0-15,21 1 0,-21 20 0,21-21 16,0 0-16,-21 22 16,-1-22-16,22 0 0,-21 0 0,21 0 15,0 0-15,-21 1 0,21-1 0,-21 0 16,21 0-16,0 0 16,21-21-1,0-21-15,0 0 16</inkml:trace>
  <inkml:trace contextRef="#ctx0" brushRef="#br0" timeOffset="54836.84">14520 5334 0,'0'0'0,"0"-21"0,0 0 16,-21 21-16,0 0 16,0 0-1,42 0 16,0 0-15,0-21-16,0-1 16,-21 1-16,0 0 15,0 0-15,0 0 0,0 0 16,-21 21-16,0 0 16,0 0-16,0 0 0,0 0 15,21 21-15,-22 0 0,22 0 16,0 0-16,0 0 15,22 1-15,-1-1 16,0 0-16</inkml:trace>
  <inkml:trace contextRef="#ctx0" brushRef="#br0" timeOffset="55204.94">15134 5461 0,'0'0'0,"21"0"0,22 0 0,-1-21 15,-42 0 1,0 0-16,-21 21 15,0 0-15,-1 0 16,1 0-16,-21 0 0,0 0 16,20 0-16,-20 21 0,0 0 0,21 0 0,-22 0 15,22 0-15,0 1 0,0-1 16,21 21-16,0-21 0,0 0 0,0 22 16,21-22-16,0 0 0,0 0 0,0 0 15,22 22-15,-1-22 0,-21 0 0,22 0 16,-1 0-16,0 1 0,1-1 15,-22 0-15,0 0 0,0-21 0,0 21 16,-21 0-16,0 1 0,0-1 16,-21 0-16,0-21 0,-21 0 15,20 0-15,-20 21 0,0-21 0,21 0 16,-22 0-16,1 0 0,0 0 0,20 0 16,-20 0-16,21 0 0,0 0 15,0 0-15,-1 0 0,44 0 31,20-21-31,-21 21 16</inkml:trace>
  <inkml:trace contextRef="#ctx0" brushRef="#br0" timeOffset="55500.78">16192 5398 0,'0'0'15,"0"-22"-15,0-20 0,0 0 16,-21 21-16,0 21 0,0 0 16,-21 0-16,20 0 0,-20 0 0,21 21 15,-21 0-15,20 0 0,-20 21 0,21-20 16,0 20-16,-22 0 0,22 1 0,0 20 16,0-21-16,0 22 0,0-22 15,21 1-15,0 20 0,0-21 0,0 1 16,0-22-16,0 21 0,0-21 0,21 22 15,0-22-15,0 0 0,0 0 0,22 0 16,-22-21-16,21 22 0,0-22 16,1 0-16,-1 0 0,0 0 0,1 0 15,-1 0-15,0-22 0,1 22 0,-1-21 16</inkml:trace>
  <inkml:trace contextRef="#ctx0" brushRef="#br0" timeOffset="55772.61">16997 5313 0,'0'-21'0,"0"42"0,0-63 0,0 20 0,21 1 16,-21 0-16,21 21 0,0 0 0,22 0 15,-22 0-15,0 21 0,21 0 16,-21 1-16,22-1 0,-1 21 0,0-21 16,1 22-16,-22-1 0,21 0 15,-21 1-15,-21 20 0,0-21 16,0 22-16,0-1 0,0-20 0,0 20 15,-21-20-15,0-1 0,0 21 0,-21-20 16,-1-1-16,1-21 0,0 22 0,-1-22 16,1 21-16,-22-21 0,22 0 0,0 1 15,-1 20-15,1-21 0,0 0 0,-1 0 16,22-21-16,-21 22 0,0-1 0,-22-21 16,22 0-16</inkml:trace>
  <inkml:trace contextRef="#ctx0" brushRef="#br0" timeOffset="56744.03">1609 7366 0,'0'0'0,"-22"0"0,1-21 0,21 0 16,-21 21-16,21-21 15,21 21-15,0 0 0,1-22 16,20 22-16,0 0 0,1 0 16,-1 0-16,21-21 0,22 21 0,-21 0 15,41 0-15,-20 0 0,42-21 16,-21 21-16,21 0 0,0 0 0,21 0 16,-21 0-16,21 0 0,22 0 0,-22 0 15,21 0-15,-21 0 0,22 0 16,20 21-16,-21-21 0,22 0 0,-1 21 15,1-21-15,21 0 0,-22 22 0,22-22 16,21 21-16,-22-21 0,22 21 16,0-21-16,0 21 0,0-21 0,21 0 15,0 21-15,0-21 0,0 0 0,0 21 16,0 1-16,21-22 0,-21 21 0,21-21 16,0 0-16,21 21 0,-20-21 15,20 0-15,0 21 0,1-21 0,-1 0 16,0 21-16,1-21 0,-1 0 0,0 0 15,1 0-15,-1 21 0,0-21 0,1 0 16,-1 0-16,-21 0 0,21 0 0,-20 0 16,-1 0-16,0 0 0,-21 0 0,0 0 15,0 0-15,0 0 0,-21 22 0,-22-22 16,22 0-16,-21 0 0,-22 0 16,1 0-16,-22 0 0,1 0 0,-1 21 15,-21-21-15,0 0 0,-21 0 16,-21 0-16,21 0 0,-42 0 0,-1 0 15,1 0-15,-21 0 0,-1 0 0,-21 0 16,1 0-16,-1 0 0,-21 0 0,0 0 16,-42 0-1,0-21-15</inkml:trace>
  <inkml:trace contextRef="#ctx0" brushRef="#br0" timeOffset="74344.16">3958 8763 0,'0'0'0,"0"-42"0,0 21 0,0-1 15,0 1-15,0 0 0,0 0 16,0 0-16,0 42 16,0 0-16,0 0 15,0 22-15,-21-1 16,0 0-16,0 22 0,-1-22 0,22 22 0,-42-1 15,21 1-15,0-22 0,0 21 16,-22 1-16,1-22 0,21 22 16,-22-22-16,1 0 0,0 1 0,21-1 15,-22 0-15,22-20 0,-21-1 0,21 0 16,-1 0-16,1-21 0,21-21 16,0 0-1,0 0-15,0-1 0,0-20 0,21 0 16,1 21-16,-1-22 0,0 1 15,0 0-15,0 20 0,0 1 0,1-21 16,-1 21-16,0 21 0,-21-21 16,21 21-16,-21 21 15,0 0-15,0 0 16,0 0-16,0 0 0,0 22 0,0-22 16,0 0-16,21 21 0,-21-20 15,0 20-15,21-21 0,-21 21 0,22-20 16,-22-1-16,21 0 0,0 0 0,0 0 15,21 0-15,-20-21 0,-1 0 16,21 0-16,0 0 0,-20 0 0,20-21 16,0 0-16,1 0 0,-22-21 0,21 20 15,0-20-15,-20 0 0,20-1 16,0 1-16,-21-21 0,1-1 16,-1 1-16,0-22 0,0 21 0,-21-20 15,0-1-15,0 22 0,0-22 0,0 21 16,-21-20-16,0 20 0,-22 1 15,1 20-15,21-20 0,-21 21 0,-1 20 16,1-20-16,0 21 0,20 21 16,-20 0-16,0 0 0,21 0 0,-22 21 15,22 0-15,0 0 0,0 22 0,0 20 16,-1-20-16,22 20 0,0 1 16,0-1-16,0 1 0,0-1 0,0 1 15,22-1-15,-22 1 0,21-22 0,0 21 16,0-20-16,0-1 15,0-21-15,1 22 0,-1-22 0,21 0 16,-21 0-16,0-21 0,1 21 0,-1-21 16</inkml:trace>
  <inkml:trace contextRef="#ctx0" brushRef="#br0" timeOffset="75588.19">4466 9335 0,'0'0'0,"42"0"16,-20 0-16,-1 0 15,0 0-15,0 0 0,0-22 0,0 22 16,1-21-16,-1 0 0,0 21 0,-21-21 16,21 0-16,0 0 15,0 21-15,-21-22 0,0 1 0,0 0 16,0 0-16,-21 21 31,0 0-31,0 21 0,21 0 0,-42 0 16,42 22-16,-22-22 0,1 0 0,0 21 15,0-20-15,0-1 0,0 21 0,21-21 16,0 0-16,0 1 0,0-1 16,0 0-16,21 0 0,0 0 0,0-21 15,21 0-15,-20 0 0,20 0 0,21 0 16,-20 0-16,-1 0 16,0-21-16,22 0 0,-22 0 0,1 0 15,-1 21-15,0-43 0,1 22 0,-22 0 16,21 0-16,-21 0 0,0-1 0,-21-20 15,0 21-15,0 0 0,0 0 16,-21 21 0,21 21-16,-21-21 0,0 21 15,21 0-15,-21 0 0,21 0 0,-21 1 16,21-1-16,-22 21 0,22-21 16,0 0-16,0 1 0,0-1 0,0 0 15,0 0-15,0 0 0,0 0 16,0-42 15,0 0-15,22 0-16,-1 21 0,-21-21 0,21-22 15,0 22-15,-21 0 0,21 0 16,0-21-16,-21 20 0,22 1 0,-1 0 16,0 0-16,0 21 0,0 0 15,0 0-15,1 0 0,-1 21 16,-21 0-16,21 0 0,0 22 15,-21-22-15,0 0 0,0 0 16,0 0-16,0 1 0,0-1 0,0 0 16,0 0-16,0 0 15,0 0-15,21-21 16,0 0-16,1 0 16,-1 0-16,0-21 0,0 0 15,0 0-15,0 0 0,1 0 16,20-1-16,-21 1 0,0-21 15,0 21-15,1 0 0,-1-22 0,0 22 16,0 0-16,0 0 0,0 0 0,-21-1 16,22 22-16,-22 22 15,0-1 1,0 0-16,0 0 0,0 0 0,0 0 16,0 22-16,0-22 0,0 0 15,0 0-15,0 0 0,0 22 0,0-22 16,0 0-16,0 0 0,0 0 15,21-21-15,0 22 0,0-22 0,0 0 16,0 0-16,1 0 0,-1 0 0,0 0 16,0 0-16,0 0 0,0-22 0,1 1 15,-1 0-15,21 0 0,-21-21 16,0 20-16,1 1 0,-22 0 16,0 0-16,21 0 0,-21-22 0,0 22 15,21 21-15,-21-21 0,0 0 16,0 42-1,-21 0 1,21 0-16,0 1 0,0-1 0,0 0 16,0 0-16,0 0 0,0 0 0,0 1 15,0-1-15,0 0 0,21 0 0,0 0 16,0-21-16,0 21 0,1-21 16,-1 0-16,21 0 0,-21 0 0,22 0 15,-22 0-15,21 0 0,-21 0 0,22-21 16,-22 0-16,0 21 0,0-21 0,-21 0 15,0 0-15,0-22 0,0 22 16,0 0-16,0 0 0,0-22 16,-21 22-16,0-21 0,0 21 0,-1 0 15,-20-1-15,21 1 0,-21 21 0,-1 0 16,22 0-16,-21 0 0,-1 0 16,22 0-16,0 0 0,-21 21 0,21-21 15,-1 22-15,22-1 0,0 0 16,0 0-16,43-21 15,-22 0-15,21 0 16,1 0-16,20 0 0</inkml:trace>
  <inkml:trace contextRef="#ctx0" brushRef="#br0" timeOffset="76220.83">8403 8551 0,'0'0'15,"0"-21"-15,0 0 0,0 0 16,-21 21-16,21-21 16,-21 21-16,0 0 0,-1 0 15,-20 0-15,21 0 0,0 0 16,-22 0-16,1 21 0,0-21 15,-1 21-15,1 0 0,0 0 16,-1 1-16,1-1 0,0 0 0,-1 21 16,1-21-16,0 1 0,21-1 0,-1 0 15,1 21-15,0-21 0,21 1 0,0-1 16,0 0-16,0 0 16,21-21-16,0 21 0,1-21 0,-1 0 15,21 0-15,0 21 0,-20-21 0,20 0 16,0 22-16,1-22 0,-22 0 0,21 21 15,-21 0-15,0-21 0,1 21 16,-1 0-16,-21 0 0,0 1 0,0-1 16,0 0-16,0 0 15,-21 0-15,-1 0 0,-20 1 0,21-1 16,-21 0-16,20-21 0,-20 21 16,21 0-16,0-21 0,0 0 0,-1 21 15,1-21-15,42 0 16,1 0-1,20 0-15,-21 0 0,21 0 0,-20-21 16,20 21-16,-21 0 0,21 0 16,-20 0-16,-1 0 0,0 0 0,0 21 15,-21 1-15,0-1 0,0 0 0,0 0 16,0 21-16,0 1 0,-21-1 0,-21 0 16,20 1-16,-20-1 0,21 0 15,-21 1-15,-1 20 0,1-20 16,0-1-16,20 0 0,1-21 0,0 22 15,0-1-15,21 0 0,0-20 0,0 20 16,0-21-16,21 21 0,0-20 0,0 20 16</inkml:trace>
  <inkml:trace contextRef="#ctx0" brushRef="#br0" timeOffset="76824.48">8149 13377 0,'0'0'0,"0"-21"0,21-42 16,0 42-16,-21-1 0,0 1 15,22 0-15,-22 0 0,0 0 0,0 0 16,0-1-16,-22 22 15,-20 0-15,21 0 0,0 0 16,-22 0-16,1 22 0,21-22 0,-21 21 16,20 21-16,1-21 0,-21 0 0,42 1 15,0 20-15,-21-21 0,21 21 16,0-20-16,0 20 0,21-21 0,0 21 16,0-20-16,0 20 0,22-21 0,-1 21 15,0 1-15,-20-22 0,20 21 16,0 1-16,1-1 0,-1-21 0,0 21 15,-21 1-15,22-1 0,-22 0 0,0 1 16,-21-1-16,0 22 0,0-22 16,0 21-16,-21 1 0,0-1 0,-22 1 15,1-1-15,0 1 0,-1-1 0,-20-20 16,21 20-16,-22-20 0,1-1 0,-1-21 16,22 0-16,-22 0 0,22 1 0,-22-22 15,22 0-15,21 0 0,-21-22 16,20 1-16,1 0 0,0-21 15,21-1-15,0-20 0,0-1 0</inkml:trace>
  <inkml:trace contextRef="#ctx0" brushRef="#br0" timeOffset="77488.13">7366 10816 0,'-21'0'0,"0"0"15,-1 0 1,22 21-16,-21-21 0,0 0 0,0 0 16,0 22-16,0-22 0,-1 0 15,22 21-15,-21-21 0,42 21 16,1-21 0,20 0-16,0 0 0,22 0 15,42 0-15,-1 0 0,22 0 0,0 0 16,43 0-16,-22 0 0,21 0 15,22 0-15,-1 0 0,-20 0 0,20 21 16,1-21-16,-1 0 0,1 21 0,-1-21 16,-21 0-16,1 21 0,-22-21 0,0 0 15,0 22-15,-21-22 0,-21 21 16,0-21-16,0 0 0,-43 0 0,1 0 16,-1 0-16,-42 0 0,22 0 0,-22 0 15,0 0-15,-42 0 16,0 0-1,0 0-15,-1-21 0,1-1 0,0 22 16,0 0-16,21-21 0,0 0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26:30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10308 0,'21'0'31,"1"0"-15,-1 0-16,-21-21 15,21 21 1,0 0 0,0 0-1,0 0-15</inkml:trace>
  <inkml:trace contextRef="#ctx0" brushRef="#br0" timeOffset="1548.2">7218 10943 0,'-43'0'0,"86"0"0,-107 0 0,43 0 0,-21 0 16,21 0-16,-1 0 0,-20 0 15,21 0-15,0 0 0,0 0 0,-22 0 16,22 0-16,0 0 15,0 0-15,63 0 47,-21 0-47,22 0 0,-1 0 16,0 0-16,22 0 0,-1 0 16,1-21-16,-1 21 0,1 0 0,20 0 15,1 0-15,0 0 0,-1 0 0,1 0 16,0 0-16,-1 0 0,-20 0 15,-1 0-15,1 0 0,-1 0 0,-20-21 16,20 21-16,-42 0 0,22 0 0,-22 0 16,0 0-16,0 0 15,-21-21-15,-21 0 16,0 21 0,0-22-16,0 1 0,-22 21 15,22 0-15,0-21 0,-21 21 0,20 0 16,1 0-16,-21-21 0,21 21 15,-22 0-15,22 0 0,0 0 0,0-21 16,0 21-16,0 0 0,-1 0 16,44 0-1,-1 0-15,0 0 16,21 0-16,-21 0 0,22 0 16,-22 0-16,21 0 0,1 0 0,-22 0 15,0 21-15,21-21 0,-21 21 0,-21 0 16,22 0-16,-22 1 0,0-1 15,0 0-15,-22 0 0,1 0 0,0 22 16,0-22-16,0 0 0,-22 0 0,22 0 16,-21 22-16,21-22 0,-22 0 15,22 0-15,-21 0 0,21 0 0,0-21 16,-1 22-16,1-1 0,21 0 16,21-21-1,22 0-15,-22 0 16</inkml:trace>
  <inkml:trace contextRef="#ctx0" brushRef="#br0" timeOffset="3824.66">16976 11536 0,'0'-21'141</inkml:trace>
  <inkml:trace contextRef="#ctx0" brushRef="#br0" timeOffset="9516.35">17187 11515 0,'-21'0'0,"0"0"31,0 0-16,21-21 79,0 42 47,21-21-141,-21 21 0,21-21 15,-21 21 1,21-21-16,0 21 16,-21 0-16,22-21 15,-1 22-15,-21-1 16,21-21-16,-21 21 0,21 0 16,-21 0-16,21-21 15,-21 21-15,21-21 0,-21 22 0,22-22 16,-22 21-16,21 0 0,0 0 15,0-21-15,-21 21 0,21 0 16,0-21-16,1 22 0,-1-1 16,0-21-16,0 21 0,0 0 15,0-21-15,1 21 16,-1 0-16,0-21 0,-21 22 0,21-22 16,0 21-16,0-21 0,1 21 0,-1-21 15,-21 21-15,21-21 0,0 21 0,0-21 16,0 21-16,1-21 0,-1 22 0,21-1 15,-21-21-15,0 21 0,22 0 0,-1 0 16,0-21-16,1 21 0,-1 1 0,22-1 16,-1 0-16,-21 0 0,22 0 0,-1 0 15,1 1-15,-1-22 0,1 21 0,-1 0 16,1 0-16,-1 0 0,1-21 0,-1 21 16,22 1-16,-21-22 0,-1 21 0,1 0 15,-1-21-15,22 21 0,-22-21 16,1 21-16,-1-21 0,1 0 0,20 0 15,-20 21-15,-1 1 0,1-22 0,-1 0 16,1 21-16,21-21 0,-22 0 0,1 21 16,-1-21-16,22 0 0,-22 21 0,1-21 15,20 21-15,-20-21 0,-1 0 0,1 0 16,-1 0-16,1 0 0,-1 0 0,-20 0 16,20 0-16,-20 0 0,20 0 0,1 0 15,-22 0-15,21 0 0,-20 0 16,20 0-16,-20 0 0,20 0 0,-21 0 15,22 0-15,-1 0 0,-20 0 0,20 0 0,1-21 16,-22 21-16,22 0 0,-1 0 16,-21-21-16,22 21 0,-22-21 0,22 21 15,-1-21-15,-20 21 0,-1-22 0,21 22 16,-20-21-16,-1 0 0,22 21 0,-22-21 16,0 0-16,1 0 0,-1-1 15,0 1-15,22 0 0,-22 21 0,0-42 16,-20 21-16,20-1 0,0 1 0,1 0 15,-1 0-15,0 0 0,-21-22 0,22 22 16,-1 0-16,-21-21 0,22 21 0,-22-22 16,21 22-16,-21-21 0,22 21 15,-22-22-15,21 22 0,-21-21 0,0 21 0,1-22 16,20 22-16,-21-21 0,0 21 16,0-22-16,1 22 0,-1-21 0,0-1 15,0 22-15,0-21 0,0 0 0,1-1 16,-1 22-16,0-21 0,0-1 0,0 1 15,0 0-15,-21-1 0,22 1 0,-1 21 16,-21-21-16,0-1 0,21 1 0,0 0 16,-21 20-16,21-20 0,-21 0 0,0-1 15,21 1-15,-21 21 0,22-21 0,-22-1 16,0 1-16,0 0 0,0-1 0,0 1 16,21 0-16,-21-1 0,0 1 0,0 0 15,0-1-15,0 1 0,0 0 0,0-1 16,0 1-16,0 0 0,0-1 15,0 1-15,0 0 0,0-1 0,0 1 16,0 0-16,0-1 0,0 1 0,0 0 16,0-1-16,0-20 0,0 20 0,0 1 15,0 0-15,0-1 0,0 1 0,0 0 16,0 21-16,0-22 0,-21 1 16,21 0-16,-22-1 0,22 1 0,0 0 15,0-1-15,-21 1 0,21 0 0,-21-22 16,21 22-16,-21-1 0,21 1 0,0 0 15,-21-1-15,21 1 0,-21 21 16,-1-21-16,22-1 0,-21 1 0,0 0 16,21-1-16,-21 1 0,0 0 0,21-1 15,-21 1-15,-1 0 0,1-1 0,0 1 16,0 0-16,0-1 0,0 22 0,-22-21 16,22-1-16,0 1 0,0 0 0,-22-1 15,22 1-15,0 21 0,-21-21 0,21-1 16,-22 1-16,22 0 0,0 20 0,-21-20 15,20 0-15,-20-1 0,21 1 0,-21 0 16,-1-1-16,22 1 0,-21 0 0,-1-1 16,1 22-16,0-21 0,-1 0 0,1-1 15,0 22-15,-1-21 0,-20-1 16,21 1-16,-1 21 0,1-21 16,-22-1-16,22 1 0,-21 0 0,20-1 15,1 1-15,-22 0 0,22-1 0,0 1 16,-22 0-16,22-1 0,0 1 0,-22 0 15,22-1-15,-22 1 0,22 21 0,-22-22 16,1 1-16,-1 0 0,22-1 0,-21 1 16,-1 0-16,1-1 0,20 1 0,-20 21 15,-1-21-15,22-1 0,-22 1 0,22 0 16,-21-1-16,-1 1 0,22 21 0,-22-22 16,1 1-16,-1 21 0,1-21 0,-1 20 15,1-20-15,-1 0 0,1 21 16,-1-22-16,1 22 0,-1 0 15,22-21-15,-22 20 0,1-20 0,-1 21 16,22-21-16,-21 20 0,20 1 0,-20-21 16,-1 21-16,22 0 0,-22-22 0,1 22 15,-1 0-15,22-21 0,-21 20 0,-1 1 16,1 0-16,20 0 0,-20 0 0,20 0 16,-20-1-16,21 1 0,-22 0 0,22 0 15,-1 0-15,-20 0 0,21-1 0,-22 22 16,22-21-16,-22 0 15,1 0-15,20 0 0,-20 21 0,21-21 0,-22-1 16,1 1-16,20 21 0,-20-21 16,20 0-16,-20 0 0,21 21 0,-1-21 15,-20 21-15,20-22 0,-20 1 0,21 21 16,-22-21-16,22 21 0,-22-21 0,22 21 16,-22 0-16,1-21 0,-1 21 0,22-21 15,-21 21-15,-1 0 0,22 0 16,-22-22-16,1 22 0,20 0 0,1 0 15,-21 0-15,20 0 0,1 0 0,-22 0 16,22 0-16,0 0 0,-1 0 0,1 0 16,-21 0-16,20 0 0,1 0 0,-22 0 15,22 0-15,0 0 0,-1 0 0,1 0 16,-21 0-16,20 0 0,1 22 16,0-22-16,-1 0 0,1 0 15,21 21-15,-22-21 0,1 0 0,21 0 16,-21 21-16,20-21 0,1 21 0,-21-21 15,21 0-15,0 21 0,-1-21 0,1 0 16,0 21-16,-21-21 0,-1 22 16,22-1-16,0-21 0,0 21 15,0-21-15,21 21 0,-21-21 16,21 21-16,-22-21 0,22 21 0,-21-21 16,21 22-16,-21-22 0,0 21 0,0 0 15,0-21-15,-1 21 0,1-21 16,0 21-16,0-21 0,0 21 15,0 1-15,-1-22 0,1 21 0,0 0 16,0-21-16,-21 21 0,20 0 0,1-21 16,-21 21-16,21 1 0,-22-1 0,22-21 15,-21 21-15,21 0 0,0 0 16,-22 0-16,22 1 0,0-1 0,0 0 16,0 0-16,-1 0 0,-20 22 15,21-22-15,0 0 0,21 0 0,-43 21 0,43-20 16,-42-1-16,21 0 0,0 21 15,21-21-15,-21 1 0,-1 20 0,1-21 16,0 0-16,21 0 0,-21 22 0,0-22 16,21 0-16,-21 0 0,21 22 15,0-22-15,-22 0 0,1 0 0,21 0 16,-21 22-16,21-22 0,-21 0 0,21 0 16,0 0-16,-21 0 0,21 22 0,-21-22 15,-1 0-15,22 0 0,0 0 0,-21 1 16,0-1-16,21 0 0,-21 0 0,21 0 15,0 0-15,0 1 0,-21-22 16,21 21-16,0 0 0,-21-21 0,21 21 16,0 0-16,-22 0 0,22 1 15,0-1 1,0 0 15,-21-21 0,21-21 16,0 0-31</inkml:trace>
  <inkml:trace contextRef="#ctx0" brushRef="#br0" timeOffset="9916.12">13695 5800 0,'0'-21'16,"-21"21"-1,21-22-15,21 22 47,-21 22-47,21-22 0,0 21 0,-21 0 16,21-21-16,0 21 0,1 0 0,-1 0 15,-21 1-15,21-22 0,0 21 0,0 0 16,0 0-16,1-21 0,-22 21 16,21 0-16,0-21 0,-21 22 0,21-22 15,-21 21-15,21-21 0,-21 21 16,21-21-16,-21 21 15,22-21 1,-1 0 31,0 0-31,-21-21-16,0 0 15,21 21-15</inkml:trace>
  <inkml:trace contextRef="#ctx0" brushRef="#br0" timeOffset="10331.87">14605 5821 0,'0'0'0,"21"0"0,-21-21 0,0 0 15,-21 21 32,0 0-47,0 21 0,-1-21 16,1 21-16,0 0 0,-21 0 0,21 0 15,-1 1-15,1-1 0,-21-21 0,21 21 16,0 0-16,-22 0 0,22 0 16,0 1-16,-21-22 0,20 21 0,1 0 15,0-21-15,0 21 0,0 0 0,0-21 16,-1 21-16,1-21 0,0 22 15,0-22-15,21 21 16,-21-21-16,0 0 16</inkml:trace>
  <inkml:trace contextRef="#ctx0" brushRef="#br0" timeOffset="13316.4">11176 3747 0,'-21'0'16,"0"0"-16,42 0 47,0-22-32,-21 1-15,0 0 0,0 0 16,0 0 0,0 0-16,0-1 15,0 1-15,0 0 0,-21 21 0,0-21 0,-1 0 16,1 21-16,0 0 0,0-21 16,0 21-16,0 0 0,-1 0 15,1 0-15,0 0 0,0 0 0,0 21 16,0-21-16,-22 21 0,22 0 0,0 0 15,-21 0-15,20 22 0,1-22 0,0 21 16,21-21-16,0 1 0,-21 20 16,21-21-16,0 21 0,0-20 0,0-1 15,0 0-15,0 0 0,0 0 0,0 0 16,0 1-16,0-1 0,21-21 16,0 21-16,0-21 0,1 0 15,-1 0-15,0 0 0,0-21 16,0 0-16,0 21 0,1-22 15,20 1-15,-21 0 0,0 0 0,0 0 16,1 0-16,-1-1 0,0-20 16,-21 21-16,0 0 0,21 0 0,-21-22 15,0 22-15,0 0 0,0-21 0,0 20 16,0 1-16,-21 21 31,0 21-31,21 1 16,-21-1-16,21 0 0,-22 0 15,22 0-15,0 0 0,0 22 0,0-22 16,0 0-16,0 21 0,0-20 16,0-1-16,0 0 0,0 21 0,0-21 15,0 1-15,22-1 0,-1 0 16,-21 0-16,21-21 0,0 21 16,0-21-16,0 0 15,1 0-15,-1 0 0,0-21 16,0 0-16,0 0 0,0 0 15</inkml:trace>
  <inkml:trace contextRef="#ctx0" brushRef="#br0" timeOffset="13560.27">11726 3683 0,'-21'0'0,"0"0"0,0 0 15,42 0 17,0 0-32,21 0 15,-20-21-15,-1 21 0,0 0 0,0 0 16,0 0-16,0 0 0,1 0 0,-1 0 16,-21 21 15,-21 0-31</inkml:trace>
  <inkml:trace contextRef="#ctx0" brushRef="#br0" timeOffset="13732.16">11599 3874 0,'0'0'0,"-21"21"16,42-21 31,0 0-47,1 0 0,-1-21 15,0 21-15,0 0 0,0 0 16,22 0-16,-22-22 0,0 22 16,0 0-16,0-21 0,22 21 0</inkml:trace>
  <inkml:trace contextRef="#ctx0" brushRef="#br0" timeOffset="14432.76">12404 3598 0,'0'0'0,"0"-21"15,0 0 1,21 21-16,-21-21 16,21 21-16,0 0 0,21 0 15,-20 0-15,-1 0 0,0 0 16,0 0-16,0 0 15,-21 21 17,-21-21-17,0 0-15,0 0 0,0 0 16,-1 0-16,1 0 0,0 0 0,0 0 16,-21 0-16,20 0 0,1 0 15,-21 21-15,21-21 0,0 0 16,-22 0-16,22 21 0,0-21 0,0 0 15,0 22-15,-1-22 0,1 21 0,21 0 16,-21-21-16,21 21 16,-21-21-16,21 21 0,0 0 15,0 1 1,21-22 15,0 0-31,0 0 0,1 0 16,-1 0-16,0 0 15,0 0-15,0 0 0,0 0 0,1 0 16,-1 0-16,0 0 0,0 0 16,0 0-16,0 0 0,1 0 0,-1 0 15,0 21-15,-21 0 0,21 0 16,-21 0-16,0 0 0,0 1 16,0-1-16,0 0 15,-21 0-15,0 0 0,21 0 0,-43 1 16,22-1-16,0-21 0,-21 21 0,21 0 15,-1-21-15,-20 21 0,21-21 0,0 0 16,0 0-16,-22 0 0,22 0 16,0 0-16,0 0 15,21-21 17,21 21-32,0 0 0,0-21 15,0 21-15,1-21 0,-1 21 16,0-21-16,21-1 0</inkml:trace>
  <inkml:trace contextRef="#ctx0" brushRef="#br0" timeOffset="14889.9">12679 3704 0,'0'0'0,"0"-21"0,21 21 15,-21-21-15,0 0 0,0 42 47,0 0-47,-21 0 0,21 0 0,0 1 16,0-1-16,-21 0 0,21 0 15,-22 0-15,22 22 0,0-22 0,0 0 16,0 0-16,0 0 0,0 0 0,0 1 16,0-1-16,0 0 0,0 0 0,22-21 15,-1 21-15,0-21 16,0 0-16,0 0 15,0 0-15,1-21 0,-1 21 0,0-21 16,0 0-16,0 0 0,-21-1 0,21 1 16,-21 0-16,22 0 0,-22 0 0,0-22 15,0 22-15,0-21 0,0 21 16,0 0-16,0-1 0,0-20 0,0 21 16,0 0-16,-22 21 0,1-21 0,0 21 15,0 0-15,0 0 0,0 0 16,-1 0-16,1 0 15,21 21-15,-21 0 0,21 0 16,0 0-16,0 0 16,0 1-16,21-22 15,0 0-15,1 0 16,-1 0-16,0 21 0</inkml:trace>
  <inkml:trace contextRef="#ctx0" brushRef="#br0" timeOffset="15180.73">13081 3852 0,'21'0'0,"0"0"16,0 0-16,1 0 16,-1 0-16,0 0 15,0-21 1,-21 0-1,-21 21 1,0 0 0,0 0-1,-1 0-15,22 21 16,0 0 0,22-21 15,-1 0-31</inkml:trace>
  <inkml:trace contextRef="#ctx0" brushRef="#br0" timeOffset="15824.45">13737 3725 0,'0'0'0,"0"-21"16,0 0-16,0 0 15,-21 21 1,0 0-16,0 0 0,-1 0 16,1 0-16,0 0 15,0 0-15,0 0 0,0 21 0,-1 0 16,1-21-16,21 21 0,-21 1 16,21-1-16,-21-21 0,21 21 0,-21 0 15,21 0-15,0 0 0,0 1 16,21-22-1,0 0-15,0 0 16,0 0-16,1 0 0,-1 0 16,0 0-16,-21-22 0,21 22 0,0-21 15,0 21-15,-21-21 0,22 0 16,-22 0-16,21 21 16,-21-21-16,-21 42 62,21 0-62,-22-21 16,22 21-16,0 0 0,0 0 0,0 1 15,-21-1-15,21 0 0,0 21 0,-21-21 16,21 1-16,0-1 0,0 21 0,0-21 16,0 0-16,0 1 0,0-1 15,0 0-15,-21 0 0,21 0 0,-21 0 16,0 1-16,-1-22 15,1 21-15,0-21 0,0 0 16,0 0-16,0 0 16,-1 0-16,1 0 0,0 0 15,0 0-15,21-21 0,-21-1 16,21 1 15,21 21-31,0-21 16,0 21-16,0-21 0,1 21 15,-1-21-15,0 0 0</inkml:trace>
  <inkml:trace contextRef="#ctx0" brushRef="#br0" timeOffset="16647.98">13928 3937 0,'0'0'15,"21"0"-15,-21-21 0,0 0 0,21 21 0,0-21 16,0-1-16,0 1 0,1 0 0,-1 0 16,0 0-16,0 0 0,0-1 0,0 1 15,-21 0-15,22 0 0,-1 0 16,0 0-16,-21-1 0,0 1 0,0 0 16,0 0-16,0 0 0,0 0 15,0-1 1,-21 22-1,0 0 1,21 22-16,-22-1 16,1-21-16,21 21 0,0 0 0,-21 0 15,0 22-15,0-22 0,0 0 16,21 21-16,-22-21 0,1 22 0,0-22 16,0 21-16,0 1 0,0-1 0,-1 0 15,1 1-15,0-1 0,21 0 0,-21 1 16,0-1-16,0 0 15,-1 1-15,22-1 0,-21 0 0,0-21 16,21 22-16,-21-1 0,21 0 0,0-20 16,-21 20-16,21-21 0,-21 0 0,21 0 15,0 22-15,0-22 0,0 0 0,0 0 16,0 0-16,0 1 0,0-1 16,0 0-16,21-21 15,0 0 1,0 0-16,0 0 0,0-21 15,1 21-15,-1-21 0,0 21 16,0-22-16,-21 1 0,21 21 0,0-21 16,1 0-16,-1 0 0,-21 0 15,0-1-15,21 1 0,-21 0 16,0 0-16,0-21 0,0 20 0,0-20 16,0 21-16,0-21 0,-21 20 0,0-20 15,-1 21-15,1 0 0,0-22 0,21 22 16,-21 0-16,0 21 0,0-21 0,-1 21 15,1 0-15,0-21 0,0 21 16,0 0-16,42-21 47,0 21-47,0 0 16,0 0-16,1-22 0,-1 22 0,21-21 15,-21 21-15,0 0 0,22 0 16,-22-21-16,0 21 0,0 0 0,0 0 15,1-21-15,-1 21 0,0 0 16,0 0 0,0 0-1,0 0 1,-21 21-16,0 0 16,22-21-16</inkml:trace>
  <inkml:trace contextRef="#ctx0" brushRef="#br0" timeOffset="26356.28">8890 7451 0,'-21'21'15,"0"-21"1,-1 0-1,1 0 1,0 0-16,0 0 0,0 0 16,0 0-1,-1 21-15,1-21 16,0 0-16,0 0 16,0 0-16,0 0 15,-1 0 1,1 0-16,0 0 15,0 0 1,0 0-16,0 0 0</inkml:trace>
  <inkml:trace contextRef="#ctx0" brushRef="#br0" timeOffset="27816.35">8149 7535 0,'-21'0'16,"42"0"-16,-63 0 0,21 0 15,-1 0-15,1 0 16,0 0-16,0 0 0,21 22 15,-21-22-15,0 0 16,-1 0-16,1 0 16,0 0-16,0 0 0,0 21 15,0-21-15,-1 0 0,1 0 0,0 0 16,0 0-16,0 0 16,0 0-16,-1 0 0,1 0 15,0 0-15,0 0 16,0 0-1,42 0 64,0 0-64,0 0-15,0 0 0,1 0 0,-1 0 16,0 0-16,0 0 0,0 0 0,0 0 15,22 0-15,-22 0 0,21 0 16,-21 0-16,22 0 0,-22 0 0,21 0 16,-21 0-16,22 0 0,-1 0 0,-21 0 15,22 0-15,-22 0 0,0 0 16,21 0-16,-21 0 0,22 0 16,-22 0-16,21 0 0,-21 0 0,22 0 15,-22 0-15,21 0 0,1 0 0,-22 0 16,21 0-16,0 0 0,-20 0 0,20 0 15,0 0-15,1 0 0,-1 0 16,0 0-16,1 0 0,-1 0 0,0 0 16,1 0-16,-1 0 0,-21 0 0,21 0 15,1 0-15,-1 0 0,0 0 0,-20 0 16,20 0-16,0 0 0,-21 0 0,22 0 16,-22 0-16,21 0 0,1 0 15,-22-21-15,21 21 0,0 0 16,-20 0-16,20 0 0,0 0 0,-21 0 15,22 0-15,-22 0 0,21 0 0,-21 0 16,22 0-16,-22 0 0,0 0 0,21 0 16,-20 0-16,-1 0 0,-21-22 15,21 22-15,0 0 0,0 0 0,0 0 16,1 0-16,-1 0 31,0 0-15,-42 0 31,0 0-47,-1-21 15,1 21-15,0 0 16,0 0-16,0-21 0,0 21 16,-1-21-16,1 21 0,0 0 0,0-21 15,0 21-15,0 0 0,-1 0 0,-20-21 16,21 21-16,0 0 0,0 0 0,-1 0 15,-20 0-15,21 0 0,0 0 0,0 0 16,-1 0-16,1 0 0,0 0 16,0 0-16,0 0 15,0 0 1,42 0 31,0 0-47,0 0 0,0 0 15,0 0-15,1 0 0,-1 0 16,0 21-16,21-21 0,-21 0 0,22 0 16,-22 0-16,21 0 0,1 0 15,-22 0-15,21 0 0,0 0 0,-20 0 16,20 0-16,-21 0 0,0 21 0,0-21 16,1 0-16,-1 0 0,0 0 0,0 0 15,-21 21 48,-21-21-63,0 21 15,0-21-15,-1 21 0,1-21 0,0 22 16,0-1-16,0-21 0,-22 21 16,22-21-16,-21 21 0,21 0 0,-22-21 15,22 21-15,-21 1 0,21-22 0,0 21 16,-1-21-16,1 21 0,0-21 0,0 21 15,0-21-15,0 0 0,21 21 16,-22-21-16,22 21 31,-21-21-31,21-21 47,0 0-31,0 0-16,-21 0 15</inkml:trace>
  <inkml:trace contextRef="#ctx0" brushRef="#br0" timeOffset="33020.53">15176 8065 0,'-84'42'15,"63"-42"-15,-1 21 0,1 0 16,0 0-16,0 1 0,21-1 0,-21 0 16</inkml:trace>
  <inkml:trace contextRef="#ctx0" brushRef="#br0" timeOffset="33948.51">15261 8403 0,'0'0'0,"-21"0"0,0 0 16,0 0-16,-1 0 15,1 0 1,0 0 15,0 21-31,0-21 31,42 0 32,0 0-63,0 0 15,0 0-15,22 0 0,-22 0 16,21 0-16,22 0 0,-22 0 0,0 0 16,1 0-16,20 0 0,-20 0 0,-1 0 15,21 0-15,-20 22 0,-1-22 0,0 0 16,-20 0-16,20 0 0,-21 0 0,0 0 16,0 0-16,1 0 0,-1 0 78,-42 0-31,-1 0-47,1 0 15,0 0-15,0 0 0,0 0 16,0 0-16,-1 0 0,1 0 15</inkml:trace>
  <inkml:trace contextRef="#ctx0" brushRef="#br0" timeOffset="34588.73">15092 8530 0,'0'0'0,"-21"21"16,-1-21-1,1 0-15,0 0 16,0 0 0,21 22-1,21-22 17,0 0-17,0 0-15,1 0 0,20 0 16,-21 0-16,0 0 0,22 0 0,-1 0 15,0 0-15,1 0 0,-1 0 0,0 0 16,1 0-16,20 0 0,-21 0 0,1 0 16,-1 0-16,0 0 0,-20 0 0,20 0 15,-21 0-15,21 0 0,-20-22 0,-1 22 16,0 0-16,0 0 0,0 0 16,0 0-16,-21-21 15,22 21-15,-1 0 16,-42 0 62,-1 0-78,1 0 0,0 0 16,0 0-16,0 0 0,0 0 15,-1 0-15,1 0 0,0 0 0,0 21 16,0-21-16,0 0 0,-1 0 15,-20 0-15,21 0 0,-21 0 0,20 22 16,-20-22-16,21 0 0</inkml:trace>
  <inkml:trace contextRef="#ctx0" brushRef="#br0" timeOffset="34956.51">15028 8594 0,'0'0'0,"-21"21"0,0-21 16,0 0-16,0 0 15,63 0 17,-21 0-17,0 0-15,22 0 0,-22 0 0,21 0 16,0 0-16,1 0 0,-1 0 0,0 0 16,22 0-16,-22 0 0,1 0 15,-1 0-15,0 0 0,-21 0 0,22 0 16,-22 0-16,0 0 0,21 0 0,-20-21 15,-1 21-15,0 0 16,-21-21 78,0-1-79,0 1-15,0 0 16</inkml:trace>
  <inkml:trace contextRef="#ctx0" brushRef="#br0" timeOffset="37224.71">19727 6816 0,'0'-21'16,"21"21"0,1 0-16,-1 0 0,21 0 0,-21 0 15,22-22-15,-1 22 0,0 0 16,-21 0-16,22 0 0,-1-21 0,-21 21 16,22 0-16,-22 0 0,0 0 0,-42 0 31,0 0-16,-1 0-15,1 0 0,0 0 0,-21 0 16,21 0-16,-1 0 16,1 0-16</inkml:trace>
  <inkml:trace contextRef="#ctx0" brushRef="#br0" timeOffset="37669.44">19643 6773 0,'0'0'0,"0"22"0,-22-1 0,22 0 16,-21 0-16,21 0 0,-21 0 15,21 1-15,-21-22 0,21 21 0,0 0 16,0 0-16,0 0 0,-21 0 16,21 1-16,0-1 15,-21-21-15,42 0 47,0 0-31,0 0-16,0-21 0,0 21 15,1-22-15,-1 22 0,0 0 0,0 0 16,0-21-16,0 21 0,22 0 0,-22 0 16,0 0-16,0 0 0,0 0 0,22 0 15,-22 0-15,0 0 0,0 21 16,-21 1-16,21-1 0,-21 0 16,0 0-16,0 0 0,0 0 15,0 1-15,-21-1 0,0 0 0,0 0 16,0 0-16,0 0 0,-22-21 15,22 22-15,-21-1 0,-1-21 0,22 21 16,0-21-16,-21 0 0,21 0 0,-1 21 16,1-21-16,0 0 0,0 0 15,0 0-15,21-21 32,0 0-32,21 0 15,0 21-15,0-22 0</inkml:trace>
  <inkml:trace contextRef="#ctx0" brushRef="#br0" timeOffset="38137.21">20447 6816 0,'0'0'0,"0"-21"16,-21 21-16,0 0 15,-1 0-15,1 0 16,21 21-16,-21 0 0,0 0 0,21 0 16,-21 0-16,0 1 0,21 20 0,0-21 15,0 0-15,-22 22 0,22-22 16,-21 0-16,21 21 0,0-21 0,0 1 16,0-1-16,0 21 0,0-21 15,0 0-15,21 1 0,1-22 16,-1 0-16,0 0 0,0 0 15,0 0-15,22 0 0,-22 0 0,0 0 16,0-22-16,0 1 0,22 0 16,-22 0-16,0 0 0,-21-22 0,21 22 15,0 0-15,-21-21 0,0 21 0,0-22 16,0 22-16,0-21 0,0 21 0,0-1 16,0-20-16,-21 21 0,0 0 15,0 21-15,21-21 0,-21-1 0,-1 22 16,1 0-16,0 0 15,0 0-15,0 0 0,21 22 16,0-1-16,-21 0 0,21 0 16,0 0-16,0 0 15,0 1-15,0-1 0,21-21 16,0 21-16</inkml:trace>
  <inkml:trace contextRef="#ctx0" brushRef="#br0" timeOffset="38337.08">20786 7006 0,'21'0'93</inkml:trace>
  <inkml:trace contextRef="#ctx0" brushRef="#br0" timeOffset="38964.83">21357 6964 0,'0'0'0,"0"-21"0,0 0 0,0-1 16,0 1-16,0 0 15,0 0-15,-21 21 0,21-21 16,-21 21-16,0-21 0,-1 21 16,1 0-16,0 0 0,0 0 15,21 21-15,-21-21 0,0 21 16,-1 0-16,1-21 0,0 21 0,0 0 15,0 1-15,21-1 0,0 0 0,-21 0 16,21 0-16,0 0 16,0 1-16,0-1 0,0 0 15,21-21-15,0 0 16,0 0-16,0 0 0,0 0 0,1 0 16,-1 0-16,0-21 0,0 21 15,0-21-15,0-1 0,1 22 16,-22-21-16,0 0 0,21 0 15,-21 0-15,21 21 16,-21-21 0,0 42-1,0 0-15,-21-21 16,21 21-16,0 0 0,-21 0 0,21 1 16,-22-1-16,22 0 0,0 21 0,0-21 15,0 1-15,0 20 0,0-21 16,0 0-16,0 22 0,0-22 0,0 0 15,0 0-15,0 0 0,-21 0 0,21 1 16,-21-1-16,0 0 16,0-21-16,0 0 0,-1 0 15,1 0-15,0 0 16,0 0-16,0 0 0,0 0 16,-1-21-16,1 21 0,0 0 0,21-21 15,0-1 1,0 1-16,0 0 15,21 21-15,-21-21 0,21 0 16,22 21-16,-22-21 0</inkml:trace>
  <inkml:trace contextRef="#ctx0" brushRef="#br0" timeOffset="39704.69">21759 7154 0,'0'0'0,"43"-42"16,-22 21-16,0 0 0,0 0 15,0-1-15,0 1 0,-21 0 16,0 0-16,22 0 0,-22 0 0,21-1 16,-21 1-16,0 0 0,0 0 0,21-21 15,-21 20-15,0 1 0,0 0 16,0 0-16,0 0 0,0 0 0,-21 21 31,21 21-31,-21 0 16,-1 0-16,1 0 0,21 22 0,-21-22 15,0 21-15,0 0 0,0 1 16,-1-1-16,22 22 0,-21-22 0,0 21 16,21-20-16,-21 20 0,21 1 0,0-22 15,0 22-15,-21-1 0,21 1 0,-21-22 16,21 21-16,0 1 0,0-22 0,-22 22 15,22-1-15,-21 1 0,0-22 0,21 22 16,0-22-16,0 21 0,0-20 0,-21-1 16,21-21-16,0 22 0,0-22 15,0 0-15,0 21 0,21-21 16,-21 1-16,21-22 0,0 0 16,1 21-16,-1-21 0,0 0 15,0 0-15,21 0 0,-20-21 0,-1 21 16,0-22-16,0 1 0,0 0 0,0 0 15,1 0-15,-1-22 0,0 22 0,0-21 16,-21 0-16,0-1 0,0 1 0,0 0 16,0-1-16,0-20 0,0 20 0,-21 1 15,0 0-15,-22 21 0,22-22 0,-21 1 16,0 21-16,20-22 0,-41 22 16,21 0-16,-1 21 0,1-21 0,0 0 15,-1 21-15,22 0 0,-21-21 16,21 21-16,-1 0 0,22-22 15,22 22 1,-1 0-16,0 0 0,0-21 16,21 21-16,1 0 0,-22 0 0,21-21 15,1 21-15,-1 0 0,0-21 16,1 0-16,-22 21 0,21-21 0,0 21 16,-20-22-16,-1 22 0,0-21 0,21 21 15,-21-21-15,1 21 0,-1 0 0,0-21 16,0 21-16,0 0 0</inkml:trace>
  <inkml:trace contextRef="#ctx0" brushRef="#br0" timeOffset="41624.16">8594 7366 0,'0'21'47,"-22"-21"-32,1 21-15,0-21 16,0 0-16,0 0 0,0 22 16,-22-22-16,22 0 0,0 0 0,-21 0 15,20 0-15,1 0 0,-21 0 16,21 0-16,-22 0 0,22 0 0,-21 0 16,21 0-16,0 0 0,-22 0 0,22 0 15,0 0-15,-21 0 0,20 0 0,1 21 16,0-21-16,0 0 0,0 0 15,0 0 1,42 0 0,0 0-1,0 0-15,0 0 0,0 0 0,22 0 16,-22 0-16,21 0 16,1 0-16,-1 0 0,21 0 0,-20 0 15,20 0-15,1 0 0,-1 0 0,1 0 16,-1 0-16,22 0 0,0 0 0,-1 0 15,-20 0-15,20 0 0,1-21 16,0 21-16,-22 0 0,1 0 0,-1 0 16,-20 0-16,20-22 0,-21 22 0,1 0 15,-1 0-15,0 0 0,-20-21 0,20 21 16,-21 0-16,0 0 0,0 0 0,1 0 16,-1 0-1,0-21-15,-42 21 125,21-21-125,-21 21 16,-1 0-16,1-21 0,0 0 15,0 21-15,21-22 16,-21 22-16,0 0 0,-1-21 0,1 21 16,21-21-16,-21 21 0,0 0 15,21-21 1,0 42 15,21-21-15,0 0-16,0 21 0,1-21 0,-1 0 15,0 21-15,0-21 0,0 0 0,0 22 16,22-22-16,-22 0 0,21 0 16,-21 21-16,22-21 0,-22 0 15,21 0-15,1 0 0,-22 0 0,21 0 16,-21 0-16,0 0 0,1 0 0,-1 0 16,0 0-16,-21 21 31,0 0-16,0 0-15,-21 0 16,0 1-16,-1-1 0,1 0 0,21 0 16,-21 0-16,0 0 0,0 1 0,0 20 15,-1-21-15,1 0 0,0 0 16,0 1-16,-21 20 0,20-42 0,1 21 16,0 0-16,0 0 0,21 1 15,-21-22-15,0 0 16,21 21-16,-22-21 15,22-21 32</inkml:trace>
  <inkml:trace contextRef="#ctx0" brushRef="#br0" timeOffset="43936.84">8086 7641 0,'0'21'31,"-22"-21"-16,1 0 1,0 0 0,0 0-16,21 22 0,-21-22 15,0 0-15,-1 0 16,1 0-16,0 21 16,0-21-16,0 0 0,0 0 0,-1 0 15,1 0-15,0 21 16,0-21-16,0 0 15,0 0-15,-1 0 0,1 21 16,0-21-16,0 0 0,0 0 16,0 0-16,-1 21 0,1-21 15,0 0-15,0 0 16,0 21-16,0-21 16,-1 0-16,1 0 0,0 0 15,0 0-15,0 0 0,0 0 16,-1 22-16,1-22 0,0 0 0,0 0 15,0 0-15,0 0 0,-1 0 0,1 0 16,0 0-16,0 0 0,0 0 16,0 0-16,-22 0 0,22 0 0,0 0 15,-21 0-15,20 0 0,-20 0 16,21 0-16,-21 0 0,20 0 0,1 0 0,-21 0 16,21 0-16,0 0 0,-22 0 0,22 0 15,0 0-15,0-22 16,0 22-16,-22-21 0,22 21 0,0 0 15,0 0-15,0-21 0,-1 21 0,1 0 16,0-21-16,0 21 0,0 0 0,0-21 16,-22 0-16,22 21 0,0 0 0,0-22 15,0 22-15,-1-21 0,1 21 16,0-21-16,0 21 0,0-21 0,0 21 16,-1-21-16,1 21 0,-63-43 15,62 22-15,1 21 0,0-21 16,0 0-16,0 21 0,-22-21 15,22 0-15,0-1 0,0 1 0,-21 0 16,20 21-16,1-21 0,0 0 16,-21 0-16,21-1 0,-1 1 0,1 0 15,21 0-15,-21 0 0,0 0 16,0-1-16,21 1 0,-21 0 0,21 0 16,-22 0-16,1 0 0,21-1 0,0 1 15,-21 0-15,0 0 0,21 0 0,0 0 16,-21-1-16,0 1 0,21 0 0,-22 0 15,22-21-15,-21 20 0,21 1 16,0 0-16,0-21 0,-21 21 0,21-22 16,-21 22-16,21-21 0,-21-1 0,21 22 15,0-21-15,-21 0 0,-1 20 0,22-20 16,-21 0-16,0 21 16,21-22-16,0 22 0,-21-21 0,21 21 15,-21-22-15,21 22 0,-21-21 0,21 21 16,0-22-16,0 1 0,-22 21 0,22-22 15,0 1-15,0 0 0,0-1 16,0 1-16,0 0 0,0-1 0,0 1 16,0 21-16,0-21 0,0-1 0,0 1 15,0 0-15,0 20 0,0-20 0,22 0 16,-22-1-16,21 1 0,-21 0 16,0-1-16,21 1 0,0 0 0,0-1 15,-21 1-15,21-21 0,1 20 0,-1 1 16,-21 0-16,21-1 0,0 1 15,0 21-15,0-22 0,1 1 16,-1 0-16,0-1 0,21 22 0,-21-21 16,1 0-16,-1-1 0,0 1 0,21 21 15,-21-22-15,1 1 0,20 0 0,-21-1 16,21 1-16,-20 0 0,20-1 16,-21 22-16,21-21 0,1 21 0,-22-22 15,21 22-15,1-21 0,-22 21 0,21 0 16,0-22-16,-20 22 0,20 0 0,0 0 15,-21-22-15,22 22 0,-1 0 16,-21-21-16,22 21 0,-1-1 0,0 1 16,1-21-16,-1 21 0,0 0 15,1-22-15,-1 22 0,0 0 16,1-21-16,20 20 0,-21 1 0,1 0 16,20 0-16,-20 0 0,-1 0 0,0-1 15,1 22-15,-1-21 0,0 0 0,1 0 16,-22 21-16,21-21 0,0 0 0,-20 21 15,20-22-15,0 1 0,-21 21 16,22-21-16,-1 0 0,0 21 0,1-21 16,-1 21-16,0-21 0,1-1 0,-1 22 15,0-21-15,22 21 0,-22 0 16,1-21-16,-1 21 0,0 0 16,1-21-16,-22 21 0,21 0 0,0-21 15,-20 21-15,20 0 0,-21 0 0,0-21 16,0 21-16,1-22 0,-1 22 15,0 0-15,0 0 0,-21-21 16,21 21-16,-21-21 16,21 21 15,-21-21-31,0 0 16,-21 21-16,0 0 15,21-21-15,-21 21 16,0 0-16,21-22 15,-21 22-15,-1 0 0,1 0 0,0-21 16,0 21-16,0 0 16,21-21-16,-21 21 0,-1-21 0,1 21 15,0 0-15,42 0 63,0 0-48,1 0-15,-1 0 0,21 0 16,-21 0-16,0 21 16,1-21-16,-1 0 0,0 0 0,0 0 15,0 0-15,22 0 0,-22 0 16,0 0-16,0 0 0,21-21 0,-20 21 16,-1 0-16,0 0 0,0-21 0,0 21 15,0-21-15,1 21 16,-22-22-16,-22 44 47,1-1-47,0 0 15,0 0-15,0 0 0,21 0 16,-21 22-16,-1-22 0,1 21 16,0 1-16,0-22 0,0 21 0,0-21 15,-1 22-15,1-22 0,21 21 0,-21-21 16,0 0-16,0 1 0,0-1 0</inkml:trace>
  <inkml:trace contextRef="#ctx0" brushRef="#br0" timeOffset="52336.67">10139 6752 0,'0'-21'32,"0"0"-17,0 0 1,21 21-16,-21-21 0,0-1 15,0 1 17,0 42 15,0 1-47,0-1 15,0 0-15,0 0 0,-21 0 16,21 0-16,0 1 0,0-1 0,0 0 15,0 0-15,0 0 0,-21 0 16,21 1-16,0-1 0,0 0 16,0 0-16,0 0 15,0 0 1,0-42 46,0 0-62,0 0 0,0 0 16</inkml:trace>
  <inkml:trace contextRef="#ctx0" brushRef="#br0" timeOffset="52692.47">10245 6583 0,'0'-21'16,"0"42"31,0 0-47,-22-21 0,22 21 0,0 0 15,-21 1-15,21-1 0,0 0 16,0 0-16,0 0 0,0 0 15,0 1-15,0-1 0,0 0 0,0 0 16,-21 0-16,21 0 0,0 1 16,-21-1-16,21 0 0,0 0 15,0 0 17,-21-21-17,0 0 1</inkml:trace>
  <inkml:trace contextRef="#ctx0" brushRef="#br0" timeOffset="53520.55">9842 6922 0,'-21'-22'16,"0"22"-16,21-21 16,21 21 31,0 0-47,-21 21 15,22 1-15,-1-1 16,-21 0-16,21 0 0,-21 0 15,21-21-15,-21 21 0,21 1 0,-21-1 16,21 0-16,1 0 16,-22 0-1,0 0 1,21-21-16,0 0 31,-21-21-31,0 0 0,21 21 16,-21-21-16,21 21 0,0-21 15,-21 0-15,22-1 0,-22 1 0,21 21 16,0-21-16,0 0 0,-21 0 0,21 0 16,0-1-16,1 22 0,-1-21 0,0 0 15,0 21-15,-21-21 16,21 21-16,0 0 16,-21 21 15,0 0-31,-21 0 15,0 1-15,0-1 16,0 0-16,0-21 0,-1 21 16,1-21-16,0 21 0,0 0 0,0-21 15,0 22-15,-1-1 0,1-21 0,0 21 16,0-21-16,21 21 0,-21-21 16,0 21-16,-1-21 0,22 21 0,-21 1 15,21-44 126,0 1-110,-21 21-31,21-21 0,-21 21 16,21-21-16,0 0 15,-21 21-15,21-21 16,-21 21 0</inkml:trace>
  <inkml:trace contextRef="#ctx0" brushRef="#br0" timeOffset="55651.86">21611 508 0,'-21'0'0,"0"0"0,0 0 16,42 0 31,0 0-47,0 0 15,21 0-15,-20 0 0,20 0 0,-21 0 16,21 0-16,-20 0 0,20-21 0,-21 21 16,0 0-16,0 0 0,1 0 0,-1 0 15,-42 0 17,-1 0-32,1 0 0,0 0 15,0 0-15,-21 0 0,20 0 16,1 0-16,0 0 0,0 0 0,0 0 15,0 0-15,-1 0 0,1 0 16,0 0-16,0 0 0,0 0 0,0 0 16,-1 21-16,1-21 15,0 0-15,21 21 0,-21-21 0,0 21 16,21 1-16,-21-22 0,21 21 0,0 0 16,-22 0-16,22 0 0,-21 0 0,21 1 15,-21 20-15,21-21 0,0 0 16,0 0-16,-21 1 0,21-1 0,0 0 15,-21 0-15,21 0 0,0 0 16,21-21 15,0 0-31,-21-21 0,21 0 16,0 21-16,-21-21 0,22 0 0,-1 0 16,0 21-16,0-22 0,0 1 15,0 21-15,1-21 0,20 21 0,-21-21 16,0 21-16,22 0 0,-22 0 0,21 0 15,-21 0-15,22 0 0,-22 0 0,0 0 16,0 0-16,0 21 0,0 0 16,-21 0-16,22 1 0,-22-1 15,0 0-15,0 0 0,0 0 0,0 0 0,0 22 16,-22-22-16,1 0 0,0 0 16,0 0-16,0 1 0,-22-22 0,22 21 15,0 0-15,0-21 0,0 0 16,21 21-16,-21-21 0,-1 0 0,1 0 15,0 0-15,0 0 16,0 0-16,21-21 31,0 0-31,0 0 16,21-1-16,0 22 16,0-21-16,0 0 0</inkml:trace>
  <inkml:trace contextRef="#ctx0" brushRef="#br0" timeOffset="56136.58">22183 635 0,'0'0'0,"42"-42"16,-21 42-16,-21-21 16,0 42 15,0 0-31,-21 0 0,0 0 15,0 0-15,21 1 0,0 20 0,-22-21 16,22 21-16,-21 1 0,0-22 16,21 21-16,0 1 0,0-22 0,0 21 15,0-21-15,0 0 0,0 22 0,0-22 16,0 0-16,0 0 0,21-21 16,-21 21-16,21 1 0,1-22 0,-1 0 15,0 0-15,0 0 0,0 0 16,0 0-16,1 0 0,-1-22 0,0 1 15,0 21-15,0-21 0,0 0 0,1-21 16,-22 20-16,0 1 0,0-21 16,0 0-16,0-1 0,0 1 0,0 21 15,0-22-15,0 1 0,0 21 0,-22-21 16,22 20-16,-21 1 0,0 0 16,21 0-16,-21 21 0,0 0 15,0 0-15,-1 0 16,1 0-1,21 21-15,0 0 0,-21 0 16,21 1-16,0-1 16,0 0-16,0 0 15,0 0-15,21-21 16,-21 21-16,21-21 0</inkml:trace>
  <inkml:trace contextRef="#ctx0" brushRef="#br0" timeOffset="56340.68">22712 868 0,'21'0'78,"0"0"-62,0 0-16</inkml:trace>
  <inkml:trace contextRef="#ctx0" brushRef="#br0" timeOffset="56920.34">23283 762 0,'0'0'0,"43"-42"16,-43 21-16,21 21 0,-21-22 0,0 1 16,0 0-16,0 0 0,0 0 15,0 0-15,0-1 16,-21 22-16,21-21 16,-22 21-16,1 0 0,0 0 0,0 0 15,0 0-15,21 21 0,-21 1 0,-1-22 0,1 21 16,0 0-16,21 0 15,-21 0-15,21 0 0,-21 1 16,21-1-16,0 0 0,0 0 0,0 0 16,0 0-16,0 1 15,0-1-15,21-21 16,0 0-16,0 0 16,0 0-16,1 0 0,-1-21 15,0 21-15,-21-22 0,21 1 16,-21 0-16,21 21 0,-21-21 15,0 0-15,0 0 0,0-1 16,0 44 31,0-1-47,0 0 0,0 0 16,0 0-16,0 22 0,0-22 15,0 21-15,0-21 0,0 22 0,0-22 16,0 21-16,0-21 0,0 0 0,0 22 15,0-22-15,0 0 0,0 0 16,0 0-16,0 1 0,0-1 16,0 0-1,-21-42 17,21 0-17,0-1-15,0 1 0</inkml:trace>
  <inkml:trace contextRef="#ctx0" brushRef="#br0" timeOffset="57708.64">23728 847 0,'0'0'0,"0"-21"16,0-1-16,21 1 0,0 0 15,-21 0-15,21 0 16,0 0-16,1-1 16,-22 1-16,0 0 0,21 0 0,-21 0 15,21 0-15,-21-1 0,0 1 16,0 0-16,0 0 16,0 42 15,-21 0-31,0 0 0,-1 1 0,22-1 15,0 0-15,-21 21 16,0-21-16,0 22 0,21 20 0,-21-20 16,0-1-16,21 21 0,0-20 0,-22-1 15,1 22-15,21-22 0,0 21 0,0-20 16,0-1-16,-21 22 0,21-22 16,0 0-16,0 1 0,0 20 0,0-21 15,0 1-15,0 20 0,0-20 0,0-1 16,0 0-16,0-21 0,21 1 0,-21 20 15,21-21-15,1 0 0,-1 0 16,0-21-16,0 0 0,0 0 16,0 0-16,1 0 0,-1 0 0,0 0 15,0 0-15,0 0 0,22-21 16,-22 0-16,0 0 0,0 0 0,0 0 16,0-1-16,-21 1 0,22-21 15,-22 0-15,0-64 16,0 63-16,0 22 0,-22-21 0,1 21 15,0-22-15,-21 22 0,21 0 0,-22 0 16,1 0-16,0 0 0,-1 21 16,-20 0-16,20-22 0,22 22 0,-21 0 15,21 0-15,-22 0 0,22 0 0,0 0 16,42 0 15,0 0-31,1 0 16,-1 0-16,0 0 0,0 0 0,21 0 15,-20 0-15,-1-21 0,21 21 0,-21 0 16,0 0-16,1-21 0,-1 21 16,21-21-16,-21 21 0,0 0 15,1-21-15,-1 21 0,-42 0 78,-1 21-78,1-21 0</inkml:trace>
  <inkml:trace contextRef="#ctx0" brushRef="#br0" timeOffset="58468.49">21315 1990 0,'0'0'0,"0"-43"16,0 22-16,0 0 15,0 0 1,0 42-1,0 21 1,0-20-16,0-1 0,-21 21 16,21 0-16,0 1 0,0-22 0,0 21 15,0 1-15,0-1 0,0 0 0,0 1 16,-22-1-16,22 0 0,-21 1 16,21-22-16,0 0 0,0 21 0,0-21 15,0 1-15,0-1 16,21-21-1,1-21 1,-1-1-16,0 1 0,0 0 0</inkml:trace>
  <inkml:trace contextRef="#ctx0" brushRef="#br0" timeOffset="58864.2">21759 2117 0,'0'0'0,"0"-21"0,0-1 16,-21 44 15,0-1-31,0 0 0,0 0 0,-1 0 16,1 0-16,21 1 0,-21 20 0,21-21 15,-21 21-15,21-20 0,0 20 16,0 0-16,0-21 0,0 22 0,0-1 16,0-21-16,0 22 0,0-22 0,21 0 15,0 0-15,0 0 0,1 0 0,-1-21 16,21 0-16,-21 0 0,22 0 15,-22 0-15,0 0 0,21 0 0,-21 0 16,22-21-16,-22 0 0,0 0 16,0 0-16,0-22 0,1 22 0,-1-21 15,-21 0-15,0 20 0,0-20 0,0 0 16,0-1-16,0 1 0,0 21 16,-21-21-16,-1 20 0,1-20 0,0 21 15,21 0-15,-21 21 0,0-21 0,0 21 16,-1 0-16,1 0 0,0 0 15,0 0-15,21 21 16,21-21 0,0 21-16,0-21 0,1 0 15</inkml:trace>
  <inkml:trace contextRef="#ctx0" brushRef="#br0" timeOffset="60068.82">22500 1947 0,'0'0'0,"0"-21"0,0 0 0,0 0 16,-21 21-16,21-21 0,-21 21 15,0 0-15,-1 0 16,1 21-16,21 0 16,-21 0-16,21 22 0,-21-22 15,21 21-15,0 0 0,0-20 0,0 20 16,0 0-16,0 1 0,0-1 15,0 21-15,0-20 0,0-1 0,0 0 16,0 1-16,0-1 0,0-21 0,0 0 16,0 22-16,-21-43 0,21 21 0,0 0 15,0-42 17,0 0-32,0 0 15,0-1-15,0-20 0,0 21 16,0 0-16,0 0 0,21-22 0,0 22 15,0 0-15,0 0 16,1 21-16,20-21 0,-21 21 0,0 0 16,22 0-16,-22 0 0,21 0 0,-21 21 15,22-21-15,-22 21 0,0 0 0,0 0 16,21 0-16,-42 22 0,0-22 16,0 0-16,0 0 0,0 0 0,0 1 15,-21-1-15,0 0 0,0 0 0,-21 0 16,20 0-16,-20 1 0,21-22 0,0 21 15,-22-21-15,22 0 0,0 21 16,0-21-16,0 0 16,42 0 15,0 0-31,0 0 0,0-21 16,1 21-16,-1-21 0,21 21 15,-21-22-15,0 22 0,22-21 0,-22 0 16,21 21-16,-21-21 0,22 0 0,-1 0 15,0-1-15,-20 1 0,20 21 0,-21-21 16,21 0-16,-20 0 0,-1 0 16,0-1-16,0 1 0,0 21 0,0-21 15,1 0-15,-1 21 16,-21 21 0,0 0-1,0 0 1,-21 1-16,21-1 0,-22 0 0,22 0 15,0 0-15,0 0 0,0 1 0,0-1 16,0 0-16,0 0 16,0 0-16,22-21 15,-1 0-15,0 0 0,0 0 0,0 0 16,0 0-16,1 0 0,-1-21 16,0 21-16,0-21 0,-21 0 15,21 21-15,0-21 0,-21-1 0,0 1 16,22 0-16,-1 0 0,-21 0 0,0 0 15,0-1-15,21 1 0,-21 0 16,0 42 15,0 0-31,0 1 0,0-1 16,0 0-16,0 0 0,0 0 0,0 22 16,0-22-16,0 21 0,0 0 15,21-20-15,0 20 0,-21 0 0,21 1 16,1-1-16,-22 0 0,0 1 0,21-1 15,-21 0-15,0 1 0,0 20 0,0-21 16,0 22-16,0-22 0,0 22 0,-21-22 16,-1 0-16,1 1 0,21-1 0,-21 0 15,0-20-15,-21 20 16,20-21-16,1 0 0,0-21 0,0 21 16,0-21-16,0 0 0,-1 0 0,1 0 15,-21 0-15,21-21 0,0 0 0,-1 0 16,1 0-16,21-22 0,0 1 0,-21 0 15,21-1-15,0 1 0,0-21 0,0-1 16,0 22-16,0-22 0,21 1 16,-21 20-16,21-20 0,1-1 0,-1 22 15,0-21-15,21-1 0,-21 22 0,1-22 16,20 1-16,0 20 0,-21 1 0,22 0 16,-1-1-16,0 1 0,1 0 15,-22 21-15,21-1 0,1 1 16,-22 0-16,21 21 0,-21-21 0,0 21 15,1 0-15</inkml:trace>
  <inkml:trace contextRef="#ctx0" brushRef="#br0" timeOffset="60419.65">23834 2371 0,'21'0'31,"0"0"-31,0 0 0,0 0 15,0 0-15,1-21 0,-1 21 0,21-22 16,-21 22-16,0-21 0,1 0 16,-1 21-16,-21-21 0,0 0 15,21 0-15,-21-1 0,0 1 16,0 0-16,-21 21 0,0 0 16,-1 0-16,1 0 0,0 0 0,-21 21 15,21 0-15,-22 1 0,22 20 16,0-21-16,-21 21 0,20 1 0,1-1 15,21 0-15,0 1 0,0-1 0,0 0 16,0-20-16,21 20 0,1-21 0,-1 0 16,21 0-16,0 1 0,1-1 15,-1 0-15,0-21 0,22 0 0,-1 0 16,-20 0-16,20 0 0,-20 0 16,20 0-16,1-21 0,-22 21 0,0-21 15,1 21-15,-1-22 0</inkml:trace>
  <inkml:trace contextRef="#ctx0" brushRef="#br0" timeOffset="66920.78">8297 7535 0,'-21'0'0,"21"-21"0,-21 21 15,0 0-15,21-21 16,-21 21-16,21 21 47,0 0-32,0 1-15,0-1 16,0 0-16,0 0 16,0 0-1,0 0-15,21 1 16,0-22-16,0 21 15,0-21-15,0 0 0,-21 21 16,22-21-16,-1 0 0,0 0 16,0 0-16,0 0 15,0 0-15,1 0 0,-1 0 0,0 0 16,21 0-16,-21 0 0,1 0 0,-1 0 16,21 0-16,-21 0 0,0 0 0,1 0 15,20 0-15,-21 0 0,0 0 0,0 0 16,22 0-16,-22-21 0,0 21 0,0 0 15,0 0-15,1 0 16,20-21-16,-21 21 0,0 0 0,0 0 16,1 0-16,-1-22 0,21 22 0,-21 0 15,0 0-15,1-21 0,-1 21 0,0 0 16,0 0-16,21-21 0,-20 21 0,-1 0 16,0 0-16,0-21 0,21 21 15,-20 0-15,-1-21 0,0 21 16,0 0-16,0-21 0,22 21 0,-22 0 15,0 0-15,21 0 0,-21 0 0,22 0 16,-22 0-16,21-22 0,-21 22 0,22 0 16,-22 0-16,21 0 0,1 0 0,-1 0 15,-21 0-15,21 0 0,1 0 16,-1 0-16,-21 0 0,22 0 0,-1 0 16,-21 0-16,21 0 0,1 0 15,-22 0-15,0 0 0,21 0 0,-20 0 16,-1 0-16,0 0 0,21 0 0,-21 0 15,1 0-15,-1 0 0,0 0 0,0 0 16,0 0-16,0 0 0,1 0 0,20 0 16,-21 0-16,0 0 0,0 0 0,1 0 15,-1 0-15,0 0 0,0 0 0,0 22 16,0-22-16,1 0 0,-1 0 16,0 0-16,0 0 0,0 0 0,0 0 15,1 0-15,-1 0 0,0 21 16,0-21-16,0 21 0,0-21 15,-21 21-15,22-21 0,-1 0 16,-21 21-16,21-21 0,0 21 16,0-21-16,-21 22 15,21-22 1,-21 21 0,22-21 46,-1 0-46,0-21-1,0 21 1,0 0 0,-21-22-16,21 22 0,1 0 15,-22-21-15,21 21 0,0 0 16,0-21-16,0 21 0,0 0 0,1-21 15,-1 21-15,0 0 0,0 0 16,0-21-16,0 21 16,1 0-16,-1 0 0,0 0 15,0 0-15,0-21 16,0 21-16,1 0 16,-1 0-16,0 0 0,0 0 0,0 0 15,0 0-15,1 0 0,-1 0 0,0 0 16,0 0-16,0 0 0,0 0 0,22 0 15,-22 0-15,0 0 0,0 0 0,0 0 16,1 0-16,-1 0 0,0 0 0,0 0 16,21 0-16,-20 0 0,-1 0 15,0 0-15,0 0 0,0 0 0,0 0 16,1 0-16,-1 0 0,0 0 0,0 0 16,21 0-16,-20 0 0,-1 0 0,0 0 15,0 0-15,0 0 0,0 21 16,1-21-16,-1 0 0,0 0 0,0 0 15,0 0-15,0 0 0,1 0 0,-1 0 16,0 0-16,0 0 0,0 0 0,0 0 16,1 0-16,-1 0 0,0 0 15,0 0-15,0 0 0,0 0 0,1 21 16,-1-21-16,0 0 0,0 0 0,21 0 16,-20 0-16,-1 0 0,0 0 0,0 0 15,0 0-15,0 0 0,1 0 16,-1 0-16,0 0 0,0 0 0,0 0 0,0 0 15,1 0-15,-1 0 0,0 0 16,0 0-16,0 0 0,0 0 16,1 0-16,-1 0 0,0 0 15,0 0-15,0 0 0,-21-21 0,21 21 16,1 0-16,-1-21 0,0 21 16,-21-22-16,21 22 0,0 0 15,0-21-15,-21 0 0,22 21 16,-1 0-16,-21-21 15,21 21-15,0-21 16,0 21 0,-21-21-1,21 21-15,-21-22 32,22 22-32,-44 0 62,1 0-62,21 22 16,-21-22-16,0 21 0,0-21 15,0 21-15,-1 0 0,1-21 16,0 21-16,0-21 0,21 21 0,-21-21 16,0 0-16,-1 22 0,1-22 15,0 0-15,-21 21 0,21-21 16,-1 21-16,-20-21 0,21 0 0,0 21 15,0-21-15,-1 0 0,-20 21 0,21-21 16,0 0-16,-22 21 0,22-21 0,0 0 16,0 0-16,-21 0 0,20 22 0,1-22 15,0 0-15,0 0 0,-21 0 0,20 0 16,1 0-16,0 0 0,0 0 0,0 0 16,0 0-16,-22 0 0,22 0 15,0 0-15,0 0 0,0 0 0,-1 0 16,1 0-16,0 0 0,0 0 0,0 0 15,0 0-15,-22 0 0,22 0 16,0 0-16,0 0 0,0 0 0,-1 0 0,1 0 16,0 0-16,0 0 0,0-22 15,0 22-15,-1 0 0,1 0 0,0 0 16,0 0-16,0 0 0,0 0 16,-1 0-16,1 0 0,0 0 15,0 0-15,0-21 0,0 21 0,-1 0 16,1 0-16,0 0 0,0 0 0,0 0 15,0 0-15,-1 0 0,1 0 0,0 0 16,0 0-16,0 0 0,0 0 16,-1 0-16,1 0 0,0 0 15,0 0-15,0 0 0,0 0 0,-1 0 16,1 0-16,0 0 16,0 0-16,0 0 0,0 0 15,-1 0-15,1 0 0,0 0 16,0 0-16,0 0 0,0 0 0,-1 0 15,1 0-15,0 0 0,0 0 16,0 0-16,21 21 0,-21-21 0,-1 0 16,1 0-16,0 22 0,0-22 15,0 0-15,0 21 0,-1-21 16,1 0-16,21 21 0,-21-21 16,0 0-16,21 21 15,-21-21-15,21 21 16,-21-21-16,21 21 15,0 1 1,-22-22-16,1 0 16,0 0-1,0 0 1,0 0 0,0 0-16,-1 0 0,1 0 15,0 0-15,0-22 16,0 22-16,0 0 0,-1-21 15,1 21-15,0-21 0,0 21 0,0 0 0,0-21 16,-1 21-16,1-21 0,0 21 0,0 0 16,0-21-16,0 21 0,-1 0 15,1 0-15,-21-22 0,21 22 0,0-21 16,-1 21-16,1 0 0,-21 0 0,21-21 16,0 21-16,-22 0 0,22 0 0,-21 0 15,21-21-15,-22 21 0,22 0 16,0 0-16,-21 0 0,20 0 0,-20-21 15,21 21-15,-21 0 0,20 0 0,1 0 16,-21 0-16,21-21 0,-22 21 0,22 0 16,-21 0-16,21 0 0,0 0 0,-22 0 15,22 0-15,-21 0 0,21 0 16,-1 0-16,1 0 0,0 0 0,0 0 16,0 0-16,0 0 0,-1 0 15,1 0-15,0 0 0,0 0 16,0 0-16,0 0 0,-1 0 0,1-22 15,0 22-15,-21 0 0,21 0 0,-1 0 16,-20 0-16,21 0 0,-21 0 0,20 0 16,-20 0-16,21 0 0,-21 0 15,20 0-15,-20-21 0,21 21 0,-21 0 16,-1 0-16,22 0 0,-21 0 0,-1 0 16,22 0-16,-21 0 0,21 0 0,-22 0 15,1 0-15,21 0 0,-21 0 16,20 0-16,-20 21 0,21-21 15,0 0-15,0 0 0,-22 22 0,22-22 16,0 0-16,0 0 0,21 21 0,-21-21 16,-1 0-16,1 0 0,21 21 15,-21-21-15,0 0 0,0 0 16,21 21-16,-21-21 16,-1 0-1,1 21-15,21-42 250</inkml:trace>
  <inkml:trace contextRef="#ctx0" brushRef="#br0" timeOffset="70491.95">7980 14309 0,'-21'0'16,"21"-21"15,0-1-31,0 1 16,21 21-16,-21-21 0,21 0 16,-21 0-16,0 0 15,-21-1 1,-22 22-16,22 0 15,0 0-15,-21 0 0,-1 0 16,1 0-16,21 22 0,-21-1 0,-1 0 16,1-21-16,21 21 0,0 21 0,-22-20 15,22-1-15,21 21 0,0-21 16,0 22-16,0-22 0,0 21 0,0-21 16,21 22-16,0-1 0,1-21 0,20 21 15,-21-20-15,21-1 0,-20 21 0,20-21 16,-21 22-16,0-22 0,0 0 0,1 21 15,-22-21-15,0 1 0,0 20 16,-22-21-16,1 21 0,0-20 0,-21-1 16,-1 21-16,1-21 0,0 0 0,-1 1 15,1-22-15,0 21 0,-1 0 16,1-21-16,0 0 0,-1 0 0,1 0 16,21 0-16,-21 0 0,20-21 15,1 0-15,0-1 0,21 1 0,-21 0 16,21 0-16,-21 0 0,21 0 0,0-1 15,0 1-15,0 0 0,0 0 0,0 0 16,0 0-16,21-1 16,-21 1-16,21 21 0,0-21 0,22 21 15,-22 0-15</inkml:trace>
  <inkml:trace contextRef="#ctx0" brushRef="#br0" timeOffset="71847.94">8149 14901 0,'0'0'0,"21"0"0,0 0 0,1 0 16,-1 0-16,0-21 15,-21 0-15,21 0 16,-21 0-16,0 0 16,0-1-16,0 1 15,-21 0-15,0 21 16,0 0-16,-1 0 0,1 0 15,0 0-15,0 0 0,0 0 0,-22 0 16,22 21-16,0 0 0,0 1 16,21-1-16,-21 0 0,0 0 0,21 0 15,-22 0-15,22 1 0,0-1 16,0 0-16,0 0 0,0 0 0,0 0 16,0 1-16,0-1 0,22 0 15,-1-21-15,0 0 0,0 0 0,0 0 16,0 0-16,1 0 0,-1-21 15,0 21-15,0-21 0,0-1 16,0 1-16,1 0 0,-22 0 16,21 0-16,-21 0 0,0-1 0,0 1 15,0 0-15,0 0 32,-21 42-17,21 0-15,0 0 16,0 1-16,0-1 0,0 0 15,0 0-15,0 0 0,21-21 0,0 21 16,0 1-16,0-22 16,0 0-16,1 0 0,-1 0 0,0 0 15,0 0-15,21 0 0,-20 0 0,-1-22 16,21 1-16,-21 21 0,22-21 0,-22 0 16,0 0-16,0 21 0,0-21 15,0-1-15,1 1 0,-22 0 16,0 0-16,0 0 0,0 0 0,0-1 15,-22 22 1,1 0 0,0 22-16,0-1 0,21 0 15,0 0-15,-21 0 0,21 0 16,0 1-16,0-1 0,0 0 0,0 0 16,0 0-16,0 0 0,0 1 15,0-1 1,21-21-16,0 0 15,0 0-15,0-21 0,-21-1 16,22 1-16,-1 21 16,-21-21-16,0 0 0,21 0 0,-21 0 15,21-1-15,0 1 0,-21 0 16,0 0-16,21 0 0,-21 42 31,0 0-31,0 0 0,0 0 16,0 1-16,0-1 0,0 0 0,0 0 15,0 0-15,22 0 0,-1 1 16,0-1-16,0-21 0,0 0 16,0 0-16,22 0 0,-22 0 15,21 0-15,-21 0 0,22 0 0,-1-21 16,0-1-16,-20 22 0,20-21 0,0 0 16,-21 0-16,1 0 0,20 0 15,-21-1-15,-21 1 0,0 0 0,21 0 16,-21 0-16,0 0 0,-21 21 31,0 0-31,21 21 0,-21 0 16,21 0-16,0 0 15,0 0-15,0 1 0,0-1 16,0 0-16,0 0 0,21-21 0,0 21 16,0 0-16,0-21 15,1 0-15,20 0 0,-21 0 0,0 0 16,22 0-16,-22 0 0,21 0 0,-21 0 15,22-21-15,-22 0 0,0 21 16,0-21-16,0 0 0,0 21 0,1-21 16,-1-1-16,-21 1 0,0 0 0,0 0 15,0 0-15,0 0 16,0 42 15,0 0-31,0 0 0,0 0 16,0 0-16,0 22 0,0-1 0,0 0 15,0 1-15,0 20 0,0-20 16,0 20-16,0 1 0,0-1 0,0 1 16,0-1-16,0 1 0,-21-1 0,21 1 15,-22-22-15,22 21 0,0-20 16,0-1-16,0 22 0,0-43 0,-21 21 16,21 0-16,0-20 0,0-1 0,0 0 15,0-42 1,0 0-16,21-1 15,-21-20-15,22 21 0,-22-21 0,21-1 16,0-20-16,-21 20 0,0-20 16</inkml:trace>
  <inkml:trace contextRef="#ctx0" brushRef="#br0" timeOffset="72115.78">9948 15071 0,'0'0'0,"0"-43"0,-21 22 0,0-85 15,0 85-15,21 0 0,0 0 16,0 0-16,0 0 0,0-1 15,21 1-15,0 21 0,0 0 16,22 0-16,-22 0 0,0 0 0,0 0 16,0 0-16,0 21 0,1-21 0,-1 22 15,-21 20-15,0-21 0,0 0 0,0 0 16,0 22-16,0-22 0,-21 21 16,-1-21-16,-20 1 0,21 20 0,0-21 15,-22 0-15,22 0 0,0 1 16,0-1-16,0-21 0,42-21 31,0-1-31,0 1 0,-21-21 16,21 21-16,1-22 0,-1 1 15,0 0-15</inkml:trace>
  <inkml:trace contextRef="#ctx0" brushRef="#br0" timeOffset="72347.66">10350 14266 0,'0'0'0,"22"-21"16,41-63-16,-63 105 31,0 21-15,0-21-16,0 22 0,0-1 0,0 21 15,0-20-15,0 20 0,-21 1 0,21-22 16,-21 22-16,21-22 0,-21 0 0,21 1 16,-22-1-16,22 0 0,0 1 0,0-1 15,0-21-15,0 21 0,0-20 16,0-1-16,0 0 0,22-21 15,-1 0-15,0 0 0,0 0 0,0 0 16,0 0-16,-21-21 0,22 0 0,-1-1 16</inkml:trace>
  <inkml:trace contextRef="#ctx0" brushRef="#br0" timeOffset="72644.32">10583 14838 0,'-42'-21'15,"21"21"-15,21-21 16,0-1-16,0 1 15,21 0-15,0 21 0,0-21 16,0 0-16,-21 0 0,22 21 0,-1-22 16,0 1-16,0 21 0,0-21 15,-42 42 1,0 0-16,0-21 16,-22 22-16,22-1 0,0 0 15,0 21-15,0-21 0,0 1 0,-1-1 16,1 21-16,0-21 0,21 0 0,0 1 15,0-1-15,0 0 0,0 0 16,0 0-16,21-21 16,0 0-16,1 0 0,-1 0 0,0 0 15,0 0-15,0 0 0,0 0 0,1 0 16,-1-21-16,21 0 0,-21 0 0,0 0 16</inkml:trace>
  <inkml:trace contextRef="#ctx0" brushRef="#br0" timeOffset="73035.1">10985 14647 0,'0'0'0,"22"-21"16,-22-21-16,21 21 0,-21 0 0,21-22 16,-21 22-16,0-21 0,21 21 0,-21-1 15,21 1-15,-21 0 0,0 0 0,0 0 16,0 42 15,0 0-31,0 0 0,0 0 0,0 22 16,0-22-16,-21 21 0,21 1 0,-21-1 15,21 0-15,0-21 0,0 22 0,0-1 16,-21-21-16,21 22 0,0-22 16,0 0-16,0 0 0,0 0 0,0 0 15,0 1-15,0-1 0,21 0 16,-21 0-16,0 0 16,-21 0-1,0-21-15,-1 0 0,1 0 16,0 0-16,0 0 0,-21 22 15,20-22-15,1 0 0,0 0 0,0 0 16,42 0 0,0 0-1,22 0-15,-22 0 0,0 0 0,21-22 16,1 22-16,-1-21 0,0 21 0,1-21 16,-1 0-16,0 0 0,1 0 15</inkml:trace>
  <inkml:trace contextRef="#ctx0" brushRef="#br0" timeOffset="73464.37">12912 14415 0,'0'0'0,"0"-22"0,21-20 0,-21 21 16,21 0-16,-21-22 0,0 22 0,0 0 15,0 0-15,0 0 0,0 0 16,-21 21-16,0 0 0,-1 0 16,1 0-16,0 0 0,-21 0 0,21 21 15,-22-21-15,22 21 0,-21 21 0,21-21 16,-1 1-16,1 20 0,21-21 16,0 0-16,0 22 0,0-22 0,0 0 15,0 0-15,21 0 0,1 0 0,-1 1 16,0-1-16,0 0 0,21-21 0,-20 21 15,-1 0-15,0-21 0,0 21 0,-21 1 16,0-1-16,0 0 0,0 0 16,-21 0-16,0-21 15,0 21-15,-1 1 0,-20-22 0,0 21 16,-1 0-16,1-21 0,0 0 0,21 21 16,-22-21-16,22 0 0,0 0 15,0 0-15,0 0 0,-1 0 16,44-21-1,-1 21-15,21-21 0,-21 0 16,22-1-16,-1 1 0</inkml:trace>
  <inkml:trace contextRef="#ctx0" brushRef="#br0" timeOffset="73665.24">13293 14499 0,'21'0'15,"0"-21"-15,0 21 16,0 0-16,0 0 16,1 0-16,-1-21 0,0 21 0,0 0 15,0 0-15,0 0 0,1 0 0,-1 0 16,0 0-16,-21 21 31</inkml:trace>
  <inkml:trace contextRef="#ctx0" brushRef="#br0" timeOffset="73800.17">13462 14563 0,'0'0'0,"-21"21"0,0 0 16,-1 0-16,1-21 0,0 21 0,21 1 16,0-1-1,21-21 1,0 0-16,1 0 0,-1 0 0,0 0 16,0 0-16,0 0 0,0-21 0,1-1 15,-1 22-15,0-21 0,0 0 0,0 0 16</inkml:trace>
  <inkml:trace contextRef="#ctx0" brushRef="#br0" timeOffset="75208.45">14774 14288 0,'0'0'0,"21"-22"0,-21-41 16,22 42-16,-22 0 15,21-1-15,-21 1 0,0 0 0,0 0 16,0 0-16,0 42 31,0 0-31,0 21 0,0-20 16,0-1-16,0 21 0,0 0 15,0 1-15,0-22 0,0 21 16,0 1-16,-21-22 0,21 21 0,0-21 16,0 0-16,0 1 0,0-1 0,0 0 15,0-42 1,21 21 0,0-21-16,-21-1 0,21 1 15,0-21-15,0 21 0,1 0 0,-1-22 16,-21 22-16,21-21 0,-21 21 0,21-1 15,-21 1-15,0 0 0,21 0 0,-21 42 32,0 0-32,0 0 15,0 22-15,0-22 16,21 21-16,-21-21 0,22 22 0,-1-22 16,0 21-16,0-21 0,0 1 0,0-1 15,22 0-15,-22 0 0,21 0 0,1-21 16,-1 0-16,0 0 0,1 0 0,-1 0 15,0 0-15,1 0 0,-1 0 0,0-21 16,1 0-16,-22 0 0,21 0 16,-21-1-16,0-20 0,1 21 0,-1-21 15,0-1-15,-21 22 0,0-21 0,0-1 16,0 22-16,0-21 0,0 21 0,0 0 16,0-1-16,-21 1 0,21 0 0,-21 21 15,-1 0-15,1 0 16,0 21-16,0 0 15,21 1-15,-21-1 0,21 21 16,0-21-16,0 22 0,0-1 0,0-21 16,0 21-16,0-20 0,0 20 0,0-21 15,0 0-15,21 0 0,0 1 0,0-1 16,0-21-16,1 0 0,20 21 0,-21-21 16,0 0-16,0 0 0,1 0 15,20-21-15,-21 0 0,0 21 0,0-22 16,1 1-16,-1 0 0,0-21 0,0 21 15,-21-1-15,0 1 0,0-21 0,0 21 16,0 0-16,0-1 0,0 1 16,0 0-16,0 42 31,0 0-31,0 1 0,0-1 16,0 0-16,0 21 0,0-21 0,0 1 15,0-1-15,0 21 0,21-21 0,-21 0 16,21 1-16,1-1 0,-22 0 0,21 0 15,0-21-15,0 21 0,0-21 0,0 0 16,1 0-16,-1 0 16,0 0-16,0 0 0,0 0 0,0-21 15,1 0-15,-1 0 0,0 0 16,-21-1-16,0 1 0,0 0 16,0 0-16,21 0 0,-21 0 15,0 42 16,-21 0-31,0 0 0,21 0 16,0 0-16,0 1 0,0-1 0,0 0 16,0 0-16,0 0 0,0 0 0,21 1 15,0-1-15,0-21 0,0 0 16,1 0-16,-1 0 0,0 0 16,0 0-16,0 0 0,0 0 0,1-21 15,-1 21-15,0-22 0,0 1 16,-21 0-16,0 0 0,21 0 0,-21 0 15,0-22-15,0 22 0,0 0 0,0-21 16,0-1-16,0 22 0,-21-21 0,0 21 16,0-1-16,21 1 0,-21 0 0,-1 0 15,1 0-15,42 21 47,1 0-47,-1 0 0,0 0 16,0 0-16,21 0 0,22 0 0,-22 0 15,22 0-15,20-21 0,1 21 16,0-22-16</inkml:trace>
  <inkml:trace contextRef="#ctx0" brushRef="#br0" timeOffset="76936.61">18648 13674 0,'0'0'0,"0"-21"0,0-22 0,0 22 0,0-21 15,0 21-15,0-22 0,0 22 16,0 0-16,0 0 0,-21 21 16,-22 0-16,1 0 0,0 0 0,-22 21 15,1 0-15,-1 0 0,1 0 0,-1 22 16,1-1-16,-22 0 0,21 1 0,1-1 16,-1 22-16,1-22 0,21 0 15,-1 1-15,22-1 0,-21 0 16,42 1-16,0-1 0,0-21 0,21 21 15,21 1-15,-21-22 0,22 0 0,-1 21 16,22-20-16,-22 20 0,21-21 0,1 0 16,-1 0-16,-20 22 0,20-22 0,-20 0 15,20 0-15,-42 0 0,22-21 0,-22 22 16,0-1-16,-21 0 16,0 0-16,-21 0 15,-22-21-15,22 0 0,-21 0 0,0 21 16,-22-21-16,22 0 0,-1 0 0,-20 0 15,21 0-15,-1 0 0,1 0 0,21 0 16,-22 0-16,22 0 0,0 0 0,0 0 16,0 0-16,42 22 31,0-22-31,0 0 0,0 21 0,1-21 16,20 0-16,-21 0 0,21 0 0,-20 21 15,20-21-15,0 0 0,1 0 0,20 0 16,-21 0-16,22 0 0,-22-21 0,22 21 15,-22-21-15,0-1 0,22 1 16,-22 0-16,1 0 0,-22 0 0,21 0 16,-21-1-16,22 1 0,-22 0 15,-21-21-15,21 21 0,-21-22 0,0 1 16,0 21-16,0 0 0,0-1 0,0 1 16,0 0-16,-21 0 0,0 21 15,-1 0-15,1 0 0,0 0 0,-21 0 16,21 21-16,-1 0 0,-20 0 0,21 1 15,-21-1-15,20 0 0,1 21 0,0 1 16,0-22-16,21 21 0,0-21 16,0 0-16,0 1 0,0 20 0,21-21 15,0 0-15,22-21 16,-22 0-16,0 0 0,21 0 0,-21 0 16,1 0-16,20 0 0,-21 0 0,0-21 15,0 0-15,22 0 0,-43 0 0,21-1 16,0 1-16,0 0 0,-21-21 0,0 21 15,0-1-15,0-20 0,0 21 16,0 0-16,0 0 0,0-1 16,0 44-1,0-1 1,0 0-16,0 0 0,0 0 0,0 0 16,0 22-16,0-22 0,0 0 0,0 0 15,0 0-15,0 1 0,21-1 16,1 0-16,-1 0 0,0 0 15,0-21-15,0 0 0,0 0 16,1 0-16,-1 0 0,0 0 16,0-21-16,0 0 0,0 0 15,1 0-15,-1-1 0,-21-20 0,21 21 16,-21 0-16,21 0 0,-21-22 0,0 22 16,0 0-16,21 0 0,-21 42 31,0 0-16,0 0-15,0 0 0,-21 1 16,21-1-16,0 0 0,0 0 16,0 0-16,0 0 0,0 1 15,0-1 1,21-21-16,0 0 16,1-21-16,-22-1 0,21 1 15,0 0-15,0 0 16,-21 0-16,21 0 0,-21-1 0,0 1 15,21 0-15,1 0 0,-22 0 0,0 0 16,21 21-16,-21 21 31,0 0-31,0 0 0,0 0 0,0 0 16,0 1-16,0-1 0,0 0 16,0 0-16,0 0 0,21 0 0,-21 1 15,21-1-15,0-21 0,0 21 16,1-21-16,-1 0 0,0 0 15,0 0-15,0 0 0,0 0 0,1 0 16,-1 0-16,0-21 0,0 21 0,0-21 16,-21-1-16,21 1 0,1 0 0,-1 0 15,-21 0-15,0 0 0,21-1 0,0 1 16,-21-21-16,0 21 16,0 0-16,21 21 0,-21 21 31,0 0-16,0 0-15,0 0 0,0 0 0,0 1 16,0-1-16,0 0 0,0 0 0,21-21 16,1 21-16,-1 0 0,0-21 0,0 22 15,0-22-15,0 0 0,1 0 16,-1 0-16,0 0 16,-21-22-16,21 1 0,0 21 15,-21-21-15,21 0 0,-21 0 0,22 0 16,-22-1-16,21 1 0,0 0 0,-21 0 15,0 0-15,21 0 0,-21-1 0,21 22 16,-21 22 15,0-1-31,0 0 0,-21 0 0,21 21 16,-21 1-16,0-22 0,0 21 16,21 1-16,-22-1 0,22 21 0,-21-20 15,21 20-15,0-20 0,0 20 0,0-21 16,0 22-16,-21-1 0,21 1 0,-21-22 15,21 22-15,0-1 0,0-20 0,0-1 16,0 0-16,0 1 0,0-22 0,0 21 16,0-21-16,0 0 0,0 1 0,0-1 15,0-42 17,0-1-32,0 1 0,0 0 15,0 0-15,0-21 0,0 20 0,0-20 16,0 0-16,0-22 0,0 22 0</inkml:trace>
  <inkml:trace contextRef="#ctx0" brushRef="#br0" timeOffset="77172.48">20108 14499 0,'0'0'0,"0"-42"0,21 0 0,1-1 0,-1 1 16,0 21-16,0 0 0,0-1 16,0 22-16,1 0 0,20-21 0,-21 21 0,0 0 15,0 0-15,1 0 16,-1 21-16,-21 1 0,0-1 15,0 0-15,0 21 0,0-21 0,0 1 16,-21-1-16,-1 21 0,1-21 0,0 0 16,0 1-16,0-1 0,0 0 0,-22-21 15,22 21-15,0 0 0,0-21 16,42-21 15,21 0-31,-21 0 0</inkml:trace>
  <inkml:trace contextRef="#ctx0" brushRef="#br0" timeOffset="77456.32">20997 13674 0,'0'0'0,"0"-43"15,-21 43-15,0 0 0,0 0 0,0 22 16,-1-1-16,22 21 0,-21-21 0,0 22 15,21-1-15,0 21 0,-21-20 16,21-1-16,-21 22 0,21-22 0,0 21 16,0 1-16,0-22 0,0 22 0,0-22 15,0 0-15,0 1 0,21-1 0,-21 0 16,0 1-16,0-22 0,21 0 0,-21 0 16,0 0-16,21-21 0,0 0 15,1 0-15,-1 0 16,0 0-16,0-21 15,0 0-15,0 0 0,1 0 0,-1 0 16</inkml:trace>
  <inkml:trace contextRef="#ctx0" brushRef="#br0" timeOffset="77789.23">21272 14266 0,'0'0'16,"0"22"-1,22-22 1,-1 0-1,0 0-15,0 0 16,0 0-16,0 0 0,1 0 0,-22-22 16,21 22-16,0-21 0,0 21 0,-21-21 15,21 0-15,-21 0 0,0 0 16,0-1 0,-21 22-16,0 0 15,0 22-15,0-1 0,-1-21 0,1 42 16,-21-21-16,21 0 0,0 22 15,21-22-15,-22 21 0,1 1 16,21-22-16,-21 21 0,21-21 0,0 0 0,0 22 16,0-22-16,0 0 0,21 0 15,0 0-15,1-21 0,-1 22 0,0-22 16,21 0-16,-21 0 0,22 0 0,-1 0 16,0 0-16,1 0 0,-1 0 0,0 0 15,22-22-15</inkml:trace>
  <inkml:trace contextRef="#ctx0" brushRef="#br0" timeOffset="78072.06">22479 13949 0,'0'0'0,"0"-21"0,0-22 16,0 22-1,-21 21-15,0 0 0,-1 0 16,1 21-16,0 1 0,0-1 0,0 0 15,0 21-15,-1 1 0,1-22 0,21 21 16,-21 22-16,21-22 0,-21 21 0,0-20 16,21 20-16,0-20 0,0 20 0,0-21 15,0 1-15,0-1 0,0 0 16,0-20-16,0 20 0,21-21 0,0 0 16,-21 22-16,21-43 0,0 21 15,-21 0-15,22-21 0,-1 0 0,0 0 16,0 0-16,0 0 0,0 0 0,1 0 15,20 0-15,-21 0 0</inkml:trace>
  <inkml:trace contextRef="#ctx0" brushRef="#br0" timeOffset="78360.89">23072 13843 0,'0'0'0,"21"-21"0,0 0 0,0 21 15,0 0-15,0 0 16,1 21-16,-1 0 0,0 0 16,0 22-16,0-22 0,0 21 0,1 0 15,-22 1-15,0-1 0,0 22 16,0-22-16,0 21 0,0-20 0,0 20 16,-22 1-16,1-22 0,0 22 0,0-22 15,0 21-15,-22-20 0,22-1 0,-21-21 16,0 22-16,20-22 0,-20 0 0,0 0 15,21 0-15,-22 0 0,22 1 0,-21-1 16,21 0-16,-22-21 0,22 0 0,0 21 16,-21-21-16,20 0 0,1 0 0</inkml:trace>
  <inkml:trace contextRef="#ctx0" brushRef="#br0" timeOffset="79249.03">18246 15134 0,'0'0'0,"-22"0"0,1-21 0,0 21 0,-21 0 16,21 0-16,-1 0 0,1 0 0,-21 0 16,21 0-16,0 0 0,-1 0 15,-20 0-15,21 0 0,0 0 16,0 0-16,-1 0 0,1 0 16,0 0-16,42 0 62,0 21-62,22-21 0,-22 0 16,21 0-16,1 0 0,-1 0 0,21 0 15,1 0-15,-1 0 0,22 21 16,0-21-16,-1 0 0,22 0 0,0 0 16,-21 0-16,21 0 0,21 0 15,0 0-15,0 0 0,0 0 0,21 0 16,-21 0-16,0 0 0,21 0 0,-21 0 15,21-21-15,-21 21 0,0 0 16,0 0-16,0 0 0,-21 0 0,0 0 16,0 0-16,-22 0 0,22 0 0,-21 0 15,-22 0-15,22 0 0,-22 0 0,1 0 16,-22 0-16,1 0 0,-1 0 16,-21 0-16,21 0 0,-20 0 15,-44 0 32,1 0-47,0 0 0,0 0 16,0 0-16,-22 21 0,1-21 0,0 0 15,-1 22-15,1-22 0,-21 0 0</inkml:trace>
  <inkml:trace contextRef="#ctx0" brushRef="#br0" timeOffset="79716.2">17801 15600 0,'0'21'0,"21"-21"16,0 0 0,1 0-16,-1 0 0,21 0 0,0 0 15,22 0-15,-22 0 0,22 0 16,20 0-16,1 0 0,0 0 0,-1 0 16,22 0-16,-21-21 0,21 21 0,0 0 15,21 0-15,-22 0 0,22 0 16,-21 0-16,21 0 0,0 0 0,-21 0 15,0 0-15,0 0 0,0 0 16,-22 0-16,22 0 0,-21 0 0,-22 0 16,22 0-16,-43 0 0,22 0 0,-22 0 15,0 0-15,1 0 0,-22 0 0,0 0 16,0 0-16,-21-21 16,-21 21 15,0 0-16,0 0 1,0 0-16,-1 0 0</inkml:trace>
  <inkml:trace contextRef="#ctx0" brushRef="#br0" timeOffset="86004.64">9080 7557 0,'0'0'0,"-21"0"0,0 0 16,0 0 0,21-22-16,-21 22 15,0 0-15,-1 0 0,1 0 16,0 0 0,0 0-16,0 0 15,0 0 16,21 22-15,21-1 15,0-21-31,0 0 16,0 0-16,0 0 0,22 0 0,-22 0 16,21 0-16,-21 0 0,22 0 0,-1 0 15,22 0-15,-22 0 0,0 0 0,22 0 16,-1 0-16,1 0 0,-1 0 0,1 0 15,20 0-15,1 0 0,0 0 16,-1 0-16,22 0 0,-21 0 16,21-21-16,0 21 0,-1 0 0,1 0 15,0 0-15,0-22 0,21 22 0,0 0 16,0 0-16,0-21 0,0 21 0,-21-21 16,21 21-16,0 0 0,0-21 15,0 21-15,-21-21 0,-1 21 0,22-21 16,-42 21-16,21-22 0,-21 1 0,20 21 15,-20-21-15,0 0 0,-1 21 0,1-21 16,-21 21-16,-1 0 0,1-21 0,-1 21 16,-21-22-16,1 22 0,-1 0 15,0 0-15,-20 0 0,-1 0 0,0 0 16,0 0-16,0 0 0,0 0 16,-21 22 30,0-1-30,-21-21-16,0 0 0,0 21 0,0-21 16,0 0-16,-1 21 0,-20-21 0,0 0 15,-1 0-15,-20 0 0,-1 21 0,1-21 16</inkml:trace>
  <inkml:trace contextRef="#ctx0" brushRef="#br0" timeOffset="86500.05">9525 7620 0,'0'0'0,"-42"0"15,20 0-15,44 0 47,20 0-47,-21 0 0,21 0 0,1 0 16,20 0-16,1 0 0,-1 0 0,22 0 16,0-21-16,20 21 0,1 0 15,0 0-15,21-21 0,0 21 0,42 0 16,-20 0-16,20-21 0,21 21 0,-20 0 15,-1 0-15,0 0 0,22-22 0,-43 22 16,21 0-16,-20 0 0,-1 0 0,-21 0 16,21-21-16,-42 21 0,21 0 15,-21 0-15,-22-21 0,1 21 16,0 0-16,-22 0 0,1-21 0,-22 21 16,0-21-16,-21 21 0,1 0 0,-1 0 15,0-21-15,0 21 0,-21-22 31,-21 22 16,0 0-47,0 0 0,-1 0 0</inkml:trace>
  <inkml:trace contextRef="#ctx0" brushRef="#br0" timeOffset="104147.97">16002 11621 0,'0'-22'16,"0"1"-1,0 0 1,0 0-16,0 0 31,0 0-15,0 42 62,21-21-62,0 0-1,-21 21-15,21-21 0,1 0 16,20 0-16,-21 0 0,21 0 0,1 0 0,-1 0 16,22 0-16,-22 0 0,21 0 15,22 0-15,-21 0 0,20 0 0,-20 0 16,20 0-16,1 0 0,21 0 0,-21 0 15,-1 0-15,1 0 0,0 0 0,-1 0 16,-20 0-16,20 0 0,-20 0 0,-1-21 16,1 21-16,-22 0 0,1 0 15,-1 0-15,0 0 0,-21 0 0,1-21 16,20 21-16,-21 0 0,0 0 0,0 0 16,1 0-16,-22-22 15,-22 22 32,1 0-31,0 0-16,0 0 0,0 0 15,0 0-15,-1 0 0,1 0 16,0 0-16,0 0 0,-21 0 0,20 0 16,1 0-16</inkml:trace>
  <inkml:trace contextRef="#ctx0" brushRef="#br0" timeOffset="104616.7">16341 11578 0,'-22'21'16,"1"1"-16,42-22 31,1 21-31,-1-21 16,0 0-16,21 0 0,1 0 16,-1 0-16,0 0 0,22 0 0,-22 0 15,22 0-15,20 0 0,-20 0 0,20 0 16,-20 0-16,21 0 0,-1 0 0,1 0 15,0 0-15,-1 0 0,-20 0 0,20 0 16,-20 0-16,-22 0 0,22 0 0,-22-21 16,0 21-16,-20 0 0,20 0 0,-21 0 15,0-22-15,0 22 0,1 0 16,-1 0 0,-42 0 30,-1 0-46,1 0 16,0 0-16,0 0 0,0 0 16,0 0-16,-1 0 0,1 0 0,0 0 15,-21 0-15</inkml:trace>
  <inkml:trace contextRef="#ctx0" brushRef="#br0" timeOffset="105132.91">16108 11705 0,'0'0'16,"-43"0"-16,22 0 0,0 0 0,0 0 0,0 0 16,42 0 15,21 0-31,1 0 0,-1 0 15,0 0-15,22 0 0,-1 0 0,1 0 16,20 0-16,-20 0 0,21 0 16,-1-21-16,1 21 0,-22 0 0,22 0 15,0-21-15,-1 21 0,1 0 16,-21 0-16,-1 0 0,22-21 0,-43 21 16,22 0-16,-22 0 0,0 0 0,1 0 15,-1-21-15,-21 21 0,0 0 0,0 0 16,1 0-16,-1 0 0,0 0 15,-42 0 126,0 0-141,-1 0 0,1 0 16,0 0-16,0 0 15,0 0-15,0 0 16</inkml:trace>
  <inkml:trace contextRef="#ctx0" brushRef="#br0" timeOffset="105701.56">17060 11557 0,'0'-21'15,"0"42"64,0 0-79,0 0 15,0 1-15,0-1 16,0 0-16,0 0 15,0 0-15,0 0 0,0 1 16,0-1-16,0 0 0,0 0 0,0 0 16,0 0-16,0 1 0,0-1 0,21 0 15,1 21-15,-1-21 0,-21 1 0,21-1 16,0 21-16,21-21 0,-20 0 0,-1 1 16,21 20-16,0-21 0,-20 0 0,20 0 15,0 22-15,22-22 0,-22 0 0,0 0 16,1 0-16,20 1 0,-20-1 15,20 0-15,-21-21 0,22 21 0,-22 0 16,22-21-16,-22 21 0,22 1 0,-22-22 16,21 0-16,1 0 0,-22 0 0,22 0 15,-1 0-15,-20 0 0,20 0 0,-21 0 16,22 0-16,-22 0 0,22-22 0,-1 22 16,-20-21-16,20 21 0,1-21 0,-1 0 15,1 0-15,-1 21 0,22-21 0,-22-1 16,22 1-16,0 0 0,-22-21 15,22 21-15,-1-1 0</inkml:trace>
  <inkml:trace contextRef="#ctx0" brushRef="#br0" timeOffset="108996.14">9080 1693 0,'0'0'0,"0"-21"0,0 0 0,22 0 0,-1 0 16,-21 0-16,21-1 0,-21 1 0,0 0 16,21 21-16,-21-21 15,0 42 1,0 0-16,0 22 16,0-1-16,0 0 0,0 1 15,0-1-15,-21 0 0,21 1 0,0-1 16,-21 0-16,0 1 0,-1-1 0,22 0 15,0-21-15,0 22 0,-21-22 0,21 0 16,0 0-16,-21-21 0,21 21 16,-21-21-16,0 0 15</inkml:trace>
  <inkml:trace contextRef="#ctx0" brushRef="#br0" timeOffset="109936.6">8657 1969 0,'21'0'16,"0"0"-16,22 0 15,-22 0-15,21 0 0,1 0 0,20 0 16,1 0-16,-22-22 0,21 22 16,1-21-16,-1 0 0,-20 21 0,20-21 15,-20 0-15,-1 0 0,0-1 0,1 1 16,-1 0-16,-21 0 0,0 0 0,0-22 15,-21 22-15,22-21 16,-22 21-16,0-22 0,0 22 0,0 0 16,0 0-16,0 0 0,-22 21 0,1 0 15,0 0 1,21 21-16,-21 0 0,21 21 16,0 1-16,-21-22 0,21 42 0,0-20 15,-21-1-15,21 0 0,0 1 0,0-1 16,0 0-16,-22 1 0,22-22 15,0 21-15,-21-21 0,21 1 0,0-1 16,0 0-16,0-42 47,0 0-47,0-1 16,21 1-16,1 0 0,-22 0 0,21 0 15,0 0-15,0-1 0,-21 1 0,21 0 16,0 0-16,1 21 0,-1 0 15,0 21 1,-21 0-16,0 0 0,0 1 0,0-1 16,0 0-16,0 21 0,0-21 0,0 1 15,0-1-15,21 0 0,-21 0 0,21-21 16,-21 21-16,21-21 0,1 0 16,-1 0-16,0 0 0,0 0 0,0 0 15,0 0-15,1 0 0,-1 0 16,21 0-16,-21-21 0,22 0 0,-22 0 15,0 0-15,21-1 0,-21 1 16,1 0-16,20 0 0,-21 0 0,0 0 16,0-22-16,1 22 0,-22 0 0,0 0 15,21 21-15,-21 21 32,-21 0-32,-1 21 0,22-20 15,-21-1-15,21 0 0,-21 0 0,21 0 16,0 0-16,0 1 0,0-1 0,0 0 15,0 0-15,21 0 16,0-21-16,1 0 16,-1 0-16,0 0 0,0 0 0,0 0 15,0-21-15,1 0 0,-1 21 0,21-21 16,-21 0-16,0-1 0,1 1 16,-1 21-16,21-42 0,-21 21 0,0 0 15,1-1-15,-1 1 0,0 21 0,0-21 16,0 0-16,0 21 15,-21 21-15,0 0 16,0 0-16,0 1 0,0-1 16,0 0-16,0 0 0,0 0 0,0 0 15,-21 1-15,0-1 0,21 0 16,0 0-16,-21-21 0,21 21 0,-21-21 16,0 0-1,-1 0 1</inkml:trace>
  <inkml:trace contextRef="#ctx0" brushRef="#br0" timeOffset="110108.51">10477 1672 0,'-21'-42'0,"42"84"0,-63-105 16,42 20-16,-21 22 0,0 0 15,21 0-15,-21 21 0,42 0 47,21 0-47,-21 0 16,0 0-16,1 0 0,20 21 0</inkml:trace>
  <inkml:trace contextRef="#ctx0" brushRef="#br0" timeOffset="110396.47">11896 1185 0,'0'0'0,"21"-21"16,-21 0-16,-21 21 15,-22 21-15,22-21 16,0 43-16,0-22 0,-22 0 0,22 21 16,0 1-16,-21 20 0,-1-21 15,22 22-15,-21 21 0,21-22 0,-22 1 16,22-1-16,0 22 0,0-43 0,0 22 15,21-22-15,0 0 0,0 1 0,0-1 16,0 0-16,0-21 0,0 1 16,21-1-16,0 0 0,0-21 15,0 0-15,1 21 0,-1-21 0,21 0 16,0 0-16,-20 0 0,20-21 0,0 0 16,22 21-16</inkml:trace>
  <inkml:trace contextRef="#ctx0" brushRef="#br0" timeOffset="110940.16">12361 1545 0,'0'0'15,"-21"0"-15,42 0 32,0 0-32,1 0 15,20 0-15,-21 0 0,21 0 16,-20-21-16,20 21 0,-21 0 15,21 0-15,-20 0 0,20 0 0,-21 0 16,0 0-16,-42 0 31,-21 0-31,21 0 0,-22 0 16,1 0-16,21 0 0,-22 0 0,-20 21 16,21-21-16,-1 21 0,22-21 0,-21 22 15,-1-1-15,22-21 0,0 21 0,0-21 16,0 21-16,21 0 15,21 0 1,0-21-16,0 0 0,0 22 16,1-22-16,-1 21 15,0-21-15,21 21 0,-21 0 0,1-21 16,-1 21-16,0 0 0,0 1 0,0-1 16,0 0-16,1 0 0,-22 0 0,0 0 15,0 1-15,0-1 0,0 0 16,0 0-16,-22 0 0,1 0 15,0-21-15,-21 0 0,21 22 0,-22-22 16,22 0-16,-21 0 0,-1 0 0,22 0 16,-21 0-16,21 0 0,0 0 15,-1 0-15,1 0 0,0 0 16,21-22 0,0 1-16,21 21 15,0-21-15,1 21 16,20 0-16,-21-21 0,0 21 15</inkml:trace>
  <inkml:trace contextRef="#ctx0" brushRef="#br0" timeOffset="111120.02">12763 1905 0,'0'0'0,"0"-21"31,22 21 16</inkml:trace>
  <inkml:trace contextRef="#ctx0" brushRef="#br0" timeOffset="111545.78">13695 1524 0,'0'0'0,"0"-21"0,0 0 15,-21 21-15,21-21 0,-22 21 16,1 0-16,0 0 0,0 0 0,0 0 16,-22 21-16,22 0 0,-21 0 15,21 0-15,-22 22 0,22-22 0,0 21 16,-21 0-16,21 1 0,-1-1 0,1 22 15,0-22-15,21-21 0,0 21 0,0 1 16,0-1-16,0-21 0,21 0 16,0 1-16,1-1 0,-1 0 15,21 0-15,-21-21 0,22 0 0,-22 0 16,21 0-16,-21 0 0,22 0 0,-22 0 16,0 0-16,0 0 0,0-21 0,0 0 15,-21 0-15,22-1 0,-22 1 16,0 0-16,0 0 0,0 0 0,0 0 15,-22-1-15,1 1 0,0 0 0,0 21 16,0 0-16,0 0 0,-22 0 0,22 0 16,-21 0-16,21 0 0,-1 0 15,-20 0-15,21 21 0,0-21 0,0 0 16,-1 21-16,22 1 0,22-22 16,20 0-16,-21 0 15,21 0-15</inkml:trace>
  <inkml:trace contextRef="#ctx0" brushRef="#br0" timeOffset="111868.6">14266 1080 0,'-21'0'31,"21"21"-16,21 0-15,0 21 0,22-21 16,-22 22-16,21-22 0,1 21 16,-22 1-16,21-1 0,-21 0 15,0 1-15,22-1 0,-43 21 0,21-20 16,-21 20-16,21-20 0,-21 20 0,0-21 16,0 1-16,0-1 0,-21 22 0,0-43 15,-22 21-15,22 0 0,-21 1 16,21-22-16,-22 0 0,1 0 0,0 0 15,-1 1-15,22-1 0,-21 0 0,0-21 16,20 0-16,-20 21 0,21-21 16,0 0-16,-22 0 0,22 0 0,0 0 15,-21 0-15,21 0 0</inkml:trace>
  <inkml:trace contextRef="#ctx0" brushRef="#br0" timeOffset="112220.39">11726 2434 0,'0'0'16,"-63"0"-16,-64 21 16,84-21-16,1 0 0,21 0 0,0 0 0,63 0 15,0 0 1,1 0-16,20 0 0,22 0 15,0 0-15,20 0 0,1 0 16,21 0-16,0 0 0,-21 0 0,21 0 16,0 0-16,0 0 0,-21 0 0,0 0 15,0 22-15,-1-22 0,-20 0 0,0 0 16,-22 0-16,-20 0 0,-1 0 0,0 0 16,-21 0-16,1 0 0,-44 0 31,1 0-31,0 0 0,-21 0 15,-1 0-15,-20 0 0,21 0 0,-22 0 16,-21-22-16,1 22 0,-1 0 16</inkml:trace>
  <inkml:trace contextRef="#ctx0" brushRef="#br0" timeOffset="112488.76">11515 2604 0,'0'0'0,"-43"21"0,22-21 16,0 21-16,21 0 15,21-21-15,21 0 0,1 0 0,20 0 16,1 0-16,20 0 0,1 0 16,21 0-16,21 0 0,-21 0 0,21 0 15,0 0-15,-21 0 0,21 0 0,-22 0 16,1 0-16,0 0 0,0 0 16,-21 0-16,-1 0 0,-20 0 0,-1 0 15,1-21-15,-22 21 0,0 0 16,-20 0-16,-1 0 0,0 0 0,-42 21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29:16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3027 0,'-21'0'172</inkml:trace>
  <inkml:trace contextRef="#ctx0" brushRef="#br0" timeOffset="963.46">5038 2963 0,'42'-21'16,"-42"0"0,0 0-16,0 0 31,0 0-16,-21 21-15,0 0 16,-1 0-16,1 0 16,0 0-16,0 0 0,0 0 15,0 21-15,-1 0 16,1-21-16,0 21 0,0-21 0,0 21 16,0 0-16,-1 1 0,1-22 15,0 21-15,0 0 0,0 0 0,0 0 16,-1 0-16,1 1 0,0-1 15,0 0-15,0 0 0,0 0 0,-1 0 16,22 22-16,-21-22 0,0 0 16,21 21-16,0-20 0,-21-1 15,0 0-15,21 21 0,-21-21 0,21 1 16,0-1-16,0 0 0,0 0 16,0 0-16,0 0 0,0 1 0,0-1 15,0 0-15,21 0 0,0 0 0,0 0 16,0 1-16,0-1 15,1-21-15,-1 21 0,0 0 0,0-21 16,0 0-16,22 21 0,-22-21 0,0 0 16,21 0-16,-21 0 0,22 0 15,-1 0-15,0 0 0,1 0 0,-22 0 16,21 0-16,1 0 0,-1 0 16,-21-21-16,21 21 0,-20-21 15,20 21-15,-21-21 0,0 21 0,22-21 16,-22-1-16,0 22 0,0-21 0,0 0 15,0 21-15,1-21 0,20 0 16,-21 0-16,0 21 0,0-22 0,1 1 16,-22 0-16,21 0 0,0 0 0,0 0 15,0-1-15,-21 1 0,0 0 16,0-21-16,0 21 0,0-1 0,0 1 16,0 0-16,0-21 0,0 21 0,0-1 15,-21 1-15,0 0 0,21-21 16,-21 21-16,0-1 0,-1 1 15,1 21-15,21-21 0,-21 0 0,0 0 16,-21 21-16,20-21 0,1 21 16,0 0-16,0-22 0,-21 1 0,20 21 15,1 0-15,0 0 0,-21 0 0,21-21 16,-1 21-16,-20 0 0,21 0 16,0 0-16,-22 0 0,22 0 0,0 0 15,-21 0-15,21 0 0,-22 0 16,22 0-16,-21 0 0,21 21 0,-22-21 15,1 21-15,21-21 0,-22 22 0,22-22 16,0 21-16,-21 0 16,21-21-16,-1 21 0,1 0 0,21 0 15,-21 1-15,21-1 0,0 0 16,0 0-16,0 0 16,0 0-16,21 1 0,0-1 0,1 0 15,20-21-15,-21 21 0,21-21 16</inkml:trace>
  <inkml:trace contextRef="#ctx0" brushRef="#br0" timeOffset="2052.6">6138 3450 0,'0'0'0,"-21"0"0,0 0 0,0 0 16,0 21-16,-1-21 15,22 22-15,0-1 32,22-21-32,-1 0 0,21 0 0,-21 21 15,22-21-15,-1 0 0,21 0 16,22 0-16,0 0 0,21 0 0,-1 0 15,1 0-15,21 0 0,-21 0 16,42-21-16,-21 21 0,21-21 16,1 21-16,-1-22 0,0 22 0,-21-21 15,21 21-15,-21-21 0,0 21 0,0-21 16,0 21-16,-21-21 0,21 21 16,-21-21-16,-22 21 0,1 0 0,0-22 15,-22 22-15,22 0 0,-22 0 0,-20-21 16,20 21-16,-20-21 0,-1 21 15,-21 0-15,0 0 0,0 0 0,1 0 16,-22-21 31,21 21-47,0-21 0</inkml:trace>
  <inkml:trace contextRef="#ctx0" brushRef="#br0" timeOffset="3127.28">11493 2836 0,'0'0'0,"0"-21"16,0 0 0,-21 21-1,0 0 1,0 0-16,0 0 0,0 0 0,-1 0 16,1 0-16,0 21 0,0 0 0,0-21 15,0 22-15,-22-1 0,22 0 16,0 0-16,0 0 0,0 0 15,-22 1-15,22 20 0,0-21 0,0 0 16,0 22-16,-1-22 0,1 21 16,21 0-16,-21 1 0,21-22 0,-21 21 15,21 1-15,0-22 0,0 21 0,0-21 16,0 0-16,0 1 0,0 20 16,0-21-16,21 0 0,0-21 0,0 21 15,22 1-15,-22-1 0,0-21 0,21 0 16,-20 21-16,20-21 0,0 0 0,1 0 15,-22 0-15,21 0 0,0 0 16,1 0-16,-1 0 0,0 0 16,1 0-16,-1 0 0,0-21 0,1 0 15,-1 21-15,0-22 0,1 1 16,20 0-16,-20 0 0,-1 0 0,0 0 16,1-1-16,-1 1 0,-21-21 0,21 21 15,-20-22-15,-1 1 0,0 0 16,-21 21-16,0-22 0,0 1 0,0 0 15,0 20-15,-21-20 0,0 21 0,-1-21 16,-20 20-16,0 1 0,-1-21 0,1 21 16,-21 0-16,20 21 0,-20-22 15,20 1-15,-20 21 0,21 0 0,-1 0 16,1 0-16,0 0 0,-1 0 16,1 0-16,0 21 0,-1-21 15,1 22-15,0-1 0,20 0 0,1 0 16,-21 0-16,42 0 0,-21 22 0,21-22 15,-21 0-15,21 21 0,0-20 16,-22 20-16,22 0 0</inkml:trace>
  <inkml:trace contextRef="#ctx0" brushRef="#br0" timeOffset="5368.08">7048 5990 0,'0'-21'0,"22"0"16,-1 0-16,0 21 0,0-21 16,-21-1-16,0 1 0,21 0 0,0 0 15,-21 0-15,-21 21 32,0 0-32,0 0 15,-21 21-15,20 0 0,-20 0 0,0 22 16,-1-22-16,1 21 0,-21 0 15,-1 1-15,22-1 0,-22 22 0,1-22 16,20 21-16,-20 1 0,21 21 0,-1-22 16,22 1-16,0-1 0,-21 1 0,42 20 15,0-41-15,0 20 0,0 1 16,0-1-16,0-21 0,21 22 16,0-1-16,0-20 0,21 20 0,1-20 15,-1-1-15,22 0 0,-22 1 0,21-22 16,1 0-16,-1 0 0,1-21 15,-1 0-15,1 0 0,-1 0 0,1 0 16,-1-42-16,1 21 0,21-22 0,-22 1 16,1 0-16,20-1 0,-20-20 0,-1 20 15,1-20-15,-1-1 0,1 22 16,-22-21-16,0-1 0,1 1 0,-1-1 16,-21 1-16,0-1 0,-21 1 0,0-1 15,0 1-15,0 20 0,0-20 16,-21-1-16,0 22 0,0 0 15,-21-1-15,-22 1 0,22 21 0,-22 0 16,1-1-16,-1 1 0,1 21 0,-1 0 16,1 0-16,-22 0 0,22 21 15,-1 1-15,1-1 0,20 0 0,-20 0 16,20 21-16,-20-20 0,42 20 0,-22-21 16,22 21-16,0 1 0,21-1 0,0 0 15,0 1-15,0-22 0,21 21 16,0 1-16,1-22 0,20 0 0,0 0 15,22 0-15,-22-21 0,22 0 16</inkml:trace>
  <inkml:trace contextRef="#ctx0" brushRef="#br0" timeOffset="5943.75">8594 5927 0,'0'0'0,"-43"0"0,-105 42 15,85-21-15,20 0 0,-20 1 16,-1 20-16,1-21 0,-1 21 16,-20 1-16,20 20 0,1-20 15,-1 20-15,1 1 0,-1-1 0,22 1 16,-22-1-16,22-21 0,0 22 0,20-1 15,1-20-15,0 20 0,21-20 16,0-1-16,0 0 0,0 1 0,0 20 16,21-21-16,0-20 0,22 20 0,-1 0 15,0-21-15,22 22 0,-1-22 0,1 0 16,-1 0-16,22-21 0,-21 0 16,20 0-16,-20 0 0,20 0 0,-20 0 15,-1-21-15,1 0 0,21 0 0,-22-22 16,1 22-16,-1-21 0,1 0 15,-1-1-15,1 22 0,-22-21 0,0-1 16,1 1-16,-1 0 0,-21-1 16,0-20-16,0 21 0,1-22 0,-22 1 15,0-1-15,0 1 0,0-1 0,0 1 16,0 20-16,-22-20 0,1-1 0,0 22 16,0 0-16,-21-1 0,-1 1 15,1 0-15,0 20 0,-22 1 0,1 0 16,-1 21-16,1 0 0,-1 0 0,1 0 15,-22 0-15,21 21 0,1 0 0,-22 22 16,22-22-16,-1 21 16,1-21-16,20 22 0,-20-1 0,21 0 15,20 22-15,1-22 0,0 22 0,21-22 16,0 0-16,0 22 0,21-43 16,0 21-16,22 1 0,-1-22 0</inkml:trace>
  <inkml:trace contextRef="#ctx0" brushRef="#br0" timeOffset="6516.94">9673 6075 0,'0'0'15,"-21"-21"-15,-64-22 16,64 43-16,-21 0 0,21 0 0,-1 0 16,-20 0-16,21 0 0,-21 0 0,-1 22 15,1-1-15,0 0 0,-1 0 0,1 21 16,-22-20-16,22 20 0,-21 0 0,20 22 16,1-22-16,0 22 0,-1-1 15,1-21-15,0 22 0,20-1 0,1 1 16,0-22-16,21 22 0,0-22 15,0 22-15,0-22 0,0 0 0,42 1 16,-20-1-16,-1 0 0,21-21 0,0 22 16,1-22-16,20 0 0,-20 0 15,20-21-15,-21 0 0,22 0 0,-1 0 16,-20 0-16,20 0 0,1 0 0,-1-21 16,1-21-16,-1 21 0,1-1 0,-1-20 15,1 21-15,-1-21 0,1-1 0,-22 22 16,22-21-16,-43-1 0,21-20 15,-21 21-15,0-1 0,1-20 16,-22-1-16,0 1 0,0-1 0,0 22 16,-22-22-16,1 1 0,0 21 0,0-1 15,-21 1-15,-1 0 0,1 20 0,0 1 16,-1 0-16,-20 0 0,20 21 16,-20 0-16,-1 0 0,22 0 0,-43 0 15,22 0-15,-1 21 0,-20 0 0,-1 0 16,0 1-16,22-1 0,-22 0 0,22 21 15,-1-21-15,22 22 0,0-1 16,-1-21-16,22 22 0,21-1 0,0-21 16,0 21-16</inkml:trace>
  <inkml:trace contextRef="#ctx0" brushRef="#br0" timeOffset="7085.23">10795 6075 0,'0'0'0,"-106"-21"15,64 21-15,-1 0 0,1 0 0,0 0 16,-22 0-16,22 0 0,0 0 0,-22 21 16,22 0-16,-22-21 0,22 21 0,0 0 15,-22 22-15,22-22 0,-1 21 16,1 1-16,0-1 0,-1 0 0,1 1 16,21 20-16,-21 1 0,20-22 0,1 0 15,21 22-15,0-22 0,0 0 0,0 1 16,0-1-16,21 0 0,1-20 0,20 20 15,0-21-15,1 0 0,-1 0 16,0 1-16,1-1 0,20 0 16,-21-21-16,22 0 0,-22 0 0,22 0 15,-22 0-15,22 0 0,-1 0 0,1-21 16,-1 21-16,1-21 0,-1-1 0,1-20 16,-1 21-16,1 0 0,-22-22 0,21 1 15,-20 0-15,-1-22 0,-21 22 16,22-22-16,-43 1 0,0-1 0,0 1 15,0-1-15,0 1 0,0-1 0,-43 22 16,22 0-16,-21-1 0,-22 1 0,22 21 16,-22 0-16,1 0 0,-1-1 15,1 22-15,-1 0 0,1 0 0,-22 0 16,22 22-16,-1-1 0,-20 0 16,20 21-16,-21-21 0,22 1 0,-1 20 15,1 0-15,-1-21 0,1 22 0</inkml:trace>
  <inkml:trace contextRef="#ctx0" brushRef="#br0" timeOffset="13259.43">8699 5863 0,'-21'21'47,"42"-21"31,1-21-62,-22 0-16,21 0 15,0 0-15,-21 0 16,0-1-16,21 1 0,-21 0 16,21 0-16,-21 0 0,0 0 0,0-1 15,21 1-15,-21 0 0,0 0 0,22-21 16,-22 20-16,0 1 0,0 0 0,0 0 16,0 0-16,0 0 0,0-1 0,0 1 15,0 0-15,0 0 0,0 0 16,0 0-16,0-1 0,-22 1 15,22 0-15,-21 0 0,21 0 0,-21 0 16,21-1-16,0 1 0,-21 0 0,0 0 16,0 0-16,-1 0 0,22-1 0,-21 1 15,0 0-15,0 21 0,0-21 16,0 0-16,-1 0 0,1-1 0,0 22 16,21-21-16,-21 0 0,0 21 0,0-21 15,-1 21-15,-20-21 0,21 21 0,0-21 16,0 21-16,-1 0 0,1 0 0,0-22 15,-21 22-15,21 0 16,-1 0-16,1 0 0,0 0 0,-21 0 16,21 0-16,-22 0 0,22 0 0,0 0 15,-21 0-15,20 0 0,-20 0 0,21 22 16,0-1-16,-22-21 0,22 21 0,-21-21 16,21 21-16,-22-21 0,22 21 15,0 0-15,0 1 0,-21-22 0,20 21 16,1 0-16,0 0 0,0 0 0,0 0 15,0 1-15,21-1 0,-22 0 0,1 0 16,0 0-16,21 0 0,-21 1 16,21-1-16,-21 0 0,0 0 0,21 0 15,0 0-15,0 1 0,-22-1 16,22 0-16,-21 0 0,21 0 0,-21 0 16,0 1-16,21-1 0,0 0 0,0 0 15,-21 0-15,0 0 0,21 22 16,-22-22-16,22 0 0,0 0 0,-21 0 15,21 1-15,-21-1 0,21 21 0,-21-21 16,21 0-16,0 1 0,0-1 16,-21 0-16,21 0 0,0 0 15,0 0-15,0 1 0,-21-1 16,21 0 0,0 0-16,-22-21 62,22-21-62,-21 0 16</inkml:trace>
  <inkml:trace contextRef="#ctx0" brushRef="#br0" timeOffset="13728.16">6879 5546 0,'0'0'0,"-21"-21"16,0 21 0,0 0-1,42 21 16,0 0-15,0 0-16,-21 0 16,21 0-16,-21 1 0,21-1 0,1 0 15,-22 0-15,0 0 0,21 0 0,-21 1 16,21-1-16,-21 0 0,0 0 16,0 0-16,21 0 0,-21 1 15,21-1-15,-21 0 0,0 0 16,21 0-16,1 0 0,-22 1 15,21-22 1,-21-22 47,0 1-48,0 0-15,0 0 16,0 0-16</inkml:trace>
  <inkml:trace contextRef="#ctx0" brushRef="#br0" timeOffset="14164.45">7641 5630 0,'-21'22'31,"0"-22"-15,0 21-16,-1 0 0,1 0 0,-21 0 15,21 0-15,0 22 0,-22-22 0,22 0 16,-21 21-16,21-20 0,-1-1 0,1 0 15,-21 0-15,21 0 0,0 0 16,-1 1-16,1-1 0,21 0 0,-21 0 16,0 0-16,21 0 15,-21-21 110,21-21-125,0 0 16</inkml:trace>
  <inkml:trace contextRef="#ctx0" brushRef="#br0" timeOffset="15620.29">10012 6054 0,'0'0'0,"21"0"0,0 0 0,0 0 16,0 0-16,1-21 0,-22-1 0,21 22 15,0 0-15,0-21 0,0 21 0,0-21 16,1 0-16,-1 21 0,0-21 0,0 0 16,0-1-16,0 1 15,1 0-15,-1 0 0,0-21 0,0 20 16,0 1-16,0 0 0,1-21 0,-1 21 15,0-1-15,0-20 0,0 21 0,-21 0 16,21-22-16,1 22 0,-1 0 0,0 0 16,0 0-16,-21 0 0,21-22 15,0 22-15,-21 0 0,0 0 16,0 0-16,22-1 0,-22 1 0,0 0 16,21 0-16,-21 0 0,0 0 0,0-1 15,0-20-15,0 21 0,0 0 16,0 0-16,0-1 0,0 1 15,0 0-15,0 0 0,0 0 0,0 0 16,0-1-16,0 1 0,0 0 0,0 0 16,-21 0-16,-1 0 15,1 21-15,21-22 0,-21 22 16,0-21-16,0 21 0,0-21 16,-1 21-16,1 0 0,0 0 0,21-21 15,-21 21-15,0 0 0,0 0 16,-1 0-16,1 0 15,0 0-15,0 0 0,0 0 0,0 0 16,-1 0-16,1 0 0,0 0 0,-21 0 16,21 0-16,-22 21 0,22-21 0,-21 21 15,-1 0-15,22-21 0,-21 22 0,0-1 16,-1-21-16,22 21 0,-21 0 16,-1 0-16,1 0 0,21 1 0,-21-1 15,-1 0-15,1 0 0,0 0 0,-1 22 16,22-22-16,-21 0 0,21 0 0,-22 0 15,22 22-15,-21-22 0,21 0 16,-1 0-16,1 0 0,-21 22 16,21-22-16,0 0 0,-1 0 0,-20 0 15,21 0-15,0 1 0,0 20 0,-1-21 16,1 0-16,21 0 0,-21 1 16,0-1-16,0 0 0,0 0 0,21 0 15,-22 22-15,1-22 0,21 0 0,-21 0 16,0 0-16,0 0 0,0 1 0,21-1 15,-22 0-15,22 0 0,-21 0 0,21 0 16,0 1-16,-21-22 0,21 21 16,0 0-16,-21-21 0,21 21 15,0 0 1,0-42 31,0 0-32,0 0-15,0 0 16</inkml:trace>
  <inkml:trace contextRef="#ctx0" brushRef="#br0" timeOffset="16075.55">8678 5567 0,'0'0'0,"-21"0"16,21-21 0,0 0-1,0 42 32,21-21-47,-21 21 0,21-21 16,-21 21-16,0 0 0,0 0 0,0 1 15,22-1-15,-22 0 0,0 0 0,21 0 16,-21 0-16,0 1 0,0 20 0,0-21 16,0 0-16,21 0 0,-21 1 15,0-1-15,21 0 0,-21 0 16,0 0-16,0 0 0,0 1 15,21-22 17,0 0-1,-21-22-15,22 1-16,-22 0 15,21 21-15</inkml:trace>
  <inkml:trace contextRef="#ctx0" brushRef="#br0" timeOffset="16428.34">9419 5609 0,'0'0'0,"-21"0"31,0 0-31,21 21 0,-43 1 16,22-22-16,0 21 0,0 0 15,0 0-15,0 0 0,-22 0 0,22 1 16,0 20-16,0-21 0,-22 0 0,22 0 16,0 1-16,0-1 0,0 0 0,0 0 15,-1 0-15,1-21 0,0 21 16,21 1-16,0-1 0,-21-21 0,21 21 15,-21-21-15,21 21 0,-21-21 16,21-21 31,21 21-47</inkml:trace>
  <inkml:trace contextRef="#ctx0" brushRef="#br0" timeOffset="17759.59">11218 6350 0,'0'0'0,"21"0"0,1 21 15,-1-21-15,21 21 0,-21-21 16,22 22-16,-1-22 0,-21 0 0,21 0 16,1 21-16,-1-21 0,22 0 0,-22 0 15,21 0-15,-20 0 0,20 0 0,1 0 16,-1 0-16,-20 0 0,20 0 0,1 0 16,-1-21-16,1 21 0,-1-22 0,-21 1 15,22 21-15,-1-21 0,-20 0 0,20 0 16,1 0-16,-1 21 0,1-22 15,-1 1-15,1 0 0,-1 0 16,1 0-16,-22 0 0,22-22 0,-22 22 16,21 0-16,-20 0 0,-1 0 0,0-22 15,1 22-15,-22 0 0,0 0 0,21-22 16,-20 22-16,-1-21 0,-21 21 16,0-22-16,21 1 0,-21 21 0,21-21 15,-21-1-15,0 1 0,0 21 0,0-22 16,0 22-16,0-21 0,0 21 0,0-22 15,0 22-15,0-21 0,-21 21 0,0-22 16,0 22-16,-1-21 0,1 21 16,-21 0-16,21-1 0,-22-20 15,22 21-15,-21 0 0,0 0 0,-1-1 16,1 1-16,0 0 0,-1 0 0,1 21 16,0-21-16,-1 0 0,1 21 0,0 0 15,-1-22-15,1 22 0,0 0 16,-1 0-16,1 0 0,0 0 0,-1 0 15,1 22-15,0-22 0,-1 21 0,-20 0 16,20 0-16,1 0 0,-21 0 0,-1 1 16,22-1-16,-22 0 0,1 0 15,-1 21-15,1-20 0,20-1 16,-20 0-16,-1 21 0,22-21 0,0 22 16,-22-22-16,22 21 0,-22-21 0,22 22 15,-21-1-15,20 0 0,1 1 0,-22-1 16,22 0-16,0 1 0,-1-1 15,-20-21-15,21 22 0,-1-1 0,22 0 16,-21-21-16,-1 22 0,22-22 0,0 0 16,0 0-16,0 22 0,0-22 0,-1-21 15,22 21-15,-21 0 0,21 0 0,0 0 16,0 1 0,0-1-16,-21-21 15,21 21-15,0-42 47,0 0-47</inkml:trace>
  <inkml:trace contextRef="#ctx0" brushRef="#br0" timeOffset="18361.25">10774 5736 0,'0'0'0,"0"-21"16,0 0 0,-21 42 15,21 0-16,-22 0-15,22 1 0,-21-1 0,21 0 16,-21 0-16,0 21 0,21-20 0,0-1 16,-21 0-16,0 21 0,-1-21 0,22 1 15,0-1-15,-21 0 0,21 0 16,-21 0-16,21 0 0,0 1 16,0-1-16,0 0 0,0 0 15,0 0-15,0 0 16,21-21-1,0 0 1,1 0-16,-1 0 0,0-21 0,0 21 16,0-21-16,22 21 0,-1-21 15,0 0-15,-21 21 0,43-21 0,-22-1 16,1 1-16,-1 0 0,0 0 16,1 21-16,-1-21 0,-21 0 0,21-1 0,-20 22 15,-1 0-15,0-21 0,0 21 16,0 0-16,-42 0 109,0 0-93,0 0-16,0 0 0,-1 0 15,1 0-15</inkml:trace>
  <inkml:trace contextRef="#ctx0" brushRef="#br0" timeOffset="19375.7">5842 7641 0,'0'0'0,"-21"-21"0,0-21 16,21 21 0,-22 21-16,22-22 15,0 44 17,0-1-17,0 0-15,0 0 16,0 0-16,0 0 0,0 1 0,0-1 15,0 0-15,0 0 0,0 0 0,0 0 16,0 22-16,0-22 0,0 0 0,0 21 16,22-20-16,-1-1 0,-21 21 15,21-21-15,0 22 0,-21-22 0,21 21 16,0-21-16,1 0 0,-1 1 0,21-1 16,-21 21-16,0-21 0,22 0 15,-22 1-15,21-22 0,-21 21 0,22 0 16,-1 0-16,0-21 0,1 21 0,20 0 15,-20-21-15,-1 0 0,21 22 16,1-22-16,-1 0 0,-20 0 0,20 0 16,1 0-16,20 0 0,-20 0 0,-1 0 15,1 0-15,-1-22 0,1 1 0,21 21 16,-22-21-16,22 0 0,-22 0 0,22 0 16,-22-1-16,22 1 0,-21 0 0,20 0 15,-20 0-15,20-22 0,-20 22 16,-1 0-16,1 0 0,-1-21 0,22 20 15,-21 1-15,-1 21 0,1-21 16,-1 0-16,1 21 0,20 0 0,-20-21 16,-1 21-16,1 0 0,-1 0 0,-20 0 15,20 0-15,1 0 0,-22 0 0,21 0 16,-20 0-16,-1 21 0,0 0 0,-20-21 16,20 21-16,-21-21 0,21 21 0,-20 1 15,-1-1-15,0 0 0,0-21 0,0 21 16,0 0-16,1 0 0,-22 1 0,0-1 15,0 21-15,21-21 0,-21 0 16</inkml:trace>
  <inkml:trace contextRef="#ctx0" brushRef="#br0" timeOffset="21327.86">9779 8467 0,'0'0'0,"0"21"15,0 0 1,0 0-16,21-42 47,-21 0-47,21 21 0,0-21 15,1 0-15,-22-1 0,21 22 0,0-21 16,21 0-16,-21-21 0,1 21 0,20-1 16,-21 1-16,21-21 0,1 21 0,-1 0 15,0-22-15,1 22 0,20 0 16,-20 0-16,-1 0 0,21-1 0,-20 22 16,20-21-16,-20 21 0,-1 0 0,21 0 15,-20 0-15,20 0 0,-20 0 16,-1 0-16,21 0 0,-20 0 0,20 21 15,-20-21-15,-1 22 0,0-1 0,1 0 16,-1 0-16,0 0 0,1 0 0,-1 1 16,-21-1-16,21 0 0,1 0 0,-22 0 15,21 22-15,1-22 0,-22 0 0,21 0 16,0 0-16,1 0 0,-1 1 0,0-22 16,22 21-16,-22 0 0,1 0 0,-1-21 15,0 21-15,1-21 0,-1 0 16,0 0-16,1 0 0,-1 0 0,-21 0 15,21 0-15,-20 0 0,20 0 0,-21 0 16,0-21-16,0 21 0,1-21 0,-1 0 16,0 0-16,0 21 0,0-22 0,0 1 15,-21 0-15,22 0 0,-22-21 0,0 20 16,21 1-16,-21 0 0,0-21 0,0 21 16,0-1-16,0-20 0,21 21 0,-21 0 15,0 0-15,0-1 0,0 1 0,0 0 16,0 0-16,-21 21 78,21 21-78,0 0 625,21-21-484,-21 21-141,0-42 265,21 21-265,-21-21 31,0 0 1,21 21 30,0 0-46,-21 21 31,22-21-32,-22-21 110,0 0-109,0 0-16,0-1 16,21 22-1</inkml:trace>
  <inkml:trace contextRef="#ctx0" brushRef="#br0" timeOffset="24347.51">12086 2815 0,'0'0'0,"21"0"15,-21-21-15,0 0 16,0 0-16,0 0 0,-21-1 16,0 1-16,0 0 0,0 0 0,-22-21 15,22 20-15,-21-20 0,-1 0 0,1 21 16,0-22-16,-1 1 0,-20 0 0,21-1 15,-22 22-15,22-21 0,-22-1 0,1 1 16,-1 0-16,-20-1 0,20 1 16,-21 0-16,1-1 0,20-20 15,-20 21-15,-22-1 0,21 1 0,0 0 16,1-1-16,-22 1 0,21 0 0,-21 20 16,1-20-16,-1 21 0,0-21 0,-21 20 15,21-20-15,-21 21 0,0 0 16,0-22-16,-21 22 0,21 0 0,-21 0 15,0-21-15,-1 20 0,1 1 0,0 0 16,0 0-16,0 0 0,-22 0 0,22-1 16,0 22-16,0-21 0,-21 21 15,20 0-15,-20 0 0,21 0 0,0 0 16,0 0-16,-1 0 0,1 0 16,0 0-16,0 21 0,21-21 0,-21 22 15,21-1-15,0 0 0,21 0 16,-21 0-16,21 0 0,0 22 0,0-22 15,1 0-15,20 21 0,-21-20 0,21-1 16,1 21-16,-1-21 0,22 0 0,-22 22 16,0-22-16,22 21 0,-1 1 15,-20-22-15,20 21 0,1 0 0,-1 1 16,1-1-16,-1 0 0,22-20 0,-22 20 16,1 0-16,-1 1 0,22-1 15,-22 0-15,22-21 0,0 22 16,-1-22-16,1 21 0,0-21 0,21 1 15,-22-1-15,22 21 0,0-21 0,21 0 16,-21 1-16,21-1 0,-21-21 16,21 21-16,-22 0 0,22 0 0,-21-21 15,21 21-15,0 1 0,-21-22 16,21 21-16,-21-21 31,21-21-31,0-1 16,0 1-16</inkml:trace>
  <inkml:trace contextRef="#ctx0" brushRef="#br0" timeOffset="24704.12">2498 1926 0,'0'0'0,"-22"-42"16,1 21-16,21 0 15,0 42 1,-21 0-16,21 0 0,0 0 16,0 22-16,-21-22 0,21 21 15,0-21-15,0 0 0,0 22 0,0-22 16,-21 0-16,21 21 0,-21-20 16,21-1-16,0 0 0,0 0 15,0 0 1,21-21-1,21 0-15,-21 0 16,0 0-16,22-21 0,-1 21 16,0-21-16,22 0 0,-22 0 0,22 21 15,-22-22-15,22 1 0,-22 21 0,0-21 16,1 21-16,-1 0 16,-21 0-16,0 0 0,0 0 0,-21 21 15</inkml:trace>
  <inkml:trace contextRef="#ctx0" brushRef="#br0" timeOffset="25351.41">2434 3090 0,'0'0'16,"-21"0"-16,0 0 0,-22 0 0,1 0 0,21 0 15,-21 22-15,-1-22 0,1 21 0,0 0 16,-1 0-16,1 21 0,21-20 16,-22-1-16,1 21 0,21 0 0,-21-20 15,20 20-15,-20 0 0,21 1 16,0-1-16,0 0 0,-1 1 16,22-1-16,0 0 0,0 1 0,0-1 15,0-21-15,0 21 0,0 1 0,22-1 16,-1-21-16,0 22 0,0-22 15,0 0-15,0 0 0,22 0 0,-22 0 16,21-21-16,1 0 0,-1 0 0,0 0 16,1 0-16,-1 0 0,0-21 15,22 0-15,-22 0 0,22 0 0,-22-22 16,0 22-16,22 0 0,-22-21 0,0-1 16,1 22-16,-1-21 0,-21 0 15,0-1-15,-21 22 0,0-21 16,0-1-16,0 1 0,-21-21 0,0 20 15,-21 1-15,21 0 0,-22-1 0,-20 1 16,20 0-16,-20 20 0,21 1 16,-22 0-16,22 0 0,-1 21 0,-20 0 15,21 0-15,-1 0 0,1 21 0,0 0 16,-1 0-16,1 1 0,0-1 16,-1 21-16,22-21 0,-21 0 0,21 1 15,-1 20-15,22-21 0,0 0 0,0 0 16,0 1-16</inkml:trace>
  <inkml:trace contextRef="#ctx0" brushRef="#br0" timeOffset="26287.42">16552 2392 0,'0'21'16,"-21"0"-16,0 0 15,0 1-15,0 20 0,-1-21 16,-20 21-16,0 1 0,-1-1 0,22 0 16,-21 22-16,0-22 0,20 1 0,-20-1 15,21 0-15,0 22 0,0-22 16,21 0-16,0 1 0,0-1 0,0 0 16,42 1-16,-21-1 0,0-21 0,22 22 15,-22-22-15,21 0 0,0 0 0,1 0 16,20 0-16,-20-21 0,20 0 15,1 0-15,-1 0 0,1 0 0,20 0 16,-20 0-16,20 0 0,-20-21 0,21 21 16,-1-42-16,-20 21 0,20-22 0,-20 22 15,-1-42-15,-20 20 0,20 1 0,-20 0 16,-22-22-16,0 22 0,-21-22 0,0 22 16,0-21-16,-21 20 15,0 1-15,-22 0 0,1-1 0,0 22 16,-22-21-16,22 21 0,-22-1 0,1 1 15,-1 0-15,1 0 0,-1 21 0,22-21 16,-22 21-16,1 0 0,-1-21 0,1 21 16,-1-22-16,1 22 0,-1-21 15,22 21-15,-21-21 0,20 21 0</inkml:trace>
  <inkml:trace contextRef="#ctx0" brushRef="#br0" timeOffset="26863.1">17208 2413 0,'0'0'15,"22"-21"-15,-1 21 0,0-21 0,0 0 16,0-1-16,0 1 0,-21-21 0,0 21 15,0 0-15,0-22 0,0 1 0,0 21 16,0-22-16,0 1 0,-21-21 0,0 20 16,0 1-16,0-22 0,0 22 0,-1 0 15,1-22-15,0 22 0,-21-22 16,21 22-16,-22 0 0,1-1 16,0 1-16,-1 0 0,-20-1 0,20 1 15,-20 0-15,-1-1 0,-20 1 0,20 0 16,-20-1-16,20 22 0,-21-21 15,22 0-15,-22 20 0,22-20 0,-22 21 16,22 0-16,-22 0 0,0-1 0,1 22 16,-1 0-16,-21 0 0,21 0 0,-20 0 15,-1 0-15,21 0 0,-21 22 16,0-1-16,22 0 0,-22 21 0,0-21 16,21 22-16,-20-1 0,-1 0 15,21 1-15,-21-1 0,22 22 0,-1-22 16,0 0-16,1 1 0,20 20 15,-21-21-15,22 22 0,-22-1 0,22-20 16,-22 20-16,22 1 0,-1-1 0,1-20 16,-1 20-16,22-21 0,-22 1 0,22-1 15,0 0-15,-1 1 0,1-1 16,21-21-16,0 22 0,-22-22 0,22 21 16,0-21-16,21 0 0,-21 1 0,0-1 15,21 0-15,-22 0 0,22 0 0,-21-21 16</inkml:trace>
  <inkml:trace contextRef="#ctx0" brushRef="#br0" timeOffset="27232.22">12488 2011 0,'-21'-21'15,"0"42"17,21 0-32,-21 0 0,21 22 15,-21-22-15,-1 21 0,22-21 0,-21 22 16,21-1-16,-21-21 0,0 21 16,0 1-16,21-1 0,-21-21 0,-1 22 15,1-22-15,21 0 0,-21 21 0,0-21 16,0 1-16,21-1 0,0 0 15,21-21 17,0-21-32,21 21 0,1-21 0,-1-1 15,0 1-15,22-21 0,-1 21 0,22 0 16,-21-22-16,20 22 0,1-21 16,0 21-16,-1-1 0,1 1 15,0 0-15,-1 0 0,1 21 0,-22 0 16,1 0-16,-1 0 0,-20 0 0,-1 21 15,0 0-15</inkml:trace>
  <inkml:trace contextRef="#ctx0" brushRef="#br0" timeOffset="30304.61">2773 4424 0,'0'0'0,"21"42"0,0-21 0,21 1 16,-20-1-16,20 0 0,-21 0 0,21-21 15,1 21-15,-1 0 0,0-21 16,1 22-16,-1-22 0,0 0 0,22 0 16,-22 21-16,22-21 0,-1 0 0,1 0 15,-1 0-15,1 0 0,-1 0 0,1 0 16,-1 0-16,1 0 0,-1 0 15,1 0-15,20 0 0,-20 0 0,21-21 16,-1 21-16,-20-22 0,20 22 16,1-21-16,0 0 0,21 21 0,-22-21 15,1 21-15,0-21 0,-1 0 0,1-1 16,21 22-16,-22-21 0,1 0 16,21 0-16,-21 21 0,20-21 0,-20 0 15,0-1-15,-1 1 0,1 0 0,21 0 16,-21 0-16,-1 0 0,22-1 0,-21 1 15,21 0-15,-22 0 0,22-21 0,-21 20 16,21 1-16,-22 0 0,1 0 16,21 0-16,0-22 0,-22 22 0,22 0 15,0 0-15,0 0 0,-22 0 16,22 21-16,0-22 0,-21 1 0,-1 0 0,22 21 16,0-21-16,-21 0 0,21 21 15,-22-21-15,1 21 0,21 0 0,-22-22 16,1 22-16,0 0 0,-1 0 15,1 0-15,0-21 0,-1 21 0,22 0 16,-21 0-16,0 0 0,-1 0 0,22 0 16,-21 0-16,-1 0 0,-20 21 0,21-21 15,-22 0-15,1 22 0,-1-22 0,1 21 16,-1-21-16,-21 21 0,1-21 0,20 21 16,-20-21-16,-1 21 0,-21-21 0,21 21 15,1 1-15,-1-22 16,-21 21-16,22 0 0,-1 0 0,-21-21 15,21 21-15,-20 0 0,20 1 0,-21-22 16,0 21-16,0-21 0,1 21 0,-1-21 16,0 21-16,0-21 15,0 21-15,0-21 16,1-21 31,-1 0-47,-21 0 15,21 0-15,0 21 16,-21-22-16,0 1 0,21 21 16,0-21-16,1 21 0,-1-21 0,0 0 15,0 21-15,-21-21 0,42-1 0,-20 22 16,-1-21-16,0 0 0,21 21 0,1-21 16,-1 0-16,0 0 0,1-1 0,20 22 15,1-21-15,-22 0 0,21 21 16,1-21-16,-1 21 0,1-21 0,-1 21 15,1-21-15,-1 21 0,1 0 0,-1 0 16,1-22-16,21 22 0,-22 0 0,22 0 16,-22 0-16,22 0 0,-22 0 0,22 0 15,-21 0-15,20 0 0,-20 0 0,20 0 16,1 0-16,-21 0 16,20 0-16,1 0 0,-22 0 0,22 22 15,0-22-15,-1 0 0,-20 21 0,21 0 16,-22-21-16,1 21 0,20-21 0,-20 21 15,-1-21-15,1 21 0,-1-21 0,1 22 16,-1-22-16,1 21 0,-1-21 0,1 21 16,20 0-16,-20-21 0,-1 21 0,22-21 15,-21 21-15,-1-21 0,22 0 16,-22 0-16,1 22 0,20-22 0,-20 0 16,21 0-16,-22 0 0,22 0 15,-1 0-15,1 0 0,-21 0 0,20 0 16,-20-22-16,-1 22 0,1-21 0,-22 21 15,0-21-15,1 21 0,-1-21 0,-21 21 16,22-21-16,-22 21 0,0-21 0,0-1 16,-21 1-16,21 21 15,-21-21-15,21 0 0,1 0 0,-22 0 16,21-1-16,0 1 0,-21 0 0</inkml:trace>
  <inkml:trace contextRef="#ctx0" brushRef="#br0" timeOffset="30836.16">19135 2328 0,'0'0'0,"21"43"0,63 63 15,-41-43-15,-1-21 0,-21 22 16,22-22-16,-1 22 0,0-22 16,1 22-16,-22-22 0,21 21 0,0 1 15,1-22-15,-1 1 0,0 20 0,1-21 16,-1 1-16,-21-1 0,22 0 15,-22 1-15,21-22 0,-21 21 0,0-21 16,1 1-16,-1-1 0,0 0 16,-21 0-16,21-21 15,-42 0 17,0 0-32,0-21 0,-1 0 0,1 0 15,0-1-15,-21 1 0</inkml:trace>
  <inkml:trace contextRef="#ctx0" brushRef="#br0" timeOffset="31219.51">20235 2265 0,'-21'0'31,"0"0"-31,0 0 0,0 21 0,-22 0 16,1 0-16,0 1 0,-1 20 0,-20 0 15,-1 1-15,1 20 0,-1-21 16,-20 22-16,20-1 0,-21-20 0,1 20 15,20 1-15,-20-1 0,-1 22 0,0-22 16,1 1-16,-1-1 0,0 1 0,1-1 16,20-20-16,1-1 0,-1 22 15,22-43-15,-22 21 0,22 0 0,21-20 16,0-1-16,-22 0 0,43 0 0,0 0 16,-21 0-16,21 1 15,-21-22-15,0 0 0,0 0 16,-1-22-16</inkml:trace>
  <inkml:trace contextRef="#ctx0" brushRef="#br0" timeOffset="36015.51">18690 1926 0,'0'0'0,"-21"0"16,0 0-16,0 0 15,21 21-15,0 1 16,0-1-16,0 0 0,0 21 0,21 1 15,21-1-15,-21 21 0,43 1 16,-22-1-16,22 1 0,-1 21 0,1-1 16,20 1-16</inkml:trace>
  <inkml:trace contextRef="#ctx0" brushRef="#br0" timeOffset="36527.4">20426 2328 0,'0'0'0,"-212"149"16,127-65-16,1-20 0,-22 20 16,-21 22-16,0-21 0,0 21 0,0-22 15</inkml:trace>
  <inkml:trace contextRef="#ctx0" brushRef="#br0" timeOffset="40487.66">8763 6202 0,'0'0'0,"0"-21"31,0 0 0,0-1-15,0 1-16,-21 0 16,0 21-16,-1-21 0,1 21 0,0-21 15,0 0-15,-21 21 0,20-22 0,-20 1 16,0 21-16,21-21 0,-22 0 16,1 21-16,-22-21 0,22 21 0,0 0 15,-1 0-15,1 0 0,0 0 16,-1 0-16,1 0 0,0 0 0,-1 0 15,1 0-15,0 21 0,-1-21 0,1 21 16,0 0-16,-1 0 0,1 1 0,21 20 16,-21-21-16,20 21 0,-20 1 0,21-1 15,0 22-15,0-22 0,21 21 0,0 1 16,-22-22-16,22 22 0,-21-1 0,21 1 16,0-22-16,0 22 0,0-1 0,0-21 15,0 1-15,0-1 0,0 22 16,0-22-16,21-21 0,1 21 0,-1 1 15,0-1-15,21-21 0,-21 0 0,22 22 16,-1-22-16,0 0 0,1 0 16,-1 0-16,22-21 0,-22 22 0,21-22 15,-20 0-15,20 0 0,1 0 0,-1 0 16,-20 0-16,20 0 0,1-22 0,-1 22 16,1-21-16,-1 0 0,1 0 0,-1 0 15,1 0-15,-1-1 0,-21-20 0,22 21 16,-22-21-16,1-1 0,-1 1 0,0 0 15,1 20-15,-22-41 0,0 21 16,0-1-16,0-20 0,-21 20 0,21-20 0,-21 21 16,0-22-16,0 1 0,0 20 0,-21-20 15,0 20-15,0 1 0,0 0 16,-22-1-16,1 1 0,0 0 0,-1 21 16,-20-22-16,-1 22 0,1 0 0,-1 21 15,1-21-15,-22 21 0,1 0 0,-1 0 16,0 0-16,-21 0 0,22 0 0,-22 0 15,21 21-15,-21-21 0</inkml:trace>
  <inkml:trace contextRef="#ctx0" brushRef="#br0" timeOffset="41223.75">7070 6202 0,'0'0'16,"-43"-21"-16,22 0 0,-21 21 0,-1-22 0,1 22 15,0-21-15,-1 21 0,1 0 0,0 0 16,-1 0-16,1 0 0,0 0 15,-1 21-15,1 1 0,-21-22 0,20 21 16,1 21-16,0-21 0,-1 22 16,1-22-16,0 21 0,-1 22 0,1-22 15,0 21-15,20-20 0,1 20 0,0 1 16,0-1-16,21 1 0,-21-1 0,21 1 16,0-1-16,0-20 0,21 20 0,0 1 15,0-1-15,0-21 0,22 22 0,-22-22 16,21 1-16,1-1 0,-1 0 0,0 1 15,22-22-15,-22 21 0,22-21 0,-22 0 16,21 1-16,1-22 0,-1 0 0,1 21 16,-1-21-16,1 0 0,-1 0 0,22-21 15,-21 21-15,-1-22 0,1 1 0,20 0 16,-20 0-16,-1-21 0,1 20 0,-22-20 16,22 21-16,-22-21 0,0-1 15,1 1-15,-22 0 0,21-1 16,-21-20-16,-21 20 0,0 1 0,0-21 15,0-1-15,0 22 0,0-22 0,-21 1 16,0-1-16,0 1 0,-22-1 0,22 22 16,-42-22-16,20 22 0,1-21 0,-21 41 15,20-20-15,-20 21 0,-1 0 0,1 0 16,-1 21-16,1 0 0,-1 0 0,1 0 16,-22 0-16,22 0 0,-1 21 0,1 0 15,-1 0-15,1-21 0,20 21 16,-20 0-16,-1 1 0,22-1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30:36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3027 0,'0'0'0,"0"-21"0,0 0 16,0-1-16,21 1 15,-21 0-15,21 0 0,-21 0 0,0 0 16,0-1-16,0 1 0,0 0 15,0 0-15,0 0 16,0 0 0,0-1-1,0 44 17,0-1-32,0 0 15,0 21-15,0-21 0,0 22 16,0-1-16,0-21 0,0 22 0,0-1 15,0 0-15,0 1 0,0 20 0,0-21 16,0 1-16,-21-1 0,21 22 16,0-22-16,-21 0 0,21-21 0,0 22 15,0-22-15,0 21 0,0-21 0,0 1 16,0-1-16,0 0 16,0-42 15,0 0-31,0-1 15,0 1-15,0-21 0</inkml:trace>
  <inkml:trace contextRef="#ctx0" brushRef="#br0" timeOffset="659.62">4932 3239 0,'0'0'15,"-21"0"-15,42 0 31,0 0-31,21 0 16,1-22-16,-1 22 0,0-21 16,1 0-16,20 0 0,1 21 0,-22-21 15,21 0-15,1-1 0,-1 1 0,1 0 16,-1 0-16,-20 21 0,20-21 0,-20 0 16,-1-1-16,-21 1 0,21-21 15,-20 21-15,-22 0 0,0-1 0,0 1 16,0 0-16,0 0 0,0 0 0,0 0 15,0-1-15,-22 1 16,1 21-16,21 21 31,0 1-31,0-1 0,0 0 0,0 21 16,0-21-16,0 22 0,0-1 16,0-21-16,-21 22 0,21-1 0,-21 0 15,0 1-15,21-1 0,0 0 0,-21 22 16,-1-22-16,1 0 0,21-20 0,0 20 15,-21 0-15,0-21 0,21 1 16,0-1-16,0 0 0,0 0 0,0-42 47,0 0-47,21 0 16,0-22-16,-21 22 0,21-21 0,22-1 15,-22 1-15,0 0 0,0-1 0,22 22 16,-22-21-16,0 21 0,21 0 15,-21-1-15,22 1 0,-22 21 0,0 0 16,0 0-16,0 0 0,1 0 0,-22 21 16,0 1-16,21-1 0,-21 0 0,0 0 15,0 21-15,0-20 0,0 20 16,0-21-16,0 21 0,0-20 0,0 20 16,0-21-16,0 0 0,0 22 0,-21-22 15,21 0-15,0 0 0,0 0 16,0 0-1,21-21 1,0-21-16,-21 0 16,21 0-16,0 0 0,0 0 0</inkml:trace>
  <inkml:trace contextRef="#ctx0" brushRef="#br0" timeOffset="887.48">6625 3133 0,'0'0'16,"0"21"15,-21 0-31,21 0 16,0 0-16,0 1 0,-21-1 0,0 21 15,21-21-15,-22 22 0,22-22 16,-21 0-16,21 0 0,-21 21 16,21-20-16,-21-1 0,21 0 0,0 0 15,0 0-15,0 0 16,0-42-1,0 0 1</inkml:trace>
  <inkml:trace contextRef="#ctx0" brushRef="#br0" timeOffset="1163.33">6646 2858 0,'0'0'0,"-42"0"15,21 0-15,0 0 0,-1 0 16,22 21 0,22-21-1,-1 0-15,0 0 16,0 0-16,-21-21 16,-21-1 15,0 22-16,21 22 1,0-1-16,21-21 0,0 21 16,0-21-16,0 21 0,1-21 0</inkml:trace>
  <inkml:trace contextRef="#ctx0" brushRef="#br0" timeOffset="1635.59">7281 3154 0,'0'0'0,"21"-21"16,1 21-16,-22-21 0,21-1 15,-21 1-15,0 0 16,21 21-16,-21-21 0,-21 21 16,0 0-1,-1 0-15,1 0 0,0 0 0,0 0 16,0 0-16,0 0 0,-22 21 0,22 0 15,0-21-15,0 21 0,0 1 0,-1-1 16,22 0-16,0 0 0,0 0 16,0 0-16,0 1 0,0-1 15,0 0-15,0 0 0,22-21 0,-1 21 16,0 0-16,0 1 0,0-1 0,0-21 16,1 21-16,-1 0 0,21-21 15,-21 21-15,0 0 0,1 1 16,-1-1-16,0 0 0,-21 0 15,0 0-15,0 0 0,0 1 16,-21-1-16,-22 0 16,22-21-16,0 21 0,0 0 0,-21-21 15,20 21-15,-20-21 0,21 0 0,0 0 16,-22 0-16,22 0 0,0 0 0,0 0 16,0 0-16,0 0 15,21-21 1,21 0-16,0 21 15,0-21-15,0 0 0,22 0 16,-22-1-16</inkml:trace>
  <inkml:trace contextRef="#ctx0" brushRef="#br0" timeOffset="2010.12">8615 2794 0,'0'0'0,"0"-21"16,-21 21 0,-1 0-1,1 21-15,0 0 0,21 0 16,-21 1-16,-43 62 15,43-41-15,21-22 0,-21 21 0,0 0 16,0 22-16,21-22 0,-21 1 16,21-1-16,-22 0 0,22 1 0,0-1 15,0-21-15,0 21 0,0-20 16,0-1-16,0 0 0,22 0 0,-1 0 16,-21 0-16,21-21 0,0 0 0,0 22 15,0-22-15,1 0 0,-1 0 16,0 0-16,0 0 0,0 0 0,0-22 15,22 1-15,-22 21 0,21-21 0,-21 0 16</inkml:trace>
  <inkml:trace contextRef="#ctx0" brushRef="#br0" timeOffset="2302.92">9186 2794 0,'0'0'0,"21"-42"15,1 42 1,-1 0-16,0 0 0,0 0 16,0 21-16,0 0 0,-21 0 0,22 0 15,-1 1-15,0-1 0,-21 21 16,21-21-16,-21 22 0,21-1 0,-21-21 16,0 21-16,0 1 0,0-1 0,0 0 15,0 1-15,0-1 0,-21 0 0,0-20 16,0 20-16,0-21 0,21 21 15,-22-20-15,1-1 0,0 0 0,21 0 16,-21 0-16,0 0 0,0 1 16,-1-22-1,1 0-15,0 0 0</inkml:trace>
  <inkml:trace contextRef="#ctx0" brushRef="#br0" timeOffset="3122.97">5186 5271 0,'0'-22'0,"21"1"16,0 21-1,-21-21-15,21 0 0,0 21 0,1-21 16,-1 0-16,0-1 0,0 1 0,0 0 15,0 0-15,1 0 0,-1 0 16,-21-1-16,0 1 16,-21 0-16,-1 21 0,1 0 15,-21 0-15,0 0 0,20 0 16,-20 0-16,0 0 0,-1 21 0,1-21 16,0 21-16,-1 1 0,1-1 0,-21 0 15,20 0-15,1 0 0,21 0 0,-22 1 16,22-1-16,-21 0 0,42 21 15,0-21-15,0 1 0,0-1 0,0 21 16,21-21-16,0 0 0,22 22 0,-1-22 16,0 0-16,1 0 0,-1 22 15,0-22-15,1 0 0,-1 0 0,0 21 16,-21-20-16,22-1 0,-22 0 16,0 0-16,-21 21 0,0-20 0,0-1 15,0 0-15,0 0 0,-42 0 16,21 0-16,-1 1 0,-20-22 0,0 21 15,-1-21-15,1 0 0,0 0 0,-1 0 16,1 0-16,0 0 0,-22 0 0,22 0 16,0 0-16,20-21 0,-20 21 15,0-22-15,21 1 0,-1 0 0,1 0 16,21 0-16,0 0 0,0-1 0,0 1 16,0 0-16,0 0 15,21 0-15,1 21 0,-1-21 16,21 21-16,-21-22 0,0 22 15,22 0-15,-22-21 0</inkml:trace>
  <inkml:trace contextRef="#ctx0" brushRef="#br0" timeOffset="3544.15">5546 5482 0,'0'21'32,"0"1"-17,0-1-15,0 0 0,0 0 0,0 0 16,0 0-16,0 1 0,0 20 16,0-21-16,0 0 0,0 0 0,0 1 15,0 20-15,0-21 0,21 0 16,0 0-16,-21 1 0,21-22 0,0 0 15,0 0-15,1 0 0,-1 0 16,0 0-16,0 0 0,21 0 0,-20-22 16,-1 1-16,21 0 0,-21 0 15,0 0-15,1 0 0,-1-1 0,0-20 16,0 21-16,-21-21 0,0 20 16,0 1-16,0-21 0,0 21 0,0 0 15,0-1-15,0 1 0,0 0 16,0 42 31,21-21-32,0 0-15</inkml:trace>
  <inkml:trace contextRef="#ctx0" brushRef="#br0" timeOffset="3900.39">6498 5334 0,'0'-21'16,"-21"21"-1,0 0-15,21 21 16,0 0-16,0 0 16,0 22-16,0-22 0,0 21 0,0-21 15,0 22-15,0 20 0,0-20 0,0-1 16,0 21-16,0 1 0,0-22 0,0 22 15,0-1-15,21 1 0,-21-1 16,0 1-16,0-1 0,0 1 16,0-1-16,0 1 0,0-1 0,-21 1 15,21-22-15,0 22 0,0-22 0,-21-21 16,21 21-16,-22-20 0,22-1 0,-21 0 16,21 0-16,0-42 31,0 0-31,0 0 0,0-22 15,0 1-15,0 0 0,21-1 0,1 1 16,-22 0-16,21-22 0,0 1 0,0 20 16</inkml:trace>
  <inkml:trace contextRef="#ctx0" brushRef="#br0" timeOffset="4192.26">6540 5588 0,'0'0'0,"-21"-21"16,0-21-16,0 20 0,0 1 0,21 0 15,0 0-15,0 0 0,0 0 16,0-1-16,0 1 0,21 21 16,0-21-16,21 0 0,1 21 0,-22 0 15,21 0-15,22 0 0,-22 0 0,0 0 16,1 0-16,-1 21 0,-21-21 16,0 21-16,1 22 0,-22-22 0,0 0 15,0 21-15,0-21 0,-22 22 16,1-1-16,0-21 0,-21 22 0,-1-22 15,1 0-15,21 0 0,-21 0 16,-1 0-16,22 1 0,-21-22 0,21 21 16,42-42 15,0-1-31,0 22 0,0-21 0</inkml:trace>
  <inkml:trace contextRef="#ctx0" brushRef="#br0" timeOffset="4551.47">7091 5546 0,'21'0'16,"0"0"-16,0 0 16,0 0-16,1 0 0,-1-21 15,0-1-15,0 22 0,21-21 0,-20 0 16,20 21-16,-21-21 0,0 0 0,0 0 15,1 21-15,-22-22 0,0 1 16,-22 21 0,1 0-1,0 0-15,0 21 0,0-21 0,-22 22 0,22-1 16,0 0-16,0 0 0,21 0 16,-21 22-16,21-22 0,0 0 0,0 0 0,0 0 15,0 0-15,0 1 16,0-1-16,21 0 0,-21 0 0,21-21 15,0 0-15,0 21 0,1-21 16,-1 0-16,0 0 0,0 0 0,21 0 16,-20 0-16,-1 0 0,0-21 0,0 0 15,0 21-15,0-21 0</inkml:trace>
  <inkml:trace contextRef="#ctx0" brushRef="#br0" timeOffset="4923.29">7747 5419 0,'0'0'0,"0"-21"0,0-1 15,0 1 1,0 0 0,21 21-16,0 0 0,0 0 15,1 0-15,-1 0 0,0 0 0,0 0 16,21 0-16,-20 21 0,-1 0 0,0 1 16,21-1-16,-21 0 0,-21 21 15,22-21-15,-22 1 0,21 20 0,-21-21 16,0 21-16,0-20 0,0-1 0,0 0 15,-21 21-15,-1-21 0,1-21 0,0 22 16,0-1-16,0-21 16,0 0-1,21-21 1,0-1-16,0 1 0,0 0 0,21 0 16,0-21-16,0 20 0,-21-20 0,21 0 15,0 21-15,1-22 0,-1 1 0,0 0 16,21 20-16,-21-20 0,1 21 15,-1-21-15,0 20 0,0 1 0,0 21 16,0-21-16,1 21 0,-1 0 0,-42 21 31,-1-21-31</inkml:trace>
  <inkml:trace contextRef="#ctx0" brushRef="#br0" timeOffset="5635.88">5292 4995 0,'0'0'0,"21"-21"0,0 21 15,0-21 1,-42 42-1,0 0-15,-22 1 0,22-1 16,-21 21-16,0 0 0,-1 1 16,-20 20-16,-1 1 0,1-1 0,-22 22 15,0 0-15,1-1 0,-1 22 0,-21-21 16,22-1-16,-1 1 0,0 0 0,22-1 16,-22 1-16,22-21 0,20-1 15,1 1-15,0-22 0,20 21 0,1-41 16,0 20-16,21-21 0,0 0 15,0 0-15,21-21 0,0 0 0,22-21 16,-1 0-16</inkml:trace>
  <inkml:trace contextRef="#ctx0" brushRef="#br0" timeOffset="6391.49">9080 4868 0,'0'0'0,"0"-21"0,22 21 16,-22-21-16,0 0 0,-22 21 31,1 0-31,0 21 0,0 0 15,-21 0-15,20 22 0,1-22 16,-21 21-16,21 1 0,0-1 0,-1 0 0,1 1 16,0 20-16,0-21 0,0 1 15,21-22-15,0 21 0,0 1 0,0-22 16,0 21-16,0-21 0,21 0 16,0 22-16,21-22 0,-20-21 0,20 21 15,0 0-15,1-21 0,-1 0 0,0 0 16,1 0-16,-1 0 0,0 0 0,-21 0 15,22 0-15,-1 0 0,0-21 0,-20 0 16,20 0-16,-21 0 0</inkml:trace>
  <inkml:trace contextRef="#ctx0" brushRef="#br0" timeOffset="6687.32">9758 4890 0,'0'0'15,"0"-22"-15,0 1 0,0 0 0,0 0 16,0 0 0,21 21-16,21 0 15,-21 0-15,22 21 0,-22 0 0,21 21 16,1-20-16,-1 20 0,-21 0 16,21 1-16,-20-1 0,-1 0 0,0 1 15,0-1-15,-21 0 0,0 1 16,0-1-16,0-21 0,-21 21 0,0 1 15,0-22-15,-22 21 0,1-21 0,21 1 16,-22 20-16,1-21 0,0-21 0,-1 21 16,22 0-16,-21-21 0,21 0 15,0 0-15,-1 0 0,22-21 16,0 0-16</inkml:trace>
  <inkml:trace contextRef="#ctx0" brushRef="#br0" timeOffset="9743.54">10477 3112 0,'-21'0'0,"0"0"16,21 21-16,-21-21 16,0 0-16,0 0 0,-1 0 15,22 21-15,-21-21 0,21 21 16,-21-21-1,42 0 17,0 0-32,22 0 0,-1 0 0,0 0 15,1 0-15,20 0 0,1 0 16,20 0-16,-20 0 0,21 0 0,-1 0 16,22 0-16,-21 0 0,21 0 0,-22 0 15,22 0-15,-21 0 0,21 0 16,-1 0-16,-20-21 0,21 21 0,-21 0 15,-1 0-15,-20 0 0,20 0 16,-41 0-16,20 0 0,-20 0 0,-22 0 16,21 0-16,-21 0 0,-42 0 47,0 0-47,0 0 15,-22 0-15,22 0 0,0 0 16,-21 0-16,-1 0 0,1 0 0,-21 0 15</inkml:trace>
  <inkml:trace contextRef="#ctx0" brushRef="#br0" timeOffset="10091.59">10604 3302 0,'0'0'16,"-63"21"-16,42-21 0,-22 0 0,22 0 0,0 0 15,0 0-15,0 0 0,42 0 16,0 0 0,21 0-16,1 0 0,-1 0 15,0 0-15,43 0 0,-21 0 16,20 0-16,1 0 0,0 0 0,20 0 16,-20 0-16,21 0 0,-21 0 0,-1 0 15,1 0-15,21-21 0,-22 21 0,1 0 16,-21 0-16,20 0 0,-20 0 15,-1 0-15,1 0 0,-22 0 0,-21 0 16,22 0-16,-22 0 0,0 0 0,-21-21 16,0 0-1,-21 21 1,0-21-16,-1-1 0,1 22 16,0-21-16,0 21 15,0-21-15,21 0 0</inkml:trace>
  <inkml:trace contextRef="#ctx0" brushRef="#br0" timeOffset="10524.43">12192 2773 0,'-21'0'0,"21"21"47,21 0-47,0-21 16,0 21-16,0 1 0,1-22 0,20 21 0,-21 0 15,21-21-15,-20 21 0,20-21 16,0 21-16,1-21 0,-22 0 0,21 21 16,0-21-16,-20 22 0,20-22 0,-21 0 15,0 0-15,0 0 0,-21 21 16,0 0-16,0 0 15,-21 0-15,-21 0 16,21 1-16,-22 20 0,1-21 0,0 21 16,-1 1-16,1-1 0,-21 0 0,-1 1 15,22-1-15,-22-21 0,22 22 16,0-1-16,-1-21 0,1 21 16,0-20-16,-1-1 0,22 0 0,0-21 15,0 21-15,21 0 0,-21-21 16,21 21-16,0 1 15,21-22 1,0 0-16</inkml:trace>
  <inkml:trace contextRef="#ctx0" brushRef="#br0" timeOffset="11225.55">11388 5059 0,'-22'0'0,"44"0"0,-86 0 15,22 0-15,21 0 0,-22 0 0,1 0 16,0 0-16,-1 0 0,22 0 15,-21 0-15,21 0 0,-1 0 0,1 0 16,42 0 0,1 0-16,20 21 0,0-21 15,1 0-15,20 0 0,-21 0 0,22 0 16,-1 0-16,22 0 0,-21 0 16,20 0-16,-20 0 0,20 0 0,1 0 15,0 0-15,-1 0 0,1 0 0,0 0 16,-22 0-16,1 0 0,-1 0 0,1 0 15,-22 0-15,0 0 0,-20 0 16,-1 0-16,0 0 0,0 0 16,0 0-16,-42 0 15,0 0 1,0 21-16,0-21 0,-1 0 0,-20 0 16,0 0-16,-1 0 0,1 0 0,0 0 15,-22 0-15,22 0 0,-22 21 0</inkml:trace>
  <inkml:trace contextRef="#ctx0" brushRef="#br0" timeOffset="11548.04">10985 5271 0,'0'0'0,"-42"21"0,-21-21 0,20 0 16,22 0-16,-21 0 0,21 21 0,42-21 31,0 0-31,21 0 16,1 0-16,20 0 0,1 0 0,20-21 15,-20 21-15,20 0 0,1 0 16,0 0-16,-1 0 0,1 0 0,21 0 16,0 0-16,-22-21 0,22 21 0,-21 0 15,21 0-15,-22 0 0,-20 0 0,-1 0 16,1 0-16,-1 0 0,-20 0 16,-1 0-16,0 0 0,-20 0 0,-1 0 15,0 0-15,-42-22 31,0 22-15,-1 0-16,22-21 0,-21 21 16,0-21-16,0 0 0,0 0 15,0 21-15</inkml:trace>
  <inkml:trace contextRef="#ctx0" brushRef="#br0" timeOffset="11999.29">12467 4741 0,'0'0'0,"-21"0"0,21 22 31,0-1-31,0 0 16,21-21-16,0 21 0,-21 0 0,21 0 15,1-21-15,20 22 0,-21-1 0,0 0 16,22-21-16,-22 21 0,21 0 15,0-21-15,-20 0 0,20 21 0,-21-21 16,21 0-16,-20 0 0,-1 0 0,21 22 16,-21-22-16,0 0 0,1 0 15,-22 21-15,0 0 16,-22 0 0,22 0-16,-21-21 0,0 21 15,-21 1-15,21-1 0,-1 21 0,-20-21 16,21 0-16,-21 22 0,-1-22 0,1 21 15,0-21-15,20 22 0,-20-1 0,0 0 16,-1 1-16,1-1 0,21-21 0,-21 22 16,-1-1-16,22 0 0,0-21 0,-21 22 15,20-22-15,1 0 0,21 0 16,0 0-16,-21 1 0,21-1 16,0 0-16,21-21 31,0 0-31,1-21 15,-22 0-15,21-1 0</inkml:trace>
  <inkml:trace contextRef="#ctx0" brushRef="#br0" timeOffset="16271.26">14372 4551 0,'0'0'0,"-21"-21"0,-21 21 16,20-21-16,1 21 0,0 0 16,0 0-16,0 0 0,0 0 0,21 21 15,-22-21-15,22 21 0,0 0 16,0 0-16,0 0 0,22 1 15,-1-22-15,0 21 0,0-21 0,0 0 16,22 21-16,-1-21 0,-21 0 16,21 0-16,1 0 0,-1 0 0,0-21 15,1 21-15,-1-21 0,-21-1 0,22 1 16,-1 0-16,0 0 0,-21 0 0,22 0 16,-22-1-16,0-20 0,0 21 0,0 0 15,-21-22-15,0 22 0,0-21 16,0 21-16,0-22 0,0 22 15,0 0-15,0 0 0,0 0 0,-21 21 16,0 0-16,0 0 16,21 21-16,-21 0 0,0 21 0,21-20 15,-22 20-15,1 0 0,0 22 16,21-22-16,-21 0 0,0 22 0,21-1 16,0 1-16,-21-1 0,-1 22 0,22-21 15,0-1-15,0 22 0,0-22 0,-21 1 16,21-1-16,0 1 0,-21-1 0,21-20 15,0 20-15,-21-21 0,21 1 0,0-1 16,0 0-16,0-20 0,0-1 16,-21 0-16,21 0 0,-21-21 15,-1 0-15,1 0 0,0 0 16,0 0-16,0-21 0,0 0 0,-1 0 16,-20-1-16,21 1 0,-21 0 0,20-21 15,-20 21-15,21-1 0,-21-20 0,20 21 16,-20 0-16,21 0 0,0-1 0,0 22 15,-1 0-15,1 0 0,21 22 32,0-1-32,0 0 0,0 0 0,21 0 15,1 0-15,-1 1 0,21-1 16,-21 0-16,22 0 0,-22 0 0,21 0 16,0-21-16,1 22 0,-22-22 0,21 0 15,1 0-15,-1 0 0,0 0 0,1 0 16,-22 0-16,21 0 0,0-22 15,1 1-15,-22 0 0,21 0 0,-21 0 16,22 0-16,-22-1 0,0-20 0,0 21 16,0-21-16,1 20 0,-1-20 0,-21 0 15,0 21-15,21-22 0,-21 22 0,0-21 16,0 21-16,0-1 0,-21 44 31,21-1-31,0 0 0,-21 0 16,21 0-16,-22 22 0,22-22 0,-21 21 15,21-21-15,0 22 0,-21-22 16,21 0-16,0 21 0,0-21 0,0 1 16,0-1-16,0 0 0,0 0 15,21-21 1,0 0-16,-21-21 16,0 0-16,22 21 0,-1-21 15,-21-1-15,21 1 0,-21-21 0,21 21 16,-21 0-16,21-22 0,-21 22 0,0 0 15,21-21-15,-21 20 0,22 1 0,-22 0 16,0 0-16,0 42 31,0 0-31,0 0 0,0 1 16,0-1-16,0 0 0,0 0 0,0 0 16,0 0-16,0 22 0,21-22 0,-21 0 15,21 0-15,0 0 0,0 1 0,0-22 16,1 21-16,-1 0 0,21-21 0,0 0 15,1 0-15,-1 0 0,0 0 0,1 0 16,-1-21-16,0 0 0,1-1 0,-1 1 16,-21 0-16,22-21 0,-22 21 15,21-22-15,-21 1 0,0 0 16,1-22-16,-1 22 0,-21-22 0,21 1 16,-21-1-16,21 1 0,-21-1 0,0 1 15,0-1-15,0 22 0,0-22 0,0 22 16,0 21-16,0-21 0,0 20 0,0 44 31,0-1-31,0 0 0,-21 21 16,21 1-16,-21-1 0,21 0 0,-21 22 15,21-1-15,0 1 0,-22-1 0,1 1 16,0-22-16,21 22 0,-21-1 0,0-21 16,21 22-16,0-22 0,-21 1 0,21-1 15,-22-21-15,22 21 16,0-20-16,-21-1 0,21 0 0,0-42 31,0 0-15,0-1-16,0 1 0,21 0 0,1 0 15,-22 0-15,21-22 0,-21 22 0,0 0 16,21 0-16,-21-21 0,21 20 0,0 1 16,0 21-1,-21 21 1,0 1-16,22-1 0,-22 0 15,0 0-15,0 0 0,0 22 0,0-22 16,21 0-16,-21 0 0,21 0 16,-21 0-16,21 1 0,0-1 0,-21 0 15,21-21-15,1 21 0,20-21 0,-21 0 16,0 0-16,22 0 0,-22 0 16,21 0-16,0 0 0,-20-21 0,20 21 15,0-21-15,1 0 0,-22-1 0,21 1 16,-21 0-16,0 0 0,1 0 0,-1-22 15,-21 22-15,0 0 0,0-21 0,0 21 16,0-22-16,0 22 0,0 0 0,0 0 16,0 0-16,-21 21 0,-1 0 15,1 0-15,0 21 16,0-21-16,0 21 0,0 21 16,21-21-16,0 1 0,-22-1 0,22 21 15,0-21-15,0 0 0,0 22 0,0-22 16,0 0-16,0 21 0,0-20 0,22-1 15,-1 0-15,0 0 0,0-21 0,0 21 16,0-21-16,1 0 0,-1 21 0,0-21 16,0 0-16,0 0 0,22 0 15,-22 0-15,0 0 0,21-21 0,-21 0 16,1 21-16,-1-21 0,21 0 0,-21 0 16,0-1-16,1 1 0,-1 0 0,-21-21 15,21 21-15,0-1 0,-21 1 0,21 0 16,-21 0-16,0 0 0,0 0 15,0-1-15,0 44 47,21-22-47,-21 21 0,0 0 0,0 0 16,0 0-16,22 0 0,-1 1 16,-21-1-16,0 0 0,21 0 0,-21 0 15,21 0-15,0 1 0,0-1 16,1 0-16,-1-21 15,0 0-15,0 21 0,0-21 16,0 0-16,1 0 0,-1 0 16,0 0-16,0-21 15,0 0-15,-21 0 0,21 21 16,1-22-16,-22 1 0,21 0 0,0 0 16,-21-21-16,0 20 0,21 1 0,0 0 15,-21 0-15,0 0 0,0 0 16,0-1-16,0 1 0,0 0 0,0 42 31,0 0-15,0 1-16,0-1 0,0 0 0,0 0 15,-21 0-15,21 22 0,0-22 0,0 0 16,0 0-16,0 0 0,0 0 16,21 1-16,-21-1 0,21 0 15,1 0-15,-1-21 0,0 21 0,0-21 16,0 0-16,0 0 0,1 0 0,20 0 15,-21 0-15,0 0 0,0 0 0,1-21 16,-1 0-16,0 21 0,0-42 0,0 20 16,0 1-16,1 0 0,-1-21 0,0-1 15,0 1-15,0 0 0,0-1 0,1-20 16,-1-1-16,0 22 0,0-21 16,0-1-16,-21 1 0,0-1 0,21 1 15,-21 20-15,0 1 0,0 0 0,0 20 16,0 1-16,0 0 0,-21 21 15,0 0-15,0 0 16,0 21-16,0 0 0,21 22 16,-22-1-16,1 0 0,0 1 0,21 20 15,-21-20-15,0 20 0,21 1 0,-21-1 16,21-21-16,0 22 0,0-22 0,0 22 16,0-22-16,0 0 0,0 1 0,0-1 15,0-21-15,21 22 0,-21-22 0,21 0 16,0 0-16,0 0 0,0 0 0,22-21 15,-22 0-15,21 22 0,1-22 16,-1 0-16,0 0 0,1 0 0,-1 0 16,0-22-16,1 1 0,-1 21 0,0-21 15,1 0-15,-22 0 0,21-22 16,-21 22-16,0 0 0,1 0 0,-1-21 16,-21 20-16,0 1 0,0 0 0,0-21 15,0 21-15,0-1 0,-21 22 0,-1-21 16,1 21-16,0 0 0,0 0 15,0 0-15,-22 0 0,22 0 0,0 21 16,0 1-16,-21-1 0,20 0 0,1 0 16,21 0-16,-21 0 0,21 1 0,-21 20 15,21-21-15,0 0 0,0 0 16,0 1-16,0-1 0,0 0 0,21 0 16,0 0-16,0-21 15,1 0-15,-1 0 0,0 0 16,0 0-16,0 0 0,0-21 15,1 0-15,-1 21 0,-21-21 0,21 0 16,-21-1-16,21 1 0,-21 0 0,0 0 16,21-21-16,-21 20 0,21 1 0,-21 0 15,22 0-15,-22 0 0,0 0 16,0 42 0,0 0-1,0 0-15,0 0 0,0 0 16,0 1-16,0-1 0,0 21 15,0-21-15,0 0 0,0 1 0,0-1 16,21 0-16,-21 0 0,21 0 0,0-21 16,0 21-16,0-21 0,1 0 0,-1 0 15,0 0-15,0 0 0,0 0 0,0 0 16,1 0-16,-1-21 0,0 21 16,0-21-16,0 0 0,0 0 0,-21 0 15,22-1-15,-1 1 0,0 0 0,0 0 16,-21-21-16,0 20 0,21 1 0,-21 0 15,0 0-15,21 0 0,-21 0 0,-21 42 47,21 0-47,-21 0 0,21 0 16,-21 0-16,21 1 0,0-1 16,0 21-16,0-21 0,0 0 0,0 1 15,0-1-15,0 0 0,0 0 16,21-21 15,0-21-31,0 0 16,-21 0-16,0-1 0,22 1 15,-1 0-15,-21 0 0,21 0 0,-21 0 0,0-1 16,21 22-16,-21-21 16,21 0-16,-21 0 0,0 42 31,21-21-16,-21 21-15,0 0 0,0 1 0,0-1 16,22 0-16,-22 0 0,21 0 0,0 0 16,0 1-16,0-1 0,-21 0 15,21-21-15,1 21 0,-1-21 0,0 0 16,0 0-16,0 0 0,0 0 16,1 0-16,-1 0 0,0 0 15,0-21-15,0 0 0,0 21 0,-21-21 16,22-1-16,-1 22 0,0-21 15,0 0-15,0 0 0,0 0 0,-21 0 16,22-1-16,-1-20 0,-21 21 0,0 0 16,21 0-16,0-1 0,-21 1 15,21 21-15,-21 21 32,0 1-17,0-1 1,21-21 15,-21-21 0,0-1-31,22 1 16,-22 0-16,0 0 0,0 0 16,-22 21 15,22 21-31,-21 0 0,21 0 15,-21-21-15,21 21 0,-21 1 16,0-1-16,21 21 0,0-21 0,-21 0 16,21 1-16,0-1 0,0 0 0,0 0 15,0 0-15,0 0 0,0 1 16,0-1-16,21 0 0,-21 0 0,21 0 16,0-21-16,0 21 0,0-21 0,22 0 15,-22 0-15,0 0 0,21 0 0,-20 0 16,20 0-16,0 0 0,-21 0 0,22-21 15,-1 21-15,-21-21 0,22 0 16,-1 0-16,-21 0 0,21-1 0,-20 1 16,-1 0-16,0 0 0,0-21 0,0 20 15,0-20-15,1 21 0,-22 0 0,21-22 16,-21 22-16,0 0 0,0 0 16,-21 21-16,-1 0 15,1 0-15,-21 21 0,21 0 16,0-21-16,-1 21 0,1 22 15,0-22-15,0 0 0,21 0 0,0 0 16,0 22-16,0-22 0,0 0 0,0 0 16,0 0-16,21 1 0,0-1 0,0 0 15,1-21-15,-1 0 0,21 21 0,-21-21 16,22 0-16,-22 0 0,21 0 0,0 0 16,-20 0-16,20-21 0,0 21 0,-21-21 15,22 0-15,-22 21 0,0-22 16,0 1-16,0 0 0,1 21 0,-1-42 15,0 21-15,-21-1 0,21 1 16,-21 0-16,0-21 0,0 21 0,0-1 16</inkml:trace>
  <inkml:trace contextRef="#ctx0" brushRef="#br0" timeOffset="16592.12">17801 4720 0,'-21'0'0,"21"-21"16,21 0-16,0 21 15,0-21-15,22 21 0,-22 0 0,21-21 16,1 21-16,-1 0 0,0-22 0,1 1 16,20 21-16,-21 0 0,1 0 0,-1-21 15,0 21-15,-20 0 0,20 0 16,-21 0-16,0 0 0,-21-21 0,-42 0 31,21 21-31</inkml:trace>
  <inkml:trace contextRef="#ctx0" brushRef="#br0" timeOffset="16963.07">17124 4487 0,'0'0'0,"-21"22"0,-1-22 15,1 21-15,0 0 0,0 0 16,21 0 0,0 0-1,0 1-15,21-22 16,0 0-16,0 0 16,1 0-16,-1 0 0,0-22 0,-21 1 15,21 21-15,-21-21 0,0 0 0,0 0 16,0 0-16,-21 21 15,0-22-15,0 22 16,-1-21-16,1 21 0,0 0 0,0 0 16,0 0-16,0 0 0,-1 21 0,22 1 15,-21-1-15,21 0 0,0 0 16,0 0-16,0 0 16,21-21-16,1 22 0,-1-22 0,0 0 15,21 21-15</inkml:trace>
  <inkml:trace contextRef="#ctx0" brushRef="#br0" timeOffset="17908.06">21569 4974 0,'0'-21'31,"0"0"0,0 0-15,0 0-1,-21 21-15,21-22 0,-22 22 16,22-21-16,-21 21 16,0-21-16,0 21 0,21-21 15,-21 21-15,0-21 0,-1 21 0,1-21 16,0-1-16,0 22 0,-21-21 0,-1 21 15,1-21-15,-22 21 0,22-21 0,-21 21 16,-22-21-16,21 21 0,-41-21 0,20 21 16,-21-22-16,0 22 0</inkml:trace>
  <inkml:trace contextRef="#ctx0" brushRef="#br0" timeOffset="19859.45">21124 4763 0,'0'0'0,"-63"-22"16,42 1-16,-1 21 0,1-21 16,-21 21-16,21-21 0,-22 21 0,22 0 15,-21-21-15,0 0 0,-1 21 0,1 0 16,0-22-16,-1 22 0,-20 0 0,20-21 15,-20 0-15,-1 21 0,1-21 0,-1 21 16,1-21-16,-22 21 0,22-21 0,-22 21 16,22 0-16,-22-22 0,0 22 15,-21-21-15,22 21 0,-1-21 16,-21 21-16,22 0 0,-1 0 0,-21-21 16,21 21-16,-20 0 0,20-21 0,-21 21 15,0 0-15,0 0 0,22-21 0,-22 21 16,0 0-16,21 0 0,-20-22 0,-1 22 15,-21-21-15,21 21 0,0 0 16,0 0-16,-21 0 0,21 0 0,1 0 16,-22 0-16,21 0 0,-21 0 0,21 0 15,-21 0-15,21 0 0,-21 0 0,21 0 16,-21 0-16,0 0 0,21 0 0,-21 0 16,0 0-16,0-21 0,0 21 15,-21 0-15,21 0 0,0-21 0,0 21 16,0 0-16,0 0 0,0-21 15,0 21-15,0 0 0,0-21 0,21 21 16,-21-22-16,22 22 0,-22-21 0,0 21 16,21 0-16,-21-21 0,21 21 0,-21 0 15,21 0-15,-21-21 0,0 21 16,0 0-16,0 0 0,21 0 0,-21 0 16,0 0-16,0 0 0,0 0 0,0 0 15,0 0-15,0 0 0,0 0 0,0 0 16,0 0-16,21 0 0,-21 0 0,0 0 15,0 0-15,-21 0 0,21 0 16,0 0-16,0 0 0,0 0 16,0 0-16,0 0 0,21 0 0,-21 0 15,0 0-15,22 0 0,-22 0 0,0 0 16,21 21-16,0-21 0,0 0 0,-21 0 16,21 0-16,-21 0 0,21 0 15,-21 0-15,0 0 0,22 0 0,-1 0 16,0 0-16,-21 0 0,21 0 0,0 0 15,-21 21-15,21-21 0,-21 0 0,22 0 16,-1 0-16,0 0 0,0 0 16,0 0-16,0 0 0,1 21 0,-1-21 15,0 0-15,0 22 0,0-22 0,0 21 16,1-21-16,20 21 0,-21-21 16,21 21-16,-20-21 0,-1 21 0,21 0 15,-21-21-15,22 22 0,-22-1 16,21 0-16,22-21 0,-22 21 0,21 0 15,-20 0-15,20 1 0,1-1 0,-1 0 16,1 0-16,-1 0 0,1 0 16,20 1-16,-20 20 0,21-21 0,-22 21 15,22-20-15,-1 20 0,1 0 0,0 1 16,21-1-16,-22 0 0,22 1 0,-21-1 16,21 0-16,-1 1 0,1 20 15,21-21-15,-21 1 0,21-1 0,-21 22 16,21-22-16,0 0 0,0 22 0,0-22 15,0 22-15,0-1 16,0-21-16,21 22 0,0-22 0,0 1 16,1-1-16,20 21 0,0-20 0,1-1 15,-1 0-15,0 1 0,22-22 0,-22 21 16,22 1-16,-1-1 0,1 0 16,20 1-16,-20-1 0,20-21 0,1 21 15,0 1-15,-1-22 0,22 21 0,0-21 16,0 22-16,0-22 0,0 0 0,21 21 15,-22-20-15,22-1 0,0 0 0,0 0 16,22 0-16,-22 0 0,21 1 16,-21-1-16,21-21 0,21 21 0,-21-21 15,1 0-15,20 0 0,-21 21 16,21-21-16,1 0 0,-1 0 0,0 0 16,1 0-16,-1 0 0,0 0 0,1-21 15,-1 21-15,22 0 0,-22 0 0,0-21 16,1 21-16,20 0 0,-21-21 0,22 21 15,-1-22-15,-20 22 0,20 0 16,1 0-16,-1-21 0,1 21 0,-1 0 16,-20-21-16,20 0 0,1 21 0,-22 0 15,0-21-15,22 21 0,-22-21 16,0 21-16,1 0 0,20-22 0,-20 22 0,-1 0 16,0-21-16,22 0 0,-22 21 0,0 0 15,22-21-15,-22 21 0,1 0 16,-1-21-16,0 0 0,22 21 0,-22 0 15,0-22-15,22 22 0,-22 0 0,1 0 16,-1-21-16,0 21 0,1 0 0,-1-21 16,0 0-16,-21 21 0,22-21 15,-22 21-15,21-21 0,-21 21 0,1 0 16,-1-22-16,0 22 0,0-21 0,0 21 16,0-21-16,-21 21 0,22-21 0,-22 21 15,21-21-15,-21 21 0,0-21 16,0-1-16,0 22 0,-21-21 0,21 0 15,-22 0-15,1 0 0,0 21 0,-21-21 16,-1-1-16,1 1 0,0 0 0,-1-21 16,-20 21-16,21-1 0,-22-20 0,1 21 15,-1 0-15,1-22 0,-1 1 0,1 21 16,-22-21-16,21 20 0,-20-20 16,20 0-16,-20-1 0,-1 22 0,0-21 15,1 0-15,-22-1 0,0 1 0,21 21 16,-21-22-16,1 22 0,-22-21 0,0 21 15,0-22-15,0 22 0,0-21 16,0 21-16,0 0 0,-22-1 0,1-20 0,0 21 16,0 0-16,0-22 0,0 22 15,-22 0-15,22-21 0,0 21 16,-21-1-16,20 1 0,1 0 0,0 0 16,21 0-16,0 0 0,0-1 15,0 1-15,0 0 0,21 0 16</inkml:trace>
  <inkml:trace contextRef="#ctx0" brushRef="#br0" timeOffset="20218.81">22775 4530 0,'43'0'16,"-22"0"-16,0 21 15,0 0-15,-21 0 0,21 0 16,0 22-16,1-22 0,20 21 0,-21 1 15,0-1-15,0 0 0,1 1 0,-1-1 16,0 0-16,0 1 0,0-1 0,0 0 16,1-21-16,-1 22 0,0-22 15,0 21-15,0-21 0,0 1 0,1-1 16,-22 0-16,21-21 0,0 21 0,0 0 16,0-21-1</inkml:trace>
  <inkml:trace contextRef="#ctx0" brushRef="#br0" timeOffset="20460.04">23664 4636 0,'0'0'0,"0"-22"31,-21 22-31,0 0 0,0 22 16,0-1-16,-22 0 0,22 0 0,-21 21 16,-1-20-16,-20 20 0,21 0 0,-22 1 15,1-1-15,-1 0 0,-21 22 0,1-22 16,-1 0-16,0 1 16,1-1-16,-1 0 0,0 1 0,22-1 15</inkml:trace>
  <inkml:trace contextRef="#ctx0" brushRef="#br0" timeOffset="23871.37">14668 2265 0,'0'0'0,"0"21"78,-21 0-62,21 0-16,0 1 0,0-1 15,0 21-15,0-21 0,0 0 16,0 22-16,0-22 0,0 0 0,0 21 16,0-20-16,0-1 0,0 0 0,0 0 15,0 0-15,0 0 0,0 1 16,0-1-16,0 0 16,21-21 30,1 0-30,-1 0-16,0-21 16,0 21-16,21-21 0,-20-1 15,41 1-15,1 0 0,-1-21 0,1 21 16,20-22-16,22 22 0,-21-21 0,-1-1 16,22 1-16,-21 0 0,0 21 0,-1-22 15,-20 22-15,-1-21 0,1 21 16,-1-22-16,-20 22 0,-1-21 0,-21 21 15,0-1-15</inkml:trace>
  <inkml:trace contextRef="#ctx0" brushRef="#br0" timeOffset="105905.49">3365 8700 0,'-21'0'0,"21"-22"0,-21 22 16,21-21-16,0 0 16,-21 21-1,21-21-15,0 0 16,0 0 0,0-1-1,0 1 1,21 21-1,0 0 1,0 0-16,1 0 0,-1 0 16,0 21-16,0-21 0,0 22 15,22-1-15,-22 0 0,0 0 0,21 0 16,-21 0-16,22 22 0,-1-1 0,-21-21 16,22 22-16,-22-1 0,21 0 15,-21 1-15,0-1 0,22-21 0,-22 21 16,0 1-16,0-22 0,0 21 0,1-21 15,-1 22-15,0-22 0,0 0 0,-21 0 16,21 0-16,-21 1 0,21-1 16,-21 0-16,22 0 0,-1-21 15,-21 21-15,0-42 47,0 0-31,0 0-16,0 0 0,0-1 15,0 1-15,0 0 16,0 0-16,0 0 0,0-22 0,0 22 16,0 0-16</inkml:trace>
  <inkml:trace contextRef="#ctx0" brushRef="#br0" timeOffset="106331.24">4297 8594 0,'0'0'0,"21"-21"0,-21-1 16,0 1-16,0 0 0,0 0 0,0 0 15,0 0-15,-21-1 16,0 22 0,-1 0-16,1 0 15,0 0-15,0 22 0,21-1 16,-21 0-16,0 0 0,-1 21 0,1-20 15,0 20-15,-21 0 0,21 22 16,-22-22-16,1 22 0,0-1 0,-1 1 16,1-1-16,-22-21 0,22 22 15,0-1-15,-22-20 0,22-1 16,0 0-16,-1 1 0,1-1 0,21-21 16,-22 22-16,22-22 0,-21 0 0,21 0 15,0 0-15,-1 0 0,1 1 16,21-1-16,-21-21 0,21 21 15,0-42 17,21 0-17,0-1-15,1 1 0,-1 0 16,0 0-16,21 0 0,-21 0 16,22-22-16,-1 22 0</inkml:trace>
  <inkml:trace contextRef="#ctx0" brushRef="#br0" timeOffset="107419.03">4868 8340 0,'0'0'0,"0"-64"16,0 43-16,0 0 15,-21 0 1,21 42 0,0 0-1,0 0-15,0 0 0,0 1 16,0 20-16,0 0 0,0 1 0,0-1 16,-21 0-16,21 22 0,-21-22 0,0 22 15,21-1-15,-22 1 0,1-1 16,0 1-16,0-22 0,21 21 15,-21-20-15,0 20 0,-1-20 0,22-1 16,0-21-16,0 21 0,0-20 16,0-1-16,0 21 0,0-21 15,22 0-15,-1-21 0,0 0 0,0 0 16,0 0-16,22 0 0,-22 0 0,21 0 16,0-21-16,-20 0 0,20 21 15,-21-21-15,21 0 0,1-22 0,-22 22 16,0 0-16,21-21 0,-20 21 0,-1-22 15,0 22-15,0-21 0,-21 21 0,0-22 16,21 22-16,-21 0 0,21 0 16,-21 0-16,0-1 15,0 44 1,0-1-16,0 0 16,0 0-16,0 0 0,0 0 15,0 1-15,0-1 0,-21 21 0,21-21 16,0 0-16,0 22 0,0-22 0,0 0 15,0 0-15,0 0 0,0 1 0,0-1 16,21-21-16,1 21 0,-1-21 16,0 0-16,21 0 0,-21 0 0,22 0 15,-22 0-15,21 0 0,1-21 0,-1 21 16,-21-21-16,21-1 0,-20 1 0,20 0 16,-21 0-16,0 0 0,0 0 15,1-1-15,-22 1 0,21 0 0,-21 0 16,21 0-16,-21 0 0,0-1 15,0 1-15,0 0 0,0 42 47,0 0-47,0 1 0,0-1 16,0 0-16,0 0 0,0 21 16,0-20-16,0 20 0,0 0 0,0 1 15,0-1-15,0 0 0,0 22 0,0-1 16,0-20-16,0 20 0,21 1 0,-21-1 15,0 1-15,0-1 0,0 1 0,0-1 16,0 1-16,0-1 0,0 1 16,0-1-16,0 1 0,0 20 15,0-20-15,-21-1 0,21-20 0,0 20 16,-21 1-16,0-1 0,21-21 0,0 22 16,0-22-16,-22 1 0,22-22 0,-21 21 15,21-21-15,-21 0 0,21 1 0,-21-1 16,0-21-1,0 0-15,21-21 0,-22-1 0,22 1 16,-21 0-16,21-21 0,-21-1 0,0 1 16,21-21-16,-21-1 0,0 1 0,-1-1 15,1 1-15,0-1 0,0 1 0,21-22 16,-21 43-16,21-22 0,-21 1 16,21-1-16,0 22 0,0-22 15,0 22-15,0-22 0,0 22 0,21 0 16,0-22-16,0 22 0,21 0 0,-20-22 15,-1 22-15,21-1 0,0 1 0,1 0 16,-22-1-16,21 1 0,1 0 16,-1 21-16,0-22 0,1 1 0,-22 21 15</inkml:trace>
  <inkml:trace contextRef="#ctx0" brushRef="#br0" timeOffset="110141.41">7429 8742 0,'0'0'15,"0"-21"-15,22 0 0,-1-1 0,0-41 16,-21 42-16,0 0 16,0-1-16,0 1 0,0 0 0,0 0 15,0 0-15,0 0 0,-21 21 16,0-22-16,-1 22 0,1 0 15,-21 0-15,21 0 0,0 0 0,-1 22 16,-20-1-16,21 0 0,-21 0 16,-1 0-16,22 22 0,-21-22 0,-1 21 15,1 22-15,21-1 0,-21 1 0,-1-1 16,22 1-16,0-1 0,0 22 0,0-22 16,-1 1-16,22-1 0,0 22 15,0-22-15,0 1 0,0-22 0,0 22 16,22-22-16,-1 0 0,0 1 15,21-22-15,-21 0 0,22 0 0,-1 0 16,0-21-16,1 0 0,-1 0 16,0 0-16,1-21 0,20 21 0,-20-21 15,20 0-15,-21-21 0,22 20 0,-22-20 16,22 0-16,-22 21 0,0-22 0,1 1 16,-1 21-16,0-22 0,-20 22 0,-1-21 15,-21 21-15,0-22 0,0 22 16,21 0-16,-21 0 0,0 0 15,-21 42 1,0 0 0,21 0-16,0 22 15,0-22-15,-22 0 0,22 21 0,0 1 16,0-22-16,0 21 0,0 0 0,0-20 16,0 20-16,0-21 0,22 0 0,-22 22 15,21-22-15,0-21 0,0 21 0,0 0 16,0-21-16,22 0 0,-22 0 15,0 0-15,21 0 0,-20-21 0,20 0 16,-21 21-16,0-21 0,22-1 0,-22-20 16,0 21-16,0 0 0,-21 0 0,0-22 15,0 22-15,0-21 0,0 21 0,0-22 16,-21 22-16,0 0 0,0 0 16,-22 0-16,22-1 0,-21 22 15,-1 0-15,1-21 0,0 21 0,21 0 16,-22 0-16,1 0 0,21 0 0,0 21 15,-1-21-15,1 0 16,21 22-16,21-22 16,1 0-16,20 0 0,-21 0 0,21 0 15,1 0-15,-1-22 0,0 1 0,1 21 16,-1-21-16,0 21 0,-20-21 0,20 21 16,0-21-16,1 0 15,-1 21-15,21 0 0,-20 0 0,-1 0 0,0 0 16,1 0-16,-1 0 0,-21 21 0,22-21 15,-22 21-15,0 0 0,0-21 16,0 21-16,-21 0 0,0 1 0,21-1 16,-21 21-16,0-21 0,0 0 15,0 1-15,0-1 0,0 21 0,0-21 16,0 0-16,0 1 0,0 20 0,0-21 16,0 0-16,0 0 0,0 1 15,0-1-15,-21-21 0,21-21 31,-21 21-31,21-22 16,0-20-16,0 21 0,0 0 16,0-22-16,0 1 0,0 21 0,0-21 15,0-1-15,21 1 0,0 0 0,1 20 16,-1-20-16,0 0 0,21 21 16,-21-22-16,22 22 0,-22 0 0,21 0 15,-21 0-15,22 21 0,-1 0 0,-21 0 16,22 0-16,-22 0 0,0 21 0,0 0 15,0 0-15,-21 0 0,0 22 0,21-22 16,-21 21-16,0-21 0,0 22 16,0-22-16,0 21 0,0-21 0,0 22 15,0-22-15,0 21 0,0-21 0,0 0 16,0 1-16,22-1 0,-1 0 16,0-21-16,0 0 0,21 0 15,-20 0-15,-1 0 0,0-21 16,21 21-16,-21-21 0,22-1 15,-1 1-15,-21-21 0,22 21 0,-1 0 16,0-22-16,-21 22 0,22-21 0,-22-1 16,0 22-16,0-21 0,0 21 0,1-22 15,-22 22-15,0 0 0,0 0 0,0 0 16,0 0-16,-22 21 16,1 0-16,0 0 0,0 21 15,0 0-15,0 0 0,-1 0 16,22 0-16,0 1 0,0-1 0,0 21 15,0-21-15,0 0 0,0 1 0,22-1 16,-1 0-16,0 0 0,0 0 16,0 0-16,0 1 0,1-1 0,-1 0 15,0 0-15,0-21 0,-21 21 0,0 0 16,21-21-16,-21 22 0,0-1 16,-21-21-1,0 0-15,0 0 0,0 0 16,-22 0-16,22 0 0,0 0 15,0-21-15,0-1 0,-1 22 0,1 0 16,0 0-16,0 0 0,21-21 0,-21 21 16,21 21-1,0 1 1,21-1-16,0-21 0,-21 21 0,21-21 16,0 21-16,1-21 0,20 0 15,-21 0-15,21 21 0,-20-21 0,20 0 16,0 0-16,-21 0 0,22 0 0,-1 0 15,-21-21-15,22 21 0,-22-21 0,21 0 16,-21 0-16,0 21 0,1-22 0,-1 1 16,-21 0-16,21-21 0,0 21 15,-21-22-15,21 22 0,0-21 0,-21-1 0,0 1 16,22 0-16,-1-22 0,-21 22 16,21-22-16,-21 1 0,21-1 15,-21 1-15,21-1 0,0 1 0,-21 21 16,0-1-16,22 1 0,-22 0 0,21-1 15,-21 22-15,0-21 0,0 21 0,0-1 16,0 1 0,-21 42-1,21 1-15,-22-1 0,22 21 0,-21-21 16,21 22-16,0-1 0,0 0 0,0 1 16,-21 20-16,21-21 0,0 22 0,0-22 15,-21 22-15,21-1 0,0-20 16,0 20-16,0-21 0,0 1 15,0 20-15,0-20 0,0-22 0,0 21 16,0 0-16,0-20 0,0 20 0,21-21 16,0 0-16,0 0 0,1 1 0,-1-1 15,0-21-15,0 0 0,21 21 0,-20-21 16,20 0-16,0 0 0,1 0 16,-1-21-16,-21 21 0,21-21 0,1-1 15,-22 1-15,21 0 0,-21 0 0,1 0 16,-1 0-16,0-1 0,0 1 0,-21 0 15,21-21-15,-21 21 0,0-1 0,0 1 16,0 0-16,0 0 0,-21 21 16,0-21-16,0 21 0,0 0 15,-22 0-15,22 0 0,0 0 16,0 21-16,21 0 0,0 0 16,0 0-16,21 1 15,0-1-15,0 0 0,0-21 0,1 21 16,-1 0-16,-21 0 0,21-21 0,0 22 15,-21-1-15,21-21 0,-21 21 0,0 0 16,0 0-16,0 0 16,0 1-1,21-1 1,1-21-16,-1 0 16,0 0-16,0 0 0,0 0 0,0 0 15,1-21-15,-1 21 0,0-22 0,0 1 16,0 0-16,0 21 0,1-21 0,-1 0 15,0 0-15,-21-22 0,21 22 0,0 0 16,-21 0-16,21 0 0,-21-1 0,0 1 16,0 0-16,22 21 0,-22-21 0,0 0 15,0 42 32,-22-21-47,22 21 0,-21 0 0,21 0 16,0 1-16,0-1 0,0 0 15,0 0-15,0 0 0,0 0 16,0 1-16,0-1 16,0 0-1,-21-21 48,21-21-48,-21 21-15,0-21 16</inkml:trace>
  <inkml:trace contextRef="#ctx0" brushRef="#br0" timeOffset="110750.27">5461 9271 0,'0'0'0,"-42"0"0,-85-21 15,105 21-15,-20-21 16,21 21-16,0 0 0,42 0 31,21 21-31,22 0 0,20-21 16,22 21-16,21 0 0,0 1 16,21-1-16,22 0 0,20-21 0,1 21 15,20 0-15,1 0 0,21-21 0,0 22 16,-22-22-16,22 0 0,0 21 0,-21-21 15,-1 0-15,-20 21 0,-1-21 16,-20 0-16,-22 0 0,-21 0 0,0 0 16,0 0-16,-42 0 0,20 0 0,-41 0 15,-1 0-15,-20 0 0,-1 0 16,0 0-16,-20 0 0,-1 0 0,-21-21 47,-21 0-47,-1-1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39:40.5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2688 1122 0,'-21'0'15,"0"0"-15,42 0 79,0-21-79,0 0 0,0 21 0,1-22 15,-1 1-15,0 21 0,0-21 0,0 0 16,0 0-16,1 0 0,-1-1 15,0 22-15,0-21 0,0 0 0,-21 0 16,21 21-16,-21-21 0,0 0 16,-21 21-16,-21 0 15,21 0-15,0 0 0,-22 0 0,1 0 16,0 21-16,-1-21 0,1 21 16,0 0-16,-1 0 0,22 0 0,-21 1 15,21-1-15,-22 0 0,22 21 16,0-21-16,0 22 0,21-22 15,0 0-15,0 21 0,0-20 0,21 20 16,21-21-16,-21 0 0,22 22 0,-1-22 16,-21 0-16,22 21 0,-1-21 15,0 1-15,1 20 0,-1-21 0,-21 21 16,0-20-16,0 20 0,1-21 0,-22 21 16,0-20-16,0 20 0,-22-21 15,1 21-15,-21-20 0,0 20 0,-1-21 16,1 0-16,0 0 0,-22-21 0,22 22 15,-1-22-15,-20 0 0,21 0 16,-1 0-16,1 0 0,0 0 16,-1-22-16,1 1 0,21 0 0,0 0 15,-1 0-15,1 0 0,0-1 0,21 1 16,0-21-16,0 21 0,0 0 16,0-1-16,0 1 0,0 0 0,21 0 15,0 21-15,22-21 0,-1 0 0,-21 21 16</inkml:trace>
  <inkml:trace contextRef="#ctx0" brushRef="#br0" timeOffset="1333.76">3260 1588 0,'0'0'0,"21"-22"0,0-20 16,0 42-16,-21-21 15,0 0-15,0 0 0,0-1 0,0 1 16,0 0-16,-21 21 0,0 0 16,0 0-16,-1 0 0,1 0 0,0 0 15,-21 0-15,21 0 0,-1 21 16,1 0-16,-21 22 0,21-22 0,-22 21 16,22 1-16,0-1 0,0 0 0,0 1 15,0-1-15,21-21 16,0 21-16,0-20 0,0 20 0,0-21 15,0 0-15,21-21 0,0 0 0,21 0 16,-21 0-16,1 0 0,20-21 0,-21 21 16,21-21-16,1-21 0,-22 20 15,21 1-15,-21-21 0,22 21 0,-22-22 16,0 22-16,0-21 0,0 21 0,-21-22 16,0 22-16,0 0 0,0 0 15,0 0-15,0 0 16,0 42-1,0 0-15,0 0 0,0 0 0,-21 0 16,21 1-16,-21 20 16,21-21-16,0 21 0,0-20 0,0 20 15,0-21-15,0 21 0,0-20 0,21-1 16,0-21-16,1 21 0,-1-21 0,0 0 16,21 0-16,1 0 0,-1 0 15,0 0-15,1-21 0,-22 0 0,21-1 16,0 1-16,-20-21 0,20 21 0,-21 0 15,0-1-15,0-20 0,-21 21 0,0-21 16,22 20-16,-22 1 0,0 0 16,0 0-16,0 0 0,0 42 31,-22 0-31,22 21 16,-21-20-16,21 20 0,-21-21 15,0 21-15,21-20 0,-21 20 0,21 0 16,-21-21-16,21 1 0,-22 20 0,22-21 15,0 0-15,0-42 32,0 0-17,22 0-15,-1-22 0,0 22 0,-21 0 16,21-21-16,0 21 0,-21-22 0,21 22 16,-21-21-16,0 21 15,22-1-15,-1 1 0,-21 0 0,21 21 0,0 0 31,0 21-31,-21 22 16,0-22-16,0 0 0,0 21 16,0-21-16,0 1 0,0 20 0,21-21 15,-21 0-15,22 22 0,-22-22 0,21 0 16,0-21-16,0 21 0,0-21 16,0 0-16,1 0 0,-1 0 15,0 0-15,21-21 0,-21 0 0,1 0 16,-1-1-16,0 1 0,21 0 0,-21-21 15,1 21-15,-22-1 0,21-20 0,0 21 16,-21 0-16,21 0 16,-21-1-16,0 1 0,0 0 0,0 0 15,0 42 1,0 0-16,0 0 16,0 22-16,-21-22 0,21 21 0,0-21 15,0 1-15,0 20 0,0-21 16,0 0-16,0 22 0,0-22 0,21 0 15,0 0-15,0-21 0,22 0 16,-22 0-16,21 0 0,-21 0 0,22-21 16,-1 0-16,-21 0 0,22-1 15,-22 1-15,21 0 0,-21 0 16,0-21-16,1 20 0,-1-20 0,0 21 16,-21 0-16,21-22 0,-21 22 0,0 0 15,0-21-15,0 21 0,0-1 16,0 44-1,0-1 1,0 0-16,0 21 0,0 1 0,0-1 16,0 0-16,0 1 0,-21 20 0,21 1 15,0-22-15,-21 21 0,21 1 16,-21-1-16,21 1 0,0-1 0,-22 1 16,1-1-16,0 1 0,21-1 0,-21 1 15,0-1-15,0 64 16,21-105-16,0 20 0,0-21 15,0-42 1,21 21 0,0-21-16,0 0 0,0-22 0,0 1 15,1 21-15,-1-22 0,-21-20 0,21 21 16,0-22-16,0 1 0</inkml:trace>
  <inkml:trace contextRef="#ctx0" brushRef="#br0" timeOffset="1574.62">5038 1990 0,'0'0'0,"0"-64"0,0 22 0,0-22 16,0 22-16,0-21 0,-22 20 0,1 22 15,21-21-15,0 21 0,0-22 0,0 22 16,0 0-16,21 0 0,1 21 0,20 0 16,-21-21-16,21 21 0,1 0 15,-1 0-15,0 21 0,1 0 16,-22 0-16,21 0 0,-21 22 0,-21-1 16,0 0-16,0-21 0,0 22 0,-42-1 15,21 0-15,-21 1 0,-1-1 0,1 0 16,0-20-16,-1-1 0,1 0 0,21 0 15,-22 0-15,22 0 0,0-21 16,21-21 0,42 21-16,-20-21 15,-1 0-15,0 0 0,0-22 0</inkml:trace>
  <inkml:trace contextRef="#ctx0" brushRef="#br0" timeOffset="1830.47">5630 953 0,'0'0'0,"21"-22"0,-21 1 0,0 0 0,0 0 16,0 42-1,0 21-15,0-20 0,-21 20 16,0 0-16,0 1 0,21-1 0,-21 21 16,0 1-16,21-22 0,-22 22 15,1-1-15,0 1 0,21-22 0,0 22 0,-21-1 16,0-21-16,21 1 0,0-1 15,0 0-15,0-20 0,0 20 16,0-21-16,0 0 0,21 0 16,0-21-16,0 0 0,0 0 15,-21-21-15,22 0 0,-1 0 0,0 0 16,0 0-16</inkml:trace>
  <inkml:trace contextRef="#ctx0" brushRef="#br0" timeOffset="2186.27">5651 1609 0,'0'0'0,"0"21"0,-21-21 16,21 21-16,0 0 0,21-21 15,1 0-15,20 0 16,-21 0-16,0 0 16,22 0-16,-22-21 0,21 21 0,0-21 15,1 0-15,-22 0 0,21-1 0,-21 1 16,1 0-16,-1 21 0,-21-21 0,0 0 15,0 0-15,0-1 0,0 1 0,-21 21 16,-1 0-16,-20 0 0,21 0 16,-21 0-16,-1 0 0,1 0 0,0 21 15,-1 1-15,22-1 0,-21 21 16,21 0-16,-22 1 0,22-1 0,0 0 16,21 1-16,0-22 0,0 21 0,0 1 15,0-22-15,0 21 0,0-21 16,21 0-16,0 1 0,0-1 0,1 0 15,-1-21-15,0 0 0,21 0 0,-21 0 16,22 0-16,-22 0 0,21 0 0,1 0 16,-1-21-16,0 0 0,1-1 0,-1-20 15</inkml:trace>
  <inkml:trace contextRef="#ctx0" brushRef="#br0" timeOffset="2450.12">7027 974 0,'0'0'0,"0"-43"0,0-41 16,-21 63-16,0-1 16,0 22-16,-22 0 0,22 22 15,-21-1-15,21 21 0,-22 0 0,1 1 16,21 20-16,-21-20 0,-1 41 0,22-20 16,-21-1-16,21 1 0,-22 20 0,22-20 15,0-1-15,21 22 0,0-21 0,0-1 16,0-21-16,0 22 0,21-22 15,0 1-15,0-1 0,22-21 0,-22 0 16,21 0-16,1 1 0,-1-1 16,0-21-16,1 0 0,-1 0 0,0 0 15,1 0-15,-1 0 0,0-21 0,1-1 16</inkml:trace>
  <inkml:trace contextRef="#ctx0" brushRef="#br0" timeOffset="2854.88">7472 1439 0,'0'22'0,"0"-1"16,0 0-16,0 0 0,-21 0 0,21 0 15,-22 1-15,22-1 0,-21 0 16,21 0-16,0 0 0,0 0 0,0 1 16,0-1-16,0 0 0,-21-21 0,21 21 15,0-42 17,0 0-32</inkml:trace>
  <inkml:trace contextRef="#ctx0" brushRef="#br0" timeOffset="3015.8">7472 1334 0,'0'0'0,"0"-22"0,-21-20 15,-1 21-15,1 0 16,42 42 15,1 0-31,20-21 16,-21 0-16,21 21 0,1-21 0,-22 0 15</inkml:trace>
  <inkml:trace contextRef="#ctx0" brushRef="#br0" timeOffset="3658.43">8064 1376 0,'0'0'0,"0"21"0,-63 21 15,63-20-15,-21-1 0,0 0 16,-1 0-16,22 0 0,0 22 0,0-22 15,-21 0-15,21 0 0,0 0 16,-21 22-16,21-22 0,0 0 16,0 0-16,0 0 0,0-42 31,21 21-15,-21-21-16,21 0 0,-21 0 0,0-22 15,22 22-15,-1 0 0,-21-21 0,21 20 16,-21 1-16,0-21 0,21 21 15,0 0-15,-21-1 0,0 1 0,0 0 16,21 21-16,-21 21 16,0 0-1,0 1-15,0-1 0,0 0 0,0 0 16,0 0-16,22 22 0,-22-22 0,0 0 16,0 21-16,0-21 0,21 1 0,0-1 15,0 0-15,0-21 0,0 21 0,1-21 16,-1 0-16,0 0 0,0 0 15,0 0-15,22-21 0,-22 21 0,0-21 16,0 0-16,21-22 0,-20 22 0,-1 0 16,0-21-16,0 20 0,0-20 15,-21 21-15,21-21 0,1-1 0,-22 1 16,0-22-16,21 22 0,-21 0 16,21-22-16,-21 22 0,0 0 0,0-1 15,0 22-15,0 0 0,0 0 0,0 42 16,-21 0-1,0 21-15,21 1 0,0-1 16,-22 0-16,22 1 0,-21-1 0,21 22 16,0-22-16,0 21 0,0-20 0,0-1 15,0 0-15,0 1 0,0-1 0,0 0 16,0-20-16,21 20 0,-21-21 16,0 0-16,22 0 0,-1-21 15,-21 22-15,21-22 0,-21-22 16,0 1-1,0 0-15,0 0 0,0 0 16</inkml:trace>
  <inkml:trace contextRef="#ctx0" brushRef="#br0" timeOffset="3802.35">8530 1630 0,'0'0'0,"-42"-21"0,21 0 15,-1-1-15,1 1 0,0 21 16,0-21-16,0 21 0,21-21 16,0 0-16,21 0 15,0 21 1,0 0-16,22 0 0,-22-22 0,21 22 0,0 0 15,1 0-15,-1-21 16,0 21-16,22-21 0,-1 21 0,1-21 16,-1 21-16,1 0 0</inkml:trace>
  <inkml:trace contextRef="#ctx0" brushRef="#br0" timeOffset="4246.13">10054 1334 0,'0'-43'15,"0"22"-15,-21 21 0,0 0 16,0-21-16,-1 21 0,1 0 16,0 0-16,0 0 0,0 21 0,-22-21 15,22 21-15,0 0 0,0 22 0,0-22 16,0 0-16,-1 21 0,1-20 0,0 20 15,21-21-15,0 0 0,0 22 16,0-22-16,0 0 0,0 0 0,0 0 16,21-21-16,0 0 0,1 0 15,-1 0-15,0 0 0,0-21 16,0 0-16,0 0 0,1 21 0,-1-21 16,0-1-16,0 1 0,0 0 0,0-21 15,-21 21-15,0-1 0,22 1 16,-22 0-16,21 0 0,-21 0 0,0 42 31,0 0-31,0 0 0,0 0 16,0 1-16,0-1 0,0 21 0,0 0 15,0-20-15,0 20 0,0-21 16,21 0-16,0 22 0,-21-22 0,21 0 16,0-21-16,1 21 0,-1-21 0,0 0 15,0 0-15,21 0 0,-20 0 16</inkml:trace>
  <inkml:trace contextRef="#ctx0" brushRef="#br0" timeOffset="4489.99">10499 762 0,'0'0'15,"21"-21"-15,21-21 16,-21 42-16,0 0 0,1 21 0,-1 21 0,0-21 15,0 22-15,0 20 0,0 1 0,1-1 16,-1 1-16,0-1 16,-21 1-16,0 20 0,0-20 0,0-1 15,0 1-15,0 20 0,-21-20 0,0-1 16,-1 1-16,-20-22 0,0 22 0,21-22 16,-22 0-16,1 1 0,0-1 0,-22 0 15,22-20-15,-22 20 0</inkml:trace>
  <inkml:trace contextRef="#ctx0" brushRef="#br0" timeOffset="5046.18">3365 3112 0,'0'0'0,"0"-22"0,0 1 0,0 0 15,0 0-15,-21 21 0,0 0 0,0-21 16,0 21-16,0 0 0,-22 0 0,22 0 16,-21 0-16,21 0 0,-22 21 15,22 0-15,-21-21 0,21 21 0,-22-21 16,22 21-16,0-21 0,21 22 16,21-22-1,0 0-15,0 0 16,1 0-16,20 0 0,-21 0 0,21 21 15,-20-21-15,20 21 0,-21-21 0,0 21 16,0 0-16,1 0 0,-22 1 16,0 20-16,0-21 0,0 0 15,-22 22-15,1-22 0,-21 21 0,21-21 16,-22 0-16,1 22 0,21-22 0,-21 0 16,20 0-16,-20 0 0,21-21 15,0 22-15,21-1 0,-21-21 16,21 21-16,0 0 0,0 0 15,0 0-15,0 1 16,0-1-16,21-21 0,0 21 0</inkml:trace>
  <inkml:trace contextRef="#ctx0" brushRef="#br0" timeOffset="5437.97">3090 4805 0,'0'0'0,"-21"0"15,0 0 48,0 21-63,21 0 15,0 0-15,-21 1 0,21 20 16,-22-21-16,22 21 0,0 1 0,0-22 16,0 21-16,0 1 0,0-22 0,0 21 15,0 0-15,0-20 0,0-1 0,0 21 16,22-21-16,-1 0 0,-21 1 16,0 20-16,21-21 0,0 0 0,-21 0 15,0 1-15,0-1 0,0 0 0,0 0 16,0 0-16,-21 0 0,0 1 0,0-22 15,-22 21-15,22-21 0,0 0 0,-21 0 16,20 0-16,1 0 16,-21-21-16,21-1 0,0 1 0,-1 0 15,22-21-15</inkml:trace>
  <inkml:trace contextRef="#ctx0" brushRef="#br0" timeOffset="5653.83">3577 4043 0,'0'0'0,"21"-21"0,22-22 16,-22 22-16,0 21 15,0 0-15,0 0 0,0-21 0,22 21 16,-22 0-16,21 0 16,-21 0-16,22 0 0,-22 0 0,21 0 15,-21 0-15,1 21 0,-1-21 0,0 21 16,0-21-16,-21 22 0,0-1 15,-21 0-15,0 0 0,-22 0 16</inkml:trace>
  <inkml:trace contextRef="#ctx0" brushRef="#br0" timeOffset="5821.81">3492 4339 0,'0'0'16,"-42"21"-16,-21 22 16,63-22-16,21-21 15,0 0-15,21 0 0,1 0 0,-1 0 16,0 0-16,22 0 0,-22-21 15,22 21-15,-1-21 0,-21 21 0,1 0 16,-1-22-16,0 22 0,-20 0 0,-1 0 16,-42 0-1,-22 0-15</inkml:trace>
  <inkml:trace contextRef="#ctx0" brushRef="#br0" timeOffset="5957.79">3556 4551 0,'0'0'15,"-127"63"-15,106-41 0,0-22 16,21 21-16,21-21 15,21 0-15,0 0 0,1 0 16,20 0-16,1 0 0,-1-21 16,1 21-16,-1-22 0,1 22 0,-22 0 15,22-21-15,-22 21 0,21 0 0,-41 0 16,20 0-16,-21 0 0</inkml:trace>
  <inkml:trace contextRef="#ctx0" brushRef="#br0" timeOffset="6566.76">2434 6710 0,'0'0'0,"21"-21"0,43-43 15,-43 43-15,0 0 0,-21 0 16,0-22-16,0 22 0,0 0 0,0 0 16,-21-21-16,0 20 0,-22 22 15,1-21-15,-21 0 0,20 21 0,-20 0 16,20 0-16,-20 0 0,21 21 0,-22 0 16,22 1-16,-1-1 0,22 0 15,0 0-15,21 21 0,0-20 0,0-1 16,0 21-16,21-21 0,0 22 15,22-1-15,-1-21 0,0 21 0,1-20 16,-1 20-16,0 0 0,1-21 16,-1 22-16,0-22 0,1 21 0,-22-21 15,-21 22-15,0-22 0,0 21 16,-42-21-16,-1 22 0,-20-22 0,-1 0 16,1 21-16,-1-20 0,-20-1 0,20-21 15,-21 21-15,1-21 0,-1 0 16,22 0-16,-1 0 0,1 0 0,20 0 15,1-21-15,0 0 0,20-22 0,22 22 16,0-21-16,0 21 0,22-22 16,20 1-16,0 0 0,1-1 0,20 1 15,1 0-15</inkml:trace>
  <inkml:trace contextRef="#ctx0" brushRef="#br0" timeOffset="7806.4">2836 6900 0,'0'0'0,"0"22"16,0-1-16,0-42 31,0-1-15,0 1 0,0 0-16,-21 0 0,0 21 0,0 0 15,0 0-15,-1 0 0,1 0 16,0 0-16,0 0 0,-21 21 15,20 0-15,1 0 0,-21 1 0,21-1 16,0 21-16,-1-21 0,1 22 16,0-22-16,0 21 0,21-21 0,-21 22 15,21-22-15,0 0 0,0 0 0,0 0 16,21-21-16,0 0 0,0 0 0,22 0 16,-22 0-16,21-21 0,-21 21 15,22-21-15,-22 0 0,21 0 0,-21-22 16,22 22-16,-22 0 0,0 0 0,-21 0 15,21-1-15,-21 1 0,0 0 16,0 0-16,0 42 31,0 0-31,0 0 16,0 1-16,-21-1 0,21 0 16,0 0-16,0 21 0,0-20 0,0-1 15,0 0-15,0 0 0,21-21 0,0 21 16,0-21-16,1 0 0,-1 0 0,0 0 15,0 0-15,0-21 0,0 21 16,1-21-16,20 0 0,-21 0 0,0-1 16,0 1-16,1 0 0,-1 0 0,0 0 15,-21 0-15,0-1 0,21 1 0,-21 0 16,0 0 0,0 42-1,0 0 1,0 0-16,0 1 0,0-1 15,-21 0-15,21 0 0,0 0 16,0 0-16,21-42 47,0 21-47,0-21 0,-21 0 16,22 0-16,-1 21 15,-21-21-15,21-1 0,0 1 0,-21 0 16,21 21-16,0 0 0,-21-21 15,22 21 1,-22 21 0,0 0-16,0 0 0,0 1 15,0-1-15,0 0 0,0 0 16,0 0-16,21 0 0,-21 1 0,0-1 16,21-21-16,0 0 0,0 0 15,0 0-15,1 0 0,-1 0 16,0 0-16,0-21 0,21-1 0,-20 1 15,-1 21-15,0-21 0,0 0 0,0 21 16,0-21-16,-21 0 0,22-1 16,-22 1-1,0 42 17,0 1-32,0-1 15,0 0-15,0 0 0,0 0 16,0 0-16,21 1 0,0-1 15,0 0-15,21-21 0,-20 0 16,-1 0-16,0 0 0,21 0 0,-21 0 16,22-21-16,-22 0 0,21 21 0,-21-22 15,1 1-15,20 0 0,-21 0 0,0 0 16,0 0-16,-21-1 0,0 1 0,22 0 16,-22 0-16,0 0 15,0 0-15,0-1 0,0 1 0,0 0 16,-22 21-16,1 21 15,21 0 1,0 22-16,0-22 0,0 0 0,0 21 16,0-20-16,0 20 0,0 0 15,0 1-15,0 20 0,0-21 0,0 1 16,0 20-16,0-20 0,0-1 0,0 21 16,0-20-16,-21-1 0,21 0 15,0 1-15,0-1 0,-21-21 0,21 0 0,-21 1 16,21-1-16,0 0 0,0-42 31,0 0-31,0-1 0,21 1 16,0-21-16,-21 21 0,21-22 0</inkml:trace>
  <inkml:trace contextRef="#ctx0" brushRef="#br0" timeOffset="8018.54">4276 7070 0,'0'0'15,"0"-43"-15,21 1 0,-21 0 0,0-1 0,21 22 16,0 0-16,-21 0 0,21 0 0,0 21 15,1 0-15,-1 0 0,21 0 16,-21 21-16,0 0 0,22 0 16,-22 0-16,0 1 0,0-1 0,-21 0 15,0 0-15,0 21 0,0-20 0,0-1 16,-21 0-16,-21 21 0,21-21 0,-1 1 16,-20-1-16,21 0 0,0-21 0,0 21 15,-1-21-15,1 0 0,21-21 16,0 0-1,21 0-15</inkml:trace>
  <inkml:trace contextRef="#ctx0" brushRef="#br0" timeOffset="8266.4">5038 6181 0,'0'0'0,"0"-21"15,21-22-15,-21 64 16,0 22-1,0-22-15,-21 21 0,21 22 16,-22-22-16,22 22 0,-21-1 0,0 1 16,21-1-16,-21 1 0,21-1 0,-21-21 15,21 22-15,-21-22 0,21 1 0,0-22 16,0 21-16,0-21 0,0 0 0,0 1 16,0-1-16,21-21 15,0 0 1,0 0-16,-21-21 0,21-1 15</inkml:trace>
  <inkml:trace contextRef="#ctx0" brushRef="#br0" timeOffset="8526.25">5016 6922 0,'22'-22'15,"-1"22"-15,0 0 16,0-21-16,0 21 16,0 0-16,1-21 0,-1 0 0,0 21 15,21-21-15,-21 0 0,22 21 0,-1-22 16,-21 1-16,0 0 0,1 0 0,-1 0 15,-21 0-15,0-1 0,-21 22 16,-22 0-16,22 0 16,-21 0-16,-1 0 0,22 22 15,-21-1-15,0 21 0,20-21 0,-20 22 16,21-22-16,0 21 0,0 0 0,21 1 16,0-22-16,0 0 0,0 21 0,0-20 15,0-1-15,21 0 0,0 0 0,0-21 16,21 0-16,-20 0 0,20 0 0,0 0 15,1 0-15,-1-21 0,21 0 0</inkml:trace>
  <inkml:trace contextRef="#ctx0" brushRef="#br0" timeOffset="8966.93">6689 5715 0,'0'0'0,"42"-21"0,0-21 0,-21-1 16,22 22-16,-22 0 0,-42 21 15,0 42 1,-22-21-16,1 43 0,0-22 0,-1 22 16,1 20-16,0-20 0,-1 21 0,1-1 15,0 1-15,-1 0 0,1-1 16,0 22-16,-1-21 0,22-1 0,0 1 15,0-21-15,21 20 0,0-20 0,0-22 16,0 22-16,0-22 0,21 0 16,0-21-16,21 1 0,-20-1 0,20 0 15,0-21-15,1 0 0,20 0 0,-21-21 16,22 0-16,-1-1 0,1-20 0,-22 21 16</inkml:trace>
  <inkml:trace contextRef="#ctx0" brushRef="#br0" timeOffset="10478.1">7302 6562 0,'0'0'0,"22"-43"0,-22-84 16,0 106-16,0 0 0,-22 0 16,1 21-16,0 0 0,0 0 0,-21 0 15,20 21-15,-20 0 0,0 0 0,-1 22 16,1-22-16,0 21 0,21 1 16,-22-1-16,22 0 0,-21 1 15,21-1-15,21-21 0,0 21 0,-22-20 16,22-1-16,0 0 0,0 0 0,0 0 15,22-21-15,-1 0 0,0 0 0,0 0 16,21-21-16,1 0 0,-22 0 0,21 0 16,1-1-16,-1-20 0,0 21 0,1-21 15,-22-1-15,21-20 0,-21 20 0,0-20 16,1 21-16,-1-22 16,-21 22-16,0-22 0,0 22 0,0-22 15,0 22-15,0 21 0,0-21 0,0 20 0,0 1 16,-21 21-16,-1 0 15,1 21-15,0 1 0,21-1 16,0 21-16,-21 0 0,21 1 0,-21 20 16,21-20-16,0 20 0,0 1 15,0-1-15,0 1 0,0-22 0,0 21 16,21-20-16,0-1 0,0-21 0,0 22 16,1-22-16,-1 0 0,0 0 0,0-21 15,0 0-15,0 0 0,22 0 0,-22 0 16,21-21-16,-21 0 0,22 0 0,-22-1 15,21-20-15,-21 21 0,1-21 0,-1 20 16,0-20-16,0 0 0,-21 21 16,0-22-16,0 1 0,21 21 15,-21 0-15,0-1 0,0 44 32,0-1-32,-21 21 0,21-21 15,0 22-15,0-22 0,0 21 0,0-21 16,0 22-16,0-22 0,0 21 15,0-21-15,0 0 0,21 1 0,0-22 16,1 21-16,-1-21 0,0 0 0,21 0 16,-21 0-16,22 0 0,-22 0 0,21-21 15,1-1-15,-22 22 0,0-21 0,21 0 16,-21 0-16,-21 0 0,0-22 0,0 22 16,0 0-16,0-21 0,0 21 15,0-22-15,-21 22 0,0 0 0,-21 0 16,21 0-16,-22-1 0,1 22 15,21 0-15,-22 0 0,1 0 0,21 0 16,-21 0-16,20 22 0,1-22 0,21 21 16,0 0-16,0 0 0,21-21 15,1 21-15,-1-21 0,21 0 0,0 0 16,-20 0-16,20 0 0,0 0 0,1 0 16,-1 0-16,0 0 15,-21-21-15,22 21 0,-1-21 0,-21 0 16,0 21-16,22-21 0,-22 21 0,0 0 15,-21-22-15,21 22 0,-21 22 16,0-1-16,0 0 16,0 0-16,0 0 0,0 22 15,0-22-15,0 0 0,0 0 0,-21 0 16,21 0-16,0 1 0,0-1 0,0 0 16,21-21-1,0 0-15,1 0 16,-1 0-16,0-21 0,0 0 0,0-1 15,0 1-15,1 0 16,-22 0-16,21 0 0,-21-22 0,21 22 16,-21 0-16,0 0 0,0 0 0,0 0 15,0-1-15,0 44 16,0-1 0,0 0-16,0 0 0,0 0 0,-21 22 15,21-22-15,0 0 0,0 21 16,0-21-16,0 1 0,0-1 0,0 0 15,0 0-15,21 0 0,-21 0 0,42-21 16,-21 0-16,1 0 0,20 0 0,-21 0 16,21-21-16,1 0 0,-1 0 0,-21 0 15,22 0-15,-1-1 0,-21-20 16,0 0-16,22 21 0,-22-22 0,-21 1 16,21-22-16,-21 22 0,21-21 0,0 20 15,-21-20-15,0-1 0,0 1 0,0-1 16,0 22-16,0 0 0,0 20 15,0-20-15,0 84 16,-21-20 0,21 20-16,-21 0 0,0 22 0,21-22 15,-21 22-15,-1-1 0,1 1 0,0-1 16,21 1-16,-21-22 0,0 21 0,21-20 16,-21-1-16,21 0 0,0-20 0,0-1 15,-22 0-15,22 0 0,0 0 16,0-42-1,0 0-15,22 0 16,-1 0-16,-21-22 0,21 22 0,0-21 16,21 21-16,-20-22 0,-1 1 0,21 21 15,-21-22-15,22 22 0,-22 0 0,21 21 16,-21-21-16,0 21 0,1 0 0,-1 0 16,0 0-16,0 21 0,-21 0 0,21 0 15,-21 1-15,0 20 0,0-21 0,0 21 16,0-20-16,-21 20 0,0-21 0,0 21 15,0-20-15,-22-1 0,22 0 16,-21 0-16,21 0 0,-22 0 16,22 1-16,0-22 0,0 0 0,0 0 15,-1 0-15,1 0 0,0 0 0,21-22 16,0 1-16,0 0 0,0-21 16,21 21-16,0-22 0,1 22 0</inkml:trace>
  <inkml:trace contextRef="#ctx0" brushRef="#br0" timeOffset="10698.8">9779 5736 0,'0'0'0,"0"21"15,0 1 1,0-1-16,-21 21 0,0 0 16,-1 1-16,22-1 0,0 0 0,-21 22 15,21-1-15,-21-20 0,21 20 0,0 1 16,0-22-16,0 22 0,-21-22 15,21 0-15,0 1 0,-21-1 0,21-21 16,0 0-16,0 0 0,0 1 0,0-1 16,21-21-1,0-21-15</inkml:trace>
  <inkml:trace contextRef="#ctx0" brushRef="#br0" timeOffset="11010.62">9779 6498 0,'0'21'16,"21"-21"0,0 0-16,0 0 0,22 0 15,-22 0-15,21 0 0,-21 0 0,22-21 16,-1 0-16,-21 21 0,22-21 0,-22 0 16,21 21-16,-21-21 0,0-1 0,-21 1 15,0 0-15,0 0 0,0 0 0,0 0 16,0-1-16,0 1 0,-21 0 15,0 21-15,0 0 0,0 0 16,0 0-16,-22 0 0,22 21 0,0 0 16,-21 1-16,20-1 0,1 21 15,21-21-15,0 22 0,-21-1 0,21 0 16,0-21-16,0 22 0,0-1 0,0-21 16,0 22-16,0-22 0,0 0 0,21 0 15,0 0-15,1 0 0,-1-21 0,21 0 16,-21 0-16,22 0 0,-1 0 0</inkml:trace>
  <inkml:trace contextRef="#ctx0" brushRef="#br0" timeOffset="11462.45">11155 5948 0,'0'0'0,"0"-212"15,0 170 1,0 21-16,0 0 0,-21-1 0,-1 22 15,1 22-15,0-1 0,0 21 16,0-21-16,0 22 0,21 20 0,0-21 16,-22 22-16,22-1 0,0 1 0,0-1 15,0 1-15,0-1 0,0 1 0,0-1 16,0-20-16,0-1 0,0 0 16,0 1-16,0-1 0,0-21 0,0 0 0,0 1 15,-21-22 1,21-22-1,-21 1-15,21 0 0,0 0 16,0 0-16,0-22 0,0 22 0,0-21 16,0 21-16,21-22 0,0 22 0,1 0 15,20 0-15,-21 0 0,21 0 0,1 21 16,-22 0-16,21 0 0,1 0 0,-1 0 16,-21 0-16,21 0 0,-20 21 0,-1 0 15,0 0-15,0 0 0,-21 22 0,0-22 16,0 0-16,0 0 0,0 21 0,-21-20 15,0-1-15,-22 0 0,22 0 0,-21 0 16,21 0-16,-22-21 0,22 22 0,-21-22 16,21 0-16,0 21 0,-1-21 15,1 0-15,0 0 16,21-21-16,0-1 0</inkml:trace>
  <inkml:trace contextRef="#ctx0" brushRef="#br0" timeOffset="11726.22">11917 5461 0,'0'0'0,"21"-42"0,0 21 16,0 21-16,0 0 0,1 0 16,-1 21-16,0 21 15,-21-21-15,0 22 0,21 20 0,-21 1 16,0-1-16,0 1 0,0-1 0,0 22 15,0-22-15,0 22 0,0 0 0,0-22 16,0 1-16,-21-1 0,0 1 0,0-1 16,-22 1-16,22-22 0,-21 21 0,21-20 15,-22-1-15,1 0 0,-22-20 0,22 20 16,-21 0-16,-1-21 0,-21 22 0,1-22 16,-22 0-16,0 21 0</inkml:trace>
  <inkml:trace contextRef="#ctx0" brushRef="#br0" timeOffset="12396.17">3641 8128 0,'0'0'0,"-43"0"0,22 0 0,-85 0 15,85 0-15,0 0 16,-21 0-16,20 0 0,1 0 16,0 0-16,0 0 0,0 21 0,0-21 15,-1 21-15,22 1 0,-21-22 0,0 21 16,21 0-16,0 0 16,21 0-1,0-21-15,1 0 0,-1 0 0,0 0 16,21 0-16,-21 0 0,22 0 0,-22 0 15,21 21-15,1 1 0,-22-1 0,0 0 16,0 0-16,-21 0 0,0 0 0,0 22 16,0-22-16,-21 21 0,0-21 15,-22 1-15,1 20 0,0-21 0,-1 0 16,1 0-16,0 1 0,-1-1 0,22 0 16,-21-21-16,21 0 0,0 0 0,21-21 31,21 21-16,21-21-15,-21-1 0,22 22 0,-22-21 16,21 0-16,0 21 0,1-21 0,-22 21 16,21 0-16,-21 0 0,1 0 15,-1 0-15,-21 21 0,0 0 16,0 0-16,0 22 0,-43-22 0,22 0 16,-21 21-16,21-20 0,-22 20 0,1-21 15,0 0-15,-1 22 0,1-22 0,21 0 16,-21 21-16,-1-21 0,22 1 15,-21-1-15</inkml:trace>
  <inkml:trace contextRef="#ctx0" brushRef="#br0" timeOffset="12570.07">2815 9208 0,'0'0'0,"0"21"0,21-21 31,22 0-15,-1 0-16,0 0 0,22 0 0,-1-21 15,1 21-15,20-22 0,1 22 0,21-21 16,0 21-16,-22-21 0,22 21 0,0 0 15,-21-21-15,-1 21 0,1-21 16,-21 21-16,-1 0 0,-21 0 0,1 0 16,-22 0-16,-42 0 15,-22 0-15,22 21 0</inkml:trace>
  <inkml:trace contextRef="#ctx0" brushRef="#br0" timeOffset="12730.98">3704 9250 0,'-106'21'0,"212"-42"0,-296 63 15,105-21-15,0 1 0,1-22 16,20 21-16,22-21 0,-1 0 0,1 21 15,21-21-15,21 21 0,42-21 16,1 0-16,-1 0 0,0 0 16,22 0-16,-1 0 0,22-21 15,0 0-15,-22 21 0,22 0 0,-22-21 16,1 21-16,-1 0 0,-20 0 0,-1 0 16,-21 0-16,0 0 0</inkml:trace>
  <inkml:trace contextRef="#ctx0" brushRef="#br0" timeOffset="12909.87">3217 9567 0,'0'0'0,"-63"22"0,-64 20 16,106-42-16,42 0 31,0 0-31,21 0 0,1 0 0,-1-21 16,21 21-16,22-21 0,-21 21 0,20-22 15,1 1-15,0 21 0,-22-21 0,22 21 16,-22-21-16,1 21 0,-1 0 0,-20 0 15,-1-21-15,-21 21 0,0 0 16,0 0-16</inkml:trace>
  <inkml:trace contextRef="#ctx0" brushRef="#br0" timeOffset="13298.65">3535 10097 0,'-21'0'16,"-1"0"-1,1 21-15,0-21 0,0 21 0,0 0 16,0 0-16,-1 0 0,22 22 0,0-22 15,0 0-15,0 0 0,0 22 16,0-22-16,0 0 0,22 0 0,-1 0 16,0 0-16,21-21 0,1 22 0,-22-22 15,21 0-15,0 0 0,-20 21 0,20-21 16,-21 0-16,0 21 0,-21 0 16,0 0-16,-21 0 0,0 1 15,-21-1-15,-1 0 16,1 0-16,0 0 0,-1-21 0,1 21 15,21 1-15,-22-22 0,1 21 0,21-21 16,0 0-16,0 0 0,-1 0 0,1 0 16,21 21-16</inkml:trace>
  <inkml:trace contextRef="#ctx0" brushRef="#br0" timeOffset="13799.3">2159 11536 0,'0'0'15,"0"-42"-15,0 20 0,0 1 0,21-21 0,0 21 16,0-22-16,1 1 0,20 21 0,-21-21 15,0-1-15,22 1 0,-22 0 0,0-1 16,0 22-16,-21-21 0,0 21 16,0-1-16,0 1 0,-21 21 0,-21 0 15,20 0-15,-41 0 0,21 0 0,-22 43 16,1-22-16,-1 21 0,22 0 16,-22 1-16,22 20 0,0-20 15,20 20-15,-20 1 0,42-1 0,0 1 16,0-22-16,0 21 0,0-20 0,21 20 15,0-20-15,22-1 0,-22 0 16,21 1-16,1-22 0,-22 21 0,21 0 16,-21-20-16,22-1 0,-43 21 0,0-21 15,0 0-15,0 1 0,0-1 0,-22 0 16,-20 0-16,0 0 0,-1 0 16,-20 1-16,-1-22 0,1 21 15,-1-21-15,1 0 0,-1 0 0,1 0 16,21 0-16,-22-21 0,22 21 15,21-22-15,-22 1 0,43 0 0,0 0 16,0 0-16,0-22 0,21 22 0,22 0 16,-1 0-16</inkml:trace>
  <inkml:trace contextRef="#ctx0" brushRef="#br0" timeOffset="14838.66">2794 11875 0,'0'0'0,"0"-22"0,0 1 16,0 0-16,0 0 16,-21 21-16,0 0 0,-1 0 0,1 0 15,-21 0-15,21 0 0,-22 21 16,22 0-16,-21 0 0,21 1 0,0-1 16,-1 21-16,1-21 0,0 22 0,0-22 15,21 0-15,0 21 0,0-21 0,0 1 16,0 20-16,0-21 0,0 0 15,21 0-15,0-21 0,0 0 16,1 0-16,-1 0 0,0 0 0,21-21 16,-21 0-16,1 0 0,-1 0 0,21 0 15,-21-1-15,0 1 16,1 0-16,-1-21 0,0 21 0,0-1 16,0-20-16,-21 21 0,21 0 0,-21 0 15,0-1-15,22 22 0,-22 22 31,0-1-31,0 21 16,0-21-16,21 0 0,-21 1 0,21-1 16,0 0-16,-21 21 0,21-21 0,0-21 15,1 22-15,-1-1 0,0-21 0,21 0 16,-21 0-16,22 0 0,-22 0 0,21-21 16,1-1-16,-22 1 0,21 21 15,0-21-15,-20 0 0,20 0 16,-21 0-16,0-1 0,0 1 0,1 0 15,-1-21-15,-21 21 0,21-1 16,-21 1-16,0 42 31,-21-21-31,21 22 0,-21-1 16,21 0-16,-22 0 0,22 21 0,0-20 16,0-1-16,0 0 0,0 0 15,0 0-15,22-42 31,-1 21-31,-21-21 0,21 0 16,0 0-16,-21-1 0,21 1 16,0 0-16,1 0 0,-1 0 0,0 0 15,0-1-15,0 1 0,0 0 0,1 0 16,-1 21-16,0 0 0,-21 21 31,0 0-31,0 0 0,0 1 16,0-1-16,0 0 0,0 0 0,0 0 15,21 0-15,-21 1 0,21-22 0,0 21 16,1 0-16,-1-21 0,21 0 16,-21 0-16,0 0 0,1 0 0,20 0 15,-21 0-15,21-21 0,-20 0 0,20-1 16,-21 1-16,21 21 0,-20-21 16,20 0-16,-21 0 0,0-22 15,22-41 1,-22 63-16,-21-1 0,0 1 0,0 0 15,0 42 1,0 0-16,0 1 16,0-1-16,-21 21 0,21-21 0,-22 22 15,22-1-15,-21 0 0,21 1 0,0-1 16,-21 21-16,0-20 0,21-1 16,-21 22-16,21-22 0,-21 0 15,-1 22-15,1-22 0,21 0 0,-21 22 16,0-22-16,0 1 0,0-1 0,21-21 15,0 21-15,-22-20 0,22-1 0,0 0 16,0 0-16,0-42 16,0 0-1,22 0-15,-22-22 0,0 22 0,0-21 16,21-1-16,0 1 0,-21-21 0</inkml:trace>
  <inkml:trace contextRef="#ctx0" brushRef="#br0" timeOffset="15034.55">4339 11769 0,'0'0'0,"21"-43"0,43-84 16,-43 106-16,0 0 0,0 0 0,0 21 0,1 0 16,-1 0-16,0 21 15,-21 0-15,0 0 0,21 1 0,-21-1 16,0 21-16,0-21 0,0 22 16,0-1-16,0-21 0,0 21 0,-21-20 15,0 20-15,0-21 0,-1 0 0,1 22 16,-21-22-16,21-21 0,21 21 0,-21-21 15,-1 0-15,22-21 16</inkml:trace>
  <inkml:trace contextRef="#ctx0" brushRef="#br0" timeOffset="15270.31">5122 10901 0,'0'0'0,"0"-21"0,0 42 16,-21 0-16,21 0 0,-21 22 16,0-1-16,21 0 0,0 22 0,-21-1 15,-1 1-15,22-1 0,-21 1 0,21-1 16,0 1-16,0-1 0,0-20 16,0-1-16,0 0 0,0 1 15,0-1-15,0-21 0,0 0 0,0 0 16,21-21-16,1 0 0,-1 0 15,0 0-15</inkml:trace>
  <inkml:trace contextRef="#ctx0" brushRef="#br0" timeOffset="15562.03">5207 11557 0,'21'-21'15,"0"21"-15,0 0 16,1-21-16,-1 21 0,0 0 0,0-21 15,0-1-15,0 22 0,22-21 16,-22 21-16,0-21 0,0 0 0,0 21 16,-21-21-16,0 0 0,0-1 15,-21 22-15,0 0 16,-21 0-16,21 22 0,-22-1 0,1 0 16,0 0-16,20 21 0,-20 1 0,0-22 15,21 21-15,-1 1 0,1-1 0,0 0 16,21 1-16,0-22 0,0 21 15,0-21-15,0 0 0,21 1 0,0-1 16,1 0-16,20-21 0,-21 0 0,21 0 16,1 0-16,20-21 0,1 21 0,-1-21 15</inkml:trace>
  <inkml:trace contextRef="#ctx0" brushRef="#br0" timeOffset="16047.75">7070 10732 0,'0'0'16,"42"-43"-16,0 1 0,1 0 0,-1-1 15,0 1-15,-21 0 0,1-1 0,-1 1 16,-21 0-16,0 20 0,0-20 0,0 21 15,-21 21-15,-1 0 16,-20 21-16,21 21 0,-21 1 16,20-1-16,-20 22 0,0 20 0,21 1 15,-22-22-15,1 43 0,0-21 0,20 0 16,-20 20-16,21-20 0,0 21 16,0-21-16,21-1 0,0-20 0,0 20 15,0-20-15,0-1 0,0-20 0,0-1 16,21 0-16,0 1 0,0-22 0,21 0 15,-20 0-15,20 0 0,-21-21 0,21 0 16,1 0-16,-1-21 0,0 0 0,1 0 16</inkml:trace>
  <inkml:trace contextRef="#ctx0" brushRef="#br0" timeOffset="17498.68">7916 11049 0,'0'0'0,"21"-21"0,1 21 16,-1-21-16,0 0 0,-21-1 0,21 1 15,-21 0-15,0 0 16,0 0-16,-21 0 0,0 21 15,0 0-15,-1 0 0,1 0 16,-21 0-16,21 0 0,-22 0 0,1 21 16,21 0-16,0 0 0,0 21 0,-1-20 15,22 20-15,0-21 0,0 21 0,0 1 16,0-1-16,22-21 0,-1 22 0,0-22 16,0 21-16,21-21 0,-20 0 0,20 1 15,-21-1-15,0 0 0,0 0 0,1 0 16,-22 0-16,0 1 15,0-1-15,-22 0 0,-20 0 0,0-21 16,-22 21-16,1 0 0,-1 1 0,1-22 16,-1 21-16,1-21 0,-1 0 15,22 0-15,-22 0 0,43 0 0,-21 0 16,21 0-16,21-21 16,42-1-16,-21 1 0,22 0 0,-1-21 15,21 21-15,1-22 0,21-20 0,-22 20 16</inkml:trace>
  <inkml:trace contextRef="#ctx0" brushRef="#br0" timeOffset="17702.57">8361 10753 0,'0'0'0,"21"-43"0,21 1 15,-42 63 1,0 22-16,0-22 0,-21 21 16,21 0-16,-21 1 0,0-1 15,21 22-15,-21-22 0,21 21 0,-22 1 16,22-1-16,-21-20 0,21 20 0,0-20 15,0-1-15,-21 0 0,21 1 16,0-1-16,0-21 0,0 0 0,0 0 16,0 1-16,0-1 0,-21-21 15,0 0 1</inkml:trace>
  <inkml:trace contextRef="#ctx0" brushRef="#br0" timeOffset="17838.49">7980 11430 0,'0'0'0,"0"-42"15,0 21 1,21 21-16,0-22 0,21 22 0,-20 0 16,20-21-16,-21 21 0,21 0 0,1-21 15,-1 21-15,0-21 0,22 21 16,-22-21-16,1 21 0,-1 0 0</inkml:trace>
  <inkml:trace contextRef="#ctx0" brushRef="#br0" timeOffset="18166.31">8678 11261 0,'0'0'0,"-42"0"0,21 0 0,0-21 0,-1 21 0,1-22 16,21 1-16,0 0 15,0 0-15,21 21 16,1 0-16,20 0 0,-21 0 16,21 21-16,1-21 0,-1 21 0,0 0 15,1 22-15,-1-22 0,-21 21 0,22-21 16,-22 22-16,0-22 0,0 21 0,0-21 15,-21 22-15,0-22 0,0 0 16,0 0-16,0 0 0,-21-21 0,0 22 16,-21-22-16,20 0 0,1 0 0,0 0 15,0 0-15,0 0 0,21-22 16,-21 22-16,21-21 0,0 0 0,0 0 0,0 0 16,0-22-16,0 22 0,0-21 15,21 21-15,0-22 0,0 1 0,0 21 16,0-21-16,1 20 0,20-20 0,-21 21 15,0 0-15,22 21 0,-22-21 0,0-1 16,21 22-16,-21 0 0,1 0 0</inkml:trace>
  <inkml:trace contextRef="#ctx0" brushRef="#br0" timeOffset="18366.2">9483 11303 0,'0'0'0,"0"21"0,-22 0 16,1 1-16,0-1 0,0 0 15,21 0-15,-21 0 0,0 22 0,-1-22 16,1 0-16,21 0 0,-21 0 0,0 0 16,21 1-16,0-1 0,0 0 0,0 0 15,0 0-15,0-42 32,0 0-32,21 0 0,0 0 15,-21-22-15,21 22 0</inkml:trace>
  <inkml:trace contextRef="#ctx0" brushRef="#br0" timeOffset="18550.09">9419 11049 0,'0'0'0,"0"-42"16,0 21-16,0-22 0,0 22 0,0 0 15,0 42 17,0 0-32,0 0 0,0 1 0,0-1 15,0 21-15,0 0 0,0-20 0,0 20 16,0 0-16,0-21 0,0 22 0,0-1 15,0-21-15,21 22 0,-21-22 0,21 0 16,-21 0-16,22 0 0,-1 0 0,0 1 16,0-1-16</inkml:trace>
  <inkml:trace contextRef="#ctx0" brushRef="#br0" timeOffset="19037.83">9673 11578 0,'0'0'0,"42"0"16,-20 0-1,-1-21-15,-21 0 0,21 0 16,0 0-16,0-1 0,-21 1 15,21 21-15,-21-21 0,22 21 16,-1 0-16,0 0 16,-21 21-16,0 0 0,0 1 15,21-1-15,-21 0 0,21 0 0,-21 0 16,0 0-16,21-21 0,1 22 0,-1-22 16,0 0-16,0 21 0,0-21 0,0 0 15,1 0-15,20 0 0,-21 0 16,21-21-16,-20 21 0,-1-22 15,21 1-15,-21 0 0,0 0 0,1 0 16,-1 0-16,-21-1 0,21 1 0,-21-21 16,0 21-16,0-22 0,0 22 0,0-21 15,0 21-15,0 0 0,0-1 0,-21 1 16,0 21-16,-1 0 0,1 0 0,0 0 16,0 0-16,0 0 0,0 0 0,21 21 15,-22 1-15,1-1 0,0 21 0,21-21 16,-21 22-16,0-1 0,21 0 0,-21-21 15,-1 22-15,22-1 0,-21 0 0,21 1 16,-21-1-16,21 0 0,0 1 16,-21-1-16,21 0 0,0 1 15,0-1-15,0 22 0,0-22 0,-21 0 16,21 1-16,-21-1 0,21 0 0,0 1 16,-22-1-16,22 0 0,-21-21 0,0 22 15,21-22-15,-21 21 0,0-21 0,0 1 16,21-44-1,0 1 1,0 0-16</inkml:trace>
  <inkml:trace contextRef="#ctx0" brushRef="#br0" timeOffset="19442.5">11239 11303 0,'0'0'0,"22"-127"16,-22 85-16,0 21 0,0-22 16,0 22-16,0 0 0,-22 21 0,1 0 15,0 0-15,0 0 0,-21 0 0,20 21 16,1-21-16,-21 42 0,21-20 0,0-1 16,-1 21-16,1-21 0,21 22 0,0-22 15,0 21-15,0-21 0,0 0 16,0 1-16,0-1 0,0 0 0,21-21 15,1 0-15,-1 0 0,0 0 0,0 0 16,0 0-16,0 0 0,1-21 0,-1 21 16,0-21-16,0-1 0,0 1 15,-21 0-15,0 0 0,21 0 0,-21 0 16,22 21-16,-22-22 0,0 44 16,0-1-1,0 0-15,0 0 0,0 0 0,0 0 16,0 1-16,0 20 0,0-21 0,0 0 15,0 0-15,0 22 0,21-22 0,0 0 16,0 0-16,0-21 0,0 0 16,22 0-16,-22 0 0,0 0 15,21 0-15,-20 0 0</inkml:trace>
  <inkml:trace contextRef="#ctx0" brushRef="#br0" timeOffset="19690.34">11853 10689 0,'0'0'16,"0"-84"-16,0 20 0,0 1 0,0 20 0,0 1 16,21 0-16,22 20 0,-22 1 15,21 21-15,-21 0 0,22 21 0,-1 1 0,22 20 16,-22 0-16,0 22 0,1-1 0,-1 1 16,0-1-16,-21 22 15,22 0-15,-22-1 0,0 1 0,-21 0 16,0-1-16,0 1 0,-21 0 0,-21-1 15,-1-20-15,1-1 0,-22 1 0,-20-1 16,20-20-16,-20-1 0,-22 21 0,0-20 16,21-1-16,-42-21 0,21 22 0,-21-1 15,0-21-15</inkml:trace>
  <inkml:trace contextRef="#ctx0" brushRef="#br0" timeOffset="20194.41">4657 12594 0,'0'0'0,"-64"-42"16,43 21-16,0 21 15,0-21-15,-1 21 0,1 0 16,0 0-16,0 0 0,0 0 15,0 21-15,21 0 16,0 0-16,0 0 0,0 0 16,21-21-16,0 22 0,0-22 15,0 21-15,22-21 0,-1 0 0,-21 0 16,21 21-16,1-21 0,-22 21 16,21-21-16,-21 21 0,1 0 0,-1 1 15,-21-1-15,0 0 16,0 0-16,-21 0 0,-1 0 0,1-21 15,-21 22-15,21-1 0,0-21 0,-22 21 16,22 0-16,0-21 0,0 0 0,0 21 16,-1-21-16,1 0 0,21 21 15</inkml:trace>
  <inkml:trace contextRef="#ctx0" brushRef="#br0" timeOffset="20410.28">4254 13250 0,'0'0'0,"-21"22"0,21-1 15,21-21-15,22 0 16,-22 0-16,21 0 0,1 0 0,20 0 16,-21 0-16,1 0 0,20 0 0,1 0 15,-22 0-15,22 0 0,-22 0 0,0 0 16,-21 0-16,22 0 0,-22 0 15,0 0-15,-63 0 16</inkml:trace>
  <inkml:trace contextRef="#ctx0" brushRef="#br0" timeOffset="20574.18">4381 13420 0,'0'0'0,"-63"21"0,-64 21 16,106-42-16,21 21 0,42-21 31,-21 0-31,22 0 0,-1 0 0,21 0 15,-20 0-15,20 0 0,1 0 0,20 0 16,-20 0-16,-1-21 0,-20 21 0,20 0 16,-20 0-16,-1 0 0,-21 0 0,0 0 15</inkml:trace>
  <inkml:trace contextRef="#ctx0" brushRef="#br0" timeOffset="20738.09">4085 13780 0,'0'0'0,"-21"21"0,-21 21 16,63-42 0,0 0-16,21 0 15,1 0-15,-1 0 0,0 0 0,1-21 16,20 21-16,1-21 0,-22 21 0,21-21 16,-20 21-16,20 0 0,-20 0 15,-22 0-15</inkml:trace>
  <inkml:trace contextRef="#ctx0" brushRef="#br0" timeOffset="21134.87">4508 14097 0,'22'0'15,"-1"0"1,-21 21 0,0 0-1,-21 1-15,-1-1 0,1 0 16,-21 0-16,21 0 0,21 0 0,-21 1 16,-1-1-16,22 0 0,0 0 15,0 0-15,0 0 0,0 1 0,22-1 16,-1 0-16,21 0 0,0 0 0,-20-21 15,41 21-15,-21 1 0,1-22 0,-1 21 16,0-21-16,-20 21 0,20-21 0,-21 21 16,0-21-16,-21 21 0,0 0 0,0 1 15,-21-1-15,0 0 0,-21-21 16,-1 21-16,1 0 0,0 0 16,-1 1-16,1-22 0,0 21 15,-1-21-15,1 0 0,21 21 0,-22-21 16,22 0-16,0 0 0,0 0 0</inkml:trace>
  <inkml:trace contextRef="#ctx0" brushRef="#br0" timeOffset="21586.12">7112 14647 0,'0'0'0,"-21"0"0,21-21 16,0 0-16,21 0 15,0 0-15,0 21 0,0-21 16,1-22-16,20 22 0,-21 0 0,21 0 16,-20 0-16,-1-22 0,0 22 15,0 0-15,0 0 0,-21 0 0,21-1 16,-21 44 0,0 20-16,0 0 15,0 1-15,0-1 0,0 0 0,-21 22 16,21-22-16,0 0 0,-21 22 0,21-22 15,0 1-15,0-1 0,-21 0 16,0 1-16,21-22 0,-21 21 0,21-21 16,0 0-16,0 1 0,0-1 0,0-42 31</inkml:trace>
  <inkml:trace contextRef="#ctx0" brushRef="#br0" timeOffset="21838.15">7175 14499 0,'0'0'0,"0"-42"0,0-22 0,22-41 16,-1 62-16,0 22 15,21 0-15,1 0 0,-1 21 0,0 0 16,1 0-16,20 0 0,-21 0 0,22 21 16,-22 0-16,1 0 0,-1 0 15,-21 22-15,0-22 0,-21 21 16,0-21-16,0 1 0,-21 20 0,0-21 15,-21 21-15,20-20 0,-20-1 0,0 0 16,-1 0-16,1 0 0,0 0 0,-1 1 16,22-22-16,0 0 0,0 21 0,0-21 15,42 0 1,21-21-16,-21-1 0</inkml:trace>
  <inkml:trace contextRef="#ctx0" brushRef="#br0" timeOffset="22162.78">8064 14457 0,'0'0'0,"43"0"0,20-42 16,-63 20 0,0 1-16,-21 21 15,0 0-15,0 0 0,-22 21 16,1 1-16,0-22 0,-1 21 16,1 21-16,0-21 0,21 0 0,-22 22 15,22-22-15,21 0 0,0 21 0,0-20 16,0-1-16,0 0 0,21 0 0,0 0 15,1 0-15,20 1 0,0-1 0,-21-21 16,22 21-16,-1 0 0,-21-21 0,22 21 16,-43 0-16,21-21 0,-21 22 0,0-1 15,-21 0-15,-1 0 16,-20-21-16,0 21 0,-1 0 16,-20-21-16,21 22 0,-1-1 0,1-21 15,0 0-15,20 21 0,-20-21 0,21 0 16,21-21-1,0 0-15,21-1 0,0 1 0,0 0 16,22 0-16,-1 0 0</inkml:trace>
  <inkml:trace contextRef="#ctx0" brushRef="#br0" timeOffset="22366.66">8382 14415 0,'0'0'0,"63"-64"15,-41 43-15,-1 42 16,0 0-16,-21 0 15,21 1-15,-21 20 0,0-21 0,0 21 16,21 1-16,-21-1 0,21 0 0,-21-20 16,22 20-16,-22 0 0,0-21 0,0 22 15,0-22-15,0 0 0,0 21 0,0-20 16,0-1-16,0 0 0,21-21 31,0-21-31</inkml:trace>
  <inkml:trace contextRef="#ctx0" brushRef="#br0" timeOffset="22563.37">9038 14393 0,'0'0'0,"0"-84"16,-21 105 0,0 0-1,0 21-15,-1-20 0,1 20 0,0-21 16,0 21-16,0 1 0,-22-1 0,22-21 15,0 22-15,0-1 0,21-21 0,-21 0 16,0 22-16,21-22 0,0 0 0,0 0 16,21-21-1</inkml:trace>
  <inkml:trace contextRef="#ctx0" brushRef="#br0" timeOffset="23182.79">9546 14372 0,'0'0'0,"0"-21"0,0-21 16,0 63 15,0 0-31,0 21 0,0-20 16,0-1-16,0 21 0,0 0 0,0-20 16,0 20-16,0 0 0,0-21 0,0 22 15,0-22-15,0 0 0,0 21 16,0-20-16,0-1 0,0 0 15,-21-21-15,0 0 16,21-21-16,0 0 16,0-1-16,0 1 0,0 0 0,0 0 15,0-21-15,0-1 0,0 22 0,0-21 16,0-1-16,21 1 0,0 0 16,-21-1-16,21 1 0,0 0 0,-21 21 15,22-22-15,-1 43 0,0-21 0,0 21 16,0 0-16,-21 21 0,21-21 15,1 21-15,-22 22 0,0-22 16,21 21-16,-21 1 0,21-1 0,-21-21 16,0 21-16,0 1 0,0-1 0,0-21 15,0 22-15,0-22 0,0 0 0,0 0 16,0 0-16,0 0 0,0-42 31,21 0-15,0 0-16,-21-21 0,21 20 0,1-20 15,-1 21-15,0-21 0,21-1 0,-21 1 16,22 0-16,-1-22 0,0 22 0,-20-1 16,20 22-16,0 0 0,1 0 0,-1 0 15,0 21-15,-21 0 0,1 0 0,-1 0 16,0 21-16,-21 0 0,0 21 16,0 1-16,0-22 0,0 21 0,0 1 15,0-1-15,0 0 0,0 1 16,-21-1-16,21 0 0,-21 1 0,-1-22 15,22 0-15,0 21 0,-21-21 0,21 1 16,-21-1-16,21 0 16,21-21-16</inkml:trace>
  <inkml:trace contextRef="#ctx0" brushRef="#br0" timeOffset="23782.52">11409 13843 0,'0'0'0,"0"-85"15,0 43-15,0 21 0,0 0 16,0 0-16,0-1 0,0 1 0,-21 21 16,-1 21-1,1 1-15,0 20 0,0-21 16,0 0-16,0 0 0,-22 22 0,22-22 16,0 0-16,0 0 15,21 0-15,0 1 0,-21-1 0,21 0 16,21-21-1,0 0-15,0 0 0,0 0 16,22 0-16,-22 0 0,0 0 0,21 21 16,-21-21-16,1 0 0,-1 21 0,0 0 15,0 1-15,-21-1 0,21 0 16,-21 0-16,0 0 0,0 0 0,0 1 16,0-1-16,0 0 0,0 21 15,-21-21-15,0 1 0,0-1 0,0 0 16,-1 21-16,1-21 0,0 1 0,21-1 15,-21 21-15,0-21 0,21 0 0,-21 1 16,21 20-16</inkml:trace>
  <inkml:trace contextRef="#ctx0" brushRef="#br0" timeOffset="24202.02">11155 17039 0,'21'-21'0,"-42"42"0,21 0 16,-21-21-16,-1 0 16,22 22 30,0-1-30,0 0-16,0 21 0,0-21 0,0 22 16,0-1-16,-21-21 0,21 43 15,-21-22-15,0 0 0,21 1 16,0-1-16,0 22 0,0-22 0,0 0 0,0 22 16,0-22-16,0 0 0,0 1 15,0-1-15,0 0 0,0 1 16,0-1-16,0 0 0,0 22 0,-21-22 15,0 1-15,-1 20 0,1-21 0,-21 1 16,21 20-16,-22-20 0,1-1 0,21-21 16,-21 21-16,-1-42 0,22 0 15,-21 0-15,21 0 0,-1-21 0,1-21 16</inkml:trace>
  <inkml:trace contextRef="#ctx0" brushRef="#br0" timeOffset="25934.54">10245 15536 0,'0'0'0,"21"0"0,0-21 0,21 21 15,-21-21-15,1 0 0,-1 0 0,21 0 16,-21-1-16,22 1 0,-22 0 0,21-21 15,0 21-15,-20-1 0,-1 1 0,-21 0 16,0 0-16,0 0 0,0 0 16,-21 21-16,-1 0 0,1 0 0,-21 0 15,0 0-15,-1 21 0,1 0 0,0 0 16,-1 0-16,1 0 0,21 22 16,-22-22-16,22 21 0,-21-21 0,42 1 15,0 20-15,0-21 0,0 0 16,0 0-16,0 1 0,42 20 0,-21-21 15,1 0-15,20 0 0,0 1 0,-21 20 16,22-21-16,-1 0 0,0 0 0,-20 22 16,20-22-16,-21 0 0,0 0 0,-21 0 15,0 22-15,0-22 0,-21 0 16,-21 0-16,21 0 0,-22-21 16,1 0-16,0 22 0,-1-22 0,1 0 15,-22 0-15,22 0 0,0 0 16,-22 0-16,43 0 0,-21-22 0,-1 1 15,22 21-15,0-21 0,21 0 0,0 0 16,0 0-16,0-1 0,0 1 0,21 0 16,22 0-16,-1 0 0,0 21 15,1-21-15,20-1 0,-21 1 0,22 0 16,-1 21-16,1-21 0,-1 0 0,-20 0 16,20 21-16,1-22 0,-1 1 0,1 21 15,-22-21-15,0 21 0,1-21 0,-22 21 16,0 0-16,0-21 0,0 21 15,-42 0 1,0 0-16,0 21 16,0-21-16,-22 21 0,22 0 0,0 0 15,0 1-15,-21-1 0,20 0 0,1 21 16,0-21-16,0 1 0,0-22 0,21 21 16,0 0-16,0 0 0,21-21 31,0 0-31,0 0 0,0-21 15,1 21-15,20-21 0,-21 0 0,0 21 16,22-22-16,-22 1 0,0 0 0,0 0 16,0 0-16,-21 0 0,0-1 15,21 22-15,-21-21 0,0 42 32,-21 1-17,21-1-15,-21 0 0,21 0 16,0 0-16,0 0 0,0 1 15,0-1-15,0 0 0,0 0 16,21-21 0,0 0-16,1 0 0,-1 0 0,0 0 15,0-21-15,0 0 0,0 21 0,1-21 16,-1-1-16,0 22 0,0-21 0,0 0 16,0 0-16,1 0 0,-22 0 15,21-1-15,-21 44 47,0-1-47,0 0 0,0 0 16,0 0-16,0 0 0,21 1 15,-21-1-15,0 0 0,21-21 16,0 0 0,0 0-1,1 0-15,-22-21 0,21 21 16,0-21-16,-21-1 0,21 22 0,0-21 15,-21 0-15,21 0 0,1 21 0,-22-21 16,0 0-16,21 21 0,0 0 16,-21-22-16,21 22 15,-21 22-15,0-1 16,0 0-16,0 0 16,0 0-16,0 0 0,21-21 15,-21 22-15,0-1 0,0 0 16,21 0-16,1-21 15,-1 0-15,0-21 16,0 21-16,0-21 16,0 0-16,-21-1 15,22 1-15,-1 21 0,-21-21 16,21 0-16,-21 0 16,0 0-16,21 21 15,-21 21 1,0 0-16,0 0 15,21 0-15,0 0 0,-21 1 16,0-1-16,22-21 0,-1 21 0,0-21 16,0 0-16,0 0 15,0 0-15,1 0 0,20 0 0,-21 0 16,0 0-16,22 0 0,-22 0 16,0-21-16,0 0 0,0 21 0,-21-22 0,21 1 15,-21 0 1,0 0-16,0 0 0,0 0 15,0-1-15,-21 22 16,21 22 0,-21-1-16,21 0 15,0 0-15,0 0 0,-21 22 0,21-22 16,0 21-16,0 0 0,0 1 0,0-1 16,0 0-16,0 1 0,-21-1 0,21 22 15,0-22-15,0 0 0,0 1 0,0-1 16,0 21-16,0-41 0,0 20 0,0 0 15,0-21-15,0 22 0,0-22 16,21 0-16,0-21 16,0 0-16,0-21 15</inkml:trace>
  <inkml:trace contextRef="#ctx0" brushRef="#br0" timeOffset="26182.4">12298 15981 0,'0'0'15,"0"-64"-15,0 22 0,0 0 0,0-1 0,0 1 16,21 0-16,0-1 0,0 22 0,0 0 16,1 0-16,-1 21 0,21 0 0,-21 0 15,0 0-15,1 21 0,-1 0 16,0 0-16,-21 1 0,0 20 0,0-21 16,0 21-16,0-20 0,0-1 15,-21 21-15,0-21 0,-1 0 0,1 1 16,0-1-16,-21 0 0,21 0 0,-1-21 15,-20 21-15,21-21 0,0 0 0,0 0 16,-1 0-16,1 0 16,21-21-16,0 0 0</inkml:trace>
  <inkml:trace contextRef="#ctx0" brushRef="#br0" timeOffset="26422.26">12933 15092 0,'0'0'0,"21"-106"16,-21 85-16,0 42 31,0 21-31,0-20 0,0 20 0,0 21 16,0-20-16,-21 20 0,0-20 0,21 20 16,-22 1-16,1-22 0,21 21 0,0-20 15,-21 20-15,21-20 0,0-1 16,-21 0-16,21-21 0,0 22 0,0-22 15,0 0-15,0 0 0,0 0 16,21-21-16,0 0 0,0 0 16,1 0-16</inkml:trace>
  <inkml:trace contextRef="#ctx0" brushRef="#br0" timeOffset="26682.11">13081 15663 0,'0'0'0,"0"-21"0,21 21 0,0-21 0,-21 0 16,21 0-16,1 0 0,-1-1 15,0 1-15,0 0 0,0 0 0,0 21 16,1 0-16,-1-21 0,-21 42 31,-21-21-31,-1 21 16,1 0-16,21 0 0,-21-21 0,0 22 16,0-1-16,0 0 0,21 0 15,0 0-15,0 0 0,-22 1 0,22-1 16,0 0-16,0 0 0,0 0 0,-21 0 15,21 1-15,0-1 0,0 0 16,21-21 0</inkml:trace>
  <inkml:trace contextRef="#ctx0" brushRef="#br0" timeOffset="27189.82">14838 15600 0,'0'0'0,"-21"0"0,-1-21 0,-20 21 0,21 0 16,0 0-16,0 0 15,21-21 1,0-1-1,0 1-15,0 0 16,21 0 0,-21 0-1,-21 21 1,-1 0-16,1 0 0,-21 0 16,21 0-16,0 0 0,-22 21 0,22 0 15,0-21-15,0 21 0,21 0 16,0 1-16,0-1 0,0 0 15,21 0-15,0-21 0,0 21 16,0-21-16,22 21 0,-22 1 0,0-1 16,21-21-16,-20 21 0,-1-21 0,0 21 15,-21 0-15,0 0 0,0 1 16,-21-1 0,-22-21-16,22 0 0,-21 21 15,0-21-15,20 0 0,-20 0 0,0 0 16,-1 0-16,22 0 0,0 0 15,-21 0-15,21 0 0,21-21 16,0 0-16,0-1 16,21 22-16,0-21 0,0 0 0,0 0 15,22 21-15</inkml:trace>
  <inkml:trace contextRef="#ctx0" brushRef="#br0" timeOffset="27369.72">15452 15558 0,'0'0'0,"84"0"16,-63 0-16,1 0 16,-1 0-16,0 0 15,0 0-15,0 0 0,0 0 16,1 0-16,-22-22 0,21 22 16,0 0-16,-21-21 0,21 21 15</inkml:trace>
  <inkml:trace contextRef="#ctx0" brushRef="#br0" timeOffset="27510.64">15579 15642 0,'0'0'0,"-22"21"0,1-21 0,21 22 0,0-1 15,0 0-15,21-21 32,1 0-32,20 0 15,-21 0-15,0 0 0,22 0 0,-22-21 16,21 0-16,0 21 0,1-22 0</inkml:trace>
  <inkml:trace contextRef="#ctx0" brushRef="#br0" timeOffset="28062.69">16700 15452 0,'0'0'16,"-127"0"-16,85 0 15,0-21-15,21 21 0,-22-22 0,22 22 16,0-21-16,0 21 0,0-21 0,21 0 16,21 21-1,0 0 1,0 0-16,0 21 15,-21 0-15,0 0 0,21 1 16,-21 20-16,0-21 0,0 0 0,0 22 16,0-22-16,0 21 0,0-21 0,-21 0 15,21 1-15,-21-1 0,0 0 16,21-42 15,0 0-31,0-1 0,0 1 16,0 0-16,0 0 0,21-21 15,-21 20-15,21-20 0,0 21 0,1-21 16,-1-1-16,0 1 0,0 21 0,21-22 16,-20 1-16,-1 0 0,21 21 15,-21-1-15,22 1 0,-22 0 0,21 21 16,-21 0-16,0 0 0,1 21 0,-1 0 16,0 22-16,-21-22 0,0 0 15,0 21-15,0 1 0,0-22 0,0 21 16,0 1-16,0-22 0,0 21 0,0-21 15,-21 22-15,0-22 0,21 0 0,-22 0 16,22 0-16,0 0 0</inkml:trace>
  <inkml:trace contextRef="#ctx0" brushRef="#br0" timeOffset="28902.2">17420 15409 0,'0'0'0,"42"0"16,-20 0-16,-1 0 0,0-21 15,0 21-15,0 0 0,0-21 0,1 21 16,-1-21-16,0 0 0,0 21 0,0-21 16,-21-1-16,0 1 0,0 0 15,0 0-15,0 0 0,0 0 0,0-1 0,0 1 16,-21 0-16,0 0 0,0 21 15,-22 0-15,22 0 0,-21 0 16,21 0-16,-22 21 0,22 0 0,-21 0 16,21 1-16,0 20 0,-22-21 0,22 21 15,0 1-15,0-1 0,21-21 0,0 22 16,-21-1-16,21-21 0,0 21 0,0-20 16,0 20-16,0-21 0,21 0 0,0-21 15,0 21-15,21 1 0,1-22 0,-22 0 16,21 0-16,1 0 0,20 0 15,-21 0-15,1-22 0,-1 1 0,0 21 16,-20-21-16,20 0 0,0 21 16,-21-21-16,22 0 0,-22-1 0,0-20 15,0 21-15,0 0 0,1 0 0,-22-1 16,0 1-16,0 0 0,21 0 0,-21 42 31,0 0-15,0 0-16,0 1 15,-21-1-15,21 0 0,0 0 0,0 0 16,-22 0-16,22 1 0,-21-1 16,21 0-16,0 0 15,21-21 1,1-21 0,-1 0-16,0 0 15,0 21-15,-21-22 0,21 1 16,0 0-16,-21 0 0,22 0 15,-1 21-15,-21-21 0,0 42 32,0 0-32,21 0 15,-21 0-15,0 0 0,21 1 0,-21-1 16,0 0-16,0 0 0,21-21 0,0 21 16,1-21-16,-1 21 0,0-21 15,0 0-15,0 0 0,0 0 0,22 0 16,-22 0-16,21 0 0,-21 0 15,22 0-15,-22 0 0,21-21 0,-21 0 16,1 0-16,-22 0 0,0 0 16,0-22-16,0 22 0,0 0 0,-22-21 15,1-1-15,0 22 0,0-21 0,0 21 16,0-22-16,-1 22 0,1 0 0,0 0 16,0 0-16,21-1 0,0 1 0,-21 21 15,21-21-15,0 0 31,21 21-31,0 0 0,21 0 16</inkml:trace>
  <inkml:trace contextRef="#ctx0" brushRef="#br0" timeOffset="29434.21">19706 15346 0,'0'0'0,"-106"0"16,85-21-16,-21 21 0,21 0 16,-1-21-16,22-1 0,-21 22 15,21-21-15,0 0 16,0 0-16,21 21 0,1-21 16,-1 0-16,0-1 0,21 1 0,-21 0 15,22 0-15,-1-21 0,0 20 0,1-20 16,-1 21-16,0-21 0,-20-1 0,-1 1 15,0 21-15,0-22 0,-21 1 0,0 0 16,0 21-16,0-22 0,-21 22 16,-21 0-16,20 0 0,-20 21 0,0 0 15,-1 0-15,1 0 0,0 0 0,-1 21 16,1 0-16,0 0 0,21 22 0,-1-1 16,1-21-16,21 21 0,0 1 15,0-1-15,0 0 0,21 1 0,1-1 16,-1 22-16,0-22 0,21 0 15,-21 22-15,22-22 0,-22 22 0,21-22 16,-21 0-16,1 1 0,-1-1 0,0-21 16,-21 21-16,0-20 0,0-1 0,-21 0 15,0 0-15,-1-21 0,-20 0 0,0 21 16,-1-21-16,-20 0 0,-1 0 0,22 0 16,-21-21-16,20 21 0,-20-21 15,20 0-15,1 0 0,21-1 0,-21-20 16,20 21-16,1 0 0,21-22 0,0 1 15,0 21-15,0-21 0,0-1 16,21 1-16,1 0 0,-1-1 0,0 22 16,21 0-16,1 0 0,-1 0 0,21-1 15</inkml:trace>
  <inkml:trace contextRef="#ctx0" brushRef="#br0" timeOffset="30778.45">20129 15282 0,'0'0'0,"0"22"0,22 20 15,-22-21 1,0-42 15,0 0-31,0 0 16,0-1-16,-22 1 0,22-21 16,0 21-16,0 0 0,-21-1 0,0 1 15,21 0-15,-21 21 0,0 0 0,0 0 16,-1 0-16,1 0 15,0 21-15,-21 0 0,21 1 0,-1-1 16,1 0-16,0 21 0,0-21 0,0 22 16,21-22-16,-21 21 0,21-21 0,-22 1 15,22 20-15,0-21 0,0 0 0,0 0 16,0 1-16,22-22 16,-1 0-16,0 0 0,0 0 0,0 0 15,0 0-15,1 0 0,-1-22 16,21 1-16,-21 21 0,0-21 0,1 0 15,-1 0-15,-21 0 0,21-1 0,-21 1 16,21 0-16,-21 0 0,0 0 0,0-22 16,0 22-16,0 0 15,0 0-15,0 42 16,0 0-16,0 0 16,0 22-16,0-22 0,0 0 15,0 0-15,0 0 0,0 22 0,0-22 16,0 0-16,0 0 0,0 0 15,21 1-15,0-1 0,1-21 16,-1 0-16,0 0 0,0 0 16,0 0-16,22 0 0,-22 0 0,0 0 15,0-21-15,0 21 0,0-22 0,1 22 16,-1-21-16,0 0 0,0 21 0,-21-21 16,0 0-16,0 0 0,0-1 0,0 1 15,0 0-15,0 0 16,0 42 15,0 0-31,-21 0 0,21 1 16,0-1-16,-21 0 0,21 0 0,0 0 15,0 0-15,-21 1 0,21-1 16,21-21 31,0-21-47,0-1 15,0 22-15,-21-21 0,21 0 0,1 0 16,-22 0-16,21 0 0,0-1 16,-21 1-16,0 0 0,21 0 15,-21 42 17,0 0-32,0 0 0,0 1 15,21-1-15,-21 0 16,0 0-16,0 0 0,0 0 0,21-21 15,-21 22-15,22-22 0,-1 0 16,0 21-16,0-21 0,0 0 16,0 0-16,1 0 0,-1 0 0,0 0 15,0-21-15,0 21 0,-21-22 0,21 1 16,1 0-16,-22 0 0,0 0 16,0 0-16,0-1 0,0 1 0,0 0 15,0 0-15,0 0 16,0 42-1,0 0 1,0 0-16,0 0 0,0 1 16,0-1-16,0 0 15,0 0-15,0 0 0,21-21 0,0 21 16,0-21-16,0 22 0,0-22 16,1 0-16,-1 0 0,0 0 0,0 0 15,21 0-15,-20 0 0,-1-22 0,0 22 16,21-21-16,-21 0 0,1 0 15,-1 0-15,0 0 16,-21-1-16,0 1 0,0 0 0,0 0 16,21-21-16,-21 20 0,0 1 0,0 0 15,0 0-15,0 0 0,0 42 32,0 0-32,0 0 15,-21 0-15,21 1 0,0-1 0,0 21 16,-21-21-16,21 22 0,-21-1 15,-1 0-15,22-21 0,0 22 0,-21-1 16,0 0-16,21 1 0,-21-1 0,21 0 16,-21 1-16,21 20 0,-21-20 0,-1-1 15,22 0-15,-21 1 0,21-1 0,0-21 16,-21 21-16,21-20 0,-21-1 0,21 0 16,0 0-16,0 0 0,21-42 31,0 0-16,0 0-15,1 0 0,-22-1 0,21-20 16</inkml:trace>
  <inkml:trace contextRef="#ctx0" brushRef="#br0" timeOffset="31042.31">21272 15600 0,'0'0'0,"22"-42"0,-1-85 16,-21 84-16,0 22 0,21-21 15,0 21-15,-21-1 0,21 1 0,0 21 16,1 0-16,-1-21 0,0 21 0,0 0 15,0 0-15,0 21 0,1-21 16,-1 21-16,0 1 0,0-1 0,-21 0 16,0 21-16,0-21 0,0 1 15,0-1-15,0 0 0,0 0 0,-21 0 16,0 0-16,0 1 0,-1-1 0,-20-21 16,21 21-16,0-21 0,-22 0 0,22 21 15,0-21-15,-21 0 0,21 0 0,-1 0 16,1 0-1,21-21-15,0 0 16,0 0-16,21-1 0,1 1 0</inkml:trace>
  <inkml:trace contextRef="#ctx0" brushRef="#br0" timeOffset="31334.65">22140 14499 0,'21'-21'0,"-42"42"0,42-63 0,-21 21 0,0 0 16,0-1-16,0 44 16,-21 20-16,0-21 0,0 21 15,0 1-15,0 20 0,-1-20 16,1 20-16,0 1 0,0-1 0,0 1 16,0-1-16,-1 1 0,1-1 0,0 1 15,21-1-15,-21 1 0,0-1 16,0-21-16,-1 1 0,22-1 0,0-21 15,0 22-15,-21-22 0,21 0 0,0 0 16,0 0-16,0 0 16,21-21-16,1 0 15,-1-21-15,0 21 0,0-21 16,0 0-16,0 0 0</inkml:trace>
  <inkml:trace contextRef="#ctx0" brushRef="#br0" timeOffset="31653.76">22077 15388 0,'21'0'47,"0"0"-31,0 0-16,0 0 0,1 0 16,-1-21-16,0 21 0,0-21 15,-21 0-15,21 0 0,-21-1 16,0 1-16,0 0 0,0 0 0,0 0 15,0 0-15,-21 21 16,0 0-16,0 0 0,0 0 16,-1 21-16,1 21 0,0-21 15,0 22-15,21-22 0,-21 21 0,21 0 16,0-20-16,0 20 0,0-21 16,0 0-16,0 0 0,0 1 0,0-1 15,21 0-15,0 0 0,0-21 16,0 0-16,1 0 0,-1 0 0,0 0 15,0 0-15,0 0 0,0 0 0,1 0 16</inkml:trace>
  <inkml:trace contextRef="#ctx0" brushRef="#br0" timeOffset="40005.98">23220 14520 0,'0'0'0,"-21"0"0,21-21 16,0 0-16,0 0 0,0 0 15,21 0-15,0-1 16,0 1-16,21 0 15,-20-21-15,-1 21 0,0-1 0,21 1 16,-21 0-16,1 0 0,-1 0 0,0 21 16,-21-21-16,0-1 0,-21 22 15,0 0 1,-1 22-16,-20-1 0,21 0 16,-21 21-16,-1 22 0,1-22 0,0 22 15,-1-1-15,1 1 0,-22 20 0,22-20 16,0 20-16,-1-20 0,22 21 0,-21-1 15,21 1-15,-22 0 0,22-22 16,21 22-16,0-22 0,0-20 16,0 20-16,0-21 0,21 1 0,1-1 15,-1-21-15,0 22 0,0-22 0,0-21 16,22 21-16,-22-21 0,21 21 0,-21-21 16,0 0-16,22 0 0,-22-21 0,21 0 15,-21 0-15,22-1 0,-22 1 16,21-21-16,-21 0 0</inkml:trace>
  <inkml:trace contextRef="#ctx0" brushRef="#br0" timeOffset="40233.85">23664 14520 0,'0'0'0,"-21"-42"15,0 42 1,21 21-16,0 0 15,-21 1-15,21 20 0,0-21 16,-21 0-16,21 0 0,0 1 0,0 20 16,-22-21-16,22 0 0,-21 0 0,0 1 15,21-1-15,0 0 16,-21-21-16,21 21 0</inkml:trace>
  <inkml:trace contextRef="#ctx0" brushRef="#br0" timeOffset="40418.29">23749 14520 0,'0'0'0,"21"-21"0,-21 0 0,0 0 15,21 0-15,-21 0 16,0 42 0,0 0-1,0 0-15,0 0 0,-21 0 0,21 1 16,-21-1-16,21 0 0,-21 0 0,21 0 15,0 0-15,-21 1 0,21-1 0,0 0 16,0 0-16</inkml:trace>
  <inkml:trace contextRef="#ctx0" brushRef="#br0" timeOffset="40677.15">24172 14393 0,'0'0'0,"0"-21"0,0 0 0,0 0 0,0 0 16,0 42 0,0 0-16,0 0 0,-21 0 15,21 22-15,-21-1 0,0 0 16,21 1-16,-21 20 0,-1-20 16,1 20-16,0-21 0,21 1 0,-21 20 15,0-20-15,0 20 0,-1 1 0,22-22 16,-21 0-16,21 1 0,-21-1 0,21 0 15,0 1-15,0-22 0,0 0 0,0 0 16,21-21 0,0 0-16</inkml:trace>
  <inkml:trace contextRef="#ctx0" brushRef="#br0" timeOffset="40927">24511 14478 0,'0'0'0,"0"-21"0,0 0 0,-21 42 32,21 21-32,-21-21 0,21 22 15,0-1-15,-22 0 0,1 1 0,21-1 16,-21 0-16,21 1 0,-21 20 16,21-20-16,-21-1 0,0 21 0,21-20 15,0-1-15,-22 0 0,22 1 0,-21-1 16,21-21-16,0 22 0,0-22 0,0 0 15,0 0-15,0 0 0,-21-21 16,0 0 0</inkml:trace>
  <inkml:trace contextRef="#ctx0" brushRef="#br0" timeOffset="41098.56">24045 15198 0,'0'0'15,"-21"-21"-15,0-1 0,0 22 0,0 0 0,21-21 16,0 0-1,21 21 1,0 0-16,0 0 0,0 0 0,0 0 16,22-21-16,-22 21 0,21 0 15,-21-21-15,22 21 0,-1 0 0,-21-21 16,22 21-16,-1 0 0,-21-22 0,21 22 16,-20 0-16</inkml:trace>
  <inkml:trace contextRef="#ctx0" brushRef="#br0" timeOffset="41438.36">24574 15007 0,'0'21'32,"22"-21"-17,-1 0 1,0 0-16,0 0 0,0 0 0,0 0 16,1-21-16,-1 0 0,0 21 0,0-21 15,0 21-15,0-21 0,1 0 16,-1-1-16,-21 1 15,0 0 1,-21 21-16,-1 0 0,1 0 16,0 0-16,0 21 0,0 0 15,0 1-15,21-1 0,-22 0 0,1 0 16,0 0-16,21 22 0,-21-22 0,21 21 16,-21-21-16,21 0 0,0 22 0,0-22 15,0 0-15,0 0 0,0 0 16,0 1-16,0-1 0,21 0 15,0-21 1,0 0-16,0 0 0,1 0 0,-1-21 0,0 21 16,0-21-16,0-1 0,0 1 0,22 0 15</inkml:trace>
  <inkml:trace contextRef="#ctx0" brushRef="#br0" timeOffset="41706.21">25188 14711 0,'0'0'0,"0"-127"15,0 106-15,0-22 0,0 22 0,0 0 16,0 42 0,0 0-16,-21 1 0,0-1 0,21 21 15,-21 0-15,21 1 16,0-1-16,-21 0 0,21 1 0,-22-1 16,22 0-16,-21 22 0,21-22 0,0 1 0,0-1 15,-21 0-15,21 1 0,-21-1 16,21 0-16,0 1 0,0-22 0,0 0 15,0 21-15,0-21 0,0 1 16,21-22 0,0 0-1,-21-22-15,21 1 0,1 0 0,-1-21 16,0 21-16</inkml:trace>
  <inkml:trace contextRef="#ctx0" brushRef="#br0" timeOffset="41978.64">25421 14478 0,'0'0'0,"21"-42"0,-21-1 0,0 22 16,0 0-16,0 0 0,0 42 15,-21 21 1,21-20-16,-21 20 0,21 0 0,0 1 16,0-1-16,-21 0 0,21 22 0,-21-22 15,-1 22-15,22-22 0,0 0 0,0 1 16,-21 20-16,21-21 0,-21 1 15,21-1-15,-21 0 0,21-20 0,0 20 16,0-21-16,0 21 0,0-20 0,0-1 16,0 0-16,0 0 15,21-21-15,0 0 16,0 0-16,1-21 0,-1 21 16,-21-21-16,21 0 0,0-1 0</inkml:trace>
  <inkml:trace contextRef="#ctx0" brushRef="#br0" timeOffset="42318.25">25527 15071 0,'0'0'16,"0"21"15,-21 0-31,21 0 0,0 0 16,-21 1-16,21-1 16,0 0-16,0 0 0,0 0 15,0 0-15,0 1 0,21-22 16,0 0-16,0 0 0,0 0 15,0 0-15,1 0 0,20 0 16,-21-22-16,0 22 0,0-21 0,1 0 16,-1 0-16,0 21 0,0-21 0,-21 0 15,0-22-15,0 22 0,0 0 0,0 0 16,0-22-16,0 22 0,-21 0 16,0 0-16,0 0 0,-1 0 0,1 21 15,-21 0-15,21 0 0,0 0 16,-1 0-16,1 0 0,0 0 0,0 0 15,0 21-15,21 0 0,0 0 16,0 0-16,0 0 0,0 1 16,21-22-16,0 0 15,0 0-15,0 0 0</inkml:trace>
  <inkml:trace contextRef="#ctx0" brushRef="#br0" timeOffset="42566.11">26162 14457 0,'0'0'0,"0"-21"15,0-22-15,-21 43 16,21-21-16,-21 21 0,-1 21 16,22 1-16,-21-22 15,21 21-15,0 0 0,0 0 0,0 0 16,-21 0-16,21 1 0,0-1 0,-21 0 15,21 0-15,0 0 0,0 0 16</inkml:trace>
  <inkml:trace contextRef="#ctx0" brushRef="#br0" timeOffset="42781.98">26268 14436 0,'0'0'0,"0"-21"16,0-1-16,0 44 31,0-1-31,0 0 0,0 0 16,0 0-16,0 0 0,-21 22 0,21-22 16,0 0-16,0 0 0,-22 0 15,22 1-15,0-1 0,0 0 16,0 0-16,0 0 0,0 0 15</inkml:trace>
  <inkml:trace contextRef="#ctx0" brushRef="#br0" timeOffset="43170.76">26374 14182 0,'0'0'0,"0"-21"0,0-1 0,21 44 47,0 20-47,-21-21 0,21 21 16,0 22-16,0-22 0,1 22 0,-1-1 15,0 1-15,0-1 0,0 1 0,-21-1 16,0 22-16,0-22 0,0 1 0,0-1 15,-21 1-15,0-1 0,-21 1 0,20-1 16,-20 1-16,21-22 0,-21 1 16,-1 20-16,1-21 0,0-20 0,20 20 15,-20 0-15,0-21 0,-1 1 0,1-1 16,0 0-16,21 0 0,-1 0 16,1-21-16,0 0 0,0 21 0,0-21 15,21-21 16,21 21-31,0-21 0,0 0 0,0 21 16,-21-21-16,43 0 0,-22-1 0,0 1 16</inkml:trace>
  <inkml:trace contextRef="#ctx0" brushRef="#br0" timeOffset="43406.62">27051 15071 0,'0'-21'15,"-21"21"-15,0 0 16,-1 0 15,22 21-15,0 0-16,0 0 0,0 0 15,0 0-15,0 1 16</inkml:trace>
  <inkml:trace contextRef="#ctx0" brushRef="#br0" timeOffset="43634.5">26987 15494 0,'0'0'0,"-21"21"0,0-21 16,0 21-16,0-21 0,21 22 16,-21-22-16,-1 0 0,1 21 15,0 0-15,0-21 0,21 21 0,-21-21 16,0 21-16,-1 0 0,1-21 16,21 22-16,-21-22 0,0 21 0,0 0 15,0-21-15,-1 21 0,1-21 0,0 21 16,0-21-16,0 0 0,0 21 0</inkml:trace>
  <inkml:trace contextRef="#ctx0" brushRef="#br1" timeOffset="52230.02">5016 12340 0,'-21'-21'15,"0"21"-15,21-21 16,0 0 0,0 0-16,0-1 15,21 1-15,-21 0 16,21 0-16,-21 0 0,0 0 15,0-1-15,0 1 16,-21 21-16,0 0 16,0-21-16,0 21 0,-22-21 0,22 21 15,-21 0-15,0 0 0,-1 0 16,-20 0-16,20 21 0,-20 0 0,-1-21 16,1 21-16,-1 1 0,1-1 15,-1 0-15,1 0 0,-1 21 0,1-20 0,-22 20 16,22 0-16,-22-21 0,0 22 15,1-1-15,-1 22 0,0-22 16,1 21-16,20 1 0,-20-1 0,20 1 16,22-1-16,-22 22 0,22-21 0,0 20 15,-1-20-15,1 20 0,21 1 0,0 0 16,-1-1-16,22-20 0,0 21 16,0-1-16,0 1 0,22-22 0,-1 22 15,0-21-15,0 20 0,21 1 0,1-22 16,-1 22-16,0-21 0,22-1 0,-22 22 15,22-22-15,20 1 0,-20-1 16,21-20-16,-22 20 0,22-21 16,-1 1-16,1-1 0,21 0 0,-21-20 15,20-1-15,-20 0 0,21 0 0,0-21 16,0 0-16,-1 0 0,1 0 0,-21-21 16,21 21-16,0-21 0,-22-22 0,22 22 15,-21 0-15,21-21 0,-22-1 16,1 1-16,-22 0 0,22-1 0,-21 1 15,-1-21-15,1 20 0,-22-20 0,0-1 16,1 1-16,-1-1 0,0-20 16,-21 20-16,1 1 0,-1-22 0,0 0 0,0 1 15,-21-22-15,0 21 0,0-21 16,0 22-16,0-22 0,0 21 0,-21-21 16,0 0-16,0 22 0,-22-22 0,1 21 15,0 1-15,-22 20 0,1 1 16,-1-1-16,-21 22 0,1-1 0,-1 22 15,0 0-15,1 0 0,-1 0 0,0 21 16,1 0-16,-1 0 0,0 0 0,1 21 16,-1 0-16,0 0 0,22 0 0,-1 1 15,1-1-15,21 0 16,20 0-16,22 0 0,0 0 0,0 1 0,22-1 16,20 0-16,0 0 0,22 0 0</inkml:trace>
  <inkml:trace contextRef="#ctx0" brushRef="#br1" timeOffset="52850.75">6731 12848 0,'21'0'0,"-42"0"0,63 0 16,-42-21-16,21 21 0,-21-21 15,22 21 1,-1 0 0,-21 21-16,0 0 15,0 0-15,0 22 0,0-22 16,0 21-16,0 1 0,0-22 0,0 21 16,0 0-16,0 1 0,0-1 0,0 0 15,0 1-15,0-22 0,0 21 16,0-21-16,0 1 0,0-1 0,0 0 15,21 0-15,0 0 0,0-21 0,0 0 16,22 0-16,-1 0 0,0 0 0,1 0 16,20-21-16,1 0 0,20 0 0,-20-22 15,42 22-15,-22-21 0,22 21 0,-21-22 16,21 1-16,0 0 0,-1 21 0,1-22 16,-21 1-16,21 0 0,-22-1 15,22 22-15,-21-21 0,0 21 16,-22-1-16,1 1 0,-1 0 0,1 0 15,-22 21-15,0 0 0,-21-21 0,1 21 16,-1 0-16,-42 0 31,-1 0-31,1 0 0,0 0 0,0 21 16,-21-21-16,20 0 0,-20 21 16,0 0-16,-1-21 0</inkml:trace>
  <inkml:trace contextRef="#ctx0" brushRef="#br1" timeOffset="53450.69">6900 12891 0,'0'0'0,"0"-22"0,0 1 16,0 0-16,0 0 0,0 0 15,0 0-15,0-1 16,0 44 15,0-1-31,0 0 0,0 0 0,0 21 16,0 1-16,0-22 0,0 21 0,0 1 15,0-1-15,0 0 0,0 1 0,-21-1 16,21 0-16,-21 1 0,21-1 0,0 0 16,0 1-16,0-1 0,-21 0 15,21 1-15,0-1 0,0-21 0,0 0 16,0 22-16,0-22 0,21-21 0,0 21 16,21-21-16,-20 0 0,20 0 0,21 0 15,-20-21-15,20 0 0,1-1 0,-1 1 16,22 0-16,0-21 0,20 21 15,-20-22-15,21 22 0,0-21 16,0 21-16,-1-22 0,-20 22 0,21 0 16,-21-21-16,-1 20 0,1 1 0,-22 21 15,1-21-15,-1 0 0,1 21 0,-22-21 16,1 21-16,-1-21 0,-21 21 0,0 0 16,0 0-16,1 0 0,-1 0 15,-21-22-15,-21 22 47,-1 22-47,1-1 0,0 0 16,0-21-16,-21 21 0,20 0 15,-20 22-15,0-22 0,-1 0 0,22 0 16</inkml:trace>
  <inkml:trace contextRef="#ctx0" brushRef="#br1" timeOffset="59141.51">5059 8467 0,'0'21'0,"0"0"16,-21-21-16,21 21 0,-22 0 16,22 1-16,0-1 15,22-21 16,-1 0-31,0 0 16,21-21-16,-21-1 0,22 1 0,-1 0 16,22 0-16,-22 0 0,43-22 0,-22 22 15,1 0-15,20-21 0,-20 21 0,-1-1 16,1 1-16,-1 0 0,-20 0 0,-1 0 16,0 21-16,-21 0 0,22-21 15,-22 21-15,-42 0 31</inkml:trace>
  <inkml:trace contextRef="#ctx0" brushRef="#br1" timeOffset="59386.36">4953 8784 0,'0'0'16,"-21"21"-16,0 1 0,42-22 16,0 0-16,0 0 0,21 0 15,1 0-15,20-22 0,1 1 0,-1 0 16,22 0-16,-22 0 0,22-22 16,21 22-16,-21 0 0,-1-21 0,1 21 15,0-1-15,-1 1 0,-20 0 0,-1 0 16,-20 0-16,-1 21 0,0-21 0</inkml:trace>
  <inkml:trace contextRef="#ctx0" brushRef="#br1" timeOffset="62858.56">10287 16447 0,'0'-22'31,"21"22"-31,0-21 16,0 0-16,22 21 0,-22-21 0,0 0 15,21 0-15,1-1 0,-22 1 16,21 0-16,-21 21 0,1-21 0,-1 0 16,0 21-16,-42 0 15,0 0 1,-22 0-16,1 21 0,0-21 0,-1 21 16,1 0-16,-22 0 0,22 1 0,-21-1 15,20 21-15,-20-21 0,20 0 16,1 1-16,0-1 0,21 0 0,-1 21 15,22-21-15,0 1 0,0-1 0,22 0 16,-1 0-16,21 0 0,0 22 16,-20-22-16,20 0 0,21 0 0,-20 21 15,-1-20-15,-21-1 0,22 0 0,-22 0 16,21 21-16,-42-20 0,0-1 16,0 0-16,0 0 0,0 0 0,-42-21 15,21 21-15,-22 1 0,1-22 0,0 21 16,-1-21-16,-20 0 0,20 0 15,-20 0-15,-1 0 0,22 0 16,0 0-16,-1 0 0,1-21 0,0 21 16,21-22-16,-1 1 0,1 21 0,21-21 15,0 0-15,0 0 0,0 0 16,21-1-16,1 1 0,20 0 16,-21 0-16,21 0 0,1 21 0,-1-21 15</inkml:trace>
  <inkml:trace contextRef="#ctx0" brushRef="#br1" timeOffset="64058.22">10710 16743 0,'0'0'0,"43"0"0,62-64 15,-105 43 1,0 0-16,0 0 16,-21 21-16,0 0 15,0 0-15,-21 0 0,20 0 0,-20 0 16,21 0-16,-21 21 0,20-21 0,-20 21 15,21 0-15,0 1 0,0 20 16,-1-21-16,22 0 0,0 0 0,0 1 16,0 20-16,0-21 0,0 0 0,0 0 15,0 1-15,22-22 16,-1 0 0,0 0-16,21-43 15,-21 22-15,1 0 16,-1 0-16,-21 0 0,21-1 0,-21 1 15,21 0-15,-21 0 0,0 0 0,0 0 16,0 42 15,0 0-31,0 0 0,0 0 0,0 0 16,0 1-16,0-1 0,0 21 16,21-21-16,0-21 0,1 21 0,-22 1 15,21-1-15,0-21 0,21 0 0,-21 0 16,1 0-16,-1 0 15,21 0-15,-21 0 0,22-21 0,-22-1 16,0 1-16,21 0 0,-21 0 0,1 0 16,-1 0-16,0-1 0,0 1 15,0 0-15,-21-21 0,0 21 0,0-1 16,21 22-16,-21 22 31,0-1-31,0 0 0,0 0 0,0 0 16,0 0-16,0 22 0,0-22 0,0 0 15,0 0-15,0 0 0,0 1 0,0-1 16,0 0-16,22-21 16,-22 21-16,21-21 15,0 0-15,0 0 0,-21-21 0,21 0 16,0 21-16,-21-21 0,22-1 16,-1 1-16,-21 0 0,0-21 0,21 21 15,0-1-15,-21 1 0,0 0 0,0 0 16,21 21-16,-21-21 15,21 21-15,-21 21 16,0 0-16,0 0 0,0 0 16,0 1-16,0-1 0,0 0 15,0 0-15,0 0 0,0 0 16,22 1-16,-1-22 16,0 0-16,0 0 15,0 0-15,0 0 0,1 0 16,-1-22-16,0 1 0,0 21 0,0-21 15,0 0-15,-21 0 0,22 21 0,-22-21 16,21-1-16,-21 1 16,0 42-1,0 1 1,21-22-16,-21 21 0,0 0 16,0 0-16,21 0 0,-21 0 15,21 1-15,0-1 0,1-21 16,-22 21-16,42-21 0,-21 0 0,21 21 0,-20-21 15,20 0-15,0 0 16,1 0-16,-1 0 0,0 0 0,1-21 16,-22 21-16,21-21 0,-21 0 0,0-1 15,1 22-15,-22-21 0,0 0 16,0-21-16,0 21 0,0-1 0,0 1 16,0 0-16,0 0 0,-22 0 0,22 0 15,-21 21-15,0 0 16,21 21-16,-21 0 0,21 0 15,0 21-15,0-20 0,0 20 0,-21 0 16,21 1-16,0 20 0,-21-21 0,21 22 16,0-22-16,-22 22 0,22-1 15,0 1-15,0-1 0,-21 1 16,0-1-16,0 1 0,21-1 0,0 1 16,-21-22-16,21 0 0,-21 1 15,21-22-15,0 21 0,0-21 16,0-42-1,21 0-15,0-21 16,-21 21-16,0-22 0,21-20 0,-21 20 16,21-20-16,-21-1 0,0 22 0</inkml:trace>
  <inkml:trace contextRef="#ctx0" brushRef="#br1" timeOffset="64302.23">12234 16891 0,'0'0'0,"0"-21"0,0-21 0,0 20 0,0 1 16,0 0-16,0 0 0,0 0 15,21 21-15,1 0 0,-1 0 16,0 0-16,0 0 0,0 21 0,0 0 16,1 0-16,-1 0 0,-21 22 0,0-22 15,0 0-15,0 21 0,0-20 16,0 20-16,-21-21 0,-1 21 0,1-20 16,0-1-16,0 0 0,0 0 0,0 0 15,-22 0-15,22-21 16,21 22-16,-21-22 0,21-22 31,21 1-31,-21 0 0,21 0 0,0 0 16,1-22-16</inkml:trace>
  <inkml:trace contextRef="#ctx0" brushRef="#br1" timeOffset="64534.1">12848 16214 0,'0'0'0,"21"-21"15,-21-1-15,0 44 16,-21-1 0,0 0-16,0 21 0,0-21 0,-1 22 15,22-1-15,-21 0 0,0 1 0,0 20 16,0-20-16,21-1 0,0 21 16,0-20-16,0-1 0,0 0 0,0-20 15,0 20-15,0-21 0,0 0 0,21 0 16,-21 1-16,21-1 0,0-21 15,0 0-15,1 0 0,-1 0 0,0 0 16,0-21-16</inkml:trace>
  <inkml:trace contextRef="#ctx0" brushRef="#br1" timeOffset="64849.92">12996 16722 0,'-21'0'16,"42"0"-1,22 0 1,-22-21-16,0 21 0,21-22 16,-21 1-16,22 21 0,-1-21 0,-21 21 15,0-21-15,22 0 0,-22 21 0,-21-21 16,0-1-16,0 1 16,-21 21-16,-22 0 15,22 0-15,0 0 0,-21 0 16,-1 21-16,22 22 0,-21-22 0,0 0 15,20 21-15,1 1 0,0-22 16,21 21-16,0 1 0,0-22 0,0 21 16,0-21-16,0 0 0,21 1 0,0-1 15,1 0-15,20-21 0,-21 0 0,21 0 16,1 0-16,-1 0 0,0 0 16,1 0-16,-1 0 0</inkml:trace>
  <inkml:trace contextRef="#ctx0" brushRef="#br1" timeOffset="65222.73">14457 16531 0,'0'0'0,"21"-21"0,-21 0 16,0 0-16,-21 0 16,0 21-16,-22 0 0,22 0 0,-21 0 15,21 21-15,-22-21 0,1 21 16,21 0-16,-22 0 0,22 0 0,-21 1 15,21-22-15,21 21 0,0 0 0,0 0 16,0 0-16,0 0 0,21 1 16,0-1-16,21-21 0,-20 21 15,20-21-15,0 0 0,1 21 0,-1-21 16,-21 21-16,0-21 0,0 21 16,1-21-16,-22 22 0,0-1 0,0 0 15,-22 0-15,1-21 16,0 21-16,-21 0 0,-1 1 0,1-22 15,0 21-15,-1-21 0,1 0 0,0 21 16,-1-21-16,22 0 0,-21 0 0,21 0 16,0 0-16,-1 0 0,22-21 31,22 0-31,20-1 0,-21 1 0,0 0 16,22 0-16</inkml:trace>
  <inkml:trace contextRef="#ctx0" brushRef="#br1" timeOffset="65422.6">14584 16510 0,'0'0'0,"21"0"0,-21-21 16,21 21-1,0 21-15,-21 0 0,0 0 16,0 1-16,0 20 0,0-21 16,0 21-16,-21-20 0,0 20 0,21-21 15,-21 21-15,21-20 0,0 20 0,-21-21 16,21 0-16,0 22 0,-22-22 0,22 0 15,0 0-15,22-21 16,-1 0-16,0 0 16</inkml:trace>
  <inkml:trace contextRef="#ctx0" brushRef="#br1" timeOffset="65634.48">15198 16679 0,'21'0'47,"0"0"-47,0 0 16,0 0-16,0 0 0,1 0 0,-1 0 16,0 0-16,0 0 0,0 0 0,-21 22 15,-21-1 1,0-21-16</inkml:trace>
  <inkml:trace contextRef="#ctx0" brushRef="#br1" timeOffset="65756.41">15092 16891 0,'0'0'0,"0"21"0,0 0 15,21-21 17,0 0-32,0 0 0,0 0 15,1 0-15,20-21 0,-21 21 0,0-21 0,22 0 16,-22 0-16</inkml:trace>
  <inkml:trace contextRef="#ctx0" brushRef="#br1" timeOffset="66410.53">16404 16468 0,'0'0'0,"-21"-21"16,0 21-16,0 0 15,21 21 1,0 0-16,0 21 0,0-21 0,0 22 15,0-22-15,0 21 0,0 1 0,0-22 16,0 21-16,0-21 0,0 22 16,-22-22-16,22 0 0,-21 0 0,0 0 15,21 0-15,-21-21 0,0 0 16,0 0 0,21-21-16,0 0 0,0 0 15,0 0-15,0-22 0,21 22 0,0-21 16,0 0-16,0-1 0,0 22 15,1-21-15,-1 21 0,0-22 0,21 22 16,-21 0-16,22 0 0,-22 21 16,21 0-16,-21 0 0,1 0 0,-1 0 15,0 21-15,-21 0 0,0 0 0,0 0 16,0 1-16,0 20 0,0-21 0,0 21 16,-21-20-16,0 20 0,21-21 15,0 21-15,-22-20 0,22-1 0,-21 0 16,21 0-16,0 0 0,0 0 0</inkml:trace>
  <inkml:trace contextRef="#ctx0" brushRef="#br1" timeOffset="67182.27">16933 16637 0,'43'-21'15,"-22"21"-15,0-21 0,0 0 16,-21-1-16,21 22 0,0-21 16,1 21-16,-22-21 15,21 0-15,0 21 0,-21-21 0,0 0 16,0-1-16,-21 22 16,0 0-1,-1 22-15,1-1 0,0 0 0,0 21 16,0-21-16,0 22 0,-1-22 15,1 21-15,0 1 0,21-1 0,-21 0 16,21-21-16,0 22 0,0-22 0,0 0 16,0 0-16,0 0 0,21 1 15,0-22-15,0 0 0,1 0 0,20 0 16,-21 0-16,21-22 0,1 22 0,-1-21 16,0 0-16,-20 0 0,20 0 0,0-22 15,1 22-15,-1 0 0,-21-21 16,0 21-16,0-1 0,1 1 0,-22 0 15,0 0-15,0 42 32,0 0-17,0 0-15,0 1 0,-22-1 0,22 0 16,0 0-16,-21 21 0,21-20 0,0-1 16,0 0-16,0 0 0,21-21 15,1 0-15,-1 0 16,0 0-16,0 0 0,0 0 15,0 0-15,1-21 0,-1 0 0,-21 0 16,21-1-16,0 1 0,0 21 0,-21-21 16,0 0-16,0 0 0,21 21 15,-21-21-15,0 42 32,0 0-32,0 0 15,0 0-15,22 0 0,-22 1 16,21-1-16,0 0 0,0 0 15,0-21-15,0 0 0,1 0 16,-1 0-16,0 0 0,0 0 0,21 0 16,-20 0-16,-1-21 0,21 0 15,-21 21-15,-21-21 0,21-1 16,-21 1-16,0 0 0,0 0 0,0 0 16,0-22-16,0 22 0,0 0 0,-21 0 15,21 0-15,-21 0 0,0-1 16,0 1-16,21 0 0,-21 21 0,-1-21 15,22 0 1,0 0 0,22 21-16</inkml:trace>
  <inkml:trace contextRef="#ctx0" brushRef="#br1" timeOffset="67849.89">19325 16362 0,'21'0'0,"-42"0"0,85-21 0,-22 0 16,0-22-16,1 22 0,-1 0 0,0-21 15,-21 20-15,1-20 0,-1 21 0,-21-21 16,0 20-16,0 1 0,0 0 15,-43 21-15,22 0 0,-21 0 16,0 0-16,-22 0 0,22 21 0,-22 0 16,22 1-16,0-1 0,-1 0 15,1 0-15,21 21 0,21 1 16,0-22-16,0 21 0,0 1 0,21-22 16,0 21-16,21 0 0,1 1 0,-1-22 15,0 21-15,1 1 0,-1-22 16,-21 21-16,22-21 0,-1 22 0,-21-22 15,0 0-15,0 0 0,-21 0 0,0 0 16,0 1-16,-21-1 0,-21-21 0,21 0 16,-22 21-16,-20-21 0,21 0 15,-22 0-15,1-21 0,-1 21 0,22-21 16,-22-1-16,22 1 0,0 0 0,-1-21 16,1 21-16,21-22 0,0 22 15,-1-21-15,1-1 0,21 1 16,-21 21-16,21-21 0,0-1 0,0 22 15,0 0-15,21 21 0,0 0 0,22 0 16,-22 0-16,21 0 0,1 21 16,-1 0-16,0 22 0,1-22 0,-1 21 15,0 0-15,1-20 0,-1 20 0,0 0 16,1 1-16,-22-1 0,21-21 0,-21 21 16,22-20-16</inkml:trace>
  <inkml:trace contextRef="#ctx0" brushRef="#br1" timeOffset="69058.3">20066 16658 0,'0'0'0,"21"-21"0,-21-64 16,0 64-16,0 0 0,-21 21 15,0 0-15,0 0 0,-1 0 16,1 0-16,0 21 0,0 0 0,-21 1 15,20-1-15,1 0 0,-21 21 0,21-21 16,0 1-16,-1 20 0,22-21 0,0 21 16,0-20-16,0-1 0,0 0 15,0 0-15,0 0 0,22 0 16,-1-21-16,21 0 16,-21 0-16,0 0 0,1 0 15,-1-21-15,21 0 0,-21 21 0,0-21 16,1 0-16,-1-22 0,-21 22 0,0 0 15,0 0-15,0 0 0,0 0 0,0-1 16,0 1-16,0 42 31,0 1-31,0-1 16,0 0-16,0 0 0,0 0 16,21-21-16,-21 21 0,21 1 0,0-1 15,0-21-15,1 0 16,-1 0-16,0 0 0,0 0 15,0 0-15,0 0 0,1 0 16,-1 0-16,0-21 0,0-1 0,0 22 16,0-21-16,1 0 0,-1 0 0,-21 0 15,0 0-15,21-1 0,-21 1 16,0 0-16,0 42 31,0 0-31,0 1 16,0-1-16,0 21 0,0-21 15,0 0-15,0 1 0,0-1 0,0 0 16,0 0-16,0 0 0,21-21 16,0 0-1,0 0-15,1 0 0,-1 0 16,0 0-16,0-21 0,0 0 16,0 21-16,1-21 0,-1 0 0,-21-1 15,21 1-15,0 0 0,0 0 16,-21 0-16,0 0 0,21 21 15,-21 21 17,0 0-32,0 0 0,0 0 15,0 0-15,0 1 16,22-22-16,-22 21 0,21-21 16,0 0-1,0 0 1,0 0-16,0 0 0,-21-21 0,0-1 15,22 22-15,-1-21 0,-21 0 16,21 21-16,-21-21 0,0 0 0,21 0 16,-21-1-16,21 22 0,-21-21 0,0 42 47,0 1-47,21-1 0,-21 0 15,0 0-15,0 0 0,0 0 0,22 1 16,-22-1-16,21-21 15,0 0-15,0 21 0,0-21 16,0 0-16,1 0 0,-1 0 0,0 0 16,21 0-16,-21 0 0,1-21 15,-1 0-15,0-1 0,0 22 0,-21-21 16,0 0-16,21 0 0,-21 0 0,0 0 16,0-1-16,0 1 0,0 0 15,0 0-15,0 0 0,0 0 0,-21 21 31,21 21-31,0 21 0,0-21 16,0 22-16,0-22 16,0 21-16,0 0 0,-21 1 0,21 20 15,0-20-15,0-1 0,-21 21 0,21-20 16,0-1-16,0 22 0,0-22 0,0 0 16,0 22-16,0-22 0,0 22 15,0-22-15,0 0 0,0 1 0,0-1 16,0 0-16,0-21 0,0 1 0,0-1 15,0-42 1,0-1-16,0 1 16,21-21-16,-21 21 0,21-22 0</inkml:trace>
  <inkml:trace contextRef="#ctx0" brushRef="#br1" timeOffset="69318.14">21590 16806 0,'21'-42'0,"-42"84"0,63-126 0,-42 63 0,0-1 15,21 1-15,1 0 0,-1 21 16,0-21-16,0 21 16,0 0-16,0 0 0,1 21 15,-1 0-15,0 0 0,-21 1 16,0-1-16,0 0 0,0 0 0,0 21 16,-21-20-16,-22 20 0,22-21 0,-21 21 15,0-20-15,-1-1 0,1 0 16,0 21-16,-22-42 0,43 21 15,-21 1-15,-1-22 0,22 0 0,0 21 16,42-42 0,0-1-1,0 1-15,22 0 0</inkml:trace>
  <inkml:trace contextRef="#ctx0" brushRef="#br1" timeOffset="69555.02">22161 16235 0,'0'0'0,"0"-21"0,22 0 0,-22-1 16,0 1-16,0 42 16,0 1-16,0 20 15,0 0-15,-22-21 0,22 22 0,-21-1 16,0 0-16,21 22 0,-21-22 16,0 1-16,21-1 0,-21 0 0,21 1 15,-22-1-15,22 0 0,0 1 0,0-22 16,0 0-16,0 21 0,0-21 15,0 1-15,0-1 0,22-21 16,-1 0-16,0 0 16,0-21-16,-21-1 0</inkml:trace>
  <inkml:trace contextRef="#ctx0" brushRef="#br1" timeOffset="69878.83">22246 16658 0,'0'0'16,"0"-21"-1,21 21-15,-21-21 0,21 21 0,1 0 16,-1-21-16,0 21 0,0-21 16,0 21-16,0-22 0,22 1 0,-22 21 15,21-21-15,-21 0 0,1 21 0,-1-21 16,-21 0-16,0-1 0,0 1 16,-21 21-1,-1 21-15,1 1 16,0-1-16,0 0 0,-21 0 15,20 21-15,1 1 0,0-22 16,0 21-16,-21 1 0,42-22 0,-22 21 16,1-21-16,21 22 0,0-22 0,0 0 15,0 0-15,0 0 0,0 0 16,21-21-16,1 0 0,-1 0 16,0 0-16,0 0 0,21 0 0,-20 0 15,20-21-15,0 21 0,1-21 0,-1 0 16,21 0-16</inkml:trace>
  <inkml:trace contextRef="#ctx0" brushRef="#br1" timeOffset="70162.67">23495 16044 0,'0'0'0,"0"-63"0,0 42 0,0-22 0,0 22 15,0 0-15,-21 21 0,0 0 16,-1 0-16,1 21 0,0 0 0,0 22 15,0-1-15,-22 0 0,22 22 16,-21-22-16,21 22 0,0-1 0,-1 1 16,-20-1-16,21 1 0,0-1 0,21 1 15,0-1-15,-21 1 0,21-1 0,0 1 16,0-22-16,0 22 16,0-22-16,0 0 0,0 1 0,21-1 15,0 0-15,0-21 0,0 1 0,0-1 16,1 0-16,-1 0 0,0-21 0,0 0 15,21 0-15,-20 0 0,20 0 16,-21-21-16,21 0 0</inkml:trace>
  <inkml:trace contextRef="#ctx0" brushRef="#br1" timeOffset="72218.25">24045 16447 0,'21'0'16,"1"0"-16,-1 0 15,0-22-15,0 22 0,0 0 0,0 0 16,1-21-16,20 21 0,-21 0 0,0 0 15,22-21-15,-22 21 0,0 0 16,0 0-16,-42 0 31,0 0-15,0 0-16,-1 0 0,1 0 0,0 0 16</inkml:trace>
  <inkml:trace contextRef="#ctx0" brushRef="#br1" timeOffset="72643.1">24045 16383 0,'0'0'0,"0"21"0,-21-21 0,21 21 16,-21 22-16,21-22 16,0 0-16,0 0 15,0 0-15,0 1 0,-21-1 16,21 0-16,-21-21 16,-1 0-16,22 21 15,0-42 16,0 0-15,22 0-16,-1 21 16,0 0-16,0-22 15,0 22-15,0 0 0,22 0 0,-22 0 16,0 0-16,0 0 0,22 0 16,-22 22-16,0-1 0,0-21 0,0 21 15,0 0-15,-21 0 0,0 0 0,0 1 16,0 20-16,0-21 0,0 0 0,-21 0 15,0 1-15,0-1 0,0 0 16,-22 0-16,22 0 0,0 0 0,-21 1 16,21-22-16,-1 21 0,1-21 0,0 0 15,0 0-15,0 0 16,21-21 0,0-1-1,0 1-15,21 0 16,0 21-16,0-21 0,0 0 0,-21 0 15,22-1-15</inkml:trace>
  <inkml:trace contextRef="#ctx0" brushRef="#br1" timeOffset="73042.87">24723 16383 0,'0'0'0,"21"0"0,-21-21 0,21 21 16,-21 21-1,-21-21-15,0 21 0,-1 0 16,22 1-16,-21 20 0,0-21 16,0 0-16,0 22 0,0-1 0,-1-21 15,1 21-15,0 1 0,21-22 0,-21 21 16,21 1-16,0-22 0,0 21 16,0-21-16,0 0 0,0 1 0,0-1 15,0 0-15,21-21 0,0 21 0,0-21 16,1 0-16,-1 0 0,21 0 15,-21 0-15,0 0 0,1-21 0,-1 0 16,0 21-16,0-21 0,-21-1 16,0 1-16,0 0 0,0 0 15,0 0-15,-21 0 0,21-1 0,-21 22 16,0-21-16,-22 21 0,22 0 0,0 0 16,0 0-16,0 0 0,-1 0 0,1 0 15,0 0-15,21 21 0,0 1 16,0-1-1,21-21-15,0 0 16,1 0-16,-1 0 0</inkml:trace>
  <inkml:trace contextRef="#ctx0" brushRef="#br1" timeOffset="73507.6">25104 16510 0,'0'0'0,"0"-21"0,0 0 16,0 0-16,0-1 16,0 1-1,0 0-15,21 0 0,0 21 16,0 0-16,0-21 0,0 21 0,1 0 16,-1 0-16,0 0 0,0 0 15,0 0-15,-21 21 0,0 0 0,21-21 16,-21 21-16,0 22 0,0-22 15,0 0-15,-21 0 0,0 0 16,21 22-16,-21-22 0,0 0 0,0 0 16,-1 21-16,1-20 0,21-1 0,0 0 15,-21 0-15,21 0 0,0 0 16,0 1-16,0-1 0,21-21 16,0 0-16,1 0 15,-1 0-15,0 0 0,0 0 16,-21-21-16,21-1 0,-21 1 15,0 0-15,0 0 0,0 0 0,0 0 16,0-1-16,0 1 0,-21 0 16,0 21-16,21-21 0,-21 21 15,0 0-15,-1 0 0,1 0 16,0 0-16,0 0 16,0 21-1,0-21-15,21 21 16,-22-21-16</inkml:trace>
  <inkml:trace contextRef="#ctx0" brushRef="#br1" timeOffset="73726.48">24871 16658 0,'0'0'0,"-21"0"0,-1 0 15,1-21-15,0 21 16,21-21-16,21 21 47,0 0-47,1 0 16,-1 0-16</inkml:trace>
  <inkml:trace contextRef="#ctx0" brushRef="#br1" timeOffset="74253.87">25802 16468 0,'0'0'0,"21"0"0,0-21 15,-21-1-15,0 1 16,0 0 0,-21 21-16,0 0 15,0 0-15,-21 0 0,20 0 0,1 0 16,0 21-16,0-21 0,0 21 0,0 1 15,-1-22-15,1 21 0,0-21 16,21 21-16,0 0 0,0 0 16,21-21-1,0 0-15,1 0 16,-1 0-16,0 0 16,0 0-16,0 0 0,0-21 15,1 21-15,-1 0 0,-21 21 31,0 0-15,0 1-16,0-1 0,0 0 16,0 21-16,0-21 0,0 1 15,-21-1-15,21 0 0,0 0 0,0 0 16,-22-21-16,22 21 0,0 1 0,0-1 16,22-21-1,-1 0 1</inkml:trace>
  <inkml:trace contextRef="#ctx0" brushRef="#br1" timeOffset="74582.1">25993 16277 0,'0'0'15,"0"-21"-15,0 0 0,0 0 0,21 21 16,0-21-16,0 21 0,0 0 15,0 0-15,1 0 0,-1 21 0,0-21 16,0 42-16,0-21 0,22 0 16,-22 22-16,0-1 0,0 0 15,0 1-15,-21-1 0,21 0 0,-21 1 16,22-1-16,-22 22 0,0-22 0,0 0 16,0 1-16,0-1 0,0-21 15,-22 21-15,1 1 0,-21-22 0,21 0 16,-22 0-16,1 0 0,21 1 15,-21-22-15,-1 21 0,22-21 0,-21 0 16,21 0-16,-1 0 0,44-21 31,20-1-15,-21 1-16,21 0 0</inkml:trace>
  <inkml:trace contextRef="#ctx0" brushRef="#br1" timeOffset="74770.99">26839 16616 0,'0'0'16,"21"-21"-16,-21 42 62,0 0-62,0 0 16,0 0-16,0 1 15,0-1-15,0 0 0</inkml:trace>
  <inkml:trace contextRef="#ctx0" brushRef="#br1" timeOffset="74933.89">26860 16997 0,'0'63'16,"0"-41"-16,0-1 0,0 0 0,0 0 15,-21-21-15,0 21 0,21 0 16,-21 1-16,0-1 0,-22-21 0,22 21 15,-21 0-15,0 0 0,-1-21 0,1 21 16,0 1-16,-22-22 16,1 21-16,20 0 0,-20 0 0,-1 0 15</inkml:trace>
  <inkml:trace contextRef="#ctx0" brushRef="#br1" timeOffset="89515.54">10266 16828 0,'0'0'0,"-21"0"16,-1 0-16,1 0 16,0 0-1,0 0-15,0 0 0,0 0 16,-1 0-16,1 0 0,0 0 0,0 0 15,0 0-15,-22 0 0,22 21 16,0-21-16,-21 0 0,21 0 0,-1 0 16,1 0-16,0 0 0,0 21 0,0-21 31,0 0-15,-1 0 62,1 0-78,0 0 15,0 21-15,0-21 16,0 0-16,-1 0 0,1 21 16,0-21-16,0 0 0,0 0 0,21 21 15,-21-21-15,-1 0 0,1 0 0,21 22 16,-21-22-16,0 0 15,0 0-15,0 21 16,-1-21 0,1 0-16,0 0 15,0 0 1,0 0 0,0 0-1,-1 0 1,1 0-1,21-21 17,0-1 15,21 22-32,1 0-15,-1-21 16,0 21-16,0 0 0,0 0 15,0 0-15,1 0 0,-1-21 0,0 21 16,0 0-16,0 0 0,22 0 0,-22 0 16,21-21-16,-21 21 0,22 0 15,-22 0-15,21 0 0,-21 0 0,22 0 16,-22 0-16,0-21 0,21 21 0,-21 0 16,22 0-16,-22 0 0,21 0 15,-21 0-15,1 0 0,20 0 16,0 0-16,-21 0 0,22 0 0,-22 0 15,21 0-15,-21-21 0,22 21 16,-1 0-16,-21 0 0,22 0 0,-22 0 16,21 0-16,-21 0 0,22 0 0,-22 0 15,21 0-15,-21 0 0,22 0 16,-1 0-16,-21 0 0,21 0 0,1 0 16,-22 0-16,21 0 0,1 0 0,-1 0 15,-21 0-15,21 0 0,1 0 16,-22 0-16,21 0 0,-21-22 0,22 22 15,-22 0-15,21 0 0,-21 0 0,1 0 16,-1 0-16,21 0 16,-21 0-16,0 0 0,1 0 0,-1 0 15,0 0-15,0 0 0,0 0 16,0 0-16,1 0 0,-1 0 16,0 0-16,0-21 0,0 21 0,0 0 15,1 0-15,-1 0 0,0 0 0,0 0 16,0 0-16,0 0 0,1 0 15,-1 0-15,0 0 0,21 0 0,-21 0 16,1 0-16,-1 0 0,0-21 0,21 21 16,-21 0-16,1 0 0,-1 0 15,0 0-15,0 0 0,0 0 0,0 0 16,1 0-16,-1 0 16,0 0-16,0 0 0,0 0 0,0 0 15,1 0-15,-1 0 16,0 0-16,0 0 0,0 0 15,0 0-15,1 0 16,-1 0 0,0 0-1,-42 0 267,0 0-267,-1 0-15,1 0 16,0 0-16,0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45:12.04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6752 6646 0,'21'0'15,"-21"-21"48,21 21-63,1 0 15,-22-21-15,21 21 16,0 0-16,0 0 0,-21 21 16</inkml:trace>
  <inkml:trace contextRef="#ctx0" brushRef="#br0" timeOffset="2728.21">6879 3641 0,'0'0'15,"0"-43"-15,0-41 0,0 63 16,0-22-16,0 22 0,0-21 15,21 21-15,-21-1 0,21-20 0,-21 21 16,22 0-16,-1 0 0,-21-1 16,21 1-16,-21 0 0,0 0 15,0 0-15,0 0 0,-21 21 16,0 0 0,-22 0-16,22 0 0,-21 0 15,-1 21-15,1 0 0,-21 0 0,20 0 16,-20 22-16,-1-1 0,1 21 0,-1-20 15,1 20-15,-1 1 0,1-1 0,20 1 16,1 20-16,0-20 0,-1 21 16,1-1-16,0 1 0,21 0 15,-1-1-15,1 1 0,21 0 0,0-1 16,0 1-16,0-22 0,43 22 0,-22-21 16,0-1-16,21 1 0,-21-1 15,22-21-15,-1 22 0,0-43 0,1 21 16,-1-20-16,22-1 0,-22 0 0,21 0 15,-20-21-15,20 0 0,1 0 0,-1-21 16,1 0-16,-22 0 0,22-22 0,-1 22 16,-21-21-16,1-1 0,-1-20 15,0 21-15,1-1 0,-1-20 0,0 20 16,-20-20-16,20 21 0,-21-1 0,0-20 16,22 20-16,-22 1 0,0 0 15,-21-1-15,21 22 0,-21-21 0,0 21 16,0 0-16,0-1 15,0 44 1,0-1-16,-21 0 0,21 0 16,0 0-16,-21 22 0,0-22 0,-1 21 15,22 0-15,-21 1 0,21-22 0,0 21 16,0 1-16,0-22 0,0 21 0,0 0 16,0-20-16,0-1 0,21 0 15,1 0-15,-1 0 0,0 0 0,0-21 16,21 0-16,1 0 0,-22 0 0,21 0 15,1 0-15,-22-21 0,21 0 16,0 0-16,-20 0 0,-1 0 0,0-1 16,0 1-16,-21-21 0,0 21 15,0 0-15,0-22 0,0 22 0,-21 0 16,0 0-16,0-22 0,-1 43 0,1-21 16,0 0-16,0 21 0,-21 0 0,20 0 15,-20 0-15,21 0 0,0 0 0,0 0 16,-1 0-16,44-21 31,-1 21-31,0 0 0,21-21 16,1 21-16,-1-21 0,0 21 0,1 0 15,-1 0-15,0-22 16,1 22-16,-1 0 0,0 0 0,1 0 16,-22 0-16,21 22 0,-21-22 0,0 21 15,1 0-15,-1 0 0,0 0 0,0 0 16,-21 1-16,0-1 0,0 0 0,0 0 15,0 21-15,0-20 0,0-1 0,0 0 16,0 21-16,0-21 0,0 1 16,0 20-16,0-21 0,0 0 0,0 0 15,0 1-15,0-1 16,-21-21-16,21-21 31,0-22-31,0 22 16,0 0-16,0 0 0,21-22 15,0 22-15,-21-21 0,21 21 0,-21-22 16,22 22-16,-1 0 0,-21-21 0,21 21 16,0-1-16,0 22 0,0-21 0,1 21 15,-1 0-15,0 0 0,0 0 16,0 21-16,0 1 16,-21-1-16,0 0 0,0 0 0,0 21 15,0-20-15,0-1 0,0 21 0,0-21 16,0 22-16,0-22 0,0 21 0,0-21 15,0 22-15,0-22 0,0 0 16,22 0-16,-22 0 0,21 0 0,0-21 16,-21 22-16,21-22 0,0 0 15,0 0-15,1 0 0,20 0 16,-21-22-16,0 1 0,0 21 0,1-21 16,-1-21-16,21 21 0,-21-1 0,0-20 15,1 0-15,20 21 0,-21-22 0,0 1 16,0 21-16,1-22 0,-1 1 0,0 21 15,0 0-15,0 0 0,-21-1 16,0 1-16,0 0 0,0 0 0,0 0 16,-21 21-1,0 0-15,0 21 16,0-21-16,21 21 0,-22 0 0,22 0 16,0 1-16,0-1 0,0 0 0,0 0 15,0 0-15,22 0 0,-1 1 16,0-1-16,0 0 0,-21 0 0,21 0 15,0 0-15,1 1 0,-1-1 0,0 0 16,0 0-16,0 0 0,-21 0 0,21 1 16,-21-1-16,0 0 15,0 0-15,-21-21 16,0 0-16,0 0 0,0 0 16,0 0-16,-1 0 0,1-21 15,0 0-15,0 21 0,0-21 16,0-1-16,21 1 0,-22 21 0,1-21 15,0 21-15,21 21 32,0 0-32,0 1 15,21-1-15,0-21 0,-21 21 16,22 0-16,-1 0 0,0 0 0,0-21 16,0 22-16,0-22 0,22 0 0,-22 0 15,0 21-15,0-21 0,22 0 0,-22 0 16,21 0-16,-21-21 0,22-1 0,-22 22 15,21-21-15,-21 0 0,0 0 16,22 0-16,-22-22 0,21 1 0,-21 21 16,22-21-16,-1-22 0,-21 22 15,22-1-15,-22-20 0,21-1 0,-21 1 16,22-22-16,-22 22 0,0-22 0,21 22 16,-21-22-16,1 21 0,-1-20 0,-21 20 15,0 1-15,21 20 0,-21-20 0,0 21 16,0-1-16,0 22 0,0-21 15,0 21-15,0-1 0,-21 22 16,0 0-16,-1 22 0,22-1 16,-21 0-16,0 21 0,21 1 0,0-1 15,-21 0-15,0 22 0,21-1 16,-21 1-16,21 20 0,0 1 16,0-21-16,-22 20 0,22-20 0,-21 20 15,0-20-15,21-1 0,0 1 0,-21-1 16,0 1-16,21-1 0,0-20 0,-21-1 15,21 22-15,0-43 0,0 21 0,0 0 16,0-20-16,0-1 0,0 0 0,21 0 16,0-21-16,21 0 0,-21 0 15,1 0-15,20 0 0,0-21 16,1 0-16,-1 0 0,0-1 16,1 1-16,-22-21 0,21 0 0,0-1 15,-20 22-15,20-21 0,-21-1 0,0 1 16,-21 0-16,0 21 0,21-22 0,-21 22 15,0 0-15,0 0 0,0 0 16,-21 21-16,0 0 0,0 21 31,21 0-31,0 0 0,0 0 16,0 0-16,0 1 0,21-1 0,0 0 16,-21 0-16,21 0 0,1 0 0,-22 1 15,21-1-15,0 0 0,-21 0 0,0 0 16,21 0-16,0 1 0,-21-1 15,21 0-15,-21 0 0,22-21 0,-1 21 0,0-21 16,0 0-16,0 21 0,0-21 16,1 0-16,-1 0 0,0 0 15,21 0-15,-21 0 0,1 0 0,20-21 16,-21 21-16,0-21 0,0 0 0,1 0 16,-1-22-16,0 22 0,0 0 0,0-21 15,-21-1-15,0 22 0,21-21 0,-21 21 16,22-22-16,-22 22 0,0 0 0,0 0 15,0 0-15,0 0 0,0 42 47,0 0-47,0 0 0,0 0 16,0 22-16,-22-22 0,22 0 0,0 21 16,0-21-16,-21 22 0,21-22 0,0 21 15,0-21-15,0 1 0,0-1 0,0 0 16,0 0-16,0 0 0,21-21 0,1 0 15,-1 0-15,0 0 0,0 0 16,0 0-16,0 0 0,1-21 0,-1 21 16,0-21-16,0-21 0,0 20 15,0 1-15,1-21 0,-1 21 16,0-22-16,0 22 0,0-21 0,0 21 16,-21-22-16,22 22 0,-22 0 0,21 0 0,-21 0 15,0 42 16,0 0-31,0 0 0,0 0 16,0 1-16,0-1 0,0 0 0,0 21 16,0-21-16,0 1 0,0 20 15,0-21-15,0 0 0,0 0 0,21 22 16,-21-22-16,21-21 0,-21 21 0,21 0 16,0 0-16,1-21 0,-1 0 0,0 22 15,0-22-15,21 0 0,-20 0 0,20 0 16,0 0-16,-21 0 0,22-22 0,-1 1 15,-21 21-15,22-21 0</inkml:trace>
  <inkml:trace contextRef="#ctx0" brushRef="#br0" timeOffset="2995.06">12065 4530 0,'0'0'0,"0"-21"0,0-22 0,0 22 16,0 0-16,0 0 0,0 0 0,0-1 15,0 1-15,-21 21 0,0 0 16,-1 0-16,1 21 15,0 1-15,0-1 0,21 0 0,-21 21 16,0-21-16,21 22 0,0-22 0,-22 21 16,22-21-16,0 22 0,0-1 0,-21-21 15,21 22-15,0-1 0,0-21 16,0 21-16,0-20 0,0-1 16,21 0-16,1 0 0,-22 0 0,21 0 15,0-21-15,0 0 0,0 0 16,0 0-16,1 0 0,20 0 0,-21 0 15,0-21-15,0 0 0,1 0 0,20 0 16,-21-22-16,0 22 0</inkml:trace>
  <inkml:trace contextRef="#ctx0" brushRef="#br0" timeOffset="3335.88">12848 3429 0,'0'0'0,"0"-148"15,0 106-15,0 20 16,-21 1-16,21 0 0,0 0 16,-21 21-16,0 0 0,-1 0 15,22 21-15,-21 0 0,0 22 0,21-1 16,-21 0-16,0 22 0,0-22 0,-1 43 16,22-22-16,-21 1 0,0-1 0,21 22 15,-21 0-15,0-1 0,0-20 16,21 20-16,-22 1 0,1 0 15,0-22-15,0 1 0,21-1 0,-21 1 16,21-22-16,-21 22 0,21-22 0,0 0 16,0 1-16,0-1 0,0-21 0,0 21 15,0-20-15,0-1 0,21 0 16,0-21-16,0 0 0,0 0 16,0-21-16,22 21 0,-22-21 0,0-22 15,0 22-15,0 0 0,1-21 16,20-1-16,-21 22 0</inkml:trace>
  <inkml:trace contextRef="#ctx0" brushRef="#br0" timeOffset="3703.67">12890 4382 0,'0'0'16,"22"-22"-16,-22 1 0,-22 42 31,1 1-31,0-1 16,21 0-16,-21 21 0,0-21 0,21 1 15,0 20-15,0-21 0,-21 21 16,21-20-16,0 20 0,0-21 0,0 21 15,0-20-15,0-1 0,21 0 0,-21 0 16,21 0-16,0-21 0,0 21 0,0-21 16,1 0-16,20 0 0,-21 0 0,21 0 15,-20-21-15,20 0 0,-21 0 0,0 0 16,0 0-16,1-1 0,-1-20 0,0 21 16,0-21-16,-21-1 0,21 1 15,-21 0-15,0 20 0,0-20 0,0 0 16,0 21-16,-21-1 0,0 1 15,0 0-15,0 0 0,-22 21 0,22 0 16,-21 0-16,21 0 0,-22 21 0,22 0 16,-21 0-16,21 1 0,-1-1 0,22 0 15,0 0-15,0 0 0,0 0 0,0 1 16,0-1-16,0 0 0,22 0 16,-1 0-16,0-21 0,21 21 0,-21-21 15,22 0-15,-1 22 0,0-1 16</inkml:trace>
  <inkml:trace contextRef="#ctx0" brushRef="#br0" timeOffset="4148.41">13525 4509 0,'0'0'0,"0"-22"0,0 1 16,0 0-16,0 0 0,0 0 0,0 0 15,0-22-15,0 22 0,0 0 16,22 0-16,-1 21 0,21 0 0,-21 0 15,0 0-15,1 0 0,20 0 0,-21 0 16,0 0-16,22 21 0,-22 0 0,0 21 16,0-20-16,0-1 0,0 21 0,-21-21 15,22 22-15,-22-1 16,0-21-16,0 21 0,0-20 0,0 20 16,-22 0-16,1-21 0,0 22 0,21-22 15,-21 0-15,21 0 0,-21 0 0,21 1 16,0-1-16,-21-21 0,21-21 31,0-1-31,0 1 0,0-21 16,21 21-16,-21-22 0,63-62 15,-42 83-15,22-20 16,-22 0-16,0-1 0,0 1 0,22-21 16,-22 20-16,0 22 0,21-21 0,-21-1 15,1 22-15,-1 0 0,0 0 16,0 0-16,0 21 0,0 0 0,-21-21 15,22 21-15,-1 0 0,0 0 0,0 0 16,0 0-16,0 0 16,-21 21-16,22-21 15,-22 21-15,21-21 0</inkml:trace>
  <inkml:trace contextRef="#ctx0" brushRef="#br0" timeOffset="4664.12">15028 4170 0,'0'0'0,"21"0"0,1-21 0,20 0 0,-21-1 15,0 22-15,-21-21 0,0 0 0,21 21 16,-21-21-16,-21 0 16,0 21-16,0 0 15,0 0-15,-22 21 0,1 0 0,0-21 16,-1 42-16,1-20 0,21-1 0,-21 0 15,-1 21-15,22-21 0,-21 22 0,21-22 16,-1 0-16,1 21 0,0-20 0,21-1 16,0 0-16,0 0 0,0 0 15,0 0-15,0 1 0,21-1 16,0-21-16,22 21 0,-22-21 0,21 0 16,1 21-16,-22-21 0,21 0 0,22 0 15,-22 0-15,0 0 0,1 0 0,-1 0 16,-21 0-16,21 21 0,-20-21 0,20 0 15,-21 0-15,0 0 0,-21 21 0,21 1 16,-21-1-16,0 0 16,-21 0-16,21 0 0,-42-21 15,21 21-15,0 1 0,-22-22 0,22 21 16,-21 0-16,-1-21 16,22 21-16,-21-21 0,0 0 0,-1 0 15,1 21-15,0-21 0,-1 0 0,22 0 16,-21 0-16,21 21 0,-1-21 0,-20 0 15,21 0-15,0 0 16,21-21 15,0 0-31,-21 0 16,-1 0-16</inkml:trace>
  <inkml:trace contextRef="#ctx0" brushRef="#br0" timeOffset="5200.32">12192 3620 0,'0'0'0,"-42"0"16,-22 0-16,43 0 15,42 0 1,21 0-16,1-22 16,-1 22-16,22 0 0,-1 0 0,22 0 15,-1 0-15,22 0 0,0 0 0,0 0 16,0 0-16,21 0 0,-21 0 16,21 0-16,-22 0 0,-20 0 0,21 0 15,-21 0-15,-1 0 0,1 0 0,-22 0 16,1 0-16,-22 0 0,1 0 15,-1 0-15,-21-21 0,0 21 0,0 0 16,1 0-16,-44 0 47,1 0-47,0 21 0,0-21 16,0 0-16,-22 22 0,1-22 0,0 0 15,-1 0-15,1 0 0,-21 0 16</inkml:trace>
  <inkml:trace contextRef="#ctx0" brushRef="#br0" timeOffset="5663.54">9567 3768 0,'0'0'0,"-42"21"0,0-21 0,-1 0 0,22 0 15,0 0-15,0 0 0,0 0 0,-1 21 16,44-21-1,-1 0-15,21 0 0,0 0 16,1 0-16,20 0 0,22 0 0,0 0 16,20-21-16,-20 21 0,21 0 15,0 0-15,-22 0 0,22-21 0,-21 21 16,0 0-16,20 0 0,-20 0 16,-21 0-16,20 0 0,-20 0 0,-1 0 15,1 0-15,-22 0 0,0 0 0,-20 0 16,20 0-16,-21 0 0,0 0 31,-21 21 0,0 0-31,-21-21 16,0 21-16,21 0 0</inkml:trace>
  <inkml:trace contextRef="#ctx0" brushRef="#br0" timeOffset="6436.61">7048 5588 0,'0'0'0,"-21"0"0,0 0 16,0 0-16,0 0 16,42 0 30,0 0-46,0 0 16,22 0-16,-22 0 0,0 0 0,21 0 16,1 0-16,-1 0 0,21 0 0,1 0 15,-1 0-15,22 0 0,0 0 16,-1 0-16,22 0 0,0 0 0,0 0 16,21 0-16,0-21 0,0 21 0,21 0 15,0 0-15,0-21 0,1 21 0,20 0 16,21 0-16,1-21 0,21 21 0,-22 0 15,22 0-15,-1-22 0,1 22 0,0 0 16,-1-21-16,1 21 0,0 0 16,-1 0-16,1 0 0,-21 0 0,-1 0 15,1 0-15,-22 0 0,21 0 0,-20 0 16,-1 0-16,0 0 0,-20 0 16,-1 0-16,-21 0 0,0 0 0,0 0 15,-21 0-15,-1 0 0,-20 0 0,0 0 16,-22 0-16,1 0 0,-22 0 0,0 0 15,-20 0-15,-1 0 0,0 0 0,-42 0 32,0 0-32,-1 0 0,1 0 0,0 0 15,0 0-15,0 0 0,-22 0 16,22 0-16,-21 0 0,21 0 0,-22 0 16,1 0-16,-21-21 0,20 21 0,-20 0 15</inkml:trace>
  <inkml:trace contextRef="#ctx0" brushRef="#br0" timeOffset="7283.48">6816 5757 0,'0'0'0,"-22"0"15,22 22-15,-21-22 0,0 0 0,0 0 16,0 0-16,0 0 16,-1 0-16,44 0 46,-1 0-30,0 0-16,0 0 0,0 0 16,22 0-16,-22 0 0,21 0 15,-21 0-15,22 0 0,20 0 0,-21 0 16,1 0-16,20 0 0,1 0 0,-1 0 16,1 0-16,-1 0 0,1 0 0,20 0 15,1 0-15,0 0 0,-1 0 0,1 0 16,21 0-16,0 0 0,0 0 15,-1 0-15,22 0 0,0-22 0,0 22 16,22-21-16,-1 21 0,0 0 0,0 0 16,21 0-16,1 0 0,20 0 0,-20-21 15,-1 21-15,0 0 0,22 0 0,-22 0 16,22 0-16,-22 0 0,21 0 0,-20 0 16,-1 0-16,22 0 0,-22 0 15,0 0-15,1 0 0,-1 0 0,0 0 16,-21 0-16,1 0 0,-22 0 0,21 0 15,-42 0-15,-1-21 0,1 21 0,-21 0 16,0 0-16,-22 0 0,1 0 16,-22 0-16,0-21 0,-21 21 0,22 0 15,-22 0-15,0 0 0,0 0 0,0 0 16,1 0 0,-1 0 30,0 0-30,0 0 0,0 0-16,0 0 15,1 0-15,-22-21 0,21 21 16,0-22-16</inkml:trace>
  <inkml:trace contextRef="#ctx0" brushRef="#br0" timeOffset="7928.47">15833 4720 0,'0'0'0,"0"21"0,0 1 15,-22-22 1,44 0 47,-1 0-63,0 0 0</inkml:trace>
  <inkml:trace contextRef="#ctx0" brushRef="#br0" timeOffset="8104.4">16383 4741 0,'0'0'0,"0"-21"15,0 0 1,21 21 15,0 0-15,0-21-16,1 21 0,-1 0 0,0 0 15,0 0-15,0 0 0,22 0 0</inkml:trace>
  <inkml:trace contextRef="#ctx0" brushRef="#br0" timeOffset="8284.4">17484 4678 0,'0'0'0,"0"-21"63,21 0-48,0 21 1,0 0-16</inkml:trace>
  <inkml:trace contextRef="#ctx0" brushRef="#br0" timeOffset="8640.19">18330 4085 0,'0'0'15,"-21"-42"-15,0 0 0,0-1 0,0 1 16,-1 21-16,1-22 0,21 1 0,0 21 16,0-21-16,0 20 0,0-20 0,21 21 15,1-21-15,20 20 0,0 1 0,1 0 16,-1 0-16,0 21 0,22 0 15,-22 0-15,0 0 0,22 0 0,-22 21 16,1-21-16,-1 42 0,-21-20 0,0 20 16,0-21-16,-21 21 0,0 22 0,0-22 15,-21 22-15,-21-1 0,0 1 16,-1-1-16,-20 1 0,-1-1 16,22 1-16,-22-22 0,1 22 0,-1-22 15,22 0-15,0-21 0,-1 22 0,22-1 16,0-21-16,0 0 0,21 1 0,-21-1 15,21 0-15,0 0 0,0 0 0,0 0 16,21 1-16,0-22 0,0 21 0,0 0 16,1-21-16,-1 21 0,0-21 0,0 21 15</inkml:trace>
  <inkml:trace contextRef="#ctx0" brushRef="#br0" timeOffset="8884.04">18394 5038 0,'0'0'0,"0"21"0,0 0 16,0 0-16,0 0 15,21-21 1,0 0-16,0 0 16,0 0-16,1 0 0,-1-21 0,-21 0 15,21 21-15,-21-21 0,21 21 0,-21-21 16,0 0-16,-21 21 16,0 0-16,0 0 0,-22 0 15,22 0-15,-21 0 0,21 0 0,-22 0 16,22 21-16,-21 0 0,21-21 0,-1 21 15,1-21-15,21 21 0,0 0 0,0 1 16,21-22-16,1 0 16,20 0-16,0 0 0</inkml:trace>
  <inkml:trace contextRef="#ctx0" brushRef="#br0" timeOffset="13354.94">12848 7895 0,'0'0'0,"-21"-21"0,0 21 16,0-21-16,-22 21 0,22-21 0,0 0 15,0-1-15,21 1 16,0 0-16,0 0 0,0 0 0,0 0 16,0-1-16,21 1 0,0 0 0,0-21 15,0 21-15,1-1 0,20 1 0,0 0 16,-21 21-16,22-21 0,-1 21 16,0-21-16,1 21 0,-22 0 0,21 0 15,1 21-15,-22 0 0,0 21 0,0-20 16,0 20-16,0 0 0,-21 1 0,22-1 15,-22 0-15,0 1 0,0-1 0,0 21 16,0-20-16,0-1 0,-22 0 0,1 1 16,0-1-16,21 0 0,0 1 15,0-22-15,-21 0 0,21 0 0,0 0 16,0 1 0,21-22-16,0 0 15,0-22-15,1 1 0,20 0 0,-21 0 0,21-21 16,1 20-16,-22-20 0,21 0 15,1-1-15,-1 1 0,21 0 0,-20-22 16,-1 22-16,0 0 0,1-1 0,-1-20 16,0 20-16,1 22 0,-22-21 0,21 0 15,-21 20-15,1 22 0,-22-21 0,0 42 32,0 1-32,0-1 0,0 21 0,0 0 15,-22 22-15,22-1 0,-21 1 16,0-1-16,21 22 0,-21 0 15,0-1-15,0 1 0,21-21 0,-22 41 16,1-20-16,0 0 0,0-1 0,0 1 16,21 0-16,-21-1 0,-1 1 0,1-21 15,0 20-15,0-20 0,0-1 0,0-20 16,-1 20-16,1-21 0,0 1 0,21-22 16,-21 0-16,21 0 0,0 0 0,0-42 31,0 0-31,0-21 0,21-1 0,0 1 15,0 0-15,1-22 0</inkml:trace>
  <inkml:trace contextRef="#ctx0" brushRef="#br0" timeOffset="13968.58">14266 8276 0,'0'0'0,"43"-42"0,-1 0 16,-21 20-16,21-20 0,-20 21 0,-1 0 15,0 0-15,0-1 0,0 1 0,0 21 16,22-21-16,-43 0 0,42 21 0,-42-21 15,42 0-15,1-1 0,-22 1 16,0 0-16,0 21 0,-21-21 16,21 0-16,1 0 0,-1-1 0,-21 1 15,0 0-15,0 0 0,0 0 0,0 0 16,0-1-16,0 1 0,-21 21 31,-1 0-31,1 0 0,0 21 16,21 1-16,-21 20 0,0-21 0,0 21 15,21 1-15,-22-1 0,1-21 0,0 22 16,21-1-16,-21 0 0,21 1 0,-21-22 16,21 21-16,0-21 0,0 0 0,0 1 15,0-1-15,0 0 0,0 0 16,21-21-16,0 0 0,0 0 16,0 0-16,1 0 0,-1 0 0,0-21 15,0 21-15,21-21 0,1 0 0,-1-1 16,0 1-16,22-21 0,-22 21 0,22-22 15,-1 1-15,-20 0 0,20 21 16,1-22-16,-1 1 0,-21 0 0,1-1 16,20 1-16,-20 0 0,-22 20 0,21-20 15,-21 21-15,0 0 0,-21 0 16,-21 21 0,0 0-16,-21 21 15,21-21-15,-22 21 0,22 0 0,-21 0 16,21 0-16,-22 1 0,43-1 0,0 21 15,0-21-15,0 0 0,0 1 0,0 20 16,21-21-16,22 21 0,-22-20 0,21 20 16,-21-21-16,22 21 0,-1-20 15,-21 20-15,22-21 0,-22 21 0,0-20 16,0-1-16,-21 0 0,0 0 0,0 0 16,0 0-16,-21-21 0,0 0 15,0 22-15,-1-22 0,-20 0 0,0 0 16,21 0-16,-22 0 0,1 0 0,0-22 15</inkml:trace>
  <inkml:trace contextRef="#ctx0" brushRef="#br0" timeOffset="14412.04">12467 8975 0,'0'0'0,"-42"0"0,-22 0 0,22 0 0,0 0 16,20 0-16,-20-21 0,21 21 0,0 0 16,21-22-16,21 22 15,0 0-15,21-21 16,1 21-16,20 0 0,1 0 0,20 0 0,22 0 15,0 0-15,21 0 0,0 0 0,21 0 16,-21 0-16,21 0 0,22 0 16,-22 0-16,0 0 0,21 0 0,-20 0 15,20 0-15,-21 0 0,0 0 0,0 0 16,1 0-16,-1 0 0,-21 0 0,0 0 16,0 0-16,-21 0 0,-22 0 0,22 0 15,-21 0-15,-22 0 0,22 0 0,-43 0 16,1 0-16,-1 0 0,0 0 0,-21 0 15,-42 0 1,0 0-16,-21 0 0,-1 0 16,1 0-16,-21 0 0,20 0 0,-41 0 15,20 0-15,-21 0 0,1 0 0,-1 0 16,0 0-16</inkml:trace>
  <inkml:trace contextRef="#ctx0" brushRef="#br0" timeOffset="14788.34">12658 9250 0,'0'0'0,"-64"0"0,22 0 16,21 21-16,-22-21 0,22 0 0,0 0 15,42 0 1,21 0-16,1 0 0,20 0 0,1 0 15,20 0-15,1 0 0,21 0 0,0 0 16,0-21-16,21 21 0,0 0 0,0-21 16,21 21-16,-21 0 0,21-21 0,-21 21 15,0-22-15,21 22 0,-21 0 0,0 0 16,0-21-16,0 21 0,0 0 0,-21 0 16,21 0-16,-21 0 0,0 0 0,-22 0 15,22 0-15,-42 0 0,20 0 0,-20 0 16,-1 0-16,-20 0 0,20 0 0,-42 0 15,22 0-15,-22 0 0,0 0 16,-42 0 15,0 0-15,-22 0-16</inkml:trace>
  <inkml:trace contextRef="#ctx0" brushRef="#br0" timeOffset="142764.91">3979 11028 0,'0'0'0,"0"-21"0,0 0 0,0-1 16,0 1-16,0 0 0,0 0 0,0 0 16,0 0-16,0-1 0,21-20 0,-21 21 15,0 0-15,0 0 0,22-1 16,-22 1-16,21 0 16,-21 42-1,0 0-15,0 1 16,0 20-16,0 0 0,0 1 15,-21-1-15,21 21 0,-22-20 0,22 20 16,0 22-16,-21-22 0,21 22 16,-21-21-16,21 20 0,-21-20 0,21-1 15,0 22-15,-21-22 0,0 1 0,-1 21 16,1-22-16,21 1 0,-21-22 0,21 0 16,-21 22-16,21-43 0,0 21 15,0-21-15,0 1 0,0-1 0,0 0 16,0-42 15,0 0-31,0-1 0,0-20 16,21 0-16,0-1 0,0 1 15</inkml:trace>
  <inkml:trace contextRef="#ctx0" brushRef="#br0" timeOffset="143068.13">4720 10795 0,'0'0'0,"21"-42"0,0-1 0,1 1 16,-1 0-16,-21 21 0,21-1 0,-21 1 16,0 42-1,0 22 1,0-22-16,-21 21 0,21 22 0,-21-22 16,-1 22-16,1 20 0,0-20 15,0 20-15,0 1 0,0 0 0,-22-1 16,22 1-16,-21 0 0,21-1 0,-22 1 15,22-21-15,-21-1 0,21 1 0,21-1 16,-22-21-16,22 1 0,-21 20 16,21-42-16,0 22 0,0-22 0,0 21 15,0-21-15,0 1 0,0-1 16,0-42 0,0-1-16,0 1 15</inkml:trace>
  <inkml:trace contextRef="#ctx0" brushRef="#br0" timeOffset="143291.48">3852 11980 0,'0'0'16,"-42"0"-16,21 0 0,0 0 0,-1 0 16,22 22-16,22-22 15,-1 0-15,0-22 16,21 22-16,1 0 0,-1-21 0,0 21 15,1-21-15,-1 21 16,0-21-16,22 21 0,-22-21 0,22 21 16,-1-21-16,-21 21 0,22-22 0,-1 1 15,1 21-15,-22-21 0,22 0 0,-22 21 16,0-21-16,1 21 0</inkml:trace>
  <inkml:trace contextRef="#ctx0" brushRef="#br0" timeOffset="143656.26">4974 11832 0,'21'21'15,"0"-21"1,1 0 0,-1 0-16,0 0 0,0 0 15,0-21-15,0 21 0,1-21 16,-1 0-16,0 0 0,0 0 0,0-1 16,0 22-16,1-21 0,-1 0 15,-21 0-15,0 0 0,0 0 0,0-22 16,0 22-16,0 0 0,-21 0 15,-1 21-15,1 0 0,0 0 16,0 0-16,-21 21 0,20 0 0,-20 0 16,21 0-16,-21 1 0,20 20 0,-20-21 15,21 21-15,-21 1 0,20-1 16,1 0-16,0 1 0,0-1 0,21 0 16,0 1-16,0-1 0,0 0 0,0-20 15,0 20-15,0-21 0,0 0 16,21 0-16,0 1 0,0-22 0,22 21 15,-22-21-15,0 21 0,0-21 16,0 0-16,22 0 0,-22 0 0,0 0 16,0-21-16,22 0 0,-22-1 0,21 1 15,-21 0-15,22-21 0,-1-1 0,0 22 16</inkml:trace>
  <inkml:trace contextRef="#ctx0" brushRef="#br0" timeOffset="143996.07">6159 10774 0,'0'0'0,"0"-42"0,0 20 0,0 1 0,0 0 16,-21 21-16,0 0 16,0 0-16,21 21 15,-21 22-15,0-22 0,-1 21 0,22 22 16,-21-22-16,0 21 0,0 1 0,0 21 15,0-1-15,-22-20 0,22 20 0,0 1 16,0-21-16,0-1 0,-22 22 16,22-22-16,0 1 0,0-1 0,0 1 15,-1-1-15,1-20 0,0-1 0,21 0 16,-21 1-16,21-1 0,0 0 16,0-21-16,0 1 0,0-1 0,0 0 15,21-21 1,0-21-1,0 0-15,1-1 0,-1 1 0,0-21 16,0 0-16,21-1 0,-20 1 0</inkml:trace>
  <inkml:trace contextRef="#ctx0" brushRef="#br0" timeOffset="144312.89">6731 10689 0,'21'-42'0,"-42"84"0,42-105 0,-21 42 0,0-1 16,-21 65 15,0-22-31,0 21 0,-1 1 0,1 20 16,-21-21-16,21 22 0,-22 21 0,1-22 16,0 22-16,-1-22 0,1 22 0,0 0 15,-1-22-15,1 1 0,21 20 0,-21-20 16,-1-1-16,22-20 0,-21 20 15,21 1-15,-1-22 0,1 21 0,0-20 16,21-1-16,0 0 0,0 1 0,0-22 16,0 0-16,0 0 0,0 0 15,0 1-15,21-22 16,0 0-16,1 0 0,-1 0 0,0-22 16,0 1-16,0 0 0,0 0 0,22 0 15</inkml:trace>
  <inkml:trace contextRef="#ctx0" brushRef="#br0" timeOffset="144680.51">6604 11853 0,'-21'43'16,"0"-22"-16,-1 0 0,1 0 16,0 0-16,21 1 0,0-1 0,-21 21 15,21-21-15,0 0 0,0 1 0,0-1 16,0 0-16,0 0 0,21 0 15,0-21-15,0 0 0,1 0 16,-1 0-16,21 0 0,-21 0 0,0 0 16,22 0-16,-22 0 0,21-21 0,-21 0 15,22 0-15,-22 0 0,0-1 0,0 1 16,0 0-16,1 0 16,-1-21-16,-21 20 0,0 1 0,0 0 15,0 0-15,0 0 0,0 0 0,-21-1 16,-1 22-16,1 0 0,-21 0 0,21 0 15,-22 0-15,1 0 0,21 0 0,-21 22 16,-1-1-16,1 0 0,21-21 16,-22 21-16,22 0 0,0-21 0,0 21 15,0 1-15,21-1 0,21-21 32,0 0-32,21 0 0</inkml:trace>
  <inkml:trace contextRef="#ctx0" brushRef="#br0" timeOffset="145328.1">8107 12044 0,'0'0'0,"0"-21"0,0 0 16,0-1-16,0 1 0,0 0 0,0 0 15,0 0-15,21-22 0,0 22 16,-21-21-16,21 0 0,0 20 0,1-20 16,-1 0-16,-21 21 0,21-22 0,-21 1 15,21 21-15,-21-22 0,0 22 0,0 0 16,0 0-16,0 42 31,0 21-31,0-20 16,0 20-16,-21 21 0,21-20 0,0 20 15,0 1-15,-21 20 0,21-20 0,0 21 16,0-1-16,0-20 0,0 20 16,0 1-16,0 0 0,0-22 0,0 22 15,0 0-15,-21-1 0,21 1 0,0 0 16,0-22-16,0 22 0,-22-22 0,22 1 16,-21-1-16,21 1 0,0-1 0,-21-20 15,0 20-15,0-21 0,21 1 0,-21-1 16,-1 0-16,-20 1 0,21-22 15,0 0-15,-22 0 0,22 0 0,-21-21 16,0 0-16,-1 0 0,22 0 16,-21 0-16,-1-21 0,22 21 0,-21-21 15,21 0-15,0-21 0,-1 20 0,1-20 16,0 21-16,0-21 0,21-1 0,-21 1 16,21 0-16,0-1 0,0 1 0,0-22 15,0 1-15,0 21 0,0-22 16</inkml:trace>
  <inkml:trace contextRef="#ctx0" brushRef="#br0" timeOffset="145575.44">8403 10922 0,'0'0'16,"-21"0"0,0 0-16,0 0 0,-1 0 31,1 0-31,21 21 0,0 0 16,0 1-1</inkml:trace>
  <inkml:trace contextRef="#ctx0" brushRef="#br0" timeOffset="146192.85">9271 11769 0,'0'0'0,"21"0"15,0 0 1,0-21-16,-21-1 16,0 1-16,0 0 0,0 0 15,0 0-15,-21 0 0,0-1 16,0 1-16,0 0 0,0 0 0,-22 21 16,22-21-16,0 21 0,-21 0 15,20 0-15,1 0 0,-21 0 0,21 21 16,-22 0-16,22 0 0,-21 0 0,21 22 15,-22-22-15,22 21 0,0 1 0,0-1 16,0 0-16,-22 43 0,43-43 16,0 1-16,0-1 0,0-21 15,0 21-15,0-20 0,0-1 16,22 0-16,-1 0 0,0-21 0,0 0 16,0 0-16,22 0 0,-22 0 0,21 0 15,-21-21-15,22 21 0,-1-21 0,-21 0 16,21-1-16,-20-20 0,20 21 15,-21 0-15,0-22 0,22 22 0,-22-21 16,0 21-16,-21-22 0,0 22 0,21-21 16,-21 21-16,0 0 0,21-1 0,-21 1 15,0 0-15,0 0 0,-21 42 47,21 0-47,0 0 0,0 1 0,0-1 16,0 21-16,0-21 0,0 22 0,0-22 15,0 21-15,21 0 0,-21-20 0,21 20 16,-21 0-16,0-21 0,22 1 0,-1-1 16,-21 21-16,21-42 0,0 21 15,-21 0-15,21-21 0,0 0 0,1 0 16,-1 0-16,21 0 0,-21 0 0,22 0 16,-22 0-16,21-21 0,0 0 0,-20 0 15,20 0-15</inkml:trace>
  <inkml:trace contextRef="#ctx0" brushRef="#br0" timeOffset="146603.6">10012 11748 0,'0'0'0,"21"-22"0,-21 1 15,0 0-15,0 42 47,-21 0-47,21 1 0,0-1 16,0 21-16,0-21 0,0 22 0,0-1 15,0-21-15,0 21 0,0 1 0,0-22 16,0 21-16,0 1 0,0-22 0,21 0 16,-21 21-16,0-21 0,0 1 15,21-22-15,-21 21 0,21-21 0,0 0 16,1 0-16,-1 0 16,0 0-16,0 0 0,0 0 0,0-21 15,1-1-15,-1 1 0,0 0 16,0 0-16,0-21 0,0 20 0,1-20 15,-1 0-15,0-1 0,-21 22 0,21-21 16,0 0-16,0 20 0,-21 1 0,22 0 16,-22 0-16,21 0 0,-21 42 62,0 0-62,0 0 0,0 0 16,0 1-16,0-1 15,0 0-15,0 0 0</inkml:trace>
  <inkml:trace contextRef="#ctx0" brushRef="#br0" timeOffset="147173.89">11028 12023 0,'0'0'0,"21"0"0,64-43 16,-64 22-16,21 0 15,-21 21-15,0-21 0,1 0 0,-1 0 16,-21-1-16,0 1 0,21 0 16,-21 0-16,0 0 0,0 0 0,0-1 15,0 1-15,-21 21 0,0 0 16,-1 0-16,1 0 16,0 0-16,0 0 0,0 0 0,-22 21 15,22 1-15,0-1 0,0 0 16,0 21-16,-22-21 0,22 22 0,21-22 15,-21 21-15,0 1 0,21-1 0,0-21 16,0 21-16,0-20 0,0 20 0,0-21 16,0 0-16,0 0 0,0 1 0,0-1 15,0 0-15,21-21 0,0 0 0,0 21 16,1-21 0,-1 0-16,0 0 0,0 0 0,0-21 15,0 21-15,1-21 0,-1 0 0,0-1 16,0 1-16,0 0 0,0 0 0,1-21 15,-1 20-15,0-20 0,0 21 0,-21-21 16,21-1-16,0 22 0,1 0 0,-22-21 16,0 20-16,21 1 15,-21 0-15,0 42 16,0 0 0,0 1-16,0-1 0,0 21 0,0-21 15,0 22-15,0-22 0,0 0 0,21 21 16,0-21-16,-21 1 0,21-1 0,0 0 15,-21 0-15,22 0 0,-1-21 0,0 21 16,-21 1-16,21-22 0,0 0 0,0 0 16,1 0-16,-1 0 15,0 0-15,0 0 0,0 0 0,22-22 16,-22 1-16,21 0 0,0 0 0,1 0 16</inkml:trace>
  <inkml:trace contextRef="#ctx0" brushRef="#br0" timeOffset="148180.01">12615 11049 0,'0'-21'16,"0"42"47,0 0-48,0 0-15,0 1 0,0-1 0,0 0 16,0 0-16,-21 21 0,21-20 15,0-1-15,0 0 0,-21 0 0,21 0 16,-21 0-16,0 1 0,21-1 0,0 0 16,-22 0-16,1-21 15,21 21-15</inkml:trace>
  <inkml:trace contextRef="#ctx0" brushRef="#br0" timeOffset="148351.92">12763 11091 0,'0'0'0,"0"22"16,0-1 0,0 0-16,0 0 0,-21 0 0,21 22 15,0-22-15,0 0 0,0 21 0,-21-21 16,21 1-16,-21-1 0,21 0 0,-21 0 15,0 0-15</inkml:trace>
  <inkml:trace contextRef="#ctx0" brushRef="#br0" timeOffset="149447.65">2138 10308 0,'0'0'0,"21"0"0,-21-21 0,21 21 16,-21-21-16,0 42 46,0 0-30,0 22-16,0-22 0,0 0 16,0 21-16,0-21 0,0 1 15,-21-1-15,21 21 0,0-21 0,0 0 16,-21 1-16,21-1 16,-21 0-16</inkml:trace>
  <inkml:trace contextRef="#ctx0" brushRef="#br0" timeOffset="149643.94">2519 10372 0,'0'21'31,"-21"0"-31,21 0 15,0 0-15,0 1 0,-22-1 16,22 0-16,0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1:50:29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4932 0,'21'0'31,"0"0"0,-21-21-31,0 0 0,0-1 16</inkml:trace>
  <inkml:trace contextRef="#ctx0" brushRef="#br0" timeOffset="942.43">2773 677 0,'0'-21'0,"0"0"0,21 21 15,-21-21-15,21 0 0,-21 0 0,0-1 16,0 1-16,0 0 15,0 0-15,0 0 0,0 0 0,0-1 16,0 1-16,0 0 16,-21 21-16,0 21 15,21 0 1,-21 22-16,-1-22 0,22 21 16,-21 1-16,0-1 0,21 0 0,-21 22 15,0-1-15,0 1 0,-1-1 0,1 1 16,0-1-16,0-20 0,21 20 15,0 1-15,-21-22 0,21 0 0,0 1 16,0-22-16,0 21 0,0-21 0,0 0 16,0 22-16,0-22 15,21 0-15,-21 0 0,21-21 16,0 0-16,0 0 0,1 0 16,-1 0-16,0-21 15,21 0-15,-21 0 0</inkml:trace>
  <inkml:trace contextRef="#ctx0" brushRef="#br0" timeOffset="1351.54">3175 1080 0,'0'0'0,"-21"0"0,0 0 16,-1 0-16,1 21 15,0 0-15,21 0 0,-21 0 0,0 0 16,0 1-16,-1 20 0,1-21 0,0 21 15,21-20-15,0 20 0,-21-21 16,21 0-16,0 0 0,0 22 0,0-22 16,0 0-16,0 0 0,0 0 15,21 1-15,0-22 0,0 0 16,1 0-16,-1 0 0,0 0 0,0 0 16,21-22-16,-20 1 0,-1 21 0,21-21 15,-21 0-15,22 0 0,-22-22 16,0 22-16,0 0 0,0-21 15,-21 21-15,21-22 0,-21 22 0,0 0 16,0-21-16,0 20 0,0 1 16,-21 21-16,0-21 0,0 21 0,0 0 15,0 0-15,-1 0 0,-20 0 0,21 0 16,0 0-16,-22 21 0,22-21 16,0 21-16,0 1 0,0-1 0,0-21 15,-1 21-15,22 0 0,22-21 31,-1 0-31,0 0 0</inkml:trace>
  <inkml:trace contextRef="#ctx0" brushRef="#br0" timeOffset="1895.23">3937 1016 0,'0'0'0,"-21"0"16,0 0-16,-1 0 16,1 0-1,0 0-15,0 0 0,0 0 16,0 21-16,-1 0 0,1 1 0,0 20 15,0-21-15,0 21 0,0-20 0,-1 20 16,1-21-16,21 21 0,-21-20 16,0 20-16,21-21 0,0 0 0,0 22 15,0-22-15,0 0 0,0 0 0,0 0 16,21 0-16,0 1 0,0-22 16,22 0-16,-22 0 0,21 0 15,1 0-15,-1 0 0,0 0 0,-21 0 0,22-22 16,-1 1-16,0 0 0,-20 0 0,20 0 15,-21 0-15,0-1 16,0-20-16,1 21 0,-22-21 0,0-1 16,0 22-16,0-21 0,0-1 0,0 22 15,0-21-15,0 21 0,-22-22 0,1 22 16,21 0-16,-21 21 0,0-21 16,0 21-16,0 0 0,-1 0 0,1 0 15,0 0-15,0 0 0,0 0 0,0 21 16,-1 0-16,1 0 0,0-21 15,0 22-15,21-1 0,-21 0 0,21 0 16,0 0-16,0 0 16,21-21-16,0 0 0,0 0 15,0 0-15,1 0 0,20 0 0</inkml:trace>
  <inkml:trace contextRef="#ctx0" brushRef="#br0" timeOffset="2319.98">4678 974 0,'-21'0'16,"-1"0"-16,1 0 0,0-21 15,0 21-15,0 0 0,0 0 16,-1 21-1,22 0-15,-21 0 0,21 0 16,0 0-16,0 1 0,0-1 0,0 21 16,0 0-16,-21 1 0,21-1 0,0 0 15,-21 1-15,21-1 0,-21 22 0,21-1 16,0 1-16,-21-1 0,-1 1 16,1-1-16,0 22 0,21-22 0,-21-20 15,0 20-15,21 1 0,-21-22 16,21 0-16,0 1 0,0-1 0,0 0 15,-22-21-15,22 22 0,0-22 16,0 0-16,0 21 0,0-20 16,0-1-16,0 0 15,0-42 1,0 0 0,0-1-16,0 1 0,0 0 0,22-21 15,-22 21-15,21-22 0,0 1 0</inkml:trace>
  <inkml:trace contextRef="#ctx0" brushRef="#br0" timeOffset="2651.43">4424 1397 0,'0'0'0,"0"-42"16,0-64 0,0 85-16,0-22 0,0 22 0,0-21 0,0 21 15,0 0-15,0-22 0,0 22 16,21 0-16,0 0 0,0 0 0,0-1 15,1 1-15,20 21 0,-21-21 0,21 21 16,1 0-16,-22 0 0,21 0 16,1 0-16,-22 21 0,0 0 0,21 1 15,-21-1-15,-21 0 0,0 21 0,0-21 16,0 1-16,0 20 16,0-21-16,0 21 0,-21-20 0,0-1 15,-21 0-15,21 21 0,-1-21 0,1 1 16,-21-22-16,21 21 0,0 0 0,-1-21 15,22 21-15,-21-21 16,0 0 0,0 0-1,0-21 1</inkml:trace>
  <inkml:trace contextRef="#ctx0" brushRef="#br0" timeOffset="3159.86">2222 1736 0,'0'0'0,"-42"21"15,0-21-15,-22 0 16,43 0-16,0 0 0,21 21 47,21-21-47,0 0 16,0 0-16,22 0 0,-1 0 0,22 0 15,-1 0-15,1 0 0,20 0 0,22 0 16,-21 0-16,21 0 0,-1 0 15,22-21-15,0 21 0,0 0 0,22 0 16,-22 0-16,21 0 0,-21 0 0,0 0 16,0 0-16,0 0 0,0 0 15,-21 0-15,-1 0 0,1 0 0,-21 0 16,0 0-16,-1 0 0,-41 0 16,20 0-16,-21 0 0,-20 0 0,-1 0 15,0-21-15,0 21 0,-42 0 47,0 0-47,0 0 0,-1 0 16,-20 0-16,21 0 0,0 0 0,-22 0 15,1 0-15,0 0 0,-1 0 0,1 0 16,0 21-16</inkml:trace>
  <inkml:trace contextRef="#ctx0" brushRef="#br0" timeOffset="3703.55">1884 2138 0,'0'0'16,"-43"0"-16,22 0 0,0 21 16,0-21-16,0 0 0,0 0 0,42 0 47,21 0-47,-21 0 15,22 0-15,-1 0 0,0 0 0,22 0 16,-1 0-16,1 0 0,42 0 0,-22-21 15,22 21-15,21 0 0,-21-21 16,21 21-16,-21-21 0,21 21 16,0-22-16,0 22 0,0 0 0,0-21 0,21 21 15,-42-21-15,21 21 0,0 0 0,0-21 16,-21 21-16,-1-21 16,1 21-16,-21 0 0,0-21 0,-1 21 15,-20 0-15,-22 0 0,22 0 0,-22 0 16,-21-22-16,0 22 0,0 0 0,1 0 15,-1 0-15,-21-21 79,-21 21-79,-1 0 15,22-21-15,-21 0 16,0 21-16</inkml:trace>
  <inkml:trace contextRef="#ctx0" brushRef="#br0" timeOffset="12375.17">9038 741 0,'-21'0'16,"0"0"30,0 0-30,21 21 0,-22-21-16,22 21 15,-21-21-15,21 21 0,0 1 16,-21-22 0,21 21-1,21-21 32,-21-21-47,21-1 16,-21 1-16,22 21 15,-22-21-15,0 0 0,0 0 16,0 0-16,-22 21 31,1 0-31,0 0 16,0 21-1,0-21-15,21 21 0,-21 0 16,21 0-16,0 0 0,0 1 16,0-1-1,0 0 1,21-21 0,0 0-16,0 0 15,0-21 1,0 0-16,-21-1 15,0 1-15,0 0 16,0 0-16,0 0 16,-21 21 15,0 0-31,21 21 0,0 0 16,-21-21-16,21 21 0,0 0 15,-21-21 1,21 22-16,0-1 0,21-21 31,0 0-15,0 0-1,0 0-15,-21-21 16,0-1 0,0 1-16,0 0 15,0 0 1,-21 21 15,0 0-31,0 21 16,21 0-16,-21 0 15,21 1 1,0-1-16,21-21 31,0 0-15,0 0-1,0 0-15,-21-21 16,0-1-16,0 1 16,0 0-1,-21 21 17,0 0-17,0 0 1,21 21-1,0 0 1,21-21 62,-21 22 63,21-22-79,0 0-46,-21-22 0,0 1-16,0 0 15,0 0 1,-21 21 46,0 21-46,21 0-16,0 0 16,0 1-1,21-22 16,0 0-15,1 0 0,-1 0-16,0 0 15,-21-22-15,0 1 16,0 0-16,0 0 16,-21 21 15,0 0-16,-1 0 1,22 21 0,-21 0-16,21 0 15,21-21 32,1 0-16,-1 0-15,-21-21 31,21 21 47,0 0-79,-21-21 251,0 0-250,0 0-1,-21 21 32,0 21-16,21 0-31,-21-21 16,21 21-16,0 0 0,0 1 16,0-1-1,0 0-15,21-21 31,0 0-31,0 0 16,0 0 0,0 0-16,1 0 31,-22-21-31,0 0 0,0-1 16,0 1-16,0 0 15,0 0 1,-22 21-16,1 0 15,0 0-15,0 0 16,0 0 0,0 0-16,-1 21 15,22 0-15,0 0 16,0 1-16,0-1 16,0 0-1,22-21 1,-22 21-16,21-21 0,0 0 15,0 0 1,0 0-16,-21-21 16,0 0-1,0 0 1,0-1-16,0 1 16,-21 21-1,0 0 1,21 21 15,0 1-31,0-1 16,0-42 77,0-1-77,0 1-16,0 0 16,-21 21 31,0 21-47,21 0 15,-22 1-15,22-1 16,0 0-16,0 0 0,0 0 15,0 0 1,22-21 0,-1 0-1,0 0-15,0 0 16,-21-21-16,0 0 0,0 0 16,0 0-1,0 0 1,0-1-16,0 1 15,-21 21 1,0 0-16,0 0 16,-1 21-1,22 1-15,-21-1 16,21 0-16,0 0 16,21 0-1,1-21 1,-1 0-1,0 0 1,0 0 0</inkml:trace>
  <inkml:trace contextRef="#ctx0" brushRef="#br0" timeOffset="13803.4">9080 868 0,'0'-21'47,"-21"21"-31,0 0-1,0 0-15,0-21 16,0 21 0,-1 0-16,1 0 15,0 0-15,0 0 16,0 0-16,0 0 0,-1 21 16,1-21-16,0 0 15,21 21-15,-21-21 0,0 21 16,0-21-16,21 21 15,-22-21-15,22 21 16,-21-21-16,21 22 0,-21-22 0,21 21 16,-21 0-16,0 0 15,0-21-15,21 21 0,-22-21 0,22 21 16,0 1-16,-21-22 0,21 21 16,-21-21-16,21 21 0,0 0 0,-21 0 15,21 0-15,-21 1 16,0-1-16,21 0 15,0 0-15,-22 0 16,22 0-16,-21-21 0,21 22 0,0-1 16,-21 0-1,21 0-15,-21 0 16,21 0-16,0 1 16,0-1-16,-21-21 0,21 21 0,0 0 15,0 0-15,0 0 16,-21 1-16,21-1 15,0 0-15,0 0 16,0 0-16,0 0 0,0 1 16,0-1-16,0 0 15,0 0-15,0 0 0,0 0 16,0 1-16,0-1 16,0 0-16,0 0 0,0 0 15,21-21-15,-21 21 0,0 1 0,21-22 16,-21 21-16,0 0 0,0 0 15,21-21-15,-21 21 0,21 0 16,-21 1-16,0-1 16,21-21-16,-21 21 0,22 0 0,-1 0 15,-21 0-15,21-21 16,-21 22-16,21-22 0,-21 21 0,21 0 16,0-21-16,1 21 15,-1-21-15,-21 21 0,21 0 16,0-21-16,0 22 15,0-22-15,-21 21 0,22-21 0,-1 21 16,0-21-16,0 21 0,0-21 16,0 0-16,-21 21 0,22-21 15,-1 0-15,-21 21 0,21-21 0,0 0 16,0 22-16,0-22 0,1 0 16,-1 0-16,0 21 0,0-21 15,0 0-15,0 0 0,1 0 16,-1 0-16,0 0 0,0 21 15,0-21-15,0 0 16,1 0-16,-1 0 0,0 0 16,0 0-16,0 0 15,0 0-15,1 0 16,-1 0-16,0 0 0,0 0 16,0 0-16,0 0 0,1 0 15,-1 0-15,0 0 16,0 0-16,0 0 15,0 0-15,1 0 0,-1-21 16,0 21-16,0 0 0,0 0 16,0-21-16,1 21 15,-1 0-15,0 0 16,-21-22-16,21 22 16,0 0-16,0 0 31,-21-21-31,22 21 31,-1 0 16,-21-21 78,-21 21-109</inkml:trace>
  <inkml:trace contextRef="#ctx0" brushRef="#br0" timeOffset="16351.7">9038 720 0,'0'-21'31,"0"-1"-16,-21 22 32,0 0-31,0 22 0,21-1-16,-22-21 15,22 21-15,0 0 0,0 0 16,0 0-16,0 1 0,0-1 15,0 0-15,0 0 16,22-21 0,-1 0-1,0 0-15,0 0 0,0 0 16,0 0-16,1 0 16,-22-21-16,0 0 15,0 0-15,0-1 0,0 1 16,0 0-16,0 0 15,-22 0 1,1 21-16,0 0 0,0 0 16,0 0-1,0 0-15,-1 21 0,22 0 16,0 0-16,-21 0 16,21 1-16,0-1 15,0 0-15,0 0 16,21-21-1,1 0-15,-1 0 16,0 0-16,0 0 16,-21-21-16,21 21 15,-21-21-15,0 0 0,0-1 16,0 1-16,0 0 16,-21 0-1,0 0-15,0 21 31,0 0-31,-1 0 0,22 21 16,-21 0-16,21 0 16,-21 0-16,21 1 15,0-1-15,0 0 0,0 0 16,21-21 15</inkml:trace>
  <inkml:trace contextRef="#ctx0" brushRef="#br0" timeOffset="21062.83">9102 826 0,'0'-22'15,"0"1"1,-22 21-1,1 0 1,0 0 0,0 0-1,0 0-15,0 0 0,-1 0 16,1 0-16,0 0 16,0 0-1,0 21-15,0-21 16,21 22-16,-22-22 15,1 0-15,21 21 16,-21-21-16,21 21 0,-21-21 0,0 21 16,21 0-16,-21-21 0,21 21 15,-22-21-15,1 0 0,21 22 0,-21-22 16,21 21-16,-21-21 16,21 21-16,-21-21 15,21 21-15,-21-21 0,21 21 16,0 0-1,-22-21-15,22 22 0,-21-22 16,21 21-16,0 0 16,-21-21-16,21 21 15,-21-21-15,21 21 16,-21 0-16,21 1 16,0-1-16,-21-21 15,21 21-15,-22 0 16,22 0-1,0 0 1,0 1-16,-21-1 16,21 0-1,0 0 1,-21-21-16,21 21 0,0 0 0,0 1 16,0-1-1,-21-21 1,21 21-16,0 0 15,0 0-15,0 0 16,0 1 0,-21-1-16,21 0 15,0 0 1,0 0-16,0 0 16,0 1-16,0-1 0,0 0 15,0 0-15,0 0 16,0 0-1,0 1 1,0-1-16,0 0 16,0 0-16,0 0 15,0 0 1,0 1 0,21-22-16,-21 21 15,21-21-15,-21 21 0,0 0 16,21-21-1,0 0-15,-21 21 0,0 0 32,22-21-32,-22 22 0,21-22 15,-21 21 1,0 0-16,21-21 16,-21 21-16,21-21 0,-21 21 15,21-21-15,-21 21 16,21-21-16,1 22 15,-1-22-15,-21 21 16,21-21-16,0 0 0,-21 21 16,21-21-16,0 0 15,1 21-15,-1-21 16,0 21-16,0-21 16,0 0-1,0 21-15,1-21 16,-1 22-16,0-22 15,-21 21-15,21-21 16,0 0-16,-21 21 0,21-21 16,1 0-16,-22 21 0,21-21 15,0 0-15,-21 21 16,21-21-16,0 0 16,-21 21-16,21-21 0,1 0 15,-1 0 1,0 0-16,-21 22 15,21-22-15,0 0 0,0 0 16,1 21 0,-1-21-16,0 0 15,0 0 1,0 0-16,-21 21 0,21-21 16,1 0-1,-1 0 1,0 0-16,0 0 0,0 0 15,0 0-15,1 0 32,-1 0-32,0 0 15,0 0 1,0 0-16,0 0 0,1 0 16,-1 0-16,0 0 15,0 0 1,0 0-16,0 0 15,1 0-15,-1 0 16,-21-21-16,21 21 0,0 0 16,0 0-16,-21-21 15,21 21-15,1 0 0,-22-22 16,21 22-16,0 0 0,-21-21 16,21 21-16,0 0 15,-21-21-15,21 21 0,1 0 16,-22-21-16,21 21 15,0 0-15,-21-21 0,21 21 0,0-21 16,0 21-16,1-22 16,-1 1-1,-21 0-15,21 21 16,0 0-16,-21-21 16,21 21-16,-21-21 0,0 0 15,21 21-15,1-22 0,-22 1 16,21 21-1,-21-21-15,21 21 0,-21-21 16,0 0-16,21 0 16,-21-1-1,21 22-15,-21-21 0,0 0 16,0 0-16,21 0 16,-21 0-16,0-1 15,0 1-15,22 0 0,-22 0 16,0 0-16,0 0 15,21-1-15,-21 1 16,0 0-16,0 0 0,0 0 16,0 0-16,0-1 0,0 1 15,0 0-15,0 0 0,0 0 16,0 0-16,0-1 16,0 1-16,0 0 0,0 0 15,0 0-15,0 0 0,0-1 16,0 1-16,0 0 15,0 0-15,0 0 16,0 0-16,0-1 16,0 1-16,0 0 0,0 0 0,0 0 15,0 0-15,0-1 16,0 1-16,-21 21 16,21-21-16,0 0 0,-22 21 0,22-21 15,0 0-15,-21 21 0,21-22 0,0 1 16,0 0-16,0 0 15,-21 21-15,21-21 0,0 0 16,-21-1-16,21 1 16,0 0-16,0 0 15,-21 21-15,21-21 16,0 0-16,-21 21 0,21-22 16,0 1-16,-22 0 15,22 0-15,-21 0 16,21 0-1,-21 21 1,21-22-16,-21 22 16,21-21-1,-21 21-15,0 0 16,21-21-16,-22 21 0,22-21 16,-21 21-16,0 0 15,0 0-15,21-21 0,-21 21 16,0 0-1,21-21-15,-22 21 16,1 0-16,21-22 16,-21 22-1,0 0 1,0 0 0,0 0-16,-1 0 15,1-21 1,0 21-16,0 0 15,0 0-15,0 0 16,-1 0-16,1 0 16,0 0-1,0 0 1,0 0 0,0 0-16,-1 0 31,1 0-31,0 0 15,0 0 1,0 0-16,0 0 31,-1 0-15,22 21-16,-21-21 16,0 0-1,21 22 1,-21-22-1,0 0 1,0 0 15,-1 0-31,22 21 16,-21-21 15,21 21-31,-21-21 16,21 21-16,0 0 31,-21-21-15,21 21-1,-21-21-15,21 22 32,0-1-17,0 0 1,0 0-1,0 0 1,0 0 0,0 1 15,21-22-15,0 0-1,0 0 1,0 0-1,1 0 1,-22-22 0,21 22-1,-21-21-15,0 0 16,0 0 0,0 0-1,-21 21-15,-1-21 16,1 21-1,0 0 1,0 0-16,0 0 16,0 0-1,-1 0 1,22 21-16,0 0 16,-21-21-16,21 21 15,0 0-15,0 0 16,0 1-16,0-1 15,0 0 1,0 0 0,0 0-1,21-21-15,1 0 16,-1 0 0,0 0-1,0 0 1,-21-21-16,21 21 0,0 0 15,-21-21-15,0 0 0,0 0 16,0-1 0,0 1-16,0 0 15,0 0-15,0 0 16,-21 21 0,21-21-16,-21 21 15,0 0-15,0 0 16,0 0-1,-1 0-15,1 21 32,21 0-32,0 0 15,0 0-15,0 0 0,0 1 16,0-1-16,0 0 16,0 0-16,0 0 15,0 0 1,21-21-16,1 0 31,-1 0-31,0 0 16,0 0-16,-21-21 15,21 21-15,-21-21 16,0 0-16,0 0 0,21 21 16,-21-21-16,0-1 0,0 1 0,0 0 15,0 0-15,0 0 16,0 0-16,-21 21 15,21-22-15,-21 22 16,0 0 0,0 0-1,21 22 1,0-1 0,0 0-16,0 0 15,0 0-15,0 0 0,0 1 16,0-1-1,0 0-15,0 0 32,21-21-32,0 0 15,0 0 1,-21-21 0,21 21-16,-21-21 0,0 0 15,0-1 1,0 1-16,0 0 0,0 0 15,0 0-15,0 0 16,0-1 0,-21 22-1,0 0-15,0 0 16,0 22 0,0-1-16,21 0 15,-22 0-15,22 0 16,0 0-16,0 1 15,0-1-15,0 0 16,0 0 0,22-21 15,-1 0-15,0 0-1,-21-21-15,21 0 16,-21 0-16,0-1 15,0 1-15,0 0 0,0 0 16,0 0 0,-21 0-16,0 21 15,21-22-15,-21 22 16,-1 0-16,22 22 16,0-1-1,0 0-15,0 0 16,0 0-1,0 0 1,22-21 31,-1 0-31</inkml:trace>
  <inkml:trace contextRef="#ctx0" brushRef="#br0" timeOffset="31747.39">9313 762 0,'21'0'47,"-21"-21"-31,22 0-1,-22 0 1,0-1 15,-22 22-15,1 0-16,0 0 16,0 0-16,0 0 0,0 0 15,-1 0-15,1 0 16,0 22-16,0-1 0,21 0 15,-21-21-15,21 21 0,-21 0 16,21 0-16,0 1 0,0-1 16,0 0-16,0 0 15,0 0-15,0 0 0,21-21 16,0 22-16,0-22 16,0 0-16,0 0 15,1 0-15,-1 0 16,0 0-16,0 0 15,-21-22-15,21 1 0,0 0 16,-21 0 0,0 0-16,0 0 0,0-1 15,0 1-15,0 0 0,0 0 0,0 0 16,-21 0-16,0-1 16,0 22-1,0-21-15,0 21 16,-1 0-16,1 0 15,0 21-15,0 1 16,21-1-16,-21-21 0,0 21 0,21 0 16,0 0-16,0 0 0,0 1 15,0-1-15,0 0 0,0 0 16,0 0-16,0 0 16,21 1-1,0-22-15,0 0 16,0 0-16,0 0 0,1 0 15,-1 0-15,-21-22 16,21 22-16,-21-21 0,21 21 16,-21-21-16,0 0 0,0 0 15,0 0-15,0-1 16,0 1-16,0 0 0,0 0 16,0 0-1,-21 21-15,0 0 0,0 0 16,-1 0-1,1 21-15,0-21 0,21 21 16,0 0-16,0 0 0,0 1 0,0-1 16,0 0-16,0 0 15,0 0-15,0 0 16,0 1-16,21-22 31,0 0-31,1 0 0,-1 0 16,0 0-16,-21-22 15,21 1-15,0 21 0,-21-21 16,0 0-16,0 0 0,0 0 16,0-1-16,0 1 0,0 0 15,-21 21 1,0 0-16,0 0 16,0 0-1,-1 0-15,22 21 0,0 0 16,0 1-1,22-1 1</inkml:trace>
  <inkml:trace contextRef="#ctx0" brushRef="#br0" timeOffset="39288.98">931 3366 0,'0'-22'47,"0"1"-47,0 0 0,0 0 16,0 0-16,0 0 15,0-1-15,0 1 16,0 0-16,-21 21 31,0 0-31,0 0 16,21 21 0,0 0-16,0 1 0,0-1 0,0 0 15,-21 0-15,21 21 0,0-20 0,0-1 16,0 0-16,0 0 15,-22 0-15,22 0 0,0 1 16,0-1-16,0 0 0,0 0 16,22-21 15,-1-21-31</inkml:trace>
  <inkml:trace contextRef="#ctx0" brushRef="#br0" timeOffset="39618.79">1143 3260 0,'21'0'15,"-21"-21"1,0-1-1,0 1 1,-21 21 0,0 21-1,21 1-15,-21-22 16,21 21-16,0 0 0,0 0 16,-22 0-16,22 0 0,-21 1 0,21-1 15,0 0-15,0 0 0,0 0 0,0 0 16,0 1-16,0-1 15,0 0-15,0 0 16</inkml:trace>
  <inkml:trace contextRef="#ctx0" brushRef="#br0" timeOffset="42438.76">1757 3789 0,'0'0'0,"0"-21"16,21 21-16,-21-21 0,21 21 15,-21-22-15,0 1 0,0 0 16,21 0-16,-21 0 16,21 0-16,-21-1 15,0 44 1,0-1-16,0 0 15,0 0-15,0 21 0,0 1 16,0-22-16,0 21 0,0 22 16,-21-22-16,0 22 0,0-22 0,21 21 15,-21-20-15,0 20 0,21-20 0,0-1 16,-22-21-16,22 21 0,0-20 16,0-1-16,0 0 0,0 0 15,22-21 1,-1-21-16,-21 0 15,21 21-15,0-21 0,-21-22 0,21 22 16,0-21-16,1 21 0,-1-22 16,0 1-16,-21 0 0,21-1 0,0 1 15,-21 0-15,0 20 0,0 1 16,21 0-16,-21 0 0,22 21 16,-1 21-1,-21 0-15,0 0 16,0 1-16,0 20 0,0-21 0,0 21 15,0 1-15,0-22 0,0 21 0,21-21 16,-21 1-16,21 20 0,-21-21 16,0 0-16,0 0 0,21-21 0,0 22 15,1-22-15,-1 0 0,0 0 16,0 0-16,0 0 0,22 0 16,-22-22-16,0 1 0,21 21 0,-21-42 15,22 21-15,-22 0 0,0-22 16,0 22-16,22-21 0,-22-1 15,0 1-15,0 0 0,0-1 0,-21 22 16,0-21-16,21 0 0,-21 20 0,0 1 16,0-21-16,0 21 15,0 0-15,0 42 16,-21 0 0,21 0-16,-21 0 0,21 22 15,0-22-15,0 21 0,-21 0 0,21 1 16,0-1-16,0 0 0,0 1 15,0-22-15,0 21 0,0 1 0,21-22 16,-21 0-16,21 0 0,0 0 0,1 0 16,-1-21-16,21 0 0,-21 0 15,22 0-15,-22 0 0,21 0 16,-21 0-16,22-21 0,-22 0 0,21 0 16,-21 0-16,22-22 0,-22 1 0,21 0 15,-21-1-15,0 1 0,1-21 16,-1 20-16,0-20 0,0 20 0,0-20 15,-21 21-15,0-1 0,21-20 0,-21 20 16,0 1-16,0 0 0,0 21 16,0-1-16,0 1 0,0 0 15,0 42 1,0 22-16,-21-22 0,21 21 0,-21-21 16,21 22-16,-21-1 0,21 0 15,0 1-15,-21 20 0,21-21 16,-21 1-16,21 20 0,0-20 0,0 20 15,-22-21-15,22 1 0,0-1 0,-21-21 16,21 0-16,0 22 0,0-22 16,0 0-16,21-21 15,1-21 1,-1 0-16,0 0 0,0-1 16,0-20-16,-21 21 0,21-21 15,1 20-15,-22-20 0,21 21 16,-21 0-16,0 0 0,0-1 0,21 22 15,-21 22 1,0-1-16,0 0 16,0 21-16,0-21 0,0 1 0,0 20 15,21-21-15,-21 21 0,21-20 16,0-1-16,-21 0 0,22 0 0,-1 0 16,0 0-16,0-21 0,21 22 0,-20-22 15,-1 0-15,0 0 0,21 0 16,-21 0-16,22 0 0,-1 0 0,-21-22 15,22 22-15,-22-21 0,21 0 16,-21 0-16,0 0 0,1-22 0,-1 22 16,0-21-16,-21 21 0,0-22 15,0 1-15,21 21 0,-21-21 0,0 20 16,0 1-16,0 0 0,-21 21 16,0 0-16,0 0 15,-1 0-15,1 21 0,0 0 16,0 1-16,21-1 0,-21 21 0,21-21 15,-21 22-15,21-22 0,0 21 0,0-21 16,0 0-16,0 1 0,21 20 16,0-21-16,0 0 0,0-21 0,22 21 15,-22-21-15,0 0 0,21 0 16,-21 0-16,1 0 0,20 0 0,-21 0 16,0 0-16,22 0 0,-22-21 15,0 0-15,21 0 0,-21 0 0,1 0 16,-1-1-16,0 1 0,0-21 0,-21 21 15,21-22-15,-21 22 0,21 0 16,-21 0-16,0 0 0,0 0 0,0 42 31,0 0-31,0 0 0,0 0 16,0 0-16,0 22 0,0-22 16,0 0-16,0 0 0,0 0 0,-21 1 15,21-1-15,0 0 0,0 0 16,-21-21-16,21 21 0,0-42 47,0 0-47,0 0 15,0-22-15,21 22 0,0-21 16,1 21-16,-22-22 0,21 1 0,0 0 16,0 21-16,0-22 0,22 22 0,-22 0 15,0 21-15,21 0 0,-21 0 16,1 0-16,20 0 0,-21 21 0,0 0 15,0 0-15,1 22 0,-1-22 0,0 21 16,0 1-16,-21-22 0,0 21 16,21-21-16,-21 0 0,0 22 15,0-22-15,0 0 0,21 0 0,-21 0 16,0-42 15</inkml:trace>
  <inkml:trace contextRef="#ctx0" brushRef="#br0" timeOffset="44136.42">6138 3852 0,'0'-21'15,"0"42"17,0 22-17,0-22-15,0 21 0,0-21 0,0 22 16,0-1-16,-21 0 0,21 1 0,-21-1 16,21 0-16,0 1 0,0-1 15,-21-21-15,21 22 0,-21-22 0,21 21 16,0-21-16,0 0 0,0 1 15,0-1-15,21-21 32,0-21-32,0-1 15,0 1-15,-21 0 0,21-21 16,1 21-16,-22-22 0,21 22 0,0 0 16,-21-21-16,0 20 0,21 1 15,-21 0-15,21 21 0,0 0 31,-21 21-31,0 0 0,0 1 16,0-1-16,22 0 0,-22 0 0,0 0 16,0 0-16,0 1 0,0 20 15,21-21-15,0 0 0,-21 0 16,21 1-16,0-22 0,-21 21 0,21-21 16,1 0-16,-1 0 0,0 0 0,0 0 15,21 0-15,-20 0 16,-1 0-16,21 0 0,-21-21 0,0-1 15,1 1-15,20 0 0,-21 0 0,0 0 16,-21 0-16,21-22 0,-21 22 0,22-21 16,-22 21-16,0-22 0,0 1 15,0 21-15,0-22 0,0 22 0,0 0 16,0 0-16,0 0 0,0 42 31,0 0-31,0 0 16,-22 22-16,22-22 0,-21 21 0,21-21 15,0 22-15,0-1 0,0-21 0,0 21 16,0-20-16,0 20 0,0-21 16,0 0-16,0 0 0,0 1 15,21-1-15,1 0 0,-1-21 0,0 21 16,0-21-16,0 0 0,22 0 0,-22 0 16,21 0-16,-21 0 0,0 0 0,22 0 15,-22 0-15,21-21 0,-21 0 0,1 21 16,-1-21-16,0-1 0,0 1 15,0-21-15,0 21 0,-21 0 0,0-22 16,0 22-16,0 0 0,0-21 0,0 20 16,0 1-16,0-21 0,0 21 15,0 0-15,0 42 32,-21 0-32,21 0 0,-21 0 15,21 0-15,-21 1 0,21-1 0,-21 0 16,21 21-16,0-21 0,0 1 15,0-1-15,0 0 0,0 0 0,0 0 16,0 0-16,0 1 0,21-22 0,0 21 16,0-21-16,0 21 0,1-21 15,-1 0-15,0 0 0,0 0 0,21 0 16,-20 0-16,-1-21 0,21 0 16,-21 21-16,22-22 0,-22 1 0,0 0 15,0 0-15,0 0 0,0 0 0,1-1 16,-1-20-16,-21 21 0,21 0 15,-21 0-15,0-1 0,0 1 16,0 0-16,0 42 47,0 0-47,21-21 0,0 22 16,-21-1-16,0 0 0,21-21 0,-21 21 15,22 0-15,-22 0 0,0 1 0,0-1 16,0 0-16,0 0 0,0 0 15,21 0-15,0-21 0,-21 22 16,21-1-16,0 0 0,0-21 16,1 0-16,-1 0 0,0 0 15,0 0-15,0 0 0,0 0 16,22 0-16,-22 0 0,0 0 0,0-21 16,0 0-16,1 21 0,-22-22 15,21 1-15,0 0 0,0 0 0,0 0 16,0-22-16,-21 22 0,22-21 0,-22 21 15,21 0-15,-21-22 0,0 22 0,0 0 16,0 0-16,0 42 16,-21 0-1,-1 0-15,1 22 0,21-22 16,-21 0-16,21 21 0,-21-21 16,21 22-16,0-22 0,0 0 0,0 21 15,0-20-15,0-1 0,0 0 0,21-21 16,0 21-16,-21 0 0,21-21 15,1 0-15,-1 21 0,0-21 0,0 0 16,0 0-16,22 0 0,-22 0 0,0-21 16,21 0-16,-21 0 0,22 0 0,-1 0 15</inkml:trace>
  <inkml:trace contextRef="#ctx0" brushRef="#br0" timeOffset="45227.84">9906 3937 0,'0'-42'0,"0"84"0,21-105 0,-21 41 0,21 1 16,-21-21-16,0 21 0,21 0 15,-21-1-15,0 44 32,0-1-32,0 0 0,0 0 0,0 21 15,0 1-15,0-1 0,0 0 0,0 22 16,-21-22-16,21 1 16,0-1-16,0 0 0,-21 1 0,21-1 15,0-21-15,-21 21 0,21-20 0,0-1 16,0 0-16,0 0 15,21-21-15,0 0 16,0-21-16,1 0 0,-1 0 16,0-1-16,0 1 0,0-21 0,0 0 15,22 20-15,-22-20 0,-21 0 0,21-1 16,-21 22-16,21-21 0,-21 21 0,0 0 16,0 42 15,0 0-31,0 21 0,0-21 0,0 1 15,0 20-15,0-21 0,0 21 0,0-20 16,0 20-16,0-21 0,21 21 0,1-20 16,-1-1-16,21 0 0,-21 0 15,22 0-15,-1-21 0,-21 0 0,21 21 16,1-21-16,-1 0 0,0 0 0,22 0 16,-22-21-16,1 0 0,-1 0 0,0 0 15,1 0-15,-1-1 0,0-20 0,-21 0 16,1-1-16,20 1 0,-42 0 15,21-22-15,-21 22 0,21 0 0,-21-22 16,0 22-16,0-1 0,0 1 16,0 21-16,0 0 0,0 0 0,0-1 15,-21 22-15,0 0 0,0 0 16,0 22-16,-1-1 16,1 0-16,0 21 0,21-21 0,0 22 15,-21-1-15,21 0 0,0 1 0,0-1 16,0 0-16,0 1 0,21-1 0,-21 0 15,21 1-15,0-1 0,22-21 0,-22 0 16,0 1-16,21-1 0,-20 0 16,20-21-16,-21 0 0,21 0 0,-20 0 15,20 0-15,-21 0 0,21 0 16,-20 0-16,-1-21 0,0 0 0,0-1 16,0 1-16,0 0 0,-21-21 0,22 21 15,-22-22-15,0 22 0,0-21 16,0 21-16,0-22 0,0 22 0,0 0 15,0 0-15,0 0 0,-22 21 0,1 0 16,0 0-16,21 21 0,-21 0 0,0 0 16,0 0-16,-1 22 0,22-22 0,0 0 15,-21 21-15,21-21 0,0 22 16,0-22-16,0 0 0,0 21 0,0-20 16,0-1-16,21 0 0,1 0 0,-1-21 15,0 21-15,0 0 0,0-21 16,22 0-16,-22 0 0,21 0 0,-21 0 15,22 0-15,-1 0 0,0-21 0,1 0 16</inkml:trace>
  <inkml:trace contextRef="#ctx0" brushRef="#br0" timeOffset="45869.32">12890 3683 0,'0'0'0,"-21"0"0,0 0 0,0 0 0,-21 21 16,20 0-16,1 1 0,21-1 16,-21 0-16,0 21 0,0 1 0,21-1 15,0 0-15,0 1 0,0 20 0,0-21 16,0 1-16,0 20 0,0-20 0,0-1 16,0-21-16,0 21 0,0-20 0,0-1 15,21 0-15,0 0 0,0-21 16,0 0-16,1 0 15,-1 0-15,0-21 0,0 21 16,0-42-16,0 20 0,-21 1 0,22-21 16,-1 0-16,0 20 0,-21-20 0,0 0 15,21-1-15,-21 22 0,21-21 16,-21 21-16,0 0 0,0 42 31,0 0-31,0 21 0,0-21 0,0 22 16,0-22-16,0 21 0,0 1 0,0-22 15,0 21-15,0 0 0,0-20 0,21-1 16,1 21-16,20-21 0,-21 0 16,21 1-16,-20-22 0,20 21 0,0-21 15,1 0-15,-1 0 0,-21 0 0,21 0 16,1-21-16,-1-1 0,0 22 0,1-42 16,-22 21-16,0 0 0,21-22 0,-20 1 15,-1 0-15,-21-22 0,21 1 0,0-1 16,-21 1-16,21-1 15,-21-20-15,0 20 0,0 1 0,0-1 16,-21 22-16,-21-1 0,21 1 0,-1 21 16,-20 0-16,21 0 0,-21 21 0,-1 0 15,-20 0-15,20 21 0,1 0 0,0 0 16,-1 21-16,1-20 0,21-1 16,0 21-16,0-21 0,21 22 0,0-22 15,0 21-15,21-21 0,0 22 0,21-22 16,-21 21-16,22-21 0,20 22 0,-20-22 15,20 0-15,-21 0 0,22 0 0,-22 0 16,22-21-16,-22 22 0</inkml:trace>
  <inkml:trace contextRef="#ctx0" brushRef="#br0" timeOffset="47567.08">14160 4149 0,'0'0'0,"22"0"0,-1-21 0,0-1 16,-21-41-1,0 42-15,0 0 0,0-1 0,0 1 16,0 0-16,0 0 0,-21 21 15,0 0-15,-1 0 0,1 0 0,-21 0 16,21 21-16,0 0 0,-1 0 0,-20 1 16,21 20-16,0 0 0,0-21 15,-1 22-15,22-1 0,0-21 0,0 22 16,0-22-16,0 21 0,0-21 16,0 0-16,0 1 0,0-1 0,22 0 15,-1 0-15,0-21 0,0 0 0,0 0 16,0 0-16,22 0 0,-22 0 0,0 0 15,21-21-15,-20 0 0,-1 0 0,0-1 16,0 1-16,0 0 0,0 0 0,-21-21 16,0 20-16,22-20 0,-22 21 15,21 0-15,-21 0 0,-21 42 32,-1-21-32,22 21 0,-21 0 0,0 0 15,21 22-15,0-22 0,-21 0 16,21 0-16,0 0 0,0 0 0,0 1 15,0-1-15,0 0 0,21 0 16,0-21-16,0 0 0,1 21 0,-1-21 16,0 0-16,0 0 0,21 0 0,-20 0 15,-1 0-15,21-21 0,-21 21 0,0-21 16,1 0-16,-1 0 0,0-1 0,0 1 16,0 0-16,0-21 0,-21 21 0,22-1 15,-1 1-15,-21 0 0,21 21 16,-21-21-16,0 42 15,0 0-15,0 0 16,0 1-16,0-1 0,0 0 16,0 0-16,0 0 0,0 0 15,0 1-15,0-1 0,0 0 16,0 0-16,0 0 16,21-21-16,0 0 15,0 0 1,1 0-16,-22-21 0,21 0 0,-21 0 15,21 0-15,0-1 0,-21 1 16,0 0-16,21 0 0,0 0 31,-21 42-15,0 0-16,0 0 16,0 0-16,0 1 15,22-1-15,-1 0 0,0-21 16,0 21-16,0-21 0,0 0 15,1 0-15,-1 0 0,0 0 16,0 0-16,0 0 0,22 0 16,-43-21-16,21 0 0,0 21 0,0-21 15,0-1-15,0-20 0,1 21 0,-1-21 16,0 20-16,0-20 0,0 0 0,0-22 16,1 22-16,-1-22 0,0 22 0,-21 0 15,0-1-15,21 1 0,-21 0 16,0 21-16,0-1 0,0 1 15,-21 21-15,0 0 16,0 0-16,-22 21 0,22 1 0,0-1 16,0 21-16,0-21 0,21 22 0,0-1 15,-22 0-15,22 1 0,0-1 16,0 0-16,0 1 0,0-1 0,0 0 16,0 1-16,0-1 0,0-21 0,22 21 15,-1-20-15,-21-1 0,21 0 0,0-21 16,0 21-16,0-21 0,1 0 0,-1 0 15,0 0-15,0 0 0,21 0 0,-20 0 16,-1 0-16,0-21 0,0 0 16,21 0-16,-20-1 0,-1 1 15,0 0-15,-21-21 0,21 21 0,0-1 16,0 1-16,-21 0 0,0 0 0,0 0 16,0 42 15,-21 0-31,21 0 0,-21 0 15,21 1-15,0-1 0,0 0 0,0 0 16,0 0-16,0 22 0,21-43 0,0 21 16,1 0-16,-22 0 0,21 0 0,0-21 15,0 21-15,0-21 0,22 0 16,-22 0-16,0 0 0,21 0 0,1 0 16,-1 0-16,0 0 0,1 0 15,-1 0-15,21 0 0,-20 0 0,-22-21 16,21 0-16,-21 0 0,22 0 0,-22-22 15,0 22-15,21 0 0,-20 0 0,-1-21 16,-21 20-16,0 1 0,0 0 0,0 0 16,0 0-16,-21 21 15,-1 0 1,-20 0-16,21 0 0,0 21 0,0-21 16,-1 21-16,1 0 0,0 0 0,0 1 15,0-1-15,21 0 0,0 0 0,0 0 16,0 0-16,0 1 0,0-1 15,0 0-15,0 0 16,21 0-16,0-21 0,0 0 16,0 0-16,1 0 0,-1 0 0,0 0 15,0-21-15,0 0 0,0 21 0,1-21 16,20 0-16,-21-22 0,0 22 0,0-21 16,1-1-16,-1 1 0,0 0 15,0-22-15,21 1 0,-20-1 0,-1 1 16,21-1-16,-21 1 0,0-1 0,1 1 15,-1-22-15,0 43 0,-21-22 0,0 22 16,0 21-16,0-22 0,-21 43 16,0 0-1,-1 22-15,-20-1 0,21 21 0,-21 0 16,20 1-16,-20-1 0,21 0 0,0 22 16,-22-1-16,43-20 0,-21 20 0,21 1 15,0-1-15,0 1 0,0-22 0,0 22 16,0-22-16,0 0 0,0 1 15,21-1-15,-21-21 0,22 0 0,-1 0 16,-21 1-16,21-22 0,0 0 0,0 0 16,0 0-16,1 0 0,-1 0 15,0 0-15,0-22 0,0 1 16,0 0-16,1 0 0,-1-21 0,-21 20 16,0-20-16,0 0 0,0-1 15,0 1-15,0 21 0,0-21 0</inkml:trace>
  <inkml:trace contextRef="#ctx0" brushRef="#br0" timeOffset="47751.14">15303 3852 0,'0'0'0,"-42"22"16,21-1-16,-21 0 15,63 0-15,21-21 16,0 0-16,1 0 0,-1 0 15,22 0-15,-1 0 0,-21 0 0,1 0 16,20 0-16,-20 0 0,-22 0 0,21 0 16,-21-21-16,0 21 0</inkml:trace>
  <inkml:trace contextRef="#ctx0" brushRef="#br0" timeOffset="48315.26">18881 3979 0,'0'0'0,"0"-42"0,21 0 0,0-1 0,-21 1 15,21 0-15,-21-1 0,21 1 16,0 0-16,-21-1 0,0 1 0,22 0 16,-22-1-16,21 22 0,-21-21 0,0 21 15,0 42 1,-21 0-16,-1 21 16,1 1-16,0-1 0,21 0 0,-21 1 15,0-1-15,0 0 0,-1 22 16,1-22-16,0 22 0,0-22 0,0 22 15,0-22-15,-1 21 0,1-20 16,0-1-16,21 0 0,0 1 0,-21-22 16,21 21-16,-21-21 0,21 1 0,0-1 15,0 0-15,21-21 16,0 0-16,0 0 16,0-21-16,1 0 0,-1-1 15,0-20-15,0 21 0</inkml:trace>
  <inkml:trace contextRef="#ctx0" brushRef="#br0" timeOffset="48620.09">19092 3937 0,'0'0'0,"0"-21"0,0 0 0,0 42 31,-21 0-31,0 0 16,21 22-16,-21-22 0,21 21 0,-21 0 16,21-20-16,0 20 0,0-21 0,0 21 15,0-20-15,0 20 0,0-21 0,0 0 16,21-21-16,0 21 0,0-21 15,0 0-15,0 0 0,22 0 0,-22 0 16,21 0-16,1 0 0,-1 0 0,0 0 16,-21-21-16,22 0 0,-22 0 0,0 0 15,-21 0-15,0-1 0,0-20 16,0 21-16,0-21 0,-21 20 16,0-20-16,0 21 0,-1 0 0,1 0 15,-21 21-15,21-22 0,0 22 0,-22 0 16,22-21-16,0 21 0,0 0 0,0 0 15,-1 0-15,1-21 0,21 0 16,-21 0-16</inkml:trace>
  <inkml:trace contextRef="#ctx0" brushRef="#br0" timeOffset="48826.97">18521 3810 0,'0'0'0,"-21"0"0,-1 0 15,-20 0-15,63 0 32,22 0-32,-22 0 0,21 0 15,22 0-15,-22 0 0,0-21 0,1 21 16,20 0-16,-21-21 0,1 21 0,-22-21 16,21 21-16,1-22 0,-1 1 15,0 21-15,1-21 0,-1 0 16,21 0-16,1 21 0</inkml:trace>
  <inkml:trace contextRef="#ctx0" brushRef="#br0" timeOffset="49207.75">21040 3154 0,'0'0'16,"0"-21"-16,-22 0 0,1-1 0,0 1 0,0 0 15,0 0-15,0 21 0,-1-21 16,1 21-16,0-21 0,0 21 0,0 0 16,0 21-16,-1 0 0,-20 0 0,21 21 15,0 22-15,-22-1 0,22 1 16,0 21-16,21-1 0,-21 1 16,21 0-16,0 20 0,0 1 0,0 21 15,0-21-15,0 0 0,0 0 0,21 0 16,-21 21-16,0-22 0,0 1 0,0 21 15,0-21-15,0-21 0,-42 21 0,21-22 16,-1-20-16,1-1 0,0 1 0,0-22 16,21 0-16,0 1 0,0-22 0,0 0 15,0 0-15,0-42 16,0 0 0,0 0-16,0-22 0,0 22 0,0-21 15,0 0-15,21-1 0,0-20 16,0-1-16,-21 1 0,22-22 0</inkml:trace>
  <inkml:trace contextRef="#ctx0" brushRef="#br0" timeOffset="49471.6">20680 4001 0,'0'0'0,"-21"-43"0,21 1 0,-22 0 16,22-1-16,-21-63 16,21 64-16,21 21 0,1 0 15,20 0-15,-21-1 0,21 1 0,1 21 16,-1 0-16,0 0 0,1 0 0,-22 21 15,21 1-15,-21-1 0,1 0 0,-22 21 16,0 1-16,0-22 16,0 21-16,0 0 0,-22 1 0,1-22 15,0 21-15,-21 1 0,-1-1 0,1-21 16,21 21-16,-21-20 0,-1-1 0,22 0 16,0-21-16,0 21 0,0-21 0,42 0 31,0 0-31,0-21 15,21 0-15,1 0 0</inkml:trace>
  <inkml:trace contextRef="#ctx0" brushRef="#br0" timeOffset="49758.86">21315 3958 0,'21'0'0,"-21"-21"0,0 0 0,0 0 15,21 0-15,-21-1 16,21 1-16,-21 0 0,0 0 15,0 0-15,0 0 0,0-1 0,0 1 16,0 0-16,0 0 0,-21 21 16,0 0-16,0 0 0,0 0 0,-1 0 15,1 21-15,21 0 0,-21 0 16,0 1-16,0-1 0,21 21 0,-21-21 16,21 0-16,0 22 0,0-22 0,0 0 15,0 21-15,0-20 0,0-1 16,21-21-16,0 21 0,21 0 0,-21-21 15,1 0-15,20 0 0,-21 0 16,21 0-16,-20 0 0,20 0 0,0 0 16,-21-21-16,22 21 0,-22-21 0,21 0 15</inkml:trace>
  <inkml:trace contextRef="#ctx0" brushRef="#br0" timeOffset="50110.91">21823 3789 0,'0'0'0,"0"-21"0,0 0 16,0-1-16,0 1 31,21 21-15,0 0-16,0 21 15,0 1-15,1-1 0,-1-21 0,0 21 16,0 0-16,-21 21 0,0-20 0,21-1 16,-21 0-16,0 0 0,0 0 0,0 0 15,0 1-15,0-1 0,0 0 16,-21 0-16,0-21 0,21 21 15,-21-21-15,0 0 16,21-21-16,0 0 0,0 0 16,0 0-16,0-1 0,0 1 15,0 0-15,0-21 0,21 21 16,-21-22-16,21 22 0,0-21 0,0 21 16,0-22-16,1 22 0,-1 0 0,-21-21 15,21 42-15,0-22 0,0 1 0,0 21 16,1 0-16,-22-21 15,21 21-15,0 0 0,0 0 16,0 0-16,0 0 0</inkml:trace>
  <inkml:trace contextRef="#ctx0" brushRef="#br0" timeOffset="51379.46">22902 3344 0,'0'0'0,"0"-42"0,21 0 16,1-1-16,-22 1 0,21 21 0,-21-21 15,21 20-15,-21 1 0,0 0 0,0 0 16,0 0-16,0 0 0,-21 21 31,0 0-31,-1 21 0,1 0 16,0 21-16,0-21 0,0 22 0,0 20 15,-22 1-15,22-1 16,-21 1-16,21-1 0,-22 22 0,1 0 16,21-1-16,-22 1 0,1 21 0,21-22 15,-21 22-15,20 0 0,1 0 0,0 0 16,0 0-16,21-1 0,-21 1 0,0 0 16,-1-21-16,1-1 0,0 1 0,21 0 15,0-22-15,-21 1 0,21-1 16,0-20-16,0-1 0,0 0 0,0-21 15,21 22-15,0-22 0,0-21 16,1 0-16,-1 0 0,21 0 0,-21 0 16,22-21-16,-22 0 0,21-1 0,-21 1 15,22 0-15,-22-21 0,21 21 16,-21-22-16,0 1 0,-21 0 0,0-22 16,0 1-16,0-1 0,0 1 0,0-1 15,-21-21-15,0 1 0,0 20 0,0-20 16,0 20-16,-22 1 0,22-1 15,-21 1-15,21 20 0,-1 1 0,1 0 16,0-1-16,0 22 0,21 0 0,0 0 16,0 0-16,0-1 0,0 1 0,21 0 15,0 0-15,0 0 0,22 0 16,-22-1-16,21 1 16,1 0-16,-1 0 0,0 0 0,22-22 0,-22 22 15,0 0-15,1-21 0,-1 21 16,-21-1-16,22-20 0,-22 21 0,0 0 15,0 0-15,0-1 0,-21 1 16,0 0-16,-21 21 16,0 0-1,0 0-15,0 21 0,-1 0 0,1 1 16,0-1-16,21 0 0,-21 0 16,21 0-16,-21 0 0,21 1 0,0-1 15,0 0-15,0 0 0,21 0 16,0 0-16,21-21 0,-20 22 15,-1-22-15,21 0 0,-21 0 0,22 0 16,-22 0-16,21 0 0,-21 0 16,0 0-16,22-22 0,-22 22 0,0-21 15,0-21-15,0 21 0,1 0 0,-22-22 16,21 1-16,-21 21 0,0-22 0,0 22 16,0-21-16,-21 21 0,-1 0 15,1 21-15,0-22 0,0 22 0,0 0 16,-22 0-16,22 0 0,0 22 0,-21-1 15,21-21-15,-1 21 0,22 0 16,0 0-16,0 0 0,0 1 16,0-1-16,22 0 0,-1-21 15,0 21-15,0-21 0,0 0 0,22 0 16,-22 21-16,0-21 0,21 0 16,-21 0-16,1 0 0,-1 0 15,0 0-15,0-21 0,0 21 0,0-21 16,1 0-16,-22 0 0,21 21 0,-21-22 15,21 1-15,-21 0 0,0 0 16,21 21 0,0 0-16,0 0 15,-21 21-15,22 0 0,-22 0 16,21 1-16,-21-1 0,21 0 0,0 0 16,-21 0-16,0 22 0,21-22 15,-21 0-15,21 0 0,-21 0 16,0 0-16,0 1 15,0-44 17,0 1-32,0 0 0,0 0 15,0 0-15,0 0 0,0-1 0,0-20 16,22 21-16,-1 0 0,-21-22 0,21 1 16,-21 21-16,21 0 0,0-22 0,0 22 15,1 21-15,-1-21 0,0 21 16,0 0-16,0 0 0,0 0 15,1 0-15,-1 0 0,0 0 0,0 21 0,0-21 16,0 21-16,1 1 0,-1-22 0,0 21 16,0 0-16</inkml:trace>
  <inkml:trace contextRef="#ctx0" brushRef="#br0" timeOffset="51963.12">24215 3598 0,'0'0'0,"0"22"62,-22-1-62,22 0 16,-21 0-16,21 0 0,0 0 0,0 1 16,-21-1-16,0 0 15,21 0-15,0 0 0,0 0 0,0 1 16,-21-1-16,0-21 31,21-21-15,0-1-16,0 1 15,0 0-15,0-21 0,21 21 16,21-1-16,-21 1 0,0-21 0,1 21 16,20-22-16,-21 22 0,0 0 0,22 0 15,-22 0-15,0 21 0,0 0 16,0 0-16,0 0 0,1 0 16,-22 21-16,21 0 0,-21 0 15,0 0-15,0 1 0,0 20 0,0-21 16,0 0-16,0 0 0,0 1 0,0-1 15,0 0-15,-21 0 16,21 0-16,0 0 0,0 1 0,-22-1 16,1-21-1,21-21 1,0-1-16,0 1 16,0 0-16,0 0 0,21 0 0,1 0 15,-1-1-15,0 1 0,21-21 16,1 21-16,-1-22 0,0 22 0,22-21 15,-22 21-15,0 0 0,1 21 0,-1 0 16,0 0-16,-20 0 0,-1 0 0,0 21 16,0 0-16,0 0 0,-21 21 15,21-20-15,-21 20 0,0-21 16,0 21-16,0-20 0,0 20 0,0-21 16,-21 21-16,0-20 0,0 20 0,0-21 15,0 0-15,21 22 0,-22-43 16,22 21-16,-21 0 0,0 0 0</inkml:trace>
  <inkml:trace contextRef="#ctx0" brushRef="#br0" timeOffset="53104.91">2053 5757 0,'0'0'0,"0"-21"16,0 0-1,0 0-15,0 0 0,21 0 16,22-1-16,-22 1 0,0-21 16,0 21-16,21 0 0,-20-1 0,-1-20 15,0 21-15,0 0 0,-21-22 0,0 22 16,0 0-16,0 0 15,-21 0-15,0 0 0,-22-1 0,1 22 16,0 0-16,-1 0 0,1 0 0,-21 0 16,-1 0-16,22 22 0,-22-1 15,1 0-15,20 0 0,-20 0 0,21 0 16,20 22-16,1-22 0,0 21 16,21-21-16,0 22 0,0-1 0,21 0 15,0 1-15,22-22 0,-22 21 16,21 1-16,1-1 0,-22 0 0,21 1 15,0-1-15,1 0 0,-1 1 16,0-22-16,1 21 0,-1 0 0,0 1 16,-20-1-16,-1 0 0,21 1 15,-42-1-15,0 0 0,0-20 0,-21 20 16,0-21-16,0 21 0,-22-20 0,1-22 16,0 21-16,-22-21 0,1 0 15,-1 0-15,1 0 0,-1 0 0,1-21 16,-1-1-16,1 1 0,-1 0 15,22 0-15,-22-21 0,22-1 0,21 22 16,-22-21-16,22-1 0,0 1 16,0 0-16,0-1 0,21 1 0,0 0 15,0-1-15,0 1 0,21 21 16,0-21-16,21 20 0,1 22 16,-1-21-16,0 21 0,1 0 0,20 0 15,-20 21-15,-1-21 0,0 22 16,22-1-16,-43 0 0,21 0 0,1 0 15,-22 22-15,21-22 0,-21 0 0,0 0 16</inkml:trace>
  <inkml:trace contextRef="#ctx0" brushRef="#br0" timeOffset="54320.05">2434 6329 0,'0'0'0,"21"-21"16,106-22-16,-106 43 15,22-21-15,-22 0 0,0 0 0,0-21 16,-21 20-16,0 1 0,0 0 16,0-21-16,-21 42 0,-21-21 0,21-1 15,-1 22-15,1 0 0,-21 0 0,21 0 16,-22 0-16,1 22 0,21-1 16,-21 0-16,20 21 0,-20-21 0,21 1 15,0 20-15,0-21 0,-1 21 0,1 1 16,21-22-16,0 0 15,0 21-15,0-20 0,0-1 0,0 0 16,21-21-16,1 0 0,-1 0 16,0 0-16,0 0 0,21 0 15,-20 0-15,-1-21 0,21 0 0,-21-1 16,22 1-16,-22 0 0,0 0 0,0 0 16,0 0-16,0-1 0,-21 1 15,0-21-15,22 21 0,-22 0 0,21-1 16,-21 1-16,0 0 0,-21 42 31,21 0-15,-22 22-16,22-22 0,0 0 0,0 0 15,0 22-15,0-22 0,0 0 16,0 0-16,0 0 0,0 0 0,0 1 16,22-22-16,-1 21 15,0-21-15,0 0 16,0 0-16,0-21 0,1-1 0,-1 22 15,21-21-15,-21 0 0,0 0 0,1 0 16,-1 0-16,-21-1 0,21 1 0,0 0 16,-21 0-16,0 0 0,0 0 15,0-1-15,0 44 32,0-1-17,0 0-15,0 0 0,0 0 0,0 0 16,0 1-16,-21-1 0,21 0 15,0 0-15,0 0 0,0 0 0,0 1 16,-21-22-16,42-22 31,0 22-31,0-21 16,-21 0-16,21 0 0,1 0 16,-22 0-16,21-1 0,0 1 0,0 0 15,-21 0-15,21 21 0,-21-21 16,0 0-16,21 21 0,1 0 0,-22 21 31,0 0-31,0 0 16,0 0-16,0 0 0,0 1 0,21-1 15,-21 0-15,0 0 16,21-21-16,-21 21 0,0 0 0,21-21 16,-21 22-16,21-22 0,0 0 15,1 0-15,-1 0 0,0-22 16,0 1-16,0 0 15,0 0-15,1 21 0,-1-21 0,0 0 16,0-1-16,-21 1 0,21 21 0,-21-21 16,21 0-16,1 21 0,-22-21 15,0 42 17,0 0-32,0 0 0,0 0 15,0 1-15,0-1 0,0 0 16,21 0-16,0 0 0,0 0 15,0 1-15,0-22 0,1 21 0,-1-21 16,0 0-16,0 0 0,21 0 0,-20 0 16,-1 0-16,21 0 0,-21 0 15,0-21-15,22-1 0,-22 22 0,0-21 16,0 0-16,0 0 0,1 21 0,-1-21 16,0 0-16,-21-1 0,0 1 15,0 0-15,0 0 0,0 0 0,0 0 16,-21 21-1,0 0-15,-1 0 0,1 0 0,0 21 16,0-21-16,0 21 0,0 0 0,21 21 16,-22-20-16,22-1 0,0 21 0,0-21 15,0 0-15,0 22 0,0-22 16,22 0-16,-1 0 0,0 0 0,0-21 16,0 0-16,22 0 0,-22 0 0,21 0 15,0 0-15,1 0 0,20-21 16</inkml:trace>
  <inkml:trace contextRef="#ctx0" brushRef="#br0" timeOffset="55000.65">6308 5821 0,'0'0'15,"0"-21"-15,21 0 0,-21-22 0,21 22 16,-21-21-16,0 21 0,0-1 0,0-20 16,0 21-16,-21 21 0,0-21 0,-1 21 15,1 0-15,-21 0 0,21 21 0,-22-21 16,1 42-16,0-21 0,-1 22 16,1-1-16,0 22 0,-1-1 0,1-21 15,21 22-15,-21-1 0,-1 1 16,1-1-16,0-20 0,20 20 0,22 1 15,0-22-15,0 0 0,0 1 16,22-1-16,-1 0 0,21-20 0,-21-1 16,22 0-16,-1-21 0,0 0 0,1 0 15,-1 0-15,21 0 0,-20-21 0,-1 0 16,22-1-16,-22 1 0,21-21 0,1 21 16,-1-22-16,1 1 0,-1 0 15,-20-22-15,-1 22 0,0-22 0,1 22 16,-22-21-16,0-1 0,-21 1 0,0-1 15,0 1-15,-21-1 0,-21 1 0,-22-1 16,22 22-16,-22-1 16,-20 22-16,20 0 0,-21 0 0,22 21 15,-22 0-15,1 0 0,20 21 0,-21 0 16,22 0-16,-1 1 0,22 20 0,-21-21 16,41 21-16,1 1 0,21-22 15,0 21-15,0 1 0,0-22 0,21 21 16,22-21-16,-1 0 0,22 1 0,-1-22 15,1 0-15,20 0 0,-20 0 0,20 0 16,1-22-16,0 22 0,-1-21 16,22 0-16</inkml:trace>
  <inkml:trace contextRef="#ctx0" brushRef="#br0" timeOffset="55320.66">7281 5228 0,'0'-21'0,"0"42"0,0-84 16,0 42-16,-21-1 0,0 1 0,0 21 15,-22 0-15,22 0 0,0 21 0,-21 22 16,21-22-16,-22 21 0,22 22 16,-21-22-16,21 22 0,-1-1 0,1 22 15,0-1-15,-21 1 0,21 0 0,21-1 16,-22 1-16,1 21 0,0 0 0,0 0 16,0-1-16,0 1 0,-1 21 0,22-21 15,-21 21-15,0-21 16,0 21-16,0-21 0,0 21 0,-1-21 15,1-1-15,0-20 0,0 0 0,0-1 16,0 1-16,21-21 0,-22-1 0,22 1 16,0-22-16,0 0 0,0-21 0,0 1 15,0-1-15,0-42 16,0-1-16,0-20 0,0 21 16,0-21-16,22-22 0,-1 22 0,-21-22 15,21 1-15,0-22 0,0 22 0</inkml:trace>
  <inkml:trace contextRef="#ctx0" brushRef="#br0" timeOffset="55619.49">6689 6625 0,'0'0'0,"0"-63"0,0-1 15,0 22-15,0-22 0,0 22 0,21-21 16,-21 20-16,0 1 0,21 21 0,0-22 16,0 1-16,22 21 0,-22-21 15,21 20-15,0 1 0,1 21 0,-1-21 16,0 21-16,1 0 0,-1 0 0,-21 21 15,22-21-15,-22 21 0,0 1 0,0-1 16,-21 0-16,0 0 0,0 21 16,0-20-16,0-1 0,-21 0 0,0 0 15,-22 21-15,22-20 0,-21-1 0,21 0 16,-22 0-16,22 0 0,-21 0 16,21 1-16,0-22 0,-1 21 0,1-21 15,42 0 16,1 0-31,-1 0 0,21-21 16,-21-1-16,0 1 0,22 0 0,-22 0 16</inkml:trace>
  <inkml:trace contextRef="#ctx0" brushRef="#br0" timeOffset="56211.15">7366 6223 0,'21'0'31,"0"0"-16,0-21-15,1 21 0,-22-21 0,42 0 16,-21 21-16,0-22 0,0 1 16,22 0-16,-22 0 0,21 0 0,-21 0 15,1-1-15,20 1 0,-42 0 0,21-21 16,-21 21-16,0-1 0,0 1 0,0 0 16,-21 21-16,0 0 0,0 0 15,-1 0-15,1 0 0,0 21 16,0 0-16,-21 1 0,20-1 15,1 21-15,0-21 0,21 22 0,-21-22 0,0 21 16,21-21-16,0 22 0,0-22 0,0 0 16,0 0-16,0 0 15,0 0-15,21 1 0,0-22 16,21 0-16,-20 0 0,20 0 0,0 0 16,-21 0-16,22 0 0,20-22 0,-20 1 15,-1 21-15,0-21 0,1 0 0,-1 0 16,0 0-16,1-1 0,-22 1 15,0 0-15,0 0 0,-21-21 0,21 20 16,-21 1-16,0 0 0,0 0 0,0 0 16,-21 21-16,0 0 0,21-21 0,-21 21 15,0 0-15,-1 0 0,1 21 16,21 0 0,0 0-16,0 0 0,0 0 15,0 1-15,0-1 0,21 0 0,1 0 16,-22 0-16,21 0 0,0 1 0,0-1 15,0 21-15,0-21 0,1 0 0,-1 1 16,0-1-16,0 0 0,0 0 0,0 0 16,1-21-16,-1 0 15,0 0-15,0 0 0,0 0 16,0 0-16,1 0 0,-1-21 0,0 0 16,0 0-16,0 21 0,0-21 15,1-1-15,-1 1 0,0 0 0,0 0 16,0 0-16,0 0 0,22-22 0,-22 22 15</inkml:trace>
  <inkml:trace contextRef="#ctx0" brushRef="#br0" timeOffset="57764.74">8848 5948 0,'21'-21'0,"-42"42"0,63-63 16,-42 20-16,0 1 0,0 0 0,-21 21 31,0 0-31,-22 0 0,22 21 0,0-21 16,-21 21-16,20 1 0,-20 20 15,21-21-15,0 0 0,-22 0 16,22 22-16,0-22 0,21 0 0,-21 21 0,21-20 15,-21-1-15,21 0 0,0 0 16,0 0-16,0 0 0,0 1 0,21-22 16,0 21-16,0-21 0,0 0 15,1 0-15,-1 0 0,0 0 16,21-21-16,-21-1 0,1 1 16,-1 0-16,0 21 0,-21-21 0,21-21 15,0 20-15,-21 1 0,0-21 0,0 21 16,0 0-16,0-22 0,0 22 0,0 0 15,0 0-15,0 0 0,-21 21 32,0 21-32,21 0 0,0 0 15,0 0-15,-21 0 0,21 1 16,0-1-16,0 21 0,0-21 0,0 0 16,0 1-16,21-1 0,-21 0 0,21 0 15,0 0-15,0-21 0,1 21 0,20-21 16,-21 0-16,0 0 0,22 0 0,-22 0 15,21 0-15,-21 0 0,22-21 16,-22 21-16,21-21 0,0 0 0,-20 0 16,-1-22-16,21 22 0,-21-21 0,22 21 15,-22-22-15,0 1 0,0-21 0,0-1 16,0 22-16,1-22 0,-1 1 0,-21-1 16,21 1-16,-21 20 0,21-20 0,-21 21 15,0 20-15,0 1 0,0 0 16,0 0-16,-21 42 15,0 0-15,0 0 16,-1 22-16,1-1 0,21 0 0,-21 1 16,0 20-16,21-20 0,-21 20 0,21 1 15,-21-22-15,21 21 0,0-20 16,0-1-16,0 0 0,0 1 0,0-1 16,0 0-16,0-20 0,0-1 0,21 0 15,-21 0-15,21 0 0,0-21 0,0 0 16,0 21-16,22-21 0,-22 0 15,0 0-15,0-21 0,0 21 16,1-21-16,-1 0 0,0 21 0,0-21 16,21 0-16,-20-1 0,-1-20 15,0 21-15,-21 0 0,21 0 0,0-1 16,-21 1-16,0 0 0,0 42 31,0 0-31,0 1 0,0-1 16,0 0-16,0 0 0,0 0 0,0 0 15,0 1-15,0-1 0,0 0 0,21 0 16,1 0-16,-1-21 0,-21 21 16,21-21-16,0 0 0,0 22 0,0-22 15,1 0-15,-1 0 0,0 0 0,0 0 16,21 0-16,-20-22 0,-1 22 16,0-21-16,0 21 0,0-21 0,0 0 15,1 0-15,-1 0 0,0-1 0,0 1 16,-21 0-16,0 0 0,0 0 15,21 21 1,-21 21 0,0 0-16,-21 0 15,21 0-15,-21 1 0,21-1 16,0 0-16,0 0 0,0 0 0,0 0 16,0 1-16,0-1 0,21-21 15,0 21-15,0-21 0,1 0 0,-1 0 16,0 0-1,0 0-15,0 0 0,0 0 0,1 0 16,-1 0-16,0 0 0,0-21 0,-21 0 16,0-1-16,0 1 0,0 0 15,0 0-15,0 0 0,0 0 0,0-1 16,0 1-16,-21 0 0,21 0 0,-21 0 16,0 0-16,21-1 0,0 1 0,-22 21 15,22-21-15,-21 0 0,21 0 16,0 0-16,0-1 15,21 22-15,1 0 16,-1 0-16,0 0 0,0 0 0,0 0 16,0 0-16,1 0 15,-1 0-15,0 22 0,0-1 0,0 0 16,0-21-16,-21 21 0,0 0 16,22 0-16,-22 1 0,21-1 0,-21 0 15,0 0-15,0 0 0,0 0 0,0 1 16,0-1-16,0 0 0,0 0 15,0 0-15,0 0 0,0 1 16,0-44 31,0 1-31,21 0-16,0 0 0,0 0 15,0-22-15,1 22 0,-1 0 0,0-21 16,0 21-16,21-1 0,-20-20 0,-1 21 15,0 0-15,0 0 0,21 21 0,-20 0 16,-1 0-16,0 0 0,0 0 16,0 21-16,-21 0 0,0 0 15,0 21-15,0-20 0,21-1 0,-21 21 16,0-21-16,0 0 0,0 1 0,0-1 16,0 0-16,0 0 0,0 0 0,0 0 15,0 1-15,-21-22 0,21 21 16,-21-21-16,0 0 15,0 0 1,0-21 0,-1-1-16,22 1 0,-21 0 15,21 0-15</inkml:trace>
  <inkml:trace contextRef="#ctx0" brushRef="#br0" timeOffset="57951.66">10943 5694 0,'0'0'0,"-21"0"16,0 0-16,0 0 16,-1 0-16,1 0 15,0 0 1,0 0 0,0 0-1,0 0-15,-1 0 0,1 0 16,0 0-16</inkml:trace>
  <inkml:trace contextRef="#ctx0" brushRef="#br0" timeOffset="58135.55">9440 5863 0,'0'0'0,"-42"21"16,0-21-16,-22 22 15,85-22 1,0 0-16,1 0 0,20 0 15,-21 0-15,21 0 0,1-22 16,-1 22-16,0 0 0,1-21 0,-1 21 16,-21-21-16,22 21 0,-1-21 0,-21 21 15</inkml:trace>
  <inkml:trace contextRef="#ctx0" brushRef="#br0" timeOffset="59461.79">12446 6371 0,'0'-21'31,"0"0"-15,21 21-16,0-21 0,0 0 16,1-1-16,-1 1 0,0 0 0,0 0 15,0 0-15,0-22 0,1 22 0,20-21 16,-21 21-16,21-22 0,-20 1 0,20 0 15,-21-1-15,0 1 0,0 0 16,-21-1-16,0 1 0,0 21 0,0 0 16,-21 0-16,0 21 0,0 0 0,0 0 15,-22 0-15,22 0 0,0 0 0,0 0 16,0 0-16,0 21 0,21 0 0,0 0 16,0 0-16,0 0 15,0 1-15,21-1 0,0 0 0,0-21 16,0 21-16,0 0 0,22 0 15,-22 1-15,0-1 0,0-21 0,0 21 16,1 0-16,-22 0 0,0 0 0,0 1 16,0-1-16,0 0 0,0 0 15,-22 0-15,1 0 0,21 1 16,-21-22-16,21 21 0,0 0 0,0 0 16,0 0-1,21-21-15,0 0 0,1 0 16,-1 0-16,0 0 0,21 0 15,1 0-15,-1-21 0,-21 0 0,21 21 0,1-21 16,20 0-16,-20 21 0,-1-22 16,0 1-16,1 0 0,-1 0 15,-21 0-15,21 0 0,-20-1 0,-1 1 16,-21-21-16,0 21 0,0 0 0,0-1 16,0 1-16,0 0 0,-21 21 15,-1 0-15,1 0 16,0 0-16,-21 0 0,21 0 15,-1 21-15,-20 0 0,21 1 0,0 20 16,0-21-16,21 0 0,-22 0 0,22 1 16,-21 20-16,21-21 0,0 0 0,0 0 15,0 1-15,0-1 0,21-21 0,1 21 16,-1-21-16,0 21 0,21-21 16,-21 0-16,22 0 0,-22 0 0,21 0 15,-21 0-15,22 0 0,-1 0 0,0 0 16,1 0-16,-1-21 0,0 21 15,1-21-15,20 0 0,-20 21 0,-22-22 16,21 1-16,0 0 0,-20 0 0,-1 0 16,0 21-16,0-21 0,0-22 0,-21 22 15,0 0-15,0 0 0,0 0 0,0-1 16,0 1-16,0 0 0,0 0 0,-21 0 16,0 0-16,21-1 15,-21 22-15,0-21 16,-1 21-16,1 0 0,21 21 15,0 1-15,-21-1 0,21 0 16,0 21-16,0 1 0,0-22 0,0 21 16,21 0-16,0 1 0,1 20 0,-22-20 15,21-1-15,0 21 0,0 1 0,-21 21 16,0-22-16,0 22 0,0-22 16,0 22-16,0 0 0,0-1 0,0 1 15,-21 0-15,0-1 0,0-20 0,-22 20 16,22-20-16,0-1 0,0 1 15,0-1-15,-1-20 0,1 20 0,21-20 0,0-22 16,-21 21-16,21-21 0,0 0 16,0 1-16,0-1 0,21-42 31,-21-1-31,21 1 0,-21 0 16,22 0-16,-1-21 0,0-1 0,0 1 15,0 0-15,0-22 0,1 1 0,-1-22 16,21 21-16,-21-20 0,22-1 0</inkml:trace>
  <inkml:trace contextRef="#ctx0" brushRef="#br0" timeOffset="59759.64">14351 6075 0,'0'0'0,"0"-42"0,0-1 0,0 22 0,0-21 16,-21 21-16,21-1 0,0-20 16,0 21-16,0 0 0,0 0 0,0-1 15,0 1-15,21 0 16,0 0-16,0 21 0,22 0 0,-22 0 15,21 0-15,-21 0 0,0 0 0,22 21 16,-43 0-16,21 0 0,-21 1 0,0 20 16,0-21-16,0 0 0,0 22 0,0-22 15,-21 0-15,0 0 0,-1 21 0,1-20 16,0-1-16,0-21 16,0 21-16,0 0 0,-1-21 0,1 0 0,0 21 15,0-21-15,42-21 31,0 21-31,0-21 16,1 0-16,-22 0 0,21 21 0,0-22 16,0 1-16,-21 0 0,21 21 15</inkml:trace>
  <inkml:trace contextRef="#ctx0" brushRef="#br0" timeOffset="60054.97">14605 5927 0,'63'0'16,"-41"0"-16,-1 0 0,0 0 0,0 0 15,0 0-15,22 0 0,-22-21 16,21-1-16,-21 1 0,0 21 16,22-21-16,-22 0 0,-21 0 0,21 0 15,-21-22-15,21 22 0,-21 0 0,0 0 16,0 0-16,0-1 0,0 1 0,0 0 16,-21 21-16,0 0 0,0 0 15,0 21-15,-1 0 0,1 1 0,0 20 16,0-21-16,0 21 0,21-20 15,0 20-15,-21-21 0,21 21 0,0-20 16,0 20-16,0-21 0,0 0 0,0 0 16,0 1-16,0-1 0,21 0 0,0-21 15,0 21-15,21-21 0,-20 0 16,20 0-16,0 0 0,1 0 0,20 0 16,1 0-16,-22 0 0,21-21 0,1 21 15</inkml:trace>
  <inkml:trace contextRef="#ctx0" brushRef="#br0" timeOffset="60738.58">15684 5821 0,'0'0'0,"0"-21"0,0-22 16,0 22-16,-21 0 0,0 0 0,0 0 15,0 0-15,-22 21 0,22 0 0,0 0 16,0 0-16,0 0 0,-22 0 16,22 21-16,-21 0 0,21 21 0,0-21 15,-1 1-15,1 20 0,0-21 16,0 0-16,21 22 0,-21-22 0,21 0 15,0 0-15,0 0 0,0 0 0,0 1 16,21-1-16,0 0 0,0-21 0,0 0 16,22 21-16,-22-21 0,0 0 0,21 0 15,-20 0-15,-1 0 0,21-21 16,-21 21-16,0-21 0,1 0 0,-1 21 16,0-22-16,0 1 0,0 0 0,-21-21 15,0 21-15,0-1 0,0-20 0,0 21 16,0-21-16,0 20 0,0 1 15,0 0-15,0 0 0,0 42 16,0 0 0,0 0-16,-21 1 0,21-1 15,-21 21-15,21-21 0,0 0 0,0 22 16,0-22-16,0 0 0,0 0 0,0 0 16,0 1-16,21-1 0,0 0 0,-21 0 15,21-21-15,1 0 0,-1 21 0,0-21 16,0 0-16,0 0 0,0 0 0,22 0 15,-22-21-15,0 21 0,0-21 0,22 0 16,-22 0-16,0-1 0,0 1 16,0 0-16,0-21 0,1 21 0,-1-22 15,0 1-15,0 0 0,-21-1 0,21-20 16,0 20-16,1-20 0,-22 21 16,21-22-16,-21 22 0,21-1 0,-21 1 15,0 21-15,0 0 0,0 0 0,0 42 31,-21 0-31,21 0 0,-21 21 16,-1-20-16,22 20 0,-21 0 0,0 22 16,0-22-16,21 0 0,0 1 0,-21 20 15,21-20-15,-21-1 0,21 0 0,0-21 16,0 22-16,0-22 0,0 21 0,0-21 16,21 1-16,0-1 15,0-21-15,0 21 0,0-21 16,1 0-16,-1 0 15,0-21-15,0 0 0,-21-1 16,0 1-16,0 0 0,0 0 0</inkml:trace>
  <inkml:trace contextRef="#ctx0" brushRef="#br0" timeOffset="60911.48">16087 5757 0,'0'0'0,"-22"0"0,1 0 0,0 0 15,0 0-15,0 0 0,42 0 31,0 0-31,0 0 16,22 0-16,-22 0 0,0 0 0,21 0 16,1 0-16,-22 0 0,21 0 0,-21 0 15,22 0-15,-1 0 0,-21 0 0,21 0 16,-20 0-16,-1 0 0</inkml:trace>
  <inkml:trace contextRef="#ctx0" brushRef="#br0" timeOffset="61222.83">16531 5906 0,'0'0'15,"0"21"-15,0 21 16,21-42 0,0 0-16,1 0 15,-1 0-15,0 0 0,0-21 16,21 0-16,-20 21 0,-1-21 0,0-1 16,0 22-16,0-21 0,0 0 15,1 0-15,-22 0 0,0 0 0,0-1 16,0 1-16,0 0 15,-22 21-15,1 0 0,0 0 16,0 21-16,0 0 0,0 1 16,-1-1-16,1 0 0,0 0 0,0 21 15,0-20-15,21-1 0,-21 0 0,21 0 16,0 0-16,0 0 0,0 1 0,0-1 16,21 0-16,0-21 0,21 21 15,-21-21-15,22 0 0,-1 0 16,0 0-16,1 0 0,-1 0 0,0 0 15,22 0-15,-22 0 0,22 0 0</inkml:trace>
  <inkml:trace contextRef="#ctx0" brushRef="#br0" timeOffset="62487.95">17589 5927 0,'0'0'0,"0"-43"0,0-41 16,0 63-1,-21-1-15,0 1 0,0 21 0,0 0 16,0 0-16,-1 0 0,-20 0 15,21 0-15,-21 0 0,20 0 16,-20 21-16,21 1 0,-21-1 0,20 0 16,-20 0-16,21 0 0,0 22 0,0-22 15,21 0-15,0 0 0,0 21 0,0-20 16,0-1-16,0 0 0,0 0 0,0 0 16,21-21-16,0 21 0,0-21 0,0 0 15,0 22-15,1-22 0,20 0 0,-21 0 16,0 0-16,0 0 0,22 0 0,-22 0 15,0-22-15,21 22 0,-20-21 0,-1 0 16,21 0-16,-21-21 0,0 20 16,22-20-16,-22 0 0,0-1 0,0 1 15,0-21-15,22-1 0,-22 1 0,0-1 16,0 22-16,0-22 0,-21 1 16,22 20-16,-1-20 0,0 21 0,-21-1 15,21 22-15,-21-21 0,0 21 16,0-1-16,0 44 15,-21-1 1,0 0-16,0 21 0,21-21 0,-22 22 16,1-1-16,21 22 0,-21-22 0,21 0 15,-21 22-15,21-22 0,-21 0 0,21 22 16,0-22-16,0 1 0,0-1 16,0 0-16,0-21 0,0 22 0,0-22 15,0 0-15,21 0 0,0 0 0,0 1 16,0-22-16,1 0 15,-1 0-15,0 0 0,0 0 0,21 0 16,-20 0-16,-1-22 0,21 1 0,-21 0 16,0 0-16,22 0 0,-22-22 0,0 1 15,21 0-15,-20-1 0,-1 1 16,0-21-16,21 20 0,-21-20 0,1 20 16,-1-20-16,-21 21 0,21-1 0,-21 1 15,21 21-15,-21 0 0,0-1 0,0 1 16,-21 42 15,0 1-31,0-1 0,-1 21 0,22 0 16,-21 1-16,0-1 0,21 0 15,0 1-15,-21-1 0,0 0 0,21 22 16,0-22-16,-21 1 0,21-1 0,0 0 16,0-21-16,0 22 0,0-22 0,0 0 15,0 21-15,21-20 0,0-22 0,-21 21 16,21 0-16,0-21 0,0 0 0,1 0 15,-1 0-15,0 0 16,21 0-16,-21-21 0,1 21 0,-1-21 16,0 21-16,0-22 0,21 1 15,-20 0-15,-1 0 0,-21 0 0,21 0 0,-21-1 16,21 1-16,-21 0 0,0 42 47,0 0-47,-21-21 15,21 22-15,0-1 0,0 0 0,0 0 16,0 0-16,0 0 16,21-21-16,0 22 15,0-22-15,1 0 0,20 0 16,-21 0-16,0 0 0,0 0 0,1 0 16,-1-22-16,0 22 0,0-21 0,0 0 15,0 0-15,1 0 16,-1 0-16,-21-1 0,0 1 0,21 0 15,-21 0-15,0 0 0,0 0 16,-21 21 0,0 21-16,-1 0 15,22 0-15,-21 0 0,0 0 0,0 1 16,0 20-16,21-21 0,-21 21 0,-1 1 16,1-1-16,0 0 0,21 1 15,0 20-15,-21 1 0,21-1 0,-21 1 16,21-1-16,-21 22 0,21-22 15,0 1-15,0-1 0,0 22 0,-22-21 16,22-1-16,-21 1 0,21-22 0,0 21 0,0-20 16,-21-1-16,0 0 0,21-20 15,-21-1-15,0 0 0,-1 0 0,-20-21 16,21 0-16,0 0 0,0 0 16,-1 0-16,-20-21 0,21 21 0,0-21 15,-22 0-15,22-1 0,0 1 0,0 0 16,0 0-16,0 0 0,-1 0 0,22-1 15,-21 1-15,21-21 0,0 21 0,0-22 16,0 1-16,0 0 0</inkml:trace>
  <inkml:trace contextRef="#ctx0" brushRef="#br0" timeOffset="63995.45">20108 5736 0,'0'0'0,"21"0"15,1 21-15,-1-21 0,0 0 16,0 0-16,21 0 0,-20 0 0,20-21 16,0 0-16,1 0 0,-1 0 0,0 0 15,1-1-15,-1 1 0,21-21 0,-20 21 16,-22-22-16,21 1 0,-21 0 16,22 21-16,-22-22 0,0 1 0,-21 0 15,0-1-15,0 1 0,0 0 16,0 20-16,0-20 0,0 21 0,0-21 0,-21 20 15,0 22-15,21-21 0,-21 21 16,-1 0-16,1 21 16,21 1-16,0-1 0,-21 21 0,0 0 15,0 1-15,0-1 0,21 22 0,-22-1 16,1 22-16,-21-1 0,21 1 0,0 21 16,-1-21-16,1 20 0,0 1 0,0 0 15,0 21-15,21-21 0,-21 0 0,-1 21 16,22-21-16,-21-22 0,0 22 0,0 0 15,0-21-15,0-1 0,-1 1 0,1 0 16,21-1-16,-21-20 0,21-1 0,-21 1 16,0-22-16,21 0 0,0 1 0,0-1 15,-21-21-15,21 0 0,0 1 0,0-1 16,21-21 0,0-21-16,21 21 0,1-43 15,-1 22-15,0 0 0,1-21 0,-1-1 16,21 1-16,-20-22 0,-1 1 0,0-1 15,1 1-15,-1-22 0,-21 22 0,0-22 16,1 0-16,-22 1 0,0-1 0,0 0 16,0 1-16,-22-1 0,-20 0 0,21 22 15,-21-1-15,20 1 0,-20 21 16,0-1-16,21 1 0,-22 21 0,22 0 16,-21-1-16,21 1 0,-1 0 0,1 21 15,21-21-15,0 0 0,0 0 16,0-1-16,43 22 0,-22-21 15,0 0-15,21 0 0,1 0 0,-1 0 16,21-1-16,-20 1 0,-1 0 0,22-21 16,-22 21-16,0-1 0,-21 1 0,22 21 15,-22-21-15,0 0 0,0 21 16,0 0-16,1-21 0,-22 42 47,-22 0-47,1-21 0,0 21 0,21 0 15,-21 1-15,21 20 0,-21-21 16,21 0-16,0 0 0,0 22 16,0-22-16,0 0 0,0 0 0,0 0 15,21 1-15,0-1 0,0 0 0,0-21 16,22 0-16,-22 21 0,0-21 0,21 0 16,1 0-16,-22 0 0,21-21 0,1 21 15,-1-21-15,0 0 0,-21-1 0,22 1 16,-22 0-16,-21-21 0,0 21 0,0-22 15,0 22-15,0-21 0,0 21 0,0-22 16,-21 22-16,0 0 0,-1 0 16,-20 0-16,21 21 0,0 0 15,-22 0-15,22 0 0,-21 0 0,21 0 0,0 0 16,-1 21-16,1 0 0,0 0 16,42-21-1,0 0-15,1 21 0,-1-21 16,0 0-16,21 0 0,-21 0 15,22 0-15,-22 0 0,21-21 0,-21 21 16,22-21-16,-22 0 0,0 21 0,21-21 16,-20 21-16,-1 0 0,0-22 0,0 22 15,0 0-15,0 0 0,1 22 16,-1-1-16,-21 0 16,0 0-16,0 21 0,0-20 15,0-1-15,0 21 0,0-21 0,0 22 16,0-22-16,0 0 0,0 21 15,0-21-15,0 1 0,0-1 0,-21 0 16,21 0-16,0 0 0,0 0 16,0 1-16,0-44 31,0 1-31,0 0 0,0 0 16,21 0-16,-21 0 0,21-22 15,0 22-15,-21-21 0,42 21 0,-20-22 16,-1 1-16,0 0 0,21-1 0,-21 1 15,22 21-15,-22 0 0,21-1 16,-21 1-16,1 21 0,20 0 0,-21 0 16,0 21-16,0 1 0,1-1 0,-1 0 15,0 21-15,-21-21 0,21 22 16,0-1-16,-21-21 0,21 22 0,-21-22 16,0 21-16,0-21 0,0 0 0,0 1 15,0-1-15,0 0 0,0 0 0,0 0 16,0 0-16,22-21 31,-1 0-31,21 0 0,0-21 0,1 21 16</inkml:trace>
  <inkml:trace contextRef="#ctx0" brushRef="#br0" timeOffset="64515.02">23474 5673 0,'0'0'0,"0"-21"0,0-1 0,-21-41 16,21 21-16,0 20 15,0 1-15,0 0 0,21 0 0,0 0 16,0 0-16,21 21 0,-20 0 16,-1 0-16,21 0 0,-21 0 0,0 0 15,22 21-15,-22 0 0,0 21 0,0-21 16,0 22-16,-21-22 0,0 21 0,0 1 15,0-1-15,0-21 0,0 21 16,0 1-16,0-22 0,-21 21 16,0-21-16,21 1 0,-21-1 0,21 0 15,-21-21-15,0 21 0,-1-21 16,1 0 0,21-21-1,0 0-15,0 0 0,21-1 0,1 1 16,-1 0-16,0-21 0,0 21 15,21-22-15,-20 1 0,-1 0 16,21 20-16,0-20 0,-20 21 0,20-21 16,-21 20-16,21 22 0,-20-21 0,-1 21 15,0 0-15,0 0 0,0 21 0,-21 1 16,0-1-16,0 0 0,0 21 0,0 1 16,0-1-16,0-21 0,0 21 0,0 1 15,0-1-15,0 0 0,-21-20 16,21 20-16,0-21 0,-21 0 0,0 0 15,21 1-15,-21-1 0,-1-21 16,1 0-16,0-21 16,0-1-16,0 1 15</inkml:trace>
  <inkml:trace contextRef="#ctx0" brushRef="#br0" timeOffset="64714.91">23495 5228 0,'0'0'0,"-21"-21"16,0 21-16,-1 0 15,1 0 1,21 21 0,0 0-16,43-21 15,-22 22-15,0-22 0,0 0 16,21 0-16,1 21 0,-1-21 15,0 21-15</inkml:trace>
  <inkml:trace contextRef="#ctx0" brushRef="#br0" timeOffset="64894.8">24553 5334 0,'0'0'0,"21"0"15,-42 21 16,0 0-31,0 1 16,0-1-16,21 0 16,-21 0-16,-1 0 0,1-21 15,21 21-15,-21 1 0,0-1 0</inkml:trace>
  <inkml:trace contextRef="#ctx0" brushRef="#br0" timeOffset="67115.64">1863 8234 0,'0'0'16,"-43"0"0,22-21-16,21 0 0,0-1 15,0 1-15,0 0 0,0 0 16,0 0-16,0 0 0,0-1 0,21 1 16,0 0-16,-21 0 0,22 0 15,-1 0-15,0 21 0,0 0 0,0 0 16,0 0-16,1 0 15,-1 21-15,0 0 0,0 0 16,0 21-16,0-20 0,-21 20 0,22 0 16,-1 1-16,-21-1 0,0-21 0,0 21 15,0 1-15,0-22 0,0 21 16,0-21-16,0 1 0,0-1 0,0 0 16,0 0-16,0 0 0,0-42 31,0 0-16,0 0-15,0 0 16,0-1-16,0-20 0,0 21 16,0-21-16,0-1 0,21 1 0,0 0 15,0-1-15,0 1 0,1 0 0,20-1 16,-21 22-16,0 0 0,22 0 16,-22 0-16,0 21 0,0 0 0,0 0 15,0 0-15,1 0 0,-22 21 0,0 0 16,21 21-16,-21-21 0,0 1 15,0 20-15,0 0 0,0-21 0,0 22 16,21-22-16,-21 21 0,0-21 0,0 22 16,0-22-16,0 0 0,21 0 15,-21 0-15,21 1 0,-21-1 16,21-21-16,1 0 0,-1 0 16,0 0-16,0 0 0,0-21 15,0 21-15,1-22 16,-1 1-16,21 0 0,-21-21 0,0 21 15,1-22-15,-22 22 0,21-21 0,0-1 16,0 22-16,-21-21 0,0 21 0,21-22 16,-21 22-16,0 0 0,0 0 15,0 42 1,0 0-16,0 0 16,0 1-16,0-1 0,0 21 15,0-21-15,0 0 0,0 22 0,0-22 16,0 21-16,0-21 0,0 22 0,0-22 15,0 0-15,0 0 0,0 0 16,21 1-16,1-22 0,-1 21 16,0-21-16,0 0 0,0 0 0,0 0 15,1 0-15,-1 0 0,21-21 0,-21 21 16,0-22-16,1 1 0,-1 0 0,0 0 16,0 0-16,0 0 0,0-1 15,1-20-15,-1 21 0,-21-21 0,21 20 16,-21-20-16,0 21 0,0-21 0,0 20 15,0 1-15,0 0 0,0 42 32,0 0-17,0 1-15,-21-1 0,21 0 0,-21 21 16,21-21-16,-22 1 0,22 20 0,0-21 16,0 0-16,0 0 0,0 1 15,0-1-15,0 0 0,22 0 0,-1-21 16,0 0-16,0 0 0,0 0 0,0 0 15,1 0-15,20 0 0,-21 0 0,0-21 16,0 21-16,22-21 0,-22 0 16,0-1-16,0 1 0,0 0 15,-21 0-15,22 0 0,-22 0 0,21-22 16,-21 22-16,0 0 0,0 0 0,0 0 0,0-1 31,0 44-15,0-1-16,0 0 0,0 21 15,0-21-15,0 1 0,0 20 0,0-21 16,-21 21-16,21-20 0,0-1 16,0 21-16,-22-21 0,22 0 0,0 1 15,0-1-15,0 0 0,0-42 47,0 0-47,0-1 16,22 1-16,-1-21 0,-21 21 15,21 0-15,0-1 0,-21-20 0,21 21 16,0-21-16,1 20 0,-1 1 0,0 0 16,0 0-16,0 21 0,0 0 15,1 0-15,-1 0 0,0 0 16,0 0-16,-21 21 0,0 0 0,0 0 16,21 1-16,-21-1 0,0 0 0,21 0 15,-21 0-15,0 0 0,0 1 0,0-1 16,0 0-16,0 0 0,0 0 15,0 0-15,0 1 16,0-44 15,0 1-31,0 0 0,22-21 16,-1 21-16,0-1 16,0 1-16,0-21 0,0 0 0,1 20 15,-1-20-15,21 21 0,-21-21 16,22 20-16,-22 1 0,21 21 0,0-21 0,1 21 15,-1 0-15,-21 0 0,0 21 16,22-21-16,-22 21 0,-21 1 16,0-1-16,21 21 0,-21-21 0,0 22 0,0-22 15,0 21-15,0-21 0,0 22 0,-21-22 16,21 21-16,-21-21 0,0 22 16,21-22-16,0 0 0,-22 0 0,22 0 15,-21 0-15,21 1 16,21-22-1,1-22-15,-22 1 16,21 0-16,0 0 0,0 0 0</inkml:trace>
  <inkml:trace contextRef="#ctx0" brushRef="#br0" timeOffset="68127.22">5165 7578 0,'0'0'0,"-22"0"15,1 0 1,0 0-16,21 21 0,-21 0 16,21 0-16,0 0 0,0 1 0,-21 20 15,21-21-15,0 21 0,0 1 0,-21-1 16,21 0-16,0 1 0,0-1 0,0 22 16,-22-22-16,22 0 0,-21 1 15,21-1-15,-21 0 0,21-21 0,0 22 16,0-22-16,0 0 0,0 0 15,0 0-15,-21-21 0,21-21 32,0 0-17,0 0-15,0 0 0,0-22 16,0 22-16,21-21 0,-21 21 0,21-22 16,0 22-16,1-21 0,-1 21 0,21-22 15,-21 22-15,22 0 0,-1 0 0,0 21 16,1 0-16,-1 0 0,-21 0 15,21 0-15,-20 0 0,20 21 0,-21 0 16,0 0-16,0 1 0,-21-1 0,0 0 16,0 21-16,0-21 0,0 1 0,-21 20 15,0-21-15,0 0 0,0 22 16,-22-22-16,22 0 0,-21 0 0,21 0 0,0-21 16,-22 21-16,22-21 15,0 0-15,0 0 0,0 0 0,-1 0 16,1 0-16,0 0 15,21-21-15,-21 21 16,21-21-16,21 21 31,0 0-15,0 21-16,-21 0 0,22-21 16,-1 22-16,0-22 0,0 0 0,0 21 15,0-21-15,1 0 0,20 0 0,-21 0 16,21 0-16,1 0 0,-22 0 15,21 0-15,1 0 0,-1 0 0,-21 0 16,21-21-16,-20-1 0,20 1 16,-21 0-16,0 21 0,22-42 0,-22 21 15,0-1-15,0 1 0,-21-21 0,21 21 16,-21-22-16,21 1 0,-21 21 0,0-21 16,0 20-16,0 1 0,0 0 0,0 0 15,0 0-15,-21 42 16,21 0-1,-21 0-15,21 0 0,-21 22 0,21-22 16,0 21-16,0-21 0,0 22 0,0-22 16,0 21-16,0-21 0,0 1 15,0-1-15,0 0 0,0 0 0,0 0 16,21-21-16,0 0 0,-21 21 0,21-21 16,1 0-16,-1 0 15,0 0-15,0-21 0,0 21 0,0-21 16,1 0-16,-1 0 0,0 0 0,0-1 15,0 1-15,0-21 0,1 21 0,-1-22 16,0 22-16,0-21 0,0 21 0,0 0 16,-21-1-16,0 1 0,22 21 0,-22 21 31,0 1-31,0-1 0,0 0 0,0 21 16,0-21-16,0 22 0,0-22 15,0 0-15,0 21 0,0-20 0,21-1 16,-21 0-16,0 0 0,0 0 0,0 0 15,21-21 1,0-21 0,0 21-16</inkml:trace>
  <inkml:trace contextRef="#ctx0" brushRef="#br0" timeOffset="69223.17">7556 8382 0,'0'-21'32,"0"0"-32,22 0 0,-1-1 0,0-20 15,0 21-15,0-21 0,22-1 0,-22 1 16,21 0-16,-21-22 0,22 22 0,-22-1 15,0 1-15,0 0 0,-21 21 0,0-22 16,21 22-16,-21 0 16,-21 42-1,0 0-15,21 0 0,-21 1 16,0 20-16,-1 0 0,1 1 0,0-1 16,0 0-16,0 22 0,0-22 0,21 0 15,0 1-15,0-1 0,0-21 0,0 22 16,0-22-16,0 0 0,21 0 15,0 0-15,0 0 0,0-21 0,22 0 16,-22 0-16,21 0 0,-21 0 0,22 0 16,-1 0-16,-21-21 0,21 21 0,-20-21 15,20 0-15,-21-21 0,0 20 0,0 1 16,1-21-16,-22 0 0,0 20 0,0-20 16,0 0-16,-22-1 0,1 1 15,0 0-15,-21 21 0,21-22 16,-22 22-16,1 0 0,0 0 0,-1 21 15,1 0-15,0 0 0,-1 0 0,1 0 16,21 0-16,-22 0 0,65 0 31,-1 0-31,21 0 0,0 0 16,1 0-16,20 0 0,1 0 0,-1 0 16,-20-21-16,20 21 0,1-22 0,-1 1 15,1 0-15,-1 0 0,22 0 16,-22 0-16,1-1 0,-22 1 0,22 0 0,-22-21 15,0 21-15,-21-1 0,1 1 16,-22 0-16,0-21 0,0 21 16,0-1-16,-22 1 0,1 21 15,0 0-15,0 0 0,0 0 0,0 0 16,-1 21-16,-20 1 0,21 20 0,0-21 16,0 21-16,-1 1 0,22-1 0,0 0 15,-21 22-15,21-1 0,0 1 16,0-1-16,0 1 0,0 21 0,0-1 15,0 1-15,0 0 0,21-1 0,1 1 16,-22 0-16,21 20 0,0-20 0,0 21 16,-21-21-16,21-1 0,-21 1 15,21 0-15,-21-1 0,0-20 0,0 20 16,0 1-16,0-21 0,0-1 0,-21 1 0,0-1 16,0-21-16,0 1 0,0-1 15,-1 0-15,1-20 0,0-1 0,0 0 16,-21 0-16,20-21 0,1 0 0,-21 0 15,21 0-15,-22-21 0,1 0 16,0-22-16,21 22 0,-22-21 0,1 0 16,0-22-16,-1 1 0,22-1 0,-21 1 15,21-22-15,-1 0 0,1 22 0,21-22 16,0 0-16,0-20 0,0 20 0,21 0 16,1 1-16,20 20 0,-21 1 15,21-1-15,1 1 0,-1-1 0,22 22 0,-22-22 16,0 22-16,22-22 0,-1 22 15,1 0-15,-1-1 0</inkml:trace>
  <inkml:trace contextRef="#ctx0" brushRef="#br0" timeOffset="70742.78">10096 8361 0,'0'0'0,"0"21"16,0-42 15,0 0-31,0-22 0,22 22 16,-1 0-16,0-21 0,0-1 0,21 1 16,-20 0-16,-1-1 0,0 1 0,0-21 15,0 20-15,0-20 0,1 20 0,-1-20 16,0-1-16,-21 1 0,0-1 15,0 22-15,0-21 0,0 20 0,0 1 16,0 0-16,0 20 0,0 1 0,0 0 16,-21 42-1,0 0-15,21 22 0,-22-1 0,1 0 16,21 1-16,-21 20 0,0-20 0,0 20 16,0 1-16,-1-1 0,22-21 15,-21 22-15,21-1 0,-21 1 16,21-1-16,0-20 0,0 20 0,0-20 15,21-1-15,0-21 0,1 21 0,-1-20 16,0-1-16,0 0 0,0-21 0,22 0 16,-22 0-16,0 0 0,21 0 0,-21 0 15,1 0-15,20 0 0,-21-21 0,0 0 16,22-1-16,-22 1 0,0 0 0,0-21 16,0 21-16,0-22 0,1 1 15,-1 0-15,-21 20 0,0-20 0,0 0 0,21 21 16,-21-1-16,0 1 0,0 0 15,-21 42 1,0-21-16,21 21 16,-22 1-16,22-1 0,-21 0 15,21 21-15,0-21 0,0 1 0,0 20 16,0-21-16,0 0 0,0 0 0,0 1 16,0-1-16,21 0 0,1 0 0,-22 0 15,21-21-15,0 0 0,0 21 0,0-21 16,0 0-16,1 0 0,-1 0 0,0 0 15,0-21-15,0 21 0,22-21 16,-22 0-16,0 0 0,0 21 0,0-21 16,-21-1-16,21 1 0,-21-21 0,22 21 15,-22 0-15,0-1 0,0 1 0,0 0 16,0 0-16,0 42 31,-22 0-31,1 0 16,21 1-16,0-1 0,0 0 0,-21 0 15,21 21-15,0-20 0,-21-22 0,21 21 16,0 0-16,0 0 0,0 0 0,0 0 16,21-21 15,0 0-31,0-21 16,1 0-16,-22 0 0,21 0 15,0 0-15,0-22 0,-21 22 16,21 0-16,0 0 0,-21 0 0,22-22 15,-22 22-15,21 0 16,0 0-16,0 21 0,-21 21 31,0 0-31,21 0 0,-21 0 16,0 1-16,0-1 0,0 0 0,0 0 16,0 0-16,21 22 0,-21-22 0,0 0 15,22-21-15,-22 21 0,21 0 0,-21 0 16,21-21-16,0 22 15,0-22-15,0 0 0,1 0 16,-1 0-16,0-22 16,0 1-16,0 0 0,0 0 15,-21 0-15,22 0 0,-1-1 0,-21 1 16,21 0-16,0 0 0,-21-21 0,21 20 16,0 1-16,-21-21 0,22 21 15,-1 0-15,-21-1 0,21 1 16,-21 42-1,0 1 1,0-1-16,0 0 0,0 0 0,0 0 16,0 0-16,0 22 0,0-22 15,-21 0-15,21 0 0,0 22 0,0-22 16,0 0-16,0 0 0,0 0 0,0 0 16,0 1-16,0-1 0,0 0 0,21-21 15,-21 21-15,21-21 0,0 0 0,0 0 16,1 0-16,-1 0 0,0 0 15,0 0-15,0 0 0,0 0 0,1-21 16,-1 21-16,0-21 0,0 0 0,0-1 16,22 1-16,-22 0 0,-21-21 15,21 21-15,0-22 0,0 22 0,-21-21 0,0-1 16,21 1-16,-21 21 0,0-21 0,0 20 16,0 1-16,0 0 0,-21 21 31,0 0-31,0 0 0,0 21 0,21 0 15,-21 22-15,-1-22 0,1 21 0,21 1 16,-21-22-16,21 21 0,0 0 0,0-20 16,0 20-16,0-21 0,0 0 0,0 22 15,0-22-15,21-21 0,0 21 0,1 0 16,-1-21-16,0 0 0,21 0 0,-21 0 16,1 0-16,-1 0 0,21 0 15,-21 0-15,0-21 0,22 21 0,-22-21 16,0 0-16,0-1 0,0 1 0,-21 0 15,22-21-15,-1 21 0,-21-22 0,0 22 16,0-21-16,0-1 0,0 1 0,0 0 16</inkml:trace>
  <inkml:trace contextRef="#ctx0" brushRef="#br0" timeOffset="70975.19">11663 7451 0,'0'0'0,"-43"0"0,22 0 0,0 0 0,0 0 15,0 0-15,0 0 0,-1 0 16,1 0-16,21-21 47,-21 21-32,0 0-15</inkml:trace>
  <inkml:trace contextRef="#ctx0" brushRef="#br0" timeOffset="71168.08">10139 7684 0,'0'0'0,"-21"21"0,-1-21 15,1 21-15,42-21 32,1 0-32,20 0 0,0 0 0,1 0 15,-1 0-15,21 0 0,1-21 0,-1 0 16,1 21-16,21-22 0,-22 22 0,43 0 16</inkml:trace>
  <inkml:trace contextRef="#ctx0" brushRef="#br0" timeOffset="71691.28">12298 7959 0,'21'0'0,"21"0"15,-21 0 1,1 0-16,-1 0 0,0-21 16,0 21-16,-21-22 0,21 22 0,0-21 15,1 0-15,-1 21 0,0-21 0,0 0 16,-21 0-16,21 21 0,-21-22 16,-21 22-1,0 0-15,-21 0 16,20 0-16,1 0 0,-21 0 15,21 22-15,0-1 0,-22 0 0,22 0 16,0 0-16,0 0 0,21 1 0,0-1 16,0 0-16,0 21 0,0-21 0,0 1 15,0-1-15,21-21 0,0 21 0,0 0 16,0 0-16,1 0 0,-1-21 16,21 22-16,-21-1 0,0-21 0,1 21 15,-1-21-15,0 21 0,-21 0 16,21-21-16,-21 21 0,0 1 15,0-1-15,-21-21 16,0 0-16,0 21 16,-1-21-16,1 21 0,0-21 0,0 0 15,0 0-15,0 0 0,-1 0 0,1 0 16,0 0-16,21-21 31,21 0-31,0 0 0</inkml:trace>
  <inkml:trace contextRef="#ctx0" brushRef="#br0" timeOffset="72035.1">13377 7366 0,'0'0'0,"-21"-21"15,21 0-15,-21 21 0,21-21 16,0 42 15,-21 0-31,21 0 0,0 0 16,0 0-16,-21 1 0,21-1 0,-22-21 15,22 21-15,0 0 0,0 0 16,-21-21-16,0 21 16</inkml:trace>
  <inkml:trace contextRef="#ctx0" brushRef="#br0" timeOffset="72223">13547 7345 0,'0'0'0,"0"21"16,0 0-1,0 0-15,0 1 0,0-1 16,0 0-16,0 0 0,-22 0 16,22 0-16,0 1 15,-21-22-15,21 21 16</inkml:trace>
  <inkml:trace contextRef="#ctx0" brushRef="#br0" timeOffset="76143.39">2773 10266 0,'0'0'0,"0"-21"78,0 0-62,0-1-16,21 22 0,-21-21 15,21 0-15,-21 0 0,0 0 16,0 0-16,0-1 16,0 1-16,0 0 15,0 42 16,0 0-31,0 22 0,0-22 16,-21 21-16,21 1 0,0-1 16,0 0-16,-21 22 0,21-22 0,0 22 15,0-1-15,0 1 0,-21-22 0,-1 21 16,22-20-16,-21 20 0,21-20 0,0-1 16,-21 0-16,21 1 15,-21-22-15,21 21 0,0-21 0,0 0 16,0 1-16,0-1 0,0 0 0,0-42 47,0 0-47,0-1 0,21 1 15,-21 0-15,21 0 0</inkml:trace>
  <inkml:trace contextRef="#ctx0" brushRef="#br0" timeOffset="76419.23">3196 10668 0,'21'21'0,"0"0"15,1-21 1,-1 0-16,0 0 16,0 0-1,0-21-15,-21 0 16,-21 21 31,0 0-47,0 21 0,0 0 15,21-42 17,0 0-32</inkml:trace>
  <inkml:trace contextRef="#ctx0" brushRef="#br0" timeOffset="77531.46">6181 974 0,'42'0'16,"-21"0"-16,0-21 0,0 21 15,1-22-15,-1 1 0,0 0 0,0-21 16,21 21-16,-20-1 0,20-20 15,-21 21-15,0 0 0,-21 0 16,0-22-16,0 22 0,0 0 0,0 0 16,-21 0-16,0 21 0,-21-22 0,-1 22 15,22 0-15,-21 0 0,-1 0 16,1 0-16,0 22 0,-1-1 0,1 0 16,21 0-16,-21 0 0,20 22 0,22-22 15,0 21-15,0-21 0,0 22 0,0-1 16,22 0-16,-1 1 0,0-1 15,21-21-15,1 21 0,-1 1 0,0-1 16,1 0-16,20 1 0,-21-22 16,1 21-16,-1-21 0,0 22 0,-20-22 15,-1 0-15,-21 21 0,0-20 16,0-1-16,-21 0 0,-22 0 0,22-21 16,-42 21-16,20 0 0,-20-21 0,20 0 15,-20 22-15,-1-22 0,1 0 0,21 0 16,-22 0-16,22 0 0,-1 0 15,1-22-15,21 1 0,-21 21 0,42-21 16,0 0-16,0 0 0,0 0 16,0-1-16,21-20 0,21 21 0,0-21 15,1 20-15,-1-20 0,0 0 16,1-1-16</inkml:trace>
  <inkml:trace contextRef="#ctx0" brushRef="#br0" timeOffset="77747.34">6985 614 0,'21'0'0,"-42"0"0,63 0 16,-42 21-16,0 0 16,0 0-16,-21 22 0,21-22 0,-21 21 15,0 22-15,-22-22 0,22 22 16,0-22-16,0 21 0,0-20 0,21-1 16,-21 0-16,-1 1 0,22-1 0,0 0 15,-21 1-15,21-22 0,0 21 0,0-21 16,0 1-16,21-1 15,1 0-15,-1-21 0,0 0 16,0 0-16,0 0 16</inkml:trace>
  <inkml:trace contextRef="#ctx0" brushRef="#br0" timeOffset="77903.44">6625 1355 0,'0'0'0,"0"-21"16,21 21-1,0-22-15,22 22 16,-22-21-16,21 21 0,22 0 0,-22-21 16,22 21-16,-22-21 15,0 21-15,22 0 0,-22-21 0,0 21 16,1 0-16</inkml:trace>
  <inkml:trace contextRef="#ctx0" brushRef="#br0" timeOffset="78616.33">7472 1376 0,'21'0'0,"0"0"0,0 0 15,0 0-15,1-21 0,-1 21 16,0-21-16,0-1 16,0 22-16,-21-21 0,0 0 0,0 0 15,0 0-15,-21 21 16,-21 0-16,21 0 0,-1 0 15,-20 0-15,0 21 0,21 0 16,-22 0-16,22 0 0,-21 1 0,21-1 16,-1 0-16,1 0 0,0 21 0,0-20 15,21-1-15,0 0 0,0 0 0,0 0 16,0 0-16,21-21 16,0 0-16,0 0 0,1 0 15,-1 0-15,21 0 0,-21-21 0,0 21 16,22-21-16,-22 0 0,0 21 15,0-21-15,0 0 0,1-1 16,-1 1-16,0 0 0,-21 0 0,0-21 16,0 20-16,0 1 0,0 42 31,0 1-31,-21-1 0,21 0 16,0 0-16,0 0 0,0 0 15,0 1-15,0-1 0,0 0 0,0 0 16,0 0-16,21-21 0,-21 21 0,21 1 15,0-22-15,0 0 0,1 0 16,-1 0-16,0 0 0,21 0 0,-21 0 16,22 0-16,-22-22 0,21 1 15,-21 0-15,22 0 0,-22 0 0,21 0 16,-21-22-16,22 22 0,-22-21 0,0 21 16,0-22-16,-21-20 0,21 20 15,-21-20-15,22 21 0,-22-22 0,0 1 16,0 20-16,0 1 0,0 0 0,0 20 15,0 1-15,0 0 0,-22 21 16,1 21-16,21 22 16,-21-22-16,0 21 0,21 0 0,-21 1 15,0 20-15,-1-20 0,22-1 0,-21 21 16,21-20-16,-21-1 0,21 0 16,-21-20-16,21 20 0,0 0 15,0-21-15,0 1 0,0-1 0,21 21 16,0-42-16,0 21 0,1 0 0,-1-21 15,0 0-15,0 0 0,0 0 0,0 0 16,1 0-16,-1 0 0</inkml:trace>
  <inkml:trace contextRef="#ctx0" brushRef="#br0" timeOffset="78780.23">8064 1355 0,'0'0'0,"-21"0"0,21-21 0,-21 21 0,21-22 31,21 22-31,0 0 0,1 0 16,-1 0-16,21 0 0,-21-21 15,22 21-15,-22 0 0,21 0 0,-21 0 16,0 0-16</inkml:trace>
  <inkml:trace contextRef="#ctx0" brushRef="#br0" timeOffset="80192.42">8445 1503 0,'0'0'0,"0"21"0,-21 0 16,21 0-16,0 1 0,0-1 16,21-21-1,1 0-15,-1 0 16,0 0-16,0 0 0,0-21 0,22-1 16,-22 22-16,21-21 0,-21 0 0,0 0 15,22 21-15,-22-21 0,-21 0 0,0-1 16,21 22-16,-21-21 0,0 0 0,0 0 15,-21 21 1,0 0-16,0 0 0,-1 0 0,1 0 16,-21 21-16,21 0 0,0 0 0,-1 1 15,1-1-15,0 0 0,21 21 16,0-21-16,0 1 0,0-1 0,0 21 16,0-21-16,0 0 0,21 1 15,0-1-15,1-21 0,-1 0 16,0 0-16,0 0 0,21 0 0,-20 0 15,20 0-15,-21-21 0,21-1 0,1 1 16,-22 0-16,21 0 0,-21 0 0,1 21 16,-1-21-16,0-1 0,0 1 15,0 0-15,-21 0 0,0 0 0,0 0 16,0 42 0,0 0-1,0 0-15,-21 0 16,21 0-16,0 1 0,0-1 15,-21 0-15,21 0 0,0 0 16,0 0 0,0-42 15,21 21-31,0-21 0,-21 0 16,21 21-16,1-21 0,-1 0 0,-21-1 15,21 1-15,0 0 0,0 0 0,0 0 16,1 21-16,-1 0 31,-21 21-15,0 0-16,0 0 0,0 0 15,0 1-15,0-1 0,0 0 16,0 0-16,21-21 0,0 21 16,0-21-16,0 0 15,1 0-15,-1 0 0,0 0 0,0 0 16,0 0-16,0-21 0,1 21 0,-1-21 15,0 21-15,0-21 0,0 0 0,0 21 16,-21-22-16,0 1 0,22 0 0,-22 0 16,21 0-16,-21 0 15,-21 21 17,21 21-32,0 0 0,0 0 15,0 0-15,0 0 16,0 1-16,0-1 0,0 0 0,0 0 15,21-21 1,0 21-16,0-21 0,0 0 0,22 0 16,-22 0-16,21 0 0,-21 0 0,22 0 15,-22 0-15,21-21 0,-21 0 0,22 21 16,-22-21-16,0 0 0,0 21 16,0-22-16,0 1 0,-21 0 0,0 0 15,0 0-15,0 0 0,0-1 16,0 1-16,-21 21 15,0 0-15,0 0 0,0 0 16,0 0-16,-1 21 0,1 1 16,21-1-16,0 0 0,0 0 15,0 0-15,0 0 0,21 1 16,1-1-16,-1-21 0,0 0 16,0 0-16,0 0 0,0 0 0,1 0 15,20 0-15,-21 0 0,21 0 16,1-21-16,-22 21 0,0-22 0,21 22 15,-20-21-15,-1 21 0,0-21 16,0 0-16,0 0 0,-21 0 16,21 21-16,-21-22 0,0 44 31,0-1-31,-21-21 16,0 21-16,21 0 0,0 0 0,0 0 15,-21-21-15,21 22 0,-21-1 0,21 0 16,0 0-16,0 0 0,-21-21 15,42-21 17,0 0-32,0 21 15,-21-21-15,21 0 0,-21-1 0,21 22 16,1-21-16,-1 0 0,0 0 16,0 0-16,0 0 0,0-1 0,1 22 15,-22-21-15,21 21 16,-21 21-1,0 1-15,0-1 16,0 0-16,0 0 0,0 0 0,0 0 16,0 1-16,0-1 0,0 0 15,0 0-15,21-21 16,-21 21-16,21-21 0,0 0 0,0 0 16,1 0-16,-1 0 0,0-21 0,0 0 15,0 0-15,22 21 0</inkml:trace>
  <inkml:trace contextRef="#ctx0" brushRef="#br0" timeOffset="80686.67">11155 931 0,'0'0'0,"0"-21"0,0-42 16,-21 63 0,21 21-16,0 0 15,-22 0-15,1 22 0,21-22 0,0 21 16,-21 0-16,0 1 0,0-1 0,0 0 15,21 1-15,0-1 0,0 0 0,-22-20 16,22 20-16,0-21 0,0 21 0,0-20 16,0-1-16,0 0 15,0 0-15,22 0 0,-1-21 0,0 21 16,0-21-16,0 0 0,0 0 0,1 0 16,-1 0-16,0 0 0,21 0 0,-21 0 15,22 0-15,-22 0 0,0 0 0,0-21 16,22 21-16,-22-21 0,0 0 15,0 0-15,-21 0 0,0-1 16,0 1-16,-21 21 16,0 0-16,0 0 15,-1 0-15,1 0 0,0 0 0,21 21 16,0 1 0,0-1-16,0 0 15,21 0-15,0-21 0,1 21 0,-1 0 16,0 1-16,0-1 0,0 0 0,0 0 15,-21 0-15,22 0 0,-22 1 16,0-1-16,0 0 0,-22-21 16,1 21-1,0-21-15,0 0 0,0 0 0,0 0 16,-1 0-16,1 0 0,0-21 16,21 0-16,-21 21 0,0-21 0,0-1 15,-1 22-15</inkml:trace>
  <inkml:trace contextRef="#ctx0" brushRef="#br0" timeOffset="80895.55">10668 1312 0,'0'0'0,"0"-21"16,21 21-16,0 0 0,22 0 0,-1 0 16,0 0-16,22-21 0,-1 21 15,1 0-15,-1 0 0,22 0 0,-22 0 16,1 0-16,-1-21 0,-20 21 0,-1 0 15,0 0-15,1 0 0,-22 0 0,0 0 16,0 0-16,-42 0 31,-21 0-31,21 0 0,-22 0 0</inkml:trace>
  <inkml:trace contextRef="#ctx0" brushRef="#br0" timeOffset="81375.28">6350 2096 0,'-85'0'0,"170"0"0,-233 0 16,63 0-16,22 0 0,20 0 0,-20 0 15,20 0-15,22 0 0,0 0 0,0 0 16,0 0-16,42 0 16,0 0-1,0 0-15,22 0 0,-1 0 0,21 0 16,-20 0-16,41 0 0,1 0 0,21 0 16,0 21-16,42-21 0,0 0 15,0 0-15,22 0 0,20 0 0,1 0 16,-1 0-16,22 0 0,-1 0 15,1 0-15,0 0 0,-22 0 0,22 0 16,0 21-16,-22-21 0,22 0 0,-22 0 16,1 21-16,-22-21 0,0 0 0,-20 0 15,-1 21-15,-21-21 0,-21 0 16,-1 0-16,-20 0 0,0 0 0,-22 0 16,-20 0-16,-1 0 0,0 0 0,-21 0 15,-42 0 16,0 0-31,0 0 16,0 0-16,0 0 0,-1 0 16,1 0-16</inkml:trace>
  <inkml:trace contextRef="#ctx0" brushRef="#br0" timeOffset="83758.61">4085 10880 0,'0'21'15,"21"-21"32,0 0-47,1 0 0,-1 0 0,0 0 16,0-21-16,21 0 0,-20 21 0,20-22 15,0 1-15,1 0 0,-1-21 0,-21 21 16,21-1-16,1-20 0,-1 0 16,-21-1-16,22 1 0,-22 0 15,21-1-15,-21 1 0,0 0 0,1-1 16,-22 22-16,0-21 0,0 21 0,0-22 0,0 22 16,0 0-16,0 0 15,0 0-15,0-22 0,0 22 16,0 0-16,0 0 0,0 0 0,0 0 15,0-1 1,-22 22 265,1 0-281,0 0 32,0 22-32,21-1 0,-21 0 0,0 0 15,21 0-15,-22 0 0,22 22 0,-21-1 16,0 0-16,0 22 0,21-1 15,-21 1-15,0-1 0,-1 1 0,1-1 16,0 22-16,0-21 0,0 20 0,0-20 16,-1 20-16,1 1 0,0 21 15,0-21-15,21-1 0,-21 1 0,0 0 16,21-22-16,-22 22 0,22-22 0,0 22 16,0-22-16,0 1 0,0-1 15,0-20-15,0 20 0,0-20 0,0-1 16,0-21-16,22 0 0,-1 22 0,0-43 15,0 21-15,0-21 0,0 0 16,22 0-16,-1 0 0,-21-21 0,22-1 16,-1 1-16,0-21 0,1 21 0,20-22 15,-21 1-15,1 0 0,-22-1 0,21 1 16,-21 0-16,1-1 0,-1-20 0,-21 21 16,0-1-16,0-20 0,0 20 0,-21-20 15,-1 21-15,1-1 0,0-20 16,-21 20-16,21-20 0,-22 21 15,1-1-15,21 1 0,-22 0 0,1 20 16,21 1-16,-21-21 0,20 42 0,1-21 16,0 0-16,0 21 0,0 0 15,21-22-15,-21 22 0,21-21 16,42 21-16,-21-21 16,0 0-16,22 21 0,-1-21 0,21 0 15,-20 21-15,20-22 0,1 1 0,-22 0 16,22-21-16,-1 21 0,-21-1 15,22-20-15,-22 21 0,1-21 16,-1 20-16,0-20 0,-21 21 0,22 0 16,-22-22-16,-21 22 0,0 0 0,0 0 15,0 0-15,0 0 0,0-1 16,0 1-16,0 0 16,-21 21-1,0 21-15,21 0 0,-22 1 16,22-1-16,-21 0 0,21 0 15,0 21-15,0-20 0,0-1 0,0 21 16,0-21-16,0 0 0,0 1 0,0 20 16,0-21-16,0 0 0,0 0 0,21 1 15,1-22-15,-1 0 16,0 21-16,0-21 0,0 0 16,0 0-16,1 0 0,-1 0 15,0 0-15,0 0 0,0 0 0,0-21 16,1 21-16,-1-22 0,0 1 0,0 0 15,0 0-15,0 0 0,-21 0 16,0-1-16,0-20 0,0 0 0,0 21 16,0-22-16,0 22 0,-21-21 0,0 21 15,0-1-15,0 1 0,0 21 0,-1-21 16,1 21-16,0 0 0,-21 0 16,21 0-16,-1 0 0,1 21 15,0 0-15,21 1 0,0-1 16,0 0-16,0 0 15,0 0-15,21 0 16,0-21-16,1 22 0,-1-22 0,0 0 16,0 0-16,0 0 0,22 21 0,-22-21 15</inkml:trace>
  <inkml:trace contextRef="#ctx0" brushRef="#br0" timeOffset="84287.53">6054 10393 0,'0'0'0,"0"-42"15,0 20-15,0 1 16,0 0-16,0 0 16,21 21-1,0 0 1,0 0-16,0 0 15,0 21-15,-21 0 16,22 22-16,-1-22 0,-21 0 0,0 21 16,21-21-16,-21 22 0,21-22 15,-21 21-15,0-21 0,0 22 0,0-22 16,0 21-16,0-21 0,0 1 0,0-1 16,0 0-16,0 0 0,0 0 15,-21-21-15,21 21 0,-21-21 0,0 0 31,21-21-15,0 0-16,0 0 16,0 0-16,0-22 0,21 22 0,-21 0 15,21-21-15,0-1 0,0 1 0,0 0 16,1-1-16,-1 1 0,21 0 16,-21-1-16,0 1 0,22 0 0,-22 21 15,0-1-15,0-20 0,0 42 0,1-21 16,-1 0-16,0 21 0,0 0 15,-21-21-15,21 21 16,-21 21 15,0 0-15,-21 0-16</inkml:trace>
  <inkml:trace contextRef="#ctx0" brushRef="#br0" timeOffset="85122.6">2561 12340 0,'-21'0'0,"42"0"0,-42-21 0,0 21 16,21-21-16,-21 0 0,21 0 15,0-1-15,0 1 16,0 0-16,0 0 0,21 0 16,0 0-16,0 21 0,0 0 15,0-22-15,1 22 0,-1 0 0,0 0 16,21 22-16,-21-1 0,1 0 16,-1 21-16,0-21 0,0 22 0,0 20 15,-21-20-15,0-1 0,0 0 0,0 22 16,0-22-16,0 0 0,0 22 0,-21-22 15,0 22-15,-21-22 0,20 0 16,-20 1-16,21-22 0,-21 21 16,-1-21-16,1 1 0,21-1 0,-22 0 15,1-21-15,0 0 0,21 0 16,-22 0-16,22 0 0,-21 0 0,21-21 16,-1 0-16,1-1 0,21 1 0,0-21 15,0 21-15,0-22 0,0 22 16,0-21-16,0 0 0,0-1 0,21 1 15,1 21-15,-1-22 0,0 22 0,21 0 16,-21 0-16,22 21 0,-22 0 16,21 0-16,-21 0 0,1 0 0,20 21 15,-21 0-15,0 0 0,22 1 0,-22-1 16,0 0-16,-21 21 0,21-21 16,-21 22-16,21-22 0,-21 21 15,0-21-15,0 22 0,0-22 0,0 0 16,21 21-16,-21-20 0,0-1 0,22 0 15,-22 0-15,21-21 16,0 0-16,0 0 16</inkml:trace>
  <inkml:trace contextRef="#ctx0" brushRef="#br0" timeOffset="85299.5">3302 12848 0,'0'0'0,"0"-21"16,0 0 15,21 21-31,0 0 16,-21-21-16,21 21 16</inkml:trace>
  <inkml:trace contextRef="#ctx0" brushRef="#br0" timeOffset="86498.33">4551 12891 0,'21'0'16,"-42"0"-16,63 0 0,-21 21 0,0-21 16,1 0-16,-1 0 0,0 0 0,0-21 15,0-1-15,22 1 0,-22 0 16,21 0-16,-21 0 0,22-22 0,-1 22 16,0-21-16,-21 21 0,22-22 0,-1 22 15,-21-21-15,22 21 0,-22-22 0,21 1 16,-21 21-16,-21-21 0,21-1 0,1 1 15,-22 0-15,0-1 16,0 1-16,0 0 0,0-1 0,0 22 16,0 0-16,-22 0 0,22 0 0,-21 21 15,0 0-15,0 0 0,21 21 0,-21 21 16,0-21-16,-1 22 0,1-1 16,0 21-16,0 1 0,0-22 0,0 22 15,-1 20-15,1-20 0,-21 21 0,21-1 16,0 1-16,-1 0 0,-20-1 0,21 1 15,21 0-15,0-1 0,-21 1 16,21 0-16,0 20 0,0-20 16,0 0-16,0-22 0,0 22 0,0-22 15,0 1-15,0-1 0,0 1 0,0-22 16,0 1-16,21-22 0,-21 21 0,0-21 16,21 0-16,0-21 0,0 0 15,1 0-15,-1 0 0,0 0 16,0-21-16,0-21 0,0 21 0,1 0 15,-1-22-15,0 1 0,21-22 0,-21 22 16,1-21-16,-1-1 0,0 1 0,-21-1 16,0 1-16,0-1 0,0 1 0,0-1 15,0 1-15,0-1 0,-21 1 16,0 20-16,-1-20 0,1 20 16,0 22-16,0-21 0,0 21 0,0 0 15,-1-1-15,22 1 0,-21 21 0,21-21 16,-21 21-16,21-21 0,0 0 15,0 0-15,0-1 16,21 1-16,0 21 0,1-21 0,20-21 16,-21 21-16,21-1 0,1 1 0,-1-21 15,22 21-15,-22-22 0,21 22 0,1-21 16,-22 21-16,22 0 0,-22-22 16,0 22-16,1 0 0,-1 21 0,-21-21 15,0 21-15,1-21 0,-22 42 31,0 0-31,-22 0 0,1 0 0,0 22 16,0-22-16,0 0 0,0 21 16,21-21-16,-22 22 0,22-22 0,-21 0 15,21 21-15,0-20 0,0-1 0,0 0 16,0 0-16,21 0 0,22-21 0,-22 0 16,0 0-16,21 0 0,-20 0 15,20 0-15,0 0 0,-21-21 0,22 21 16,-22-21-16,0 0 0,0 0 0,0-22 15,1 22-15,-22 0 0,0 0 0,0-22 16,0 22-16,0-21 0,-22 21 0,1-22 16,21 22-16,-21 0 15,-21 0-15,21 0 0,-1 0 0,1-1 16,0 22-16,0 0 0,-21 0 0,20 0 16,1 0-16,0 22 0,21-1 15,-21 0-15,21 0 16,0 0-16,0 0 0,21-21 0,0 22 15,0-22-15,1 0 0,-1 0 0,21 0 16,0 0-16,-20 0 0,20 0 0,-21 0 16</inkml:trace>
  <inkml:trace contextRef="#ctx0" brushRef="#br0" timeOffset="86811.14">6181 12404 0,'0'0'0,"0"-21"0,0-1 0,0 1 15,0 0 1,21 21-16,0 0 0,0 0 15,0 0-15,0 21 16,-21 0-16,22 1 0,-1-1 0,0 0 16,0 21-16,0-21 0,-21 1 0,0 20 15,21-21-15,-21 0 0,22 22 0,-22-22 16,0 21-16,0-21 0,0 0 0,0 1 16,0-1-16,0 0 0,-22 0 15,1-21 1,21-21-16,0 0 15,0 0-15,0-1 16,0 1-16,0 0 0,0 0 0,0 0 16,0-22-16,0 22 0,0 0 0,21-21 15,-21 21-15,22-22 0,-1 1 16,0 21-16,-21-22 0,21 1 0,0 21 16,0 0-16,1 0 0,-1-1 0,0 1 15,21 21-15</inkml:trace>
  <inkml:trace contextRef="#ctx0" brushRef="#br0" timeOffset="87175.95">7429 12679 0,'22'21'15,"-1"-21"1,0 0-16,0-21 0,-21 0 15,21 21-15,0-21 0,1-1 0,-1 1 16,0 0-16,0 0 0,0 0 0,0 0 16,1-1-16,-22 1 0,21 0 0,-21-21 15,21 21-15,-21-1 0,0-20 16,0 21-16,-21 0 16,0 21-16,-1 0 0,1 0 0,-21 0 0,21 21 15,-22 0-15,22 0 0,-21 0 16,21 1-16,0-1 0,-22 21 0,22-21 15,21 0-15,0 22 0,-21-22 0,21 21 16,0-21-16,0 1 0,0 20 16,0-21-16,21 0 0,-21 0 0,21 1 15,0-1-15,1 0 0,20 0 0,-21-21 16,0 0-16,22 0 0,-1 0 0,0 0 16,1 0-16,-1 0 0</inkml:trace>
  <inkml:trace contextRef="#ctx0" brushRef="#br0" timeOffset="87639.69">8424 12488 0,'0'0'0,"21"-21"0,1-21 0,-22 21 0,0-22 15,0 22-15,0 0 0,0-21 0,-22 42 16,1-21-16,0-1 0,0 22 0,0 0 16,0 0-16,-1 0 0,1 22 0,0-1 15,-21 0-15,21 21 0,-1-21 16,1 1-16,0 20 0,-21-21 0,42 21 15,-21 1-15,-1-22 0,22 21 0,-21-21 16,21 1-16,0 20 0,0-21 16,0 0-16,0 0 0,0 1 0,21-1 15,1-21-15,-1 0 0,0 0 16,0 0-16,21 0 0,-20 0 0,-1 0 16,0 0-16,0-21 0,0-1 0,0 1 15,1 0-15,-1 0 0,0 0 0,0-22 16,-21 22-16,0 0 0,0-21 0,21 21 15,-21-22-15,0 22 0,0-21 0,0 21 16,0-1-16,0 1 0,0 0 16,0 42-1,0 0-15,0 1 16,0-1-16,0 0 0,0 21 16,0-21-16,0 1 0,0-1 0,0 21 15,0-21-15,0 0 0,0 1 0,0-1 16,21 0-16,-21 0 0,22-21 15,-1 21-15,0-21 0,0 0 16,0 0-16,0 0 0,22 0 0,-22 0 16,21 0-16,-21-21 0,22 21 0,-1-21 15,0 0-15</inkml:trace>
  <inkml:trace contextRef="#ctx0" brushRef="#br0" timeOffset="88303.3">9165 12319 0,'0'0'0,"0"-42"16,0-1-16,0 22 0,0 0 0,-21-21 15,-43 21-15,43 21 16,0 0-16,0 21 0,0 0 0,0 0 16,-1 0-16,1 22 0,0-22 0,0 21 15,0 0-15,0-20 0,21 20 16,0-21-16,0 21 0,0-20 0,0 20 16,0-21-16,0 0 0,21 0 0,0 22 15,0-22-15,0-21 0,0 21 0,22 0 16,-22-21-16,21 0 0,1 0 0,-1 0 15,0 0-15,1 0 0,-1 0 0,-21 0 16,21-21-16,1 0 0,-22 0 16,0 0-16,21-1 0,-20 1 15,-1-21-15,0 21 0,-21-22 0,21 1 16,0-21-16,-21 20 0,0-20 0,21-1 16,1 1-16,-22-1 0,21 1 0,-21 20 15,0-20-15,0 21 0,0-1 0,0 22 16,0 0-16,0 0 0,-21 42 15,-1 0 1,1 0-16,21 22 0,-21-1 0,0 0 16,0 1-16,21 20 0,-21-21 0,-1 22 15,22-22-15,0 22 0,-21-22 0,0 0 16,0 1-16,21-1 0,-21 0 0,21-20 16,0-1-16,-21 21 0,21-21 15,-22-21-15,22 21 0,0 1 16,-21-22-16,21-22 31,21 1-31,1 21 0,-1-21 16,0 0-16,21 0 0,-21 0 0,1-22 15,20 22-15,0 0 0,1-21 0,-1 20 16,0 1-16,1 0 0,-1 21 16,0 0-16,-21 0 0,1 0 0,20 21 15,-21 0-15,0-21 0,-21 43 0,0-22 16,21 0-16,-21 0 0,0 0 15,0 1-15,0-1 0,0 0 0,-21 0 16,21 0-16,-21 0 0,0 1 0,0-1 16,0 0-16,-1 0 0,22 0 15,-21-21-15,21-21 32,21 21-32</inkml:trace>
  <inkml:trace contextRef="#ctx0" brushRef="#br0" timeOffset="88611.13">11557 11515 0,'0'0'0,"0"-21"0,0-1 0,-21 22 15,0 0 1,-1 22-16,1-1 0,0 21 15,-21 0-15,21 1 0,-1-1 0,-20 22 16,21-22-16,-21 43 0,-1-22 0,22 1 16,-21 20-16,21-20 0,-22-1 0,22 1 15,-21-1-15,-1 1 0,22-22 16,-21 22-16,0-22 0,-1 21 0,1-20 0,21 20 16,-22-20-16,1-1 0,0 0 15,-1 1-15,22-1 0,-21-21 0,21 21 16,0-20-16,-1-1 0,1 0 0,21 0 15,-21 0-15</inkml:trace>
  <inkml:trace contextRef="#ctx0" brushRef="#br0" timeOffset="92079.2">12001 12552 0,'22'-21'0,"-1"-22"15,0 22-15,-21 0 0,21 0 0,-21 0 16,0-22-16,0 22 0,0 0 15,0-21-15,0 21 0,0-1 0,-21 1 16,0 0-16,-22 0 0,1 0 0,21 21 16,-43 0-16,22 0 0,0 0 0,-1 21 15,1 0-15,0 0 0,-1 0 16,1 22-16,21-1 0,-21-21 0,20 22 16,1-1-16,0-21 0,0 21 15,0 1-15,21-22 0,0 0 0,0 0 16,0 0-16,0 1 0,0-1 0,0 0 15,21-21-15,0 0 0,21 0 0,-20 0 16,-1 0-16,0 0 0,21 0 0,-21-21 16,22 0-16,-22 21 0,21-22 0,-21 1 15,22 0-15,-22 0 0,21-21 16,-21 20-16,1-20 0,20 21 0,-42 0 16,21-22-16,0 22 0,0 0 15,-21 42 1,0 0-1,0 1-15,-21 20 0,21-21 0,0 0 16,0 0-16,0 22 0,0-22 0,0 0 16,0 0-16,21 0 0,1 1 15,-1-1-15,0-21 0,21 21 0,1-21 16,-1 0-16,0 0 0,1 0 0,-1 0 16,0 0-16,1 0 0,-1 0 0,0 0 15,1 0-15,-1-21 0,21 0 0,-20 21 16,-1-22-16,-21 1 0,22 0 0,-1 0 15,-21 0-15,0-22 0,0 22 0,1 0 16,-22-21-16,0 21 0,0-22 16,0 22-16,0 0 0,-22 0 15,1 0-15,0-1 0,0 22 0,-21 0 16,20 0-16,-20 0 0,21 22 0,-21-1 16,-1 0-16,1 0 0,21 21 0,-22-20 15,22-1-15,0 21 0,-21-21 0,42 0 16,0 22-16,-21-22 0,21 0 0,0 0 15,0 0-15,0 1 0,21-1 16,0 0-16,0 0 0,0-21 0,22 0 16,-22 0-16,21 0 0,-21 0 0,22 0 15,-1 0-15,0-21 0,-21 0 0,22 21 16,-1-21-16,-21-1 0,22-20 0,-22 21 16,0 0-16,0-22 0,0 1 15,0 0-15,1-1 0,-1-20 0,0-1 16,0 1-16,0-1 0,0-20 0,1 20 15,-22 1-15,21-1 0,0 1 16,-21-1-16,21 22 0,-21 0 0,0-1 16,0 22-16,0-21 0,0 21 15,-21 21-15,-21 21 0,20 0 16,1 0-16,0 21 0,0 1 0,0-1 16,0 22-16,-1-22 0,1 21 15,0 1-15,0-1 0,21 1 16,0-1-16,0 1 0,0-1 0,0 1 15,0-22-15,0 1 0,0-1 0,0 0 16,0 1-16,21-1 0,0-21 0,0 0 16,1 22-16,-1-22 0,0-21 0,0 21 15,0 0-15,0-21 0,22 0 0,-22 0 16,21 0-16,1 0 0,-1 0 0,-21-21 16,21 21-16,-20-21 0,20 0 15,-21-1-15,0 1 0,0 0 0,1 0 16,-1 0-16,-21 0 0,0-1 0,0 1 15,21 0-15,-21 0 0,0 0 16,0 42 0,0 0-1,0 0-15,0 0 0,-21-21 0,21 22 16,0-1-16,0 0 0,0 0 16,0 0-16,0 0 15,21-21 1,0 0-16,0 0 0,0 0 15,1 0-15,-1 0 0,0-21 0,0 21 16,0-21-16,0 21 0,1-21 0,-1 0 16,0 0-16,0 21 0,0-22 0,-21 1 15,21 0-15,-21 0 0,22 0 0,-22 0 16,0-1-16,0 44 31,0-1-15,0 0-16,0 0 0,0 0 0,0 0 15,0 1-15,0-1 0,0 0 16,0 0-16,0 0 0,0 0 16,21-21-16,0 22 0,21-22 0,-21 0 15,22 21-15,-1-21 0,-21 0 0,22 0 16,-1 0-16,0 0 0,1 0 16,-1 0-16,0 0 0,1 0 0,-1-21 15,-21 21-15,21-22 0,-20 1 16,-1 21-16,0-21 0,-21 0 0,0 0 15,0-22-15,0 22 0,0-21 0,0 21 16,0-22-16,0 22 0,0 0 0,0-21 16,0 21-16,-21-1 0,0 22 15,-1-21-15,1 21 0,0 0 0,0 0 16,-21 21-16,20 1 0,1-1 16,0 0-16,-21 0 0,21 21 15,-1-20-15,22-1 0,-21 0 0,21 0 16,0 0-16,0 0 0,0 1 0,0-1 0,0 0 15,21 0-15,1 0 0,-1-21 16,0 0-16,0 0 0,0 0 16,0 0-16,1 0 0,-1 0 0,0 0 15,0 0-15,0 0 16,0-21-16,-21 0 0,0 0 16,22 0-16,-1-1 0,-21 1 15,0 0-15,0-21 0,0 21 16,21-1-16,-21 44 31,0-1-31,0 0 0,0 0 16,0 0-16,0 0 0,0 1 15,0-1-15,0 0 0,0 0 16,21 0-16,0-21 0,0 21 16,1-21-16,-1 0 0,0 0 0,0 0 15,0 0-15,0 0 0,22 0 0,-22 0 16,0 0-16,0 0 0,0-21 0,1 21 15,-1-21-15,0 0 0,-21 0 16,21 0-16,0-1 0,-21 1 0,0 0 16,0 0-16,0 0 0,21 0 0,-21-1 15,0 1-15,0 0 0,0 42 32,0 0-32,0 1 0,0-1 15,-21 0-15,21 0 0,0 0 0,0 22 16,-21-22-16,21 0 0,0 0 15,0 0-15,0 0 0,0 1 16,0-1-16,0-42 47,0-1-47,0 1 16,21 0-16,0 0 0,1 0 15,-22 0-15,0-1 0,21 1 0,0 0 16,-21 0-16,0 0 0,21 21 0,0-21 15,0 21-15,1 21 32,-22 0-32,0 0 0,0 0 15,0 0-15,21 1 0,0-1 16,0 0-16,0-21 0,0 21 16,1 0-16,-1-21 0,0 0 15,0 0-15,0 0 0,0 0 16,1 0-16,-1 0 0,0-21 15,0 0-15,-21 0 16,21 0-16,0-1 16,1 1-16,-1 0 0,0 0 15,0-43-15,0 43 0,0-21 16,1 21-16,-1 0 0,0 21 0,0-22 16,-21 1-16,21 21 15,-21 21-15,0 1 16,0-1-16,0 0 15,0 0-15,0 0 16,21-21 15,-21-21-15,0 0 0,0 0-16,0 0 15,0-1-15,-21 22 47,0 0-47,0 22 0,0-1 16,21 0-16,-21 21 0,-1-21 15,22 1-15,0-1 0,0 0 0,0 0 16,0 0-16,0 22 0,0-22 0,0 0 16,0 0-16,0 0 0,22 0 15,-1-21-15,21 22 0,-21-22 16,22 0-16,-22 21 0,21-21 0,-21 0 15,22 0-15,-22 0 0,0 0 16,21 0-16,-21-21 0,22 21 0,-22-22 0,21 22 16,-21-21-16,1 0 0,20 0 15,-21 0-15,-21 0 0,21-1 0,0 1 16,1-21-16,-22 21 0,0-22 0,0 22 16,0 0-16,0 0 0,0 0 15,-22 21-15,1 0 16,0 0-16,0 21 0,0 0 15,21 0-15,0 0 0,-21 1 0,21-1 16,-22 0-16,22 0 0,0 0 0,0 0 16,0 1-16,0-1 0,0 0 0,0 0 15,22-21-15,-1 21 0,0 0 16,21-21-16,-21 22 0,22-22 16,-1 0-16,0 0 0,1 0 0,-1 21 15,0-21-15,1 0 0,-1 0 0,0 0 16,1 0-16,-1 0 0,0-21 0,1 21 15,-1-22-15,0 22 0,-20-21 0,-1 0 16,0 0-16,0 0 0,0-22 16,0 1-16,-21 21 0,0 0 0,0 0 15,0-1-15,0 1 0,0 0 0,0 0 16,-21 21-16,0 0 0,0 0 16,0 0-16,0 0 0,-22 0 0,22 21 15,0 0-15,0 0 0,-22 1 16,22-1-16,0 0 0,0 0 0,21 21 15,0-20-15,0-1 0,0 0 16,0 0-16,0 0 0,0 0 0,0 1 16,21-1-16,0-21 0,0 0 15,1 0-15,-1 0 16,0 0-16,0 0 0,0 0 0,0-21 16,1 21-16,-1-22 0,0 1 0,0 0 15,0 0-15,0 0 0,1 0 0,-1-22 16,0 1-16,0 0 0,0-1 15,43-63-15,-22-21 0,-21 64 16,0-1-16,1 1 0,-1 21 16,0-22-16,0-21 0,-21 43 15,0 0-15,0 21 0,0-1 16,-21 22-16,0 0 16,0 22-16,-1-1 0,1 0 0,0 21 15,0 1-15,-21-1 0,20 0 16,-20 64-16,21-42 0,0 63 15,0-64-15,21 64 16,0-42-16,0-22 0,0-20 0,0-22 16,21 21-16,0 0 0,0-20 15,0-1-15,0 0 0,22 0 16,-22 0-16,64-21 0,-43 0 0,0 0 16,1 0-16,-1 0 0,-21 0 15,21 0-15,1-21 0,-22 21 0,21-21 16,1 0-16,-22 21 0</inkml:trace>
  <inkml:trace contextRef="#ctx0" brushRef="#br0" timeOffset="93298.86">2265 14647 0,'0'0'0,"-21"0"0,-1 0 16,1-21-16,0 21 0,0-21 0,21 0 15,0 0-15,0 0 16,0-1-16,0 1 0,0 0 15,0 0-15,21 0 16,0 21-16,0-21 0,1 21 0,-1 0 16,0 0-16,21 0 0,-21 0 15,22 0-15,-22 21 0,0 0 16,21 0-16,-42 0 0,22 0 0,-22 1 16,21-1-16,-21 0 0,0 21 0,0-21 15,0 1-15,-21-1 0,-1 0 16,22 0-16,-21 0 0,0 0 0,0 1 15,0-1-15,0-21 0,-1 21 0,1-21 16,0 0-16,0 0 0,0 0 16,0 0-1,21-21 1,0 0-16,0-1 16,21 22-16,0-21 15,21 21-15,-21 0 0,1 0 16,20-21-16,0 21 0,-21 0 0,22 0 15,-1 0-15,0 21 0,1 0 0,-22 1 16,21-1-16,-21 0 0,1 0 16,-22 21-16,0-20 0,0 20 0,0-21 15,0 0-15,-22 22 0,1-22 0,0 21 16,0-21-16,-21 0 0,-1 1 16,22-1-16,-21 0 0,-1 0 0,1 0 15,0-21-15,-1 0 0,22 0 16,-21 0-16,0 0 0,20 0 0,-20 0 15,21-21-15,0 0 0,0 21 16,-22-21-16,22 0 0,21-1 0,-21 1 16,0 21-16,0-21 0,21 0 15,0 0-15,0 0 16,21-1-16,0 1 16,21 21-16,1-21 0</inkml:trace>
  <inkml:trace contextRef="#ctx0" brushRef="#br0" timeOffset="93479.76">3577 14774 0,'0'0'0,"42"0"0,-20 0 16,-1 0-16,0 0 31,0 22-31,0-22 15,0 0 1</inkml:trace>
  <inkml:trace contextRef="#ctx0" brushRef="#br0" timeOffset="94163.61">6202 14690 0,'0'21'16,"21"-21"140,-21-21-125,0 0 94,0-1-109</inkml:trace>
  <inkml:trace contextRef="#ctx0" brushRef="#br0" timeOffset="96080.05">6286 14245 0,'0'0'0,"0"-21"0,0-64 15,0 64-15,0 0 0,0 0 0,0 0 16,0 0-16,0 42 31,0 0-31,-21 21 16,21 1-16,-21-1 0,21 0 0,0 1 16,-21 20-16,0-21 0,21 1 0,0 20 15,-21-20-15,-1-1 0,22 0 16,-21-21-16,21 22 0,-21-22 0,21 0 15,0 0-15,0 0 0,0 1 0,21-22 47,0-22-47,1 1 0,-22 0 16,21 0-16,0 0 0,0-22 0,0 22 16,0-21-16,22 21 0,-22-22 0,0 1 15,0 21-15,0-21 0,1 20 0,-1 1 16,0 21-16,0 0 15,0 21-15,-21 1 16,21-1-16,-21 0 0,22 21 0,-22-21 16,0 22-16,0-22 0,21 0 0,-21 21 15,21-20-15,-21-1 0,0 0 16,21 0-16,0 0 0,0-21 0,1 21 16,20-21-16,-21 0 0,0 0 15,0 0-15,1 0 0,20 0 16,-21-21-16,21 21 0,-20-21 0,20 0 15,-21 0-15,21 0 0,-20-1 16,-1 1-16,0-21 0,21 21 0,-21-22 16,-21 1-16,22 0 0,-1-1 0,-21 1 15,0 21-15,0-21 0,0 20 0,0 1 16,0 0-16,0 0 0,0 0 16,0 42-1,0 0-15,-21 0 0,21 22 16,-22-22-16,22 21 0,0 0 0,0-20 15,0 20-15,0 0 0,0 1 0,0-22 16,0 21-16,0-21 0,0 22 16,0-22-16,22 0 0,-1 0 15,0 0-15,0 0 0,0-21 0,0 0 16,1 22-16,20-22 0,-21 0 0,21 0 16,-20 0-16,-1 0 0,21-22 0,-21 22 15,22-21-15,-22 0 0,0 0 0,21 0 16,-21-22-16,1 22 0,-1-21 15,0 0-15,0-1 0,0-20 0,-21 20 16,0 1-16,21-21 0,-21 20 0,22 1 16,-22 0-16,0 20 0,0-20 0,0 21 15,0 0-15,-22 42 32,1 0-32,21 0 0,-21 0 0,0 1 15,21 20-15,-21 0 0,0 1 0,21-1 16,-22 0-16,22 1 0,0-1 0,-21 0 15,21 1-15,0-1 0,-21-21 16,21 21-16,0-20 0,0-1 16,0 0-16,0 0 0,0 0 0,0 0 0,21-21 47,0-21-47,-21 0 0,22 21 15,-1-21-15,0 0 0,-21 0 0,21-22 16,0 22-16,0 0 0,1 0 15,-22 0-15,21 21 0,0 21 32,-21 0-32,0 0 15,0 0-15,0 0 0,21 1 0,-21-1 16,0 0-16,0 0 0,0 0 0,21 0 16,0 1-16,1-22 0,-22 21 0,21-21 15,0 0-15,0 0 0,0 0 0,0 0 16,1 0-16,-1 0 0,21 0 15,-21-21-15,0-1 0,22 22 0,-22-21 16,0 0-16,0 0 0,0 0 0,1 0 16,-1-1-16,-21-20 0,0 21 15,21-21-15,-21 20 0,0 1 0,0-21 16,0 21-16,0 0 16,0 42-1,0 0-15,-21 0 0,21 0 16,0 22-16,0-22 0,0 0 0,0 0 15,0 21-15,0-20 0,0-1 0,0 0 16,0 0-16,0 0 0,0 0 16,0 1-16,21-1 0,0-21 15,0 0-15,0 0 0,1 0 16,-1 0-16,21 0 0,0 0 0,1 0 16,-1-21-16,0-1 0,1 1 15,-22 0-15,21 0 0,1 0 16,-1-22-16,0 22 0,1-21 0,-22 0 15,21-22-15,-21 22 0,22-1 0,-22-20 16,21 21-16,-21-22 0,0 22 0,-21-22 16,0 22-16,22 0 0,-22-1 15,0 22-15,0-21 0,0 21 0,0-1 16,-22 22 0,1 0-16,21 22 0,-21 20 15,0-21-15,0 21 0,0-20 0,21 20 16,-22 0-16,1 1 15,0 20-15,0-21 0,21 22 0,0-22 16,0 22-16,0-22 0,0 0 0,0 1 16,0-1-16,0 0 0,0 1 0,21-22 15,0 0-15,22 21 0,-22-20 0,21-22 16,0 21-16,-20-21 0,20 0 16,0 0-16,1 0 0,-1 0 0,0 0 15,1 0-15,-1 0 0,-21-21 0,21-1 16,1 1-16,-1 0 0,-21 0 0,0 0 15,1 0-15,-1-22 0,0 22 0,0-21 16,-21 21-16,0-22 0,0 1 16,0 21-16,0 0 0,0-22 0,0 22 15,-21 21-15,0 0 16,0 21-16,-1 0 0,1 1 16,21-1-16,0 21 0,0-21 0,-21 22 15,21-1-15,0-21 0,0 21 0,0-20 16,0-1-16,0 21 0,0-21 15,21 0-15,0 1 0,-21-1 0,22-21 16,-1 21-16,21-21 0,-21 0 0,22 0 16,-1 0-16,0 0 0,1 0 0,-1 0 15,0 0-15,1 0 0,-1 0 0,-21-21 16,21 21-16,-20-21 0,-1-1 16,0 1-16,0 0 0,-21 0 15,0 0-15,0 0 0,0-22 0,0 22 16,0-21-16,0 21 0</inkml:trace>
  <inkml:trace contextRef="#ctx0" brushRef="#br0" timeOffset="96303.92">8784 13991 0,'0'0'0,"-21"0"15,-21 0-15,20 0 0,-41 0 16,42 0-16,0 0 16,-1 0-1,22 21-15,-21 1 16,21-1-16,-21-21 0,0 0 16,21 21-16,-21-21 0,0 21 0</inkml:trace>
  <inkml:trace contextRef="#ctx0" brushRef="#br0" timeOffset="97183.38">1693 16298 0,'0'-42'15,"21"42"-15,-21-21 16,22 0-16,-22 0 16,21 21-16,0 0 15,-21 21 1,0 0-16,0 21 15,0-21-15,0 22 0,0-1 16,0 0-16,-21 1 0,0-1 16,-1 0-16,1 1 0,0-1 0,21 0 15,-21 1-15,0-22 0,0 21 16,-1 1-16,22-22 0,0 0 0,0 0 16,0 0-16,22-21 15,20 0 1,-21 0-16,0-21 0,22 0 0,-22 0 15,21-22-15,-21 22 0,22 0 16,-1-21-16,-21 21 0,21-22 0,-20 22 16,-1 0-16,0 0 0,0 0 15,-21-1-15,21 22 0,-21 22 16,0-1 0,0 0-16,0 0 0,0 21 15,0-20-15,-21 20 0,21 0 0,-21-21 16,0 22-16,21-22 0,-21 21 15,21-21-15,0 22 0,0-22 0,0 0 16,-22 0-16,22 0 0,0 1 0,0-1 16,22-42 31,-22-1-47,21 1 0,-21 0 15</inkml:trace>
  <inkml:trace contextRef="#ctx0" brushRef="#br0" timeOffset="97367.28">2413 16701 0,'0'0'0,"0"-22"16,21 22 0,0 0-1,0 0 1,1 0-1,-1 0-15,0 0 0,0 0 0,0 0 16,0-21-16,1 21 0,20 0 0</inkml:trace>
  <inkml:trace contextRef="#ctx0" brushRef="#br0" timeOffset="98329.73">4424 16701 0,'0'0'0,"0"-22"16,0 1-16,0 0 16,0 0-16,0 0 0,0 0 15,-21-1-15,-1 1 0,1 0 0,-21 0 16,21 0-16,0 21 0,-22-21 0,22-1 15,-21 22-15,21 0 0,-22 0 16,22 0-16,-21 0 0,21 0 0,-22 22 16,1-1-16,21 0 0,-22 0 0,22 0 15,0 22-15,0-1 0,0-21 16,0 21-16,-1 1 0,22-1 0,0 0 16,0-20-16,0 20 0,0-21 0,0 21 15,0-20-15,22-1 0,-1 0 0,21-21 16,-21 21-16,0-21 15,22 0-15,-22 0 0,21 0 0,1 0 16,-22-21-16,21 0 0,0 0 0,1-1 16,-1 1-16,0 0 0,-20-21 15,20-1-15,0 1 0,-21 0 0,22-1 16,-22 1-16,0 0 0,21-22 0,-20 22 16,-1-22-16,-21 22 0,21-21 0,-21-1 15,21 22-15,-21-22 0,21 22 16,-21 0-16,0 20 0,0 1 0,0 0 15,-21 21 1,0 21-16,0 0 0,21 22 0,-21-22 16,-1 21-16,1 1 0,21-1 15,0 21-15,-21-20 0,21-1 0,-21 0 16,21 1-16,0-1 0,0 22 0,0-22 16,0 0-16,0 1 0,0-1 15,0-21-15,0 21 0,0-20 0,0-1 16,21 0-16,0 0 0,0 0 0,1-21 15,-1 0-15,0 0 0,0 0 0,21 0 16,-20 0-16,20 0 0,-21 0 16,0-21-16,22 0 0,-22 0 0,0 0 15,0-1-15,0 1 0,0 0 16,-21 0-16,22 21 0,-22-21 0,0 0 16,-22 42 15,1 0-31,21 0 0,-21 0 0,21 0 15,0 1-15,0-1 0,0 0 0,0 0 16,0 0-16,0 0 0,21 1 16,0-1-16,1-21 0,-1 0 15,0 0-15,0 0 0,0 0 0,0 0 16,22 0-16,-22-21 0,21 21 16,-21-22-16,22 1 0,-22 0 0,0 0 15,0 0-15,0 0 0,1-22 16,-22 22-16,0-21 0,0 21 0,0-22 15,0 1-15,0 21 0,-22-22 0,1 22 16,21 0-16,-21 0 0,-21 0 16,21 21-16,-1 0 0,1 0 0,-21 0 15,21 0-15,-22 0 0,22 21 0,-21-21 16,21 21-16,0 0 0,-1 0 0,1 1 16,0-1-16,21 0 0,0 0 15,0 0-15,0 0 0,0 1 0,21-1 16,0-21-16</inkml:trace>
  <inkml:trace contextRef="#ctx0" brushRef="#br0" timeOffset="100247.87">5419 16447 0,'0'0'0,"0"-22"0,0 1 0,0 0 15,0 0-15,21 42 32,-21 0-32,0 0 0,0 22 15,0-22-15,0 21 0,0-21 0,0 22 16,0-1-16,0 0 0,0-20 0,0 20 16,0-21-16,0 0 0,0 0 15,-21 1-15,21-1 0,0 0 0,0-42 47,21 21-47,0-21 16,-21-1-16,21 1 0,0-21 0,0 21 15,1 0-15,-1-1 0,0 1 0,-21 0 16,21 21-16,0 0 0,0 0 0,1 0 16,-1 0-16,0 21 15,-21 0-15,0 1 0,0-1 0,21 21 16,-21-21-16,0 0 0,0 1 0,21-1 15,-21 0-15,0 0 0,0 0 16,0 0-16,21-21 0,1 22 16,-1-22-16,0 0 15,0 0-15,0-22 0,0 22 0,1-21 16,-1 0-16,0 0 0,0 0 16,21 0-16,-20-1 0,-1-20 0,0 21 15,0-21-15,0 20 0,-21-20 0,0 21 16,21-21-16,-21 20 0,0-20 0,0 21 15,0 0-15,0 0 0,0-1 16,0 44 0,0-1-16,0 0 0,0 0 15,0 0-15,0 22 0,0-1 0,0-21 16,0 21-16,0 1 16,0-22-16,0 21 0,0-21 0,0 22 15,22-22-15,-1 0 0,0 0 0,0-21 16,0 21-16,0-21 0,22 0 0,-22 0 15,21 0-15,-21 0 0,22-21 16,-1 21-16,0-21 0,1 0 0,-22 0 16,21-22-16,1 22 0,-1-21 0,0 21 15,1-22-15,-22 1 0,0 0 0,0-1 16,0 1-16,0 0 0,1-1 16,-22-20-16,21 21 0,-21-1 0,0-20 15,0 42-15,0-22 0,0 22 0,0 0 16,-21 42-1,-1 21 1,22-20-16,-21 20 0,0 0 0,0 1 16,0-1-16,21 0 0,-21 1 0,-1-1 15,22 0-15,-21 1 0,21-1 0,0 0 16,-21 1-16,21-1 0,-21-21 16,21 21-16,0-20 0,0-1 0,0 0 15,0 0-15,0 0 16,21-21-1,0-21-15,0 0 16,1 0-16,-1 21 0,0-43 0,0 22 16,0 0-16,0 0 0,1 0 15,-1 0-15,-21-1 0,21 1 0,0 21 16,0 0 0,-21 21-1,0 1-15,0-1 0,0 0 16,0 0-16,21 0 0,-21 0 0,0 1 15,0-1-15,22-21 0,-1 21 16,0-21-16,0 21 0,0-21 16,0 0-16,22 0 0,-22 0 15,0 0-15,0-21 0,22 21 0,-22-21 16,0 0-16,0-1 0,21 22 16,-20-21-16,-22 0 0,21 0 15,0-21-15,0 20 0,-21 1 0,0 0 16,0 0-16,21 21 0,-21-21 0,0 42 47,0 0-47,0 0 0,0 0 0,0 1 15,0 20-15,0-21 0,0 0 0,0 0 16,0 1-16,0-1 0,0 0 0,0 0 16,21 0-16,1-21 15,-1 0-15,0 0 0,0 0 0,0 0 16,22 0-16,-1 0 0,-21 0 15,21-21-15,-20 21 0,20-21 0,-21 0 16,21 0-16,-20-1 0,-1 1 0,0-21 16,0 21-16,0-22 0,0 22 15,1-21-15,-22 0 0,21-1 0,0 1 16,0-22-16,0 22 0,0-21 0,1 20 16,-1-20-16,0 20 0,-21-20 0,21 21 15,-21 20-15,21-20 0,-21 21 16,0 0-16,0 0 0,0 42 15,-21 0-15,0 0 0,0 21 16,0-20-16,-1 20 0,1 0 16,0 1-16,0 20 0,0-21 15,0 1-15,-1-1 0,1 0 0,0 1 16,21-1-16,0 0 0,0 1 0,0-1 16,0 0-16,0-20 0,0 20 0,0-21 15,21 21-15,0-20 0,1-1 0,20 0 16,-21-21-16,0 21 0,22-21 15,-1 21-15,0-21 0,-21 0 0,22 0 16,-1 0-16,0-21 0,22 0 0,-22 0 16,1 21-16,-1-21 0,0-22 0,1 22 15,-22 0-15,21-21 0,-21 20 16,22 1-16,-22-21 0,-21 21 16,0-22-16,21 22 0,-21-21 0,0 21 15,0 0-15,-21 21 0,0 0 16,-1 0-16,1 0 0,-21 0 0,21 0 15,0 21-15,-22 0 0,22 0 16,0 0-16,0 0 0,21 1 0,0 20 16,0-21-16,0 0 0,0 0 15,0 22-15,0-22 0,21 0 0,0 0 0,0 0 16,0-21-16,22 22 0,-22-22 0,21 21 16,1-21-16,-1 0 0,0 0 15,1 0-15,20 0 0,-21-21 16,1-1-16,-1 22 0,0-21 0,-20 0 15,20 0-15,-21 0 0,0 0 0,0-1 16,-21 1-16,0 0 0,0-21 0,0 21 16,0-22-16</inkml:trace>
  <inkml:trace contextRef="#ctx0" brushRef="#br0" timeOffset="100639.64">7408 16002 0,'0'0'0,"-21"42"0,0-20 0,21-1 15,0 0-15,0 0 0,0 0 16,21-21-1,0 0-15,0 0 0,1 0 0,-1 0 16,0 0-16,21-21 0,-21 0 0,1 0 16,20 0-16,0-1 0,-21 1 0,1 0 15,-1 0-15,0 0 0,0 0 16,-21-1-16,0 1 0,0 0 16,-21 21-16,0-21 0,0 21 15,-1 0-15,1 0 0,0 21 0,0 0 16,0 0-16,0 1 0,-1-1 15,22 0-15,0 0 0,0 0 0,-21 0 16,21 1-16,0-1 0,0 0 0,0 0 16,21 0-16,1-21 0,-22 21 0,21-21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F6E5-0F70-40DB-B0CE-A8F0F9903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D27D-29F8-476C-AA6E-D01CE55D8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F15E-9882-4059-A7B4-D1F204F2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9CF7-0628-4C75-81EB-10C2588F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355BE-8C4A-46BB-ACD1-20FD4FC9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5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4A6-19C5-409D-8EA8-5459345D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67FD3-3735-4211-B465-A9799534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CE4D-A0A8-4A8E-BDD7-1E87FFB7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C545-78C0-4126-B63F-B34F7094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0DBD-065E-44BD-BBE3-A866A2D3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5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7D1B9-9E2D-4912-9966-EEEBF2606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2FFD3-4A76-4C1A-BC2F-7AD777A28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76E9-E974-45FB-9227-FBAED6B6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165D-FA62-4143-966F-DF47F7EE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0A51-9FAC-43C5-9E23-15D7D988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0029-EA81-4FB7-871A-9676808C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FC14-3B9B-4D2A-ACF9-96B943D1C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7531-EDA2-4764-8416-7C22175D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4E12-93B3-4D50-9035-1613227A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48B1-8D85-4D9F-AD61-A7905204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9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514-6263-47A2-BF49-2CBE768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836A4-347A-4416-810F-765BFF9F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422AA-1F8B-4BD3-9573-FC6C7C75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A5F4-D224-40CE-83FB-C2222D51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D5CC-CA50-49DC-9908-195FD1A3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E4A-28B7-4A7D-95F7-90627C9F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4EAE-5A69-4D18-8F35-7D6DE9815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C69B-7C50-47C1-A89F-88C724875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4EA7-F700-4716-9372-82577F01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DA194-7EA6-494F-B251-FBF9B57B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10487-929F-41E3-8EA4-D74E269A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9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3E99-E472-4E3E-BF80-0D708A62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49D98-56AA-4DE8-8432-88DD9530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28ACA-735D-40D8-9ADA-E03A61D2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A654A-0A4D-4259-B116-40FB06D5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23CD4-93D9-4203-B566-4C7DCD85C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93311-F362-4109-9AC4-16E90654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7AFE6-8EB0-4EC8-9B15-DD07E60F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D9973-8646-440F-98A7-1E658446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6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3BF6-8326-4785-BF99-DF4305B4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F8C27-9074-490D-A61B-1683DAA7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CA3FF-7887-47C3-AD18-F9E2EA56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A59D8-06A2-4CEF-BB2D-40B34E61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FD73E-367E-4B52-AF77-0CE47056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BE075-DAA6-45A2-8EE7-A5198BCA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5166D-DCF1-42D1-B135-CD3C228C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2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2C3-567A-4218-A8AD-DDDB1675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F6AE-585D-4A1A-9EB2-BF26C744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6019-3A82-4A87-A390-94641ABA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24C78-ECDE-4400-8652-510B3A96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048E-4DD8-4660-AAAE-F3CA905F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EEC3-7C0A-4F7A-9FDD-FCF3E738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8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08E5-3D47-4B14-830D-DA6F2AD6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4D45F-C887-4449-8430-B8873C804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06575-0EA6-4FAB-9AF9-F95BE22E9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E8653-3C4D-4309-9EAA-CA122BD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189AA-81ED-4447-A0B9-5770D84C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E654-3260-48CA-8E5B-EC3D6E29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7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9CC15-374F-4252-B5E2-A3FA751D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3A91F-CA55-4180-97EA-123E30ED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491B-9CE1-4221-AB6C-BE543ABC2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F3D7-8605-4C0F-BDB3-5B3465346ADA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895F-3DAF-442A-B526-CC38D5BA7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62A4-F1DA-4A6C-B651-5FBDD967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83D7-21F3-4A8D-868E-A6AEA211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F5E508-C114-4435-AD30-0FAB198384A2}"/>
                  </a:ext>
                </a:extLst>
              </p14:cNvPr>
              <p14:cNvContentPartPr/>
              <p14:nvPr/>
            </p14:nvContentPartPr>
            <p14:xfrm>
              <a:off x="259200" y="175320"/>
              <a:ext cx="9395640" cy="44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F5E508-C114-4435-AD30-0FAB198384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65960"/>
                <a:ext cx="941436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82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6D930D-920E-4FE1-B873-EC7BB5E2FD33}"/>
                  </a:ext>
                </a:extLst>
              </p14:cNvPr>
              <p14:cNvContentPartPr/>
              <p14:nvPr/>
            </p14:nvContentPartPr>
            <p14:xfrm>
              <a:off x="1501200" y="221040"/>
              <a:ext cx="6888600" cy="48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6D930D-920E-4FE1-B873-EC7BB5E2F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40" y="211680"/>
                <a:ext cx="690732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87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85A7B4-2698-4708-A828-4B2948DD7365}"/>
                  </a:ext>
                </a:extLst>
              </p14:cNvPr>
              <p14:cNvContentPartPr/>
              <p14:nvPr/>
            </p14:nvContentPartPr>
            <p14:xfrm>
              <a:off x="876240" y="182880"/>
              <a:ext cx="4998960" cy="53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85A7B4-2698-4708-A828-4B2948DD7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73520"/>
                <a:ext cx="501768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7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404012-CE38-4F94-B4EB-A322E066DAA9}"/>
                  </a:ext>
                </a:extLst>
              </p14:cNvPr>
              <p14:cNvContentPartPr/>
              <p14:nvPr/>
            </p14:nvContentPartPr>
            <p14:xfrm>
              <a:off x="274320" y="182880"/>
              <a:ext cx="2240640" cy="323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404012-CE38-4F94-B4EB-A322E066DA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73520"/>
                <a:ext cx="2259360" cy="32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47C2A8-32F2-4823-AFA0-E961E9CA42C1}"/>
                  </a:ext>
                </a:extLst>
              </p14:cNvPr>
              <p14:cNvContentPartPr/>
              <p14:nvPr/>
            </p14:nvContentPartPr>
            <p14:xfrm>
              <a:off x="1569600" y="1699200"/>
              <a:ext cx="7658640" cy="438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47C2A8-32F2-4823-AFA0-E961E9CA42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0240" y="1689840"/>
                <a:ext cx="767736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01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9A68E-63B5-4C6C-884B-6A9A02E3AAF8}"/>
              </a:ext>
            </a:extLst>
          </p:cNvPr>
          <p:cNvSpPr txBox="1"/>
          <p:nvPr/>
        </p:nvSpPr>
        <p:spPr>
          <a:xfrm>
            <a:off x="3048886" y="751344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Sample(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Sample(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(10,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Sample(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(20,25.0);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Sample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Sample(9.0f);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701179-415F-485C-9181-45658837C931}"/>
                  </a:ext>
                </a:extLst>
              </p14:cNvPr>
              <p14:cNvContentPartPr/>
              <p14:nvPr/>
            </p14:nvContentPartPr>
            <p14:xfrm>
              <a:off x="2346840" y="403920"/>
              <a:ext cx="8794080" cy="565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701179-415F-485C-9181-45658837C9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7480" y="394560"/>
                <a:ext cx="8812800" cy="56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2015CB-3C03-4EFC-8151-6F2E0CAFCE2D}"/>
                  </a:ext>
                </a:extLst>
              </p14:cNvPr>
              <p14:cNvContentPartPr/>
              <p14:nvPr/>
            </p14:nvContentPartPr>
            <p14:xfrm>
              <a:off x="281880" y="68760"/>
              <a:ext cx="867204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2015CB-3C03-4EFC-8151-6F2E0CAFC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59400"/>
                <a:ext cx="869076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60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=5;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java"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46FCEF-8866-4585-9C6F-3933E1DB4C32}"/>
                  </a:ext>
                </a:extLst>
              </p14:cNvPr>
              <p14:cNvContentPartPr/>
              <p14:nvPr/>
            </p14:nvContentPartPr>
            <p14:xfrm>
              <a:off x="1211400" y="175320"/>
              <a:ext cx="739944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46FCEF-8866-4585-9C6F-3933E1DB4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040" y="165960"/>
                <a:ext cx="741816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00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753D81-884F-4FDE-8015-AC5C4FAD0664}"/>
                  </a:ext>
                </a:extLst>
              </p14:cNvPr>
              <p14:cNvContentPartPr/>
              <p14:nvPr/>
            </p14:nvContentPartPr>
            <p14:xfrm>
              <a:off x="0" y="175320"/>
              <a:ext cx="815364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753D81-884F-4FDE-8015-AC5C4FAD06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817236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04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78DE13-CAAF-4A83-8035-3B4D25A1984F}"/>
                  </a:ext>
                </a:extLst>
              </p14:cNvPr>
              <p14:cNvContentPartPr/>
              <p14:nvPr/>
            </p14:nvContentPartPr>
            <p14:xfrm>
              <a:off x="556200" y="876240"/>
              <a:ext cx="6370560" cy="449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78DE13-CAAF-4A83-8035-3B4D25A198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866880"/>
                <a:ext cx="6389280" cy="45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34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61A0F-4AF9-443E-9DBC-F9F628E7DC32}"/>
              </a:ext>
            </a:extLst>
          </p:cNvPr>
          <p:cNvSpPr txBox="1"/>
          <p:nvPr/>
        </p:nvSpPr>
        <p:spPr>
          <a:xfrm>
            <a:off x="3048886" y="2136339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Sample1(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(10,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"bye"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Sample1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Sample1(50.9f);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17E5EB-301F-47ED-AFCB-9CC1EB2CFD4B}"/>
                  </a:ext>
                </a:extLst>
              </p14:cNvPr>
              <p14:cNvContentPartPr/>
              <p14:nvPr/>
            </p14:nvContentPartPr>
            <p14:xfrm>
              <a:off x="655200" y="175320"/>
              <a:ext cx="8214840" cy="562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17E5EB-301F-47ED-AFCB-9CC1EB2CF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165960"/>
                <a:ext cx="823356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63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3276DB-F173-4D89-888A-08E8B35C4185}"/>
                  </a:ext>
                </a:extLst>
              </p14:cNvPr>
              <p14:cNvContentPartPr/>
              <p14:nvPr/>
            </p14:nvContentPartPr>
            <p14:xfrm>
              <a:off x="617040" y="289440"/>
              <a:ext cx="673668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3276DB-F173-4D89-888A-08E8B35C4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280080"/>
                <a:ext cx="675540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13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A3F23-B73E-480C-B79C-87993CD360FB}"/>
                  </a:ext>
                </a:extLst>
              </p14:cNvPr>
              <p14:cNvContentPartPr/>
              <p14:nvPr/>
            </p14:nvContentPartPr>
            <p14:xfrm>
              <a:off x="1143000" y="746640"/>
              <a:ext cx="7376400" cy="326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A3F23-B73E-480C-B79C-87993CD360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737280"/>
                <a:ext cx="7395120" cy="32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7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13358E-4627-4E3E-A122-E006D4BBE294}"/>
                  </a:ext>
                </a:extLst>
              </p14:cNvPr>
              <p14:cNvContentPartPr/>
              <p14:nvPr/>
            </p14:nvContentPartPr>
            <p14:xfrm>
              <a:off x="472320" y="251640"/>
              <a:ext cx="9266400" cy="64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13358E-4627-4E3E-A122-E006D4BBE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42280"/>
                <a:ext cx="928512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32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5B07C8-9817-49FE-B993-C04AD715FDC4}"/>
                  </a:ext>
                </a:extLst>
              </p14:cNvPr>
              <p14:cNvContentPartPr/>
              <p14:nvPr/>
            </p14:nvContentPartPr>
            <p14:xfrm>
              <a:off x="762120" y="1120320"/>
              <a:ext cx="6027480" cy="383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5B07C8-9817-49FE-B993-C04AD715FD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110960"/>
                <a:ext cx="6046200" cy="38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68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127B-6BBD-4FEA-BDC0-9B6C4A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E229-EAB6-40AF-92A0-FA7825CDD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06FCE5-21B9-464B-AD5A-48F7C28EBA9E}"/>
                  </a:ext>
                </a:extLst>
              </p14:cNvPr>
              <p14:cNvContentPartPr/>
              <p14:nvPr/>
            </p14:nvContentPartPr>
            <p14:xfrm>
              <a:off x="297000" y="137160"/>
              <a:ext cx="873288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06FCE5-21B9-464B-AD5A-48F7C28EB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27800"/>
                <a:ext cx="875160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30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151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for(int i=5;i&lt;=5;i++) { System.out.println("Hello java"); 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2020-12-04T10:48:23Z</dcterms:created>
  <dcterms:modified xsi:type="dcterms:W3CDTF">2020-12-04T12:20:15Z</dcterms:modified>
</cp:coreProperties>
</file>