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0:40:29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7112 572 0,'0'-22'0,"0"1"16,-21 42 31,0 1-47,-1 20 0,1-21 15,21 21-15,-21 1 0,-21-1 16,21 22-16,-1-1 0,-20 1 0,0-1 15,-1 1-15,1-1 0,0 22 0,-1-22 16,-20 1-16,21-1 0,-1 1 16,1-22-16,21 22 0,-22-22 0,22 0 15,0 1-15,0-1 0,21-21 0,0 0 16,0 0-16,21-42 31,0 0-31,0 0 16,22-21-16,-22 20 0,0-20 0,0-21 15,22 20-15,-22-20 0,0 20 16,21-20-16</inkml:trace>
  <inkml:trace contextRef="#ctx0" brushRef="#br0" timeOffset="315.81">7112 445 0,'21'-22'0,"-42"44"0,42-86 15,-21 43-15,0 0 16,0 0-16,0-1 0,0 1 15,0 42 1,0 1-16,0 20 16,0 0-16,0 1 0,0-1 0,0 21 15,0-20-15,0 41 0,-21-20 0,21-1 16,-21 22-16,0 0 0,21-22 16,0 22-16,-22-22 0,1 1 0,21-1 15,-21-20-15,21 20 0,0-20 0,0-1 16,0 0-16,-21-21 0,21 22 15,0-22-15,0 0 0,0 0 0,-21 0 16,21 1-16,0-44 47,0 1-47,-21 0 0,-1 0 16,1 0-16</inkml:trace>
  <inkml:trace contextRef="#ctx0" brushRef="#br0" timeOffset="519.7">6540 1503 0,'-21'0'15,"42"-21"1,1 21 0,-1 0-16,0 0 0,0-21 0,0 21 15,22 0-15,-22-22 0,21 22 16,-21-21-16,22 0 0,-1 21 0,-21 0 15,21 0-15,1-21 0,-22 0 0,0 21 16,21 0-16,-20 0 0,-1-21 16,0 21-16,0 0 0</inkml:trace>
  <inkml:trace contextRef="#ctx0" brushRef="#br0" timeOffset="1272.51">7556 1503 0,'43'0'16,"-86"0"-16,107 0 0,-43-21 0,0 0 15,22-1-15,-22 1 0,0 0 0,21 0 16,-21 0-16,1 0 0,-1-1 16,0 1-16,-21-21 0,0 21 0,0 0 15,0-1-15,-21 1 0,0 21 16,-1 0-16,1 0 0,-21 0 15,21 0-15,-22 21 0,1 1 0,0-22 16,21 21-16,-22 0 0,1 21 16,21-21-16,-22 1 0,22-1 0,0 21 15,0-21-15,0 0 0,21 1 16,0-1-16,0 0 0,0 0 0,0 0 16,0 0-16,21-21 0,0 0 15,0 0-15,0 0 0,1 0 16,-1-21-16,21 0 0,-21 21 0,22-21 15,-22 0-15,0 21 0,21-21 0,-21-1 16,1 1-16,-1 0 0,0 0 16,0 21-16,0-21 0,-21 0 0,21 21 15,-21-22-15,0 44 47,0-1-47,0 0 0,0 0 0,0 0 16,0 0-16,0 22 0,0-1 0,0 0 15,0 1-15,-21 20 0,21-20 0,0 20 16,0 1-16,0-1 0,-21 22 16,21-22-16,-21 1 0,0 20 0,0-20 15,-22 169 1,43-149-16,-21-20 0,0-1 0,0 22 0,21-21 16,-21-22-16,-1 21 0,1 1 15,21-1-15,-21-20 0,0 20 16,-21-20-16,20-1 0,1 0 0,-21 1 15,0-22-15,-1 21 0,1-21 0,-22 22 16,22-22-16,-21-21 0,20 0 0,-20 0 16,-1 0-16,1 0 0,-1-21 15,22-1-15,-22 1 0,1-21 0,21 0 16,-1-22-16,1 22 0,0-22 0,20 1 16,-20-22-16,42 22 0,0-1 0,-21-21 15,21 22-15,0-1 0,0 1 16,0-1-16,21 1 0,0-1 0,0 1 15,1 21-15,20-22 0,0 22 0,1-22 16,-1 22-16,21-22 0,1 1 16,-1 21-16,1-22 0</inkml:trace>
  <inkml:trace contextRef="#ctx0" brushRef="#br0" timeOffset="2156.09">8086 1545 0,'0'0'0,"21"-21"31,0 21-31,0-21 16,0 0-16,0 0 0,1-1 0,-1 1 15,0 0-15,0 21 0,0-21 0,0 0 16,1 0-16,-22-1 0,0 1 16,0 0-16,0 0 0,0 0 0,0 0 15,-22 21 1,1 0-16,0 0 0,0 0 15,0 0-15,0 0 0,-1 0 0,1 21 16,0 0-16,21 0 0,-21 0 0,21 0 16,-21 22-16,21-22 0,0 0 15,0 0-15,0 0 0,0 1 0,0-1 16,0 0-16,21-21 0,0 21 0,0-21 16,0 0-16,1 0 0,-1 0 15,21 0-15,-21 0 0,0-21 16,22 21-16,-22-21 0,21 0 0,-21-1 15,22 22-15,-22-21 0,21 0 0,-21 0 16,22 0-16,-22 0 0,0-1 16,0 1-16,0-21 0,-21 21 0,0 0 15,22-1-15,-44 22 32,1 0-17,21 22-15,0-1 0,-21 0 0,0 21 16,0-21-16,21 1 0,0-1 0,-21 0 15,-1 21-15,22-21 0,-21 1 16,21-1-16,0 0 0,0 0 16,-21-21-16,21 21 0,0-42 47,0 0-32,21 0-15,-21 0 0,21-1 0,-21 1 16,22 0-16,-1 0 0,0 0 15,-21 0-15,21-1 0,21 1 0,-20 21 16,-1-21-16,0 0 0,21 21 0,-21 0 16,1 0-16,-1 0 0,0 0 15,0 21-15,0 0 0,0 0 0,1 1 16,-22-1-16,21 0 0,-21 0 0,0 0 16,0 0-16,0 1 0,0-1 0,0 0 15,0 0-15,0 0 16,0 0-1,0-42 32,21 0-47</inkml:trace>
  <inkml:trace contextRef="#ctx0" brushRef="#br0" timeOffset="2755.86">9504 1270 0,'0'-21'0,"0"0"15,0 0-15,-21-1 16,-1 22-16,1 0 0,0 0 16,0 0-16,0 0 15,0 0-15,-1 22 16,1-1-16,0 0 0,21 0 0,-21 21 15,0-20-15,0-1 0,-1 21 0,22-21 16,0 0-16,-21 22 0,21-22 16,0 0-16,0 0 0,0 0 0,0 1 15,21-22-15,1 0 16,-1 0-16,0 0 16,0 0-16,0 0 0,0 0 15,1-22-15,-1 1 0,0 0 0,0 0 16,21 0-16,-20 0 0,-1-22 0,21 22 15,-21-21-15,22-1 0,-22 1 0,21 0 16,-21-22-16,22 22 0,-22-22 16,0 22-16,0-21 0,0 20 0,0-20 15,1 20-15,-22 1 0,0 21 0,0-21 16,0 20-16,0 1 0,0 0 16,0 0-16,-22 21 0,1 0 15,0 0-15,0 21 16,0 21-16,0-20 0,21-1 15,-22 21-15,1 0 0,0 1 0,0 20 16,21-20-16,0-1 0,-21 21 0,21-20 16,-21-1-16,21 0 0,0 1 0,0-1 15,0 0-15,0 1 0,0-22 16,0 0-16,0 21 0,21-20 0,0-1 16,0 0-16,0 0 0,0-21 15,1 21-15,-1-21 0,0 0 16,0 0-16,0 0 0,0 0 15,1 0-15,-1 0 0,0 0 0,0-21 16,0 21-16,-21-21 0</inkml:trace>
  <inkml:trace contextRef="#ctx0" brushRef="#br0" timeOffset="3300.82">10499 1164 0,'0'0'0,"0"-21"0,0-21 16,-22 21-1,1 21-15,0-22 0,0 22 16,0 0-16,-22 0 16,22 0-16,0 22 0,0-1 0,0 0 15,-22 0-15,22 0 0,0 0 16,0 22-16,0-22 0,0 21 0,-1-21 15,1 1-15,21 20 0,-21-21 0,21 0 16,0 0-16,0 1 0,0-1 0,0 0 16,0 0-16,21-21 15,0 0-15,1 0 0,-1 0 0,0 0 16,0 0-16,0 0 0,0 0 0,1-21 16,-1 0-16,0 0 0,0-1 0,21 1 15,-20 0-15,-1 0 16,0 0-16,-21-22 0,21 1 0,0 21 15,-21-21-15,21-1 0,-21 22 0,0 0 16,0 0-16,0 0 0,0-1 16,0 1-16,0 42 15,0 1-15,0-1 0,0 0 16,0 0-16,0 21 0,0-20 0,0-1 16,-21 21-16,21-21 0,-21 22 15,21-22-15,0 0 0,0 0 0,0 0 16,0 0-16,0 1 0,0-1 0,21 0 15,0-21-15,-21 21 0,22-21 16,-1 0-16,0 0 16,0 0-16,0 0 0,0 0 15,1 0-15,-1 0 0,-21-21 16,21 21-16,-21-21 0</inkml:trace>
  <inkml:trace contextRef="#ctx0" brushRef="#br0" timeOffset="3932.99">6710 1884 0,'0'0'0,"-21"0"0,-22 0 0,1 0 16,21 21-16,-22-21 0,22 0 15,-21 0-15,21 0 0,0 0 16,-1 0-16,1 0 0,21 21 16,21-21-1,22 0-15,-22 0 16,21 0-16,1 0 0,20 0 16,1 0-16,-1 0 0,22 0 0,-1 0 15,1 0-15,21 0 0,21 0 0,-21 0 16,21-21-16,21 21 0,0-21 0,-21 21 15,21 0-15,22 0 0,-22-21 0,0 21 16,21 0-16,-21 0 0,22-21 16,-22 21-16,0 0 0,21 0 15,-20 0-15,-22-22 0,21 22 0,-21 0 16,-21 0-16,21 0 0,-43-21 0,22 21 16,-21 0-16,-1 0 0,-20 0 0,-1 0 15,-20 0-15,20 0 0,-20 0 0,-22 0 16,21 0-16,-21 0 0,22 0 15,-22-21-15,0 21 0,0 0 16,0 0-16,-42 0 47,0 0-47,0 0 0,0 0 16</inkml:trace>
  <inkml:trace contextRef="#ctx0" brushRef="#br0" timeOffset="6071.71">3154 4191 0,'0'-21'0,"0"0"16,21 0-16,-21-1 15,21 1 1,-21 0-16,0 0 0,0 0 16,0 0-1,0-1 1,0 1 15,21 21 94,0-21-109,-21 0-1,22 21 1,-22-21 0,21 21-16,-21-21 15,0-1 1,0 1 0,0 0 15,-21 21 16,-1 0-47,1 21 0,21 0 0,-21 1 15,21 20-15,-21 21 0,0 1 16,21-1-16,0 1 0,-21 21 16,-1-22-16,22 22 0,0-1 0,0-20 15,-21 21-15,21-1 0,-21-20 16,21 20-16,-21-20 0,21-1 0,0 1 15,0-1-15,0 1 0,0-22 0,0 1 16,0-1-16,0-21 0,0 21 16,0-20-16,0-1 0,0 0 15,0-42 1,0 0-16,21-1 16,-21-20-16,0 21 0,0-21 0</inkml:trace>
  <inkml:trace contextRef="#ctx0" brushRef="#br0" timeOffset="6487.9">2688 4170 0,'0'0'0,"-21"-42"16,-21 20-16,20-20 0,-20 0 0,21 21 16,0-22-16,0 22 0,21 0 15,0 0-15,0 0 0,0-1 0,21 22 16,0-21-16,21 0 0,1 21 15,-1 0-15,21-21 0,1 21 0,-1 0 16,22 0-16,21 0 0,0 21 16,0 0-16,-1 0 0,1 22 15,0-1-15,0 0 0,0 22 0,-22-22 16,1 22-16,-21-1 0,-22 1 0,0-1 16,-21 1-16,1-1 0,-22 1 15,-22-1-15,1 22 0,-21-22 0,-22 22 16,1-21-16,-1 20 0,-20-20 0,-1-1 15,0 1-15,1-1 0,-22-20 16,42-1-16,-20 0 0,20 1 0,1-22 16,-1 21-16,22-21 0,0-21 0,-1 21 15,1 1-15,21-22 0,0 0 16,21-22 0,0 1-16,0 0 15,42 0-15,-21 0 0,0 0 16,22-22-16,-1 22 0,21-21 0,-20 21 15,20-22-15,22 1 0</inkml:trace>
  <inkml:trace contextRef="#ctx0" brushRef="#br0" timeOffset="6963.94">4635 4636 0,'0'0'0,"-84"0"16,63-22-16,-1 22 0,1 0 15,0 0-15,0 0 0,-21 22 0,20-1 16,1 0-16,-21 0 0,21 0 16,0 22-16,-1-22 0,1 21 0,0 0 15,0 1-15,21-1 0,0-21 0,0 22 16,0-1-16,0 0 0,0-21 15,0 22-15,0-22 0,21 0 0,0 0 16,22-21-16,-22 0 0,21 0 16,22 0-16,-22 0 0,21 0 15,1-21-15,-22 0 0,22 0 0,-1 0 16,1-22-16,-22 22 0,0-21 0,1-1 16,-1 1-16,-21 0 0,0-1 0,1 1 15,-22 0-15,0-1 0,0 1 16,0 0-16,-22-1 0,-20 22 0,21 0 15,-21 0-15,-1 0 0,1 21 0,-22 0 16,22 0-16,-21 0 0,20 0 16,-20 21-16,20 0 0,1 0 0,0 0 15,-1 22-15,22-22 0,0 21 0,0-21 16,21 22-16,0-1 16,0-21-16,0 22 0,21-22 0,0 0 15,0 0-15,1 0 0,20-21 0,0 0 16</inkml:trace>
  <inkml:trace contextRef="#ctx0" brushRef="#br0" timeOffset="7636.22">5524 4636 0,'-63'0'16,"42"0"-16,0 0 0,-1 0 0,1 0 0,0 0 15,0 0-15,0 21 0,0 0 16,-1 0-16,1 0 0,21 22 0,-21-22 16,21 21-16,0 0 0,0 1 0,0-22 15,0 21-15,0-21 0,0 22 16,0-22-16,0 0 0,0 0 0,0 0 15,0 1-15,21-22 0,0 0 16,1 0-16,-1 0 16,21 0-16,-21-22 0,0 1 15,22 0-15,-22 0 0,21 0 0,-21-22 16,22 22-16,-1-21 0,-21 0 0,22 20 16,-22-20-16,0 21 0,0-21 15,0 20-15,0 22 0,-21-21 0,22 21 16,-22 21-1,0 1-15,0 20 16,0-21-16,0 0 0,-22 22 0,22-22 16,0 21-16,0-21 0,0 0 0,0 1 15,0-1-15,0 0 0,0 0 0,22-21 16,-1 0-16,0 21 16,0-21-16,0 0 0,0 0 0,22 0 15,-22-21-15,0 0 0,21 21 0,-20-21 16,20-22-16,-21 22 0,0 0 0,22-21 15,-22 21-15,0-22 0,-21 1 16,0 21-16,0-22 0,0 1 0,0 0 16,0-1-16,0 22 0,-21 0 0,0-21 15,-1 21-15,1 21 0,0-22 0,-21 22 16,21 0-16,-22 0 0,22 0 16,0 0-16,0 22 0,0-22 15,-1 21-15,1 0 0,21 0 0,-21 0 0,21 0 16,0 1-16,0-1 0,0 0 15,21 0-15,0 0 16,1-21-16,-1 0 0,0 0 0,21 0 16</inkml:trace>
  <inkml:trace contextRef="#ctx0" brushRef="#br0" timeOffset="8131.62">6604 4509 0,'21'-22'15,"-21"44"1,0-1 0,-21 0-16,0 0 0,21 0 0,0 0 15,-21 1-15,21-1 0,-22 21 0,1-21 16,21 0-16,0 22 0,0-22 0,-21 21 16,21-21-16,-21 22 0,21-22 15,0 0-15,0 0 0,0 0 0,-21 1 16,21-1-16,-21-21 15,-1 0 1,22-21-16,0-1 16,0 1-16,0 0 0,0 0 0,0 0 15,0-22-15,0 22 0,0-21 0,0 0 16,0 20-16,22-20 16,-1 0-16,0-1 0,0 22 0,21-21 15,-20 21-15,20 0 0,0-1 0,1 1 16,-1 21-16,0 0 0,1 0 15,-1 0-15,0 0 0,1 21 0,-22 1 16,21-1-16,-21 0 0,0 0 0,1 21 16,-1-20-16,-21 20 0,0-21 0,0 21 15,0-20-15,0 20 0,0-21 16,0 0-16,0 0 0,0 22 0,0-22 16,0 0-16,0 0 0,-21-21 15,-1 21-15,22-42 47,0 0-47,0 0 0,0 0 0</inkml:trace>
  <inkml:trace contextRef="#ctx0" brushRef="#br0" timeOffset="11592.02">7218 4995 0,'0'22'0,"0"-1"31,21-21 31,0-21-46,0 21-16,0-22 0,-21 1 16,22 0-16,-1 0 0,0 0 0,0 0 15,0-1-15,0-20 0,1 21 0,20-21 16,-21-1-16,21 1 0,1 0 15,-22-22-15,21 22 0,1-22 0,-1 1 16,0-1-16,-21-20 0,22 20 0,-1 1 16,-21-22-16,22 21 0,-22 22 15,0-21-15,-21-1 0,0 22 16,0-1-16,0 1 0,0 21 0,-21-21 16,0 20-16,-1 22 0,1-21 0,0 21 15,-21 0-15,-1 0 0,22 21 16,-21 1-16,0-1 0,20 21 0,-20-21 15,21 22-15,0-1 0,-22 21 0,22 1 16,0-1-16,0 1 0,0-1 16,0 1-16,-1 21 0,1-22 15,21 1-15,0-1 0,0-21 0,0 22 0,0-1 16,0-20-16,0-1 0,0 0 0,0 1 16,0-1-16,0 0 15,0 1-15,21-22 0,1 0 0,-1 0 16,21 0-16,-21 1 0,22-22 0,-22 0 15,21 0-15,0 0 0,1 0 0,20 0 16,-20 0-16,-1 0 0,21-22 16,-20 1-16,20 0 0,-20 0 0,-1 0 15,0-22-15,1 22 0,-1 0 0,-21-21 16,0 21-16,22-1 0,-22 1 0,-21 0 16,0 0-16,21 0 0,-21 0 15,-21 21 16,0 21-31,-1 0 0,1 0 16,0 0-16,21 0 0,-21 1 0,0-1 16,21 0-16,0 0 0,-21 21 15,21-20-15,0-1 0,0 0 0,0 0 16,0 0-16,0 0 0,0 1 0,21-1 16,0 0-16,0-21 0,0 0 15,22 0-15,-22 0 0,0 0 16,21 0-16,-21 0 0,22 0 0,-22 0 15,21-21-15,1 0 0,-22-1 0,21 1 16,-21 0-16,0 0 0,1 0 16,-1 0-16,0-22 0,0 1 0,-21 21 15,21-22-15,-21 1 0,0 0 16,0-1-16,0 1 0,0 0 0,-21 21 16,0-22-16,0 22 0,0 0 0,-1 0 15,-20 0-15,21 21 0,0 0 0,-22 0 16,22 0-16,-21 0 0,21 21 15,-22 0-15,22 0 0,0 0 0,-21 0 16,21 1-16,-1 20 0,1 0 0,0-21 16,0 22-16,0-1 0,21 0 15,-21 1-15,21-1 0,0 0 0,0 1 16,0-22-16,0 21 0,0-21 16,21 1-16,0 20 0,0-21 0,0 0 15,22 0-15,-22-21 0,21 22 0,0-1 16,1-21-16,20 0 0,-20 0 15,-1 0-15,21 0 0,1 0 0,-22 0 16,22-21-16,-1-1 0,-20 22 0,20-21 16,-21 0-16,22 0 0,-22 0 0,22-22 15,-22 22-15,0 0 0,1-21 0,-22 21 16,21-22-16,-21 22 0,1 0 16,-22 0-16,0 0 0,0-1 0,0 1 15,0 0-15,-22 0 0,1 21 16,0-21-16,0 21 0,-21 0 15,20 0-15,-20 0 0,21 0 16,-21 0-16,20 21 0,-20 0 0,0 0 16,21 0-16,-22 1 0,22 20 0,-21-21 15,21 21-15,-22-20 0,22-1 0,21 21 16,-21-21-16,21 0 0,0 1 0,0-1 16,0 0-16,0 0 0,21 0 15,0-21-15,0 0 0,1 0 16,-1 0-16,21 0 0,-21 0 0,0 0 15,1-21-15,20 21 0,-21-21 0,0 0 16,0 0-16,22-1 0,-22 1 16,0 0-16,0 0 0,0-21 15,-21 20-15,22 1 0,-22 0 0,21 0 16,-21 0-16,0 0 0,0-1 0,0 44 47,0-1-47,0 0 0,0 21 15,0-21-15,0 1 0,0-1 0,0 0 16,0 0-16,0 21 0,0-20 0,0-1 16,21 0-16,0 0 0,-21 0 15,21-21-15,0 21 0,1-21 16,-1 0-16,21 0 0,-21 0 0,22 0 16,-22 0-16,21 0 0,0 0 15,1 0-15,-1 0 0,0-21 0,1 21 16,20-21-16,-20 0 0,-1 0 0,-21 0 15,21-1-15,1 1 0,-22 0 16,21-21-16,-21 21 0,1-22 0,-1 22 16,0-21-16,-21-1 0,0 22 0,0-21 15,0 21-15,0 0 0,0-1 0,0 1 16,0 0-16,-21 0 0,0 21 16,-22 0-16,22 0 0,-21 0 0,21 0 15,-22 0-15,1 21 0,0 0 0,20-21 16,-20 21-16,0 1 0,21-1 15,-22 21-15,22-21 0,0 0 0,0 22 16,0-22-16,-1 0 0,22 21 16,0-20-16,0-1 0,0 0 0,0 0 15,0 0-15,0 0 0,22 1 0,-1-22 16,0 21-16,0-21 0,0 21 0,0-21 16,22 0-16,-22 0 0,0 0 0,21 0 15,-20 0-15,-1 0 0,21 0 16,-21-21-16,0 0 0,22 21 0,-22-22 15,0 1-15,21-21 0,-20 21 0,-1-22 16,0 22-16,21-21 0,-21 0 0,1-1 16,-1 1-16,0-22 0,0 22 15,21-21-15,-20-1 0,-1 1 16,0-1-16,0 1 0,0-1 0,-21 1 16,21-1-16,1 1 0,-1 20 0,-21 1 15,21-22-15,-21 22 0,21 0 0,-21 21 16,0-22-16,0 22 0,0 0 15,0 0-15,0 0 0,0 42 16,-21 0 0,0 0-16,0 21 0,-1 1 15,1-1-15,-21 22 0,21-1 16,0 22-16,-1-22 0,-20 22 0,21-22 16,0 22-16,0-21 0,-1-1 0,1 1 15,21-1-15,0-21 0,0 22 16,0-22-16,0 1 0,0-1 0,21 0 15,1-21-15,-1 1 0,0 20 0,0-21 16,0-21-16,0 21 0,22 0 0,-22-21 16,0 0-16,0 0 0,22 0 0,-22 0 15,0 0-15,0 0 0,0 0 16,0 0-16,22-21 0,-22 21 0,-21-21 16,21 0-16,0 21 0,0-21 0,1 0 15,-22-1-15,0 1 0,21 21 16,-21-21-16</inkml:trace>
  <inkml:trace contextRef="#ctx0" brushRef="#br0" timeOffset="12288.18">4889 5609 0,'0'0'0,"22"-42"0,-22-43 15,0 64-15,0 0 0,0 42 31,0 0-31,-22 0 16,22 22-16,-21-1 0,21 22 0,-21-22 16,21 21-16,0 1 0,0-1 15,-21 1-15,21-1 0,-21 1 0,21-1 16,-21 1-16,21-1 0,0-20 0,-22-1 16,22 0-16,0 1 0,-21-1 0,21 0 15,0-20-15,0-1 0,0 0 16,0 0-16,21-42 31,1 0-31,-22 0 16,21-22-16,-21 22 0,21-21 15,0-1-15,0 1 0,-21 0 0</inkml:trace>
  <inkml:trace contextRef="#ctx0" brushRef="#br0" timeOffset="12585.02">5143 5355 0,'0'0'16,"0"-21"-16,0 0 16,-21 21-16,0 21 0,21 0 0,-21 0 15,0 1-15,0 20 0,-1 0 16,1 22-16,0-1 0,21 1 0,-21-1 16,0 1-16,21 20 0,-21-20 15,21-1-15,-22 1 0,22-1 0,-21 1 16,21-1-16,0-20 0,0 20 0,0-20 15,0-1-15,0 0 0,0 1 16,0-1-16,0-21 0,0 21 0,0-20 16,-21-1-16,21 0 0,0 0 15,-21-21 1,0 0 0,0 0-16,21-21 0,-22 0 0,1 0 15,0-1-15,0 1 0</inkml:trace>
  <inkml:trace contextRef="#ctx0" brushRef="#br0" timeOffset="12876.9">4212 6244 0,'0'0'0,"0"-21"0,0 42 31,0 0-31,0 1 0,21-1 0,0 0 16,1 0-16,20 21 0,-21 1 15,21-22-15,-20 21 0,20 1 0,-21-22 16,21 21-16,-20 0 0,20-20 16,-21 20-16,0-21 0,0 0 0,22 22 15,-43-22-15,0 0 16,21 0-16,-21-42 47,0 0-47,21 21 15,-21-43-15,0 22 0,0 0 0,21-21 16,0 21-16</inkml:trace>
  <inkml:trace contextRef="#ctx0" brushRef="#br0" timeOffset="13133.76">5292 6202 0,'0'0'0,"21"0"0,0-21 0,0 21 0,0 0 16,-42 0-1,0 21 1,0 0-16,0 21 0,-22-20 0,22 20 16,-21 0-16,-1 1 0,22-1 15,-21 0-15,21 1 0,-22-1 0,22 0 16,-21 1-16,21-1 0,0 0 0,-1 1 16,1-22-16,0 0 0,0 21 0,21-21 15,0 1-15,-21-22 0,21 21 16,0 0-16,-21-21 0</inkml:trace>
  <inkml:trace contextRef="#ctx0" brushRef="#br0" timeOffset="15247.91">3281 7705 0,'0'0'15,"-21"0"1,-1 0-16,1 21 0,21 0 16,0 0-16,-21-21 15,21 21-15,0 1 16,21-22-1,0 0-15,22 0 16,-22 0-16,21-22 0,1 22 0,-1-21 16,0 0-16,1 0 0,-1 0 0,21 0 15,-20-1-15,-1 1 0,0-21 16,1 21-16,-22-22 0,21 22 0,-21-21 16,-21 21-16,0-22 0,22 22 0,-22-21 15,0 21-15,0 0 0,0-1 16,-22 22-1,1 0-15,21 22 0,-21-1 16,0 0-16,0 21 0,0 1 0,21 20 16,-22-21-16,1 22 0,21-1 15,0 1-15,-21 21 0,0-22 16,21 22-16,0-1 0,0 1 0,0-21 16,-21 20-16,21-20 0,0 20 0,0-41 15,0 20-15,0 1 0,0-22 16,-21 0-16,21 1 0,-22-1 0,22-21 15,0 0-15,-21 1 0,21-1 0,-21 0 16,0-21-16,0 0 16,0 0-16,-1-21 0,1 0 0,0-1 15,0-20-15,0 21 0,0-21 0,-1-1 16,1 1-16,0 21 16,0-43-16,0 22 0,-22 0 0,22-1 15,0 1-15,0 21 0,21-22 0,-21 22 16,21 0-16,-21 21 0,-1 0 15,22 21-15,0 0 16,0 1-16,0-1 0,0 21 0,0-21 16,0 22-16,0-1 0,0 0 15,22-21-15,-1 22 0,21-1 0,-21-21 16,0 22-16,22-22 0,-1 0 0,0 0 16,-20 0-16,20 0 0,21-21 15,-20 0-15,-1 0 0,0 0 0,1 0 16,-1-21-16,22 0 0,-22 0 15,0 0-15,1 0 0,-1-1 16,0-20-16,1 21 0,-22-21 0,21 20 16,-21-20-16,0 0 0,-21-1 0,0 1 15,22 0-15,-22-1 0,0 22 16,0 0-16,0 0 0,0 0 0,0 42 31,-22 0-31,22 0 0,0 22 0,0-22 16,-21 21-16,21 0 0,-21 1 15,21-1-15,-21-21 0,21 22 0,0-1 16,0-21-16,-21 21 0,21-20 0,-21-1 16,21 21-16,0-21 15,-22 0-15,22-42 32,0 0-32,0 0 0,22 0 15,-22 0-15,21-1 0,0-20 16,-21 0-16,21 21 0,0-22 0,-21-20 15,21 20-15,1 1 0,-1 0 0,21-1 16,-21 1-16,0 21 0,22 0 16,-22 0-16,21 21 0,-21 0 0,1 0 15,20 0-15,-21 21 0,0 0 0,0 0 16,1 0-16,-1 22 16,0-22-16,0 21 0,-21 0 0,0-20 15,0 20-15,0 0 0,0 1 0,0-22 16,0 21-16,0-21 0,0 22 0,21-22 15,-21 0-15,21 21 0,1-21 16,-1 1-16,0-22 0,0 0 16,0 0-16,0 0 0,22 0 0,-22 0 15,21-22-15,-21 1 0,22 0 16,-1 0-16,0-21 0,-20 20 0,20-20 16,0 0-16,-21-1 0,22 1 15,-22 0-15,0-1 0,0 1 0,-21 0 16,0-1-16,0 22 0,0-21 0,0 21 15,0 0-15,-21 21 16,0 0-16,0 0 0,0 0 0,-1 21 16,1 0-16,0 0 0,0 0 0,21 22 15,0-22-15,0 21 0,0-21 16,0 22-16,0-22 0,0 21 0,0-21 16,0 0-16,21 22 0,-21-22 0,21 0 15,0 0-15,1 0 0,-22 1 0,21-1 16,-21 0-16,21-21 0,-21 21 15,0-42 17,-21 0-32,21 0 15,-21-1-15,-1 1 16,1 21-16,0-21 0,0 21 16,0-21-16,0 21 0,21 21 15,0 0 1,0 0-1,0 1-15,0-1 0,21 0 0,0 0 16,0-21-16,0 21 0,0 0 0,1-21 16,-1 22-16,0-22 0,0 0 0,21 0 15,-20 0-15,20 0 16,-21 0-16,21 0 0,1-22 0,-22 1 0,21 0 16,1 0-16,-22 0 0,21 0 15,0-22-15,-20 22 0,20-21 0,-21-1 16,21 1-16,-20-21 0,20 20 15,-21-20-15,0-1 0,0 1 0,22-1 16,-43-20-16,21 20 0,0 1 0,-21-1 16,21 1-16,-21 20 0,0-20 15,0 20-15,0 1 0,0 21 0,0 0 16,0 0-16,0 42 16,-21 0-16,0 0 0,0 21 15,0 1-15,21-1 16,-22 0-16,1 22 0,0-1 0,0 1 15,21-1-15,-21 1 0,21-1 0,-21 1 16,21-1-16,-22-20 0,22 20 0,0-20 16,0-1-16,0-21 0,0 21 15,0 1-15,22-22 0,-1 0 0,0 0 16,-21 0-16,21 1 0,0-1 0,0-21 16,1 0-16,-1 21 0,0-21 0,0 0 15,0 0-15,0 0 16,1-21-16,-1 0 0,0-1 0,0 22 15,-21-42-15,0 21 0,21 0 0,-21 0 16</inkml:trace>
  <inkml:trace contextRef="#ctx0" brushRef="#br0" timeOffset="15456.09">5694 8213 0,'0'0'0,"0"-21"47,21 21-47,0 0 0,21 0 16,-20-22-16,-1 22 0,21 0 0,-21 0 15,0-21-15,22 21 16,-22-21-16,0 21 0,0 0 0,0 0 16,1-21-16,-1 21 0,0 0 15,0-21-15</inkml:trace>
  <inkml:trace contextRef="#ctx0" brushRef="#br0" timeOffset="16720.96">6667 8551 0,'0'0'0,"22"0"0,-1 0 16,0 0-16,21 0 0,-21 0 15,1 0-15,-1 0 0,0 0 16,21 0-16,-21-21 0,1 0 0,-1 21 16,0-21-16,0 0 0,0 0 0,0-1 15,1 1-15,-1 0 0,-21-21 16,0 21-16,0-22 0,0 1 0,0 0 16,0-1-16,0 1 0,0 21 0,0-22 15,0 22-15,-21-21 0,-1 21 0,1 21 16,0-21-16,0 21 0,-21 0 15,20 0-15,1 0 0,-21 21 0,0 0 16,-1 0-16,22 21 0,-21-20 0,-1 20 16,1 0-16,21 1 0,0-22 15,-22 21-15,22 0 0,21 1 0,0-1 16,0 0-16,0-20 0,0 20 16,0-21-16,0 0 0,0 0 0,0 1 15,21-1-15,1 0 0,-1-21 0,0 0 16,0 21-16,0-21 0,0 0 0,1 0 15,20 0-15,-21-21 0,0 21 16,0-21-16,22 0 0,-22-1 0,0 1 16,0 0-16,0 0 0,1-21 0,20 20 15,-21-20-15,0 0 0,-21-1 0,21-20 16,1 21-16,-1-22 16,0 22-16,-21-1 0,0 1 0,21 21 15,-21 0-15,0 0 0,21-1 0,-21 44 31,0-1-31,-21 0 0,0 0 16,21 21-16,-21 1 0,0-22 0,21 21 16,0 1-16,-22-1 0,22 0 0,0 1 15,0-22-15,0 21 0,0 0 0,0-20 16,0-1-16,22 0 0,-22 0 0,21 0 16,21 0-16,-21-21 0,0 0 15,1 22-15,-1-22 0,21 0 0,-21 0 16,0 0-16,22-22 0,-22 22 15,0-21-15,21 0 0,-20 0 0,-1 0 16,21 0-16,-21-22 0,0 1 16,22 0-16,-22-1 0,0-20 0,0 20 15,0-20-15,1-1 0,20 1 0,-21-1 16,0 1-16,0-22 0,1 22 0,-1-1 16,0 22-16,0-22 0,-21 22 15,0 0-15,0-1 0,0 22 0,0-21 16,0 21-16,-21 21 15,0 21-15,0 0 16,-1 21-16,1-20 0,0 20 0,0 0 16,0 22-16,0-22 0,21 22 15,0-22-15,0 21 0,-22 1 0,22-1 16,0 1-16,0-1 0,0-20 16,0 20-16,0-20 0,0-1 0,0 0 15,22 1-15,-22-22 0,21 21 0,-21-21 16,21 0-16,0 1 0,0-1 0,0 0 15,1-21-15,20 0 0,-21 0 16,0 0-16,0 0 0,22 0 16,-22 0-16,21-21 0,-21 0 0,22-1 15,-22 1-15,21 0 0,-21 0 0,22-21 16,-22-1-16,21 1 0,-21 0 16,22-22-16,-22 1 0,0 20 15,0-41-15,0 20 0,1 1 0,20-1 16,-21 1-16,-21-1 0,21 1 0,0-1 15,-21 22-15,22-1 0,-22 1 0,0 21 16,0 0-16,0 0 0,0-1 16,0 44-1,-22-1-15,1 0 0,0 21 0,0 1 16,21-1-16,-21 0 0,0 1 16,21 20-16,-22 1 0,22-22 0,0 21 15,0 1-15,0-1 0,0 1 0,0-22 16,0 22-16,0-22 0,0 0 15,0 1-15,0-1 0,22 0 16,-1-20-16,-21-1 0,21 0 0,0 0 16,0 0-16,-21 0 0,21-21 0,1 0 15,-1 0-15,0 0 0,0 0 0,0 0 16,22 0-16,-22 0 0,0 0 0,0 0 16,21-21-16,-20 0 0,20 21 15,-21-42-15,0 21 0,0-1 0,1 1 16,-1-21-16</inkml:trace>
  <inkml:trace contextRef="#ctx0" brushRef="#br0" timeOffset="19252.37">5016 10075 0,'0'-21'0,"-21"0"0,21 0 16,0 0-16,-21 0 0,0-1 15,0 22-15,21-21 16,-21 21-16,-1 0 16,22 21-1,0 1-15,0-1 16,0 0-16,0 21 0,0 1 0,0-1 15,0 0-15,0 1 0,0 20 0,0 1 16,0-1-16,0 1 0,0-1 16,0 1-16,0-1 0,0 1 0,-21-1 15,21-21-15,-21 22 0,0-22 0,21 22 16,-21-22-16,21 0 0,-21 1 16,-1-1-16,22-21 0,0 22 0,0-22 15,-21 0-15,21 0 0,0-42 31,0-21-31,0 20 0,0-20 16,0 21-16</inkml:trace>
  <inkml:trace contextRef="#ctx0" brushRef="#br0" timeOffset="19576.43">5101 9885 0,'0'0'0,"21"-21"0,-21 0 16,21 21-16,-21 21 16,0 0-1,0 0-15,0 21 0,-21-20 16,21 20-16,0 0 0,-21 1 16,21 20-16,0 1 0,0-1 0,-21 22 15,21-22-15,-21 22 0,21-22 16,0 22-16,-21-21 0,-1-1 0,22 1 15,-21-1-15,21-21 0,0 22 0,-21-22 16,0 22-16,0-22 0,21-21 16,0 22-16,-21-22 0,21 21 0,-22-21 15,1 0-15,21 1 0,-21-22 16,0 0-16,0 0 16,0-22-16,-1 1 0,-20 0 15</inkml:trace>
  <inkml:trace contextRef="#ctx0" brushRef="#br0" timeOffset="19880.27">4000 10859 0,'0'-22'16,"0"44"-1,22-22 1,-1 21-16,0 0 0,0 0 0,0 0 15,0 0-15,1 1 0,20-1 0,-21 21 16,21-21-16,1 22 0,-22-1 16,21-21-16,-21 21 0,1 1 0,-1-1 15,21-21-15,-42 22 0,21-22 16,0 21-16,1-21 0,-22 0 0,0 1 16,21-1-16,-21 0 0,21 0 15,0 0-15,0-21 31,-21-21-31,21 0 0,1 0 16,-22 0-16,21-1 0</inkml:trace>
  <inkml:trace contextRef="#ctx0" brushRef="#br0" timeOffset="20140.12">5609 10795 0,'0'0'0,"-21"21"32,0-21-32,0 21 0,-22 1 15,22-1-15,-21 21 0,-1-21 0,1 22 16,0-22-16,-1 21 0,1 0 16,0 1-16,-1-1 0,1 0 0,21 1 15,-21-1-15,-1-21 0,22 22 16,-21-22-16,21 21 0,-1-21 0,22 0 15,0 1-15,0-1 0,0 0 16,0 0 0</inkml:trace>
  <inkml:trace contextRef="#ctx0" brushRef="#br0" timeOffset="20728.57">3111 12510 0,'0'0'0,"0"-22"0,0-62 16,0 63-16,0-1 15,0 1-15,0 42 32,0 22-32,0-22 0,0 21 0,0 22 15,0-1-15,0 1 0,0 20 16,0 1-16,0 0 0,-21-1 15,0 1-15,21 0 0,-21-1 0,0 1 16,0 0-16,21-22 0,-22 22 16,1-22-16,21 1 0,-21-1 0,0-20 15,0 20-15,21-20 0,-21-1 0,21 0 16,-22-21-16,22 1 0,-21-1 16,21 0-16,0 0 0,0-42 15,0 0 1,0 0-16,-21-22 0,21 1 0</inkml:trace>
  <inkml:trace contextRef="#ctx0" brushRef="#br0" timeOffset="21116.35">2519 12637 0,'0'0'0,"-21"-43"0,-1 22 0,1-85 15,21 64-15,0 0 16,0 20-16,21-20 0,1 21 16,20 0-16,-21-22 0,21 22 0,1 21 15,-1-21-15,0 21 0,1 0 16,20 0-16,-20 0 0,-1 0 0,21 21 16,-20 0-16,20 22 0,-20-1 15,-1-21-15,0 43 0,1-22 16,-22 0-16,0 22 0,-21-22 0,0 22 15,0-1-15,-21-20 0,0 20 0,-22 1 16,1-22-16,0 0 0,-22 22 16,1-22-16,-1 0 0,1-20 0,-1 20 15,22-21-15,-22 21 0,22-20 16,0-22-16,-1 21 0,22 0 0,0-21 16,0 0-16,0 0 0,42-21 31,0 21-31,21-21 0,-21 21 15,22 0-15,-1-22 0</inkml:trace>
  <inkml:trace contextRef="#ctx0" brushRef="#br0" timeOffset="21595.62">3260 13462 0,'-22'0'0,"22"-21"16,0 0 0,0 0-16,0-1 0,22 1 15,-22 0-15,21 21 0,0-21 0,0 0 16,21 21-16,-20 0 0,20 0 16,-21 0-16,21 0 0,1 21 0,-22 0 15,21 0-15,1 0 0,-1 22 0,-21-1 16,0 0-16,22 1 0,-43-1 15,21 0-15,-21 1 0,0-1 0,0 0 16,0 1-16,0-1 0,0-21 0,-21 22 16,-1-22-16,1 0 0,0 0 15,0-21-15,0 21 0,0-21 0,-1 0 16,1 0-16,0 0 0,0 0 16,21-21-1,0 0-15,0 0 0,0 0 0,0-1 16,0-20-16,21 0 0,-21-1 0,21-20 15,0 21-15,1-22 0,-1 22 16,-21-1-16,21 1 0,0 0 0,0-1 16,0 22-16,1 0 0,-1 0 0,0 21 15,0 0-15,0-21 0,0 21 16,1 0-16,-1 0 0,0 0 16,0 0-16,-21 21 15,21-21-15,0 0 0,1 0 16</inkml:trace>
  <inkml:trace contextRef="#ctx0" brushRef="#br0" timeOffset="22469.14">4466 13314 0,'0'0'0,"0"-21"16,0 0-1,-21-1 1,0 22-16,0 0 0,-1 0 0,1 22 15,0-1-15,0-21 0,0 21 0,-22 21 16,22-21-16,0 22 0,21-1 16,-21 0-16,0 1 0,0-1 15,-1 0-15,22 1 0,0-1 0,0 0 16,0 1-16,0-22 0,0 21 16,0-21-16,0 1 0,0-1 0,0 0 15,0 0-15,22-21 0,-1 0 0,0 0 16,21 0-16,-21 0 0,1 0 0,20 0 15,-21 0-15,21 0 0,-20-21 16,20 0-16,-21 0 0,0-1 0,22 1 16,-22 0-16,0 0 0,-21 0 0,0-22 15,0 22-15,0-21 0,0 0 16,0 20-16,0-20 0,0 0 0,-21-1 16,0 1-16,-1 21 0,1-21 15,0 20-15,-21-20 0,21 21 16,-1 21-16,1-21 0,0 21 0,0 0 15,0 0-15,0 0 0,-1 0 0,1 0 16,0 0-16,21 21 0,0 0 16,0 0-16,0 0 15,0 1-15,21-22 0,0 0 16,22 21-16,-22-21 0,21 0 0,1 0 16,-1 0-16,0 0 0,1 0 15,20 0-15,-21-21 0,22 21 0,-22-22 16,1 1-16,20 0 0,-21 0 0,1 0 15,-1 0-15,-21-1 16,0 22-16,1-21 0,-1 0 0,-21 0 16,-21 21-1,-1 0 1,1 0-16,21 21 0,0 21 16,-21-20-16,21-1 0,-21 21 0,21 0 15,0 1-15,0-1 0,0 0 0,0 22 16,0-22-16,0 22 0,0-1 15,0-20-15,0 20 0,0-21 0,0 22 16,0-1-16,0-20 0,0 20 16,0 1-16,0-1 0,0 1 0,0-1 15,-21 1-15,21-22 0,0 22 16,-21-1-16,21-21 0,-22 22 0,1-22 16,0 22-16,21-22 0,-21 0 0,0 1 15,21-1-15,-21 0 0,-1-20 0,1 20 16,0-21-16,0 0 0,-21 0 15,20 1-15,1-22 0,-21 0 0,21 0 16,-22 0-16,22 0 0,-21-22 0,21 1 16,0 0-16,-22 0 0,22-21 0,0 20 15,0-20-15,0 0 0,21-1 16,0 1-16,-22 0 0,22-1 0,0-20 16,0 21-16,0-22 0,0 22 15,0-22-15,0 1 0,22-1 0,-1 1 16,-21-1-16</inkml:trace>
  <inkml:trace contextRef="#ctx0" brushRef="#br0" timeOffset="22688.02">5186 12869 0,'0'0'0,"0"-21"0,0 0 16,0 0-1,0 42 32,0 0-31</inkml:trace>
  <inkml:trace contextRef="#ctx0" brushRef="#br0" timeOffset="23087.79">5355 13441 0,'0'0'0,"0"21"0,0 0 0,21-21 16,0 0-1,1 0-15,-1 0 0,21-21 16,-21 21-16,0-21 0,1 0 0,20 0 15,-21-1-15,21 1 0,-20 0 16,-1 0-16,0 0 0,-21 0 0,0-1 16,0-20-16,0 21 0,0 0 0,0 0 15,-21 21-15,0 0 16,-1 0-16,1 0 0,-21 0 16,21 21-16,0 0 0,-22 0 0,22 0 15,-21 0-15,21 1 0,-1 20 0,1 0 16,21-21-16,0 22 0,-21-1 15,21-21-15,0 22 0,0-1 0,0-21 16,0 21-16,0-20 0,21-1 0,0 0 16,1 0-16,-1 0 0,0 0 15,0-21-15,0 0 0,0 0 0,1 0 16,20 0-16,-21 0 0,21 0 0,1-21 16,-22 0-16,21 0 0,1 0 0,-1 0 15,0-1-15,1 1 0</inkml:trace>
  <inkml:trace contextRef="#ctx0" brushRef="#br0" timeOffset="23650">6392 13102 0,'0'0'0,"0"-42"16,-21 42 0,0 0-16,0 0 0,0 0 15,-1 21-15,1 21 0,0-20 16,0 20-16,0-21 0,0 21 0,-1 1 15,1-1-15,21 0 0,0 1 0,0-22 16,-21 21-16,21 1 0,0-1 16,0-21-16,0 0 0,21 22 15,-21-22-15,21-21 0,1 21 0,-1 0 16,0-21-16,0 0 0,0 0 0,22 0 16,-22 0-16,21 0 0,-21-21 15,22 0-15,-22 0 0,21-1 0,0-20 16,1 21-16,-1-21 0,-21-1 0,22 1 15,-1-22-15,0 22 0,-21-21 0,22-1 16,-1 1-16,-21-22 0,22 21 16,-22-20-16,21-1 0,0 22 15,-20-22-15,20 21 0,-21 1 0,0 21 0,0-22 16,1 43-16,-1-21 0,-21 20 0,0 1 16,0 0-16,0 42 15,-21 0 1,-1 22-16,1-1 0,0-21 0,-21 43 15,21-22-15,-1 22 0,-20-1 16,21 1-16,0-1 0,21 1 0,-21-1 16,21 1-16,0-1 0,0-21 0,0 1 15,0 20-15,0-42 0,0 22 0,0-1 16,0-21-16,0 0 0,0 1 16,21-1-16,-21 0 0,21 0 0,0-21 15,0 0-15,0 0 0,1 0 16,-1 0-16,0 0 0,0 0 15,0-21-15,0 21 0,1-21 16,-1 0-16,21-1 0,-42-20 0,21 21 16,0 0-16,-21-22 0,0 22 0</inkml:trace>
  <inkml:trace contextRef="#ctx0" brushRef="#br0" timeOffset="23859.88">6837 12891 0,'0'0'0,"-43"0"15,22-22-15,21 1 16,0 0-16,21 21 16,1-21-16,-1 21 0,0-21 0,21 21 15,1 0-15,-22-21 0,21 21 0,0-22 16,1 22-16,-22 0 0,21 0 16,1-21-16,-22 21 0,0 0 0,0 0 15,0 0-15,0 0 0,1 0 0,-22-21 16,21 21-16,0-21 15</inkml:trace>
  <inkml:trace contextRef="#ctx0" brushRef="#br0" timeOffset="25308.08">9186 12510 0,'0'0'0,"-21"42"16,21-21-16,-21 0 15,21 0-15,0 1 0,0 20 0,0-21 16,0 0-16,0 0 0,0 1 0,0-1 16,0 0-16,0 0 0,21-21 15,0 0-15,0 0 0,1 0 16,-1 0-16,21 0 0,-21-21 0,22 21 16,-22-21-16,21 0 0,0-1 0,1 1 15,-1-21-15,0 21 0,-20 0 16,20-22-16,0 22 0,1-21 0,-22-1 15,21 1-15,-21 0 0,-21-1 0,0 22 16,0-21-16,0 0 0,-21 20 16,0 1-16,0 0 0,0 0 15,-22 0-15,1 21 0,0 0 0,-1 0 16,-20 21-16,20 0 0,1 0 0,0 0 16,-1 1-16,1 20 0,0-21 15,21 21-15,-1 1 0,1-1 0,0 0 16,21 1-16,0-1 0,0 22 0,0-22 15,0 0-15,21 22 0,0-22 0,1 0 16,-1 1-16,0 20 0,0-20 16,0-22-16,0 21 0,1 0 0,-1 1 15,0-22-15,-21 21 0,21-21 0,-21 1 16,21 20-16,-21-21 0,0 0 0,0 22 16,-21-22-16,0 0 15,-21 0-15,20 0 0,-20 0 0,0 1 16,-22-1-16,1 0 0,20 0 0,-20 0 15,-1-21-15,1 0 0,-1 0 0,22 0 16,0 0-16,-1 0 0,1-21 16,0 0-16,21 0 0,-1-22 0,1 22 15,0-21-15,0 0 0,21-1 0,-21-20 16,21 20-16,0-20 0,0 21 16,0-22-16,0 22 0,0-1 0,0 1 15,0 21-15,21 0 0,0 0 0,0 21 16,0 0-16,1 0 15,-1 21-15,0 0 0,0 21 16,0-21-16,0 22 0,1-1 0,-1 0 16,0 1-16,0-1 0,0 0 0,0 1 15,1-1-15,-1 0 0,0 1 16,0-1-16,0 0 0,0 1 0,1-1 16,-22-21-16,21 22 0,0-22 0,21 0 15,-21 0-15,1 0 0,-1 0 0,0-21 16,21 0-16,-21 0 0,22 0 15,-22 0-15,0 0 0,21 0 0,-20-21 16,20 0-16,0 0 0,-21-21 0,22 20 16,-1-20-16,0 0 0,-20-1 15,20 1-15,-21 0 0,0-1 16,0 1-16,1 0 0,-1-1 0,-21 22 16,21-21-16,-21 21 0,0 0 0,0-1 15,0 1-15,-21 21 31,0 0-31,21 21 0,-22 1 0,22 20 16,-21-21-16,21 0 0,-21 22 16,21-22-16,0 21 0,0 0 0,0-20 15,0 20-15,0-21 0,0 21 16,0-20-16,0-1 0,21 0 0,0 0 0,1 0 16,-1 0-16,0-21 15,21 0-15,-21 0 0,1 0 0,-1 0 16,21 0-16,-21-21 0,22 0 15,-22 0-15,21 0 0,0 0 0,1-1 16,-22-20-16,21 0 0,1-1 0,-1 1 16,-21 0-16,21-22 0,1 1 0,-22-1 15,0 1-15,21-1 16,-20 1-16,-1-1 0,0 1 0,0-1 0,-21 1 16,21 20-16,0 1 0,-21 0 0,22-1 15,-22 1-15,0 21 0,0 0 16,21 0-16,-21 63 31,-21-21-31,-1 21 0,1 1 16,0-1-16,21 22 0,-21-22 15,0 21-15,0 22 0,-1-21 0,1-1 16,0 1-16,21-22 0,-21 21 0,21-20 16,-21 20-16,21-20 0,0-22 0,0 21 15,0 0-15,0-20 0,0-1 16,0 0-16,0 0 0,0 0 0,21-21 15,0 0-15,0 0 16,0 0-16,1 0 0,-1 0 16,0-21-16,0 0 0,0 21 0,0-21 15,1 0-15,-1-1 0,-21-20 16,0 21-16,21 0 0,-21 0 0,0-1 16</inkml:trace>
  <inkml:trace contextRef="#ctx0" brushRef="#br0" timeOffset="25487.94">10414 13039 0,'0'0'0,"-21"0"16,-22 0-16,43-21 0,0-1 31,0 1-31,22 21 0,-1 0 0,0-21 16,0 21-16,21 0 0,-20-21 15,-1 21-15,21-21 0,0 21 0,-20-21 16,20 21-16,-21 0 0,21-22 0,-20 22 15,20 0-15,-21-21 0</inkml:trace>
  <inkml:trace contextRef="#ctx0" brushRef="#br0" timeOffset="25880.72">11049 12954 0,'0'21'0,"0"0"15,0 1-15,0-1 16,-21 0-16,21 0 0,-21 0 16,21 0-16,0 1 0,0 20 0,0-21 15,0 21-15,-22-20 0,22-1 0,0 0 16,0 0-16,0 0 0,0 0 0,0 1 16,0-1-16,22-21 0,-1 0 0,0 21 15,21-21-15,-21 0 16,1 0-16,-1 0 0,21-21 0,-21 21 15,0-21-15,22-1 0,-22 1 0,0 0 16,21 0-16,-20 0 0,-1 0 16,0-1-16,-21-20 0,0 21 15,21 0-15,-21-22 0,21 22 0,-21 0 16,0 0-16,0 0 0,0 0 0,0-1 16,0 1-16,0 42 62,21-21-62</inkml:trace>
  <inkml:trace contextRef="#ctx0" brushRef="#br0" timeOffset="26240.75">11832 12933 0,'0'0'0,"0"-21"15,0 0-15,-21 21 16,21 21 0,-21 0-16,21 0 0,-21 0 15,21 22-15,0-22 0,0 21 0,0 0 16,-22 1-16,22-1 0,-21 0 0,21 1 16,-21-1-16,21 0 0,0 22 0,-21-22 15,21 22-15,-21-22 0,0 22 0,21-1 16,0-21-16,-22 22 15,1-1-15,21-20 0,0 20 0,-21 1 16,0-22-16,0 22 0,0-22 0,21 21 16,0 1-16,-22-22 0,22 1 0,-21 20 15,21-21-15,0-20 0,0 20 0,0 0 16,0-21-16,0 1 0,0-1 0,0 0 16,0 0-16,0 0 0,0-42 31,0 0-31,0 0 15,21 0-15,1-22 0</inkml:trace>
  <inkml:trace contextRef="#ctx0" brushRef="#br0" timeOffset="26588.56">11642 13441 0,'0'0'0,"0"-42"0,0-1 16,21 22-16,-21-21 0,0-1 0,21 22 15,-21 0-15,0-21 0,21 21 0,0-1 16,-21-20-16,21 21 0,1 0 16,-1 0-16,0-1 0,0 1 15,0 0-15,22 0 0,-1 0 0,-21 0 0,21 21 16,1 0-16,-1 0 0,-21 0 16,22 0-16,-22 0 0,21 0 15,-21 42-15,22-21 0,-22 0 0,0 22 16,0-22-16,-21 21 0,0 0 0,0 1 15,0-22-15,-21 21 0,0-21 0,-22 22 16,22-22-16,-21 0 0,0 21 0,-1-20 16,1-1-16,0 0 0,-1 0 15,1-21-15,0 21 0,-1 0 0,22-21 16,-21 22-16,21-1 0,-1-21 0,1 0 16,0 0-16,0 0 0,0 0 15,0-21 1</inkml:trace>
  <inkml:trace contextRef="#ctx0" brushRef="#br0" timeOffset="27313.06">9969 13250 0,'0'-21'47,"22"0"-32,-1 0 1,-21 0-16,21 0 16,-21-1-16,0 1 0,0 0 15,0 0-15,0 0 0,0 0 16,-21 21-16,0 0 0,-1-22 0,1 22 16,0 0-16,0 0 0,-21 0 15,20 0-15,1 22 0,-21-1 0,21 0 16,0 0-16,-1 21 0,1-20 0,21 20 15,0-21-15,0 21 0,-21 1 16,21-1-16,0-21 0,0 22 16,0-1-16,0-21 0,0 21 0,0-20 15,0-1-15,21 21 0,-21-21 0,21 0 16,1 1-16,-1-22 16</inkml:trace>
  <inkml:trace contextRef="#ctx0" brushRef="#br0" timeOffset="27719.83">9779 13335 0,'0'21'0,"21"-21"32,0 0-32,0 0 15,1 0-15,-1 0 16,0-21-16,0 0 0,0 21 16,-21-21-16,21 0 0,1-1 15,-22 1-15</inkml:trace>
  <inkml:trace contextRef="#ctx0" brushRef="#br0" timeOffset="47120.04">16214 3387 0,'0'0'0,"-22"0"32,1 0-32,0 0 0,0 0 15,0 0-15,-22 0 0,22 0 16,-21 0-16,21 0 0,-22 0 0,22 0 15,0 0-15,-21 0 0,21 0 0,-1 0 16,-20 0-16,21 0 0,0 0 0,0 0 16,-1 0-16,1 0 15,42 21 17,1-21-32,-1 0 15,21 0-15,-21 0 0,22 0 16,20 0-16,-21 0 0,22 0 0,-1-21 15,1 21-15,-1 0 0,22 0 0,-21-21 16,-1 21-16,-21 0 0,22 0 0,-22 0 16,1-22-16,-1 22 0,-21 0 15,0 0-15,0 0 0,1 0 0,-44 0 63,1 0-63,0 0 0,0 0 0,0 0 15,0 0-15,-1 22 0,1-22 0,-21 0 16</inkml:trace>
  <inkml:trace contextRef="#ctx0" brushRef="#br0" timeOffset="47536">16319 3387 0,'0'0'0,"-21"0"31,0 0 0,21 21-31,0 0 16,0 0-16,0 0 16,0 1-16,0-1 0,0 0 15,0 0-15,0 0 0,0 22 0,0-22 16,0 0-16,-21 21 0,21-21 0,0 1 16,0 20-16,0-21 0,0 21 0,0-20 15,0 20-15,0-21 0,0 21 0,0-20 16,0-1-16,0 21 0,-21-21 15,21 0-15,0 1 0,0-1 0,0 0 16,-21 0-16,-1-21 0,1 21 0,21 0 16,-21-21-16,0 0 0,-21 0 0,20 0 15,1 0-15,-21 0 0,21 0 16,-22 0-16,22 0 0,-21 0 16,21-21-16,-22 0 0,22 21 0,-21-21 15,21 21-15,0-21 0,-1 21 0,1-21 16,0 21-16,0 0 0,21-22 0,0 1 31,0 0-15,21 21-16,0 0 0,0 0 15,1-21-15,-1 21 0</inkml:trace>
  <inkml:trace contextRef="#ctx0" brushRef="#br0" timeOffset="48180.59">16827 3874 0,'0'-22'0,"0"-20"16,0 21-1,-21 21-15,0 0 16,0 0-16,0 0 0,0 0 15,-1 0-15,1 0 16,0 0-16,21 21 0,-21 0 16,0 0-16,0 1 0,-1-1 0,22 0 15,-21 21-15,0-21 0,21 1 0,0 20 16,-21-21-16,21 0 0,0 0 0,0 1 16,0-1-16,0 0 0,0 0 15,21-21 1,0 0-16,0 0 0,1 0 0,-1 0 15,0 0-15,0 0 0,0 0 0,0-21 16,1 0-16,-1 0 0,0-1 0,0 1 16,0 0-16,0-21 0,1 21 15,-1-22-15,0 1 0,0 21 16,0-22-16,0 1 0,1 0 0,-1-1 16,0 1-16,-21 0 0,21-22 0,-21 22 15,21 0-15,-21 20 0,0-20 16,0 21-16,0 0 0,0 0 0,0-1 15,0 44 1,-21 20 0,0-21-16,21 21 0,-21-20 15,21 20-15,0 0 0,-21 1 0,21-1 16,-22 0-16,22 1 0,-21-22 0,21 21 16,0 0-16,0-20 0,0 20 0,0-21 15,0 21-15,0-20 0,0-1 16,0 0-16,0 0 0,0 0 15,0 0-15,21-21 0,1 0 16,-1 0-16,0 0 16,0 0-16,0 0 0,0 0 0,22-21 15,-22 0-15,0 21 0,0-21 16,22 0-16,-22-22 0,0 22 0</inkml:trace>
  <inkml:trace contextRef="#ctx0" brushRef="#br0" timeOffset="49032.23">17589 3323 0,'0'0'0,"0"-21"0,22-42 16,-22 84 15,0 0-31,0 0 16,0 0-16,0 0 0,0 22 0,-22-22 15,22 21-15,-21 1 0,21-1 0,0 0 16,-21 1-16,21-1 0,-21 0 0,0 1 16,21-1-16,0-21 0,-21 21 15,21 1-15,-22-22 0,22 21 0,-21-21 16,21 1-16,0-1 0,0 0 0,0 0 16,0 0-16,0 0 15,-21-21-15,21-21 31,0 0-15,0 0-16,0 0 0,0 0 0,21-1 16,0-20-16,-21 21 0,22 0 0,-22 0 15,21-1-15,0 1 0,0 0 16,-21 0-16,21 0 0,0 0 0,-21-1 16,22 1-16,-1 21 0,-21-21 0,21 21 15,0 0-15,0-21 0,0 21 0,1 0 16,-1 0-16,0 0 15,0 0-15,0 0 0,0 0 16,-21 21 0,0 0-16,0 0 15,-21 1-15,0-22 16,0 21-16,0-21 16,0 0-16,-1 21 0,1-21 0,0 0 15,0 0-15,0 0 0,0 0 0,-1 0 16,1 0-16,0 0 15,21 21 32,0 0-31,0 0-16,0 1 0,0-1 16,0 0-16,0 0 0,0 0 15,0 0-15,21 1 0,0-1 16,1 0-16,-22 0 0,21-21 0,0 21 15,0-21-15,0 0 0,0 0 0,1 0 16,-1 0-16,0 0 0,0 0 16,0 0-16,0 0 0,22 0 0,-22-21 15,0 0-15,0 0 16,-21 0-16,21 21 0,-21-22 0,0 1 16,0 0-16,0 0 0,0 0 15</inkml:trace>
  <inkml:trace contextRef="#ctx0" brushRef="#br0" timeOffset="49633.89">18986 3810 0,'0'0'0,"-63"0"15,42 0-15,0 0 16,-1 0-16,1 0 0,0 0 15,0 0-15,0 0 0,0 0 16,42 0 31,0 0-47,0 0 16,21 0-16,1 0 0,-1 0 0,0 21 15,22-21-15,-22 0 0,22 0 0,-1 0 16,-20 0-16,20 0 0,1 0 0,-1 0 15,-21 0-15,22 0 0,-1 0 0,-20 0 16,-1 0-16,0 0 0,-20 0 16,20 0-16,-21 0 0,0 0 0,0 0 15,1 0-15,-44 0 47,1 0-31,0 0-16,0 0 15,0 0-15,0 0 0,-1 0 0,1 0 16,0 0-16,0 0 0,-21 0 0</inkml:trace>
  <inkml:trace contextRef="#ctx0" brushRef="#br0" timeOffset="50000.69">18902 3874 0,'0'0'15,"-21"0"-15,-1 0 0,44 0 63,-1 0-63,0 0 0,0 0 0,21 0 16,-20 0-16,20 0 0,0 0 0,-21 21 15,22-21-15,-1 0 0,0 0 16,1 0-16,-22 0 0,21 0 0,1 0 15,-1 0-15,0 0 0,-21 0 0,22 0 16,-22 0-16,21 0 0,-21 0 0,1 0 16,20 0-16,-21 0 0,0 0 15,0 0-15,1 0 16,-44 0 31,1 0-32,0 0-15</inkml:trace>
  <inkml:trace contextRef="#ctx0" brushRef="#br0" timeOffset="50572.51">19833 3535 0,'0'0'0,"-21"0"0,0 0 15,0 0 1,-1 0-16,22 21 16,0 0-16,0 0 15,0 1-15,22-22 0,-1 21 16,0 0-16,0-21 0,0 21 0,0-21 15,22 21-15,-22-21 0,21 0 0,-21 21 16,22-21-16,-22 0 16,21 0-16,-21 22 0,22-22 0,-22 0 15,0 0-15,21 0 0,-20 0 0,-1 0 16,0 0-16,0 0 0,-21 21 47,-21-21-47,0 21 15,0 0-15,-22-21 0,22 21 0,0-21 16,-21 21-16,-1 1 0,22-1 0,-21 0 16,-1 0-16,1 0 0,0 22 15,-1-22-15,1 0 0,0 0 0,-1 21 16,22-20-16,-21-1 0,0 0 0,-1 21 16,22-21-16,-21 1 0,21-1 15,-1-21-15,1 21 0,0 0 0,0 0 16,21 0-16,-21-21 15,0 22-15,21-44 63,21 22-63,0-21 16,-21 0-16,21 21 0,0-21 0</inkml:trace>
  <inkml:trace contextRef="#ctx0" brushRef="#br0" timeOffset="57836.89">15748 4551 0,'0'0'0,"-21"0"16,0 0-16,-1 0 0,1 0 16,0 0-16,21 21 62,21-21-62,0 0 0,1 0 0,-1 0 16,21 0-16,-21 21 0,22-21 0,-1 0 15,0 0-15,22 0 0,-1 0 0,1 0 16,20 0-16,-20 0 0,21 0 0,-22 0 16,22 0-16,-1 0 0,-20 0 15,21 0-15,-22 0 0,1 0 0,20 0 16,-20 0-16,-1 0 0,-20 0 0,20 0 15,1 0-15,-22-21 0,0 21 0,1 0 16,-1 0-16,0 0 0,-21 0 16,22 0-16,-22 0 0,0 0 15,0 0-15,0 0 0,-42 0 32,-21 0-17,21 0-15,-22 0 0,1 0 0</inkml:trace>
  <inkml:trace contextRef="#ctx0" brushRef="#br0" timeOffset="58261.56">15706 4657 0,'0'21'15,"21"-21"-15,0 21 16,0-21-16,21 0 16,1 0-16,-1 0 0,0 21 0,22-21 15,-1 0-15,1 0 0,21 0 0,-1 21 16,1-21-16,21 0 0,-22 0 15,22 0-15,-21 0 0,21 0 0,-22 0 16,22 0-16,-21 0 0,0 0 16,-1 0-16,-20 0 0,20 0 0,-20 0 15,-1 0-15,1 0 0,-22 0 0,22 0 16,-22 0-16,-21 0 0,22 0 0,-22 0 16,0 0-16,0 0 0,0 0 15,0 0 1,-21 22 15</inkml:trace>
  <inkml:trace contextRef="#ctx0" brushRef="#br0" timeOffset="79301.08">11832 8086 0,'21'0'47,"0"0"-47</inkml:trace>
  <inkml:trace contextRef="#ctx0" brushRef="#br0" timeOffset="80320.06">6159 14605 0,'0'0'0,"0"-42"0,0 21 0,22-22 16,-22 22-16,21-21 0,-21-1 0,0 22 15,0-21-15,0 21 0,0 0 0,0-1 16,0 1-16,-21 21 16,-1 0-16,1 21 15,0 22-15,21-1 16,-21 0-16,21 1 0,0 20 16,-21-20-16,21 20 0,-21 1 0,21-22 15,-22 21-15,22 1 0,0-22 0,0 22 16,-21-1-16,21-20 0,-21 20 15,21 1-15,0-22 0,0 0 16,0 1-16,0-1 0,0 0 0,0-21 16,0 1-16,0 20 0,0-21 15,0 0-15,0-42 16,0 0-16,0 0 16,21 0-16,-21-22 0,21 1 0</inkml:trace>
  <inkml:trace contextRef="#ctx0" brushRef="#br0" timeOffset="80571.92">6223 14436 0,'0'0'0,"21"-43"0,0 1 0,-21 0 0,21-1 15,-21 22-15,0 0 0,22 21 16,-1 0-16,-21 21 16,21 0-16,-21 22 15,21-1-15,-21 0 0,21 1 0,-21 20 16,0 1-16,0-1 0,0 1 15,0-1-15,0-20 0,0 20 0,-21 1 16,21-1-16,-21 1 0,0-1 0,0 1 16,21-22-16,0 0 0,-22 22 15,1-43-15,21 21 0,0-21 0,0 22 16,-21-22-16,0 0 0,0-21 16,0 0-16,-1 0 0</inkml:trace>
  <inkml:trace contextRef="#ctx0" brushRef="#br0" timeOffset="80912.74">5609 15092 0,'0'0'0,"-21"21"16,21 0-16,0 22 0,0-22 0,0 21 15,21 0-15,0 1 0,0-1 16,1 0-16,-22 1 0,21-1 0,0 0 15,0 1-15,0-22 0,0 21 16,1-21-16,-1 1 0,0-1 0,0 0 16,0-21-16,0 0 0,1 0 15,20 0-15,-21 0 0,0 0 0,22-21 16,-1 0-16,-21-1 0,21 1 0,1-21 16,-1 0-16,0-1 0,1 1 15,-1 0-15,0-1 0,-20 1 0,20 21 16,-21 0-16,0-1 0,-21 1 0,21 21 15,-21 21 1,0 1 0,0-1-16,-21 0 0,0 0 0,21 0 15,0 22-15,-21-22 0</inkml:trace>
  <inkml:trace contextRef="#ctx0" brushRef="#br0" timeOffset="81328.5">7091 16510 0,'0'0'0,"0"21"16,0 0-16,0-42 46,0 42-14,0 22-17,0-22-15,0 21 0,0 22 0,0-22 16,0 22-16,0-1 0,0 22 16,0-22-16,0 1 0,0-1 0,0 1 15,-21-1-15,21 22 0,-22-22 0,22 1 16,-21-1-16,0-20 0,0 20 15,21-20-15,0-1 0,-21 0 16,0 1-16,21-22 0,0 0 0,0-42 31,0 0-31,0-22 16,0 1-16,-22-22 0,22 22 0,-21-21 16,21-22-16,0 21 0,0 1 15,-21-22-15</inkml:trace>
  <inkml:trace contextRef="#ctx0" brushRef="#br0" timeOffset="81610.35">6816 16849 0,'0'0'0,"-22"-64"0,1 22 0,-21-64 16,21 64-16,21 21 16,-21-1-16,21-20 0,0 21 0,0 0 15,0-22-15,42 22 0,-21 0 16,21 0-16,-20 0 0,41 0 0,-21 21 16,1 0-16,20 0 0,1 0 15,-1 0-15,1 0 0,-1 21 0,1 0 16,-22 0-16,22 21 0,-22-20 15,0-1-15,-21 21 0,1-21 0,-22 22 16,0-1-16,0-21 0,0 21 0,-22 1 16,-20-1-16,21 0 0,-21-20 15,20 20-15,-20 0 0,0-21 0,21 22 16,-22-22-16,22 21 0,0-21 0,0 1 16,0-1-16,-1-21 0,1 21 15,0-21-15</inkml:trace>
  <inkml:trace contextRef="#ctx0" brushRef="#br0" timeOffset="82994.71">8255 16933 0,'0'0'15,"21"-42"-15,43-43 16,-64 64-16,0 0 0,0-21 0,0 21 16,0-1-16,-22 22 0,1 0 15,0 0-15,0 0 0,0 0 0,-22 0 16,1 22-16,21-1 0,-21 0 0,-1 21 16,1 1-16,0-22 0,-1 42 15,1-20-15,0-1 0,-1 0 0,22 1 16,0 20-16,0-21 0,21 1 0,-21-1 15,21 0-15,0 1 0,0-22 16,0 21-16,21-21 0,0 1 0,0-1 16,0-21-16,0 0 0,1 0 0,-1 0 15,0 0-15,21 0 0,1-21 16,-22-22-16,21 22 0,0-21 0,-20-1 16,20 1-16,0 0 0,-21-1 15,1-20-15,20 21 0,-21-1 0,0-20 16,0 20-16,-21 1 0,22 0 15,-22-1-15,0 1 0,21 21 0,-21 0 16,0 0-16,0-1 0,-21 22 31,21 22-31,-22-1 0,1 0 0,21 21 16,0-21-16,-21 22 0,0-1 0,21 0 16,-21 22-16,21-22 0,0 1 15,0-1-15,0 0 0,0 1 16,0-1-16,0-21 0,0 21 0,0-20 15,42 20-15,-21-21 16,22-21-16,-22 0 0,0 0 0,21 0 16,1 0-16,-1 0 0,0-21 0,1 0 15,-1 0-15,0-22 0,1 22 16,20-21-16,-42-1 0,22-20 0,-1 21 16,0-22-16,-21 1 0,1-22 0,-1 21 15,0 1-15,0-1 0,-21 1 16,0-1-16,21 1 0,-21 21 0,0-22 15,0 22-15,0 21 0,0-22 0,0 22 16,0 0-16,-21 21 0,0 0 16,0 0-16,0 0 15,-1 0-15,1 21 0,0 21 0,0-20 16,0 20-16,0 0 0,21 1 0,0-1 16,-22 21-16,22-20 0,0 20 15,0-20-15,0 20 0,0 1 0,0-22 16,0 21-16,0-20 0,22-1 0,-1 0 15,0 1-15,21-1 0,-21-21 16,1 0-16,20 1 0,-21-1 0,21 0 16,-20-21-16,20 0 0,0 0 0,-21 0 15,22 0-15,-1-21 0,0 0 16,1-22-16,-1 1 0,-21 0 16,22-1-16,-1-20 0,0 20 0,1-20 15,-22-22-15,0 22 0,21-1 0,-21 1 16,1-22-16,-1 22 0,-21-1 15,0 1-15,21-1 0,-21 22 0,0-1 16,0 22-16,21 0 0,-21 0 0,-21 42 31,21 0-31,-21 22 0,0-22 16,-1 21-16,22 0 0,0 1 0,-21-1 16,0 0-16,21 1 0,0-1 15,0 0-15,-21 1 0,21 20 0,0-20 16,-21-1-16,21 0 0,0 1 15,-21-1-15,21 0 0,0 43 16,-22-22-16,1-41 16,21-1-16,0 0 0,0 0 0,0 0 15,0-42 17,0 0-32,0 0 0,0 0 15,21-1-15,-21-20 0,22 21 0,-1 0 16,-21-22-16,21 22 0,0 0 15,0-21-15,0 21 0,1-1 16,-1 1-16,0 0 0,0 21 0,0-21 16,0 21-16,1 0 0,-1 0 15,0 0-15,0 21 16,-21 0-16,21 0 0,-21 1 0,0-1 16,0 0-16,0 0 0,0 21 15,0-20-15,0-1 0,0 21 0,0-21 16,0 22-16,0-22 0,0 0 0,0 0 15,0 0-15,0 0 0,0 1 16,21-1-16,1 0 0,-1-21 0,-21 21 16,21-21-16,0 0 0,0 0 15,0 0-15,1 0 0,-1-21 16,0 21-16,0-21 0,0 0 16,0-1-16,22 1 0,-22 0 0,0 0 15,0-21-15,0 20 0,-21 1 0,22-21 16,-22 21-16,0 0 0,0-1 15,0 1-15,0 0 0</inkml:trace>
  <inkml:trace contextRef="#ctx0" brushRef="#br0" timeOffset="83275.71">8721 16849 0,'0'0'0,"-85"0"16,64 0-16,42 0 31,0 0-31,0 0 0,22 0 16,-1 0-16,0 0 0,22-21 0,-22 21 15,22 0-15,-1 0 0,-21-22 0,1 22 16,-1-21-16,0 21 0,1 0 0,-22 0 15,0 0-15,0 0 0</inkml:trace>
  <inkml:trace contextRef="#ctx0" brushRef="#br0" timeOffset="85348.22">13504 3662 0,'-21'0'16,"0"0"-16,0-21 0,0 21 15,-1 0-15,22-21 0,-21 21 16,0 0-16,0-22 16,0 22-16,0-21 15,-1 0-15,1 21 0,21-21 16,0 0-16,0 0 0,0-1 16,0 1-16,0 0 15,0 0-15,0 0 0,21 0 0,22 21 16,-22-22-16,0 1 0,21 0 0,-20 21 15,-1-21-15,21 21 0,-21 0 16,22-21-16,-1 21 0,-21 0 16,21 0-16,1 0 0,-1 0 0,0 0 15,22 0-15,-22 0 0,22 21 0,-1 0 16,-20 0-16,20 0 0,-21 1 16,22-1-16,-22 21 0,1-21 0,-1 22 15,0-1-15,-21 0 0,22 1 0,-22 20 16,0-21-16,-21 22 0,0-1 0,0 1 15,0-1-15,0 22 0,0-21 16,0 20-16,-21 1 0,0-22 0,0 22 16,-1 0-16,-20-1 0,21 22 0,-21-21 15,20 0-15,-20 20 0,21-20 16,-21 0-16,20 21 0,-20-22 16,21 22-16,-21 0 0,20-21 0,-20 20 15,21-20-15,0 21 0,0 0 0,-22 0 16,22-1-16,0 1 0,0 0 0,0 21 15,21-21-15,-22 21 0,1-21 0,0 21 16,21 0-16,-21-21 0,21 21 0,-21-22 16,0 22-16,21 0 0,0-21 15,-22 21-15,22 0 0,-21-21 0,21 21 16,-21 0-16,21 0 0,0-21 0,0 21 16,0 0-16,0-21 0,0 21 0,0 0 15,21-21-15,0 21 0,22-22 0,-22 1 16,21 0-16,1 0 0,-1 0 15,0 0-15,22-1 0,-1 1 0,1-21 16,20 0-16,22 20 0,-21-41 0,21 21 16,0-1-16,21-20 0,0-1 0,0 1 15,0-1-15,21 1 0,-21-22 16,0 0-16,-21 1 0,21-1 0,-22-21 16,1 22-16,0-22 0,-21 0 0,-22 0 15,22 0-15,-22-21 0,-20 0 0,-1 21 16,0-21-16,-20 0 0,-1 0 0,0 0 15,-42 0 17,-22 0-32,22 0 0,0 0 15,-21 0-15,-1 0 0,1 0 0,0 0 16,-22 0-16,22 22 0,-22-1 16,22-21-16,-21 21 0,20 0 0,-20 0 15,-1 0-15,1 1 0,-1 20 0,22-21 16,-22 0-16,1 22 0,-1-1 0,1 0 15,21 1-15,-22-1 0,22 21 0,-22-20 16,22 20-16,-22-20 0,22 20 0,0 1 16,-1-1-16,1-21 0,0 22 0,-1 21 15,22-22-15,-21 1 0,0 20 0,-1-20 16,22 20-16,-21-20 0,-1 21 0,1-1 16,21 1-16,-21-22 15,-1 22-15,22 21 0,-21-21 0,-1-1 16,22 1-16,0 0 0,-21-1 0,21 22 15,-1-21-15,22 21 0,0-22 0,-21 22 16,21 0-16,0-21 0,0 20 0,0-20 16,0 21-16,0 0 0,0-22 0,21 22 15,1-21-15,-22 21 0,21-22 0,0 22 16,0-21-16,-21 21 0,21-22 16,0 22-16,1-21 0,-1 0 0,-21-1 15,21 22-15,0-21 0,0-1 0,0 22 16,-21-21-16,22 0 0,-1-1 15,0 1-15,0 0 0,-21-1 0,21 1 16,0-22-16,-21 22 0,0 0 16,22-1-16,-22-20 0,21 21 0,-21-22 15,0 22-15,0-22 0,0 1 0,0 20 16,21-20-16,-21-1 0,0 1 0,0-1 16,0 1-16,0-22 0,0 22 15,0-22-15,0 22 0,0-22 0,0 0 16,0 1-16,0-1 0,0-21 0,0 21 15,0-20-15,-21 20 0,0-21 16,21 0-16,-22 0 0,1 1 16,0-1-16,-21 0 0,21-21 0,-1 0 15,1 0-15,-21 0 0,21 0 0,-22 0 16,22 0-16,-21 0 0,21 0 0,-22 0 16,22 0-16,-21 0 0,21 0 0,-22 0 15,22 0-15,-21 0 0,21 0 0,-22 0 16,22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0:45:29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1969 0,'0'21'32,"21"0"-32,-21 0 0,21 0 15,-21 0-15,0 22 0,21-22 16,-21 0-16,21 0 0,-21 0 0,0 1 16,0-1-16,0 0 15,22-21-15,-22 21 16,21-21-16,-21-21 31,21 21-31,-21-21 0,0 0 16</inkml:trace>
  <inkml:trace contextRef="#ctx0" brushRef="#br0" timeOffset="1219.3">4847 1524 0,'0'0'0,"0"-21"0,21-21 16,0 20-16,-21 1 0,0 0 16,0 0-16,22 0 0,-22 0 0,21-22 15,-21 22-15,0 0 0,0 0 0,0 0 16,0-1-16,0 1 0,0 0 15,0 0-15,0 0 0,0 42 47,0 0-47,0 0 0,0 22 16,0-1-16,0 21 0,-21-20 0,-1 20 16,22 1-16,-21 20 0,0 1 15,0-21-15,0 20 0,0 1 0,-1 0 16,1-22-16,0 1 0,0-1 15,0 1-15,0-1 0,-1 1 0,1-22 16,21 21-16,0-41 0,-21 20 0,21 0 16,0-21-16,0 1 0,0-1 15,0 0-15,-21-21 0,21-21 32,-21 0-32,21-22 15,0 22-15,-21-21 0,21 21 0,0-22 16,0 1-16,0 0 0,0-1 15,0 22-15,0-21 0,0 21 16,0-22-16,0 22 0,0 0 0,0 0 16,0 0-16,0-1 15,21 22-15,0 0 16,-21 22-16,21-1 0,-21 0 16,21 0-16,-21 21 0,21-20 0,-21 20 15,22-21-15,-1 0 0,0 22 16,-21-22-16,21 0 0,0 21 0,0-21 15,22 1-15,-22-1 0,0-21 16,0 21-16,0-21 0,22 0 16,-22 0-16,21 0 0,-21 0 0,22 0 15,-1 0-15,0-21 0,1 0 0,-1-1 16,0 1-16,-20 0 0,20-21 16,0 21-16,-21-22 0,1 1 0,20 0 15,-42-1-15,21 1 0,-21-22 0,0 1 16,0 21-16,0-22 0,-21 1 15,0-1-15,0 1 0,-1-1 0,-20 1 16,21-1-16,-21 22 0,20-1 0,-20 1 16,0 0-16,21-1 0,-22 22 15,1 0-15,0 0 0,-1 0 16,1 21-16,0 0 0,-1 21 0,-20 0 16,20 0-16,1 22 0,0-22 15,-1 42-15,1-20 0,0 20 0,21 1 16,-1 20-16,22-20 0,0-1 15,0 1-15,0-22 0,22 0 0,-1 22 16,21-43-16,-21 21 0,22-20 0,-1-1 16,0 0-16,1 0 0,-1 0 15,0-21-15,1 0 0,-1 0 0,-21 0 16,21 0-16,1 0 0,-22 0 0,0 0 16,21 0-16,-20 0 0,-1-21 15,0 21-15,0 0 0,0-21 16,0 21-16,1-21 0,-1 21 15</inkml:trace>
  <inkml:trace contextRef="#ctx0" brushRef="#br0" timeOffset="1767.59">5842 2096 0,'0'-22'15,"0"1"-15,0 0 16,0 0-16,-21 21 0,21-21 0,-21 21 16,-1-21-16,1 21 15,21 21 1,-21-21-16,0 21 0,21 0 16,-21 0-16,21 0 0,0 22 15,-21-22-15,-1 0 0,1 21 0,21-20 16,0 20-16,-21-21 0,21 21 0,-21-20 15,21-1-15,0 21 0,0-21 16,0 0-16,0 1 0,0-1 0,21 0 16,0 0-16,0-21 0,1 0 0,-1 0 15,0 0-15,0 0 16,21 0-16,-20 0 0,-1 0 0,21 0 16,-21-21-16,0 0 0,22 0 0,-22-1 15,0 1-15,0 0 0,0-21 16,-21 21-16,0-1 0,0-20 0,0 0 15,0 21-15,0-22 0,0 22 0,0-21 16,-21 21-16,0-1 0,0 1 0,0 0 16,0 0-16,-1 21 0,1 0 15,0 0-15,0 0 0,-21 0 0,20 21 16,1 0-16,0 0 0,0-21 0,-21 22 16,42-1-16,-22 0 0,1 0 15,21 0-15,-21 0 0,21 1 16,0-1-16,0 0 0,0 0 0,0 0 15,21-21 1,0 21-16,1-21 0,-1 0 0,21 0 16,-21 0-16,0 0 0,22 0 0,-22 0 15</inkml:trace>
  <inkml:trace contextRef="#ctx0" brushRef="#br0" timeOffset="2434.71">6202 2201 0,'0'0'15,"0"-21"-15,0-21 16,0 21-16,0 0 0,0-1 16,0 44 15,0-1-15,0 0-16,0 0 0,0 0 0,0 0 15,0 1-15,0-1 0,0 0 16,0 21-16,0-21 0,-21 1 0,21-1 15,0 0-15,0 0 0,0 0 0,0 0 16,0 1-16,0-1 0,0 0 16,21-21-1,0 0-15,0 0 0,0 0 16,0 0-16,-21-21 16,22 0-16,-1-1 0,0 1 0,-21 0 15,21 0-15,0 0 0,0 0 0,-21-1 16,22 1-16,-1 0 0,-21 0 0,0 0 15,21 0-15,0-1 16,-21 44 15,0-1-15,0 0-16,0 0 0,-21 0 0,21 0 16,-21-21-16,21 22 0,0-1 0,0 0 15,0 0-15,0 0 16,21 0-1,0-21-15,0 0 0,0 0 0,22 0 16,-22 0-16,0 0 0,0 0 0,22 0 16,-22-21-16,21 0 0,-21 21 15,0-21-15,1 0 0,-1 0 0,0-1 16,-21 1-16,0 0 0,0 0 0,0-21 16,0 20-16,0 1 0,0 0 15,0-21-15,-21 21 0,0-1 0,-1 22 16,1-21-16,0 0 0,0 21 0,0 0 15,0 0-15,-1 0 16,1 0-16,0 0 0,21 21 16,-21 0-16,21 1 15,0-1-15,21 0 16,0-21 0,0 0-16,1 0 0,-1 0 0</inkml:trace>
  <inkml:trace contextRef="#ctx0" brushRef="#br0" timeOffset="2951.43">7091 2032 0,'0'21'32,"0"0"-17,0 1-15,0-1 0,0 0 16,0 0-16,0 0 0,0 0 15,0 1-15,0-1 0,0 0 0,-21 0 16,21 0-16,0 0 0,0 1 0,0-1 16,0 0-16,0 0 15,0 0-15,0 0 16,-22-21 0,1 0-1,21-21 1,0 0-16,0 0 0,0 0 15,0 0-15,0-1 0,0 1 0,0-21 16,0 21-16,21-22 0,1 22 16,-1-21-16,0 21 0,0 0 0,0-1 15,0 1-15,1 0 0,20 0 0,-21 21 16,0 0-16,0 0 0,1 0 16,-1 0-16,0 0 0,0 0 0,0 21 15,0 0-15,-21 0 0,0 1 0,22 20 16,-22-21-16,0 0 0,0 0 15,0 1-15,0 20 0,0-21 0,-22 0 16,22 0-16,0 1 16,0-1-16,-21-21 0,21 21 0,-21-21 15,0 21-15,0-21 16,21-21 15,0 0-31</inkml:trace>
  <inkml:trace contextRef="#ctx0" brushRef="#br0" timeOffset="3387.66">8001 1355 0,'0'0'0,"0"-21"0,0-1 15,-21 22 1,0 22-1,-1-1-15,1 0 0,0 21 16,0 1-16,0-1 0,0 0 0,-1 22 16,22-1-16,-21 1 0,0-1 15,0-20-15,0 20 0,21 1 0,0-22 16,-21 21-16,21-20 0,-22-1 0,22-21 16,0 22-16,0-22 0,0 0 15,0 21-15,0-21 0,0 1 16,0-1-16,22-21 15,-1 0-15,0 0 16,0 0-16,0 0 16,0-21-16,1-1 0</inkml:trace>
  <inkml:trace contextRef="#ctx0" brushRef="#br0" timeOffset="3843.4">8107 2053 0,'0'0'0,"21"-21"0,-42 21 31,0 0-15,-1 21-1,1 0-15,21 1 0,0-1 16,-21 0-16,0 0 0,21 0 0,0 0 16,0 1-16,0-1 0,0 0 0,0 0 15,0 0-15,0 0 0,0 1 0,0-1 16,21 0-16,0-21 15,0 0-15,1 21 0,-1-21 0,0 0 16,21 0-16,-21 0 0,22 0 0,-22 0 16,0-21-16,21 21 0,-20-21 15,-1 0-15,0 21 0,0-22 0,0 1 16,0 0-16,-21-21 0,0 21 0,0-1 16,0-20-16,0 21 0,0-21 15,-21 20-15,0 1 0,0 0 0,0 0 16,0 0-16,-1 21 0,1 0 15,-21 0-15,21 0 0,-22 0 0,22 0 16,0 21-16,-21 0 0,21 0 16,-22-21-16,22 43 0,0-22 0,0 0 15,0 0-15,21 0 0,0 0 0,0 1 16,0-1-16,0 0 16,0 0-16,21-21 0,21 0 15,-21 21-15,0-21 0,22 0 0,-1 0 16,0 0-16,1 0 0,-1 0 0</inkml:trace>
  <inkml:trace contextRef="#ctx0" brushRef="#br0" timeOffset="4399.59">9080 2159 0,'0'0'0,"22"0"16,-22-21-16,0 0 0,0 0 15,0-1-15,0 1 0,-22 0 16,1 21-16,0-21 15,0 21-15,0 0 0,0 0 16,-1 0-16,1 0 0,0 21 0,0 0 16,-21-21-16,20 21 0,1 1 15,-21-1-15,21 0 0,0 21 0,-1-21 16,1 1-16,0-1 0,0 0 0,0 0 16,21 0-16,-21 0 0,21 1 15,0-1-15,0 0 0,0 0 0,21 0 16,0-21-16,0 0 15,0 0-15,0 0 0,22 0 0,-22 0 16,0 0-16,21-21 0,-20 0 0,20 21 16,-21-21-16,0 0 0,0-1 0,22 1 15,-22 0-15,0 0 0,0 0 16,0-22-16,1 22 0,-22 0 0,21 0 16,-21 0-16,21 21 0,-21-21 15,0-1-15,-21 22 31,0 22-15,-1-22-16,22 21 0,-21 0 0,21 0 16,-21-21-16,21 21 0,0 0 15,0 1-15,0-1 0,0 0 0,0 0 16,0 0-16,0 0 0,0 1 16,0-1-16,0 0 15,21-21-15,0 21 16,1-21-16,-1 0 0,0 0 15,0 0-15,0 0 0,0 0 0,1 0 16,-1 0-16,0 0 16,0 0-16,0 0 0,0-21 0,1 0 15,-1 21-15,0 0 0</inkml:trace>
  <inkml:trace contextRef="#ctx0" brushRef="#br0" timeOffset="5002.7">9864 2138 0,'0'-42'16,"0"20"0,0 1-16,-22 0 0,1 21 15,0-21-15,0 21 16,0 0-16,0 0 0,-1 0 16,1 0-16,0 21 0,0-21 0,0 21 15,0 0-15,-1 1 0,1-1 16,0 0-16,0 0 0,0 0 0,21 0 15,0 1-15,-21-1 0,21 0 0,-22 0 16,22 0-16,0 0 0,0 1 0,0-1 16,0 0-16,22 0 15,-1-21-15,0 0 0,0 0 0,0 0 16,0 0-16,1 0 0,-1 0 0,21-21 16,-21 21-16,0-21 0,1 0 15,20 21-15,-21-22 0,0 1 0,0-21 16,1 21-16,-1-22 0,0 1 15,21 0-15,-21-1 0,1 1 0,-1-21 16,0-1-16,0 1 0,0-1 16,0 1-16,-21-1 0,22 1 0,-1 20 15,-21-20-15,0 20 0,0 22 0,0-21 16,0 21-16,0 0 0,0-1 16,-21 22-1,-1 22-15,1-1 0,0 0 16,0 21-16,0-21 0,0 22 15,-22 20-15,22-20 0,0-1 16,21 21-16,-21 1 0,21-22 0,-21 22 0,21-22 16,0 22-16,0-22 0,0 0 15,0 1-15,0-1 0,0-21 16,0 21-16,0-20 0,21-1 0,0 0 16,0 0-16,-21 0 0,21 0 0,0 1 15,1-22-15,-22 21 16,21-21-16,0 0 0,0 0 15,0 0-15,0 0 0,1-21 16,-1-1-16,0 22 0,0-21 0,0 0 16</inkml:trace>
  <inkml:trace contextRef="#ctx0" brushRef="#br0" timeOffset="5407.47">10350 2138 0,'0'21'16,"22"-21"-1,-1 0-15,0 0 16,0 0-16,0 0 0,0-21 0,1 21 16,-1-21-16,0 21 0,0-21 0,0-1 15,0 22-15,1-21 0,-1 21 16,0-21-16,-21 0 15,-21 21 1,0 0 0,-1 0-16,1 0 0,0 21 15,0-21-15,0 21 0,0 0 0,-1 1 16,1-1-16,0 0 0,0 0 0,21 0 16,0 0-16,-21 1 0,21-1 0,0 0 15,0 0-15,0 0 16,0 0-16,21-21 0,-21 22 15,21-22-15,0 0 0,0 0 0,1 0 16,-1 0-16,0 0 0,0 0 16,0 0-16,22 0 0,-22 0 15,0 0-15,0-22 0,0 22 0,0 0 16</inkml:trace>
  <inkml:trace contextRef="#ctx0" brushRef="#br0" timeOffset="6059.1">11303 2074 0,'0'0'0,"0"-21"0,0 0 16,0 0-16,0 0 15,0 0-15,0-1 16,-21 22 0,0 0-1,-1 0-15,1 0 0,21 22 0,-42-1 16,21 0-16,0 0 0,-1 0 15,1 0-15,-21 1 0,21-1 0,0 0 16,-1 0-16,1 0 0,0 0 0,0 1 16,0-1-16,21 0 0,-21 0 15,21 0-15,0 0 0,0 1 16,0-1-16,21-21 16,0 21-16,0-21 0,0 0 0,0 0 0,1 0 15,20 0-15,-21 0 0,0-21 16,0 21-16,22-21 0,-22-1 15,0 22-15,0-21 0,22-21 0,-22 21 16,0 0-16,0-22 0,21 1 0,-20 0 16,-1-1-16,0-20 0,21 20 15,-21-20-15,1-1 0,-1 1 0,0-1 16,-21 1-16,21-1 0,-21 1 0,21 21 16,-21-1-16,0 1 0,0 0 15,0 20-15,0-20 0,0 21 0,0 0 16,0 0-16,-21 21 15,0 21 1,0-21-16,0 42 0,-1-21 0,1 0 16,0 22-16,0-1 0,0 0 15,21 22-15,-21-1 0,-1 1 16,22-1-16,-21 1 0,21-1 0,0 1 16,0-22-16,0 22 0,0-22 0,0 22 15,0-22-15,0 0 0,0-21 0,0 22 16,0-22-16,0 21 0,21-21 15,1 1-15,-22-1 0,21-21 0,-21 21 16,21-21-16,0 0 0,0 0 16,0 0-16,1 0 15,-1 0-15,0 0 0,0-21 16,-21 0-16,21 21 0,-21-22 16,21 22-16,-21-21 0</inkml:trace>
  <inkml:trace contextRef="#ctx0" brushRef="#br0" timeOffset="8210.67">13949 1334 0,'0'0'0,"-21"0"0,-1 0 0,1-22 0,0 22 15,21-21-15,-21 21 16,0 0-16,21-21 16,21 21 15,21 0-31,-21 0 0,22 0 0,-1 0 16,0 0-16,22 0 0,-1 0 0,1 0 15,21 0-15,-22 0 0,22 0 16,-22 0-16,1 0 0,-1 0 15,1 0-15,-1 0 0,-20 0 0,20 0 16,-21 0-16,1 0 0,-22 0 16,0 0-16,0 0 0,-21 21 31,-21-21-31,0 0 0,0 0 16,0 0-16,-22 0 0,22 0 0,-21 0 15,21 0-15,-1 0 0,-20 0 16,21 0-16,-21 0 0,20 0 0,1 0 15,0 0-15,0 0 0,0 0 16,0 0-16,-1 0 0,1 0 16,0 0-1,0 0 1,0 0 0,0 21-16,-1 1 0,22-1 15,-21 0-15,21 0 0,-21 21 16,21-20-16,0-1 0,-21 21 15,21 0-15,0 1 0,0-1 0,0 0 16,0 1-16,0 20 0,0-20 0,21-1 16,-21 0-16,21 1 0,-21-22 15,21 21-15,-21 0 0,0-20 16,0 20-16,0-21 0,0 21 0,0-20 16,0-1-16,0 0 0,0 0 15,-21 0-15,0 0 0,0-21 16,0 0-16,-22 22 0,22-22 0,-21 0 15,0 0-15,-1 0 0,1 0 0,0 0 16,20-22-16,-20 22 0,21-21 16,-21 21-16,20-21 0,1 21 0,0-21 15,0 0-15,0 21 0,21-21 16,0-1 0,21 22-1,0 0-15,21 0 0,-20 0 16,20 0-16,0 0 0</inkml:trace>
  <inkml:trace contextRef="#ctx0" brushRef="#br0" timeOffset="9039.61">14986 2053 0,'0'0'0,"-21"0"0,-43-21 15,43 21-15,0 0 0,0 0 0,0 0 16,-1 0-16,1 21 16,0 0-16,0 1 0,0-1 0,0 0 15,21 0-15,-22 0 0,1 0 0,21 1 16,0-1-16,-21 0 0,21 21 16,-21-21-16,21 1 0,0-1 0,0 0 15,0 0-15,0 0 0,0 0 16,21-21-1,0 0-15,0 0 0,1 0 16,-1-21-16,0 0 0,0 0 16,21 0-16,-20 0 0,-1-1 15,0 1-15,0 0 0,0 0 16,0-21-16,1 20 0,-1 1 0,-21-21 16,0 21-16,21 0 0,0-1 15,-21 1-15,0 42 16,0 1-16,0-1 15,0 21-15,0-21 0,21 0 16,-21 1-16,0-1 0,0 21 16,21-21-16,-21 0 0,0 1 0,0-1 15,22 0-15,-22 0 0,21 0 0,-21 0 16,21-21-16,0 0 16,0 0-16,0 0 15,1 0-15,-1-21 0,-21 0 16,21 0-16,0 21 0,0-21 0,0 0 15,1-1-15,-1 1 0,-21-21 16,21 21-16,0 0 0,0-1 0,-21 1 16,0 0-16,21 0 0,-21 0 0,22 21 15,-22-21-15,0 42 16,0 0 0,0 0-16,0 0 0,0 0 0,0 1 15,0-1-15,0 0 0,0 0 16,0 0-16,21-21 0,-21 21 0,0 1 15,21-22-15,-21 21 0,21-21 16,0 0-16,0 0 16,1 0-16,-1 0 15,0-21-15,-21-1 0,21 22 0,0-21 16,0 0-16,1 21 0,-1-21 0,0 0 16,0 0-16,-21-1 0,21 22 15,0-21-15,-21 0 0,22 0 0,-22 0 16,0 0-16,0 42 31,0 0-15,0 0-16,0 0 15,0 0-15,0 1 0,0-1 0,0 0 16</inkml:trace>
  <inkml:trace contextRef="#ctx0" brushRef="#br0" timeOffset="9519.34">16298 2307 0,'0'0'0,"85"-42"16,-64 21-16,-21 0 0,0-1 0,21 1 15,-21 0-15,0 0 0,0 0 0,0-22 16,0 22-16,0 0 0,-21 0 16,0 21-16,0 0 0,0 0 0,-1 0 15,1 0-15,-21 0 0,21 21 0,0 0 16,-22 0-16,22 1 15,0-1-15,-21 21 0,20-21 0,1 22 16,0-22-16,21 0 0,0 21 0,-21-21 16,21 1-16,0-1 0,0 0 0,0 0 15,0 0-15,21-21 16,0 21-16,0-21 0,1 0 0,-1 0 16,0 0-16,0-21 0,0 21 0,22-21 15,-22 0-15,0 21 0,21-21 16,-21 0-16,1-1 0,-1-20 0,0 21 15,0 0-15,0 0 0,0-22 16,-21 1-16,0 21 0,22-22 0,-22 22 16,0 0-16,0 0 0,0 42 31,0 0-31,0 0 0,0 1 16,-22-1-16,22 0 0,0 0 0,0 0 15,0 0-15,0 22 0,0-22 0,0 0 16,0 0-16,22 0 0,-1-21 15,0 22-15,0-22 16,0 0-16,0 0 0,22 0 0,-22 0 16,21 0-16,1 0 0,-1-22 15,0 1-15</inkml:trace>
  <inkml:trace contextRef="#ctx0" brushRef="#br0" timeOffset="9843.15">17653 1397 0,'0'0'0,"-21"0"0,-22 0 16,65 0 15,20 0-31,-21 0 0,21 0 15,1 0-15,-1 0 0,0 0 16,1 0-16,-1 0 0,22 0 0,-22 0 16,0 0-16,1 0 0,-22 0 0,21 0 15,-21 0-15,0 0 0,1 0 16,-1 0-16,-42 0 31,-1 0-31,1 0 0,0 0 16,0 0-16,0 0 0,0 0 0</inkml:trace>
  <inkml:trace contextRef="#ctx0" brushRef="#br0" timeOffset="10211.28">18013 1418 0,'0'0'0,"0"21"0,0 1 15,-21-1 1,-1 0-16,22 0 0,0 0 16,0 0-16,0 1 0,0-1 0,0 0 15,0 21-15,-21-21 0,21 1 16,0 20-16,0 0 0,0-21 0,0 22 15,0-22-15,0 21 0,0 1 0,0-22 16,0 21-16,0-21 0,0 22 16,0-1-16,0-21 0,0 21 15,0-20-15,21-1 0,-21 21 0,0-21 0,0 0 16,0 1-16,0-1 16,0 0-16,0 0 0,0 0 0,0 0 15,-21-21-15,21 22 0,-21-22 0,0 0 16,0 0-16,0 0 15,-1 0-15,1 0 0,0 0 16,0 0-16,0-22 0,0 22 0,-1-21 16,1 0-16,21 0 0,-21 21 15,21-21-15,0 0 16,0-1 0,0 1-1,21 21-15,0-21 0,22 0 16</inkml:trace>
  <inkml:trace contextRef="#ctx0" brushRef="#br0" timeOffset="10842.93">18605 2053 0,'0'0'0,"0"-21"0,0-21 16,-21 21-16,0-1 0,0 22 16,0 0-1,0 0-15,-1 0 0,1 0 0,0 0 16,0 22-16,0-22 0,0 21 16,-22 0-16,22 21 0,0-21 0,0 1 15,0-1-15,-1 21 0,22-21 0,0 0 16,0 1-16,0-1 0,0 0 0,0 0 15,0 0-15,0 0 0,0 1 16,22-1-16,-1-21 0,0 21 0,0-21 16,0 21-16,0-21 0,1 0 15,-1 0-15,0 0 0,0 0 16,21-21-16,-20 0 0,-1 0 0,0-1 16,0 1-16,0 0 0,0 0 0,1-21 15,-1-1-15,0 1 0,0 0 16,21-22-16,-20 1 0,-1-1 0,0 1 15,0-1-15,0 1 0,0-1 0,-21 1 16,0 20-16,0 1 0,0 0 16,0 20-16,0 1 0,0 0 0,-21 21 31,0 21-31,0 0 16,0 22-16,0-22 0,21 21 15,0 1-15,-22 20 0,22-21 0,-21 22 16,21-22-16,0 22 0,0-22 15,0 0-15,0 22 0,0-22 0,0-21 16,0 22-16,0-22 0,21 21 0,-21-21 16,22 1-16,-22-1 0,21-21 15,0 21-15,-21 0 0,21-21 0,0 0 16,0 0-16,1 0 0,-1 0 16,0 0-16,0 0 0,0 0 15,0 0-15,1 0 0,-1-21 0,0 0 16,0 0-16,0 21 0,-21-22 0</inkml:trace>
  <inkml:trace contextRef="#ctx0" brushRef="#br0" timeOffset="11823.89">19473 1312 0,'0'0'0,"0"-21"16,-21 0-16,0 21 15,21-21-15,-21 21 16,21 21 0,-21 0-16,21 0 0,0 1 0,0-1 15,-22 0-15,22 21 0,-21-21 16,0 22-16,21-1 0,-21 0 16,0 1-16,21-1 0,-21 22 0,-1-22 15,1 0-15,21 22 0,-21-22 0,0 0 16,21 1-16,-21-1 0,21-21 15,0 22-15,-21-1 0,21-21 0,-22 0 16,22 0-16,0 1 0,0-1 0,0 0 16,0 0-16,0 0 0,0-42 62,0 0-62,0 0 16,0 0-16,22-1 0,-22 1 15,21 0-15,-21 0 0,21 0 0,-21-22 16,21 22-16,0 0 0,-21-21 0,21 21 16,1-22-16,-1 22 0,0 0 15,0-21-15,0 20 0,0 1 0,1 0 16,-1 0-16,0 0 0,0 21 16,0-21-16,0 21 0,1 0 0,-1 0 15,0-22-15,0 22 0,0 0 16,0 0-16,-21 22 15,0-1 1,0 0-16,0 0 16,-21 0-16,0-21 0,0 21 15,0 1-15,0-22 0,-22 21 0,22 0 16,0-21-16,0 21 0,0-21 0,-22 0 16,22 0-16,0 21 0,0-21 15,0 0-15,-1 0 16,1 0-16,0 0 15,21 21 32,0 1-31,0-1-16,0 0 0,0 0 16,0 0-16,0 0 0,0 1 15,0-1-15,0 0 0,0 0 16,0 0-16,0 0 0,0 1 15,0-1-15,21-21 0,-21 21 16,21 0-16,1-21 0,-1 21 0,0-21 16,0 21-16,0-21 0,22 0 15,-22 0-15,0 0 0,21 0 0,-21 0 16,22 0-16,-22 0 0,0 0 0,21 0 16,-20 0-16,-1 0 0,0 0 15,0-21-15,0 21 0,0-21 16,-21 0-16,22 21 0,-1-21 15,0 21 32,-42 0-15,0 0-17</inkml:trace>
  <inkml:trace contextRef="#ctx0" brushRef="#br0" timeOffset="17139.53">6498 5800 0,'-21'-21'31,"0"42"0,21 0-31,-21 0 16,21 0-16,0 22 0,-22-1 15,22-21-15,0 21 0,0 1 0,0-1 16,-21 0-16,21 1 0,0 20 0,0 1 16,0-1-16,0 1 0,0 20 15,0-20-15,0-1 0,0 22 0,0-21 16,0-1-16,0 22 0,0-22 0,0 1 15,0 20-15,0-20 0,0 21 16,0-22-16,0 22 0,0-22 0,0 1 16,0 20-16,0-20 0,0-1 0,-21 22 15,21-21-15,0-1 0,-21 1 0,21-1 16,0 1-16,0-22 16,0 21-16,0-20 0,-21-1 0,21-21 15,0 22-15,0-22 0,0 0 0,0 0 16,-21 0-16,21 0 0,0-42 31,0-21-31,0 21 0,0-22 16,0 1-16,0 0 0,0-1 0</inkml:trace>
  <inkml:trace contextRef="#ctx0" brushRef="#br0" timeOffset="18735.56">6498 5842 0,'21'0'63,"0"0"-47,1 0-16,20 0 0,-21 0 0,21 0 15,1-21-15,-1 21 0,22 0 16,-1 0-16,1 0 0,-1 0 0,22 0 15,-22 0-15,22 0 0,-22 0 16,22 0-16,0 0 0,21 0 0,-1 0 16,1 0-16,0 0 0,0 0 0,0 0 15,0 0-15,-1 0 0,22 0 16,0 0-16,-21 0 0,21 0 0,0 0 16,-21 0-16,21 0 0,0 0 0,-21 0 15,42 0-15,-21 0 16,0 0-16,0 0 0,0 0 0,0 0 15,-21 0-15,0 0 0,0 0 0,21 0 16,-22 0-16,1 0 0,-21 0 16,21 0-16,-22 0 0,1 0 0,0 0 15,-22 0-15,1 0 0,-22 0 0,22 0 16,-22 0-16,0 0 0,-21 0 16,1 0-16,-1 0 0,0 0 0,0 0 15,0 0-15,-21 21 63,0 0-48,0 0-15,0 1 0,0-1 0,0 0 16,0 0-16,-21 0 0,0 22 0,21-22 16,-21 21-16,21 0 0,0 1 15,0-1-15,0 0 0,0 22 0,0-1 16,0 1-16,0-1 0,0 1 0,0-1 15,0 1-15,0-1 0,0 22 0,0-21 16,0-1-16,0 1 0,0 20 16,0-20-16,21-1 0,-21 1 15,0-1-15,21 1 0,-21-1 0,0 1 16,0-22-16,0 22 0,0-22 0,0 0 16,0 22-16,0-22 0,0 0 0,0 1 15,0 20-15,21-20 0,-21-1 0,0 0 16,0-21-16,0 22 0,0-1 15,0 0-15,0-20 0,0 20 0,0-21 16,0 0-16,0 0 0,0 1 0,0 20 16,21-21-16,-21 0 0,22 0 15,-22 1-15,0-1 0,0 0 16,0 0-16,0 0 0,0 0 16,0 1-1,0-1 1,-22-21-1,1 0-15,21 21 0,-21-21 16,0 0-16,0 0 0,0 0 16,-1 0-16,1 0 0,0 21 0,0-21 15,-21 0-15,20 0 0,1 0 0,-21 0 16,0 0-16,-1 0 0,1 0 0,-22 0 16,1 0-16,-1 0 0,1 0 0,-22 21 15,22-21-15,-22 0 0,22 0 16,-22 0-16,21 0 0,-20 0 0,20 21 15,1 1-15,-1-22 0,-20 0 16,20 0-16,1 21 0,-22-21 0,21 0 16,-20 0-16,-1 0 0,0 21 0,1-21 15,-1 0-15,0 0 0,1 0 0,-22 0 16,0 0-16,21 0 0,-20 0 0,20 0 16,0 0-16,-21 0 0,43 0 15,-22 0-15,1 0 0,20 0 0,1 0 16,-1 0-16,1 0 0,-1 0 0,22 0 15,-22 0-15,1 0 0,-1-21 0,1 21 16,-1 0-16,1 0 0,-1 0 0,1 0 16,-1 0-16,22 0 0,-22 0 15,1 0-15,21 0 0,-1 0 0,-20 0 16,20 0-16,22 0 0,-21 0 16,0 0-16,-1 0 0,22 0 0,-21 0 15,21 0-15,-22 0 0,22 0 16,-21 0-16,-1 0 0,22 0 0,-21 0 15,0 0-15,-1 0 0,1 0 0,0 0 16,-1 0-16,22 0 0,-21 0 0,21 0 16,-1 0-16,1 0 0,0 0 15,42 0 63,0 0-78,1-21 0,-1-1 16</inkml:trace>
  <inkml:trace contextRef="#ctx0" brushRef="#br0" timeOffset="19815.45">9102 8932 0,'0'-21'16,"0"0"-16,0 0 15,-22 21 1,1 0-1,0 0-15,0 0 0,0 21 16,0 0-16,-1 0 0,1 1 0,0-1 16,0 0-16,0 21 0,0-21 0,-22 1 15,22 20-15,0-21 0,-21 21 0,-1-20 16,1 20-16,0 0 0,20-21 0,-20 22 16,0-22-16,-1 21 0,1-21 15,0 22-15,21-1 0,-22-21 16,22 0-16,-21 22 0,21-22 0,-1 0 15,1 21-15,0-20 0,0-1 0,0 0 16,0 0-16,-1 0 0,1 0 0,21 1 16,-21-22-16,21 21 0,-21 0 0,42-21 47,0 0-32,0 0-15,1 0 0,-1-21 16,0 21-16,0 0 0,0 0 15,22-21-15,-22 21 0,0-22 0,21 22 16,-21 0-16,22 0 0,-1-21 16,0 21-16,-20 0 0,41-21 0,-21 21 15,1 0-15,-1 0 0,22-21 16,-22 21-16,21 0 0,-20 0 0,20-21 16,-20 21-16,20 0 0,1 0 0,-22 0 15,21 0-15,-20 0 0,-1 0 0,22 0 16,-22 0-16,0 0 0,1 0 0,20 0 15,-21 0-15,1 0 0,-1 0 0,-21 0 16,22 0-16,-1 0 0,-21 0 0,21 0 16,-20 0-16,-1 21 0,0-21 0,0 0 15,0 0-15,0 0 0,-21 21 16,22-21 0,-1 0-16,-21-21 62,0 0-62,-21 21 16,21-21-16,-22-1 0,1 1 0,0 0 15,0 21-15,-21-42 0,20 21 0,1-1 16,-21 1-16,21 0 0,-22-21 16,22 21-16,-21-1 0,0-20 0,-1 21 15,1-21-15,0 20 0,-1-20 0,1 0 16,21 21-16,-22-22 0,1 22 15,0-21-15,21 21 0,-1-22 0,-20 22 16,21 0-16,21 0 0,-21 0 0,21-1 16,-21 22-16,21-21 0,0 0 0,-22 21 47,1 0-47,0 0 0</inkml:trace>
  <inkml:trace contextRef="#ctx0" brushRef="#br0" timeOffset="20731.22">6265 8340 0,'0'21'31,"0"0"-15,0 0-16,0 0 0,0 1 15,0 20-15,0-21 0,21 0 0,-21 22 16,0-22-16,22 0 0,-22 0 0,0 0 16,0 22-16,0-22 0,0 0 15,0 0-15,0 0 0,0 0 16,0 1-16,0-44 62,0 1-62,0 0 0</inkml:trace>
  <inkml:trace contextRef="#ctx0" brushRef="#br0" timeOffset="36011.87">4953 4741 0,'21'0'31,"0"0"-31,0 0 16,1 0-16,-1 0 0,0-21 16,0 21-16,0-21 0,0 21 15,-21-21-15,22 0 0,-1 21 0,0-21 16,0-1-16,0 22 0,-21-21 16,0 0-16,21 0 0,-21 0 15,0 0-15,0-1 0,0 1 16,0 0-16,-21 0 0,0 21 15,-21-21-15,21 21 16,-1 0-16,1 0 0,-21 0 0,21 0 16,-22 0-16,22 21 0,-21-21 0,0 21 15,-1 0-15,22 0 0,-21 1 16,21-1-16,-22 0 0,22 0 0,0 0 16,-21 0-16,42 1 0,0 20 15,-22-21-15,22 0 0,0 0 16,0 22-16,0-22 0,22 0 0,-1 0 15,0 0-15,0 1 0,0 20 16,22-21-16,-22 0 0,0 0 0,21 1 16,-21-1-16,1 0 0,-1 0 0,0 0 15,21 0-15,-21 1 0,-21-1 16,22 0-16,-1-21 0,-21 21 0,21 0 16,-21 0-16,0 1 15,0-1-15,0 0 0,-21-21 16,-22 21-16,22 0 0,-21-21 0,21 21 0,-22-21 15,1 0-15,-21 0 0,20 0 16,1 0-16,0 0 0,-1 0 16,1 0-16,21 0 0,-22-21 0,22 0 15,0 0-15,0 0 0,0 21 16,0-21-16,21-1 0,-22 1 0,22 0 16,0 0-16,0 0 0,0 0 15,0-1 1,22 22-16,-22-21 15,21 21-15,0-21 16,0 21-16,0 0 0,0 0 0,1 0 16,-1-21-16,0 21 0</inkml:trace>
  <inkml:trace contextRef="#ctx0" brushRef="#br0" timeOffset="36745.6">5122 5122 0,'21'0'15,"1"0"-15,-1 0 16,0-21-16,0 0 16,0 0-16,0 21 0,1-21 15,-1 0-15,0-1 0,-21 1 16,21 0-16,0 0 15,-21 0-15,0 0 0,0-1 16,0 1-16,-21 21 16,0 0-16,0 0 15,0 0-15,-1 21 0,1 1 0,0-22 16,0 21-16,0 0 0,21 0 16,-21 21-16,-1-20 0,22-1 0,-21 21 15,21-21-15,0 22 0,0-22 0,0 0 16,0 0-16,0 0 15,0 0-15,0 1 0,0-1 0,0 0 16,21-21-16,-21 21 0,22-21 16,-1 0-16,0 0 0,0 0 15,21 0-15,-20-21 0,-1 21 0,21-21 16,0 0-16,-20-1 0,20 1 0,0 0 16,1 0-16,-22-21 0,21 20 15,0-20-15,-20 0 0,20-1 0,-21 1 16,0 0-16,0-22 0,1 22 0,-1 0 15,-21-1-15,21 1 0,-21 0 16,21-1-16,-21 1 0,0 0 0,0 20 16,21 1-16,-21-21 0,0 21 15,0 0-15,0 42 32,-21 0-17,21 0-15,-21 21 0,0-20 0,0 20 16,21 0-16,-22 1 0,1 20 0,0-21 15,0 22-15,21-22 0,-21 22 16,0-22-16,21 0 0,0 1 0,0-1 16,0 0-16,0-20 0,0-1 0,0 21 15,0-21-15,0 0 16,21 1-16,0-22 0,0 0 0,0 21 16,0-21-16,1 0 0,20 0 0,-21 0 15,0 0-15,22 0 16,-22-21-16,21 21 0,-21-22 0,0 1 15,22 21-15,-22-21 0,-21 0 0,21-21 16,-21 20-16,0 1 0</inkml:trace>
  <inkml:trace contextRef="#ctx0" brushRef="#br0" timeOffset="36978.47">5630 4826 0,'0'0'0,"21"-21"16,1 21-16,-1 0 16,0 0-16,21-21 0,-21 21 15,22 0-15,-22-21 0,21 21 0,-21 0 16,22 0-16,-22-22 0,0 22 0,21 0 16,-20 0-16,-1-21 15,0 21-15,0 0 16</inkml:trace>
  <inkml:trace contextRef="#ctx0" brushRef="#br0" timeOffset="37494.19">7175 4276 0,'0'0'0,"0"-64"15,0 43-15,0 0 16,0 0-16,0 42 31,0 21-31,0-21 16,0 22-16,-21-1 0,0 0 15,0 1-15,21 20 0,-21-20 16,0 20-16,-1 1 0,1-1 0,21 1 0,-21-22 16,0 21-16,0 1 0,21-22 15,0 1-15,0-1 0,-21-21 16,21 21-16,0-20 0,-22-1 0,22 0 16,0 0-16,0 0 0,0 0 15,0-42 16,0 0-31,-21 0 16,21 0-16</inkml:trace>
  <inkml:trace contextRef="#ctx0" brushRef="#br0" timeOffset="38163.26">6498 4826 0,'-21'0'16,"42"-21"-1,0 21-15,0 0 0,22 0 0,-1 0 16,0-21-16,22 21 0,-1-21 16,1-1-16,-1 22 0,22-21 0,-21 0 15,20 0-15,-20 0 0,20 0 0,-20-1 16,-1 1-16,1 21 0,-1-42 16,-20 21-16,20 0 0,-20-1 0,-22 1 15,0 0-15,0 0 0,0-21 0,-21 20 16,0 1-16,0 0 15,0 0-15,-21 0 0,0 0 0,0-1 16,0 1-16,-1 21 0,-20 0 0,21 0 16,0 0-16,0 0 0,-1 0 15,1 0-15,0 21 0,0 1 0,21-1 16,0 21-16,-21-21 0,21 22 16,-21-1-16,21 0 0,-22 22 0,22-22 15,0 22-15,-21-22 0,21 21 0,-21-20 16,21 20-16,-21-20 0,21-1 15,-21 0-15,21 1 0,0-1 0,0-21 16,0 21-16,0-20 0,0-1 16,0 0-16,0 0 0,21-21 31,0-21-31,0 0 16,-21 0-16,21-1 0,1 1 15,-22-21-15,21 21 0,0-22 16,0 1-16,-21 0 0,42 21 0,-20-22 15,-1 1-15,21 21 0,-21 0 0,22-1 16,-1 1-16,0 0 0,-21 21 16,22 0-16,-22 0 0,21 0 0,-21 21 15,22 0-15,-22 1 0,0 20 16,-21-21-16,21 0 0,-21 22 0,0-1 16,0-21-16,0 0 0,0 22 15,0-22-15,0 0 0,0 0 0,-21 0 16,21 0-16,-21 1 0,0-1 15,0-21-15,21 21 16,0-42 15,0 0-31,0-1 16,0 1-16</inkml:trace>
  <inkml:trace contextRef="#ctx0" brushRef="#br0" timeOffset="38555.05">8276 4953 0,'21'0'32,"0"-21"-32,1 21 0,-1-21 0,21 21 15,-21-21-15,0-1 16,1 22-16,20-21 0,-21 0 0,0 0 0,0 0 15,22 0-15,-22 21 0,-21-22 16,0 1-16,21 21 0,-21-21 16,-21 21-1,0 0-15,0 0 0,-22 0 0,22 0 16,-21 0-16,21 0 0,-22 21 16,22 0-16,0 22 0,-21-22 0,20 0 15,1 21-15,0-20 0,21 20 0,0-21 16,0 21-16,0-20 0,0-1 0,0 21 15,0-21-15,0 0 0,21-21 16,0 22-16,1-1 0,20-21 0,-21 0 16,0 21-16,22-21 0,-22 0 15,21 0-15,-21 0 0,22 0 16,-22 0-16,21-21 0,-21 21 0,22-21 16,-1-1-16,-21 1 0</inkml:trace>
  <inkml:trace contextRef="#ctx0" brushRef="#br0" timeOffset="38882.86">9334 4339 0,'0'0'0,"-21"0"16,0 21-1,21 1 1,-21-1-16,0 0 0,21 21 0,0-21 15,-21 22-15,-1-1 0,22 22 0,-21-22 16,0 21-16,21-20 0,-21 20 16,21-20-16,-21-1 0,21 21 0,-21-20 15,21-22-15,0 21 0,0 1 0,0-22 16,0 0-16,0 0 0,0 0 0,0 0 16,0 1-16,0-1 0,0 0 15,0-42 16,0 0-15,21-1-16,0 1 0,-21-21 16,21 21-16</inkml:trace>
  <inkml:trace contextRef="#ctx0" brushRef="#br0" timeOffset="39219.18">9080 4509 0,'0'0'0,"0"-22"0,-21 1 0,21 0 15,0 0-15,0 0 0,0 0 16,0-1-16,21 22 0,1-21 16,-1 0-16,0 21 0,21-21 0,-21 21 15,22 0-15,-1-21 0,-21 21 0,22 0 16,-22 0-16,21 0 0,-21 21 16,0 0-16,1 0 0,-22 0 15,0 22-15,0-22 0,0 21 0,0 1 16,0-22-16,0 21 0,0 0 15,-22-20-15,1 20 0,0 0 0,0-21 16,-21 22-16,20-22 0,1 0 0,-21 0 16,21 0-16,0 1 0,-1-1 15,1 0-15,0-21 0,0 21 0,0-21 16,42 0 15,0 0-15,0 0-16,0 0 0,1 0 15</inkml:trace>
  <inkml:trace contextRef="#ctx0" brushRef="#br0" timeOffset="39799.23">9694 5080 0,'0'0'15,"21"0"-15,22 0 16,-22 0-16,0 0 0,0-21 0,-21 0 15,21 21-15,1-21 0,-1-1 16,0 1-16,-21-21 0,0 21 0,0 0 16,0-1-16,0-20 0,0 21 15,0 0-15,0 0 0,-21 21 16,0-22-16,-1 22 0,1 0 0,0 0 16,-21 0-16,21 22 0,-22-1 15,22 0-15,-21 0 0,21 0 0,-1 22 16,1-1-16,0-21 0,0 21 0,0-20 15,0 20-15,21-21 0,0 0 0,-22 0 16,22 1-16,0-1 0,0 0 16,0 0-16,22-21 15,-1 21-15,0-21 0,0 0 0,0 0 0,0 0 16,1 0-16,-1 0 0,21-21 16,-21 0-16,0 21 0,22-21 15,-22 0-15,21-1 0,-21 1 0,1-21 16,-1 21-16,0-22 0,0 22 0,0-21 15,0 0-15,1-1 0,-22 1 16,0 21-16,0 0 0,0-1 0,0 1 16,-22 42 15,1 1-31,21-1 0,-21 21 0,21-21 16,-21 22-16,21-22 0,0 21 0,0 0 15,0-20-15,0 20 0,0-21 16,0 0-16,0 0 0,0 1 15,0-1-15,21 0 0,-21 0 0,21-21 16,0 21-16,1-21 0,-1 0 16,0 0-16,0 0 15,0 0-15,0 0 0,1 0 0,-1-21 16,0 21-16,0-21 0,21 0 0,-20 0 16</inkml:trace>
  <inkml:trace contextRef="#ctx0" brushRef="#br0" timeOffset="40128.04">10731 4085 0,'0'0'16,"0"-21"-16,0 0 0,-21 0 0,0 0 0,21-1 16,-21 22-16,0 0 15,0 22-15,-1 20 0,22-21 16,0 21-16,-21 1 0,0 20 0,21-20 15,0 20-15,-21 1 0,0-22 0,0 21 16,21 1-16,-22-1 0,22 1 16,-21-22-16,21 22 0,-21-22 15,21 22-15,0-22 0,0 0 0,0 1 16,0-22-16,0 21 0,0-21 0,0 0 16,0 1-16,0-1 0,0 0 15,0-42 16,21 21-15,-21-21-16,21-1 0,1-20 0,-22 21 16</inkml:trace>
  <inkml:trace contextRef="#ctx0" brushRef="#br0" timeOffset="40694.72">11091 4043 0,'0'0'0,"0"-21"0,0 0 0,-21-1 16,0 22 0,0 22-1,21-1-15,-21 21 0,21-21 0,-22 22 16,22 20-16,-21-21 0,21 22 16,0-22-16,0 22 0,-21-1 0,21-20 15,-21 20-15,21 1 0,-21-1 16,21-21-16,0 22 0,0-22 0,-21 1 15,21-1-15,0 0 0,-22 1 16,22-22-16,0 0 0,0 0 0,0 0 16,0 0-16,0 1 15,0-44 17,0 1-32,0 0 0,0 0 0,0 0 15,0-22-15,0 22 0,0-21 16,22 0-16,-1 20 0,21-20 0,-21 0 15,0 21-15,22-22 0,-1 22 0,0 0 16,-20 0-16,20 0 0,0-1 0,1 1 16,-1 21-16,-21 0 0,21 0 15,1 0-15,-22 0 0,0 0 16,0 21-16,0 1 0,1-1 0,-22 21 16,21-21-16,-21 22 0,0-22 15,0 21-15,0 0 0,0-20 0,0 20 16,0-21-16,-21 21 0,-1-20 0,22-1 15,-21 0-15,21 0 0,0 0 0,0 0 16,-21-21-16,21 22 0,0-1 31,0-42-15,0-1 0,0 1-16,0 0 15,0 0-15</inkml:trace>
  <inkml:trace contextRef="#ctx0" brushRef="#br0" timeOffset="41006.56">10308 4593 0,'0'-21'0,"0"42"0,21-42 15,0 21-15,1 0 16,-1 0-16,0 0 0,21 0 0,-21 0 16,22 0-16,-22 0 0,0 0 0,21 0 15,-20 0-15,-1 0 0,0 0 16,0 0-16,0 0 0,0 0 0,-21 21 16,22-21-16,-1 0 15</inkml:trace>
  <inkml:trace contextRef="#ctx0" brushRef="#br0" timeOffset="42299.35">15282 2731 0,'0'-22'15,"0"1"-15,0 0 31,-21 21-31,0 0 16,21 21 0,0 0-1,0 1-15,0-1 0,0 21 16,0-21-16,0 0 0,0 1 16,21 20-16,0-21 0,-21 21 0,21-20 15,1 20-15,-1 0 0,0 1 16,0 20-16,0-21 0,0 1 15,-21 20-15,22-20 0,-1 20 0,0-21 0,0 22 16,0-22-16,0 1 0,1 20 16,-1-21-16,0 1 0,0-1 0,0 22 15,0-22-15,1 21 0,-1-20 16,-21 20-16,0-20 0,21 20 0,-21-21 16,0 22-16,0-22 0,0 1 0,0 20 15,0-21-15,0 1 0,0-1 16,-21 22-16,0-22 0,-1 0 0,1 22 15,0-22-15,0 22 0,0-1 0,-22-21 16,22 22-16,-21-22 0,0 22 0,20-22 16,-20 0-16,0 22 0,-1-22 0,1 1 15,0 20-15,-1-21 0,-20 1 16,21-1-16,-1 0 0,1 1 16,0-1-16,-22 0 0,22 1 0,-1-1 15,1 0-15,0 1 0,-1-1 0,1 0 16,0-20-16,-1 20 0,1 0 0,-21 1 15,20-1-15,-20 0 0,20 1 0,-20-1 16,21 0-16,-22 1 0,1-1 16,20 21-16,-20-20 0,20-1 0,-20 0 15,21 1-15,-1-1 0,-20 0 0,20 1 16,1-22-16,0 21 0,-1 1 16,1-22-16,0 21 0,21 0 0,-22-20 0,1 20 15,0-21-15,-1 21 0,22-20 0,-21-1 16,-1 0-16,22 0 0,-21 0 15,21 0-15,0 1 0,-1-22 0,1 21 16,0-21-16,21 21 0,-21-21 16,0 0-16,21-21 15,0 0-15,0-1 0,0 1 16,0-21-16,0 21 0,0-22 0,21-20 16</inkml:trace>
  <inkml:trace contextRef="#ctx0" brushRef="#br0" timeOffset="43235.82">14838 2815 0,'0'0'0,"21"0"0,21 0 16,-21 0-1,1 0-15,-1 0 0,0 0 16,0 21-1,0 1-15,0-1 0,-21 0 16,22 0-16,-22 21 0,0-20 0,21 20 16,0 21-16,-21-20 0,21 20 15,0 1-15,-21-1 0,21 1 0,1-1 16,-22 22-16,21-22 0,0 1 0,-21-1 16,21 1-16,0-1 0,0 1 15,1 21-15,-22-22 0,21 1 0,0 20 16,0-20-16,0-1 0,0 1 0,-21-1 15,22 1-15,-22-1 0,21 1 16,-21-1-16,0 1 0,0-1 16,0 1-16,0-1 0,0-20 0,0 20 15,0 1-15,0-22 0,-21 21 0,-1-20 16,1-1-16,-21 0 0,21 22 0,-22-22 16,22 1-16,-21-1 0,0 0 0,-1 1 15,1 20-15,0-21 0,-1 1 16,1-1-16,0 0 0,-1 1 0,-20-1 15,20 0-15,1 1 0,-21-1 0,20 0 16,1 1-16,-22-1 0,22 0 0,0 1 16,-22-1-16,22 0 0,-22 1 0,22-1 15,-21 0-15,-1 1 0,22-22 16,-22 21-16,1 1 0,20-1 0,-20 0 16,21 1-16,-22-1 0,22-21 0,-1 21 15,-20 1-15,21-22 0,-1 21 16,1-21-16,0 22 0,-1-22 0,1 0 15,0 0-15,20 0 0,1 1 0,0-1 16,0-21-16,21 21 0,-21-21 16,0 0-16,21-21 31,-22 0-15,22-1-16,0 1 15,-21 0 1,21 0-16,0 0 15,0 0-15,0-1 0</inkml:trace>
  <inkml:trace contextRef="#ctx0" brushRef="#br0" timeOffset="43795.5">13229 6456 0,'0'0'15,"0"-21"-15,0 0 0,0-1 0,21 1 0,-21 0 16,21 21-16,-21 21 47,0 0-47,0 1 0,0 20 16,0-21-16,0 21 0,0 1 0,-21-22 15,21 21-15,-21 1 0,0-1 0,0 0 16,0 1-16,-22-22 0,22 21 0,0-21 15,0 22-15,0-22 0,-22 21 0,22-21 16,0 0-16,0 1 0,0-1 0,21 0 16,-22-21-16,1 21 0,21 0 0,-21-21 15,0 21-15,21 1 16,0-1 0,0 0-1,21 0-15,0-21 16,0 21-16,1-21 0,-1 21 15,0-21-15,0 22 0,21-22 0,-20 21 16,20-21-16,-21 21 0,21-21 0,1 0 16,-22 21-16,21-21 0,1 21 0,-22-21 15,21 21-15,-21-21 0,22 22 0,-22-22 16,0 21-16,0 0 0,0-21 0,0 21 16,1-21-16,-22 21 0,21-21 0,0 21 15,-21 1-15,21-22 16,0 0-1,-21 21-15,0 0 16</inkml:trace>
  <inkml:trace contextRef="#ctx0" brushRef="#br0" timeOffset="48371.31">7218 6837 0,'-21'0'16,"-1"0"-16,1 0 16,0 0-1,42 0 63,0 0-78,1 0 0,-1 0 0,0 0 16,0 0-16,21 0 0,-20 0 16,20 0-16,21 0 0,-20 0 15,20 0-15,1 0 0,20 0 0,-20 0 16,21 0-16,20 0 0,-20 0 0,0 0 15,-1 0-15,22 0 0,-21 0 16,21 0-16,0 0 0,-1 0 0,1 0 16,0 0-16,0 0 0,0 0 0,-22 21 15,1-21-15,21 0 0,-21 0 16,-1 0-16,1 0 0,0 21 0,-1-21 16,1 0-16,0 0 0,-22 0 0,22 0 15,-22 0-15,1 0 0,-1 0 16,1 0-16,-1 0 0,-20 0 15,20 0-15,-21 0 0,1 0 0,-1 0 16,-21 0-16,22 0 0,-1 0 0,-21 0 16,0 0-16,0 0 0,1 0 15,-1 0-15,0 0 0,0 0 16,0 0-16,0 0 16,-42 0 30,0 0-46,0 0 0,-21 0 16,20 0-16,-20 0 0,21 0 0</inkml:trace>
  <inkml:trace contextRef="#ctx0" brushRef="#br0" timeOffset="49267.33">7197 7345 0,'21'0'63,"0"0"-48,0-21 32,0 21-47,0 0 16,1 0-16,-1 0 0,0 0 0,0 0 15,21 0-15,-20 0 0,20 0 16,0 0-16,1 0 0,20 0 16,1 0-16,-1 0 0,22 0 0,-1 0 0,22 0 15,-21 0-15,21 0 0,0 0 16,21 0-16,0 21 0,0-21 16,21 0-16,-21 0 0,0 0 0,-21 0 15,21 0-15,-22 0 0,22 0 0,-21 0 16,-21 0-16,21 0 0,-22 0 15,1 0-15,-21 0 0,-1 0 0,-21 0 16,22 0-16,-22-21 0,-21 21 0,22 0 16,-22 0-16,0 0 0,0 0 0,0 0 15,-21-21-15,22 21 16,-44 0 62,1 0-62,0 0-16,0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1:42:56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699 0,'22'0'47,"-1"0"-31,0-22-16,0 22 0,0 0 15,0-21-15,1 0 0,-1 21 0,21-21 16,-21 21-16,-21-21 0,21 21 15,1-21-15,-22-1 0,21 22 0,-21-21 16,0 0-16,0 0 0,0 0 16,0 0-16,0-1 15,-21 1-15,-1 21 0,1 0 16,-21 0-16,21 0 0,-22 0 16,22 0-16,-21 0 0,0 21 0,-1 1 15,1-22-15,21 21 0,-22 0 0,1 0 16,21 21-16,-21-20 0,20-1 15,-20 0-15,21 21 0,0-21 0,21 22 16,-21-22-16,21 0 0,-22 21 16,22-20-16,0 20 0,0-21 15,0 21-15,0-20 0,0-1 0,22 21 16,-1-21-16,0 0 0,0 1 16,0-1-16,0 0 0,1 0 0,-1 0 15,21 0-15,-21 1 0,0-1 16,22 0-16,-22 0 0,0 0 0,21 0 15,-20 1-15,-1-22 0,0 21 0,0 0 16,-21 0-16,0 0 0,0 0 16,0 1-16,0-1 0,0 0 0,0 0 15,-21 0-15,-21 0 0,20 1 0,-20-1 16,0 0-16,-1 0 16,1 0-16,-21 0 0,20-21 0,-20 0 0,-1 0 15,22 0-15,-22 0 0,22 0 16,0 0-16,-1-21 0,1 0 15,0 0-15,21 0 0,-22 0 0,22-1 16,0 1-16,0 0 0,0 0 16,21 0-16,-22 0 0,22-1 0,0 1 15,0 0-15,0 0 16,22 21-16,-1-21 16,0 21-16,21 0 0,-21 0 0,22-21 15,-22 21-15,21 0 0,-21-22 16,22 1-16</inkml:trace>
  <inkml:trace contextRef="#ctx0" brushRef="#br0" timeOffset="452.25">4508 1355 0,'22'0'16,"-1"0"-16,0 0 0,0 0 15,-21-21-15,21 21 0,0-22 0,1 22 16,-1-21-16,0 0 16,0 0-16,-21 0 0,21 0 15,-21-1-15,0 1 16,0 0-16,-21 21 15,0 0-15,0 0 16,0 0-16,-22 21 0,22-21 16,0 21-16,0 1 0,-22-1 0,22-21 15,0 21-15,0 0 0,0 21 16,0-20-16,-1-1 0,22 0 16,0 0-16,0 0 0,0 0 0,0 1 0,0-1 15,0 0 1,0 0-16,0 0 0,22-21 15,-1 0-15,-21 21 0,21-21 0,0 0 16,0 0-16,0 0 0,1 0 16,-1 0-16,21 0 0,-21 0 0,22 0 15,-22-21-15,21 0 0,-21 21 0,22-21 16</inkml:trace>
  <inkml:trace contextRef="#ctx0" brushRef="#br0" timeOffset="752.54">5143 1164 0,'0'0'0,"0"-21"0,0 0 0,0 0 16,0 0-16,-21 21 15,21-22-15,-21 22 16,0 0-16,0 0 0,21 22 16,-21-1-16,21 0 0,-22 0 15,1 0-15,21 22 0,-21-22 0,0 0 16,21 0-16,0 21 0,-21-20 15,21-1-15,-21 0 0,21 0 16,0 0-16,0 0 0,0 1 0,0-1 16,21 0-16,0 0 15,0-21-15,0 0 16,0 0-16,1 0 0,-1 0 0,0 0 16,21 0-16,-21 0 0,1-21 15,-1 0-15,21 0 0,-21-1 0,22 22 16,-22-42-16,21 21 0</inkml:trace>
  <inkml:trace contextRef="#ctx0" brushRef="#br0" timeOffset="1132.34">5736 445 0,'0'0'15,"0"-22"-15,0 1 0,0 0 0,0 0 16,-21 21-16,21-21 15,-21 21-15,0 0 0,-1 21 16,1 0 0,0 0-16,21 22 0,-21-22 0,21 21 15,0 0-15,-21 1 0,0-1 0,21 0 16,-22 22-16,22-22 0,0 22 16,0-1-16,-21-20 0,21 20 0,0-21 15,-21 1-15,21-1 0,0 0 0,0 1 16,0-1-16,0-21 0,0 22 15,0-22-15,0 0 0,0 0 16,0 0-16,0 0 0,0 1 0,0-1 16,21 0-16,0-21 15,1 0-15,-1 0 16,0 0-16,0 0 0,0 0 16,0-21-16,1 21 0,-1-21 15,0-1-15,0 1 0,0 0 0,0-21 16,1 21-16,20-1 0,-21-20 0</inkml:trace>
  <inkml:trace contextRef="#ctx0" brushRef="#br0" timeOffset="1416.18">5969 1037 0,'0'0'0,"21"-21"0,-21 0 15,0 42 17,-21 0-17,21 0-15,-21 1 0,21 20 16,0-21-16,0 0 0,0 22 0,-21-22 15,21 0-15,0 0 0,-22 0 16,22 0-16,0 1 0,0-1 0,0 0 16,0 0-16,0 0 0,0 0 15,22-21 1,-1 0-16,0 0 16,0 0-16,0 0 0,0 0 15,-21-21-15,22 21 16,-1-21-16,0 0 0,0 0 0,0 0 15,0 21-15,1-22 0,-22-20 0,21 21 16,0 0-16,0 0 0,0-1 16</inkml:trace>
  <inkml:trace contextRef="#ctx0" brushRef="#br0" timeOffset="2240.42">6286 1143 0,'0'0'0,"22"-21"0,-1 0 15,-21 0-15,0 42 47,0 0-47,-21-21 16,21 21-16,-22 0 0,22 0 0,0 1 15,0-1-15,0 0 0,-21 0 0,21 0 16,0 0-16,0 1 0,0-1 16,0 0-16,0 0 15,0 0-15,21-21 16,-21 21-16,22-21 0,-1 0 16,0 0-16,0 0 15,0-21-15,0 0 0,-21 0 16,0 0-16,0 0 0,22 21 15,-22-22-15,0 1 0,0 0 16,0 0-16,0 0 0,0 0 0,-22-1 16,1 1-16,21 0 0,0 0 15,-21 21-15,21-21 16,0 0 0,0-1-16,21 22 15,0-21-15,1 21 0,-1-21 0,0 21 16,21 0-16,-21 0 0,1-21 0,20 21 15,-21 0-15,0 0 0,0 0 16,1 0-16,-1 0 0,0 21 0,0 0 16,0-21-16,0 21 0,-21 1 0,22-1 15,-22 0-15,21 21 0,-21-21 16,0 1-16,0-1 0,0 0 0,0 0 16,0 0-16,0 0 0,0 1 0,0-1 15,0 0-15,0 0 16,0 0-16,0 0 0,0 1 15,0-1-15,-21-21 16,-1 0 0,22-21-1,-21-1 1,21 1-16,0 0 0,0 0 16,0 0-16,0 0 0,0-1 0,0 1 15,21 0-15,-21 0 0,22-21 0,-1 20 16,0 1-16,0-21 0,21 21 15,-20 0-15,-1-22 0,21 22 0,0 0 16,-20 0-16,20 0 0,-21-1 16,21 1-16,-20 21 0,20 0 15,-21 0-15,0 0 0,0 0 0,1 0 16,-1 21-16,0-21 0,0 22 16,-21 20-16,21-21 0,-21 0 0,0 22 15,0-22-15,0 21 0,0-21 0,0 22 16,0-22-16,0 21 0,0-21 15,0 0-15,0 1 0,0-1 0,0 0 16,0 0-16,0 0 16,0 0-16,-21-21 0,21 22 0,-21-22 31,21-22-15,-21 1-1,0 0-15</inkml:trace>
  <inkml:trace contextRef="#ctx0" brushRef="#br0" timeOffset="2645.2">6371 635 0,'21'0'15,"0"0"1,1 0-16,-1 0 0,-21-21 15,0 0 1,0 0 0,-21-1-16,-1 22 0,1 0 15,0 0-15,0 0 16,0 22 0,21-1-16,0 0 15,0 0-15,0 0 16,0 0-16,0 1 15</inkml:trace>
  <inkml:trace contextRef="#ctx0" brushRef="#br0" timeOffset="2961.02">5270 826 0,'0'0'0,"22"0"32,-1 0-32,0 0 0,0 0 0,21 0 15,1 0-15,-22 0 0,21 0 0,1 0 16,-1 0-16,0 0 0,-21-22 15,22 22-15,-22 0 0,0 0 16,0 0-16,0 0 16,1 0 15</inkml:trace>
  <inkml:trace contextRef="#ctx0" brushRef="#br0" timeOffset="3508.31">7726 1143 0,'0'0'0,"0"21"0,-21-21 0,-1 0 16,44 0 15,-1 0-16,0 0-15,0 0 0,0 0 16,0 0-16,1 0 0,-1 0 16,0 0-16,0 0 78,0 0-78</inkml:trace>
  <inkml:trace contextRef="#ctx0" brushRef="#br0" timeOffset="4033.19">8678 1080 0,'0'-22'0,"0"1"31,0 0-31,21 21 16,-21-21-16,22 0 0,-22 0 16,21-1-16,-21 1 15,21 0-15,-21 0 0,0 0 0,0 0 16,0-1-16,0 1 0,0 0 0,0 0 15,0 0-15,0 0 16,0 42 31,0 0-47,0 0 0,0 0 0,-21 22 16,21-22-16,-21 21 0,21 0 0,0 1 15,0-22-15,0 21 16,0 1-16,0-1 0,0-21 0,0 21 15,0 1-15,0-22 0,0 21 0,0-21 16,0 1-16,0-1 0,-22 0 16,22 0-16,0 0 0,-21 0 0,21 1 15,0-1 1,-21-21 0,0 0 46</inkml:trace>
  <inkml:trace contextRef="#ctx0" brushRef="#br0" timeOffset="4312.03">8340 1482 0,'0'0'0,"21"0"47,0 0-47,0 0 0,0 0 15,22 0-15,-1 0 0,-21 0 16,21 0-16,1 0 0,-1 0 0,0 0 16,1 0-16,-22 0 0,21 0 0,1 0 15,-22 0-15,21 0 0,-21 0 0,0 0 16,1 0-16,-1 0 0,-42 0 62,-1 0-62</inkml:trace>
  <inkml:trace contextRef="#ctx0" brushRef="#br0" timeOffset="4977.13">5143 1884 0,'0'0'0,"-63"0"16,42 0-16,0 0 15,-1 0-15,1 0 0,0-21 16,0 21-16,0 0 0,0 0 0,-1 0 15,1 0-15,0 0 0,0 0 16,0 0-16,42 0 47,21 0-47,-21 0 0,22 0 16,-1 0-16,0 0 0,22 0 0,-1 0 15,1 0-15,-1 0 0,22 0 0,21 0 16,0 0-16,-22 0 0,43 0 15,-21 0-15,0 0 0,0 0 0,21 0 16,0 0-16,0 0 0,0 0 0,-21 0 16,21 0-16,0 0 0,-21 0 15,-1 0-15,1 0 0,0 0 0,-21 0 16,-1 0-16,1 0 0,0 0 16,-22 0-16,1 0 0,-1 0 0,-20 0 15,-1 0-15,0 0 0,-21 0 16,1 0-16,-1 0 0,0-21 15,-42 21 17,0 0-17,-1 0-15,1 0 0,0 0 16,0 0-16,0 0 0,-22 0 16,1 0-16,21 0 0,-43 0 0</inkml:trace>
  <inkml:trace contextRef="#ctx0" brushRef="#br0" timeOffset="5516.35">5186 2053 0,'0'0'0,"-21"0"0,-1 0 0,1 0 16,0 0-16,42 0 47,0 0-47,1 0 15,-1 0-15,0 0 0,21 0 16,1 0-16,-1 0 0,21 0 0,1 0 16,21 0-16,-1 0 0,1 0 0,0 0 15,20 0-15,-20 0 0,21 0 16,21 0-16,-21 0 0,21 0 16,0 0-16,0 0 0,0 0 0,0 0 15,-21 0-15,-1 0 0,-20 0 0,0 0 16,-1 0-16,-20 0 0,-1 0 15,1 0-15,-22 0 0,1 0 0,-1 0 16,-21 0-16,0 0 0,0 0 0,1 0 31,-44 0 16,1 0-47,0 0 16,0 0-16,0 0 0,0 21 15,-1-21-15</inkml:trace>
  <inkml:trace contextRef="#ctx0" brushRef="#br0" timeOffset="9680.62">1164 3006 0,'-21'0'0,"42"0"0,-63 0 0,21 0 15,-1 0-15,1 0 16,0 0-16,0 0 16,0 0-16,0 0 31,42 0 0,0 0-31,0-21 16,0 21-16,22 0 0,-1 0 15,0-22-15,1 22 0,-1 0 16,0 0-16,22-21 0,-22 21 16,22 0-16,-22 0 0,0-21 0,22 21 15,-22 0-15,0 0 0,1-21 16,-22 21-16,21 0 0,-21 0 0,22 0 16,-22 0-16,0-21 0,0 21 15,0 0-15,-42 0 47,0 0-47,0 0 16,0 0-16,0 0 0,-1 0 0</inkml:trace>
  <inkml:trace contextRef="#ctx0" brushRef="#br0" timeOffset="10083.96">1460 2985 0,'0'-22'0,"-21"22"16,0 0 30,21 22-46,0-1 16,0 0-16,0 0 0,-21 0 16,21 0-16,-21 22 0,0-1 0,21 0 15,-22 1-15,1-1 0,21 22 0,-21-1 16,0-21-16,0 22 0,0-1 16,-1 1-16,1-1 0,0-20 0,0 20 15,21 1-15,-21-1 0,0-20 16,-1 20-16,1-21 0,21 1 0,0-1 15,0 0-15,-21 1 16,21-22-16,0 0 0,0 0 0,0 0 16,0-42 15,0 0-31</inkml:trace>
  <inkml:trace contextRef="#ctx0" brushRef="#br0" timeOffset="10683.63">1863 3556 0,'-22'0'16,"1"21"0,21 0-16,-21-21 0,0 22 0,0 20 15,21-21-15,-21 0 0,-1 22 16,1-22-16,0 21 0,21-21 0,-21 22 16,0-1-16,0-21 15,21 21-15,0 1 0,-22-22 0,22 21 16,0-21-16,0 1 0,0 20 0,0-21 15,0 0-15,22 0 16,-1-21-16,0 0 0,0 0 16,21 0-16,-20 0 0,-1 0 15,21 0-15,-21-21 0,22 0 0,-22 0 16,21 0-16,-21 0 0,22-1 0,-1-20 16,-21 21-16,0 0 0,22-22 15,-22 22-15,0-21 0,0 21 0,-21-22 16,0 22-16,0-21 0,0 0 15,0 20-15,0-20 0,-21 0 16,0 21-16,0-22 0,-1 22 0,1 0 16,-21 0-16,21 21 0,0 0 15,-1-21-15,1 21 0,0 0 0,-21 0 16,21 0-16,-1 21 0,1-21 0,0 21 16,0 0-16,0 0 0,0 0 15,-1-21-15,22 22 0,0-1 0,-21 0 16,21 0-16,0 0 0,0 0 15,0 1-15,0-1 16,21-21 0,1 0-16,-1 0 0,0 0 0,0-21 15</inkml:trace>
  <inkml:trace contextRef="#ctx0" brushRef="#br0" timeOffset="11481.04">2688 3048 0,'0'0'0,"21"-21"0,-21-43 15,0 43-15,0 0 16,-21 42 15,21 0-31,0 1 16,-21-1-16,21 0 0,0 21 15,0 1-15,0-1 0,-21 0 0,21 1 16,-21 20-16,-1-21 0,22 1 16,-21 20-16,21-20 0,-21 20 0,21-21 15,-21 1-15,0 20 0,21-20 0,0-1 16,-21 0-16,-1 1 0,22-1 16,-21 0-16,21-21 0,0 22 0,0-22 15,-21 0-15,21 0 0,0 0 0,0 1 16,0-44 15,-21 1-31,21 0 16,0-21-16,0 21 0,0-1 15,0 1-15,0 0 0,0 0 0,0-21 16,21 20-16,0 1 0,0 0 16,-21 0-16,22 0 0,20 0 0,-21-22 15,0 22-15,0 0 0,22 0 0,-22 0 16,21 21-16,-21-22 0,1 22 15,-1 0-15,0-21 0,0 21 0,0 0 16,0 0-16,1 0 16,-22 21-16,0 1 15,0-1-15,0 0 0,-22-21 16,1 21-16,0 0 0,0 0 0,-21-21 16,20 22-16,-20-1 0,21-21 15,-21 21-15,-1-21 0,22 0 0,-21 21 16,21-21-16,-1 0 0,-20 0 0,21 0 15,0 0-15,0 0 16,42 0 15,0 0-15,0 21-16,0-21 0,0 21 16,1 1-16,-1-22 15,-21 21-15,21-21 0,0 21 16,-21 0-16,21 0 0,0 0 15,1 1-15,-22-1 0,21-21 16,0 21-16,0-21 0,0 21 16,0-21-16,1 0 0,-1 0 15,0 0-15,0 0 16,0 0-16,0 0 16,-21-21-16,22 0 0,-22 0 15</inkml:trace>
  <inkml:trace contextRef="#ctx0" brushRef="#br0" timeOffset="11928.78">3048 3831 0,'21'-21'46,"0"21"-46,0 0 0,-21-21 16,22 21-16,-1-21 0,0 21 16,0-21-16,21 21 0,-20-22 15,-1 1-15,0 21 0,0-21 0,-21 0 16,21 0-16,-21 0 16,-21 21-1,0 0-15,0 0 16,0 0-16,-1 0 0,1 0 15,0 0-15,0 21 0,0-21 0,-22 21 16,43 0-16,-21 0 0,0 0 0,0 1 16,21-1-16,-21 0 0,21 0 15,0 0-15,0 22 0,0-22 0,0 0 16,0 0-16,0 0 0,0 0 0,0 1 16,0-1-1,21-21-15,0 21 0,0-21 0,0 21 16,1-21-16,-1 0 0,0 0 0,0 0 15,0 0-15,0 0 0,1 0 16,20 0-16,-21-21 0,0 0 0,0 21 16,1-21-16,-1-1 0,21 1 0</inkml:trace>
  <inkml:trace contextRef="#ctx0" brushRef="#br0" timeOffset="12501">3746 3598 0,'0'-21'16,"0"42"15,0 1-31,0-1 0,0 0 16,0 0-16,0 0 0,0 0 16,0 1-16,0-1 0,0 0 0,-21 0 15,21 21-15,0-20 0,-21-1 0,21 0 16,0 0-16,0 0 0,0 0 15,0 1-15,0-1 0,-21-21 0,21 21 16,0 0-16,0-42 47,0 0-47,0 0 16,0-1-16,0 1 0,0 0 0,0-21 15,0 21-15,0-1 0,21 1 16,-21-21-16,21 21 0,0 0 0,1-1 15,-22-20-15,21 21 0,0 0 0,0 0 16,21-1-16,-20 1 0,-1 0 16,0 0-16,0 21 0,0 0 0,0 0 15,1 0-15,-1 0 0,0 0 0,0 21 16,-21 0-16,21 0 0,0 1 16,1-1-16,-22 0 0,0 0 15,0 21-15,21-20 0,-21-1 0,0 0 16,0 0-16,0 0 0,0 0 0,0 1 15,0-1-15,0 0 0,0 0 0,0 0 16,0 0-16,0 1 0,-21-1 16,21 0-1,0 0-15,-22-21 32,22-21-17,0 0-15,0 0 16</inkml:trace>
  <inkml:trace contextRef="#ctx0" brushRef="#br0" timeOffset="13316.01">4805 3662 0,'0'0'15,"21"0"-15,0 0 0,0-21 0,0 21 16,1-21-16,-1 21 0,0-22 0,-21 1 16,21 21-16,0-21 15,0 21-15,-21-21 0,0 0 0,22 0 16,-22-1-16,0 1 15,-22 21 1,1 0-16,0 0 0,0 0 0,0 0 16,-22 0-16,1 21 0,0-21 0,21 22 15,-22-1-15,1 0 0,0 0 0,20 0 16,1 0-16,0 1 0,0-1 16,0 0-16,21 0 0,0 0 15,0 0-15,21 1 16,0-22-1,0 21-15,0-21 16,22 0-16,-22 21 0,0-21 0,0 0 16,0 21-16,1-21 0,20 21 0,-21-21 15,0 21-15,0-21 0,1 22 16,-1-22-16,0 21 0,0-21 0,-21 21 16,0 0-16,21-21 0,-21 21 15,0 0-15,0 1 0,-21-22 16,0 0-16,0 21 0,-22-21 15,22 0-15,0 21 0,-21-21 0,-1 0 16,22 0-16,-21 0 0,21 0 0,-22 0 16,1 0-16,21 0 0,0-21 15,0 21-15,-1 0 0,1-21 16,0-1-16,0 22 0,21-21 16,-21 21-1,21 21 32,0 1-16</inkml:trace>
  <inkml:trace contextRef="#ctx0" brushRef="#br0" timeOffset="29421.15">1524 4678 0,'-21'0'16,"0"0"-16,-1 0 16,1 0-16,0 0 0,0 0 15,0 0-15,0 0 16,-22-21-16,22 21 0,0 0 0,0 0 15,0 0-15,-1 0 0,1 0 16,0-21 0,42 21 46,0 0-62,1 0 0,20 0 16,0 0-16,1 0 0,-1 0 15,21 0-15,1 0 0,-1 0 0,1 0 16,21 0-16,-22 0 0,22 0 0,-22 0 16,22 0-16,21 0 0,-22 0 15,22 0-15,0 0 0,0 0 16,-21 0-16,20 0 0,-20 0 0,0 0 16,-1 0-16,1 0 0,0 0 15,-22 0-15,22 0 0,-22 0 0,1 0 16,-1 0-16,1 0 0,-1 0 0,1 0 15,-1 0-15,-20 0 0,20 0 16,-20 0-16,-1 0 0,0 0 0,1 0 16,-22 0-16,21 0 0,-21 0 0,0 0 15,22 0-15,-22 0 16,0 0-16,0-22 0,-42 22 62,0 0-62,0 0 0,0 0 16,-1 0-16,1 0 0,0 0 0,-21 0 16,-1 0-16</inkml:trace>
  <inkml:trace contextRef="#ctx0" brushRef="#br0" timeOffset="30052.5">1206 4826 0,'0'0'0,"-21"0"0,0 0 16,42 0 31,0 0-47,1 0 0,20 0 15,-21 0-15,21 0 0,22 0 0,-22 0 16,22 0-16,-1 0 0,1 0 15,-1 0-15,1 0 0,-1 0 0,1 0 16,20 0-16,1 0 0,0 0 16,-1 0-16,22 0 0,0 0 0,0 0 15,-21 0-15,20 0 0,1 0 16,-21 0-16,21 0 0,-22 0 0,1 0 16,21 0-16,-21 0 0,-1 0 0,1 0 15,-22 0-15,22 0 16,-21 0-16,-1 0 0,-21 0 0,22 0 15,-22 0-15,1 0 0,-1 0 0,0 0 16,-21 0-16,22 0 0,-22 0 16,0 0-16,0 0 0,0 0 0,1 0 15,-1 0-15,0 0 0,0 0 0,-21-21 94,-21 21-78,0 0-16,0 0 0</inkml:trace>
  <inkml:trace contextRef="#ctx0" brushRef="#br0" timeOffset="43176.43">6413 3874 0,'0'0'0,"22"0"16,-44 0 93,1 0-93,0 0-16,0 0 0,0 0 15,0 0-15,-1 0 16,1 0-16,0 0 0,0 0 0,0 0 15,0 0-15,-1 0 16,1 0-16,0 0 0,21-22 16,-21 22-16,0 0 15,42 0 48,21 0-63,-21 0 15,1 0-15,20 0 0,0 0 0,1 0 16,-1 0-16,21 0 0,1 0 0,-1 0 16,1 0-16,-1 0 0,22 0 15,-21 0-15,-1 0 0,22 0 0,-22 0 16,1 0-16,-1 0 0,1 0 0,20 0 16,-41 0-16,20-21 0,1 21 0,-1 0 15,-20 0-15,-1 0 0,0 0 16,1 0-16,-1 0 0,0 0 0,-21 0 15,1 0-15,-1 0 0,0 0 0,-21-21 16,0 0 15,-21 0-15,0 0-16,-1 21 0,1 0 16,0-22-16,0 22 0,-21-21 15,20 21-15,1-21 0,-21 21 0,21-21 16,0 21-16,-1-21 0,-20 21 0,21-21 15,0 21-15,0 0 0,21-22 16,-22 22-16,1 0 0,21-21 16,0 42 46,21-21-46,1 0-16,20 22 15,-21-22-15,0 0 0,22 0 0,-1 0 16,-21 21-16,21-21 0,1 0 0,-22 0 16,21 0-16,1 0 0,-22 21 15,0-21-15,0 0 0,0 0 0,0 0 16,1 21-16,-1-21 0,-21 21 31,0 0-15,-21 1-16,-1-22 15,1 21-15,0 0 0,0-21 0,-21 21 16,-1 0-16,1 0 0,21 1 16,-22-1-16,1 0 0,0 0 0,-1 0 15,1 0-15,21 1 0,-21-1 0,20 0 16,1 0-16,0 0 0,0-21 0,0 21 16,21 1-16,-21-22 0,21 21 31,0-42 0,21-1-15,0 22-16,0-21 0,0 0 0,0 0 15,1 0-15,20 0 0,-21-1 16,21 1-16,1 0 0,-1 0 16,0 0-16,1 0 0,-1-1 0,0 1 15,1 0-15,-22 21 0,21-21 0,-21 0 16,1 21-16,-1 0 15,-21-21-15,21 21 0,-21-22 266,-21 22-250,0-21-1,-1 21-15,1 0 16,0 0-16,0 0 16,21-21-16,-21 21 31</inkml:trace>
  <inkml:trace contextRef="#ctx0" brushRef="#br0" timeOffset="50968.14">8805 3006 0,'-21'0'63,"21"-21"-63,-21 21 15,0 0 1,0 0-1,-1 0-15,1 0 16,0 0 0,0 0 15</inkml:trace>
  <inkml:trace contextRef="#ctx0" brushRef="#br0" timeOffset="159397.13">8826 3090 0,'22'0'78,"-22"-21"79,0 0-95,0 0-31,0 0 32,0 0 15,0-1-62,0 1-1,0 0 16,-22 21 1,22 21-17,0 0-15,0 1 16,0-1-16,0 0 0,0 21 16,0-21-16,-21 22 0,21 20 0,0-20 15,-21 20-15,21-21 0,0 22 0,0-22 16,-21 1-16,21 20 0,-21-21 15,21 1-15,0-1 0,0 0 0,0-20 16,-21 20-16,21-21 0,0 0 0,0 22 16,0-22-16,0 0 15,0 0-15,0-42 47,-22 0-31,22 0-16,0-22 0,0 22 15,0 0-15,0 0 0,0 0 0</inkml:trace>
  <inkml:trace contextRef="#ctx0" brushRef="#br0" timeOffset="159932.82">8657 3281 0,'-21'-21'16,"0"0"-1,21-1-15,0 1 0,0 0 16,0 0-16,0 0 0,0 0 16,21-1-16,0 1 0,0 21 15,0-21-15,1 21 0,-1-21 0,0 21 16,21 0-16,-21 0 0,22 0 0,-22 0 16,21 0-16,1 0 0,-22 0 15,21 21-15,0 21 0,1-20 0,-22 20 16,21 0-16,-21 1 0,22 20 0,-22-21 15,0 22-15,0-22 0,0 22 16,-21-22-16,22 0 0,-1 22 0,-21-43 16,0 21-16,21 1 0,-21-22 15,21 21-15,-21-21 0,0 1 0,0-1 16,0 0-16,21-21 16,-21-21 15,0 0-31,0-1 0,0 1 0,0 0 15,0-21-15,0-1 0,0 1 16,0 0-16,0-22 0,0 1 0,0-1 16,21 1-16,-21-22 0,22 22 0,-1 20 15,-21-20-15,21-1 0,0 22 16,0 0-16,-21-1 0,21 1 0,1 21 16,-1 0-16,-21-1 0,0 1 15,21 0-15,0 21 0,0 0 16,-21 21-1,21 0-15,-21 1 16,0-1-16,0 0 16,0 0-16,0 0 0,0 0 0,0 1 15</inkml:trace>
  <inkml:trace contextRef="#ctx0" brushRef="#br0" timeOffset="160420.54">10033 3429 0,'0'0'0,"21"-21"0,0 0 15,-21 0 1,-21 42 0,0 0-1,0 0-15,0 0 0,-1 0 16,1 22-16,0-1 0,0-21 0,0 22 15,0-22-15,-1 21 0,1 0 0,0-20 16,21-1-16,0 0 0,0 21 0,0-21 16,0 1-1,21-1-15,0-21 0,1 0 0,-1 0 16,21 0-16,0 0 0,-20 0 0,20 0 16,0 0-16,1 0 0,-1-21 0,0-1 15,1 1-15,-22 0 0,21 0 16,-21-21-16,0 20 0,1-20 0,-1 0 15,0-22-15,-21 22 0,0 0 0,0-22 16,0 22-16,0-1 0,0 1 16,-21 21-16,0 0 0,-1 0 0,-20-1 15,21 1-15,0 21 0,-22 0 0,22 0 16,0 0-16,0 21 0,0 1 16,-22-1-16,43 0 0,-21 0 15,0 0-15,21 0 0,-21 1 0,21 20 16,0-21-16,0 0 0,0 0 0,0 1 15,0-1-15,21 0 0,0-21 16,0 0-16,22 0 0,-22 0 0,21 0 16,1 0-16</inkml:trace>
  <inkml:trace contextRef="#ctx0" brushRef="#br0" timeOffset="160712.85">11091 2963 0,'0'0'0,"21"-21"0,-21-42 15,0 42-15,0-1 16,0 1-16,0 0 0,-21 21 16,0 0-16,21 21 15,-21 0-15,21 22 0,-21-22 16,0 21-16,21 1 0,-22 20 0,1-21 16,0 22-16,21-22 0,-21 22 0,0-1 15,0 1-15,-1-22 0,1 22 16,21-22-16,-21 0 0,21 1 0,-21-22 15,21 21-15,0-21 0,-21 0 0,21 1 16,0-1-16,-21 0 0,21 0 16,-22-21 15,1-21-31,0 0 0</inkml:trace>
  <inkml:trace contextRef="#ctx0" brushRef="#br0" timeOffset="161992.91">10456 3493 0,'0'0'0,"-21"0"16,21-22-16,21 22 16,0 0-1,1-21-15,20 21 0,-21-21 0,43 21 16,-22-21-16,21 21 0,-20-21 0,20 0 16,22-1-16,-22 1 0,22-21 0,-21 21 15,-1-22-15,22 22 16,-43-21-16,22 21 0,-22-22 0,0 1 15,1 0-15,-22 21 0,0-22 0,0 1 16,-21 0-16,0-1 0,0 1 16,0 21-16,0-22 0,0 22 0,-21 0 15,0 0-15,0 21 0,-1 0 16,1 0-16,0 21 16,0 0-16,0 0 0,0 22 0,-1-1 15,22 0-15,-21 1 0,0 20 16,0 1-16,0-22 0,21 22 0,0-1 15,-21 1-15,-1-1 0,22 1 16,0-22-16,0 21 0,0-20 0,-21-1 16,21 0-16,0-20 0,0 20 0,0-21 15,0 21-15,-21-20 0,21-1 0,0 0 16,0-42 31,0 0-47,0-1 0,0 1 15,0 0-15,0 0 0,21 0 0,0-22 16,1 22-16,-1 0 0,-21 0 16,21 0-16,0 0 0,0-1 0,0 22 15,1-21-15,-1 21 16,0 0-16,-21 21 0,0 1 16,0-1-16,0 0 0,0 0 15,0 0-15,0 0 0,0 1 0,0-1 16,0 0-16,0 0 0,21 0 15,-21 0-15,0 1 0,21-22 0,-21 21 16,21-21-16,1 21 0,-1-21 16,0 0-16,0 0 0,0 0 0,0 0 15,22 0-15,-22 0 0,21-21 16,1 21-16,-22-21 0,21-1 16,-21 22-16,22-21 0,-22-21 0,21 21 15,-21 0-15,0-1 0,1-20 0,-1 21 16,0 0-16,-21 0 0,21-1 15,-21 1-15,0 42 32,-21 1-17,0-22-15,0 21 0,21 0 0,0 21 16,-22-21-16,22 1 0,-21-1 0,21 0 16,0 0-16,0 0 0,0 0 15,0 1-15,21-1 16,1-21-16,-1 0 15,0 0-15,21 0 0,-21 0 0,1 0 16,20 0-16,-21 0 0,0 0 0,22-21 16,-22-1-16,0 1 0,0 0 15,0 0-15,0 0 0,1 0 0,-1-22 16,0 22-16,-21 0 0,0 0 0,0-22 16,0 22-16,21 21 0,-21-21 0,0 42 31,-21 0-16,21 1-15,0 20 0,-21-21 0,0 0 16,-1 0-16,22 22 0,0-22 16,-21 0-16,21 0 0,-21 0 15,21 1-15,0-1 0,0 0 16,0-42 31,21 0-47,0-1 0,-21 1 15,22 0-15,-1 0 0,0-21 0,0 20 16,0 1-16,0-21 0,1 21 16,-1 0-16,0-1 0,0 1 0,0 0 15,0 21-15,1 0 0,-1 0 16,0 0-16,0 0 0,0 21 16,0 0-16,-21 1 0,0-1 15,22 0-15,-22 0 0,0 0 0,0 22 16,0-22-16,0 0 0,0 0 0,0 0 15,0 0-15,0 1 0,0-1 0,-22-21 16,22 21-16,0 0 16,0 0-16,-21-21 15,21-21 32,21 21-47,-21-21 0,22 21 0</inkml:trace>
  <inkml:trace contextRef="#ctx0" brushRef="#br0" timeOffset="162648.53">13441 3556 0,'0'0'0,"21"-21"0,21-21 16,-42 20-16,0 1 15,0 0-15,0 0 0,-21 21 16,0 0-1,0 0-15,0 0 0,-1 0 0,1 21 16,0 0-16,-21 0 0,21 1 0,-1-1 16,-20 0-16,21 0 0,0 21 15,0-20-15,-1-1 0,1 0 16,0 0-16,21 0 0,0 0 0,0 1 16,0-1-16,0 0 15,21-21-15,0 0 0,22 0 16,-22 0-16,0 0 0,0 0 15,22-21-15,-22 21 0,21-21 0,-21-1 16,0 1-16,1 21 0,-1-21 0,0 0 16,-21 0-16,21 0 0,-21-1 0,21 22 15,-21-21-15,0 0 0,0 42 47,0 0-47,-21 1 16,21-1-16,-21 0 0,21 0 15,-21 0-15,21 22 0,-21-22 0,-1 21 16,22-21-16,-21 22 0,0-1 0,0 0 16,21 1-16,-21 20 0,0-21 0,-1 22 15,1-22-15,0 22 0,0-1 0,21-20 16,-21 20-16,0 1 0,21-1 16,-22 1-16,1-22 0,0 21 15,21 1-15,-21-1 0,0 1 0,0-22 0,-1 22 16,1-22-16,0 0 0,0 1 0,-21-1 15,20 0-15,1-20 0,0 20 16,-21-21-16,21 0 0,-1 0 0,-20-21 16,21 22-16,0-22 0,0 0 15,-1 0-15,1 0 0,0 0 0,0-22 16,21 1-16,-21 21 16,21-21-16,0 0 0,0 0 0,0 0 15,0-1-15,0 1 0,0 0 16,0 0-16,0 0 0,0-22 0,0 1 15,0 21-15,0-21 0,0-1 0</inkml:trace>
  <inkml:trace contextRef="#ctx0" brushRef="#br0" timeOffset="162864.41">12044 3090 0,'0'0'0,"0"-21"0,0-21 16,0 21-16,0 0 15,21 21 1,0 0-16,0 0 16,0 0-1,-21 21-15</inkml:trace>
  <inkml:trace contextRef="#ctx0" brushRef="#br0" timeOffset="164700.26">14520 2858 0,'0'0'0,"21"0"0,-21-43 0,0 22 16,0 0-16,22 0 0,-22 0 0,0-22 15,0 22-15,21 0 16,-21 0-16,0 42 31,0 0-31,0 21 0,0 1 0,0-1 16,0 0-16,0 1 0,0 20 0,0 1 15,0-1-15,-21 1 0,-1-1 16,22 1-16,0-1 0,-21 22 0,0-43 16,0 22-16,0-1 0,0-20 0,-1-1 15,1 0-15,0 1 0,0-22 0,0 0 16,0 0-16,-1 0 0,1-21 16,0 0-1,21-21-15,0-21 16,0 21-16,0-1 0,0-20 15,21 21-15,0-21 0,1-1 16,-1 1-16,0 21 0,21-22 0,-21 1 16,22 21-16,-22 0 0,21 0 0,1-1 15,-1 22-15,-21 0 0,21 0 0,1 0 16,-22 0-16,21 22 0,-21-1 16,22 0-16,-22 0 0,0 0 0,0 22 15,0-22-15,-21 0 0,0 21 0,0-21 16,0 1-16,-21-1 0,0 0 0,0 0 15,0 0-15,-22 0 16,1 1-16,21-22 0,-21 21 0,-1-21 16,1 0-16,21 0 0,-22 0 0,22 0 15,0 0-15,0 0 0,0 0 0,0 0 16,21-21-16,-22-1 0,22 1 16,0 0-16,0 0 15,22 21 1,-1 0-16,-21 21 15,21-21-15,0 21 0,-21 0 16,21-21-16,0 22 0,-21-1 0,22-21 16,-1 21-16,0-21 0,0 0 0,0 0 15,0 21-15,22-21 0,-22 0 16,0 0-16,21 0 0,1 0 16,-1 0-16,-21-21 0,22 0 0,-1 21 15,0-21-15,1-1 0,-1 22 0,-21-21 16,21 0-16,-20 0 0,20-21 0,-21 20 15,0 1-15,0-21 0,1 21 16,-1-22-16,-21 22 0,0 0 0,21 0 16,-21 0-16,0 42 31,0 0-31,0 0 16,-21 0-16,21 1 0,0 20 15,0-21-15,-21 0 0,21 0 0,0 22 16,0-22-16,0 0 0,0 0 0,0 0 15,0 1-15,0-1 16,21-21-16,0 0 0,0 0 0,0 0 16,0 0-16,22 0 0,-22 0 0,0 0 15,21 0-15,-20-21 0,-1 21 0,0-22 16,0 1-16,21 0 0,-20 0 16,-1 0-16,-21-22 0,21 22 15,0 0-15,0-21 0,-21 21 0,0-1 0,21 1 16,-21 0-16,0 0 0,0 42 47,0 0-47,0 0 0,-21 1 0,21-1 15,0 0-15,0 0 0,0 21 0,-21-20 16,21-1-16,0 0 0,0 0 16,0 0-16,0 0 0,21 1 15,0-22-15,1 0 16,-1 0-16,0 0 0,0 0 0,0 0 15,0 0-15,1 0 0,-1 0 16,0-22-16,0 22 0,0-21 0,0 0 16,1 0-16,-1 0 0,0 0 15,0-22-15,0 22 0,-21 0 0,21-21 16,1 20-16,-22 1 0,0 0 16,0 0-16,0 42 31,0 0-31,-22 0 0,1 1 15,0 20-15,21-21 0,0 0 16,-21 22-16,21-22 0,-21 0 0,21 0 16,0 0-16,0 0 0,0 1 0,0-1 15,21 0-15,0-21 16,0 0-16,0 0 0,1 0 0,-1 0 16,0 0-16,21 0 0,-21 0 0,22 0 15,-22-21-15,21 21 0,-21-21 16,1-1-16,20 1 0,-21 0 0,0-21 15,22-1-15,-22 1 0,21 0 16,-21-1-16,22-20 0,-22-1 0,0 1 16,21-1-16,-21 1 0,1-1 0,-1 1 15,0-1-15,0 22 0,-21-21 0,21 20 16,-21 22-16,0-21 0,0 21 16,0-1-16,0 1 0,-21 21 15,0 21-15,0 1 0,21 20 16,-21 0-16,-1 1 15,1-1-15,0 0 0,0 1 0,21-1 16,-21 21-16,0 1 0,21-22 0,-22 22 16,22-22-16,0 22 0,0-22 0,0 0 15,0 1-15,0-1 0,0 0 16,0-21-16,0 22 0,0-22 0,0 21 16,22-21-16,-1 1 0,-21-1 0,21-21 15,0 21-15,0-21 0,0 0 0,1 0 16,-1 0-16,0 0 0,0 0 15,21 0-15,-20 0 0,-1 0 0,0 0 16,0-21-16,21 0 0,-20 21 0,-1-22 16,0 1-16,0 0 0,-21 0 15,0 0-15,21-22 0,-21 22 16,0 0-16</inkml:trace>
  <inkml:trace contextRef="#ctx0" brushRef="#br0" timeOffset="164900.15">16785 3260 0,'0'0'0,"0"-21"0,21-1 31,0 22-31,1 0 0,20 0 0,-21 0 16,0 0-16,22-21 0,-1 21 16,0 0-16,-21 0 0,22 0 15,-22 0-15,21 0 0,-21 0 16,-21-21-1,-21 21-15,0 0 0,0 0 16</inkml:trace>
  <inkml:trace contextRef="#ctx0" brushRef="#br0" timeOffset="165072.04">16214 3175 0,'-22'0'15,"44"0"17,-1 0-32,0 0 0,0 0 15,0-21-15,0 21 16</inkml:trace>
  <inkml:trace contextRef="#ctx0" brushRef="#br0" timeOffset="165568.76">18140 3302 0,'0'0'0,"21"0"0,-21-21 0,21 0 15,-21 0-15,0-1 0,0 1 16,21 21-16,-21 21 31,0 1-31,0 20 0,0-21 16,-21 21-16,21-20 0,-21 20 0,21 0 16,0-21-16,0 22 15,-21-1-15,21-21 0,0 0 0,-21 1 0,21-1 16,0 0-16,0 0 0,0 0 15,0-42 17,0 0-32,0 0 15,0-22-15,0 22 0</inkml:trace>
  <inkml:trace contextRef="#ctx0" brushRef="#br0" timeOffset="165916.09">18246 2942 0,'0'0'15,"0"-21"-15,0 0 16,-22 21-16,1 0 0,21 21 16,-21-21-16,21 21 15,-21 0-15,21 1 0,0-1 0,0 0 16,0 0 0,21-21-16,0 0 0,0 0 15,1 0-15,-1 0 0,0 0 0,0 0 16,0 0-16,0-21 0,1 21 15,-1-21-15,0 0 0,-21-1 0,0 1 16,0 0-16,0 0 0,0 0 16,0 0-16,-21 21 15,0-22-15,-1 22 0,1 0 0,0 0 16,0 0-16,21 22 0,-21-1 0,0-21 16,-1 21-16,22 0 15,-21 0-15,21 0 0,0 1 0,0-1 16,0 0-16,0 0 0,0 0 15,21-21-15,22 0 0,-22 0 0,0 0 16,0 0-16,22 0 0,-1 0 16</inkml:trace>
  <inkml:trace contextRef="#ctx0" brushRef="#br0" timeOffset="166228.91">18944 2709 0,'0'0'0,"21"-21"0,0-21 0,-21 0 16,0 20-1,22 22-15,-22-21 0,0 42 16,0 1 0,0 20-16,-22-21 0,22 21 15,0 1-15,-21-1 0,0 22 0,0-22 16,0 21-16,0-20 0,-1 20 0,1-20 16,0 20-16,0 1 0,0-22 15,0 21-15,-1-20 0,1-1 0,21 0 16,-21 1-16,21-22 0,-21 21 0,21-21 15,0 1-15,0-1 0,0 0 0,0 0 16,21-21 0,0 0-1,0 0-15,1 0 0,-22-21 16,21 0-16,0 0 0,-21-1 0,0 1 16,0 0-16,0 0 0,0 0 15</inkml:trace>
  <inkml:trace contextRef="#ctx0" brushRef="#br0" timeOffset="166400.81">18627 3323 0,'0'0'0,"0"-21"16,21 21 15,21-21-31,-21 21 0,0 0 16,1 0-16,20 0 15,-21 0-15,21-21 0,-20 21 0,-1 0 16,21 0-16,-21 0 0,0-21 0,1 21 15,20 0-15,-21 0 0,0-22 16</inkml:trace>
  <inkml:trace contextRef="#ctx0" brushRef="#br0" timeOffset="166709.88">20087 3154 0,'0'0'0,"21"-21"0,-21 0 16,0 42-1,0 0 1,0 21-16,0-21 16,0 1-16,-21 20 0,0-21 0,21 21 15,-21-20-15,21 20 0,0-21 0,-21 21 16,-1-20-16,22 20 0,-21-21 15,21 0-15,0 0 0,-21 1 0,21-1 16,-21-21-16,42 0 47,0-21-47,0-1 0,1 1 0</inkml:trace>
  <inkml:trace contextRef="#ctx0" brushRef="#br0" timeOffset="167104.64">20701 3260 0,'0'0'0,"42"-21"0,-21-1 16,1 22-16,-22-21 0,0 0 0,-22 21 31,-20 0-31,21 0 16,-21 0-16,20 21 0,-20-21 15,0 21-15,21 1 0,-22-1 0,1 0 16,21-21-16,0 21 0,-1 0 0,22 0 15,0 1-15,0-1 16,0 0-16,22 0 0,-1-21 16,0 21-16,0-21 0,21 21 0,-20-21 15,20 22-15,-21-22 0,21 21 16,-20-21-16,-1 21 0,0-21 0,0 21 16,0-21-16,-21 21 0,21-21 15,-21 21-15,0 1 0,-21-22 16,0 0-16,0 21 0,-21-21 15,20 0-15,-20 0 0,0 21 16,21-21-16,-22 0 0,22 0 0,-21 0 16,21 0-16,-1 0 0,1 0 0,0 0 15,0 0 1,21-21-16,0 0 16,0-1-16,0 1 0,0 0 15</inkml:trace>
  <inkml:trace contextRef="#ctx0" brushRef="#br0" timeOffset="167289.54">20129 2858 0,'0'0'0,"-21"0"16,0-22-1,0 1-15</inkml:trace>
  <inkml:trace contextRef="#ctx0" brushRef="#br0" timeOffset="168816.72">22458 3090 0,'21'0'16,"0"0"0,0 0-16,0 0 0,1-21 15,-1 21-15,21-21 0,-21 21 0,22-21 16,-1 0-16,0 21 0,22-21 15,-22-1-15,0 1 0,22 0 0,-22 0 16,1-21-16,-22 20 0,21 1 0,-21-21 16,0 21-16,-21-22 0,0 1 15,0 0-15,0-1 0,0 22 16,-21-21-16,0 0 0,-21 20 0,21-20 16,-22 21-16,1 0 0,0 21 15,-1-21-15,-20 21 0,20 0 0,-20 0 16,21 0-16,-22 0 0,22 21 0,-1 0 15,1 0-15,0 0 0,21 22 16,-22-22-16,22 21 0,21 0 0,0 1 16,0-1-16,0 0 0,0 1 0,0 20 15,0-20-15,21-1 0,0 21 16,1-20-16,-1-1 0,0 22 0,0-1 16,0-21-16,0 22 0,-21-22 15,0 22-15,0-22 0,0 0 16,0 1-16,0-1 0,0-21 0,-21 22 15,0-22-15,0 0 0,-21 0 0,-1 0 16,1-21-16,0 21 0,-1-21 0,1 0 16,0 0-16,-1 0 0,1 0 15,0 0-15,20-21 0,-20 0 0,21 0 16,0 0-16,0 0 0,-1-22 0,22 22 16,0-21-16,0-1 15,0 1-15,0-21 0,0 20 0,0 1 0,0 0 16,22-1-16,-1 1 0,-21 21 15,0 0-15,21-1 0,0 22 16,0 0-16,0 0 16,-21 22-16,0-1 0,0 21 15,22-21-15,-22 22 0,21-1 0,-21 0 16,21 1-16,-21-1 0,21 0 16,-21 1-16,21-22 0,-21 21 0,21-21 15,1 22-15,-1-22 0,0 0 0,0 0 16,21-21-16,-20 0 0,20 0 15,0 0-15,1 0 0,-1 0 0,21 0 16,1 0-16,-22-21 0,22 0 0,-22 0 16,64-22-1,-85 1-15,21 21 0,1-22 0,-22 1 16,0 0-16,0-1 0,0 22 0,-21-21 16,0 21-16,0 0 0,0-1 15,0 44 1,-21-22-16,0 42 15,0-21-15,0 0 0,21 22 16,-21-22-16,-1 21 0,22-21 0,-21 22 16,21-22-16,0 21 0,-21-21 0,21 0 15,0 1-15,0-1 0,0 0 0,0 0 16,0 0-16,0-42 47,0 0-47,0 0 15,21 0-15,-21-1 0,21 1 0,-21-21 16,0 21-16,22-22 0,-1 1 0,0 0 16,0-1-16,0 22 0,0-21 15,-21 21-15,22 0 0,-1-1 0,0 1 16,0 21-16,0 0 0,0 0 0,1 0 16,-1 0-16,0 21 0,0 1 15,-21 20-15,21-21 0,-21 0 16,21 22-16,-21-1 0,22-21 0,-22 21 15,0-20-15,0 20 0,0-21 16,0 0-16,0 22 0,0-22 0,0 0 16,0 0-16,0 0 15,-22-21 1,1 0 0,21-21-16,0 0 0,0 0 15,0 0-15,0-1 0,0-20 0,21 21 16,1-21-16,-1-1 0,0 1 15,0 0-15,21 20 0,-20-20 0,20 0 16,-21 21-16,21-1 0,-20 1 16,20 21-16,-21 0 0,0 0 15,0 0-15,1 21 0,-1 1 0,0 20 16,-21-21-16,0 0 0,21 22 0,-21-1 16,0-21-16,0 21 0,0-20 15,0 20-15,0-21 0,0 0 0,-21 0 16,0 1-16,21-1 0,-21-21 0,21 21 15,-22 0-15,1-21 16,21-21 15</inkml:trace>
  <inkml:trace contextRef="#ctx0" brushRef="#br0" timeOffset="170808.06">24278 3471 0,'0'0'16,"21"0"-16,-21-21 0,0 0 0,0 0 15,0 0-15,0 0 16,0-1-16,0 1 0,0 0 16,0 0-16,0 0 0,0 0 15,0-1-15,0 1 0,0 0 16,-21 21-16,0 0 15,0 0-15,0 21 16,-1 0-16,1 1 0,0 20 16,0 0-16,-21-21 0,20 22 0,1-1 15,0-21-15,0 22 0,0-1 0,0-21 16,-1 21-16,22-20 0,0-1 0,0 0 16,0 0-16,0 0 15,0 0-15,22-21 16,-1 0-16,0 0 0,0 0 0,-21-21 15,42 0-15,-20 0 0,-1 21 16,0-21-16,0-22 0,0 22 0,0 0 16,-21-21-16,22-1 0,-1 22 0,0-21 15,0 0-15,-21 20 16,0 1-16,21 0 0,-21 0 0,0 42 31,0 0-31,0 0 16,0 1-16,0 20 0,-21-21 0,21 21 15,0-20-15,0 20 0,0-21 0,0 0 16,0 0-16,0 1 0,0-1 0,0 0 16,0 0-16,0 0 0,21-21 15,0 0-15,1 21 0,-1-21 0,0 0 16,0 0-16,0 0 0,0 0 0,1-21 16,20 21-16,-21-21 15,0 0-15,0 0 0,22 0 0,-22-22 16,0 22-16,0-21 0,22-22 0,-22 22 15,21-22-15,-21 22 0,22-21 0,-22 20 16,21-20-16,-21 20 0,0-20 16,1 21-16,-1-1 0,-21 22 0,0-21 15,0 21-15,0-1 0,-21 22 32,-1 22-32,1-1 0,0 0 0,0 21 15,0-21-15,-22 22 0,22-1 16,0 22-16,0-22 0,0 21 15,21-20-15,-21 20 0,21-20 0,0-1 16,0 0-16,0 1 0,0-1 0,0-21 16,0 0-16,0 22 0,0-22 15,21 0-15,0-21 0,0 21 0,0-21 16,22 0-16,-22 0 0,21 0 0,-21 0 16,0 0-16,22 0 0,-22-21 15,21 0-15,-21 0 0,22-1 0,-22 1 16,0-21-16,21 0 0,-20-1 0,-1 1 15,0-22-15,21 1 0,-21 21 0,1-22 16,20 1-16,-21 20 16,0 1-16,0 0 0,-21-1 0,0 22 15,22-21-15,-22 21 0,0-1 0,-22 44 47,1-1-47,0 0 0,21 0 0,-21 21 16,0-20-16,0 20 0,21 0 15,-22 1-15,1-1 0,21 0 0,-21 1 16,21-1-16,0 0 0,-21 1 0,21-1 16,0 0-16,0 1 0,0-22 15,0 21-15,0-21 0,0 0 0,0 1 16,0-1-16,21 0 0,0 0 16,0-21-16,1 0 15,20 0-15,-21 0 0,0 0 0,22 0 16,-1 0-16,-21 0 0,21 0 0,1-21 15,-22 21-15,21-21 0,1 0 0,-22-22 16,0 22-16,21-21 0,-21 21 16,1-22-16,-1 1 0,-21 0 0,0 20 15,0 1-15,0-21 0,0 21 0,0 0 16,-21 21 0,-1 0-16,1 21 15,0 0-15,0 0 0,0 0 0,0 0 16,-1 1-16,1-1 0,21 21 0,0-21 15,-21 0-15,21 1 0,0-1 16,0 0-16,0 0 0,0 0 0,0 0 16,0 1-16,21-22 0,0 21 15,1-21-15,-1 0 0,0 0 16,0 0-16,21 0 0,1 0 0,-22 0 16,21 0-16,1-21 0,-22-1 0,21 1 15,0 0-15,1 0 0,-1 0 16,-21 0-16,22-1 0,-22-20 0,0 21 15,0 0-15,0 0 0,-21-1 16,0 1-16,-21 21 16,0 0-1,0 21-15,21 1 16,-21-1-16,21 0 0,-22 0 0,22 21 16,0-20-16,0-1 0,0 0 15,0 0-15,0 0 0,0 22 0,0-22 16,0 0-16,0 0 0,0 0 15,22 0-15,-22-42 47,0 0-31,-22 0-16,1 0 16,0 21 15,21 21-16,0 0 1,0 0-16,21-21 0,0 21 16,1-21-16,-1 22 15,0-22-15,0 0 0,0 0 0,0 0 16,1 0-16,-1 0 0,0 0 16,0 0-16,0-22 0,0 22 0,1-21 15,-1 0-15,0 0 16,0 0-16,0-22 0,-21 22 0,21-21 15,1 0-15,-22-1 0,21-20 16,0 20-16,0-20 0,-21-1 0,21 22 16,0 0-16,-21-1 0,0 1 0,0 0 15,22 21-15,-22-22 0,0 22 16,0 0-16,-22 21 31,1 21-31,21 0 0,-21 0 16,0 1-16,0 20 0,21-21 0,-21 21 15,21 1-15,-22-1 0,22 0 0,0 22 16,-21-22-16,21 1 16,-21-1-16,21 0 0,-21 1 0,21-1 15,0 0-15,0-21 0,0 22 0,0-22 16,0 0-16,0 0 0,0 0 0,0 1 16,0-1-16,21-21 15,0 0-15,0 0 0,1 0 0,-1 0 16,0 0-16,0 0 0,0 0 0,0 0 15,1 0-15,-1 0 0,0-21 16,0-1-16,21 22 0,-20-21 0,-22 0 16,21 0-16,0 0 0,0 0 0,0-22 15</inkml:trace>
  <inkml:trace contextRef="#ctx0" brushRef="#br0" timeOffset="171076.31">26564 3217 0,'0'0'0,"-21"0"0,21-21 0,0 0 15,21 21 1,0-21-16,0 21 0,22 0 0,-22 0 16,0 0-16,21 0 0,-20 0 15,20 0-15,-21 0 0,0 0 16,22 0-16,-22 0 0,0 0 0,0 0 15,-42 0 32,0 0-47,0 0 16,-1 0-16</inkml:trace>
  <inkml:trace contextRef="#ctx0" brushRef="#br0" timeOffset="174103.83">5863 5503 0,'21'-21'0,"-21"0"15,21 0-15,-21 0 16,22 0-16,-1-1 0,-21 1 16,21 0-16,-21 0 0,0 0 15,21 0-15,0-1 0,-21 1 0,0-21 16,0 21-16,0 0 0,0-22 0,0 22 16,0 0-16,0 0 0,0 0 15,0-1-15,0 1 0,-21 21 16,0 0-1,21 21-15,0 1 0,0 20 16,0 0-16,-21-21 0,21 43 0,0-22 16,-21 1-16,21 20 0,0-21 0,0 22 15,-22-22-15,22 22 16,-21-1-16,21-20 0,0 20 0,0-21 16,0 1-16,0-1 0,0 0 0,0-20 15,0-1-15,21 0 0,-21 0 16,22 0-16,-1 0 0,0-21 0,0 0 15,21 0-15,-20 0 0,-1 0 16,0-21-16,21 0 0,-21 0 0,22 0 16,-22 0-16,0-22 0,21 22 15,-20-21-15,-1-1 0,21 1 0,-21 0 16,0-1-16,1-20 0,-1 21 0,0-1 16,-21 1-16,0-22 0,0 22 15,0 0-15,0-1 0,0 22 16,0-21-16,0 0 0,0 20 0,0 1 15,0 0-15,0 0 16,0 42 0,0 0-16,0 22 15,0-22-15,0 0 0,0 21 16,0 1-16,0-1 0,0 0 0,-21 1 16,21-1-16,-21 0 0,21 22 0,0-22 15,-22 0-15,22 22 16,0-22-16,0-21 0,0 22 0,0-1 15,22-21-15,-1 0 0,0 1 0,21-1 16,-21 0-16,22-21 0,-1 0 16,-21 0-16,22 0 0,-1 0 0,0 0 15,1 0-15,-1 0 0,0-21 0,1 0 16,-22 21-16,21-22 0,-21-20 16,0 21-16,-21 0 0,22-22 0,-1 22 15,-21-21-15,0 21 0,0-22 0,0 22 16,0 0-16,0 0 0,0 0 0,0 0 15,0 42 17,0 0-32,0 21 15,0-21-15,0 1 0,0 20 16,0-21-16,-21 21 0,21-20 0,-22 20 16,22-21-16,0 0 0,0 0 0,-21 1 15,21-1-15,0 0 0,-21 0 0,21 0 16,0 0-1,0-42 1,0 0 0,0 0-16,0 0 15,0 0-15,21-1 0,0-20 0,-21 0 16,22 21-16,-1-22 0,0 22 0,0-21 16,0 21-16,0-22 0,1 22 0,-1 21 15,0-21-15,0 0 16,0 21-16,0 0 0,1 0 15,-1 0-15,-21 21 0,0 0 0,0 0 16,0 22-16,0-22 0,21 0 0,-21 21 16,0-21-16,0 1 0,0 20 15,0-21-15,0 0 0,0 0 0,0 1 16,0-1-16,0 0 0,21 0 0,-21 0 16,21-21-16,0 0 15,1 0-15,-1 0 16,0 0-16,0 0 0,0 0 0,0 0 15,22-21-15,-22 21 0,0-21 0,0 0 16,0 0-16,1-1 0,-1 1 16,0 0-16,0-21 0,-21 21 0,21-22 15,-21 22-15,21 0 0,-21-21 0,22 20 16,-22 1-16,0 0 0,0 0 16,0 0-16,0 42 31,0 0-31,0 0 0,0 0 0,-22 1 15,22-1-15,-21 21 0,21-21 16,-21 22-16,21-22 0,0 21 16,0-21-16,0 22 0,0-22 0,0 0 15,0 0-15,0 0 0,0 0 0,21 1 16,0-1-16,1-21 0,-22 21 16,21-21-16,0 0 0,0 0 0,21 0 15,-20 0-15,-1 0 0,21 0 0,-21-21 16,22 21-16,-22-21 0,21-1 15,-21 1-15,0 0 0,1 0 0,20 0 16,-21-22-16,0 1 0,0 0 0,1-1 16,-1-20-16,0 21 0,-21-22 0,21 22 15,0-22-15,0 1 0,1 20 16,-1-20-16,0 21 0,0-1 16,0 1-16,-21 0 0,21 20 0,-21-20 15,0 21-15,0 0 0,0 0 16,-21 21-1,0 21-15,0 0 0,0 0 16,0 0-16,-1 22 0,1-22 0,0 21 16,0 0-16,21 1 0,-21-1 15,0 22-15,21-22 0,-22 0 0,22 22 16,0-22-16,0 0 0,0 1 0,0 20 16,0-20-16,0-1 0,0-21 0,0 21 15,0-20-15,22 20 0,-1-21 16,0 0-16,-21 0 0,21 1 15,0-22-15,0 0 0,22 21 0,-22-21 16,0 0-16,0 0 0,0 0 0,22 0 16,-22-21-16,0-1 0,0 22 15,22-21-15,-22 0 0,0 0 0,0 0 16,0 0-16,22-22 0,-43 22 0,21 0 16,0-21-16,-21 20 0,0-20 0,0 21 15</inkml:trace>
  <inkml:trace contextRef="#ctx0" brushRef="#br0" timeOffset="174312.07">8424 5482 0,'0'-21'0,"21"21"16,1-21-1,-1 21-15,0 0 0,0-21 0,0 21 16,22 0-16,-22-21 0,21-1 0,0 22 15,-20 0-15,20-21 0,-21 21 0,0 0 16,22 0-16,-43-21 0,21 21 16,-21-21-16,-21 21 15</inkml:trace>
  <inkml:trace contextRef="#ctx0" brushRef="#br0" timeOffset="174483.97">7832 5271 0,'0'0'0,"-22"0"16,1 0-16,0 0 0,21-22 47,0 1-47,21 21 15</inkml:trace>
  <inkml:trace contextRef="#ctx0" brushRef="#br0" timeOffset="175560.93">10626 5694 0,'0'0'0,"-22"0"15,22-21 1,0 0-16,0-1 0,0 1 15,22-21-15,-1 21 0,0 0 0,0-22 16,21 1-16,-20 21 0,20-22 16,0 1-16,-21-21 0,22 20 0,-22-20 15,21 20-15,-21-20 0,1 21 0,-22-22 16,0 22-16,0-1 0,0 22 0,0 0 16,0 0-16,0 0 15,-22 21-15,1 0 0,0 21 16,0 0-16,0 21 0,0 1 0,-22-1 15,22 0-15,0 22 0,0-1 0,0-20 16,-1 20-16,1 1 0,0-22 16,21 22-16,-21-22 0,21 0 0,0 1 15,0-1-15,0 0 0,21-21 0,0 1 16,22-1-16,-22 0 0,0-21 0,21 0 16,-21 0-16,22 0 0,-1 0 15,0-21-15,-20 0 0,20-1 16,0 1-16,1 0 0,-1-21 0,-21 21 15,0-22-15,0 22 0,1-21 0,-22-1 16,21 1-16,-21 0 0,0-1 16,0 1-16,-21 0 0,-1-1 0,1 1 15,0 0-15,-21-1 0,21 1 0,-22 21 16,1 0-16,0 21 0,-1 0 16,1 0-16,21 0 0,-22 0 0,22 0 15,0 21-15,0 0 0,21 0 16,21 0-16,0-21 15,22 0-15,-1 0 0,0 0 16,1 0-16,20 0 0,1-21 16,-22 21-16,21-21 0,1 0 0,-1 0 15,1 0-15,-1-1 0,-20-20 0,20 21 16,1 0-16,-22-22 0,22 22 16,-43 0-16,21 0 0,-21 0 0,0-22 15,-21 22-15,0 0 0,0 0 0,0 0 16,0 0-16,-21 21 15,0 0-15,0 0 0,-21 0 0,20 0 16,1 21-16,-21 0 0,21 21 0,0-21 16,-1 43-16,1-22 0,0 22 0,0-1 15,0 22-15,0-22 0,21 22 16,0-21-16,-22 20 0,22-20 16,-21 20-16,21 1 0,0-21 0,0 20 15,0-20-15,0 20 0,21-20 0,-21-1 16,22 1-16,-1-1 0,-21 1 0,0-1 15,21 1-15,0-1 0,-21 1 16,0-1-16,0 1 0,0-22 0,0 22 16,0-22-16,0 0 0,-21-20 0,0 20 15,0-21-15,-1 0 0,1-21 0,-21 0 16,21 0-16,-22 0 0,1 0 0,0 0 16,-1-21-16,1 0 0,0 0 15,-1-22-15,22 1 0,-21 0 0,0-1 16,20 1-16,1 0 0,0-1 15,21 1-15,-21 21 0,21-21 0,0 20 16,0-20-16,0 21 0,0 0 0,0 0 16,21-1-16,0 1 0,0 0 0,1-21 15,20 21-15</inkml:trace>
  <inkml:trace contextRef="#ctx0" brushRef="#br0" timeOffset="176020.32">14139 4657 0,'0'0'16,"0"-21"-16,21-1 0,1-20 0,-1 21 0,0-21 15,0 20-15,0 1 0,0-21 16,1 21-16,-22 0 0,0-1 0,0 1 16,0 42 15,-22 22-31,22-22 0,-21 21 15,0 22-15,0-22 0,21 22 0,-21-1 16,0 22-16,21-22 0,0 22 0,-22-22 16,22 1-16,-21-1 0,21 1 0,-21-22 15,21 1-15,0-1 0,0 0 0,0-21 16,0 22-16,0-22 0,0 0 16,0 0-16,21-42 31,-21 0-31,0 0 0,0 0 15,0-1-15,0-20 0,0 21 0</inkml:trace>
  <inkml:trace contextRef="#ctx0" brushRef="#br0" timeOffset="176325.15">13970 4763 0,'0'0'0,"0"-43"0,-21 1 0,0 0 0,21-1 16,-22 1-16,22 0 0,0-1 15,0 1-15,0 21 0,22-22 0,-1 22 16,0-21-16,0 21 0,21 0 0,-20-1 15,20 1-15,0 0 0,1 21 0,-1 0 16,21 0-16,-20 0 16,-1 21-16,0 0 0,1 22 0,-22-22 15,21 21-15,-21 1 0,1-1 0,-22 0 0,0 1 16,0-1-16,0 0 0,0 1 16,-22-1-16,1 0 0,-21-21 15,21 22-15,-22-1 0,22-21 0,-21 0 16,21 1-16,-22-1 0,22 0 0,0 0 15,0 0-15,0-21 0,21 21 0,0 1 32,21-22-32,0 0 0,0 0 15,0 0-15,1 0 0,-1 0 0,0 0 16</inkml:trace>
  <inkml:trace contextRef="#ctx0" brushRef="#br0" timeOffset="176741.03">14520 5059 0,'21'0'0,"-21"-21"16,0 0-16,22 21 0,-22-22 0,21 1 15,-21 0-15,21 0 0,0 0 0,0 21 16,0-21-16,1-1 0,-1 22 16,21 0-16,-21 0 0,0 0 0,22 0 15,-22 0-15,21 0 0,-21 22 16,22-1-16,-22 0 0,0 0 0,0 21 15,-21-20-15,0 20 0,0-21 16,0 21-16,0 1 0,0-22 0,0 21 16,0-21-16,-21 22 0,0-22 0,0 0 15,0 0-15,-1 0 0,1 1 16,0-22-16,21-22 31,0 1-31,21 0 0,0 0 16,1 0-16,-1-22 0,0 22 0,0-21 15,0 0-15,0 20 0,1-20 0,-1-21 16,0 20-16,0 22 0,0-21 16,0-1-16,1 22 0,-1 0 0,-21 0 15,21 0-15,-21 0 0,21 21 16,0 0-16,0 0 16,1 21-16,-1 0 15,-21 0-15,21-21 0,0 21 0</inkml:trace>
  <inkml:trace contextRef="#ctx0" brushRef="#br0" timeOffset="177220.76">16002 4911 0,'0'0'0,"0"-21"0,0-1 0,0 1 15,0 0-15,0 0 16,-21 0-16,0 21 0,-1 0 15,1 0-15,0 0 0,0 0 0,0 21 16,0 0-16,-1 0 0,1 22 0,0-22 16,0 21-16,0 0 0,0 1 15,-1-1-15,1 0 0,0 1 0,21-1 16,-21 0-16,0 1 0,21-22 0,0 21 16,0-21-16,0 1 0,0-1 0,0 0 15,21 0-15,0-21 16,21 0-16,-20 0 0,20 0 15,-21 0-15,21 0 0,-20-21 0,20 21 16,0-21-16,-21 21 0,22-21 0,-22-1 16,0 1-16,0 0 0,0-21 0,1 21 15,-22-22-15,21 22 0,-21-21 16,0-1-16,0 1 0,0 0 0,0-1 16,-21 1-16,-1 0 0,1 21 0,0-22 15,0 22-15,0 21 0,-22 0 0,22 0 16,0 0-16,0 0 0,-21 0 15,20 21-15,1 0 0,0 1 0,0-1 16,0 0-16,21 0 0,0 0 0,0 22 16,0-22-16,0 0 0,0 0 15,0 0-15,21 0 0,0-21 16,0 0-16,22 0 0,-22 0 16,21 0-16,0 0 0</inkml:trace>
  <inkml:trace contextRef="#ctx0" brushRef="#br0" timeOffset="179744.28">16658 4932 0,'0'0'0,"42"-21"16,-20 0-16,-1-1 0,-21-41 15,0 42-15,0 0 0,-21 21 16,-1 0-16,1 0 16,0 0-16,0 0 0,-21 21 15,20 0-15,1 21 0,-21-21 0,21 22 16,0-22-16,-1 21 0,1-21 0,-21 22 15,21-22-15,21 21 0,-21-21 16,21 1-16,-22-1 0,22 21 0,0-21 16,0 0-16,22 1 0,-1-22 15,0 0-15,21 0 0,-21 0 0,22 0 16,-22 0-16,21 0 0,-21-22 0,22 1 16,-22 21-16,0-21 0,0 0 15,0 0-15,1 0 0,-22-22 16,21 22-16,-21 0 0,0 0 15,0 0-15,0-1 0,0-20 0,0 21 16,0 0-16,0 42 31,0 0-31,0 0 16,0 0-16,0 1 0,0 20 0,0-21 16,0 21-16,0 1 0,-21-22 0,21 21 15,0 1-15,0-1 0,0 0 16,0-21-16,0 22 0,0-1 0,0 0 15,0 1-15,0-1 0,0 22 0,0-22 16,0 0-16,0 1 0,0-1 0,0 21 16,0-20-16,0-1 0,0 0 0,0 22 15,0-22-15,0 1 0,0 20 16,-22-21-16,22 1 0,0-1 16,-21 0-16,0 1 0,0-1 0,0 0 15,21 1-15,-21-22 0,-1 0 0,1 0 16,0 0-16,0 1 0,0-1 0,0-21 15,-1 0-15,1 0 0,0 0 0,0 0 16,21-21-16,0-1 0,-21 1 0,21 0 16,0-21-16,0-1 0,0 1 0,0-21 15,0 20-15,21-20 0,0-1 0,21 1 16,-20-1-16,20 1 0,0-22 0,1 0 16,-1 1-16,0-1 15,22 0-15,-22 1 0,0-1 0,1 0 16,20 22-16,-20-22 0,-1 1 0,0 20 15,1 1-15,-1-1 0,-21 22 0,0-1 16,0 1-16,1 21 0,-22 0 16,0 0-16,-22 21 15,1 0-15,0 21 16,0 0-16,21 0 0,0 21 0,0-20 16,0-1-16,0 21 0,0-21 15,0 22-15,0-1 0,0-21 16,0 21-16,0-20 0,21 20 0,0-21 15,-21 0-15,0 0 0,21 1 0,1-1 16,-22 0-16,21-21 0,0 21 0,0-21 16,0 0-16,0 0 0,1 0 15,-1 0-15,0 0 0,0 0 0,21-21 16,-20 0-16,-1 0 0,21-1 0,-21 1 16,22 0-16,-22 0 0,0-21 0,0-1 15,21 22-15,-20-21 0,-1-1 0,0 1 16,21 0-16,-21 21 0,-21-22 15,22 22-15,-1 0 0,0 0 0,0 21 16,0 0-16,0 0 16,1 21-16,-22 0 15,0 0-15,0 0 0,0 1 16,0 20-16,0-21 0,0 0 0,0 22 16,0-22-16,0 0 0,0 0 0,0 0 15,0 0-15,0 1 0,21-44 47,-21 1-31,21 0-16,-21 0 0,0 0 0,0 0 15,0-1-15,0-20 0,0 21 0,0 0 16,0-22-16,0 22 0,0 0 16,0 0-16,0 0 0,-21 0 15,0-1-15,-1 22 0,1 0 16,0 0-16,0 22 0,0-1 15,-22 0-15,22 21 0,0-21 16,0 22-16,0-22 0,0 21 0,-1 1 16,1-1-16,0-21 0,0 21 0,21-20 15,0 20-15,0-21 0,0 0 0,0 0 16,0 1-16,0-1 0,21 0 16,0-21-16,0 0 0,1 21 0,-1-21 15,0 0-15,0 0 0,21 0 16,-20 0-16,-1 0 0,0-21 0,0 0 0,21 21 15,-20-21-15,-1-1 0,0 1 16,0 0-16,0-21 0,-21 21 16,21-22-16,1 22 0,-1-21 0,-21-1 15,0 22-15,0-21 0,21 21 0,-21 0 16,0-1-16,0 44 31,-21-1-31,21 0 0,-21 0 16,21 0-16,0 22 0,0-22 0,-22 0 15,22 21-15,0-21 0,0 1 0,0-1 16,0 0-16,0 0 0,0 0 0,22 0 16,-1-21-1,0 0-15,0 22 0,0-22 0,0 0 16,1 0-16,20 0 0,-21 0 0,21 0 16,-20-22-16,20 22 0,-21-21 0,0 21 15,22-21-15,-22 0 0,0 0 0,0-22 16,0 22-16,0 0 0,-21-21 15,0 21-15,22-1 0,-22-20 0,0 21 16,0 0-16,0 0 0,0 42 31,-22 0-15,22 0-16,0 21 0,0-20 16,-21-1-16,21 0 0,-21 21 0,21-21 15,-21 1-15,21-1 0,0 21 0,0-21 16,0 0-16,0 1 15,0-1-15,-21 0 0,21 0 16,0-42 15,0 0-31,0 0 16,0-1-16,21 1 16,-21 0-16,21-21 0,0 21 15,0-22-15,1 22 0,-1-21 0,0-1 0,21 22 16,-21 0-16,1-21 0,-1 21 15,0 21-15,0-22 0,0 22 16,0-21-16,1 21 0,-1 0 16,-21 21-16,0 1 0,0-1 0,21 0 15,-21 0-15,21 0 0,-21 22 0,0-22 16,0 0-16,0 21 0,0-21 16,0 1-16,0-1 0,0 0 0,0 0 15,0 0-15,0 0 0,0-42 63,0 0-63,0 0 15,0 0-15,21 0 0,0-22 16,1 22-16,-22-21 0,42 21 0,-21-22 16,0 1-16,0 21 0,22-22 15,-22 22-15,21-21 0,-21 21 0,1 0 16,20 21-16,-21-22 0,0 22 0,0 0 15,1 0-15,-22 22 0,21-22 16,-21 21-16,0 0 0,0 21 0,0-21 16,0 1-16,0-1 0,0 21 15,0-21-15,0 0 0,0 22 0,0-22 16,0 0-16,0 0 0,0 0 0,0 1 16,0-1-16,0 0 0,0 0 15,0 0 1,21-21-16,0 0 15,0 0-15,0 0 0,1 0 0,20 0 16,-21 0-16,21 0 0,1 0 0,-1-21 16,-21 0-16,22 21 0,-1-21 0,0 0 15,-21-1-15,22-20 0,-1 21 16,-21-21-16,22-1 0,-22 22 0,0-21 16,0-1-16,0 22 0,-21-21 15,21 21-15,-21 0 0,0-1 0,-21 22 16,0 0-1,0 0-15,0 0 0,0 22 16,-1-1-16,1-21 0,0 21 0,21 0 16,0 0-16,0 0 0,0 1 0,0-1 15,0 0-15,0 0 0,0 0 0,0 0 16,21 1-16,0-1 0,1 0 16,-1 0-16,-21 0 0,21 0 15,-21 1-15,0-1 0,0 0 16,0 0-16,-21-21 15,0 21 1,-1-21-16,1 0 16,0 0-16,0 0 0,21 21 0,-21-21 0,0 0 15,-1 0-15,1 0 16,0 0 0,0 0-1,0 0-15,0 0 0,-1 0 16</inkml:trace>
  <inkml:trace contextRef="#ctx0" brushRef="#br0" timeOffset="182384.59">2053 7641 0,'-21'0'16,"21"-21"15,0 0-15,0 0-1,0 0 1,0-1-1,0 1-15,0 0 16,0 0-16,0 0 16,0 0-16,21 21 0,-21-22 15,0 1-15,0 0 0,21 21 16,-21-21-16,0 42 62,0 0-46,0 0-16,0 22 0,-21-22 16,21 0-16,0 21 15,-21 1-15,21-1 0,0-21 0,0 22 16,0-1-16,-21 21 0,21-20 16,-21-1-16,21 22 0,-22-22 0,22 21 15,0-20-15,0 20 0,0-20 0,0-1 16,-21 0-16,21 1 0,0-1 15,0-21-15,0 21 0,0-20 0,0-1 16,0 0-16,0 0 16,-21 0-16,21-42 47,0 0-47,0 0 15,0 0-15,0-1 16,0 1-16,21 21 0,0-21 15</inkml:trace>
  <inkml:trace contextRef="#ctx0" brushRef="#br0" timeOffset="183180.15">2582 8107 0,'-21'0'32,"0"0"-32,0 21 15,21 0-15,0 0 16,0 1 0,0-1-1,0 0 1,0-42 46,21 21-62,-21-21 0,0-1 16,21 22-16,-21-21 0,0 0 0,0 0 16,0 0-1,0 0-15,0 42 47,0 0-47,-21-21 16,21 21-16,0 0 15,21-21 1,0 0 15,0 0-31,-21-21 16,0 0-1,0 0 1,-21 21 0,0 0-16,0 0 31,21 21-15,-21-21-16,21-21 93</inkml:trace>
  <inkml:trace contextRef="#ctx0" brushRef="#br0" timeOffset="184689.42">4022 7705 0,'0'-21'15,"0"-1"1,0 1-16,21 21 16,-21-21-16,0 0 0,0 0 15,0 0-15,0-1 16,21 1-16,-21 0 0,0 0 15,0 0-15,0 0 16,0-1 0,0 44 15,0-1-31,0 0 0,-21 21 16,21 1-16,0-1 0,0 0 0,-21 1 15,21-1-15,-22 21 0,22-20 16,-21 20-16,21 1 0,0-1 0,0 1 15,0-22-15,-21 22 0,21-22 0,0 0 16,-21 1-16,21-1 16,0 0-16,0-21 0,0 1 0,0-1 15,0 0-15,0 0 0,0 0 16,-21-21 0,21-21-1,0 0 1,0 0-16,0 0 0,0-1 15,0 1-15,0 0 0,0-21 0,0 21 16,0-22-16,21 1 0,0 0 0,0-22 16,0 22-16,1-1 0,-1 1 15,21 0-15,-21-1 0,0 1 0,22 21 16,-22-21-16,21 20 0,-21 22 16,22-21-16,-22 21 0,21 0 0,-21 0 15,1 0-15,-1 21 0,0-21 16,0 22-16,-21-1 0,0 0 0,0 0 15,0 21-15,0-20 0,-21-1 0,0 21 16,-22-21-16,22 0 0,-21 1 16,21-1-16,-22 0 0,1 0 0,21 0 15,0 0-15,-22-21 0,22 0 0,0 0 16,0 0-16,0 0 16,0 0-16,21-21 15,0 0 1,0 42 15,21 0-31,-21 1 16,21 20-16,0-21 0,-21 0 0,21 22 15,0-22-15,-21 0 0,22 0 16,-1 21-16,0-20 0,-21-1 0,21-21 16,0 21-16,0 0 0,1 0 15,-1-21-15,0 0 16,0 0-16,0 0 15,0 0 1,1 0-16,-22-21 0,0 0 16,21 0-16,-21 0 0,21-1 15,0 1-15</inkml:trace>
  <inkml:trace contextRef="#ctx0" brushRef="#br0" timeOffset="185110.18">4678 8213 0,'0'0'0,"0"21"16,21-21-16,-21 21 15,21-21-15,0 0 0,0 0 16,1 0-16,20 0 16,-21 0-16,0-21 0,22 21 0,-22-21 15,21 0-15,-21 21 0,22-22 16,-22 22-16,21-21 0,-21 0 15,0 21-15,-21-21 0,0 0 0,22 0 16,-22-1-16,0 1 0,0 0 16,-22 0-16,1 21 0,0 0 15,0 0-15,0 0 0,-22 0 16,22 0-16,-21 21 0,21 0 0,0 0 16,-22 1-16,22 20 0,0-21 0,0 21 15,0 1-15,21-22 16,0 21-16,0-21 0,0 22 0,0-22 15,0 0-15,0 0 0,0 0 0,0 1 16,0-1-16,21 0 0,0-21 16,-21 21-16,21-21 0,0 0 0,0 0 15,1 0-15,-1 0 0,0 0 0,0 0 16,0 0-16,0 0 0,1 0 0,-1-21 16,21 0-16,-21 0 0,0-1 15,1 1-15</inkml:trace>
  <inkml:trace contextRef="#ctx0" brushRef="#br0" timeOffset="185749.11">5461 8043 0,'0'0'0,"0"-21"15,0 0-15,0 42 32,0 0-32,-21 1 15,21-1-15,0 21 0,0-21 0,0 0 16,-21 1-16,21 20 0,0-21 0,0 0 15,0 0-15,0 1 0,0-1 0,0 0 16,0 0-16,0 0 16,21-21-16,0 0 0,0 0 15,0 0-15,0 0 0,1 0 0,20 0 16,-21-21-16,21 21 0,-20-21 0,20 0 16,0 0-16,-21-1 0,1 1 15,-1 0-15,0 0 0,0-21 16,0 20-16,-21 1 0,21-21 0,-21 21 15,0 0-15,0-1 0,0 1 0,0 0 16,0 0-16,0 0 0,0 42 31,0 0-31,0 0 16,0 22-16,-21-22 0,0 21 16,21 0-16,-21 1 0,21-1 0,0 0 15,-21 1-15,0-1 0,-1 0 16,22 1-16,0-1 0,0 0 0,-21 22 15,21-22-15,0 22 0,0-22 16,0 22-16,0-1 0,0 1 0,0-22 16,0 21-16,0 1 0,0-22 0,0 22 15,0-22-15,0 0 0,0 1 0,-21-1 16,0 0-16,21-20 0,-21 20 0,0-21 16,-22 0-16,22 0 0,0 1 15,-21-22-15,20 0 0,-20 0 0,21 0 16,-21 0-16,20 0 0,-20-22 0,21 1 15,0 0-15,-22 0 0,22 0 0,0-22 16,0 22-16,0 0 0,21 0 16,0-21-16,-21 20 0,21 1 15,0 0-15,0-21 0,0 21 0,0-1 16,0 1-16,0 0 0,0-21 0,21 21 16,0-1-16,0 1 0,0-21 0,0 0 15,1 20-15,20-20 0,-21 0 16,21-1-16</inkml:trace>
  <inkml:trace contextRef="#ctx0" brushRef="#br0" timeOffset="186383.75">6308 8086 0,'0'0'0,"0"-21"0,0-1 0,21 1 16,-21 42 15,0 1-31,0-1 0,0 0 16,-21 21-16,21-21 0,-22 22 15,22-22-15,0 21 0,0-21 0,0 1 16,-21-1-16,21 0 0,0 0 0,0 0 16,0 0-16,-21-21 0,42-21 46,0 0-46,-21 0 16,22 0-16,-1 0 0,-21-1 0,21 1 16,-21 0-16,0 0 15,21 0-15,0 21 0,-21 21 32,0 0-32,0 0 15,0 0-15,0 1 0,0-1 0,21 0 16,-21 0-16,22 0 0,-22 0 0,0 1 15,21-22-15,0 21 0,0-21 0,0 0 16,0 0-16,1 0 16,20 0-16,-21 0 0,0 0 15,22 0-15,-22-21 0,21-1 0,0 22 16,-20-21-16,20 0 0,0 0 0,-21 0 16,1-22-16,-1 22 0,0-21 0,-21 0 15,0-1-15,0 1 0,0 21 16,0-22-16,0 1 0,0 21 0,-21 0 15,0 0-15,-1-1 0,1 1 0,-21 21 16,21 0-16,0 0 0,-22 0 16,22 0-16,0 21 0,0 1 0,0-22 15,-1 21-15,22 0 0,0 0 0,0 0 16,0 0-16,0 1 0,0-1 0,0 0 16,0 0-1,22-21-15,-1 0 0,0 0 0,0 0 16,21 0-16,-20 0 0,-1 0 0,21 0 15</inkml:trace>
  <inkml:trace contextRef="#ctx0" brushRef="#br0" timeOffset="186812.5">7387 7959 0,'0'0'16,"0"-21"-16,-21 21 15,0 0 1,0 21-16,-1 0 15,1-21-15,0 42 0,0-21 0,21 1 16,-21-1-16,21 21 0,-21-21 0,21 22 16,0-22-16,0 0 0,0 21 15,0-21-15,0 1 0,0-1 0,0 0 16,21 0-16,0 0 0,0-21 16,0 0-16,0 0 0,1 0 15,-1 0-15,21 0 0,-21 0 16,0-21-16,1 0 0,20 0 0,-21 21 15,0-21-15,-21-1 0,21-20 0,-21 21 16,22-21-16,-22 20 0,0-20 0,0 0 16,0-1-16,0 1 0,0 0 15,0 21-15,0-22 0,-22 22 16,1 0-16,0 21 0,0-21 0,0 21 16,0 0-16,-1 0 0,1 0 0,0 0 15,0 21-15,0-21 0,0 21 16,21 0-16,0 0 0,-22 1 0,22-1 15,0 0-15,0 0 0,0 0 0,0 0 16,0 1-16,22-22 0,-1 0 16,0 21-16,21-21 15,-21 0-15</inkml:trace>
  <inkml:trace contextRef="#ctx0" brushRef="#br0" timeOffset="187244.25">7789 7959 0,'0'-43'16,"0"86"-16,0-107 16,21 64-16,-21-21 0,22 21 15,-1-21-15,0 21 0,0-21 16,0 21-16,22 0 0,-22 0 0,21 0 16,-21 0-16,0 21 0,22 0 15,-22 0-15,0 0 0,0 1 16,0 20-16,1-21 0,-22 21 0,0-20 15,0 20-15,0-21 0,0 21 0,0-20 16,0 20-16,0-21 0,0 0 0,-22 0 16,22 1-16,-21-1 0,0-21 15,21 21-15,-21-21 16,0 0-16,21-21 16,0 0-16,0-1 15,0 1-15,0 0 0,0 0 16,21-21-16,0 20 0,0-20 0,0 0 15,1-1-15,-1 1 0,0 21 0,0-21 16,0-1-16,0 22 0,1-21 0,-1 21 16,0-1-16,0 1 15,0 21-15,0 0 16,-21 21 0,0 1-16,0-1 0,0 0 15,0 0-15,0 0 16</inkml:trace>
  <inkml:trace contextRef="#ctx0" brushRef="#br0" timeOffset="188729.31">9038 8043 0,'0'0'0,"0"-21"0,21 21 0,-21-21 16,21 0-16,-21 0 0,0 0 15,0-1-15,0 1 0,0 0 16,0 0-16,-21 21 16,0 0-16,0 0 0,0 0 15,0 0-15,-22 0 0,22 0 16,0 21-16,0 0 0,-22 0 0,22 1 16,0-1-16,0 21 0,-21-21 15,20 22-15,1-22 0,0 21 0,0-21 16,21 0-16,0 22 0,0-22 15,0 0-15,0 0 0,0 0 0,0 1 16,0-1-16,21 0 0,0-21 0,22 21 16,-22-21-16,0 0 15,0 0-15,0 0 0,0 0 0,22 0 16,-22-21-16,0 0 0,0 21 0,22-21 16,-22-1-16,0-20 0,0 21 0,-21-21 15,21 20-15,0-20 0,1-21 16,-1 20-16,0 1 0,-21-22 0,21 1 15,0 21-15,0-22 0,1 1 0,-1-1 16,0 1-16,0-1 0,0 1 0,-21 20 16,21-20-16,1 20 15,-22 1-15,21 21 0,-21 0 0,0 0 16,0-1-16,0 1 0,0 42 31,0 1-31,0 20 16,-21-21-16,21 21 0,-22 1 0,1-1 15,0 0-15,21 1 0,-21-1 0,0 0 16,0 22-16,-1-22 0,1 1 0,0 20 16,0-21-16,21 1 0,-21-1 15,21 0-15,-21 1 0,21-1 0,0 0 16,0 1-16,0-1 0,0-21 16,0 0-16,0 22 0,0-22 0,0 0 0,21 0 15,0-21-15,0 21 0,0-21 16,0 22-16,1-22 15,-1 0-15,0 0 0,0 0 16,0 0-16,0 0 0,22-22 0,-22 22 16,0-21-16,0 0 0,22 0 0,-22 0 15,21 0-15,0-1 0,1-20 0,-22 21 16,21-21-16,1-1 0,-1 22 16,-21-21-16,21-1 0,-20 22 0,-1 0 15,0-21-15,-21 21 0,21 21 0,-21-22 16,0 1-16,-21 21 15,0 0 1,-22 0-16,22 0 0,0 21 0,0 1 16,0-1-16,0 0 0,-1 0 0,1 0 15,21 0-15,-21 1 0,21-1 0,0 0 16,0 0-16,0 0 0,0 0 16,21 1-16,0-1 0,1-21 15,-1 21-15,0 0 0,0-21 0,-21 21 16,21 0-16,0-21 0,1 22 0,-22-1 15,21-21-15,-42 0 47,-1 0-31,1 0-16,0 0 16,21 21-16,-21-21 0,0 0 15,0 0 32,-1 0 0,22-21 344,0 0-391</inkml:trace>
  <inkml:trace contextRef="#ctx0" brushRef="#br0" timeOffset="190313.07">11705 7303 0,'21'0'15,"-21"-22"-15,21 1 16,1 21 0,-1-21-16,-21 0 0,21 21 0,0-21 15,0 0-15,0-1 0,1 1 16,20 0-16,-21 21 0,0-21 15,0 0-15,1 21 0,20-21 0,-42-1 16,21 22-16,0 0 0,0-21 0,-21 0 16,-21 21 31,0 0-47,0 0 0,0 0 15,0 0-15,-1 21 16,1-21-16,-21 21 0,21 1 0,0-1 15,-22 0-15,22 0 0,0 0 16,-21 22-16,-1-1 0,22-21 0,-21 21 16,21 1-16,-22-1 0,22 22 0,-21-22 15,21 0-15,-1 1 0,1-1 0,0 0 16,0 1-16,0-1 0,0 0 0,-1 22 16,1-22-16,0 0 0,0 22 15,0-22-15,-22 1 0,22 20 0,0-21 16,0 1-16,21-1 0,0 0 0,-21 1 15,21-1-15,0 0 0,0 1 0,0-22 16,0 21-16,21-21 0,-21 1 16,21 20-16,21-21 0,-20 0 0,-1 0 15,0 1-15,21-1 0,-21 0 16,1-21-16,-1 21 0,21-21 0,-21 0 16,0 0-16,1 0 0,-1 0 0,0 0 15,0 0-15,0 0 0,0 0 0,1 0 16,-1 0-1,-21-21-15,21 21 16,-21-21-16,0 0 16,21-1-16,0 1 15</inkml:trace>
  <inkml:trace contextRef="#ctx0" brushRef="#br0" timeOffset="190935.9">12785 7578 0,'0'0'0,"0"-21"0,0-1 16,0 1-16,0 0 0,0 0 16,0 0-16,0 0 0,21-1 0,-21 1 15,0 42 16,0 1-31,0 20 0,0-21 16,0 21-16,0 1 0,0 20 0,0-20 16,0-1-16,-21 21 0,21-20 0,0 20 15,-22-20-15,22 20 0,-21-21 0,21 1 16,0-1-16,-21 0 0,21 1 16,0-22-16,0 21 0,0-21 15,0 1-15,0-1 0,0 0 16,0-42 15,0 0-31,0-1 0,0 1 16,0 0-16,0 0 0,0-21 15,0-1-15</inkml:trace>
  <inkml:trace contextRef="#ctx0" brushRef="#br0" timeOffset="193309.54">12763 7705 0,'0'0'0,"0"-21"0,0-1 16,0 1-16,0 0 0,0 0 15,0 0-15,0 0 0,0-1 16,0 1-16,0 0 0,22 0 0,-1 0 16,-21 0-16,21-1 0,21 1 0,-21 0 15,1 0-15,20 0 0,0 21 0,1 0 16,-1-21-16,0 21 0,1 0 0,-1 0 16,0 21-16,1 0 0,-1 0 15,-21 0-15,21 22 0,-20-22 0,-22 21 16,0 0-16,0-20 0,0 20 0,-22-21 15,1 21-15,0-20 0,-21 20 16,-1-21-16,1 0 0,0 0 0,-1 1 0,1-1 16,0 0-16,-1-21 15,22 21-15,0-21 0,0 0 0,0 0 16,0 0-16,-1 0 0,1 0 16,21-21-16,0 0 0,0 0 15,0-1-15,0 1 16,0 42 31,21 1-47,1-1 0,-22 0 15,0 21-15,21-21 0,0 1 0,0-1 16,-21 21-16,21-21 0,0 0 0,1 22 16,-1-22-16,0 0 0,0 0 15,0 0-15,0 1 0,22-22 16,-22 21-16,0-21 0,21 0 0,-20 0 15,20 0-15,0 0 0,1 0 0,-1 0 16,-21 0-16,21 0 0,1 0 0,-1-21 16,0 21-16,-20-22 0,20 1 0,-21 0 15,21 0-15,-20 0 0,-1 0 0,0-1 16,-21 1-16,0 0 0,0-21 16,0 21-16,0-1 0,0 1 0,0 0 15,0 0-15,0 0 0,0 0 16,-21 21-16,0 0 15,-1 0-15,1 21 16,0 0-16,21 0 16,-21 0-16,21 0 0,-21 22 0,21-22 15,0 0-15,0 21 0,0-20 16,0-1-16,0 0 0,0 0 0,0 0 16,0 0-16,0 1 0,0-1 0,0 0 15,21-21-15,0 21 0,0-21 16,0 0-16,1 0 0,-1 0 0,0 0 15,0 0-15,0-21 0,0 0 0,22 21 16,-22-21-16,21-1 0,-21 1 16,22 0-16,-1 0 0,0 0 15,1-22-15,-1 22 0,0-21 0,1 21 16,-22 0-16,0-22 0,21 22 0,-42 0 16,0 0-16,0 0 0,0-1 0,-21 22 15,0 0-15,0 0 0,0 0 16,-22 0-16,22 0 0,0 0 0,-21 22 15,21-1-15,21 0 0,0 0 16,0 0-16,0 0 0,0 22 0,0-22 16,0 0-16,0 21 0,21-20 0,0 20 15,0-21-15,0 0 0,0 0 0,1 1 16,-1-1-16,0 0 0,0 0 0,0 0 16,0-21-16,-21 21 0,-21-21 46,0 0-46,0-21 0,0 21 16,0-21-16,-1 21 0,-20-21 0,21 0 16,0 21-16,0-21 0,-1 21 15,1 0-15,0 0 16,21 21 0,0 0-1,0 0-15,21 0 0,0-21 16,1 21-16,-1-21 15,0 22-15,0-22 0,21 0 0,-20 0 16,-1 0-16,21 0 0,-21 0 0,22 0 16,-22 0-16,21 0 0,0-22 0,1 1 15,-22 21-15,21-21 0,1 21 0,-22-21 16,21 0-16,-21 0 0,0-1 16,22 1-16,-43-21 0,21 21 0,0 0 15,-21-22-15,21 22 0,-21-21 0,0 21 16,0-1-16,0 1 0,0 0 0,0 0 15,0 0-15,-21 21 32,0 0-32,0 21 15,21 0-15,-21 0 0,-1 0 0,22 1 16,-21-1-16,21 0 0,0 21 16,-21-21-16,21 1 0,0-1 0,0 0 15,0 0-15,0 0 0,0 0 0,0 1 16,0-1-16,0 0 0,0 0 15,21-21-15,0 0 0,-21 21 0,22-21 16,-1 0-16,0 0 0,0 0 0,0 0 16,0 0-16,1 0 0,20 0 0,-21 0 15,21-21-15,-20 0 0,20 21 16,0-21-16,1 0 0,-22-1 16,21-20-16,-21 21 0,0 0 0,1-22 15,-1 22-15,-21 0 0,0-21 0,0 21 16,0-1-16,-21 1 0,-1 21 15,1 0-15,0 0 0,0 0 0,0 0 16,0 0-16,21 21 16,0 1-16,0-1 15,0 0-15,21 0 0,0-21 16,-21 21-16,21 0 0,0 1 0,-21-1 16,21 0-16,1 0 0,-1 0 15,-21 0-15,0 1 0,0-1 16,0 0-16,0 0 0,0 0 15,0 0 1,21-21-16,0 0 16,-21 22-16,21-22 15,0 0-15,1 0 0,-1 0 0,0 0 16,0 0-16,0-22 0,0 22 0,1-21 16,-1 0-16,0 0 0,0 0 0,-21 0 15,21-1-15,0 1 0,1-21 0,-1 21 16,0-22-16,-21 22 0,21 0 15,-21 0-15,21 0 0,-21 0 0,0-1 16,0 1 0,0 42-1,0 1 1,0-1-16,0 0 0,0 0 0,0 0 16,0 0-16,-21 1 0,21 20 0,0-21 15,-21 0-15,21 0 0,0 1 16,0-1-16,0 0 0,0 0 0,0 0 15,0 0-15,0 1 16,21-22-16,0 0 16,0 0-16,1 0 0,-1 0 15,0 0-15,0 0 0,-21-22 0,21 1 16,0 21-16,1-21 0,-1 0 0,0 0 16,0 0-16,0-22 15,0 22-15,1-21 0,-22 21 0,21-22 16,0 22-16,0-21 0,0 21 0,0-1 15,1 1-15,-22 0 0,21 21 16,-42 21 15,-1 0-15,1 1-16,21-1 0,0 0 0,-21 0 16,21 0-16,-21 0 0,21 1 0,-21-1 15,21 0-15,0 0 0,0 0 0,0 0 16,0 1-16,0-1 0,0 0 15,21-21-15,0 0 0,-21 21 16,21-21-16,0 0 0,1 0 0,-1 0 16,21 0-16,-21 0 0,22 0 15,-22 0-15,21-21 0,0 21 0,-20-21 16,20 0-16,-21 21 0,21-22 0,-20 1 16,-1 0-16,0-21 0,0 21 0,-21-1 15,21 1-15,-21 0 0,0 0 0,21 0 16,-21 0-16,0-1 15,-21 22-15,0 0 0,0 0 16,0 0-16,0 22 16,-1-1-16,1 0 0,0 0 15,21 0-15,0 0 0,0 1 16,-21-1-16,21 0 0,0 0 0,0 0 16,0 0-16,0 1 0,0-1 0,0 0 15,0 0-15,0 0 16,21-21-1,0 0 1,0 0 0,1 0-16,-1 0 0,0 0 0,0 0 15</inkml:trace>
  <inkml:trace contextRef="#ctx0" brushRef="#br0" timeOffset="193876.59">17293 7980 0,'0'0'0,"0"-21"0,0 0 0,0-1 16,-21 1-16,21 0 0,-21 0 0,0 0 15,-1 0-15,1-1 0,0 22 16,0 0-16,0 0 0,0 0 0,-1 0 16,1 0-16,-21 0 0,21 22 0,0-1 15,-1 0-15,1 0 0,21 0 16,-21 22-16,0-22 0,0 21 0,21 0 15,0-20-15,0 20 0,0-21 16,0 0-16,0 22 0,0-22 0,0 0 16,0 0-16,0 0 0,0 0 0,21 1 15,0-22-15,0 0 0,0 0 16,1 0-16,20 0 0,-21 0 0,0 0 16,22-22-16,-1 22 0,-21-21 0,21 0 15,-20 0-15,20 0 0,-21-22 0,21 22 16,-20-21-16,20 0 0,0-1 15,-21 1-15,1 0 0,20-22 0,-21 22 16,0-22-16,22 1 0,-22-1 0,0 1 16,0-1-16,-21 1 0,21-1 15,-21 22-15,0-22 0,0 22 0,0 21 16,0-21-16,0 20 0,-21 22 16,0 22-16,0-22 15,0 42-15,-1-21 0,1 21 0,-21 22 16,21-22-16,0 1 0,-1 20 0,1-21 15,0 22-15,0-22 0,21 22 0,0-22 16,-21 0-16,21 22 0,0-22 0,0 22 16,0-22-16,0 0 0,0 1 15,0-22-15,0 21 0,21-21 0,0 22 16,0-22-16,-21 0 0,21-21 0,1 21 16,-1-21-16,0 0 0,0 0 15,0 0-15,0 0 0,1 0 0,-1-21 16,0 0-16,0 0 0</inkml:trace>
  <inkml:trace contextRef="#ctx0" brushRef="#br0" timeOffset="194784.48">18542 7430 0,'0'0'0,"0"-22"0,21 1 0,-21 0 15,0-21-15,0 21 0,0-1 16,0 1-16,0 0 15,0 42-15,0 0 16,0 1-16,0-1 0,-21 0 0,0 21 16,0 1-16,21-1 0,-22 0 15,1 1-15,21-1 0,-21 0 0,0-21 16,0 22-16,21-1 0,0-21 0,0 0 16,-21 1-16,21-1 0,0 0 15,0 0-15,0 0 0,21-21 31,0 0-31,0 0 0,0 0 16,-21-21-16,21 0 0,1 0 16,-1 0-16,0-1 0,0 1 0,-21 0 15,21 0-15,0 0 0,-21 0 0,0-1 16,22 1-16,-22 0 0,21 21 0,-21 21 31,0 0-31,0 1 0,0-1 0,0 0 16,0 0-16,0 21 0,0-20 15,0-1-15,0 0 0,0 0 16,21 0-16,-21 0 0,21-21 16,0 0-16,0 22 0,1-22 0,-1 0 15,0 0-15,21 0 0,-21 0 0,22-22 16,-1 22-16,-21-21 0,22 0 0,-1 0 16,-21 0-16,21 0 0,-20-1 15,-1-20-15,0 21 0,0-21 0,0-1 16,-21 1-16,0 0 0,0-22 0,0 22 15,0-22-15,-21 22 0,0 0 0,0-1 16,0 1-16,-1 21 0,1 0 0,0-1 16,0 1-16,0 21 0,0 0 15,-1 21-15,1 1 0,21-1 16,-21 0-16,21 21 0,-21-21 0,21 22 16,0-22-16,-21 21 0,21-21 0,0 22 15,0-22-15,0 21 0,0-21 0,0 1 16,0-1-16,21 0 0,0-21 15,0 21-15,0-21 0,1 0 0,-1 0 16,21 0-16,-21 0 0</inkml:trace>
  <inkml:trace contextRef="#ctx0" brushRef="#br0" timeOffset="195196.65">19706 7472 0,'0'0'0,"0"-21"16,-21 21-1,0 0 1,0 0-16,-1 21 0,1 0 0,0 0 16,0 0-16,0 1 0,0 20 0,-1-21 15,1 0-15,0 22 0,21-22 0,0 0 16,-21 21-16,21-21 0,0 1 0,0-1 16,0 0-16,0 0 0,21 0 15,0-21-15,-21 21 0,21-21 16,1 0-16,20 0 0,-21 0 0,0 0 0,0 0 15,22 0-15,-22 0 0,21 0 16,-21-21-16,22 0 0,-22 21 0,0-21 16,0 0-16,0 0 0,1-22 0,-22 22 15,0 0-15,21-21 0,-21-1 16,0 22-16,0-21 0,0-1 0,0 1 16,0 21-16,-21 0 0,-1 0 0,1-1 15,0 22-15,-21 0 0,21 0 16,-1 22-16,1-22 0,0 21 0,0 0 15,21 0-15,0 0 0,-21 0 16,21 1-16,0-1 0,0 0 0,0 0 16,0 0-16,0 0 0,21-21 0,0 0 15,0 22-15,0-22 16</inkml:trace>
  <inkml:trace contextRef="#ctx0" brushRef="#br0" timeOffset="195616.35">20066 7472 0,'0'0'0,"0"-21"0,21 0 0,-21-1 0,21 1 16,-21 0-16,0 0 0,21 0 15,1 21-15,-1-21 0,0 21 0,0 0 16,0 0-16,0 0 0,1 0 0,-1 0 16,0 0-16,0 21 0,0 0 15,0 0-15,1 0 0,-22 0 0,21 22 16,-21-22-16,0 0 0,0 21 15,0 1-15,21-22 0,-21 21 0,0-21 16,0 22-16,0-22 0,0 0 0,0 0 16,0 0-16,0 1 0,-21-22 0,21 21 15,-21-21-15,21 21 0,-22-21 16,22-21 0,0 0-16,0-1 15,0 1-15,0 0 0,22 0 16,-1-21-16,0 20 0,0-20 15,0 21-15,0-21 0,1-1 0,-1 1 16,0 0-16,0-1 0,0 22 0,0 0 16,1-21-16,-1 42 0,-21-22 15,0 1-15,21 21 0,0 0 16,0 21 0,0 1-16,1-1 0,-22 0 15,0 0-15,0 0 0</inkml:trace>
  <inkml:trace contextRef="#ctx0" brushRef="#br0" timeOffset="196212.02">21315 7599 0,'0'0'0,"0"-21"0,0 0 15,0-1-15,0-20 0,0 21 16,0 0-16,0 0 0,0-22 0,0 22 15,0 0-15,-21 0 0,-1 0 16,1 21-16,0 0 0,0 0 16,0 0-16,0 0 0,-22 21 0,22 0 15,0 0-15,-21 0 0,20 0 0,-20 1 16,0 20-16,21 0 0,-1-21 0,-20 22 16,21-22-16,21 0 0,0 21 0,0-20 15,0-1-15,0 0 0,0 0 16,0 0-16,21-21 0,0 21 15,22-21-15,-22 0 0,0 0 0,21 0 16,-21 0-16,22 0 0,-22 0 0,21 0 16,-21 0-16,22 0 0,-22 0 0,21-21 15,-21 0-15,1 21 0,-1-21 0,21-21 16,-21 20-16,0-20 0,1 0 16,-1-1-16,0 1 0,0-21 0,0-1 15,0 1-15,1-1 0,-1 1 0,-21-1 16,0 1-16,21-1 0,-21 22 15,21-1-15,-21-20 0,0 42 0,0-22 16,0 22-16,0 0 0,-21 42 31,0 0-31,0 1 0,21 20 16,-22 0-16,1 1 0,0-1 16,0 0-16,21 1 0,-21 20 0,0-21 15,21 22-15,0-1 0,-22-20 0,1-1 16,21 22-16,-21-22 0,21 0 0,0-21 15,0 22-15,0-22 0,0 21 0,0-21 16,0 1-16,0-1 0,0 0 16,0 0-1,21-21-15,0 0 0,1 0 0,-1 0 16,0 0-16,0 0 0,0-21 0,22 0 16</inkml:trace>
  <inkml:trace contextRef="#ctx0" brushRef="#br0" timeOffset="196660.14">22140 7408 0,'0'0'0,"21"-21"0,1 0 0,-22 0 16,0 0-16,21 0 0,-21-1 15,21 1-15,-21 0 16,-21 21 0,0 0-16,-1 0 0,1 0 0,0 0 15,0 21-15,0 0 0,-22 1 16,22-1-16,0 0 0,0 21 0,0-21 15,0 1-15,-1-1 0,22 0 0,0 0 16,0 0-16,0 0 0,0 1 16,0-1-16,22 0 0,-1 0 15,0-21-15,0 0 0,21 0 0,-20 21 16,-1-21-16,0 0 0,0 0 0,0 0 16,0 21-16,1-21 15,-22 22-15,0-1 16,0 0-1,-22-21-15,1 21 0,0-21 0,0 0 16,0 21-16,0-21 0,-22 0 0,22 0 16,0 21-16,-21-21 0,20 0 0,1 0 15,0 0-15,-21 0 0,21 0 16,-1 0-16,1 0 0,0 0 16,42 0 30,0 0-46,1-21 16,-1 21-16,0-21 0</inkml:trace>
  <inkml:trace contextRef="#ctx0" brushRef="#br0" timeOffset="197067.9">22500 6837 0,'0'0'0,"0"-42"0,0 20 0,0 1 0,0 0 16,0 0-16,0 0 0,21 21 31,0 0-15,1 21-16,-1-21 0,21 21 0,-21 0 15,22 22-15,-22-22 0,0 21 16,21-21-16,-21 22 0,1-1 0,-22 21 15,0-20-15,21 20 0,-21-20 0,0 20 16,0 1-16,-21-1 0,-1 1 0,1-1 16,0 1-16,0-1 0,-21 1 15,-1-22-15,1 21 0,0-20 0,-1-1 16,1 22-16,0-22 0,-1-21 0,1 21 16,0 1-16,-1-22 0,1 0 0,21 0 15,-22 0-15,22 1 0,0-1 0,0 0 16,0-21-16,0 21 0,-1-21 31,1 0-31,21-21 16,-21 21-1,21-21-15</inkml:trace>
  <inkml:trace contextRef="#ctx0" brushRef="#br0" timeOffset="198340.95">1884 9885 0,'-21'0'15,"21"21"1,-22-21-16,1 0 31,21-21-15,0 0 0,0 0-1,0-1-15,21 22 0,-21-21 16,22 21-16,-22-21 0,21 21 15,0-21-15,0 21 16,0 0-16,0 0 0,1 21 16,-1 0-16,-21 0 15,0 1-15,21-1 0,-21 0 0,21 21 16,-21 1-16,0-22 0,0 21 16,0 0-16,0 1 0,0-1 0,0 0 15,0 1-15,-21-1 0,0 0 16,0 1-16,-1-1 0,1 0 15,-21-20-15,21 20 0,-22-21 0,1 21 16,0-20-16,-1-1 0,1 0 0,0 0 16,-1-21-16,22 0 0,-21 21 15,0-21-15,20 0 0,1 0 0,0-21 16,0 21-16,0-21 0,21 0 16,0-22-16,0 22 0,0-21 0,0 21 15,0-22-15,0 1 0,21 0 0,0 21 16,0-22-16,0 22 0,1-21 15,-1 42-15,0-21 0,21-1 0,-21 1 16,1 21-16,-1 0 16,0 0-16,0 0 0,0 0 0,0 21 15,1 1-15,-1-1 0,0 0 0,-21 21 16,0-21-16,21 22 0,-21-22 16,21 21-16,-21-21 0,0 22 0,0-22 15,0 21-15,0-21 0,21 1 16,-21-1-16,0 0 0,22 0 0,-22 0 15,0 0-15,21 1 16,0-22 15,-21-22-31,21 1 0,0 0 16,0 0 0</inkml:trace>
  <inkml:trace contextRef="#ctx0" brushRef="#br0" timeOffset="198519.91">2265 10351 0,'0'0'0,"21"-22"16,-21 1-1</inkml:trace>
  <inkml:trace contextRef="#ctx0" brushRef="#br0" timeOffset="201072.89">3768 10075 0,'0'0'0,"-22"0"16,44 0 15,-1 0-31,0-21 16,0 0-16,0 21 0,22-21 0,-22 0 16,0-22-16,21 22 0,-21 0 0,1-21 15,20-1-15,-21 1 0,0 0 16,22-1-16,-22 1 0,-21 0 0,21-1 15,0 1-15,-21 0 0,0-1 16,0 22-16,0-21 0,0 21 16,0 0-16,-21 42 15,0 21 1,0-21-16,21 43 16,0-22-16,-22 22 0,22-1 0,-21 1 15,21-1-15,0 1 0,0-1 0,0 1 16,-21-1-16,21 1 0,0-1 15,-21 1-15,21-1 0,0-21 0,0 1 16,0 20-16,-21-20 0,21-22 0,-21 21 16,-1-21-16,1 0 0,21 1 15,-21-1-15,0 0 0,0-21 16,0 0-16,-1 0 0,1 0 0,0 0 16,0-21-16,0 0 0,0-1 0,-1 1 15,1 0-15,0-21 0,0 21 16,21-22-16,-21 1 0,21 0 0,-21 20 15,21-20-15,-22 21 0,22 0 16,0 0-16,0 63 31,0-21-31,22 0 16,-1 22-16,0-1 0,0 0 0,0-21 16,0 22-16,1-1 0,-1-21 15,0 22-15,21-22 0,-21 0 0,22 0 16,-22 0-16,21 0 0,1-21 15,-1 0-15,-21 0 0,21 0 0,1 0 16,-1 0-16,0 0 0,1 0 0,20-21 16,-20 0-16,-1 0 0,0 0 15,1 0-15,-1-1 0,-21 1 0,21-21 16,-20 0-16,-1 20 0,0-20 0,-21 0 16,0 21-16,0-22 0,0 1 0,0 21 15,0 0-15,0-1 0,-21 1 16,0 21-16,-1 0 0,1 0 15,0 0-15,0 0 0,0 0 0,-22 21 16,22 1-16,0-1 0,0 21 16,-21-21-16,20 22 0,1-1 0,0 0 15,21-21-15,0 22 0,-21-1 0,21-21 16,0 0-16,0 1 0,0-1 16,0 0-16,0 0 0,21-21 0,0 0 15,0 0-15,22 0 0,-22 0 16,0 0-16,21-21 0,-20 21 0,20-21 15,-21 0-15,0-22 0,22 22 16,-22-21-16,21-1 0,-21 22 0,0-21 16,1-22-16,-1 22 0,0 0 15,0-22-15,0 22 0,0-22 16,1 1-16,-1 21 0,0-22 0,0 1 16,0-1-16,0-42 0,-21 85 15,22-21-15,-22 21 0,0-1 0,0 1 16,0 42-1,0 1-15,0-1 0,-22 0 16,1 21-16,0 1 0,21-1 16,-21 21-16,0-20 0,21 20 0,-21-20 15,-1-1-15,22 21 0,-21-20 0,0 20 16,21-20-16,-21 20 0,21-21 0,0 1 16,0-1-16,0 0 15,0 1-15,0-1 0,0-21 0,21 22 16,0-22-16,0 0 0,22-21 0,-22 21 15,0-21-15,21 0 0,-20 0 0,20 0 16,-21 0-16,21 0 0,1-21 16,-22 21-16,21-21 0,1 0 0,-1-1 15,0 1-15,-21 0 0,22 0 0,-22-21 16,0 20-16,0-20 0,-21 21 16,0 0-16,0-22 0,0 22 0,0 0 15,0-21-15,0 21 0,-21-1 16,0 22-16,0 0 0,0 0 15,-1 0-15,1 0 0,0 22 16,0-1-16,0 0 0,0 0 0,-1 0 16,1 0-16,21 22 0,0-22 0,0 21 15,0-21-15,0 1 0,0 20 0,0-21 16,0 0-16,0 0 0,21 1 16,1-1-16,20-21 0,-21 0 15,0 0-15,0 0 0,1 0 0,20 0 16,0 0-16,-21 0 0,22-21 0,-1 21 15,0-22-15,-20 1 0,20 0 16,0 0-16,-21 0 0,1 0 16,-1-22-16,0 22 0,0-21 0,0 21 0,0-1 15,-21-20-15,0 21 0,0 0 16,0 0-16,0 42 31,0 0-31,0 0 0,-21 0 0,21 0 16,0 1-16,-21 20 0,0-21 0,21 0 15,0 22-15,-21-22 0,21 0 16,-21 0-16,21 21 0,-22-20 0,22-1 16,0 0-16,0-42 47,0 0-32,0-1-15,22 1 0,-1 0 0,-21-21 16,21 21-16,0-22 0,0 1 0,0 21 15,1-22-15,-1 1 0,0 21 16,0 0-16,0 0 0,0-1 16,1 22-16,-1 0 0,0 0 15,0 22-15,-21-1 0,21 0 16,-21 0-16,21 0 0,-21 22 16,0-22-16,0 21 0,0-21 0,22 0 15,-22 22-15,0-22 0,21 0 16,-21 0-16,0 0 0,21 1 0,-21-1 15,21-21-15,-21 21 0,21-21 16,0 0-16,1 0 0,-1 0 16,0 0-16,0 0 0,0 0 15,0-21-15,1 0 0,-1-1 0,0 1 16,0 0-16,0 0 0,0-21 16,1 20-16,-1-20 0,0 0 0,-21-1 15,21 1-15,0 0 0,0-22 0,1 22 16,-22-22-16,21 22 0,-21-21 15,21-1-15,-21 22 0,21-22 0,-21 22 16,0 0-16,0-1 0,0 22 16,0 0-16,0 0 0,0 42 15,-21-21 1,0 42-16,0-21 0,21 22 0,0-1 16,-22 0-16,1 1 0,21 20 0,-21-20 15,21-1-15,-21 0 0,21 22 0,0-22 16,0 0-16,0 1 0,0-1 15,0 0-15,0-20 0,0 20 0,0 0 16,0-21-16,0 1 0,0-1 0,0 0 16,21 0-16,0-21 0,0 21 15,1-21-15,20 0 0,-21 0 0,0 0 16,22 0-16,-22-21 16,21 0-16,-21 21 0,22-21 0,-22 0 15,0-1-15,0-20 0,0 21 0,0 0 16,1-22-16,-1 22 0,0 0 0,-21 0 15,0 0-15,0 0 0,-21 42 32,21 0-17,-21 0-15,21 0 0,-22 0 0,22 1 16,-21-1-16,21 21 0,0-21 16,0 0-16,0 1 0,0-1 0,0 0 15,0 0-15,0 0 0,0 0 16,0 1-1,21-22 17,-21-22-32,22 1 0,-1 0 0,-21 0 15,0 0-15,21 0 0,0-1 0,-21-20 16</inkml:trace>
  <inkml:trace contextRef="#ctx0" brushRef="#br0" timeOffset="201256.79">7281 9864 0,'0'-43'16,"-21"43"-16,21-21 16,-21 21-1,0 0 48</inkml:trace>
  <inkml:trace contextRef="#ctx0" brushRef="#br0" timeOffset="201449.46">6371 10054 0,'0'0'0,"-21"0"0,0 21 0,0-21 0,21 22 15,21-22 1,0 0-16,21 0 15,-21 0-15,22 0 0,-1 0 16,0 0-16,1 0 0,-1-22 0,0 22 16,-20 0-16,20 0 0,-21-21 0,21 21 15,-20-21-15,-1 21 0</inkml:trace>
  <inkml:trace contextRef="#ctx0" brushRef="#br0" timeOffset="203412.73">7493 10160 0,'-21'21'0,"42"-21"31,0 0-31,0-21 0,22 21 16,-22-21-16,21 0 0,0 0 0,1-1 16,-1 1-16,22 0 0,-22 0 15,21 0-15,1-22 0,-22 22 0,1-21 16,-1 0-16,0-1 0,1 1 0,-1 0 16,-21-1-16,0 1 0,0 0 0,-21-1 15,0 1-15,0 0 0,0 20 16,0 1-16,0-21 0,-21 42 15,21-21-15,-42 0 0,21 21 0,0 0 16,-22 0-16,22 0 0,-21 21 0,-1 0 16,1 21-16,0 1 0,-1-1 15,1 21-15,21 1 0,-21-1 0,-1 1 16,22-1-16,-21 22 0,21-21 0,-1 20 16,-20-20-16,21 20 0,21 1 0,-21 0 15,0-1-15,-1-20 0,22 21 16,-21-1-16,21 1 0,-21 0 15,0-1-15,21 1 0,-21 0 0,0-1 16,21 1-16,-22 0 0,1-1 0,21-20 16,-21 20-16,0-20 0,21-1 0,0 1 15,-21-1-15,21 1 0,-21-22 0,21 1 16,0-1-16,0-21 0,0 0 0,0 0 16,21-21-16,0 0 0,0 0 15,0-21-15,22 0 0,-22 0 0,21-21 16,22 20-16,-22-20 0,0 0 0,1-1 15,20 1-15,-21 0 0,1-22 0,-22 22 16,21-22-16,-21 1 0,1-1 0,-22 1 16,0-1-16,0 1 0,0-22 0,0 22 15,-43-1-15,22 1 0,0-1 16,0 22-16,-22-22 0,22 22 16,-21 21-16,21-21 0,-22 20 0,22 1 15,0 0-15,0 0 0,0 21 0,0-21 16,21 0-1,21-1 1,0 1-16,0 21 0,21-21 0,-20 21 16,20-21-16,0 0 0,1 21 0,-1-21 15,0-1-15,22 1 0,-22 0 0,0 0 16,1 21-16,-1-42 0,0 20 16,1 1-16,-22 21 0,21-21 15,-21 0-15,1 0 0,-22 0 0,0-1 16,21 1-16,-21 0 0,0 0 15,0 0 1,-21 21 0,21 21-1,0 0-15,-22-21 0,22 21 16,0 0-16,-21 1 0,21-1 0,0 0 16,0 0-16,0 0 0,0 0 15,0 1-15,0-1 0,0 21 0,0-21 16,21 0-16,1 1 0,-1-1 15,0-21-15,0 21 16,0-21-16,0 0 0,1 0 0,-1 0 16,0 0-16,21-21 0,-21 21 15,22-21-15,-1-1 0,-21 1 0,22 0 16,-22 0-16,21 0 0,-21 0 0,0-22 16,1 22-16,-1 0 0,0 0 0,-21 0 15,0-1-15,0 1 0,0 0 0,0 0 16,0 0-16,0 0 15,-21 21-15,0 0 16,-1 0-16,1 0 16,0 21-16,21 0 0,0 0 0,-21 0 15,21 0-15,-21 1 0,21-1 16,-21 0-16,21 21 0,0-21 0,0 1 16,0-1-16,0 0 0,0 0 0,0 0 15,0 0-15,21 1 0,0-1 0,0-21 16,0 0-16,0 0 0,1 0 15,-1 0-15,0 0 0,0 0 16,0 0-16,22 0 0,-22 0 0,21-21 16,-21-1-16,22 1 0,-1 0 0,-21 0 15,21 0-15,-20 0 0,-1-1 16,0-20-16,0 21 0,0 0 0,-21-22 0,0 22 16,0 0-16,0 0 15,0 0-15,0 0 16,0 42 31,0 0-47,21 0 0,1-21 15,-22 21-15,21 0 0,0 1 16,0-1-16,-21 0 0,0 0 16,0 0-16,0 0 0,0 1 15,0-1-15,0 0 16,0 0-1,21 0-15,0 0 16,1-21-16,-1 0 16,0 0-16,0 0 0,21 0 0,-20 0 15,20 0-15,-21 0 0,21 0 0,-20-21 16,20 21-16,0-21 0,-21 0 16,22 0-16,-1 0 0,0-1 0,1 1 15,-22-21-15,21 21 0,-21 0 0,22-22 16,-22 22-16,0 0 0,-21-21 0,21 20 15,-21 1-15,0 0 0,0 0 16,-21 21 0,0 0-16,0 0 15,0 0-15,-1 21 0,1 0 16,0 0-16,21 1 0,-21-1 0,21 0 16,0 0-16,0 0 0,0 0 15,0 1-15,0-1 0,21 0 16,0 0-16,0 0 0,1 0 15,-22 1-15,21-22 0,-21 21 0,21 0 16,-21 0-16,0 0 16,-21-21-1,0 0-15,-1 21 16,1-21-16,0 0 16,0 0-16,0 0 15,0 0 1,-1 0-16,1-21 15,21 0-15,0 0 16,0 0-16,0 0 0,0-1 0</inkml:trace>
  <inkml:trace contextRef="#ctx0" brushRef="#br0" timeOffset="203657.74">9419 9716 0,'0'0'0,"-21"-22"0,-21 1 16,42 0-16,-22 21 15,22-21-15,-21 21 0,21 21 78,21-21-78,1 0 0,-1 0 16</inkml:trace>
  <inkml:trace contextRef="#ctx0" brushRef="#br0" timeOffset="204140.54">11896 9525 0,'0'0'0,"21"-21"0,-21 0 0,21 0 15,-21-1-15,0 1 0,0 0 16,0 0-16,0 0 0,-21 21 15,0-21-15,-1 21 0,1 0 0,0 0 16,0 0-16,-21 0 0,20 0 0,-20 21 16,0 0-16,21 0 0,-22 0 0,-20 22 15,20-1-15,-20 0 0,21 1 16,-22 20-16,1 1 0,-1-1 0,1 1 16,-1-1-16,22 1 0,-22-1 0,22 1 15,21-1-15,-22 1 0,22-22 0,0 21 16,0 1-16,21-22 0,0 22 0,0-22 15,0 0-15,21 1 0,0-1 16,0-21-16,1 22 0,20-22 16,0 0-16,22 21 0,-22-42 0,22 21 15,-22 1-15,0-1 0,22-21 0,-22 0 16,0 0-16,1 0 0,-1 0 0,-21 0 16,0 0-16,22 0 0,-22 0 0,0 0 15,0 0-15,0-21 0,1 21 16,-1-22-16,-21 1 0,21 21 15,-21-21-15</inkml:trace>
  <inkml:trace contextRef="#ctx0" brushRef="#br0" timeOffset="206028.25">12890 9864 0,'0'0'0,"0"-21"16,-21-1-1,21 1-15,0 0 0,0 0 0,0 0 16,0 0-16,-21-1 0,21 1 0,0 0 16,-21 21 15,21 21-16,0 22-15,0-22 0,-21 21 0,21 0 16,-21 1-16,21-1 0,-22 0 0,22 1 16,0-1-16,0 0 0,-21 1 0,21-1 15,0-21-15,0 22 16,0-1-16,0-21 0,0 21 0,0-20 16,21-1-16,-21 0 0,22 0 0,-1-21 15,0 21-15,0-21 0,21 0 0,-20 0 16,-1 0-16,21 0 0,-21-21 0,22 0 15,-1 21-15,-21-21 0,21 0 0,-20-22 16,20 22-16,-21 0 0,0-21 16,22 20-16,-22-20 0,0 0 15,0-1-15,0 1 0,0 0 0,-21-1 0,22-20 16,-1 21-16,0 20 0,-21-20 0,0 0 16,21 21-16,-21-1 0,21 1 15,-21 42 1,0 1-1,0-1-15,0 21 0,0-21 0,0 22 16,0-1-16,-21-21 0,21 21 0,-21 1 16,21-1-16,0-21 0,0 22 0,0-22 15,0 21-15,-21-21 0,21 22 0,0-22 16,0 0-16,0 0 0,0 0 0,0 0 16,21 1-16,-21-1 0,21-21 0,0 0 15,0 21-15,1-21 0,-1 0 16,0 0-16,0 0 0,21 0 0,-20-21 15,20 0-15,-21-1 0,21 1 16,-20 0-16,20 0 0,0 0 0,-21 0 16,1-22-16,20 22 0,-21-21 0,0 21 15,-21-1-15,0 1 0,0 0 0,0 0 16,0 0-16,-21 21 16,0 0-16,21 21 15,-21 0-15,0 0 0,21 0 0,0 1 16,-22-1-16,22 0 0,0 0 0,0 21 15,0-20-15,0-1 0,0 0 0,0 0 16,0 0-16,0 0 0,0 1 0,0-1 16,22 0-16,-22 0 0,0 0 15,-22-42 17,1 0-17,21 0-15,-21 0 0,0 21 0,0-22 16,0 1-16,21 0 0,-22 0 0,1 21 15,21-21-15,-21 21 16,21 21 0,0 0-1,0 0-15,0 0 0,21 1 16,-21-1-16,21 0 16,1 0-16,-1 0 0,0-21 15,0 21-15,0-21 0,0 0 16,1 0-16,20 0 0,-21 0 0,0 0 15,22 0-15,-22 0 0,21-21 0,0 0 16,1 21-16,-22-21 0,21 0 0,1 0 16,-22-1-16,21 1 0,-21 0 0,0 0 15,1 0-15,-1-22 0,0 22 0,-21 0 16,21-21-16,-21 21 0,21-1 16,-21-20-16,21 42 0,-21-21 0,0 0 15,-21 42 16,0-21-31,0 21 0,21 0 16,-21 0-16,0 22 0,21-22 0,0 0 16,-22 0-16,1 22 0,21-22 15,-21 0-15,21 0 0,0 0 0,0 0 16,0 1-16,0-1 0,0 0 0,0 0 16,21-21-16,0 21 0,1-21 15,-1 0-15,0 0 0,21 0 0,-21 0 16,1 0-16,20 0 0,-21 0 0,21 0 15,-20-21-15,20 0 0,-21 21 0,0-21 16,22 0-16,-22-1 0,0-20 16,0 21-16,-21 0 0,21-22 15,-21 22-15,21 0 0,-21 0 0,0 0 16,0 0-16,0-1 0,0 1 0,-21 21 31,0 0-31,0 21 0,21 1 16,-21-22-16,21 21 0,-21 0 0,21 0 15,21-21 17,0 0-32,0 0 15,0 0-15,0 0 0,1 0 0,-1-21 0,0 21 16,0-21-16,0 21 0,0-21 0,1 21 16,-1-22-16,0 22 0,0-21 15,0 0-15,-21 42 31,0 0-31,0 1 0,0-1 16,-21 0-16,0 0 0,21 21 0,-21-20 16,21 20-16,0 0 0,-21-21 0,21 22 15,0-22-15,0 21 0,0-21 0,0 22 16,0-22-16,21 0 0,-21 0 0,21-21 16,0 21-16,0-21 0,0 0 15,1 0-15,-1 0 0,0 0 16,0-21-16,0 0 0,22 0 0,-22 0 15,0 0-15,0-1 0,0-20 16,0 21-16</inkml:trace>
  <inkml:trace contextRef="#ctx0" brushRef="#br0" timeOffset="209029.2">16192 10266 0,'0'0'0,"22"0"15,-1 0 1,-21-21-1,21 0-15,0-1 16,-21 1-16,21 21 0,-21-21 0,0 0 16,0 0-16,0 0 0,0-1 15,-21 1-15,0 0 0,0 21 0,0-21 16,-1 0-16,1 21 0,0 0 0,-21 0 16,21 0-16,-22 0 0,22 21 15,-21 0-15,21-21 0,-22 21 0,22 0 16,0 22-16,0-22 0,0 21 15,-1-21-15,22 22 0,0-22 0,0 21 16,0-21-16,0 22 0,0-22 0,0 0 16,0 0-16,0 0 0,22-21 0,-1 22 15,0-22-15,21 0 0,-21 0 0,1 0 16,20 0-16,0-22 0,-21 22 0,22-21 16,-1 0-16,0 0 0,1-21 15,-22 20-15,21 1 0,1-21 0,-22 21 16,21-22-16,-21 1 0,0 21 0,1-43 15,-1 22-15,0 0 0,0-22 0,0 22 16,0-22-16,1 1 0,-22-1 0,0 1 16,21-1-16,-21 22 0,0-21 15,0 20-15,0 22 0,0-21 16,0 21-16,0-1 0,-21 22 16,-1 0-16,1 0 0,0 22 0,0 20 15,0-21-15,0 21 0,-1 22 0,22-22 16,-21 22-16,0-1 0,0 1 0,21-22 15,0 22-15,-21-1 0,0-21 0,21 22 16,0-22-16,0 1 0,0-1 16,0 0-16,0-21 0,0 22 0,0-22 15,0 21-15,21-21 0,0 1 16,0-1-16,0 0 0,0 0 0,22-21 16,-22 0-16,21 0 0,-21 0 0,22 0 15,-22 0-15,21 0 0,1 0 0,-22-21 16,21 0-16,-21 0 0,0 21 0,1-43 15,-1 22-15,0 0 0,0 0 0,0 0 16,-21-22-16,0 22 0,0-21 16,0 21-16,0-1 0,0 1 0,0 0 15,0 0-15,-21 21 16,0 21-16,0 0 16,21 0-16,-21 1 0,-1-1 0,1 0 15,21 0-15,0 0 0,-21 0 16,21 1-16,0-1 0,0 0 0,0 0 15,0 0-15,0 0 0,0 1 16,21-1-16,0-21 0,1 21 0,-1-21 16,0 0-16,0 0 0,0 0 0,22 0 15,-22 0-15,21 0 0,0-21 0,1 0 16,-1-1-16,0 22 0,-20-21 0,20 0 16,0-21-16,1 21 0,-22-22 0,0 22 15,21-21-15,-21-1 0,1 1 0,-1-21 16,0 20-16,-21-20 0,0 20 15,21-20-15,-21-1 0,21 1 0,-21 21 16,0-1-16,0 22 0,0 0 16,0 0-16,0 0 0,-21 21 15,0 0-15,0 0 0,0 21 0,-1 21 16,1-21-16,0 0 0,0 22 16,0-1-16,0-21 0,-1 22 0,1-1 15,21 0-15,-21 1 0,0-1 16,0 0-16,21 1 0,-21 20 0,-1-21 15,22 1-15,-21 20 0,21-20 0,-21 20 16,21-21-16,-21 22 0,21-1 16,0-20-16,-21 20 0,0 1 0,21-1 0,-22-20 15,22 20-15,0 1 0,-21-1 0,0-21 16,21 22-16,-21-1 0,21 1 16,0-22-16,0 22 0,-21-1 0,21-20 15,0-1-15,0 0 0,0 1 0,0-1 16,0 0-16,0-21 0,0 1 0,0-1 15,21 0-15,0-21 0,0 0 16,0 0-16,22 0 0,-22 0 16,0 0-16,21-21 0,-20 0 0,20-1 15,0 1-15,-21 0 0,1 0 0,20-21 16,-21-1-16,0 22 0,0-21 0,-21-22 16,0 22-16,0 0 0,0-1 0,0-20 15,0 20-15,0 1 0,-21-21 0,0 20 16,-21 1-16,21 0 0,-1 20 15,-20-20-15,21 21 0,-21 0 0,20 0 16,1-1-16,-21 1 0,42 0 0,-21 0 16,21 0-16,0 0 15,0-1-15,21 1 16,0 21-16,0-21 16,22 0-16,-22 21 0,21-21 0,-21 0 15,22-1-15,-1 1 0,0 0 0,1 0 16,-1 0-16,0 0 0,1-1 0,-22 1 15,21-21-15,0 21 0,-20 0 0,-1-1 16,21-20-16,-42 21 0,21 0 0,0 0 16,-21-1-16,0 1 0,0 0 15,0 0-15,0 0 16,-21 21 0,0 0-16,21 21 15,-21 0-15,0-21 0,21 21 16,-21 0-16,21 1 0,0-1 0,-22 0 15,22 0-15,0 0 0,0 0 0,0 1 16,0-1-16,22 0 0,-1-21 16,0 0-16,0 21 0,0-21 15,0 0-15,1 0 0,-1 0 0,0 0 16,21 0-16,-21-21 0,22 21 0,-22-21 16,21 0-16,1-1 0,-22 1 15,0 0-15,21 0 0,-21 0 0,1 0 16,-1-1-16,-21 1 0,0 0 0,21 0 15,-21 0-15,21 0 0,-42 42 47,0 0-47,0 0 0,21 0 16,0 0-16,-22 1 0,1 20 0,21-21 16,-21-21-16,21 21 0,0 0 15,0 1-15,-21-1 0,21 0 0,-21-21 0,21 21 16,0 0-16,0-42 47,21 21-47,0-21 0,-21 0 15,21 21-15,0-21 0,1-1 0,-1 1 16,0 0-16,0 0 0,0 0 0,0-22 16,1 22-16,-1 21 0,0-21 0,0 0 15,0 21-15,0 0 0,1 0 16,-22 21-1,0 0-15,0 0 16,0 1-16,0-1 0,0 0 16,0 0-16,0 0 0,0 0 15,0 1-15,21-1 0,0 0 16,0-21-16,-21 21 0,21-21 16,0 0-16,1 0 0,-1 0 0,21 0 15,-21 0-15,22 0 0,-22 0 0,21 0 16,-21 0-16,22-21 0,-22 21 0,0-21 15,21 0-15,-21-1 0,1 22 16,-1-21-16,0 0 0,-21 0 0,21 0 16,-21 0-16,21-1 0,-21 1 0,0 0 15,0 0-15,0 0 0,0 0 16,0-1-16,-21 22 16,0 0-16,0 0 0,0 0 0,-1 22 15,1-1-15,0 0 0,0 0 16,21 0-16,0 0 0,-21 1 15,21-1-15,0 0 0,0 0 0,0 0 16,0 0-16,0 1 0,0-1 0,0 0 16,21-21-16,-21 21 0,21 0 0,0-21 15,0 0-15,22 21 0,-22-21 0,21 0 16,-21 0-16,22 0 0,-1 0 0,0 0 16,1 0-16,-22-21 0,21 21 0,1-21 15,-1 0-15,0 21 0,1-21 16,-1 0-16,-21-1 0,21 1 15,-20 0-15,-1-21 0,0 21 0,0-1 16,0-20-16,-21 21 0,0-21 0,0 20 16,0 1-16,0 0 0,0 0 0,-21 21 15,0 0 1,0 0-16,0 21 0,-22 0 0,22 0 16,0 1-16,-21-1 0,20 21 15,1-21-15,0 0 0,0 1 0,0-1 16,21 0-16,-21 0 0,21 0 0,0 0 15,0 1-15,0-1 0,0 0 16,21-21-16,0 0 0,0 0 16,0 0-16,0 0 0,1 0 15,-1 0-15,0 0 0,0-21 16,0 0-16,0-1 0,-21 1 0,22 0 16,-1 0-16,0 0 0,0-22 15,21 22-15,-20-21 0,-1 0 0,0-22 16,0 22-16,0-22 0,0 1 15,1-1-15,-1 1 0,0-1 0,0 1 0,0 20 16,-21-20-16,21 21 0,-21 20 16,22-20-16,-22 21 0,0 0 0,-22 42 31,1 0-31,0 21 0,0-20 0,0 20 16,0 0-16,-1 22 0,1-22 15,0 22-15,0-1 0,0-21 0,21 22 16,0-1-16,-21-20 0,21-1 0,0 22 15,0-22-15,0 0 0,0-21 0,0 22 16,0-1-16,0-21 0,0 0 16,21 1-16,-21-1 0,21 0 0,0-21 15,-21 21-15,21-21 0,0 0 0,22 0 16,-22 0-16,0 0 0,0 0 0,0 0 16,1 0-16,-1-21 0,0 0 15,0 21-15,0-21 0,-21-1 16,21 1-16,-21 0 0,0 0 15,0 0-15,0 0 0,0-1 0,0 1 16,0 0-16</inkml:trace>
  <inkml:trace contextRef="#ctx0" brushRef="#br0" timeOffset="209227.8">18309 9694 0,'0'0'0,"-21"0"0,-21 0 0,20 0 16,44 0 46</inkml:trace>
  <inkml:trace contextRef="#ctx0" brushRef="#br0" timeOffset="211544.47">20891 9716 0,'22'0'16,"-1"0"-16,-21 21 15,0 0 1,0 0-16,0 21 0,0-20 0,0-1 15,0 21-15,0-21 0,0 0 16,0 22-16,0-22 0,0 0 0,0 0 16,0 0-16,-21 1 0,21-1 15,-22 0-15,22 0 0,0-42 47,0 0-47,22 0 16,-1-1-16,0 1 0,-21-21 15,21 21-15,0-22 0,0 22 0,-21-21 16,22 0-16,-1 20 0,0 1 0,0-21 16,0 21-16,0 21 0,1 0 15,-1 0-15,-21 21 16,21 0-16,-21 0 0,0 22 16,0-22-16,21 21 0,-21-21 15,0 22-15,21-22 0,-21 21 0,0-21 16,0 0-16,21 22 0,1-22 0,-1 0 15,0 0-15,21 0 0,-21-21 16,1 0-16,20 0 0,-21 0 0,21 0 16,1 0-16,-1 0 0,0 0 0,1 0 15,-1-21-15,0 0 0,1 21 0,-1-21 16,-21 0-16,22 0 0,-22-1 16,-21-20-16,21 21 0,-21-21 15,0 20-15,0-20 0,0 0 0,0-1 0,0 22 16,0-21-16,-21 21 0,0-22 15,-1 22-15,-20 21 0,21 0 0,-21 0 16,20 0-16,-20 0 0,21 0 0,-21 21 16,20 1-16,1 20 0,-21-21 15,21 21-15,0 1 0,21-1 0,-22-21 16,22 22-16,-21-1 0,21-21 0,0 0 16,0 22-16,0-22 0,0 0 0,21 0 15,1-21-15,-1 21 0,0-21 0,0 0 16,0 0-16,22 0 0,-22 0 0,0 0 15,21 0-15,-21 0 0,1-21 16,20 0-16,-21 21 0,0-21 0,0 0 16,1-1-16,-1 1 0,0 0 15,-21-21-15,21 21 0,0-1 0,-21 1 16,0 0-16,0 0 0,21 0 0,-21 0 16,0 42-1,0 0-15,0 0 16,0 0-16,0 0 0,0 1 0,0 20 15,0-21-15,0 0 0,0 0 0,0 1 16,0-1-16,0 0 0,22-21 16,-1 21-16,0-21 0,0 0 15,21 0-15,-20 0 0,-1 0 16,0-21-16,21 21 0,-21-21 0,22 0 16,-22 21-16,0-22 0,0 1 15,0 0-15,1-21 0,-1 21 16,0-1-16,-21-20 0,0 21 0,21 0 15,-21-22-15,0 22 0,0 0 16,0 0-16,0 42 16,-21 0-16,21 0 15,0 1-15,-21-1 0,0 21 16,21-21-16,-22 0 0,22 1 0,0-1 16,-21 21-16,21-21 0,0 0 0,-21 1 15,21-1-15,0 0 0,0 0 16,0 0-16,0-42 47,0 0-47,21 21 0,-21-21 15,21 0-15,1-1 0,-22 1 16,21 0-16,0 0 0,0-21 0,0 20 16,0-20-16,1 21 0,20-21 0,-21 20 15,0-20-15,0 21 0,1 21 0,-1-21 16,0 21-16,0 0 0,0 21 15,-21 0-15,0 0 16,21 0-16,-21 1 0,0 20 0,0-21 16,0 0-16,22 22 0,-22-22 15,0 0-15,0 0 0,21 0 0,-21 0 16,0 1-16,21-1 0,-21 0 0,0 0 16,21-21 15,0 0-16,-21-21-15,21 0 0,1 0 16,-1-1-16,0 1 0,0 0 16,-21 0-16,42-21 0,-20 20 0,-1-20 0,0 21 15,21-21-15,-21 20 0,1 1 16,-1 0-16,0 0 0,0 21 0,0 0 16,0 0-16,1 0 15,-22 21 1,0 0-16,0 0 0,0 1 0,0-1 15,0 0-15,0 0 0,0 0 0,0 0 16,0 1-16,0-1 0,0 0 0,0 0 16,0 0-16,21 0 0,0-21 15,-21 22-15,21-22 0,0 0 16,0 0-16,1 0 0,-1 0 0,0 0 16,0 0-16,0 0 0,0 0 0,1 0 15,20 0-15,-21-22 0,0 22 16,0-21-16,1 0 0,-1 0 0,0 0 15,0 0-15,-21-1 0,21-20 0,0 21 16,-21-21-16,22 20 0,-22-20 16,0 21-16,0 0 0,0 0 0,0-1 15,0 1-15,-22 42 16,22 1-16,-21-1 16,0 0-16,0 0 0,21 0 0,-21 0 15,0 22-15,-1-22 0,22 0 16,0 0-16,0 0 0,-21 1 0,21 20 15,0-21-15,0 0 0,0 0 16,0 1-16,0-1 0,21-21 16,1 0-16,-1 0 15,0 0-15,21 0 0,-21 0 0,22 0 16,-22 0-16,21 0 0,1 0 0,-22-21 16,21 21-16,0-22 0,1 22 15,-22-21-15,21 0 0,-21 0 0,1 0 16,-1-22-16,0 22 0,0 0 0,-21-21 15,0-1-15,0 22 0,21 0 0,-21 0 16,0 0-16,0 0 0,-21 21 16,0 0-1,21 21 1,-21 0-16,21 0 0,0 0 0,0 0 0,0 22 16,0-22-16,0 0 0,0 0 15,0 0-15,0 22 0,0-22 0,0 0 16,0 0-16,0 0 0,0 1 15,0-1-15,0 0 0,0 0 16,-21-21 0,21 21-16,-22-21 15,1 0-15,0 0 16,0 0 0,0 0-1,21-21-15,0 0 31,0 0-15,0 0-16,0-1 0,0 1 16</inkml:trace>
  <inkml:trace contextRef="#ctx0" brushRef="#br0" timeOffset="211999.84">24278 9081 0,'0'0'0,"0"-22"0,0 1 0,0 0 16,0 0 0,21 21-16,0 0 15,1 0-15,-1 0 0,0 0 16,0 0-16,0 21 0,-21 0 0,21 0 15,1 1-15,-1-1 0,0 21 0,0-21 16,0 22-16,-21-1 0,21 0 0,1 1 16,-1 20-16,-21-21 0,21 22 15,-21-1-15,21 22 0,-21-21 16,0-1-16,0-21 0,0 22 0,-21-1 16,0-20-16,0-1 0,-22 22 0,22-22 0,-21-21 15,-1 21-15,1 1 0,0-22 16,-1 21-16,1-21 0,0 1 0,-1-1 15,1 0-15,0 0 0,21 0 0,-22 0 16,22-21-16,0 22 0,0-1 16,0-21-16,21 21 0,21-42 62,0 21-46</inkml:trace>
  <inkml:trace contextRef="#ctx0" brushRef="#br0" timeOffset="212177.74">24003 10520 0,'0'21'16,"-21"-21"15,21-21 32,-21 21-63</inkml:trace>
  <inkml:trace contextRef="#ctx0" brushRef="#br0" timeOffset="213784.36">1736 12277 0,'-22'0'0,"1"-21"16,21-1 0,0 1-16,0 0 15,0 0 1,0 0-16,0 0 16,21-1-16,1 22 15,-1-21-15,0 21 0,0-21 0,0 21 16,0 0-16,1-21 0,-1 21 15,0 0-15,21 0 0,-21 0 0,1 0 16,-1 0-16,0 21 0,0 0 0,-21 0 16,21 22-16,-21-22 0,0 21 15,0-21-15,0 22 0,0-1 0,-21 0 16,21-20-16,-21 20 0,0-21 16,0 21-16,-22-20 0,22-1 15,0 21-15,0-21 0,0-21 0,-1 21 16,22 1-16,-21-22 0,0 21 15,21-42 17,0-1-32,0 1 15,0 0 1,21 0-16,0 0 16,1 21-16,-1 0 0,0 0 15,0 0-15,0 0 16,0 0-16,1 0 0,-1 21 0,0 0 15,21 0-15,-21-21 16,-21 21-16,22 1 0,-22 20 0,21-21 16,-21 0-16,0 22 0,0-22 0,0 0 15,-21 21-15,-1-21 0,1 1 16,0-1-16,0 0 0,-21 0 0,20 0 16,-20 0-16,21 1 0,-21-22 15,20 0-15,1 21 0,-21-21 0,21 0 16,0 0-16,-1 0 0,1 0 15,0 0-15,0-21 0,0 21 0,0-22 16,-1 1-16,1 0 0,21 0 0,-21 21 16,21-21-16,-21 0 15,0-1-15,21 1 0,0 0 16,0 0 31,21 21-47,0 0 0,0 0 15,0 0-15,1 0 0,-1 0 16,0-21-16,0 21 0</inkml:trace>
  <inkml:trace contextRef="#ctx0" brushRef="#br0" timeOffset="214111.86">2857 12700 0,'0'0'0,"0"21"0,0 0 16,0 1-1,0-44 32,22 1-47,-22 0 16,21 21-16,-21-21 0,0 0 15,0 0 1,-21 21 0,-1 0-16,1 0 0,0 0 31,21 21-15,21-21-1</inkml:trace>
  <inkml:trace contextRef="#ctx0" brushRef="#br0" timeOffset="-214503.72">4276 13123 0,'0'-21'47,"0"0"-31,0 0-16,0 0 0,21 0 0,0-1 15,0 1-15,0-21 0,0 21 0,1-22 16,-1 1-16,0 0 0,0-1 16,21 1-16,-20-21 0,20 20 0,-21-20 15,21-1-15,-20 1 0,20-1 16,-21 1-16,0-1 0,22 1 0,-22-1 16,0 22-16,-21-22 0,0 22 0,21 21 15,-21 0-15,0 0 0,0-1 16,0 1-16,-21 21 15,0 21-15,0 1 0,-1 20 16,1-21-16,0 21 0,-21 22 16,21-22-16,-1 22 0,1-22 0,0 22 15,0-1-15,0 1 0,0-1 0,21 1 16,0-22-16,-22 21 0,22 1 16,0-22-16,0 22 0,0-22 0,0 0 15,0 1-15,22-22 0,-22 21 0,21-21 16,0 1-16,0-22 0,0 0 15,0 21-15,1-21 0,-1 0 0,21 0 16,-21-21-16,0-1 0,22 1 0,-22 0 16,0 0-16,21 0 0,-20-22 15,20 1-15,-21 21 0,0-21 0,0-1 16,1 22-16,-1-21 0,-21 21 16,0-1-16,0 1 0,21 0 15,-21 42 1,0 0-1,0 1-15,-21-1 0,21 0 16,-21 21-16,21-21 0,0 1 0,0-1 16,0 0-16,0 0 0,0 0 0,-22 0 15,22 1-15,0-1 16,22-42 15,-22-1-31,21 1 0,-21 0 0</inkml:trace>
  <inkml:trace contextRef="#ctx0" brushRef="#br0" timeOffset="-214223.43">5228 12361 0,'0'0'15,"0"-21"-15,0 0 0,0 0 0,21 21 63,0 0-48,-21-21-15,22 21 0,-22-21 16,-22 21 15,1 0-31,0 0 16,0 21 0,21 0-16,-21-21 15,21 21-15,0 0 0,0 0 16,21 1-16,0-22 0,-21 21 15,21-21-15,0 21 0</inkml:trace>
  <inkml:trace contextRef="#ctx0" brushRef="#br0" timeOffset="-213772.69">5524 12827 0,'0'21'0,"22"-21"31,-1 0-31,0-21 16,0 21-16,0-21 0,0 0 0,1 0 15,-1-1-15,21 1 0,-21 0 16,22 0-16,-22-21 0,21 20 0,-21-20 16,22 0-16,-22 21 0,21-22 0,-21-20 15,0 20-15,1-20 16,-1 21-16,0-22 0,0 22 0,-21-22 15,0 22-15,0 21 0,0-22 0,0 22 16,0 0-16,0 0 0,-21 21 16,0 21-16,0 0 15,-1 22-15,1-1 0,0 0 0,0 1 16,0-1-16,0 21 0,-1-20 0,1 20 16,0-20-16,21 20 0,-21-21 15,0 22-15,21-22 0,0 22 0,0-22 16,0 0-16,0 1 0,0-1 0,0 0 15,0-20-15,0 20 0,0-21 16,0 0-16,21 0 16,0-21-16,0 0 0,0 0 15,1 0-15,-1 0 0,0 0 0,0-21 16,0 0-16,-21 0 0,21 0 16,-21 0-16,22-1 0,-22-20 0</inkml:trace>
  <inkml:trace contextRef="#ctx0" brushRef="#br0" timeOffset="-213584.28">5757 12615 0,'0'0'0,"-21"0"0,21-21 16,21 21-16,0 0 16,22 0-16,-22-21 0,0 21 0,21 0 15,-20-21-15,20 21 16,-21-21-16,21 21 0,1 0 0,-22-21 15,0 21-15,21 0 0,-20 0 0,-1-22 16,0 22-16</inkml:trace>
  <inkml:trace contextRef="#ctx0" brushRef="#br0" timeOffset="-211628.6">6202 12806 0,'0'0'0,"0"42"0,0-21 0,0 1 15,0-1-15,0 0 0,0 0 16,0 0-16,21-21 16,0 0-16,0 0 15,0 0-15,22 0 16,-22 0-16,0 0 0,0-21 0,22 0 16,-22 0-16,21 0 0,0-1 0,-20 1 15,20 0-15,-21-21 0,0 21 0,0-1 16,1-20-16,-22 21 0,0 0 15,0-22-15,0 22 0,0 0 16,0 0-16,-22 21 16,1 0-16,0 0 15,0 0 1,21 21-16,-21 0 0,21 0 0,-21-21 16,-1 43-16,22-22 0,-21 0 0,21 0 15,0 0-15,-21 22 0,21-22 0,0 0 16,0 0-16,0 0 0,0 1 15,0-1-15,0 0 0,0 0 0,21 0 16,0-21-16,1 0 0,-1 0 16,21 0-16,-21 0 0,0 0 15,22 0-15,-22 0 0,21-21 0,1 0 16,-1 0-16,0 0 0,1-1 16,-1 1-16,-21 0 0,21 0 0,-20-21 15,-1 20-15,0-20 0,0 21 16,-21 0-16,0 0 0,0-1 0,0 1 15,0 0-15,-21 21 16,0 0-16,0 0 0,-1 0 0,1 0 16,0 21-16,21 0 15,0 1-15,0-1 0,0 0 16,0 0-16,21 0 0,0 0 0,1 1 16,-1-1-16,0 0 0,0 0 0,21 0 15,-20 0-15,-1 1 0,0-1 16,0 0-16,0 0 0,0 0 15,1-21-15,-1 21 0,-21 1 0,21-22 16,0 0-16,0 21 16,0-21-1,1 0-15,-1 0 0,-21-21 0,21 21 16,0-22-16,0 1 0,0 0 0,1 0 16,20 0-16,-21 0 0,0-1 0,22-20 15,-22 0-15,21 21 0,0-22 16,-20 22-16,20-21 0,0 21 0,-21-1 15,1 1-15,20 0 0,-21 21 0,0 0 16,0 0-16,1 0 0,-1 0 16,0 0-16,0 0 15,-21 21-15,0 0 16,0 1-16,0-1 0,0 0 16,0 0-16,0 0 0,0 0 15,0-42 48,21 0-63,-21 0 15,0 0-15,0 0 0,0-1 16,0 1-16,0 0 0,0 0 16,-21 21-16,0 0 0,0 0 15,0 0-15,-1 0 16,1 0-16,-21 0 0,21 21 15,0-21-15,-1 21 0,1 0 0,0 1 16,0 20-16,0-21 0,0 0 16,-1 22-16,1-22 0,21 21 0,-21-21 15,21 0-15,0 22 0,0-22 0,0 0 16,0 0-16,21 0 0,0 1 16,1-22-16,-1 0 0,0 0 15,0 0-15,0 0 0,0 0 16,1 0-16,-1 0 0,0-22 15,0 1-15,0 21 0,-21-21 0,21 0 16,-21 0-16,22-22 0,-22 22 16,21-21-16,0 21 0,-21-22 0,0 1 15,21 21-15,0-21 0,-21 20 0,21 1 16,-21 0-16,0 0 0,0 0 0,0 42 31,0 0-15,0 0-16,-21 0 0,21 22 15,0-22-15,0 0 0,-21 21 0,21-20 16,0-1-16,0 21 0,0-21 16,0 0-16,0 1 0,0-1 0,0 0 15,0 0-15,21 0 0,0-21 16,1 21-16,-1-21 0,0 0 16,0 0-16,0 0 0,0 0 15,1 0-15,20 0 0,-21 0 0,0 0 16,0-21-16,1 0 0,-1 0 0,0 0 15,0 0-15,0-22 0,0 22 16,1-21-16,-1-1 0,0 1 0,0 0 16,0-1-16,-21-20 0,21 21 0,1-1 15,-1-20-15,0 20 0,-21 1 16,21 0-16,-21-1 0,21 22 0,-21 0 16,0 0-16,0 0 0,-21 21 31,0 21-31,0 0 0,21 0 15,-21 0-15,-1 22 0,1-22 0,21 21 16,-21-21-16,0 22 0,0-22 16,21 21-16,-21 1 0,-1-22 0,22 21 15,0 0-15,-21 1 0,21-22 0,-21 21 16,21 1-16,0-1 0,0-21 0,0 21 16,0-20-16,0-1 0,0 21 15,21-21-15,0 0 0,1-21 0,-1 22 16,-21-1-16,42-21 0,-21 0 15,0 0-15,1 0 0,20 0 0,-21 0 16,21 0-16,-20 0 0,20 0 16,0-21-16,-21-1 0,22 1 0,-1 0 15,0 0-15,1 0 0,-22-22 0,21 22 16,-21-21-16,22 0 0,-22 20 16,0-20-16,0 21 0,0 0 0,-21 0 15,0-1-15,0 1 0,0 0 16,-21 21-16,0 0 0,0 0 15,0 0-15,0 0 0,-1 21 16,1 0-16,21 1 16,0-1-16,0 0 0,0 0 15,0 0-15,0 0 0,21 1 0,1-1 16,-1 0-16,0 0 0,21 0 16,-21 0-16,1 1 0,-1-22 0,0 21 15,0 0-15,-21 0 0,0 0 16,0 0-16,-21 1 15,0-22 1,0 0-16,-1 0 0,1 0 0,0 0 16,0 0-16,0 0 0,0 0 0,-1 0 15,1 0 1,0 0-16,0 0 16,0 0-1,0 0-15,-22 0 0,22 0 16</inkml:trace>
  <inkml:trace contextRef="#ctx0" brushRef="#br0" timeOffset="-210595.95">1333 14499 0,'0'0'0,"22"-42"15,-1 42 1,-21 21 0,0 0-16,0 0 0,0 22 15,0-22-15,0 21 0,0 1 16,0 20-16,0-21 0,0 1 0,0-1 16,0 0-16,-21 1 0,-1-1 15,1-21-15,0 22 0,0-22 0,0 21 16,0-21-16,-1 0 15,22 1-15,-21-1 16,21-42 0,0-1-16,0 1 15,21 0-15,1 21 0,-1-21 16,0 0-16,0 0 0,21 21 0,-20-22 16,20 1-16,-21 21 0,21-21 15,1 21-15,-22 0 0,21-21 0,-21 21 16,22-21-16,-22 21 0,0-21 15,0 21-15,0-22 0,-21 1 16,0 0-16,22 0 0,-22 0 16,0 0-1,0-1-15,0 1 0,0 0 0,0 0 16,0 0-16,0 0 0,0-1 16,-22 22-1,22 22-15,-21-1 16,21 0-16,-21 21 0,0-21 0,21 22 15,0-22-15,-21 21 0,21 1 0,-21-22 16,21 21-16,-22 0 0,22-20 16,0 20-16,0-21 0,-21 0 0,21 22 15,0-22-15,-21 0 16,21 0-16,0 0 0,0 0 0,0 1 0,0-1 16,0 0-1,21-21 1,0 0-16,1-21 15,-1 0-15,0-1 0,0 1 16</inkml:trace>
  <inkml:trace contextRef="#ctx0" brushRef="#br0" timeOffset="-210396.55">2201 14859 0,'0'0'15,"21"-42"1,-21 21-16,0-1 0,0 1 15,0 0 17,22 21-1</inkml:trace>
  <inkml:trace contextRef="#ctx0" brushRef="#br0" timeOffset="-209556.72">4466 14351 0,'0'0'0,"0"-21"0,0 0 0,0 0 16,0-1-16,0 1 0,0 0 0,21 0 15,0 0-15,1 0 0,-1-1 16,21-20-16,-21 21 0,22 0 0,-1 0 16,0-22-16,1 22 0,-22-21 0,21-1 15,0 22-15,-20-21 0,-1 21 16,-21-22-16,0 22 0,0 0 15,0 0-15,0 0 0,-21 0 0,-1 21 16,1-22-16,-21 22 0,0 0 16,-1 0-16,-20 22 0,20-1 0,1 0 15,0 0-15,-1 0 0,1 22 0,21-22 16,0 21-16,0 0 0,21 1 16,0-22-16,0 21 0,0 1 0,21-1 15,0 0-15,21 22 0,-21-22 16,22 0-16,-1 22 0,0-22 0,1 22 15,-1-22-15,0 0 0,-20 1 0,20-1 16,-42 0-16,0-20 0,0 20 16,0-21-16,0 0 0,-21 0 15,0 1-15,-22-1 0,-20 0 0,20-21 16,-20 0-16,-1 0 0,1 0 0,-1 0 16,22 0-16,-21 0 0,20-21 15,-20 0-15,20-22 0,22 22 0,-21-21 16,21-1-16,0 1 0,-1-21 0,22-1 15,0 1-15,0-1 0,0 22 16,0-22-16,22 22 0,-22 0 0,21-1 16,0 1-16,0 21 0,0 21 0,0 0 15,22 0-15,-22 21 16,0 0-16,0 0 0,0 22 0,1-22 16,-1 21-16,-21 0 0,21 1 0,-21 20 15,21-20-15,-21-22 0,0 21 16,21 0-16,-21-20 0,0 20 0,0-21 15,21 0-15,-21 0 0,22 1 0,-22-1 16,21-21-16,0 0 16,0 0-16,0 0 0,0 0 15,22-21-15,-22-1 0</inkml:trace>
  <inkml:trace contextRef="#ctx0" brushRef="#br0" timeOffset="-209166.94">5038 14393 0,'0'0'0,"0"22"0,0-1 16,21-21-1,0 0-15,0 0 16,0 0-16,0 0 0,1 0 16,-1-21-16,0 21 0,0-22 15,21 1-15,-20 0 0,20 0 0,0 0 16,-21 0-16,1-1 0,-1-20 0,0 21 15,-21 0-15,21 0 0,-21-1 16,0 1-16,0 0 0,-21 0 0,0 21 16,0 0-16,-1 0 0,-20 0 15,21 0-15,-21 21 0,20 0 0,-20 0 16,21 1-16,0 20 0,0 0 16,-1 1-16,1-1 0,0 0 0,21 1 15,0-1-15,0 0 0,0 1 0,0-22 16,0 21-16,21-21 0,0 0 15,1 1-15,20-1 0,-21-21 0,21 0 16,1 0-16,-1 0 0,22 0 0,-22 0 16,21 0-16,-20 0 0,20-21 15,-20-1-15,20-20 0,1 21 0,-22-21 16,21 20-16</inkml:trace>
  <inkml:trace contextRef="#ctx0" brushRef="#br0" timeOffset="-208872.59">6329 13737 0,'0'0'0,"0"-42"0,0 0 16,0-1-16,0 22 0,0 0 0,-21 21 16,-1 0-16,22 21 0,-21 0 15,0 22-15,0-1 0,0 21 0,-22 1 16,22-1-16,0 1 0,0-1 0,-21 22 16,20-21-16,-20 20 0,21 1 15,-21 0-15,20-1 0,-20 1 16,21 0-16,0-1 0,21 1 0,-21-22 15,21 22-15,0 0 0,0-1 0,0 1 16,0 0-16,0-22 0,0 22 16,0-22-16,0 1 0,0-22 0,0 22 15,0-22-15,0 0 0,0-20 0,0 20 16,0-21-16,0-42 16,21 0-16,-21 0 15,21-22-15,0 1 0,-21 0 16,21-1-16</inkml:trace>
  <inkml:trace contextRef="#ctx0" brushRef="#br0" timeOffset="-208564.26">5969 14584 0,'0'0'0,"0"-64"0,0 1 16,42-85-16,-42 127 16,21-22-16,1 22 0,-1-21 0,-21 21 15,21-1-15,0 1 0,21 0 16,-20 21-16,-1-21 0,21 21 0,0 0 15,-20 0-15,20 0 0,0 0 0,1 21 16,-22 0-16,0 0 0,0 1 16,0-1-16,-21 21 0,0-21 0,0 22 15,-21-22-15,0 21 0,-21-21 0,20 22 16,-20-22-16,0 0 0,-1 0 16,1 0-16,21 0 0,-21 1 15,-1-22-15,22 21 0,0-21 0,0 0 16,0 0-16,42 0 31,0-21-31,0-1 16,0 1-16,0 0 0,1 21 0,20-21 15</inkml:trace>
  <inkml:trace contextRef="#ctx0" brushRef="#br0" timeOffset="-207524.48">6477 14436 0,'21'21'16,"0"-21"-16,0 0 15,1 0-15,-1-21 16,0 0-16,21 21 0,-21-22 16,22 1-16,-22 0 0,21 0 0,1 0 15,-1-22-15,0 22 0,-21 0 0,22-21 16,-22 21-16,0-1 0,0-20 16,-21 21-16,0 0 0,0 0 15,0-1-15,-21 22 0,-21 0 16,21 0-16,-1 0 0,-20 22 0,21-1 15,0 0-15,-22 0 0,22 0 16,0 0-16,0 1 0,0 20 16,21-21-16,0 21 0,-21-20 0,21 20 15,0-21-15,0 21 0,0-20 0,0-1 16,21 0-16,0 0 0,0 0 16,0-21-16,0 0 0,1 0 0,20 0 15,-21 0-15,21 0 0,-20 0 0,20 0 16,-21-21-16,21 0 0,1 0 15,-1 0-15,0-1 0,1 1 0,-1-21 16,0 21-16,1-22 0,-1 22 0,-21-21 16,0 0-16,1 20 0,-22-20 0,0 21 15,0 0-15,0 0 0,0-1 16,-22 22-16,1 0 0,0 0 16,-21 0-16,21 0 0,-1 0 0,1 22 15,0-1-15,21 0 0,0 0 0,0 0 16,0 0-16,0 1 0,0-1 15,21 0-15,0 0 0,1 0 0,-1 0 16,0 1-16,0-1 0,0 0 0,0 0 16,-21 0-16,22 0 0,-22 1 0,21-22 15,-21 21-15,0 0 0,21-21 16,-21 21 0,21-21-16,0 0 15,0 0-15,1 0 0,-1 0 16,0 0-16,0 0 15,0 0-15,22-21 0,-22 21 0,21 0 16,-21-21-16,22 21 0,-1-21 0,0 21 16,1-22-16,-1 1 0,0 0 0,-21 0 15,22 0-15,-22 0 0,0-1 16,0-20-16,0 21 0,-21 0 0,22-22 16,-22 22-16,0-21 0,0 21 0,0 0 15,0-1-15,-22 1 0,1 0 16,0 21-16,0 0 0,0 0 0,-22 0 15,22 0-15,-21 21 0,21-21 0,0 21 16,-1 1-16,-20 20 0,21-21 0,0 0 16,0 22-16,21-22 15,0 21-15,0-21 0,0 0 0,0 22 16,0-22-16,0 0 0,0 0 0,21 0 16,0 1-16,0-22 0,0 0 0,0 21 15,1-21-15,-1 0 0,0 0 16,0 0-16,21-21 0,-20 21 0,-1-22 15,0 1-15,-21 0 0,21 0 0,0 0 16,0 0-16,-21-22 0,0 22 0,0-21 16,22 21-16,-22-22 0,21 22 15,-21 0-15,0-21 0,0 20 16,0 1-16,0 42 31,0 1-31,0-1 0,0 21 0,0-21 16,0 0-16,0 22 0,0-1 0,0-21 15,0 22-15,0-22 0,0 21 0,21-21 16,-21 0-16,21 22 0,0-22 16,0 0-16,-21 0 0,22-21 15,-1 0-15,0 0 0,0 0 16,0 0-16,0-21 0,1 0 0,-1 0 16,0 0-16</inkml:trace>
  <inkml:trace contextRef="#ctx0" brushRef="#br0" timeOffset="-206420.24">8890 13695 0,'0'-42'16,"0"84"-16,21-127 0,-21 64 0,0 0 15,0 0-15,0 0 0,-21 21 16,0 21-16,0 0 0,21 0 16,-22 21-16,1 1 0,21-1 15,0 0-15,-21 1 0,21-1 0,0 0 16,-21 1-16,21-1 0,0 0 0,0 1 15,0-1-15,0 0 0,0 1 0,0-1 16,0-21-16,0 22 0,21-22 16,-21 0-16,21 21 0,0-21 0,1 1 15,-1-1-15,0-21 16,0 0-16,0 0 0,0 0 0,1 0 16,-1 0-16,0-21 0,0-1 15,21 1-15,-20 0 0,-1 0 0,0 0 16,0 0-16,0-22 0,0 22 0,-21 0 15,0 0-15,22 0 0,-22-1 16,0 44 0,-22-22-1,22 21-15,0 0 0,-21 0 16,21 0-16,-21 0 0,21 1 0,0-1 16,0 0-16,0 0 0,0 0 0,0 0 15,0 1-15,21-22 16,0 21-16,1-21 0,-1 0 15,0 0-15,0 0 0,21 0 0,-20-21 16,-1-1-16,0 22 0,0-21 16,0 0-16,0 0 0,1 0 0,-1 0 15,-21-22-15,0 22 0,21-21 0,-21 21 16,0-22-16,0 1 0,0 0 16,0 20-16,0-20 0,0 21 0,0 0 15,-21 21-15,0 0 16,-1 0-16,1 21 0,0-21 15,0 21-15,0 21 0,21-20 16,0-1-16,-21 0 0,21 0 0,0 21 16,0-20-16,0-1 0,0 0 0,0 0 15,21 0-15,-21 0 0,21-21 16,0 0-16,0 0 0,0 0 16,1 0-16,-1 0 0,0 0 0,0 0 15,0-21-15,0 21 0,1-21 16,20 0-16,-21 0 0,0 21 0,0-21 15,22-1-15,-22-20 0,0 21 16,0 0-16,22 0 0,-22 21 0,0-22 16,0 22-16,0 0 0,-21 22 15,0-1 1,0 0-16,0 21 0,0-21 16,-21 1-16,21-1 0,0 21 0,0-21 15,0 0-15,0 22 0,0-22 0,0 0 16,0 0-16,21 0 0,0 1 15,1-22-15,-1 0 0,0 0 16,21 0-16,-21 0 0,22 0 0,-22 0 16,21 0-16,-21-22 0,22 22 0,-22-21 15,0 0-15,21 0 0,-20 0 16,-1 0-16,21-22 0,-21 22 0,0 0 16,1-21-16,-1-1 0,0 22 15,0-21-15,-21 21 0,0-1 0,0 1 16,0 0-16,0 0 0,-21 21 15,0 0 1,21 21-16,0 0 0,-21 0 0,21 1 16,-22-1-16,22 0 0,0 21 0,0-21 15,0 1-15,0-1 0,0 21 0,22-21 16,-22 22-16,21-22 0,-21 0 16,0 0-16,0 0 0,0 0 0,0 1 15,0-1-15,0 0 0,-21-21 47,-1 0-47,1-21 0,0 21 16,21-21-16,-21 21 0,0-22 0,-22 22 15,22-21-15,0 21 0,-21-21 0,21 0 16,-22 0-16</inkml:trace>
  <inkml:trace contextRef="#ctx0" brushRef="#br0" timeOffset="-206152.39">8403 13780 0,'0'0'0,"21"-22"16,0 22-16,22 0 15,-22 0-15,21-21 0,22 21 16,-22 0-16,22 0 0,-1-21 0,1 0 15,-22 21-15,21 0 0,1 0 0,-1 0 16,-20 0-16,-1 0 0,0 0 16,1 0-16,-22 0 0,0 0 0,0 0 15,-21 21 1,0 0-16,-21-21 0,-21 21 16,-1 1-16,1-1 0</inkml:trace>
  <inkml:trace contextRef="#ctx0" brushRef="#br0" timeOffset="-205155.93">1545 15939 0,'21'0'31,"-21"-22"-31,21 22 0,1 0 16,-1 0-16,0 0 0,21-21 16,-21 21-16,22 0 0,-1 0 0,-21 0 15,22-21-15,-1 21 0,-21 0 16,21 0-16,-20 0 0,-1 0 16,0 0-16,-21-21 0,-21 21 31,0 0-31,-1 0 15,-20 0-15,21 0 0,0 0 16,0 0-16,-22 0 0,22 0 0,0 0 16,-21 0-16,20 21 0,1-21 15,-21 0-15,21 21 0,0 0 0,-1-21 16,-20 22-16,21-1 0,0-21 16,0 21-16,-1 0 0,1 0 0,0 0 15,0 1-15,0-22 0,0 21 16,-1 0-16,1 0 0,21 0 15,21-21 32,1-21-47,-1 21 0,0 0 16,21-21-16,-21 21 0,1 0 16,20 0-16,-21 0 0,21 0 0,-20 0 15,20 0-15,-21 0 0,0 0 16,22 0-16,-22 0 0,0 21 0,0 0 15,0 0-15,-21 1 0,0 20 0,21-21 16,-21 0-16,0 22 0,0-22 16,0 0-16,-21 21 0,0-21 15,0 1-15,0-1 0,0 0 16,-1 0-16,-20 0 0,0 0 0,21-21 16,-22 22-16,1-22 0,21 0 15,-22 0-15,22 0 0,0 0 0,0 0 16,0 0-16,0 0 0,-1-22 15,22 1-15,0 0 16,0 0 0,22 21-1,-1-21-15,0 21 0,0-21 0,0 21 16,0 0-16,1-22 16,-1 22-16</inkml:trace>
  <inkml:trace contextRef="#ctx0" brushRef="#br0" timeOffset="-204964.04">2117 16341 0,'0'0'15,"21"0"-15,0 0 0,0 0 16,-21-21-16,21-1 62,0 22-46,1-21-16</inkml:trace>
  <inkml:trace contextRef="#ctx0" brushRef="#br0" timeOffset="-202164.66">4487 15600 0,'0'0'0,"21"-21"0,1-22 0,20 22 15,-21-21-15,21 0 0,-20 20 0,-1-20 16,0 0-16,0-1 0,-21 22 15,0-21-15,0 21 0,0 0 0,-42-1 16,21 1-16,-1 21 0,-20 0 0,0 0 16,-1 0-16,-20 21 0,21 1 15,-22-1-15,22 21 0,-22 0 0,22 22 16,0-22-16,-1 22 0,1-1 16,21 1-16,0-1 0,-1 22 0,1-22 15,21 1-15,0-1 0,0 1 0,0-22 16,0 22-16,0-22 15,21 0-15,1 1 0,-1-22 0,0 21 16,0-21-16,0 1 0,22-22 0,-1 21 16,0-21-16,1 0 0,-1 0 15,0 0-15,1 0 0,20-21 0,-21-1 16,1 1-16,20 0 0,-20 0 0,-22 0 16,21 0-16,-21-22 0,0 22 15,1 0-15,-1-21 0,-21 20 0,0 1 16,0-21-16,0 21 0,0 0 15,0-1-15,-21 44 16,-1-1 0,22 0-16,0 21 0,0-21 15,-21 22-15,21-22 0,0 21 16,0 1-16,0-22 0,0 21 0,0-21 16,0 0-16,0 1 0,21-1 0,1 0 15,-1-21-15,0 0 0,0 0 16,21 0-16,1 0 0,-22 0 0,21 0 15,1-21-15,-22 21 0,21-21 0,-21-22 16,22 22-16,-22 0 0,0 0 16,0-22-16,-21 22 0,0-21 0,0 0 15,0 20-15,0-20 0,0 0 0,-21-1 16,0 22-16,0-21 16,-22 21-16,22 0 0,-21-1 0,21 22 15,-22 0-15,22 0 0,-21 0 0,-1 22 16,22-1-16,0 21 0,-21-21 15,21 22-15,21-1 0,0-21 0,-22 21 16,22 1-16,0-1 0,0 0 0,22-20 16,-1 20-16,0-21 0,21 0 15,-21 0-15,22-21 0,-1 22 0,0-22 16,1 0-16,-1 0 0,0 0 0,1 0 16,-1-22-16,22 1 0,-22 0 15,0 0-15,22 0 0,-22 0 0,0-1 16,1-20-16,-1 21 0,-21-21 0,0 20 15,1 1-15,-1 0 0,0 0 16,-21 0-16,0 42 31,0 0-31,0 0 0,-21 0 0,0 22 16,21-22-16,0 21 0,-22-21 16,22 1-16,-21 20 0,21-21 0,0 0 15,0 0-15,0 1 0,-21-1 16,21 0-16,0-42 31,0 0-31,0-1 16,0 1-16,0 0 0,21-21 15,-21 21-15,21-22 0,1 22 16,-22-21-16,21-1 0,0 1 0,0 21 16,0-21-16,0 20 0,1 1 0,-22 0 15,21 21-15,0 0 0,0 0 16,0 0-16,-21 21 0,21 0 0,-21 22 15,22-22-15,-22 21 0,0-21 0,0 22 16,0-1-16,21-21 0,-21 22 16,0-22-16,21 0 0,-21 0 0,0 0 15,0 0-15,21 1 0,0-22 16,0 0-16,1 0 0,-1 0 16,0 0-1,0 0-15,-21-22 0,21 1 0,0 0 16,1 0-16,-1 0 0,0 0 0,-21-22 15,21 22-15,0-21 0,0 21 16,1-22-16,-22 22 0,21-21 0,0 21 16,-21-1-16,0 1 0,0 42 31,0 1-31,0-1 16,0 21-16,0-21 0,0 0 0,0 22 15,0-22-15,0 0 0,0 21 0,0-20 16,0 20-16,21-21 15,0 0-15,0 0 0,1 1 0,20-1 16,-21-21-16,21 21 0,-20-21 0,20 0 16,0 0-16,1 0 0,-1 0 0,0 0 15,1 0-15,-1 0 0,0 0 16,-21-21-16,22 0 0,-1 21 0,-21-22 16,0 1-16,1-21 0,-1 21 0,0-22 15,-21 22-15,0-21 0,0 0 16,21-1-16,-21 22 0,0-21 0,0 21 15,0-1-15,0 1 0,0 42 32,0 22-32,-21-22 0,21 0 15,0 21-15,-21 1 0,0-22 0,21 21 16,-22-21-16,22 22 0,0-22 0,-21 0 16,21 0-16,0 0 0,0 1 15,0-1-15,0 0 0,0-42 47,21 0-47,-21-1 0,0 1 16,22 0-16,-22 0 0,21-21 0,0 20 15,-21-20-15,21 21 0,0-21 16,-21 20-16,0 1 0,21 0 16,1 0-16,-22 42 15,0 0 1,0 0-16,0 1 0,0-1 15,0 0-15,0 21 0,21-21 0,0 1 16,-21-1-16,21 0 0,-21 0 0,21 0 16,0 0-16,1-21 0,-1 22 0,0-22 15,0 0-15,0 0 0,0 0 16,1 0-16,-1 0 0,0 0 0,0-22 16,0 1-16,0 21 0,-21-21 0,22 0 15,-1 0-15,0-22 0,-21 22 16,21-21-16,0 21 0,0-22 0,1 1 15,-1 21-15,0-21 0,21 20 16,1 1-16,-22 0 0,0 0 0,0 21 16,0 0-16,0 0 0,1 0 15,-22 21-15,0 0 0,0 0 16,0 1-16,0-1 0,0 0 0,0 21 16,0-21-16,0 1 0,0 20 15,0-21-15,0 0 0,0 0 0,0 1 16,0-1-16,21 0 0,0 0 0,-21 0 15,21 0-15,43-21 16,-43 22-16,0-22 0,21 0 0,-21 0 16,22 0-16,-22 0 0,21 0 0,-21-22 15,22 1-15,-22 21 0,21-21 16,-21 0-16,1 0 0,-1 0 0,21-1 16,-42-20-16,21 21 0,-21-21 15,21-1-15,-21 22 0,0-21 0,0 21 16,0-22-16,0 22 0,0 0 0,-21 21 15,0 0-15,0 0 16,0 0-16,0 0 0,-1 21 0,1-21 16,21 42-16,-21-20 0,21-1 0,-21 0 15,21 21-15,0-21 0,0 1 16,0-1-16,0 21 0,0-21 16,21 0-16,0 1 0,0-1 0,-21 0 15,22-21-15,-1 21 0,0-21 0,21 0 16,-21 0-16,1 0 0,20 0 0,-21 0 15,21 0-15,-20 0 0,20-21 16,-21 0-16,21 21 0,-20-21 0,-1-1 16,0-20-16,-21 21 0,21-21 0,-21 20 15,21-20-15,-21 21 0,0-21 0,0 20 16,0 1-16,0 0 0,0 0 16,-21 42 15,0 0-31,21 0 0,-21 1 0,21-1 15,0 0-15,0 21 0,0-21 16,0 1-16,0-1 0,-21 0 0,21 0 16,0 0-16,0 0 0,0 1 15,0-44 17,21 1-32,-21 0 15,21 0-15,0-21 0,0 20 16,-21 1-16,21-21 0,1 0 15,-1 20-15,21-20 0,-21 21 0,0 0 16,1-22-16,-1 43 0,21-21 16,-21 21-16,0 0 0,1 0 15,-1 0-15,-21 21 0,0 22 16,0-22-16,21 21 0,-21-21 0,0 22 16,0-1-16,0 0 0,0-20 0,0 20 15,0 0-15,0-21 0,0 22 0,0-22 16,0 0-16,0 0 0,-21 0 15,21 1-15,-21-22 0,-1 0 32,1-22-32,21 1 15,0 0-15,0 0 0,0 0 16,0 0-16,0-1 0</inkml:trace>
  <inkml:trace contextRef="#ctx0" brushRef="#br0" timeOffset="-201879.31">9546 15261 0,'0'0'0,"0"21"16,0 1 0,0-1-16,0 0 0,-21 21 0,21 1 15,0-1-15,-21 0 0,21 1 16,0-1-16,0 0 0,0 1 15,0 20-15,0-21 0,0 1 0,0-1 16,0-21-16,0 22 0,0-1 0,0-21 16,0 21-16,0-20 0,0-1 0,0 0 15,0 0-15,0 0 16,0 0-16,21-21 16,0 0-16,-21-21 15,0 0-15,21 21 0,0-21 0</inkml:trace>
  <inkml:trace contextRef="#ctx0" brushRef="#br0" timeOffset="-201491.53">10033 15706 0,'0'0'0,"21"0"0,-21-21 0,21 21 0,-21-22 16,0 1-1,-21 21-15,0 0 0,0 0 16,0 0-16,-1 0 0,-20 0 0,21 21 15,0-21-15,0 22 0,-1-1 0,1-21 16,21 21-16,0 0 0,0 0 16,0 0-16,0 1 15,21-1-15,1-21 0,-1 21 16,0-21-16,0 0 0,0 21 0,0-21 16,1 21-16,-1-21 15,0 21-15,0-21 0,0 22 0,-21-1 16,21 0-16,-21 0 15,0 0-15,-21 0 16,0-21-16,0 22 0,0-22 0,0 21 16,-1-21-16,1 0 0,-21 21 0,21-21 15,0 21-15,-1-21 0,1 0 16,0 0-16,0 0 16,21-21-1,0 0-15,0 0 16,-21 21-16,21-22 0,0 1 0</inkml:trace>
  <inkml:trace contextRef="#ctx0" brushRef="#br0" timeOffset="-201243.16">9483 15431 0,'0'-22'16,"21"1"-16,0 0 0,0 21 15,21-21-15,-20 21 0,20 0 16,-21-21-16,21 21 0,1 0 0,-1 0 16,22 0-16,-22-21 0,0 21 0,1 0 15,-22 0-15,21 0 0,-21 0 16,0 0-16,1 0 0,-1 0 16,0 0-16,-42 0 15,0 0-15,-1 0 16,-20 0-16,0 0 0</inkml:trace>
  <inkml:trace contextRef="#ctx0" brushRef="#br0" timeOffset="-200259.36">1651 17103 0,'0'0'0,"21"0"0,0-21 15,-21-1-15,21 1 0,1 0 0,-22 0 16,0 0-16,21 0 0,-21-1 15,0 1-15,-21 21 16,-1 0 0,1 0-16,0 21 0,0 1 0,0-1 15,-22 0-15,22 21 0,0-21 16,0 22-16,0-1 0,0 0 0,-1 1 16,1-1-16,0 0 0,21 1 15,0-22-15,0 21 0,0 1 16,0-1-16,0-21 0,21 0 15,0 0-15,1 1 0,-1-1 0,21 0 16,-21-21-16,22 0 0,-1 0 16,0 0-16,-21 0 0,22 0 0,-1-21 15,-21 0-15,0 21 0,1-22 16,-1 1-16,-21 0 0,0 0 16,0 0-16,0 0 0,0-1 15,-21 1-15,-1 21 0,1-21 0,0 21 16,0 0-16,0 0 0,0 0 15,-1 0-15,1 0 0,0 21 0,0-21 16,0 21-16,0 1 0,-1-1 16,22 0-16,-21 0 0,21 0 15,0 0 1,21-21 0,1 0-16,-1 0 15,0-21-15,0 21 0</inkml:trace>
  <inkml:trace contextRef="#ctx0" brushRef="#br0" timeOffset="-199968.52">2328 17272 0,'0'0'0,"0"-21"62,0 0-46,0 0 15,21 21 16,1 0-16</inkml:trace>
  <inkml:trace contextRef="#ctx0" brushRef="#br0" timeOffset="-198624.19">4720 17187 0,'0'0'16,"21"-21"-16,-21 0 0,21 21 0,-21-21 16,0 0-16,22 0 0,-22-1 0,21 1 15,-21 0-15,0 0 0,21 0 0,-21 0 16,21-1-16,-21 1 15,0 42 17,-21 1-32,21 20 0,-21 0 15,0-21-15,-1 43 0,1-22 0,0 1 16,0 20-16,0-21 0,0 22 16,-1-1-16,1-20 0,0 20 0,0-20 15,0 20-15,21-21 0,-21 1 0,21-1 16,0-21-16,0 22 0,0-22 15,0 0-15,0 0 0,21-21 0,0 21 16,0-21-16,0 0 0,0 0 16,1 0-16,-1 0 0,21 0 0,-21-21 15,0 21-15,22-21 0,-22 0 16,0 0-16,0 21 0,0-22 16,1 1-16,-22-21 0,0 21 0,21 0 15,-21-1-15,0 1 0,0 0 16,0 0-16</inkml:trace>
  <inkml:trace contextRef="#ctx0" brushRef="#br0" timeOffset="-198404.32">4572 17463 0,'0'0'16,"-21"0"-16,42 0 31,0 0-31,0-22 15,22 22-15,-22 0 0,21 0 16,0 0-16,-20-21 0,20 21 0,-21 0 16,21 0-16,-20-21 0,-1 0 15,0 21-15,0 0 0,0 0 0,-21-21 16,0 0 0</inkml:trace>
  <inkml:trace contextRef="#ctx0" brushRef="#br0" timeOffset="-197744.47">5440 17378 0,'21'0'16,"-21"-21"-16,21 21 15,-21-21-15,21 21 94,-21 21-78</inkml:trace>
  <inkml:trace contextRef="#ctx0" brushRef="#br0" timeOffset="-196175.82">4995 17103 0,'0'0'0,"0"-21"0,0-22 16,0 22-16,-21 21 31,0 21-31,21 0 15,0 1-15,-21-1 0,0 21 16,21 0-16,-22 1 0,22-22 16,0 21-16,0 22 0,-21-22 0,21 0 15,0 22-15,-21-22 0,21 1 16,0 20-16,0-21 0,0 1 0,0-1 16,0-21-16,0 22 0,21-22 15,0 0-15,1 0 0,-22 0 0,21-21 16,0 0-16,0 21 0,0-21 0,0 0 15,1 0-15,-1 0 0,0-21 16,0 21-16,21-21 0,-20 0 0,-1-21 16,0 20-16,0 1 0,0-21 15,0 0-15,22-1 0,-43 1 0,21 0 16,-21-22-16,21 22 0,-21-1 16,0-20-16,0 21 0,0-1 15,-21 1-15,0-22 0,0 22 0,-1 0 16,1-1-16,0 1 0,0 0 15,0 21-15,-22-1 0,22 1 0,-21 21 16,21 0-16,-22 0 0,22 0 0,-21 21 16,21 1-16,0-1 0,-22 0 15,22 21-15,0 1 0,21-22 0,0 21 16,0 0-16,0 1 0,0-1 16,0 0-16,0 1 0,0-1 0,21 0 15,21 1-15,-20-1 0,-1-21 0,21 0 16,-21 22-16,22-22 15,-1-21-15,0 21 0,-21-21 0,22 0 16,20 0-16,-20 0 0,-1 0 16,21 0-16,-20-21 0,-1 0 0,22 0 15,-22-1-15,0 1 0,1-21 0,-1 21 16,0 0-16,-21-1 0,1-20 16,-1 21-16,-21 0 0,0 0 0,0-1 15,-21 22-15,-1 0 16,1 22-16,0-1 0,0 0 15,0 0-15,0 21 0,-1 1 0,1-1 16,0 22-16,21-22 0,-21 21 16,21 1-16,-21-1 0,21-20 15,0 20-15,0 1 0,0 20 0,0-20 16,-21-1-16,21 22 0,-22-21 16,1 20-16,21-20 0,-21-1 0,21-20 15,0 20-15,0-21 0,-21-20 16,21 20-16,0-21 0,0 0 0,0-42 31,0 0-31,0 0 0,21 0 16,-21-1-16,21-20 0,-21 0 0,21-22 15,-21 22-15,22-22 0,-1 1 0</inkml:trace>
  <inkml:trace contextRef="#ctx0" brushRef="#br0" timeOffset="-195875.99">5630 17632 0,'0'-42'15,"0"84"-15,0-127 0,0 64 0,-21-21 0,21 21 16,0-22-16,0 22 0,0 0 0,0 0 16,21 0-16,0-1 0,1 1 15,20 21-15,-21-21 0,0 21 0,22 0 16,-1 0-16,-21 0 0,21 0 16,1 21-16,-22 0 0,21 1 0,-21-1 15,1 0-15,-1 0 0,-21 21 0,0-20 16,0-1-16,0 21 15,0-21-15,-21 0 0,-1 1 0,-20 20 16,21-21-16,-21 0 0,-1 0 0,22-21 16,-21 22-16,-1-1 0,22-21 15,0 0-15,0 21 0,0-21 0,42-21 32,0 0-17,0 21-15,0-22 0,1 1 0,-1 0 16</inkml:trace>
  <inkml:trace contextRef="#ctx0" brushRef="#br0" timeOffset="-195252.55">6075 17590 0,'0'0'0,"21"0"0,21-22 16,-21 1-16,1 0 16,-1 21-16,0-21 15,0 21-15,0-21 0,0 0 0,1-1 16,-1 1-16,21 0 0,-21 0 0,0 0 15,1 0-15,-1-1 0,-21 1 16,0 0-16,0 0 0,0 0 0,-21 21 16,-1 0-1,1 0-15,0 0 0,0 0 16,0 21-16,0 0 0,-1 0 0,1 22 16,0-22-16,0 21 0,21-21 15,-21 22-15,21-22 0,0 21 0,0-21 16,0 0-16,0 1 0,21-1 0,0 0 15,0 0-15,0-21 0,1 0 16,-1 21-16,0-21 0,21 0 0,-21 0 16,1 0-16,-1-21 0,21 21 0,-21-21 15,0 0-15,1 0 0,-1-1 16,0 1-16,-21 0 0,21-21 0,-21 21 16,21-22-16,-21 22 0,21 0 15,1-21-15,-22 20 0,21 1 16,0 21-16,0-21 0,0 21 0,0 0 15,1 0-15,-1 21 16,0 0-16,-21 1 0,21-1 16,-21 0-16,0 21 0,0-21 0,0 22 15,0-22-15,0 21 0,0-21 16,0 22-16,0-22 0,0 0 0,0 0 16,0 0-16,0-42 31,0 0-16,0 0-15,0 0 0,0 0 16,0-22-16,21 22 16,0 0-16,-21-21 0,22 20 0,-1-20 15,-21 21-15,21 0 0,0 0 0,0-1 16,-21 1-16,21 21 0,1 0 16,-1 0-16,0 0 0,0 0 15,-21 21-15</inkml:trace>
  <inkml:trace contextRef="#ctx0" brushRef="#br0" timeOffset="-194768.82">7747 17441 0,'0'0'0,"0"-42"16,0 21-1,0 0-15,0 0 0,-21-1 0,0 1 16,-1 21-16,1 0 0,0 0 0,0 0 16,-21 0-16,20 0 0,-20 0 15,21 21-15,0 1 0,-22-1 0,22 0 16,0 0-16,0 21 0,0-20 0,21 20 16,0-21-16,-21 21 0,21-20 15,0 20-15,0-21 0,0 0 0,0 0 16,21 1-16,0-22 15,0 0-15,0 0 0,0 0 16,22 0-16,-22-22 0,0 22 0,21-21 16,-20 0-16,-1 0 0,0 0 0,0-22 15,0 22-15,0 0 0,-21-21 16,0 21-16,0-22 0,0 22 0,0 0 16,0 0-16,0 0 0,0 42 31,0 0-31,0 0 0,0 0 15,0 0-15,0 22 0,0-22 0,0 21 16,0-21-16,0 1 0,0 20 16,0-21-16,0 0 0,0 0 15,0 1-15,22-1 16,-1-21-16,0 0 16,0-21-16,0-1 0,0 1 15</inkml:trace>
  <inkml:trace contextRef="#ctx0" brushRef="#br0" timeOffset="-194508.67">8107 16933 0,'0'0'0,"21"-42"0,0-64 16,-21 85-16,0 63 31,0-20-31,0 20 0,0 0 16,-21 1-16,0-1 0,21 0 15,-21 1-15,21-1 0,-22 21 0,1-20 16,21-1-16,0 0 0,0 1 0,-21-22 16,21 21-16,0 1 0,0-22 15,0 0-15,0 0 0,0 0 0,0 0 16,0 1-16,21-22 16,0 0-16,1 0 15,-1-22-15,0 1 0</inkml:trace>
  <inkml:trace contextRef="#ctx0" brushRef="#br0" timeOffset="-194152.88">8403 17251 0,'0'21'15,"-21"0"1,0 0-16,21 1 16,-21-1-16,21 0 0,-22 21 0,22-21 15,0 1-15,0-1 0,0 0 16,0 0-16,0 0 0,0 0 0,0 1 15,22-22-15,-1 21 0,0-21 0,0 0 16,21 0-16,-20 0 0,20 0 16,0 0-16,1-21 0,-1 21 15,0-22-15,1 1 0,-22 0 0,21 21 16,-21-42-16,-21 21 0,0-1 0,0-20 16,0 21-16,0-21 0,0 20 15,0 1-15,-21 0 0,0 0 0,0 0 16,0 0-16,-1 21 0,1 0 0,0 0 15,-21 0-15,21 21 0,-1 0 16,1-21-16,-21 21 0,21 0 0,21 0 16,-21 1-16,21-1 0,0 0 15,0 0-15,21-21 16,0 0-16,21 0 0,-21 0 16,1 0-16</inkml:trace>
  <inkml:trace contextRef="#ctx0" brushRef="#br0" timeOffset="-193804.08">8953 17251 0,'0'0'0,"43"-42"16,-22 42-16,0-22 0,0 22 15,0 0-15,1-21 0,-1 21 0,0 0 16,0 0-16,21 0 0,1 0 0,-1 21 16,-21-21-16,22 22 0,-1-1 15,-21 0-15,21 0 0,-20 0 16,-22 22-16,0-22 0,0 0 0,0 21 0,0-21 15,0 22-15,0-22 16,0 0-16,-22 0 0,22 0 0,0 1 16,-21-22-16,21 21 0,-21-21 0,21-21 31,0-1-31,0 1 16,0 0-16,0 0 0,21 0 15,0 0-15,-21-22 0,22 22 16,-1 0-16,0-21 0,0 20 0,0-20 15,0 21-15,1 0 0,-1 0 16,0-1-16,0 1 0,0 0 0,0 21 16,1-21-16,-1 21 0,0 0 15,0 0-15,0 0 0,0 0 0</inkml:trace>
  <inkml:trace contextRef="#ctx0" brushRef="#br0" timeOffset="-193427.78">10202 17145 0,'0'0'0,"21"0"0,1 0 15,-1 0-15,-21-21 16,0 0-16,0 0 0,-21-1 16,-1 22-16,1 0 15,0 0-15,-21 0 0,21 0 16,-1 0-16,1 0 0,-21 22 16,21-1-16,21 0 0,-21 0 0,21 0 15,0 0-15,0 1 0,0-1 16,0 0-16,0 0 0,21 0 0,0 0 15,0 1-15,0-1 0,0 0 0,1-21 16,20 21-16,-21 0 0,21 0 16,-20-21-16,20 22 0,-21-1 0,0-21 15,0 21-15,1-21 0,-22 21 0,0 0 16,-22-21 0,1 21-16,-21-21 15,21 0-15,0 0 0,-1 0 0,-20 0 16,21 0-16,-21 0 15,20 0-15,1 0 0,0 0 0,0 0 16,0 0-16,0 0 0,-1 0 16,1 0-16,0-21 15,0 0-15,0 21 0,0-21 0</inkml:trace>
  <inkml:trace contextRef="#ctx0" brushRef="#br0" timeOffset="-193094.97">8234 17060 0,'21'0'15,"0"0"-15,21 0 0,-20-21 16,20 21-16,21-21 0,-20 0 0,20 21 15,1-21-15,20 0 0,-20 21 16,21-22-16,-1 22 0,1 0 0,0 0 16,-22-21-16,22 21 0,-43 0 0,22 0 15,-22 0-15,0-21 0,-21 21 16,1 0-16,-1 0 0,0 0 16,-21-21-1,-21 21 16,0 0-31,-1 0 0,1 0 16</inkml:trace>
  <inkml:trace contextRef="#ctx0" brushRef="#br0" timeOffset="-156678.43">13547 14372 0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1:47:31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952 995 0,'0'0'0,"0"-21"0,0 0 16,0-1-16,0 1 16,0 0-16,0 0 0,0 0 15,0 0-15,0-1 0,0 1 16,0 0-16,0 0 0,22 0 15,-22 0-15,0-1 0,21 1 0,-21 0 16,0 0-16,0 0 0,0 0 16,0-1-16,0 1 0,0 42 47,0 1-47,0-1 0,0 21 15,0-21-15,0 22 0,0 20 0,0-21 16,0 22-16,0-1 0,0 1 15,0-1-15,0 1 0,0-22 16,0 22-16,-21-1 0,-1 1 0,1-1 16,21 1-16,-21-22 0,0 22 15,21-22-15,0 0 0,-21 1 0,0-1 16,21-21-16,0 0 0,0 0 16,0 1-16,-22-1 0,22-42 31,0-1-31,0 1 15,22-21-15,-1 0 0,-21-1 0,21 1 16,0 0-16</inkml:trace>
  <inkml:trace contextRef="#ctx0" brushRef="#br0" timeOffset="447.74">1418 762 0,'0'0'0,"42"-21"0,1-43 16,-1 64-16,-21-21 0,0 0 15,1 0-15,-22 42 32,-43 0-32,22 0 0,-21 22 15,-1-22-15,1 21 0,0 1 16,-22-22-16,22 21 0,-22 0 0,1 1 16,21-1-16,-1 0 15,-20 1-15,42-22 0,-22 21 0,1-21 16,21 1-16,0-1 0,-1-21 15,1 21-15,21 0 0,0 0 32,21-21-17,1 21-15,-1-21 0,-21 22 0,21-22 16,0 21-16,0 0 0,-21 0 16,21 21-16,1-20 0,-1-1 0,-21 0 15,0 21-15,21-21 0,0 22 16,-21-22-16,0 0 0,21 0 0,0 22 15,1-22-15,-22 0 16,21-21-16,0 21 0,-21 0 0,21-21 16,0 0-16,0 0 0,1 0 15,-1 0-15,0-21 16,0 21-16,-21-21 0,0 0 16,0 0-16,21-1 0,-21-20 0,0 21 15</inkml:trace>
  <inkml:trace contextRef="#ctx0" brushRef="#br0" timeOffset="843.51">1333 1524 0,'0'0'0,"0"21"16,0 0 0,22-21 15,-1 0-31,0 0 0,21-21 15,-21 21-15,1-21 0,20 21 0,-21-21 16,21 0-16,-20 21 0,-1-21 16,0-1-16,-21 1 0,21 0 15,-21 0-15,-21 21 32,0 0-32,0 0 0,-1 0 0,-20 0 15,21 21-15,-21 0 0,20 0 16,-20 1-16,21-1 0,-21 0 0,20 0 15,1 0-15,0 22 0,21-22 16,0 0-16,0 0 0,0 21 0,0-20 16,0-1-16,0 0 0,0 0 15,21-21-15,0 0 0,1 0 16,20 0-16,-21 0 0,0 0 16,22 0-16,-1 0 0,-21 0 0,21-21 15,-20 21-15,-1-21 0,21 0 16,-21-1-16</inkml:trace>
  <inkml:trace contextRef="#ctx0" brushRef="#br0" timeOffset="1472.2">1968 1418 0,'0'0'0,"0"21"47,0 1-47,-21-1 16,0 0-16,21 0 0,0 0 0,0 0 15,-21 1-15,21 20 0,0-21 0,0 0 16,0 0-16,0 1 16,0-1-16,0 0 0,0 0 0,21-21 15,-21 21-15,21-21 0,0 0 16,1 0-16,-1 0 0,0 0 0,21 0 16,-21 0-16,22-21 0,-1 21 0,-21-21 15,22 0-15,-22 0 0,21-1 16,-21 1-16,0 0 0,1 0 0,-1 0 15,0 0-15,-21-1 0,0 1 0,21 0 16,-21 0-16,0 0 16,0 0-16,0 42 47,0 0-47,-21-21 0,21 42 0,0-21 15,-21 1-15,21 20 0,0 0 16,0 1-16,0-1 0,0 0 0,0 22 15,0-22-15,0 22 0,0-1 0,0 1 16,-21-22-16,21 21 0,0 1 16,0-1-16,0 1 0,-22 21 0,22-22 15,0 1-15,-21-1 0,0-21 16,0 22-16,0-22 0,0 1 0,-1-1 16,1 0-16,0 1 0,-21-22 0,21 0 15,-1 0-15,-20 0 16,21 0-16,0-21 0,-22 0 0,22 0 15,-21 0-15,0 0 0,-1-21 0,1 0 16,-22-21-16,22 21 0,0-22 16,-22 1-16,22 21 0,0-22 0,-1 1 15,1 0-15,21-1 0,0 22 16,21-21-16,0 21 0,0-22 0,0 22 16,0-21-16,21 21 0,21-22 0,-21 22 15,22-21-15,-1 0 0,0-1 16,1 22-16,-1-21 0</inkml:trace>
  <inkml:trace contextRef="#ctx0" brushRef="#br0" timeOffset="2151.84">2963 1376 0,'0'0'0,"-21"0"31,21 21-31,-21 0 0,21 0 0,0 1 16,0-1-16,-21 0 0,21 21 16,-21-21-16,21 22 0,-22-1 15,22-21-15,0 22 0,0-22 0,-21 0 16,21 0-16,0 0 0,-21 0 15,21 1-15,21-44 32,0 22-17,-21-21-15,0 0 0,22 0 0,-1 0 16,-21-22-16,0 22 0,21 0 0,0 0 16,-21 0-16,21 21 0,-21-21 15,21 21-15,1 0 16,-22 21-16,0 0 15,0 0-15,0 0 16,0 22-16,0-22 0,0 0 0,0 0 16,0 0-16,0 0 0,0 1 0,21-22 15,-21 21-15,21 0 0,0-21 16,0 0-16,0 0 0,1 0 16,-1 0-16,0 0 0,0 0 0,21 0 15,-20 0-15,-1-21 0,21 0 16,-21-1-16,22 1 0,-22 0 0,0 0 15,21-21-15,-21 20 0,1-20 16,-1 0-16,-21 21 0,0-22 0,0 1 16,0 21-16,0-22 0,0 22 15,-21 0-15,-1 0 0,1 0 0,0 21 16,-21-21-16,21 21 0,-1 0 16,-20 0-16,21 0 0,0 0 0,0 0 15,-1 21-15,1-21 0,21 21 16,0 0-16,-21 0 0,21 0 0,0 1 15,0-1-15,21 0 16,0 0-16,1-21 0,-1 0 16,0 0-16,0 0 0,21 0 0,-20 0 15</inkml:trace>
  <inkml:trace contextRef="#ctx0" brushRef="#br0" timeOffset="2606.58">3937 1334 0,'0'0'0,"0"-22"16,-21 22 0,0 0-16,-1 0 15,1 0-15,0 22 0,21-1 16,-21 0-16,21 0 0,-21 0 0,0 22 16,21-22-16,-22 0 0,22 21 15,-21-21-15,21 22 0,-21-22 0,21 0 16,0 21-16,0-20 0,0-1 0,0 0 15,0 0-15,21 0 0,0-21 16,-21 21-16,22-21 0,-1 0 16,0 0-16,0 0 0,0 0 0,0 0 15,22 0-15,-22 0 0,0-21 0,0 0 16,22 0-16,-22 0 0,0 0 16,0-1-16,0-20 0,0 21 0,1-21 15,-1 20-15,-21-20 0,0 0 0,0 21 16,0-1-16,0-20 0,0 21 15,-21 0-15,-1 21 0,1-21 16,-21 21-16,21-22 0,0 22 0,-22 0 16,22 0-16,0 0 0,-21 0 15,20 22-15,1-22 0,0 21 0,-21-21 16,21 21-16,21 0 0,-22-21 0,1 21 16,21 0-16,0 1 15,0-1-15,21-21 16,1 0-16,-1 0 0,0 0 15</inkml:trace>
  <inkml:trace contextRef="#ctx0" brushRef="#br0" timeOffset="3058.32">4276 1376 0,'0'0'0,"0"-21"0,0 0 16,0-1-16,0 1 16,21 21-16,0 0 15,21 0-15,-21 0 0,1 0 16,-1 21-16,21 1 0,-21-22 0,22 21 16,-22 0-16,0 0 0,0 21 0,0-20 15,-21-1-15,0 0 16,0 0-16,0 21 0,0-20 0,0-1 15,0 0-15,0 0 0,0 0 0,-21 0 16,21 1-16,-21-22 0,0 21 16,0-21-1,21-21 1,0-1-16,0 1 0,0 0 16,0 0-16,21 0 0,0 0 0,-21-22 15,21 22-15,0-21 0,0 21 0,1-1 16,-1-20-16,-21 21 0,21 0 15,0 0-15,0-1 0,0 1 0,1 0 16,-1 21-16,0-21 0,0 21 16,0 0-16,0 0 0,1 0 15,-1 0-15,0 0 16,0 0-16</inkml:trace>
  <inkml:trace contextRef="#ctx0" brushRef="#br0" timeOffset="3719.94">5503 1461 0,'0'0'0,"0"-22"0,21 1 0,-21 0 16,0 0-16,0 0 15,0 0-15,0-1 0,-21 1 0,0 21 16,0-21-16,0 21 0,0-21 16,-1 21-16,1 0 0,0 0 15,0 0-15,0 0 0,0 21 0,-1 0 16,1 0-16,0 1 0,-21-1 0,21 21 16,-1-21-16,1 0 0,0 22 15,0-22-15,21 21 0,0-21 0,0 1 16,0 20-16,0-21 0,0 0 15,0 0-15,0 1 0,21-1 0,0-21 16,0 21-16,1-21 0,20 0 16,-21 0-16,0 0 0,22 0 0,-22 0 15,21-21-15,-21 0 0,22-1 0,-1 1 16,-21 0-16,0 0 0,22-21 16,-22 20-16,21-20 0,-21 0 0,0-22 15,22 22-15,-22 0 0,0-22 0,0 1 16,0-1-16,1 1 0,-22-1 15,21-21-15,-21 43 0,0-21 0,21-1 16,-21 22-16,0-1 0,0 22 0,0-21 16,0 21-16,0 0 15,0-1-15,-21 22 16,0 22-16,21-1 0,0 0 16,-22 0-16,1 21 0,21 1 15,-21-1-15,0 22 0,21-1 0,0 1 16,0-1-16,-21 1 0,21-22 0,-21 21 15,21 1-15,0-22 0,0 1 16,0-1-16,0 0 0,0 1 0,0-1 16,0 0-16,0-21 0,0 22 0,0-22 15,0 0-15,0 0 0,0 0 16,0 1-16,21-1 0,0-21 16,0 0-1,0 0-15,0 0 0,1-21 16,-1-1-16</inkml:trace>
  <inkml:trace contextRef="#ctx0" brushRef="#br0" timeOffset="4239.64">6477 1334 0,'0'0'0,"21"-22"0,0 1 0,0 21 0,1-21 0,-22 0 15,0 0-15,0 0 16,0-1-16,-22 22 16,1 0-1,0 0-15,0 0 0,0 0 0,0 22 16,-22-22-16,22 21 0,0 0 16,0 0-16,-22 0 0,22 0 0,0 1 15,0-1-15,0 0 0,0 0 0,21 0 16,0 0-16,0 1 0,0-1 15,0 0-15,0 0 16,21-21-16,0 0 0,0 21 16,0-21-16,0 0 0,22 0 15,-22 0-15,0 0 0,0 21 16,0-21-16,1 22 0,-1-22 0,0 21 16,0-21-16,-21 21 0,0 0 15,0 0-15,0 0 16,0 1-16,-21-1 15,0-21-15,0 0 0,-1 0 0,1 21 16,0-21-16,0 21 0,0-21 0,0 0 16,-1 0-16,1 0 0,0 0 15,0 0-15,0 0 0,0 0 16,-1 0-16,1 0 16,0 0 15,0 0-16,0 0-15</inkml:trace>
  <inkml:trace contextRef="#ctx0" brushRef="#br0" timeOffset="4907.26">1609 2032 0,'0'0'0,"-22"0"15,22-21-15,22 21 31,-1 0-15,0 0-16,21 0 0,-21 0 16,22 0-16,-22 0 0,21 0 15,1 0-15,20 0 0,-21 0 16,22 0-16,-1 0 0,22 0 16,0 0-16,21 0 0,-1 0 0,1 0 15,0 21-15,0-21 0,21 0 0,0 0 16,0 0-16,0 21 0,21-21 0,0 0 15,-21 0-15,21 21 0,1-21 16,-1 0-16,0 0 0,-21 0 0,21 0 16,0 22-16,-21-22 0,-21 0 0,21 0 15,-21 0-15,0 0 0,-22 0 16,1 0-16,0 0 0,-1 0 0,-20 0 16,-1 0-16,1 0 0,-22 0 0,1 0 15,-1 0-15,-21 0 0,21 0 16,-20 0-16,-1 0 15,-21-22-15,-21 22 16,-1 0 0,1 0-16,0 0 0,-21 0 0,-1 0 15,1 0-15</inkml:trace>
  <inkml:trace contextRef="#ctx0" brushRef="#br0" timeOffset="5572.66">1778 2201 0,'0'0'0,"-21"0"0,0 0 0,-1 0 16,1 0-16,0 0 15,0 0-15,0 0 16,0 0-16,-1 0 15,22 22-15,22-22 32,-1 0-32,0 21 15,21-21-15,1 0 0,-1 0 16,0 0-16,22 0 0,-1 0 0,1 0 16,20 21-16,1-21 0,21 0 15,0 0-15,21 0 0,0 0 0,0 0 16,21 0-16,-21 0 0,21 21 0,0-21 15,0 0-15,1 0 0,-1 21 16,-21-21-16,21 0 0,0 0 16,-21 21-16,21-21 0,-21 0 0,-21 0 15,21 0-15,-21 0 0,0 0 0,0 0 16,-1 0-16,-20 0 0,0 0 0,-1 0 16,-20 0-16,-1 0 0,1 0 15,-1 0-15,1 0 0,-22 0 0,1 0 16,-22 0-16,21 0 0,-21 0 0,0 0 15,1 0-15,-1-21 0,0 21 16,-42 0 47,0 0-48</inkml:trace>
  <inkml:trace contextRef="#ctx0" brushRef="#br0" timeOffset="69391.81">7451 1439 0,'0'0'0,"-22"0"0,-20 0 15,63 0 48,0 0-48,1 0-15,-1 0 0,21 0 16,-21 0-16,22 0 0,-1 0 0,0 0 16,1 0-16,20 0 0,1 0 15,-22 0-15,21 0 0,1 0 0,-1 0 16,-20 0-16,20 0 0,-20 0 15,-1 0-15,0 0 0,1 0 0,-1 0 16,-21 0-16,21 0 0,-20 0 0,20 22 16,-21-22-16,0 0 0,0 0 15,1 0-15,-1 0 0,0 0 16,-42 0 31,0 0-32,-1 0-15,1 0 16,0 0-16,0 0 0,0 0 16,-22 0-16,22 0 0</inkml:trace>
  <inkml:trace contextRef="#ctx0" brushRef="#br0" timeOffset="69839.22">7451 1545 0,'0'0'0,"-22"0"0,1 0 15,0 0-15,0 0 16,42 0 31,0 0-32,0 0-15,1 0 0,-1 0 0,21 0 16,0 0-16,1 0 0,-1 0 0,22 0 16,-22 0-16,21 0 0,1 0 15,-1 0-15,-20 0 0,20 0 16,1 0-16,-22 0 0,22 0 0,-22 0 16,0 0-16,1 0 0,-22 0 0,21 0 15,0 0-15,-20 0 0,20 0 16,-21 0-16,0 0 0,0 0 0,1 0 15,-1 0-15,0 0 16,0 0 0,-21-21 31,-21 21-32,21-21-15</inkml:trace>
  <inkml:trace contextRef="#ctx0" brushRef="#br0" timeOffset="70535.82">8551 1207 0,'0'0'0,"-21"0"16,21 21 46,21-21-62,-21 21 0,21 0 16,1-21-16,-1 21 0,0-21 0,-21 21 16,42 1-16,-21-22 0,1 21 15,-1-21-15,0 21 0,21 0 0,-21-21 16,1 21-16,20-21 0,-21 21 0,0-21 15,22 0-15,-22 0 0,0 22 16,0-22-16,21 0 0,-20 0 0,-1 0 16,0 0-16,0 0 15,0 0-15,-21 21 32,-21-21-17,0 0-15,0 21 16,0-21-16,-1 21 0,-20 0 15,21-21-15,-21 21 0,20 1 0,-20-1 16,0 0-16,-1 21 0,1-21 0,0 1 16,-1 20-16,1-21 0,0 0 15,21 0-15,-22 1 0,22-1 0,0 0 16,0 0-16,0 0 0,-1 0 0,1 1 16,21-1-1,21-21 32,1 0-47,-1-21 0,0 21 0,0-22 16,0 22-16,0-21 0,1 21 0,-1-21 15,0 0-15,0 21 0,0-21 0,0 0 16,1 21-16,-1-22 0,0 22 16,0-21-16,0 21 0,0-21 0,1 21 15,-1-21-15,0 21 16,-21-21-16</inkml:trace>
  <inkml:trace contextRef="#ctx0" brushRef="#br0" timeOffset="78056.41">10329 762 0,'0'-63'15,"0"126"-15,0-148 16,0 64-16,0 0 0,0 0 16,0 0-16,0 0 0,0-1 15,0 44 32,0 20-47,0-21 0,0 21 16,0 22-16,0-1 0,0 1 15,0-1-15,0 22 0,0-21 0,0 20 16,-21-20-16,21 20 0,0-20 0,-21-1 16,21 1-16,-21-1 0,21 1 15,0-22-15,0 1 0,0-1 0,-21 0 16,21 1-16,0-22 0,0 0 0,0 0 15,0 0-15,0 0 0,-22 1 16,22-44 15,0 1-31,0 0 0,0 0 16,0 0-16,0-22 0,0 1 16</inkml:trace>
  <inkml:trace contextRef="#ctx0" brushRef="#br0" timeOffset="78467.19">10054 868 0,'0'-64'16,"0"43"-16,0 0 15,0 0-15,0 0 0,0 0 16,21-1-16,0 1 0,1 0 0,20 0 15,-21 0-15,21 0 0,1-1 0,-1 1 16,0 21-16,22-21 0,-22 21 16,22 0-16,-22 0 0,22 0 0,-1 0 15,-21 21-15,1 0 0,-1 22 0,0-1 16,-20 0-16,-1 1 0,-21 20 16,0 1-16,0-22 0,0 22 0,-43-1 15,22-21-15,-21 22 0,-22-22 16,22 1-16,0-1 0,-1-21 15,1 21-15,0-20 0,-1-1 0,1 0 16,21 0-16,0 0 0,0-21 0,-1 21 16,1-21-16,42-21 62,1 21-62,-22-21 0,21 21 16,-21-21-16</inkml:trace>
  <inkml:trace contextRef="#ctx0" brushRef="#br0" timeOffset="78951.74">10626 1397 0,'0'-21'31,"21"21"-31,0 0 16,0 0-16,0 0 0,0 0 15,1 0-15,-1 0 0,0 21 16,0 0-16,0 0 0,22 1 16,-22-1-16,0 0 0,-21 0 0,21 21 15,-21-20-15,21 20 0,-21-21 0,0 21 16,0-20-16,0 20 0,0-21 0,0 0 15,-21 22-15,0-22 0,0 0 16,21 0-16,-21-21 16,-1 0-1,22-21-15,0 0 16,0 0-16,0-22 0,0 22 16,0-21-16,22 21 0,-1-22 0,0 1 15,0 0-15,0-1 0,0 1 0,1 21 16,-1-22-16,0 1 0,21 21 15,-21-21-15,1 20 0,-1 1 16,21 0-16,-21 21 0,0-21 0,1 0 16,-1 21-1,-21 21 1,0 0 0,0 0-1</inkml:trace>
  <inkml:trace contextRef="#ctx0" brushRef="#br0" timeOffset="79363.6">11345 1651 0,'0'0'0,"21"0"15,1 0-15,-1 0 16,0 0-16,0 0 0,0-21 0,0 0 15,1 21-15,-1-21 0,21-1 16,-21 1-16,22 21 0,-22-21 0,21 0 16,-21 0-16,0 0 0,1 21 0,-1-22 15,0 1-15,-21 0 16,0 0-16,0 0 0,0 0 16,-21 21-16,0 0 0,-1 0 15,-20 0-15,21 0 0,0 0 16,0 21-16,-1 0 0,1 0 15,0 0-15,-21 0 0,21 22 0,-1-22 16,22 21-16,-21 1 0,0-22 0,21 21 16,-21 0-16,21-20 0,0 20 15,0-21-15,0 0 0,0 22 0,0-22 16,0 0-16,0 0 0,21-21 0,0 21 16,-21 0-16,21-21 0,1 0 15,-1 22-15,0-22 0,21 0 16,-21 0-16,1 0 0,20 0 0,-21-22 0,21 1 15,1 0-15,-1 0 0</inkml:trace>
  <inkml:trace contextRef="#ctx0" brushRef="#br0" timeOffset="79779.89">12086 1588 0,'21'0'47,"0"0"-47,1 0 16,-1 0-16,0 0 0,0-22 15,0 22-15,0 0 16,1 0-16,-1 0 16</inkml:trace>
  <inkml:trace contextRef="#ctx0" brushRef="#br0" timeOffset="80504.07">13017 1588 0,'0'0'0,"22"0"0,20 0 16,-21-22-16,0 22 0,0 0 0,1-21 16,-1 21-16,0-21 15,-21 0-15,21 21 0,-21-21 0,0 0 16,0-1-16,0 1 15,0 0-15,0 0 16,-21 21-16,0-21 0,0 0 0,-1 21 16,1 0-16,0 0 15,0 0-15,-21 0 0,20 0 0,1 0 16,-21 0-16,21 21 0,0-21 16,-22 21-16,22 0 0,-21 0 0,21 22 15,-1-22-15,1 21 0,0-21 0,0 22 16,21-22-16,0 21 0,-21-21 15,21 22-15,0-22 0,0 0 0,0 0 16,0 0-16,0 0 0,21 1 0,0-1 16,0-21-16,0 0 0,1 0 15,-1 0-15,0 0 0,21 0 16,-21 0-16,22 0 0,-22-21 0,21-1 16,1 1-16,-22 0 0,21 0 0,-21 0 15,22-22-15,-22 1 0,21 21 16,-21-21-16,0-1 0,22-20 0,-22 20 15,0 1-15,0-21 0,0-1 0,1 22 16,-1-22-16,0-20 0,0 20 0,-21 1 16,21-1-16,-21 1 0,21 20 15,-21-20-15,0 20 0,0 1 0,0 21 16,0-21-16,0 20 0,0 1 0,-21 21 31,0 21-31,21 22 0,-21-1 16,0 0-16,21 22 0,-21-1 15,-1 1-15,1 21 0,0-22 16,21 22-16,-21-22 0,0 1 0,21-1 16,-21 1-16,21-1 0,0-20 0,0 20 15,0-21-15,0 1 0,0-22 16,0 21-16,0-21 0,0 1 0,21-1 16,0 0-16,0 0 0,0 0 0,0-21 15,1 0-15,-1 0 0,0 0 0,0 0 16,0 0-16,0 0 0,1 0 15,-1 0-15,0-21 0,0 0 0,21 0 16,-42-22-16,43 22 0</inkml:trace>
  <inkml:trace contextRef="#ctx0" brushRef="#br0" timeOffset="80915.83">13716 1355 0,'0'0'0,"0"21"0,0 0 15,0 0 1,21 0 0,0-21-16,0 0 15,1 0-15,-1 0 0,21 0 16,-21 0-16,0 0 0,1-21 16,20 21-16,-21-21 0,0 21 0,0-21 15,1 21-15,-22-21 0,0 0 0,21 21 16,-21-22-16,0 1 0,0 0 15,0 0-15,-21 21 16,-1 0-16,1 0 0,0 0 0,0 0 16,0 0-16,0 21 0,-1 0 0,1 0 15,0 1-15,0 20 0,0-21 16,0 21-16,-1-20 0,22 20 0,0-21 16,0 21-16,0-20 0,0-1 0,0 21 15,0-21-15,0 0 0,0 1 0,22-1 16,-1 0-16,21 0 15,-21-21-15,0 0 0,22 0 16,-22 0-16,21 0 0,1 0 0,-1 0 16,0 0-16,1 0 0,-1-21 0,0 0 15,1 0-15,-1-22 0,-21 22 16</inkml:trace>
  <inkml:trace contextRef="#ctx0" brushRef="#br0" timeOffset="81695.94">14901 572 0,'0'0'0,"0"-22"0,0-20 0,-21 21 15,21 0-15,-21 0 0,0-1 0,0 22 16,-1 0 0,1 22-16,0-1 0,21 21 15,0 0-15,-21 22 0,0-1 0,0 1 16,-1-1-16,22 22 0,-21 0 15,0-1-15,0 1 0,0-21 0,21 20 16,-43 1-16,43-22 0,-21 22 0,0 0 16,0-1-16,0-20 0,0 21 15,-1-1-15,1-20 0,0 20 16,0 1-16,0-21 0,-22 20 0,22 1 16,0-22-16,0 22 0,0-21 0,0 20 15,-1-20-15,1-1 0,21-20 0,0 20 16,-21-21-16,21 1 0,0-22 0,0 21 15,0-21-15,0 1 0,21-22 16,22 0-16,-22 0 0,21 0 16,-21 0-16,22-22 0,20 1 0,-21-21 15,1 21-15,20-22 0,-20 1 0,20 0 16,-21-1-16,1 1 0,-1 0 0,0-22 16,-20 1-16,-1 20 0,0-20 15,-21-1-15,0 1 0,0 21 16,-21-22-16,0 22 0,-1-1 0,-20-20 15,0 21-15,-1-1 0,1 22 0,-21-21 16,20 21-16,1-22 0,-22 22 0,22 0 16,21 21-16,-21-21 0,20 21 15,1 0-15,0 0 0,21-21 0,0-1 32,42 22-32,-20-21 0,-1 21 15,21-21-15,0 21 0,-20-21 0,20 0 16,0 0-16,1-1 0,-1 1 0,-21 0 15,21 0-15,1 0 0,-1 0 0,0-22 16,-20 22-16,20 0 0,-21 0 16,0 0-16,0-1 0,1 1 15,-1 21-15,-21-21 0,21 21 0,-21 21 47,0 0-47,-21-21 0,21 22 0,-21-1 16,21 0-16,-22 0 0,22 0 0,0 0 15,0 1-15,0-1 0,0 0 16,-21 0-16,21 0 0,0 0 16,21-21 15,1-21-31,-22 0 16,21 0-16,0 0 0,0 0 15</inkml:trace>
  <inkml:trace contextRef="#ctx0" brushRef="#br0" timeOffset="81991.75">15092 1228 0,'0'0'16,"-21"0"-16,-1 0 0,1 0 15,0 0-15,0 0 0,21 21 16,21-21 15,0 0-31,0 0 0,1 0 0,-1 0 16,0 0-16,0 0 0,0 0 15,-21-21-15,0 0 16,0-1-16,0 1 16,-21 0-16,0 21 0,0 0 0,0 0 15,-1 0-15,1 0 0,0 0 16,0 0-16,0 0 0,21 21 16,-21-21-16,21 21 0,0 1 0,0-1 15,0 0-15,21 0 16,0 0-16,0-21 0,0 21 0,0-21 15,1 0-15,-1 22 0,0-22 0</inkml:trace>
  <inkml:trace contextRef="#ctx0" brushRef="#br0" timeOffset="82484.3">15388 1376 0,'0'0'0,"0"21"15,0 0-15,0 0 16,-21 1-16,21-1 15,-21-21-15,21 21 0,0 0 0,-21 0 16,21 0-16,0 1 16,0-1-16,0 0 0,0 0 15,0 0-15,0 0 16,0-42 31,0 0-32,0 0-15,0 0 0,0 0 16,0-1-16,0 1 0,0 0 0,21-21 16,0 21-16,0-1 0,0 1 0,0 0 15,1 0-15,-1 0 0,21 21 0,-21-21 16,22 21-16,-22 0 0,21 0 16,-21 0-16,0 0 0,1 0 0,-1 0 15,0 0-15,0 21 0,-21 0 16,0 0-16,0 0 0,0 0 15,0 1-15,0-1 0,0 0 0,0 0 16,0 0-16,0 0 0,0 1 0,-21-1 16,0 0-16,0 0 0,21 0 15,0 0 1,-22-21-16,22-21 31,0 0-15,22 0-16,-1 0 0,-21 0 15,21-1-15</inkml:trace>
  <inkml:trace contextRef="#ctx0" brushRef="#br0" timeOffset="82855.62">15981 1439 0,'0'22'0,"21"-22"31,0 0-31,0 0 0,0 0 15,1 0-15,-1 0 0,0 0 16,0 0-16,0 0 0,0 0 0,22-22 16,-22 22-16,0-21 0,0 21 0,0-21 15,1 21-15,-1-21 0,0 0 16,-21 0-16,0-1 16,-21 22-1,0 0-15,-1 0 0,1 0 0,0 0 16,0 0-16,-21 22 0,20-1 15,-20-21-15,21 21 0,0 0 0,0 0 16,-1 0-16,1 1 0,21-1 0,0 0 16,-21 0-16,21 0 0,0 0 15,0 1-15,0-1 16,0 0-16,21-21 0,0 21 16,1-21-16,-1 0 15,0 0-15,0 0 0,21 0 16,-20 0-16,-1 0 0,21-21 0,-21 21 0,22-21 15</inkml:trace>
  <inkml:trace contextRef="#ctx0" brushRef="#br0" timeOffset="83471.34">16933 1418 0,'0'0'15,"0"-21"-15,0 0 0,0 0 16,-21 21-16,21-21 15,-21 21-15,0 0 16,0 0-16,-1 0 0,1 0 16,0 21-16,0-21 0,0 21 0,0 0 15,-1 0-15,1 0 0,0 1 16,0-1-16,0 0 0,21 0 0,-21 0 16,-1 0-16,22 1 0,-21-1 0,21 0 15,0 0-15,0 0 0,0 0 16,0 1-16,21-22 15,1 21-15,-1-21 0,0 0 0,0 0 16,0 0-16,0 0 0,22 0 0,-22-21 16,0 21-16,0-22 0,0 1 15,1 0-15,-1 0 0,21 0 16,-21-22-16,0 22 0,1-21 0,-1 0 16,0 20-16,0-41 0,0 21 15,22-1-15,-22-20 0,0 20 0,0-20 16,0 21-16,0-22 0,1 22 0,-1-1 15,0 1-15,-21 0 0,0 21 16,0-1-16,0 1 0,0 0 0,-21 42 31,0 0-31,-1 1 16,1 20-16,0 0 0,0 1 0,0-1 16,0 21-16,-1-20 0,1 20 0,0-20 15,0-1-15,21 21 16,0-20-16,0-1 0,0 0 0,-21-20 15,21 20-15,0 0 0,0-21 0,0 1 16,0 20-16,0-21 0,0 0 0,21 0 16,-21 1-16,21-22 15,0 21-15,0-21 0,1 0 16,-1 0-16,0 0 0,0 0 16,0 0-16,-21-21 0,0-1 15,21 22-15,-21-21 0,22 0 16,-22 0-16,21 21 0</inkml:trace>
  <inkml:trace contextRef="#ctx0" brushRef="#br0" timeOffset="89628.12">18584 1122 0,'0'-21'15,"0"0"1,0 42 15,0 0-31,0 0 16,0 0-16,0 22 0,0-22 15,0 21-15,-21 0 0,21-20 0,-21 20 16,0 0-16,21-21 0,0 22 0,-21-22 16,21 21-16,-22-21 0,22 1 0,-21-1 15,21 0-15,0 0 16,0 0-16,0 0 0,0-42 47,0 0-47,0 0 15,0 0-15,0 0 0,0-1 0,0 1 16,21-21-16,-21 21 0,22-22 16,-1 22-16,0-21 0,-21 21 0,21-22 15,21 22-15,-20-21 0,-1 21 0,0-22 16,0 22-16,0 21 0,0-21 15,1 21-15,-1 0 0,0 0 0,0 0 16,0 21-16,0 22 16,1-22-16,-22 0 0,21 21 15,-21-21-15,0 22 0,21-22 0,-21 21 16,0 1-16,0-22 0,0 0 0,0 21 16,0-21-16,0 1 0,0-1 15,0 0-15,0 0 0,0 0 0,0 0 16,21-21 15,-21-21-31,21 0 16,-21 0-16,0 0 0,21 0 0,1-1 15,-1 1-15,-21-21 0,21 21 16,0-22-16,0 22 0,0-21 16,1 0-16,20 20 0,-21-20 0,0 0 15,0 21-15,1-1 0,-1 1 0,0 21 16,0-21-16,0 21 0,0 0 15,1 21-15,-22 0 16,0 1-16,0-1 0,0 21 0,0-21 16,0 22-16,0-22 0,0 21 15,0-21-15,21 22 0,-21-22 0,0 0 16,0 21-16,21-21 0,-21 1 0,0-1 16,21-21-16,0 21 0,-21 0 15,21-21-15,1 0 0,-1 0 16,0 21-16,0-21 0,0 0 0,22 0 15,-22 0-15,21-21 0,-21 0 0,22 21 16,-22-21-16,21 0 0,-21-1 16,22 1-16,-22 0 0,0 0 0,0-21 15,0 20-15,0 1 0,1-21 0,-22 21 16,0-22-16,0 22 0,0 0 16,0-21-16,0 21 0,0-1 15,-22 22 1,1 0-16,0 0 0,21 22 0,-21-1 15,0 0-15,0 0 0,21 0 0,-22 22 16,22-22-16,-21 0 0,21 21 16,0-21-16,0 22 0,0-22 15,0 0-15,0 0 0,0 0 0,0 1 16,0-1-16,21 0 0,1 0 16,-1-21-16,0 0 15,0 0-15,0 0 0,0 0 16,22 0-16,-22 0 0,21 0 0,1-21 15,-1 21-15,0-21 0,1 0 16,-1-1-16,0 1 0</inkml:trace>
  <inkml:trace contextRef="#ctx0" brushRef="#br0" timeOffset="91825.4">20786 1270 0,'0'0'0,"0"-21"0,0-43 15,0 43-15,0 0 16,0 0-16,-22 0 0,1 21 15,21-21-15,-21 21 0,0 0 0,0 0 16,0 0-16,-1 0 0,1 21 0,0-21 16,-21 21-16,21 0 0,-1 21 15,-20-20-15,21-1 0,0 21 0,0-21 16,-1 22-16,1-22 0,21 0 0,0 0 16,0 21-16,0-20 0,0-1 15,0 0-15,0 0 0,0 0 0,21 0 16,1-21-16,-1 0 15,0 22-15,0-22 0,21 0 16,-20 0-16,-1 0 0,21 0 0,-21-22 16,0 22-16,22-21 0,-22 21 0,0-21 15,0 0-15,0 0 0,-21 0 16,22-1-16,-1-20 0,0 21 0,-21-21 16,0 20-16,0 1 0,0-21 0,21 21 15,-21 0-15,0-1 16,0 44-1,-21-1 1,21 0-16,-21 0 0,21 21 16,0-20-16,-21-1 0,21 21 15,0-21-15,0 0 0,0 1 0,0-1 16,0 0-16,0 0 0,0 0 0,21 0 16,0-21-16,0 22 0,0-22 15,0 0-15,1 0 0,-1 0 0,21 0 16,-21 0-16,22 0 0,-22 0 15,0 0-15,21-22 0,-21 22 0,1-21 16,-1 0-16,0 0 0,0 0 0,0 0 16,0-1-16,1 1 0,-22-21 0,0 21 15,21 0-15,-21-1 16,21-20-16,-21 21 0,0 0 0,0 42 47,0 0-47,-21 0 0,0 0 0,21 1 15,0 20-15,-22-21 0,1 0 0,21 0 16,0 22-16,-21-22 0,21 0 16,-21 0-16,21 0 0,0 1 0,-21-22 15,21 21-15,0 0 0,0-42 63,0 0-63,21 21 0,0-22 0,0 1 15,-21 0-15,21-21 0,1 21 16,-1-1-16,0 1 0,0-21 0,0 21 16,0 0-16,1-1 0,-1 1 0,0 0 15,0 21-15,0 0 0,0 0 16,1 0-16,-1 0 16,-21 21-16,0 0 0,0 1 15,0-1-15,0 0 0,0 0 16,0 0-16,0 0 0,0 1 0,0-1 15,0 0-15,0 0 0,0 0 16,21 0-16,0 1 0,-21-1 16,21-21-16,0 0 0,1 21 15,-1-21-15,0 0 0,21 0 0,-21 0 16,1 0-16,20 0 0,-21 0 16,0 0-16,22-21 0,-22 21 0,0-21 15,0-1-15,0 1 0,0 0 0,22 0 16,-43 0-16,21 0 0,0-1 15,0-20-15,0 21 0,-21 0 0,0 0 16,22-1-16,-22 1 0,21 0 16,-21 42 15,0 0-31,0 1 0,0-1 0,0 0 16,0 0-16,-21 0 0,21 0 0,-22 1 15,22-1-15,0 0 0,0 0 16,0 0-16,0 0 0,0 1 0,0-1 15,0 0-15,22-21 16,-1 0-16,0 0 16,21 0-16,-21 0 0,1 0 15,-1 0-15,0 0 0,21 0 0,-21-21 16,1 0-16,20-1 0,-21 1 16,0 0-16,0 0 0,1 0 0,-1 0 15,0-22-15,0 22 0,0 0 16,-21 0-16,0 0 0,0-1 15,0 44 1,0-1 0,-21 0-16,21 0 15,-21 0-15,0 0 0,21 1 0,-21-1 16,21 0-16,0 0 0,-22 0 16,22 0-16,0 1 15,0-1 1,0-42 15,22 21-31,-22-22 0,21 1 16,0 0-16,0 0 15,0 0-15,-21 0 0,21-1 0,1 1 16,-1-21-16,21 21 0,-21 21 16,0-21-16,1-1 0,-1 22 0,0 0 15,0 0-15,21 0 0,-20 0 16,-1 0-16,0 0 0,-21 22 15,21-1-15,-21 0 0,0 0 0,0 0 16,0 0-16,0 1 0,0-1 0,0 0 16,0 0-16,0 0 0,0 0 15,21 1-15,-21-1 0,0 0 16,21-21-16,1 21 0,-1-21 0,0 0 16,0 0-16,0 0 15,0 0-15,22 0 0,-22 0 0,21 0 16,1 0-16,-22 0 0,21 0 0,0-21 15,-20 21-15,20-21 0,0 0 16,-21-1-16,22 1 0,-22 0 0,0 0 16,0 0-16,0-22 0,1 22 0,-1 0 15,-21 0-15,0 0 0,0 0 16,0-1-16,0 1 0,-21 0 16,-1 21-16,1 0 15,0 0-15,0 0 0,0 0 16,0 0-16,-1 21 0,-20-21 0,21 21 15,0 1-15,0-1 0,21 0 0,-22 0 16,22 0-16,0 0 0,0 1 16,0-1-16,0 0 15,22-21-15,-1 21 0,0-21 16,21 0-16,-21 0 0,1 0 16,-1 0-16,0 0 0,0 0 15,0 0-15,0-21 0,22 21 0,-22-21 16,0 21-16,-21-21 0,21 21 0,0-22 15,1 1-15,-22 0 16,21 21-16,-21-21 0,21 21 16,-42 21 15,0 0-31,21 0 16,-22 1-16,22-1 0,-21 0 0,0 0 15,21 21-15,0-20 0,0 20 0,-21 0 16,21 1-16,-21-1 0,21 0 15,0 1-15,0-1 0,0 21 0,0-20 16,-21-1-16,21 22 0,0-22 0,-22 0 16,22 22-16,0-22 0,0 22 15,-21-1-15,21 1 0,-21-22 16,0 21-16,21 1 0,-21-22 0,21 1 16,-21 20-16,-1-21 0,1 1 0,0-1 15,0-21-15,0 22 0,0-22 0,-1 0 16,1 0-16,-21 0 0,21 0 15,-22 1-15,22-22 0,0 0 0,-21 21 16,21-21-16,-1 0 0,1 0 0,0 0 16,0 0-16,0 0 15,21-21-15,0-1 0,0 1 16,0 0-16,0 0 16,0 0-16,0-22 0,-21 22 0,21-21 15</inkml:trace>
  <inkml:trace contextRef="#ctx0" brushRef="#br0" timeOffset="92135.49">22521 910 0,'-42'-21'16,"21"21"-16,21-21 16,0 42 46,21-21-62,0 0 0,0 21 16</inkml:trace>
  <inkml:trace contextRef="#ctx0" brushRef="#br0" timeOffset="92512.81">24469 1249 0,'0'-21'15,"0"0"-15,-22 21 31,22 21-15,0 0 0,0 0-16,-21 0 0,21 0 0,0 1 15,0-1-15,0 0 0,0 0 0,0 0 16,0 0-16,-21-21 0,21 22 0,0-1 16,0 0-1,0-42 32,0 0-47,0-1 0,21 22 16</inkml:trace>
  <inkml:trace contextRef="#ctx0" brushRef="#br0" timeOffset="92851.64">24553 931 0,'0'0'0,"-21"0"0,-42 0 15,41 0-15,1 0 16,0 0-16,21 22 0,-21-22 16,21 21-16,0 0 15,21 0 1,0-21-16,0 0 0,1 0 16,-1 0-16,0 0 15,0 0-15,0 0 0,0 0 0,1-21 16,-22 0-16,21 21 0,-21-21 0,0-1 15,0 1-15,0 0 16,0 0-16,0 0 0,-21 21 16,-1 0-16,1 0 0,0 0 15,0 0-15,0 0 0,21 21 16,0 0-16,-21-21 0,21 21 0,-22 0 16,22 1-16,0-1 15,0 0-15,0 0 0,0 0 16,22-21-16,-1 0 0,0 21 15</inkml:trace>
  <inkml:trace contextRef="#ctx0" brushRef="#br0" timeOffset="93380.47">24913 1185 0,'0'0'0,"-21"0"15,0 0-15,0 0 16,21 22 0,-22-1-16,22 0 0,0 0 15,0 0-15,-21 0 0,21 1 16,0-1-16,0 0 0,0 0 16,-21 0-16,0 0 15,21-42 48,0 0-63,0 0 15,0 0-15,21 0 16,0-1-16,22 1 0,-22 0 0,0 0 0,21 0 16,-21-22-16,22 22 0,-22 21 15,21-21-15,1 0 0,-22 21 16,0 0-16,21 0 0,-21 0 0,1 21 15,-1 0-15,-21 0 16,0 1-16,0 20 0,0-21 16,0 0-16,0 0 0,0 1 0,0-1 15,0 0-15,-21 0 0,21 0 0,-22 0 16,22 1-16,-21-22 16,21 21-16,-21-21 15,21-21 32,0-1-47,0 1 0</inkml:trace>
  <inkml:trace contextRef="#ctx0" brushRef="#br0" timeOffset="93747.78">25844 1207 0,'0'0'0,"22"-22"0,-22 1 16,21 0-16,0 0 15,-21 42 1,0 0-1,0 0-15,-21 1 0,0-1 0,-1 0 16,22 0-16,-21 0 0,0 0 0,0 1 16,21 20-16,0-21 0,-21 0 15,21 0-15,0 1 0,-21-1 16,42-21 31,0 0-47,0 0 15,0-21-15,-21-1 0,21 1 16,1 0-16</inkml:trace>
  <inkml:trace contextRef="#ctx0" brushRef="#br0" timeOffset="94103.58">25950 910 0,'0'0'0,"-21"0"0,0 0 15,0 0-15,0 0 0,-1 0 16,22 21-16,0 1 16,22-22-1,-1 21-15,0-21 16,0 0-16,0 0 0,0 0 16,1 0-16,-1 0 0,0-21 15,-21-1-15,0 1 16,0 0-16,0 0 15,0 0-15,-21 0 16,0 21-16,-1-22 0,1 22 16,0 0-16,0 0 15,0 0-15,0 22 16,21-1-16,-22-21 16,22 21-16,0 0 0,0 0 15,22-21 1,-1 21-16,0-21 0,0 0 0,0 0 15</inkml:trace>
  <inkml:trace contextRef="#ctx0" brushRef="#br0" timeOffset="94503.35">26543 699 0,'0'0'0,"21"-22"0,0 1 15,-21 42 32,0 1-47,-21-1 16,21 0-16,-21 0 0,0 0 0,21 0 16,-21 22-16,21-1 0,-22 0 0,22-20 15,-21 20-15,0 0 16,21 1-16,0-1 0,-21-21 0,21 21 15,0-20-15,-21 20 0,21-21 0,0 0 16,0 22-16,0-22 0,0 0 16,0 0-16,0 0 0,0 0 15,21-21-15,-21 22 0,21-22 16,0 0 0,0 0-16,1 0 0,-1 0 15,0 0-15,0 0 0,-21-22 16,21 1-16,0 21 15,-21-21-15,22 21 0,-22-21 0,0 0 16,0 0-16,21 21 0</inkml:trace>
  <inkml:trace contextRef="#ctx0" brushRef="#br0" timeOffset="94807.28">26458 1143 0,'0'0'16,"-42"0"-16,0-21 15,42 0-15,-22 21 0,44-21 32,-1 21-32,0 0 0,0 0 0,0 0 15,0 0-15,1 0 0,-1 0 16,0 0-16,0 0 0,0 0 16,0 0-16,1 0 0,-1 0 0,0 0 15,0 0 1,-42 0 62</inkml:trace>
  <inkml:trace contextRef="#ctx0" brushRef="#br0" timeOffset="98479.03">783 3154 0,'21'0'15,"0"-21"-15,-21 0 16,0-1 0,-21 22 15,0 0-16,0 0-15,0 22 0,0-1 16,-1-21-16,1 21 0,21 0 16,-21 21-16,0-20 0,0-1 0,21 21 15,0-21-15,-21 0 0,21 22 16,0-22-16,-22 0 0,22 0 16,0 0-16,0 1 0,0-1 15,0 0-15,22-21 0,-1 21 0,0-21 16,0 21-16,0-21 15,0 0-15,1 0 0,-1 0 0,0 0 16,0 0-16,21 0 0,-20-21 0,-1 21 16,0-21-16,0 0 0,0 0 15,0-1-15,1 1 0,-1 0 0,-21 0 16,0-21-16,21 20 0,-21-20 16,0 0-16,0 21 0,0-22 0,0 22 15,-21 0-15,21-21 0,-21 42 16,-1-22-16,22 1 0,-21 21 15,0 0-15,0 0 0,0 0 16,0 0-16,-1 0 0,1 21 16,21 1-16,-21-22 0,0 21 15,21 0-15,0 0 0,0 0 16,-21 0-16,21 1 0,0-1 16,0 0-16,21-21 15,0 0 1,0 0-16,0 0 15</inkml:trace>
  <inkml:trace contextRef="#ctx0" brushRef="#br0" timeOffset="99155.22">1228 3112 0,'0'0'0,"0"21"47,0 0-47,0 0 0,0 0 15,0 0-15,0 1 0,0-1 16,0 0-16,0 0 16,0 0-16,0 0 0,0 1 15,-22-1-15,22 0 0,0 0 16,-21-21-16,21 21 15,-21-21 17,21-21-17,0 0-15,0 0 16,0 0-16,0-1 0,0 1 16,0 0-16,0 0 0,21-21 0,0 20 15,1 1-15,-1 0 0,0 0 16,0 0-16,0 21 0,0-21 15,1 21-15,-1 0 0,0 0 0,0 0 16,0 0-16,0 0 16,-21 21-1,0 0 1,-21 0-16,0-21 0,0 21 0,0-21 16,21 21-16,-21-21 0,-1 22 15,1-22-15,0 0 0,21 21 16,-21-21-1,21 21-15,0 0 16,0 0-16,0 0 16,21-21-16,0 22 0,0-1 15,1 0-15,-1-21 0,-21 21 16,21-21-16,0 21 0,0-21 16,0 21-16,1-21 0,-1 0 15,0 22-15,0-22 16,-21-22 31,0 1-47,0 0 0,0 0 15,0 0-15</inkml:trace>
  <inkml:trace contextRef="#ctx0" brushRef="#br0" timeOffset="99815.84">1672 2858 0,'0'0'0,"-21"-22"0,-21-41 15,20 42-15,1 0 16,0-1-16,-21 1 0,21 0 16,-1 0-16,-20 0 0,21 21 0,-21-21 15,20 21-15,-20 0 0,0 0 16,-1 0-16,1 0 0,0 0 15,-1 0-15,22 21 0,-21 0 16,-22 0-16,22 0 0,0 22 0,-1-22 16,1 21-16,0 0 0,-1-20 15,1 20-15,21 0 0,-21 1 0,20-1 16,-20 0-16,21 1 0,0-1 16,21 0-16,0 22 0,-21-22 0,21 0 15,0 1-15,0-1 0,0 0 16,21 1-16,-21-1 0,21 0 0,0-20 15,0 20-15,22-21 0,-22 0 16,0 0-16,21 1 0,-21-1 0,22 0 16,-22 0-16,21 0 0,1-21 15,-1 21-15,0-21 0,1 0 16,-1 0-16,0 0 0,1 0 0,20 0 16,-21 0-16,22 0 0,-22-21 15,22 0-15,-1 21 0,1-21 0,-22 0 16,22 0-16,-22-1 0,21 1 0,-41 0 15,20-21-15,0 21 0,-21-22 16,1 1-16,-1 0 0,0-1 0,-21 1 16,21-22-16,-21 22 0,0-21 15,0-1-15,0 22 0,0-22 0,-21 22 16,0-22-16,0 22 0,-1 0 16,1-1-16,0 1 0,-21 21 15,21-21-15,-22 20 0,1 22 0,0 0 16,-1-21-16,1 21 0,0 0 15,-1 0-15,-20 0 0,20 21 0,1-21 16,0 22-16,21-1 0,-22-21 16,22 21-16,-21 0 0,21 0 0,-1 0 15,1 1-15,0-22 0,21 21 16,0 0-16,0 0 16,21-21-16</inkml:trace>
  <inkml:trace contextRef="#ctx0" brushRef="#br0" timeOffset="100527.18">2709 2858 0,'0'0'0,"-21"0"0,0 21 16,21 0-16,0 0 15,0 0-15,21 0 16,0-21-1,0 0-15,22 0 0,-22 0 16,0 0-16,21 0 0,-20 0 0,-1 0 16,21 0-16,-21-21 0,22 0 15,-22 21-15,0-21 0,0 21 16,0-21-16,0 0 0,1 21 0,-22-22 16,0 1-16,0 0 15,0 0-15,0 0 0,0 0 16,-22 21-16,1 0 15,0 0 1,0 21-16,21 0 0,-21 0 16,21 0-16,0 22 0,-21-22 15,21 21-15,-22-21 0,22 22 0,-21-1 16,21 0-16,-21 1 0,21 20 0,-21-21 16,21 1-16,0 20 0,0-20 15,-21-1-15,21 0 0,-21 1 16,21-1-16,0-21 0,0 21 0,0-20 15,0-1-15,0 0 0,-22 0 16,1 0-16,21 0 0,-21-21 16,0 0-16,21 22 0,-42-22 0,20 0 15,1 0-15,-21 0 0,0 0 16,20 0-16,-20-22 0,0 1 0,-1 21 16,22-21-16,-21 0 0,21 0 0,0 0 15,-1-1-15,1 1 0,0 0 16,21 0-16,-21 0 0,21 0 15,0-1-15,21 22 16,0-21-16,0 21 16,1-21-16,-1 21 0,21-21 0,-21 21 15,22-21-15</inkml:trace>
  <inkml:trace contextRef="#ctx0" brushRef="#br0" timeOffset="101112.86">3302 2731 0,'0'0'16,"0"-22"-16,-21 44 31,21-1-31,0 0 0,0 21 16,0-21-16,0 22 0,0-1 15,0-21-15,0 43 0,-21-22 0,21 0 16,0 22-16,0-22 0,-22 1 16,22 20-16,0-21 0,0 1 0,-21-1 15,21-21-15,-21 22 0,21-22 0,0 0 16,-21 0-16,21 0 0,-21 0 16,0 1-16,-1-22 15,22-22 16,0 1-31,0 0 16,0 0-16,0 0 0,22 0 0,-1-22 16,0 22-16,0-21 0,0-1 15,0 1-15,22 21 0,-22-21 0,21 20 16,-21 1-16,22 0 0,-1 0 0,-21 21 16,22 0-16,-22 0 0,0 0 15,0 21-15,0 0 0,0 0 0,1 1 16,-1-1-16,-21 21 0,0-21 0,0 0 15,0 22-15,0-22 0,0 0 16,0 0-16,0 22 0,0-22 0,-21 0 16,-1-21-16,22 21 0,-21 0 15,21 0-15,-21 1 16,21-44 31,0 1-47,21 0 15,-21 0-15,21 0 0</inkml:trace>
  <inkml:trace contextRef="#ctx0" brushRef="#br0" timeOffset="101528.64">3979 3323 0,'21'0'16,"1"0"15,-1 0-31,0-21 0,0 21 16,0-21-16,0 21 0,1-21 15,-1 21-15,0-21 0,0 21 0,0-22 16,0 1-16,1 0 0,-1 21 16,-21-21-16,21 21 0,-21-21 15,0 0-15,0-1 0,0 1 16,0 0-16,-21 21 15,0 0 1,-1 0-16,1 0 0,0 21 16,0 0-16,0 1 0,21-1 0,-21 0 15,-1 0-15,1 21 0,21-20 0,0 20 16,-21-21-16,21 0 0,0 22 16,0-22-16,0 0 0,0 0 0,0 0 15,0 0-15,21 1 0,0-1 16,1-21-16,-1 0 15,0 0-15,0 0 16,0 0-16,0 0 0,1 0 0,-1-21 16,0-1-16,0 1 0,0 0 15</inkml:trace>
  <inkml:trace contextRef="#ctx0" brushRef="#br0" timeOffset="102144.28">6202 2667 0,'0'0'0,"21"-21"0,-21 0 16,21 21-16,-21-21 0,0-1 0,0 1 15,0 0-15,0 0 0,0 0 16,0 0-16,0-1 0,0 1 16,-21 0-16,0 21 0,0-21 0,-22 21 15,22 0-15,0 0 0,-21 0 16,-1 0-16,1 21 0,-22-21 0,22 21 15,0 22-15,-1-22 0,-20 21 0,21 0 16,-1 22-16,1-22 16,21 22-16,-22-22 0,22 22 0,0-1 15,0-21-15,21 22 0,0-22 0,0 22 16,0-22-16,0 0 0,0 1 0,21-1 16,0-21-16,0 22 0,1-22 15,-1 0-15,0 0 0,21 0 0,-21-21 16,22 0-16,-22 0 0,21 0 0,-21 0 15,22 0-15,-22 0 0,21 0 16,-21-21-16,1 21 0,20-21 0,-21 0 16,21 0-16,-20-22 0</inkml:trace>
  <inkml:trace contextRef="#ctx0" brushRef="#br0" timeOffset="102548.05">6435 2985 0,'0'0'0,"21"-22"0,-21-20 16,0 21-16,-21 21 15,-1 0-15,1 0 0,0 0 16,0 0-16,0 21 0,0 0 0,-1 0 16,1 1-16,0 20 0,21-21 15,-21 0-15,0 22 0,21-22 0,0 21 16,0 0-16,-21-20 0,21 20 0,0-21 16,0 0-16,0 22 0,0-22 0,0 0 15,21-21-15,0 21 0,0-21 16,0 0-16,22 0 0,-22 0 15,21 0-15,0 0 0,1 0 0,-1-21 16,0 0-16,1 0 0,-22-1 16,0 1-16,0 0 0,0-21 0,1 21 15,-22-22-15,0 22 0,0-21 0,0-1 16,0 22-16,0-21 0,-22 21 0,1 0 16,0-1-16,0 1 0,0 0 15,0 21-15,-22 0 0,22 0 0,0 0 16,-21 0-16,20 0 0,1 0 0,0 21 15,0-21-15,0 21 0,21 1 16,0-1-16,0 0 0,0 0 16,0 0-16,21-21 15,21 21-15,-21-21 16,1 0-16,20 0 0</inkml:trace>
  <inkml:trace contextRef="#ctx0" brushRef="#br0" timeOffset="103231.66">7091 2985 0,'0'0'0,"0"21"15,0 0-15,0 0 16,0 0-16,-21 0 16,21 1-16,-22 20 0,1-21 15,21 0-15,-21 0 0,21 1 0,0 20 16,-21-21-16,21 0 0,-21-21 0,21 21 15,-21 1-15,21-1 16,0-42 15,0-1-15,0 1-16,0 0 0,0 0 16,0-21-16,0 20 0,21-20 0,0 21 15,-21-21-15,21 20 0,0 1 0,0-21 16,1 21-16,-1 0 15,0-1-15,0 1 0,0 0 0,0 21 16,1 0-16,-1 0 0,0 0 0,0 0 16,0 21-16,0 0 15,1 1-15,-1-1 0,-21 0 0,21 0 16,-21 21-16,21-20 0,-21 20 0,0-21 16,0 0-16,0 0 0,0 22 0,0-22 15,0 0-15,0 0 0,0 0 16,0 1-16,-21-22 15,0 0 1,0 0-16,21-22 16,0 1-1,0 0-15,0 0 0,0 0 0,0 0 16,21-22-16,0 22 0,0 0 0,0-21 16,22 20-16,-22 1 0,0 0 15,21 0-15,-21 21 0,22 0 0,-22 0 16,21 0-16,-21 0 0,1 0 0,-1 0 15,0 21-15,0 0 0,0 0 0,-21 1 16,0-1-16,0 0 0,0 0 16,0 0-16,0 22 0,0-22 0,-21 0 15,0 0-15,21 0 0,-21-21 16,0 21-16,-1 1 0,22-1 16,-21-21-16,21 21 15,21-21 1,1-21-16,-1 21 15,0-21-15</inkml:trace>
  <inkml:trace contextRef="#ctx0" brushRef="#br0" timeOffset="103563.48">8149 2963 0,'0'0'0,"0"-21"15,-21 42 1,0-21-1,21 22-15,-21-1 0,21 21 0,0-21 16,0 0-16,-22 22 0,22-1 16,-21 0-16,21 1 0,-21-1 0,21 0 15,0 1-15,0 20 0,0-20 0,-21-1 16,21 21-16,-21 1 0,0-22 0,21 22 16,-22-1-16,1-20 0,0 20 15,0 1-15,0-1 0,0 1 0,-1-1 16,1-21-16,0 22 0,0-22 0,0 1 15,0-1-15,-1-21 0,1 21 16,21-20-16,0-1 0,-21 0 0,21-42 47,0 0-47,21-1 0,-21-20 0,21 0 16,1-1-16,-1 1 0</inkml:trace>
  <inkml:trace contextRef="#ctx0" brushRef="#br0" timeOffset="103875.18">7980 3429 0,'0'0'0,"0"-63"0,0 20 16,0-20-16,0 20 0,0 1 0,0 0 15,21 21-15,0-22 0,0 22 16,0 0-16,1 0 0,-1 0 0,0-1 16,0 1-16,21 21 0,-20 0 15,20 0-15,-21 0 0,21 0 0,-20 0 16,20 0-16,-21 21 0,0 1 0,0 20 15,1-21-15,-22 0 0,0 22 16,0-22-16,0 21 0,-22-21 0,1 22 16,0-22-16,-21 21 0,21-21 0,-1 0 15,-20 1-15,0-1 0,21 0 0,-1 0 16,-20 0-16,21-21 0,0 21 16,0-21-16,42 0 46,0-21-46,0 21 16,0-21-16,0 0 0</inkml:trace>
  <inkml:trace contextRef="#ctx0" brushRef="#br0" timeOffset="104135.03">8657 3048 0,'0'0'0,"21"-21"0,-21 42 47,0 0-47,-21 0 16,21 1-16,-21-1 0,21 0 15,-21 0-15,21 21 0,0-20 0,0-1 16,-21 0-16,21 21 0,-22-21 0,22 1 16,0-1-16,0 0 15,-21 0-15,21-42 31,21 0-15,-21 0-16,0-1 16</inkml:trace>
  <inkml:trace contextRef="#ctx0" brushRef="#br0" timeOffset="104444.45">8657 2900 0,'0'0'0,"0"-21"0,0 0 15,-21 21 1,0 0-16,0 0 15,42 0 17,0 0-17,0 0-15,0 0 16,-21-22-16,0 1 16,0 0-1,-21 21-15,0-21 16,0 21-16,0-21 0,-1 21 0,1 0 15,0 0-15,0 0 0,0 0 16,0 0-16,21 21 16,0 0-16,0 0 0,0 0 15,21-21-15,0 0 16,0 22-16,0-22 16,0 0-16,1 0 0,-1 0 0</inkml:trace>
  <inkml:trace contextRef="#ctx0" brushRef="#br0" timeOffset="104755.27">9229 2519 0,'0'0'0,"0"-21"0,21 0 16,-21-1-16,-21 44 31,21-1-31,-22 0 16,1 21-16,0 1 0,21-22 15,-21 42-15,0-20 0,0-1 0,21 0 16,-22 1-16,1-1 0,0 0 0,0 22 16,0-22-16,0 0 0,21 1 0,-22-1 15,22-21-15,-21 22 0,21-22 16,0 21-16,0-21 0,0 0 16,0 1-16,0-1 0,21-21 46,1-21-46,-1-1 0,-21 1 16,21 0-16,0 0 0,0 0 0</inkml:trace>
  <inkml:trace contextRef="#ctx0" brushRef="#br0" timeOffset="105547.33">9229 3112 0,'21'0'16,"0"0"15,0 0-31,0 0 0,0 0 16,1 0-16,-1 0 0,0 0 15,0-22-15,0 22 0,0 0 0,1-21 16,-1 21-16,-21-21 0,21 21 16,0-21-16,-21 0 0,0 0 15,0-1-15,0 1 0,0 0 16,-21 21 15,0 0-31,0 21 16,-1 0-1,1 1-15,0-1 0,21 0 16,-21 0-16,21 21 0,-21-20 16,21-1-16,-21 0 0,21 0 0,0 0 15,0 0-15,0 1 0,0-1 0,0 0 16,0 0-16,0 0 0,21-21 15,0 0-15,0 0 0,0 21 16,0-21-16,1 0 0,-1 0 0,0 0 16,0 0-16,0-21 0,22 0 0,-22 21 15,21-21-15,-21 0 0,22 0 16,-22-1-16,21 1 0,-21 0 16,22 0-16,-22 0 0,0 0 0,0-1 15,0-20-15,0 21 0,-21 0 0,0 0 16,0-1-16,0 1 0,-21 42 47,0 1-47,0-1 15,21 0-15,0 0 16,21-21 0,0 0-1,0 0-15,1 0 16,-1 0-16,0 0 0,-21-21 0,21 21 15,0-21-15,0 21 0,1-21 16,-1 21-16,-21-22 0,21 22 16,0 0-16,-21 22 31,0-1-31,-21 0 0,0 0 16,21 0-16,-21 0 0,21 1 0,0-1 15,-22 21-15,22-21 0,0 0 0,0 1 16,0-1-16,0 0 0,0 0 15,0 0-15,22-21 32,-1 0-32,0-21 15,0 0-15,0 0 16,0 0-16</inkml:trace>
  <inkml:trace contextRef="#ctx0" brushRef="#br0" timeOffset="106964.08">11853 3090 0,'-21'0'0,"42"0"0,0 0 0,1 0 15,-1 0-15,0 0 0,0 0 0,0 0 16,0-21-16,1 0 0,-1 21 0,0-21 16,0 0-16,0 0 0,-21-1 0,0 1 15,0 0-15,0 0 0,0 0 16,0 0-16,0-1 0,0 1 0,-21-21 15,0 21-15,0 0 0,0-1 0,-1 1 16,1 21-16,-21 0 0,21 0 16,-22 0-16,22 21 0,-21-21 15,0 22-15,-1 20 0,1-21 0,21 21 16,-22 1-16,1-1 0,21 0 0,0 1 16,0-1-16,-1 0 0,1 1 15,21-1-15,0 0 0,0 1 0,0-22 16,0 0-16,0 0 0,0 0 0,21 1 15,1-1-15,-1-21 0,21 0 0,-21 0 16,22 0-16,-22 0 0,21-21 0,0 21 16,1-22-16,-1 1 0,0 0 15,1 0-15,-1 0 0,0-22 16,1 22-16,-1 0 0,-21-21 0,22 21 16,-22-22-16,0 22 0,0-21 0,-21 21 15,0-22-15,21 22 0,-21 0 16,0 0-16,-21 21 31,0 21-31,21 0 0,-21 0 16,0 0-16,21 1 0,-22 20 0,22-21 15,-21 21-15,0-20 0,21 20 0,0-21 16,0 21-16,0-20 0,0-1 0,0 0 16,0 21-16,0-21 0,21-21 15,0 22-15,1-1 0,-1-21 16,0 0-16,0 0 0,21 0 0,-20 0 15,20 0-15,-21 0 0,21-21 0,-20-1 16,20 22-16,-21-21 0,21 0 0,-20 0 16,-1-21-16,21 20 0,-21 1 15,0 0-15,-21-21 0,22 21 0,-1-1 16,-21-20-16,0 21 0,21 0 16,-21 0-16,0 42 31,0 0-31,0 0 0,0 0 15,-21 22-15,21-22 0,0 0 0,-21 0 16,21 0-16,-22 22 0,22-22 16,0 0-16,0 0 0,0 0 15,0 0-15,22-21 16,-1 0 0,0 0-16,0 0 0,0 0 0,0 0 15,1-21-15,-1 0 0,0 0 16,0 0-16,0 0 0,-21-1 0,21 1 15,1 0-15,-1 0 0,0 0 0,-21 0 16,0-1-16,21 1 0,0 0 0,-21 0 16,0 0-16,0 42 31,0 0-15,0 0-16,0 0 0,0 1 15,0-1-15,0 21 0,0-21 16,0 0-16,0 1 0,-21-1 0,21 0 15,0 0-15,0 0 0,0 0 0,0 1 16,21-1-16,0 0 0,1-21 16,-1 0-16,0 0 0,0 0 0,0 0 15,22 0-15,-22 0 0,0 0 16,21-21-16,-21 0 0,1 21 0,-1-22 16,0 1-16,0-21 0,0 21 0,0 0 15,-21-22-15,22 22 0,-1 0 0,0-21 16,-21 20-16,0 1 15,21 0-15,0 0 0,-21 0 0,21 0 16,-21 42 31,0 0-31,22-21 15</inkml:trace>
  <inkml:trace contextRef="#ctx0" brushRef="#br0" timeOffset="108095.8">14076 3006 0,'0'0'15,"0"-43"-15,0 22 16,0 0-16,-21 21 15,-1-21-15,1 21 0,0 0 16,0 0-16,0 0 0,0 21 16,-1 0-16,1 0 0,0 1 0,21-1 15,-21 0-15,0 0 0,0 21 16,-1-20-16,22-1 0,0 21 0,-21-21 16,21 0-16,-21 22 0,21-22 15,0 0-15,0 0 0,0 0 0,0 1 16,21-22-16,0 0 15,1 0-15,-1 0 16,0 0-16,0 0 0,0 0 0,0-22 16,1 22-16,-1-21 0,-21 0 15,21 0-15,-21 0 0,21 0 0,0-1 16,-21-20-16,0 21 0,21 0 16,1-22-16,-22 22 0,0 0 0,0-21 15,21 21-15,-21-1 0,21 1 0,-21 0 16,0 42 15,0 0-15,0 1-16,0-1 0,0 0 15,0 0-15,-21 21 0,21-20 0,0-1 16,-21 0-16,21 0 0,0 21 0,0-20 16,0-1-16,0 0 0,0 0 15,0 0-15,0 0 0,21 1 16,0-22-16,0 21 0,0-21 15,0 0-15,1 0 0,-1 0 0,0 0 16,0 0-16,0 0 16,22-21-16,-22-1 0,0 22 0,0-21 15,0 0-15,0 0 0,1 0 0,-1 0 16,0-1-16,-21-20 0,0 21 0,21 0 16,-21 0-16,0-1 0,0 1 15,0 0-15,21 21 47,0 0-31,1 0-1,-1 0-15,0 0 16,0 0-16,0 0 0,0 0 16,1 0-16,-1 0 15,-21 21 1,0 0-16,0 1 15,0-1-15,0 0 0,0 0 16,0 0-16,-21 0 0,21 1 16,-22-1-16,22 0 0,0 0 15,0 0-15,0 0 0,0 1 16,0-1-16,0 0 0,22-21 16,-1 0-16,0 0 15,0 0-15,0 0 0,0 0 0,1 0 16,-1 0-16,0 0 15,0 0-15,21-21 0,-20 0 0,-1-1 16,21 22-16,-21-21 0,0 0 0,22-21 16,-22 21-16,0-1 0,0 1 0,0-21 15,1 21-15,-22 0 0,0-1 16,0 1-16,0 0 0,0 0 0,-22 21 16,1 0-1,0 0-15,0 0 0,0 21 16,0 0-16,-1 0 0,22 22 0,-21-22 15,0 0-15,21 0 0,0 0 16,0 1-16,0-1 0,0 0 0,0 0 16,0 0-16,0 0 0,0 1 15,21-22-15,0 21 0,1-21 0,-1 0 16,0 0-16,0 0 0,0 0 0,0 0 16,1 0-16,-1 0 0,0 0 15,0 0-15,0-21 0,0-1 0,1 22 16,-1-21-16,-21 0 0</inkml:trace>
  <inkml:trace contextRef="#ctx0" brushRef="#br0" timeOffset="111231.79">16849 2900 0,'21'0'15,"0"0"1,0-21 0,0 0-16,-21-1 15,21 1-15,-21 0 16,0 0-16,0 0 0,0 0 16,22 21-16,-22-22 0,0 1 15,0 42 1,0 1-1,-22-1-15,1 0 0,21 21 16,-21 1-16,21-1 0,-21 0 0,0 1 16,21-22-16,0 21 0,-21 0 0,21 1 15,-22-22-15,22 0 0,0 21 0,0-20 16,0-1-16,0 0 16,22-21-1,-1 0 1,0 0-16,0-21 0,-21 0 0,21-1 15,0 1-15,1 0 0,-1 0 16,0 0-16,0 0 0,0-22 0,0 22 16,1-21-16,-1 21 0,0-1 0,0 1 15,0 0-15,-21 0 0,21 21 16,1 0 0,-22 21-16,0 0 0,0 0 15,0 1-15,0-1 0,0 0 16,0 0-16,0 21 0,0-20 0,0-1 15,0 21-15,0-21 0,0 0 0,0 1 16,21-1-16,0 0 0,-21 0 16,21-21-16,0 21 0,0-21 0,1 0 15,-1 0-15,0 0 0,21 0 0,-21 0 16,1 0-16,20-21 0,-21 21 16,21-21-16,-20 0 0,-1 0 0,21-1 15,-21 1-15,0-21 0,1 21 0,-1 0 16,0-22-16,-21 1 0,21 21 15,-21-22-15,21 1 0,-21 0 0,0 21 16,21-1-16,-21-20 0,0 21 0,0 0 16,0 42-1,0 0 1,-21 21-16,21-20 0,-21-1 16,21 21-16,-21 0 0,21-20 0,-21 20 15,21-21-15,0 21 0,0-20 16,0 20-16,0-21 0,0 0 0,0 0 15,0 1-15,0-1 0,0 0 0,21 0 16,0-21-16,0 0 0,0 0 0,1 0 16,-1 0-16,0 0 0,0 0 15,21 0-15,-20 0 0,-1-21 0,21 0 16,-21 0-16,0-1 0,1 1 0,20 0 16,-21 0-16,0 0 0,0-22 0,1 22 15,-1-21-15,0 21 0,-21-22 16,0 22-16,21-21 0,-21 21 15,21 0-15,-21-1 0,0 44 32,-21-22-32,0 21 15,21 0-15,0 0 0,0 21 0,-21-20 16,21-1-16,-21 21 0,21-21 0,0 0 16,0 22-16,0-22 0,0 0 15,0 0-15,0 0 0,0 1 0,0-1 16,0 0-16,21 0 0,0-21 15,0 21-15,0-21 0,0 0 0,1 0 16,20 0-16,-21 0 0,21 0 16,1 0-16,-22-21 0,21 0 15,-21 0-15,1 21 0,20-21 0,-21-22 16,0 22-16,-21 0 0,21 0 0,-21-22 16,22 1-16,-22 21 0,0-21 15,0-1-15,0 1 0,0 0 0,0-1 16,0 1-16,0 0 0,-22 20 0,1-20 15,0 21-15,0 0 0,0 21 16,-22 0-16,22 0 0,0 0 0,-21 0 16,-1 0-16,22 21 0,-21 0 0,21 0 15,-22 22-15,22-22 0,0 21 16,0-21-16,0 0 0,21 22 16,0-22-16,0 21 0,0-21 0,0 1 15,0-1-15,21 0 0,-21 0 0,42 0 16,-21 0-16,1-21 0,20 22 15,-21-22-15,21 0 0,1 0 0,-1 0 16,-21 0-16,22 0 0,-1 0 0,0-22 16,-21 1-16,22 21 0,-1-21 0,-21 0 15,22 0-15,-22 0 0,21-22 16,-21 22-16,0 0 0,1-21 0,-22 20 16,0 1-16,0 0 0,0 0 0,-22 42 31,1 0-16,21 0-15,0 1 16,0-1-16,0 0 0,0 21 0,0-21 16,0 1-16,21-1 0,-21 0 15,22 0-15,-1 0 0,0 22 0,-21-22 16,21 0-16,0-21 0,0 21 0,-21 0 16,0 0-16,22-21 0,-1 22 15,0-22-15,0 0 16,0 0-16,0 0 15,1 0-15,-1 0 0,0 0 0,0 0 16,0 0-16,0-22 0,1 1 16,-1 0-16,0 0 0,0 0 0,0 0 15,0-1-15,1-20 0,-1 21 0,21-21 16,-21 20-16,0-20 0,22 21 16,-22-21-16,21 20 0,-21 1 0,22 0 15,-22 21-15,21 0 0,-21 0 0,1 0 16,-1 0-16,0 0 0,0 0 0,-21 21 15,0 0-15,21 1 0,-21-1 16,21 21-16,-21-21 0,0 0 0,0 1 16,0-1-16,0 0 0,0 0 0,0 0 15,0 0 1,22-21 15,-22-21-15,21 21-16,-21-21 0,0 0 15,0 0-15,0 0 16,0-22-16,0 22 0,0 0 0,0 0 16,0 0-16,0-22 0,0 22 0,0 0 15,-21 0-15,-1 21 16,1 0-16,0 0 0,0 0 16,0 0-16,0 0 0,-22 21 15,22 0-15,0 0 0,0 0 0,-22 1 16,22-1-16,0 0 0,0 21 15,0-21-15,21 1 0,0-1 0,-21 21 16,21-21-16,0 0 0,0 1 0,0-1 16,0 0-16,0 0 0,21 0 15,-21 0-15,21-21 0,0 22 0,0-22 16,0 0-16,1 0 0,-1 0 16,0 0-16,0 0 0,0 0 0,0 0 15,1 0-15,-1-22 16,0 1-16,0 0 0,0 0 15,0 0-15,1 0 0,-1-22 0,0 22 0,0-21 16,0-1-16,0 1 0,1 0 16,-1-22-16,0 22 0,21 0 15,-21-22-15,1 22 0,-1-1 0,-21 1 16,21 0-16,0-1 0,-21 1 0,21 21 16,-21 0-16,0 0 0,0-1 15,0 1-15,0 0 16,0 42-1,0 0-15,0 1 16,-21-1-16,21 0 0,-21 21 0,0 1 16,21-1-16,0 0 0,-21 1 0,-1-1 15,22 0-15,-21 1 0,21-22 16,0 21-16,-21 0 0,21 1 16,-21-22-16,21 21 0,-21-21 0,21 22 15,0-22-15,0 0 0,0 0 0,0 0 16,0 1-16,0-1 0,0 0 0,0 0 15,0 0-15,21-21 16,0 21-16,0-21 0,0 0 16,1 0-16,-1 0 0,0 0 0,21 0 15,-21 0-15,22 0 0,-22 0 16,21 0-16,1 0 0,-22-21 0,21 0 16,0 21-16,1-21 0,-1 0 0,-21 0 15,22-1-15,-22 1 0,21 0 0,-21-21 16,0 21-16,-21-1 15,0 1-15,22 0 0,-22 0 0,0 0 16,-22 21 0,1 0-16,0 0 0,0 0 15,0 0-15,0 21 0,-1 0 16,1-21-16,21 21 0,0 0 0,0 1 16,0-1-16,0 0 0,0 0 15,0 0-15,0 0 0,0 1 16,0-1-16,0 0 0,0 0 15,0 0-15,0 0 0,0 1 16,0-1-16,0 0 16,-21-21-1,21 21-15,-21-21 0,0 0 0,0 0 16,-1 0-16,1 0 0,0 0 0,0 0 16,0 0-16,0 0 0,-1-21 31,1 21-31,21-21 78,-21 21-16</inkml:trace>
  <inkml:trace contextRef="#ctx0" brushRef="#br0" timeOffset="115307.76">1355 4657 0,'0'-21'16,"-22"21"-16,1 0 15,0 0-15,0 0 16,0 0-16,21 21 0,-21 0 15,-1-21-15,22 42 16,0-21-16,-21 1 0,21 20 0,0-21 16,-21 0-16,21 22 0,0-22 15,0 21-15,0-21 0,0 0 0,0 1 16,0-1-16,0 0 0,0 0 16,0 0-16,21-21 0,0 0 15,1 0-15,-1 0 0,0 0 16,0 0-16,0 0 0,0-21 0,1 0 15,-1 21-15,0-21 0,0 0 16,21-1-16,-42-20 0,22 21 0,-22 0 16,21 0-16,-21-22 0,0 22 0,0 0 15,0 0-15,-21-22 0,-1 22 16,1 0-16,0 0 0,-21 21 0,21-21 16,-1 21-16,-20 0 15,21 0-15,0 0 0,-22 0 0,22 0 16,0 21-16,21 0 0,-21 0 15,21 0-15,-21 1 0,21-1 0,0 0 16,0 0-16,0 21 0,0-20 16,0-1-16,0 0 0,0 0 0,21 0 15,0 0 1,0-21-16,0 0 0,22 0 0,-22 0 16</inkml:trace>
  <inkml:trace contextRef="#ctx0" brushRef="#br0" timeOffset="115876.68">1672 4636 0,'0'0'0,"0"-22"15,0 1-15,0 42 32,0 1-32,0-1 15,0 0-15,0 0 0,0 0 16,0 0-16,0 22 0,0-22 0,0 0 15,0 21-15,0-20 16,0-1-16,0 0 0,0 0 0,0 0 16,0 0-16,0 1 15,0-44 17,0 1-32,0 0 15,0 0-15,0 0 0,0-22 16,0 22-16,0 0 0,21 0 15,0 0-15,-21 0 0,22-1 16,-1 1-16,0 21 0,-21-21 16,21 21-16,-21 21 47,-21-21-47,0 21 15,0-21-15,21 22 0,-22-22 16,1 0-16,21 21 0,0 0 15,0 0-15,0 0 16,0 0 0,0 1-16,21-22 0,1 21 0,-1 0 15,0-21-15,0 21 16,0-21-16,0 21 0,1 0 31,-1-21-31,-21-21 31,0 0-15,21 0-16</inkml:trace>
  <inkml:trace contextRef="#ctx0" brushRef="#br0" timeOffset="116460.35">2053 4297 0,'0'0'15,"-21"-21"-15,0 0 0,0-1 16,-1 1-16,1 0 0,-21 0 0,21 0 16,-22 0-16,22-1 0,-21 1 15,0 21-15,-1 0 0,1 0 0,0 0 16,-22 0-16,22 0 0,-22 21 16,1 1-16,20-1 0,-20 21 0,-1 0 15,1 1-15,21 20 0,-1-20 16,1 20-16,0 1 0,-1-1 0,22 1 15,-21-1-15,21 1 0,21-1 16,0 1-16,0-1 0,0 1 0,0-1 16,0-21-16,0 22 0,0-22 0,42 1 15,-21-1-15,0-21 16,22 21-16,-1-20 0,0-1 0,1 0 16,-1 0-16,0 0 0,22-21 15,-1 0-15,-20 0 0,20 0 0,1 0 16,-1 0-16,1 0 0,20 0 15,-20-21-15,-1 0 0,1 0 0,20 0 16,-20-1-16,-1-20 0,22 21 0,-21-21 16,-1-1-16,-21 1 0,22 0 15,-22-1-15,-21 1 0,22-22 0,-43 1 16,0-1-16,0 1 0,0 21 0,0-22 16,-43 1-16,22-1 0,-21 1 15,0-1-15,-1 1 0,-20-1 16,20 22-16,-20-1 0,21 1 15,-22 0-15,22 21 0,-22-1 0,22 1 16,-22 21-16,22 0 0,-21 0 0,20 0 16,1 21-16,0 22 0,-1-22 15,1 0-15,0 21 0,20 1 0,1-22 16,0 21-16,0-21 0,21 22 16,0-22-16,0 0 0,0 0 0,21 0 15,0 1-15,0-1 0</inkml:trace>
  <inkml:trace contextRef="#ctx0" brushRef="#br0" timeOffset="120644.08">4445 4255 0,'0'0'0,"0"-22"0,0-20 16,0 0-16,0 21 15,0-1-15,0 44 31,0-1-15,0 0-16,-21 0 16,21 0-16,0 0 15,-21-21-15,21-21 63,0 0-16,0 0-16,21 21-31,0-21 16,0 0-1,0-1 1,-21 1-1,0 0 1,0 0 0,0 42 15,0 0-31,0 22 0,0-22 16,0 21-16,0 0 0,0 1 0,-21-22 15,21 21-15,-21 1 0,21 20 16,-21-21-16,21 1 0,0-1 0,-21 0 15,-1 1-15,1-1 0,21 0 0,0 1 16,-21-1-16,0-21 0,21 22 16,0-22-16,0 21 0,-21-21 0,21 0 15,0 1-15,-21-22 16,21-22 0,0 1-16,0 0 15,0 0-15,0 0 0,0-22 16,0 22-16,0-21 0,21 0 15,0-1-15,-21 1 0,21 0 0,0-22 16,0 22-16,1-22 0,-1 22 0,0-22 16,0 22-16,21-21 0,-20 20 15,20 22-15,0-21 0,-21 21 0,22-1 16,-1 22-16,-21 0 0,0 0 16,22 0-16,-22 22 0,0-1 0,-21 0 15,0 0-15,0 21 0,0-20 16,0 20-16,0-21 0,0 21 0,-21-20 15,0 20-15,0-21 0,-22 0 16,22 0-16,-21 1 0,21-1 0,-1 0 16,1-21-16,-21 21 0,21-21 15,0 0-15,-1 0 16,1 0-16,0 0 16,21-21-1,-21 21-15,21 21 31,0 0-31,0 0 16,0 1-16,0-1 0,0 0 16,0 21-16,0-21 0,21 1 0,0 20 15,0-21-15,-21 0 0,22 0 0,-1 22 16,0-43-16,0 21 0,0 0 16,22 0-16,-22-21 0,0 0 0,21 0 15,-21 0-15,22 0 0,-1 0 0,-21 0 16,22 0-16,-1 0 0,-21-21 0,21 0 15,1 0-15,-1 0 0,-21-1 16,22 1-16,-22 0 0,0 0 0,21 0 16,-21-22-16,-21 22 0,0 0 0,22 0 15,-22-21-15,0 20 0,0 1 16,0 0-16,0 0 16,0 0-16,-22 21 15,1 0 1,21 21-16,-21 0 0,0-21 0,21 21 15,0 0-15,0 1 0,0 20 0,-21-21 16,21 0-16,0 0 0,0 1 0,0 20 16,0-21-16,0 0 0,0 0 15,0 1-15,0-1 0,0 0 16,21-21-16,0 0 16,0 0-16,0 0 15,22-21-15,-22 21 0,0-21 0,0-1 16,22 1-16,-22 0 0,21 0 15,-21 0-15,22 0 0,-1-22 0,-21 22 16,21 0-16,-20-21 0,-1 20 16,0 1-16,0 0 0,-21 0 0,0 0 15,-21 21 17,0 0-32,0 21 0,21 0 0,-22-21 15,22 21-15,-21 0 0,21 1 0,0-1 16,0 21-16,0-21 0,0 0 0,0 1 15,21 20-15,-21-21 0,22 0 16,-1 0-16,0 1 0,0-1 16,0 0-16,-21 0 0,21-21 15,-21 21-15,-21-21 32,0 0-32,0-21 0,0 21 15,0-21-15,-1 0 0,1 21 0,-21-21 16,21-1-16,0 22 0,-1-21 15,1 21-15,0 0 16,21 21 0,0 1-16,0-1 15,0 0-15,21 0 0,0 0 16,1-21-16,-1 21 0,0-21 16,0 22-16,0-22 0,22 0 0,-22 0 15,0 0-15,21 0 0,1 0 16,-22 0-16,21 0 0,0 0 0,1-22 15,-1 1-15,0 21 0,1-21 0,-1 0 16,0 0-16,-20 0 0,20-1 16,-21 1-16,0 0 0,0 0 0,1 0 15,-22 0-15,0-22 0,21 22 0,-21 0 16,0 0-16,0 0 0,0-1 0,0 1 16,0 0-1,-21 21 1,-1 0-16,22 21 0,0 0 15,-21-21-15,0 22 0,21-1 0,0 0 16,0 0-16,-21 0 0,21 0 16,0 1-16,0 20 0,0-21 0,0 0 15,0 0-15,0 1 0,0-1 16,21-21-16,-21 21 0,21-21 0,0 0 16,1 0-16,-1 0 15,0 0-15,0 0 0,21 0 0,-20 0 16,-1-21-16,21 21 0,-21-21 15,22-1-15,-22 1 0,21 0 0,-21 0 16,0 0-16,22 0 0,-22-1 16,-21 1-16,21 0 0,-21 0 0,0 0 15,0 0-15,0-1 0,0 1 0,0 0 16,-21 21-16,0 0 16,0 0-1,42 0 16,0 0-15,0 0-16,0 0 0,0 0 0,1 0 16,-1 0-16,0-21 0,0 21 0,0 0 15,0 0-15,1 0 0,-22-21 0,21 21 16,0 0-16,-21 21 16,0 0-1,0 0-15,0 0 0,0 1 16,0-1-16,0 21 0,-21-21 15,21 0-15,0 1 0,-21-1 16,21 0-16,0 0 0,0 0 0,0 0 16,0 1-16,0-1 0,0 0 0,21-21 15,0 21-15,-21 0 0,21-21 0,0 0 16,0 0-16,1 0 0,-1 0 16,0 0-16,0 0 0,0 0 0,0-21 15,1 0-15,-1 21 0,0-21 0,-21 0 16,21-1-16,0 1 0,0 0 15,-21 0-15,22-21 0,-22 20 16,21 1-16,-21-21 0,21 21 0,-21-22 16,0 22-16,0 0 0,0 0 0,21 0 15,-21 0-15,0 42 32,0 0-32,0 0 15,0 0-15,0 0 0,0 1 16,0 20-16,0-21 0,0 0 15,-21 0-15,21 1 0,0-1 16,0 0-16,0 0 0,0 0 0,0 0 16,21 1-16,0-22 15,0 21-15,1-21 0,-1 0 16,0 0-16,0 0 0,0 0 16,0-21-16,1-1 0,-1 22 15,0-21-15,0 0 0,0 0 0,0 0 16,-21 0-16,22-1 0,-1 1 0,-21 0 15,21 0-15,-21-21 0,21 20 16,-21 1-16,0 0 0,21 0 0,0 0 16,-21 0-16,0 42 31,0 0-15,0 0-16,0 0 0,0 0 15,0 1-15,0-1 0,-21 0 0,21 0 16,0 0-16,0 0 0,0 1 0,0-1 15,0 0-15,0 0 16,0 0-16,21 0 0,1 1 16,-1-22-16,0 0 0,0 0 0,0 0 15,22 0-15,-22 0 0,0 0 0,21 0 16,-21 0-16,22-22 0,-22 1 16,21 21-16,-21-21 0,1 0 15,20 21-15,-21-21 0,0 0 0,0-1 0,-21 1 16,22 0-16,-1 0 0,-21-21 0,0 20 15,0 1-15,0 0 16,0 0-16,0 0 16,-21 21-1,-1 0-15,1 0 0,0 21 16,0 0-16,21 0 0,-21-21 16,21 21-16,0 1 0,0-1 15,0 0-15,0 0 0,0 0 0,0 0 16,0 1-16,0-1 0,0 0 15,0 0-15,21 0 0,0 0 16,0 1-16,0-22 16,1 21-16,-1-21 0,21 0 15,-21 0-15,0 0 0,22 0 0,-22 0 16,21 0-16,-21 0 0,22-21 0,-22-1 16,21 22-16,-21-21 0,1 0 15,-1 21-15,0-21 0,0 0 0,0 0 16,0 21-16,-21-22 0,0 1 0,22 0 15,-22 0-15,0 0 0,0 0 16,0-1-16,0 1 0,0 0 16,-22 21-1,22-21-15,-21 21 0,0 0 16,0 0-16,0 0 16,0 21-16,-1 0 0,1-21 15,21 21-15,-21 1 16,21-1-16,-21-21 0,21 21 0,0 0 15,0 0-15,0 0 16,0 1-16,0-1 16,21-21-16,0 0 0,0 0 15,1 0-15,-1 0 16,0 0-16,0 0 0,0 0 16,-21-21-16,21 21 0,1-22 0,-1 1 15,0 21-15,0-21 0,0 0 16,-21 0-16,21 0 0,1-22 15,-1 22-15,0-21 0,-21 21 0,21-22 16,0 1-16,-21 0 0,21-1 0,-21-20 16,0 20-16,22 1 0,-1-21 0,-21 20 15,0 1-15,0 21 0,21-22 16,-21 22-16,0 0 0,21 0 0,-21 0 16,0 42-1,0 0 1,0 0-16,-21 0 15,0 22-15,0-1 0,-1 0 0,22 1 0,-21-1 16,0 0-16,0 22 0,0-22 16,21 1-16,0-1 0,-21 0 0,21 1 15,0-1-15,0 0 0,0-21 16,0 1-16,0 20 0,0-21 0,21 0 16,0-21-16,-21 21 0,21 1 0,0-22 15,0 0-15,1 0 0,-1 0 0,0 0 16,0 0-16,0 0 0,0 0 0,1 0 15,-1 0-15,0 0 0,0-22 16,-21 1-16,0 0 16,0 0-16</inkml:trace>
  <inkml:trace contextRef="#ctx0" brushRef="#br0" timeOffset="123447.25">10668 4276 0,'0'0'0,"0"-21"0,0-1 16,0 1-16,0 42 31,0 1-15,0-1-16,0 0 0,0 0 0,0 0 16,0 22-16,0-22 0,0 21 0,-21-21 15,21 0-15,-21 22 0,21-22 0,0 0 16,0 0-16,-22 0 0,22 1 15,0-1-15,-21-21 0,21 21 0,21-21 47,1-21-47,-1 0 16,0-1-16,-21 1 16,21 0-16,0 0 0,0 0 0,-21 0 15,22-1-15,-1 1 0,0 0 0,-21 0 16,21 0-16,0 21 0,0 0 15,1 0 1,-22 21-16,0 0 16,21 0-16,-21 0 0,0 1 15,21-1-15,-21 0 0,21 0 0,0 0 16,-21 0-16,21-21 0,-21 22 16,22-22-16,-1 0 0,0 21 15,0-21-15,0 0 0,0 0 16,1 0-16,-1 0 0,0 0 15,21 0-15,-21 0 0,1-21 0,-1 21 16,0-22-16,0 1 0,0 0 16,0 0-16,-21 0 0,22 0 0,-22-1 15,21 1-15,-21 0 0,0-21 0,0 21 16,21-1-16,-21-20 0,0 21 0,0 0 16,0 0-16,0 42 46,0 0-46,0 0 0,0 0 0,0 0 0,0 1 16,0-1-16,0 0 0,0 0 16,0 0-16,0 0 0,0 1 15,0-1-15,0 0 0,0 0 0,0 0 16,0 0-16,21-21 16,-21 22-16,21-22 0,0 0 0,1 0 15,-1 0-15,21 0 0,-21 0 16,0 0-16,1-22 0,-1 1 15,0 21-15,0-21 0,0 21 0,0-21 16,1 0-16,-1 0 0,-21-1 0,21 1 16,-21 0-16,21 0 0,-21-21 0,0 20 15,21 1-15,-21 0 0,21 21 16,-21-21-16,0 42 31,0 0-15,0 0-16,0 1 0,-21-1 15,21 0-15,0 0 0,0 0 16,-21 0-16,21 1 0,0-1 0,0 0 16,0 0-16,0 0 0,0 0 15,21 1-15,0-22 0,1 21 16,-1-21-16,0 0 0,0 0 16,21 0-16,-20 0 15,-1 0-15,0 0 0,0 0 16,21 0-16,-20-21 0,-1 21 0,0-22 15,-21 1-15,21 21 0,-21-21 0,21 0 16,-21 0-16,0 0 0,0-1 0,0-20 16,0 21-16,0-21 0,0 20 15,0-20-15,0 0 0,0 21 0,0-22 16,-21 22-16,0-21 0,0 21 0,0 21 16,21-22-16,-22 1 0,1 21 15,0 0-15,0 0 0,0 0 0,0 0 16,-22 21-16,22 1 0,0-22 0,0 21 15,0 21-15,-1-21 0,22 0 16,0 1-16,0-1 0,0 0 0,0 21 16,0-21-16,0 1 0,0-1 15,0 0-15,22-21 0,-22 21 0,42 0 16,-21 0-16,0-21 0,0 0 0,1 22 16,20-22-16,-21 0 0,0 0 0,22 0 15,-22 0-15,0 0 0,21 0 16,-21 0-16,22-22 0,-22 1 0,21 21 15,1-21-15,-22 0 0,21 0 0,0 0 16,1-1-16,-22 1 0,0 0 0,0 0 16,0 0-16,-21 0 0,0-1 15,-21 22 17,0 22-32,0-1 0,21 0 15,-21 0-15,21 0 0,0 0 16,0 1-16,0-1 0,0 0 15,0 0-15,0 0 0,0 0 16,21-21-16,-21 22 0,0-1 0,21-21 16,-21 21-16,21-21 0,-21 21 0,21-21 15,1 21-15,-1-21 16,-21 21-16,21-21 0,0 0 16,0 0-16,0 0 0,1 0 0,-1 0 15,0 0-15,0 0 0,0 0 16,0 0-16,1 0 0,-1-21 0,0 21 15,-21-21-15,21 0 0,0 0 16,0 0-16,-21-1 0,22 1 0,-1 0 16,0-21-16,0-1 0,0 22 0,22-21 15,-22 0-15,0 20 0,21-20 0,-21 21 16,1 0-16,20 0 0,-21-1 16,0 22-16,0 0 0,1 0 0,-1 0 15,-21 22-15,21-1 0,-21 0 16,0 0-16,0 0 0,0 0 0,0 1 15,0-1-15,0 0 0,0 0 16,0 0-16,21-21 0,-21 21 16,0 1-16,21-22 0,-21 21 15,21-21-15,1 0 32,-22-21-32,0-1 15,0 1-15,0 0 16,0 0-16,0 0 0,0 0 0,0-1 15,0 1-15,-22 0 0,22 0 0,0 0 16,-21 21-16,0 0 0,21-21 16,-21 21-16,0 0 0,0 0 0,-1 0 15,1 21-15,0-21 0,0 21 0,-21 0 16,20 0-16,1 0 0,0 1 16,0 20-16,0-21 0,0 0 15,21 0-15,0 1 0,-22-1 0,22 0 16,0 0-16,0 0 0,0 0 0,0 1 15,0-1-15,22 0 0,-1-21 16,0 0-16,0 21 0,0-21 0,0 0 16,1 0-16,-1 0 0,0 0 15,0 0-15,0 0 0,0 0 0,1-21 16,-1 21-16,0-21 0,0 0 0,0-1 16,0 1-16,-21 0 0,22 0 0,-1-21 15,0-1-15,0 1 16,0 0-16,0-1 0,-21 1 0,22-22 15,-1 22-15,-21 0 0,0-22 0,0 22 16,21 0-16,-21 20 0,0-20 0,0 21 16,0-21-16,0 20 15,0 1-15,0 42 16,-21 1 0,21-1-16,0 0 0,0 21 0,-21-21 15,21 22-15,-22-1 0,22 0 16,0 1-16,0-1 0,-21 0 0,21 1 15,0-1-15,-21 0 0,21 1 16,0-22-16,0 21 0,0-21 0,0 1 16,0 20-16,0-21 0,0 0 0,0 0 15,0 1-15,21-1 16,0 0-16,1-21 0,-1 21 16,0-21-16,0 0 0,0 0 15,0 0-15,22 0 0,-22 0 0,0 0 16,0 0-16,22-21 0,-22 0 15,0 21-15,21-21 0,-21-1 0,1 1 16,-1 0-16,21 0 0,-21 0 0,0 0 16,1-22-16,-1 22 0,0 0 0,-21 0 15,0 0-15,0-1 16,-21 22 0,0 0-16,-1 0 0,1 0 15,0 22-15,0-1 0,0-21 0,0 21 16,21 0-16,0 0 0,0 0 15,0 1-15,0-1 16,21 0-16,0-21 0,-21 21 16,21-21-16,0 21 0,-21 0 0,21-21 15,-21 22-15,22-22 0,-22 21 16,0 0 0,-22 0-1,1-21-15,0 0 16,0 0-16,0 21 0,0-21 15,-1 0-15,1 0 16,21-21 31,0 0-31,0 0-16</inkml:trace>
  <inkml:trace contextRef="#ctx0" brushRef="#br0" timeOffset="141287.1">1820 7112 0,'0'0'0,"21"-21"0,-21 0 15,0 0 1,0 42 15,0 0-15,0 21-16,-21 1 0,21-1 0,0 0 15,0 22-15,-21-22 0,21 22 16,-21-1-16,0 1 0,21-22 16,-21 21-16,-1-20 0,22 20 15,-21-20-15,0-1 0,21 0 0,0 1 16,-21-22-16,21 21 0,-21-21 15,21 0-15,0 1 0,0-1 16,0-42 0,0-1-16,0 1 15,0 0-15,0-21 0,0 21 0</inkml:trace>
  <inkml:trace contextRef="#ctx0" brushRef="#br0" timeOffset="141621.93">1630 7049 0,'0'0'0,"0"-22"0,0 1 15,0 0-15,0 0 16,21 21-16,0 0 0,-21-21 0,21 21 16,0 0-16,1 0 0,20 0 15,-21 0-15,21 21 0,-20 0 0,20 0 16,-21 22-16,21-1 0,-20 21 15,-1 1-15,0-1 0,0 1 0,0 21 16,-21-22-16,21 1 0,-21-1 16,0-21-16,0 22 0,0-22 15,0 22-15,0-22 0,0-21 0,0 22 16,0-22-16,0 0 0,0 0 16,0 0-16,22-21 15,-1-21 1,-21 0-16,0-21 15,0 20-15,21-20 0,-21 21 0,21-21 16</inkml:trace>
  <inkml:trace contextRef="#ctx0" brushRef="#br0" timeOffset="141895.78">2476 6922 0,'0'0'0,"0"-22"0,0 44 31,0 20-31,0-21 16,-21 21-16,0 1 0,21-1 16,-21 22-16,0-22 0,0 21 0,-1 1 15,1-1-15,0 1 0,0-22 16,0 22-16,0-22 0,-1 0 0,1 22 16,21-22-16,-21-21 0,0 22 0,21-22 15,-21 21-15,21-21 16,0 1-16,0-1 0,0 0 0,0-42 31,0 0-15,21-1-16,0 1 0,0 0 0</inkml:trace>
  <inkml:trace contextRef="#ctx0" brushRef="#br0" timeOffset="142315.54">2730 7430 0,'0'0'0,"-21"21"32,0 0-32,0 0 0,0 21 0,0-20 15,21 20-15,-22 0 0,1-21 0,21 22 16,-21-1-16,21-21 0,0 22 16,0-22-16,0 0 0,0 21 0,0-21 15,0 1-15,21-22 0,0 21 16,1-21-16,-1 0 0,21 0 0,0 0 15,1 0-15,-22-21 0,21 21 0,1-22 16,-22 1-16,21 0 0,-21 0 16,0 0-16,1 0 0,-22-1 0,0 1 15,0-21-15,0 21 0,0-22 16,0 22-16,-22-21 0,1 0 16,0-1-16,-21 22 0,21 0 0,-1 0 15,-20 0-15,21-1 0,-21 22 16,20 0-16,1 0 0,0 0 0,0 0 15,0 22-15,0-22 0,21 21 0,-22 0 16,22 0-16,0 0 16,0 0-16,0 1 0,22-22 0,-1 21 15,21-21-15,-21 0 16,0 0-16,22 0 0,-22 0 0,21 0 16,1-21-16,-1-1 0</inkml:trace>
  <inkml:trace contextRef="#ctx0" brushRef="#br0" timeOffset="142627.88">3577 6922 0,'0'0'0,"0"-22"15,21-41-15,-21 42 16,0 0-16,0-1 0,0 44 31,0-1-31,0 0 0,0 21 16,-21 1-16,21-1 0,-21 0 0,21 1 15,-21 20-15,21 1 0,0-1 0,0 1 16,-21-1-16,-1 1 16,22-22-16,-21 21 0,0-20 0,0-1 15,21 0-15,-21 1 0,21-22 0,-21 21 16,21-21-16,0 1 0,0-1 16,0 0-16,0 0 0,0-42 31,0 0-16,21 21-15,0-21 0,-21-22 0,21 22 16,0-21-16,0 21 0</inkml:trace>
  <inkml:trace contextRef="#ctx0" brushRef="#br0" timeOffset="143051.64">3683 7430 0,'0'42'0,"0"-21"16,0 0-1,21-21 1,0 0-16,0 0 0,1 0 16,20 0-16,-21-21 0,0 21 0,0-21 15,22 0-15,-22 21 0,0-21 16,21-1-16,-20 1 0,-1 21 0,0-21 16,0 0-16,0 0 0,-21 0 15,0-1-15,0 1 16,0 0-16,-21 21 0,0 0 15,0 0-15,0 0 16,-22 0-16,22 0 0,-21 21 0,21 0 16,-22 22-16,22-22 0,0 0 0,0 21 15,0 1-15,-1-22 0,22 21 16,0-21-16,0 22 0,0-22 0,0 0 16,0 0-16,0 0 0,22 1 0,-1-1 15,0 0-15,0-21 0,0 21 16,0-21-16,1 21 0,-1-21 0,0 0 15,0 0-15,0 0 0,0 0 16,1 0-16,-1 0 0,0 0 0,0 0 16,0-21-16,0 0 0,1 21 15,-22-21-15,21 0 0,-21-1 0,21 1 16,-21 0-16,21 0 0,-21-21 0</inkml:trace>
  <inkml:trace contextRef="#ctx0" brushRef="#br0" timeOffset="143359.91">3789 6943 0,'-21'0'0,"42"0"0,-64 0 0,22 0 16,21-21-1,21 21-15,1 0 0,-1 0 16,0 0-16,21 0 0,1 0 0,-1-22 15,0 22-15,-21 0 0,22 0 16,-1 0-16,0 0 0,1 0 0,-1 0 16,-21 0-16,22 0 0,-22 0 15,0 0-15,0 0 0,-42 0 47,0 22-47,0-22 16,-1 0-16,-20 21 0,21 0 15,0-21-15,-22 21 0</inkml:trace>
  <inkml:trace contextRef="#ctx0" brushRef="#br0" timeOffset="143806.18">1736 8170 0,'0'22'15,"21"-22"1,0 0-16,21 21 15,-21-21-15,22 0 0,-1 0 0,22 0 16,-1 0-16,1 0 0,20 21 16,1-21-16,21 0 0,0 0 0,-1 0 15,22 0-15,-21 0 0,21 0 0,-21-21 16,21 21-16,0 0 0,-21 0 16,21 0-16,-42 0 0,20 0 15,-20 0-15,-21 0 0,-1 0 0,1 0 16,-22 0-16,-21 0 0,21 0 0,-20 0 15,-1 0-15,-21 21 32,-21-21-32,-1 0 15,1 0-15,0 0 0,-21 0 16,21 0-16,-22 0 0,-20 21 0</inkml:trace>
  <inkml:trace contextRef="#ctx0" brushRef="#br0" timeOffset="144172.75">1736 8530 0,'0'0'0,"0"21"0,0 1 16,21-22-16,0 0 15,0 0-15,21 21 0,1-21 16,-1 0-16,22 0 0,-1 0 0,22 0 16,-22 0-16,43 0 0,-21 0 15,21 0-15,-1 0 0,1 0 0,0-21 16,0 21-16,-21 0 0,20 0 0,-20-22 16,-21 22-16,20 0 0,-41 0 15,20 0-15,-21 0 0,-20 0 0,20 0 16,-21 0-16,0 0 15,-21-21 32,21 21-47,1 0 0,-22-21 0,21 0 16,0 21-16</inkml:trace>
  <inkml:trace contextRef="#ctx0" brushRef="#br0" timeOffset="144519.54">5016 7451 0,'0'21'15,"0"0"32,0 0-31,0 0 15,0 1-15</inkml:trace>
  <inkml:trace contextRef="#ctx0" brushRef="#br0" timeOffset="144726.94">4932 7832 0,'0'0'0,"0"21"16,0 0 15,21-21 1</inkml:trace>
  <inkml:trace contextRef="#ctx0" brushRef="#br0" timeOffset="146147.79">2371 9631 0,'21'-21'15,"-21"42"1,0 21-1,0-21-15,0 22 0,-21-22 0,-1 21 16,1 22-16,21-22 0,-21 0 16,0 1-16,0-1 0,0 0 0,21 1 15,-22-1-15,1-21 0,0 22 16,0-1-16,21-21 0,0 21 0,-21-20 16,21-1-16,-21 0 0,21 0 15,0 0-15,0-42 31,0 0-15,0 0-16,0 0 0,21-22 0,0 22 16,-21-21-16,21-1 0,0 1 15,0 0-15,1-22 0,-1 22 0,0-22 16,0 1-16,0 21 0,0-22 0,1 1 16,-1 20-16,0 1 0,0 0 15,-21-1-15,21 22 0,-21 0 0,21 0 16,1 42-1,-22 0-15,21 0 0,0 22 16,-21-1-16,21 0 0,-21 22 16,0-22-16,21 22 0,0-22 15,-21 0-15,22 22 0,-22-22 0,0 0 16,0 1-16,0-22 0,21 21 16,-21 1-16,0-22 0,0 0 0,21 0 15,-21 0-15,0 0 0,0 1 0,0-44 47,-21 1-47,0 0 16,-1 0-16,1 0 0,0 0 15</inkml:trace>
  <inkml:trace contextRef="#ctx0" brushRef="#br0" timeOffset="146839.4">2159 9927 0,'-42'0'16,"42"21"-16,-22 1 15,22-1-15,0 0 0,0 0 16,0 0-16,22-21 0,-1 21 16,21-21-16,-21 0 0,0 22 0,22-22 15,-1 0-15,-21 0 0,22 0 16,20 0-16,-21-22 0,22 1 0,-1 0 16,1 0-16,-22 0 0,22 0 15,-1-1-15,1-20 0,-22 21 16,0-21-16,1-1 0,-1 1 0,0 0 15,-20-1-15,-1 22 0,0-21 0,0-1 16,-21 1-16,21 21 0,-21-21 16,0 20-16,0 1 0,0 0 0,-21 21 31,0 0-31,0 21 0,21 22 0,-21-22 16,-1 21-16,22 0 0,-21 22 0,0-22 15,21 22-15,0-22 0,-21 22 16,0-22-16,21 0 0,0 22 0,0-22 15,0 0-15,0-20 0,0 20 16,0-21-16,0 0 0,0 22 16,21-22-16,0 0 0,0-21 15,22 0-15,-22 0 16,0 0-16,21 0 0,-21 0 0,22-21 16,-1 0-16,0-1 0,-20 1 0,20-21 15,0 21-15,1-22 0,-1 1 16,0 0-16,1-1 0,-22 1 0,21 0 15,-21-22-15,0 22 0,1-22 0,-1 22 16,-21 0-16,0-1 0,0 1 16,0 0-16,0 21 0,0-1 0,0 1 15,-21 21 1,-1 0-16,22 21 0,-21 1 16,0-1-16,0 21 0,0 0 0,0 22 15,-1-22-15,1 22 0,21-22 0,0 22 16,-21-1-16,21-21 0,0 1 15,0-1-15,0 0 0,0-20 0,0 20 16,21-21-16,0 0 0,-21 0 0,22 1 16,-1-1-16,0-21 0,21 0 15,-21 21-15,1-21 0,-1 0 0,0 0 16,0 0-16,0 0 0,22-21 0,-22 21 16,0-21-16,0-1 0,0 1 15,0 0-15,22 0 0,-22-21 16</inkml:trace>
  <inkml:trace contextRef="#ctx0" brushRef="#br0" timeOffset="147175.57">5482 9313 0,'0'0'0,"-21"0"32,21 22-32,-21-1 15,0 21-15,-1-21 0,1 22 0,21-1 16,-21 21-16,0-20 0,21 20 16,0-20-16,-21 20 0,0-21 0,21 1 15,-22-1-15,22 0 0,0 1 0,0-1 16,0-21-16,0 0 0,-21 22 0,21-22 15,0 0-15,0 0 16,0 0-16,-21-42 31,21 0-15,-21 0-16,0 0 0</inkml:trace>
  <inkml:trace contextRef="#ctx0" brushRef="#br0" timeOffset="147799.84">4868 9885 0,'0'0'0,"21"0"32,1 0-32,20-21 0,-21 21 15,21 0-15,1 0 0,-1-21 16,0-1-16,22 22 0,-22-21 0,22 0 16,-22 21-16,22-21 0,-1 0 0,1 0 15,-22-22-15,21 22 0,-20 0 16,-1-21-16,-21 20 0,22-20 15,-22 21-15,0-21 0,-21 20 0,0 1 16,0-21-16,0 21 0,0 0 16,0-1-16,-21 1 0,0 21 15,-1 0-15,1 0 0,0 0 0,0 0 16,0 21-16,0 1 16,-1-1-16,22 21 0,0 0 0,0 1 15,-21-1-15,21 22 0,-21-22 0,21 21 16,-21-20-16,21-1 0,0 0 0,0 1 15,-21-1-15,21 0 0,-21 1 16,21-22-16,0 0 0,0 0 0,-22 0 16,22 1-16,0-1 0,-21 0 15,21 0 1,0-42 15,0 0-31,0 0 0,0-1 0,0 1 16,21 0-16,1 0 0,20 0 15,-21-22-15,0 1 0,22 21 0,-1-21 16,-21 20-16,21 1 0,-20 0 0,20 21 16,-21 0-16,0 0 0,0 0 15,1 0-15,-1 21 0,-21 0 0,0 1 16,0-1-16,0 21 0,0-21 0,0 0 16,0 22-16,0-22 0,0 0 15,0 0-15,0 0 0,-21 1 16,21-1-16,-22 0 0,1-21 0,21 21 15,0 0-15,21-21 47,1-21-47,-1 0 0,-21 0 16,21 0-16,0-1 0</inkml:trace>
  <inkml:trace contextRef="#ctx0" brushRef="#br0" timeOffset="148155.64">6265 9821 0,'0'0'0,"21"0"0,1-21 31,-1 21-31,0 0 0,0 0 16,0-21-16,0 0 0,1 21 0,-22-21 16,21 21-16,0-21 0,0 21 15,0-22-15,0 1 0,1 0 16,-22 0-16,0 0 0,-43 21 15,22 0 1,0 0-16,0 0 0,0 0 0,-22 0 16,22 21-16,-21 21 0,21-21 15,-1 1-15,-20 20 0,21-21 0,0 21 16,21 1-16,-21-22 0,21 21 16,-22-21-16,22 1 0,0-1 0,0 0 15,0 0-15,0 0 0,0 0 0,22 1 16,-1-22-16,0 21 0,0-21 0,0 0 15,0 0-15,1 0 0,20 0 16,-21 0-16,0 0 0,0 0 0,1 0 16,-1-21-16,0 21 0,0-22 0,-21 1 15,21 0-15</inkml:trace>
  <inkml:trace contextRef="#ctx0" brushRef="#br0" timeOffset="149051.71">8149 8700 0,'0'21'16,"0"0"-16,0 0 0,-21 21 16,0 22-16,21-1 0,0 1 15,0-1-15,-21 1 0,21-1 0,-22 22 16,1-21-16,21-1 0,-21 1 0,21-1 15,-21 1-15,0-1 0,21 1 16,-21-22-16,21 0 0,-22 1 0,1-22 16,21 21-16,-21-21 0,21 0 0,0 1 15,-21-22-15,0-22 32,21 1-32,0 0 0,0 0 15,0-21-15,0 20 0,0-20 0,0-21 16,21 20-16,0 1 0,0-22 15,0 22-15,1 0 0,-1-22 0,21 22 16,-21 21-16,0-22 0,22 22 0,-22 0 16,21 21-16,-21 0 0,22 0 0,-22 0 15,0 0-15,0 0 0,0 21 16,1-21-16,-22 21 0,0 1 0,0-1 16,0 0-16,-22 0 15,-20-21-15,21 21 0,0-21 16,-22 0-16,22 0 0,0 0 0,-21 0 15,21 0-15,-1 0 0,-20 0 16,21 0-16,0 0 0,0 0 16,21 21-1,0 1 1,21-1-16,0 0 0,-21 0 0,21 0 16,21 22-16,-20-22 0,-1 21 15,0-21-15,0 0 0,0 22 0,-21-22 16,21 0-16,1 0 0,-1 0 0,-21 1 15,21-1-15,0 0 16,0-21-16,0 0 16,1 0-16,-1 0 15,0-21-15,0 0 0,-21-1 16,21 1-16,0 0 0,1 0 0</inkml:trace>
  <inkml:trace contextRef="#ctx0" brushRef="#br0" timeOffset="149404.04">8551 9567 0,'0'22'16,"0"-1"0,21-21-16,-21 21 15,22-21-15,-1 0 0,0 0 16,0 0-16,0 0 0,0 0 0,1 0 16,20 0-16,-21 0 0,0 0 15,22-21-15,-22 0 0,21 21 0,-21-22 16,22 1-16,-22 21 0,0-21 0,-21 0 15,21 0-15,-21 0 0,0-1 16,0 1-16,-21 21 16,0 0-16,-22 0 0,22 0 0,-21 0 15,0 0-15,20 21 0,-20 1 0,0-1 16,21 21-16,-1-21 0,-20 22 16,42-22-16,-21 21 0,21-21 0,0 22 15,0-22-15,0 0 0,0 0 0,21 0 16,0 0-16,22 1 15,-22-22-15,0 21 0,0-21 16,21 0-16,-20 0 0,20 0 0,0 0 16,1 0-16,-1-21 0,0-1 0,-21 1 15,22 21-15</inkml:trace>
  <inkml:trace contextRef="#ctx0" brushRef="#br0" timeOffset="150019.7">9419 9462 0,'0'0'0,"21"0"15,-21-22-15,0 44 16,-21-1 0,0 0-16,21 0 0,-21 0 15,21 0-15,0 22 0,-21-22 0,21 0 16,-22 0-16,22 0 0,0 22 0,0-22 16,0 0-16,0 0 15,0 0-15,0 1 0,22-22 0,-1 0 16,0 21-16,0-21 0,0 0 0,0 0 15,1 0-15,20 0 0,-21-21 0,0-1 16,22 22-16,-22-21 0,0 0 16,0 0-16,21 0 0,-20 0 15,-22-22-15,21 22 0,0 0 0,0-21 0,-21 20 16,21 1-16,-21 0 0,0 0 16,0 0-16,0 42 31,0 0-31,0 0 0,0 0 15,-21 1-15,21 20 0,0-21 0,-21 21 16,0 1-16,0-1 0,21 0 16,-22 1-16,1 20 0,21-20 0,0-1 15,-21 21-15,21-20 0,-21 20 0,21-20 16,-21 20-16,21 1 0,0-1 0,0 1 16,0-22-16,-21 21 0,21-20 0,-22 20 15,22-20-15,-21-1 0,0 21 0,21-20 16,-21-1-16,0 0 0,0 1 15,-1-22-15,1 21 0,0 1 16,0-22-16,0 21 0,-22-21 0,22 0 16,0 1-16,-21-1 0,21-21 0,-1 0 15,-20 0-15,21 0 0,-21 0 0,20 0 16,-20 0-16,21-21 0,-21-1 0,-1-20 16,22 21-16,-21 0 0,21-22 0,-1 1 15,1 0-15,21 21 0,0-22 16,0 1-16,0 0 0,0-1 0,0 1 15,21 0-15,1-1 0,-1 1 16,21 0-16,-21-22 0,22 22 0,-22-1 16,21 1-16,0-21 0,-20 20 0</inkml:trace>
  <inkml:trace contextRef="#ctx0" brushRef="#br0" timeOffset="150635.35">10287 9462 0,'-21'0'47,"21"21"-47,-21 0 0,-1 21 16,22-21-16,0 22 0,-21-1 0,21 0 15,-21-20-15,0 20 0,21-21 0,0 21 16,0-20-16,0-1 0,-21 0 0,21 0 15,0 0-15,21-21 32,0-21-32,0 0 15,0 0-15,1 0 16,-22-1-16,21-20 0,0 21 0,0 0 16,0 0-16,-21-1 0,21 1 0,-21 0 15,22 21-15,-22 21 16,0 0-1,0 1-15,0-1 0,0 0 0,0 0 16,0 0-16,0 0 0,0 22 16,0-22-16,0 0 0,0 0 0,21 0 15,0 1-15,0-22 0,0 21 16,0-21-16,1 0 0,-1 0 16,0 0-16,0 0 0,0 0 15,0-21-15,22 21 0,-22-22 0,0 1 16,0 0-16,0 0 0,1 0 0,-1 0 15,0-22-15,0 22 0,0-21 0,-21-1 16,21 1-16,-21 0 16,0 21-16,0-22 0,0 22 0,0 0 15,-21 0-15,0 0 0,0 21 0,0 0 16,0 0-16,-1 0 0,1 0 0,0 0 16,0 0-16,0 21 0,21 0 15,0 0-15,0 0 0,0 0 16,0 1-16,0-1 15,21 0-15,0-21 0,0 0 16,22 0-16,-22 0 0,0 0 16</inkml:trace>
  <inkml:trace contextRef="#ctx0" brushRef="#br0" timeOffset="151032.13">11345 9462 0,'0'0'0,"21"0"0,-21-22 16,-21 44-1,0-22 1,0 21-16,0 21 0,0-21 0,-1 0 16,1 22-16,0-22 0,0 21 15,0 1-15,0-22 0,21 21 0,0-21 16,0 22-16,0-22 0,0 0 16,0 0-16,0 0 0,0 0 0,21-21 0,-21 22 15,21-22-15,0 0 0,0 0 16,0 0-16,22 0 0,-22 0 15,0 0-15,0 0 0,0-22 0,1 1 16,-1 0-16,0 0 0,0 0 0,0-22 16,0 22-16,1-21 0,-22 0 0,0-1 15,0 1-15,0 21 0,0-22 0,0 1 16,0 21-16,0 0 0,-22 0 16,1-1-16,0 22 0,-21 0 0,-1 0 15,22 0-15,-21 0 0,21 22 0,-22-1 16,22 0-16,-21 0 0,21 0 0,21 0 15,0 1-15,0-1 0,0 0 16,21 0-16,0 0 16,0-21-16,0 0 0,22 21 0,-22-21 15,21 0-15,-21 0 0</inkml:trace>
  <inkml:trace contextRef="#ctx0" brushRef="#br0" timeOffset="151431.57">11811 9546 0,'0'0'0,"0"-21"0,0 0 0,0 0 16,21 0-16,0 21 15,0-22-15,1 22 16,-1 0-16,21 0 0,-21 0 0,0 0 16,1 22-16,20-1 0,-21 0 0,0 21 15,-21-21-15,21 22 0,-21-1 0,22 0 16,-22 1-16,0-22 0,0 21 15,0-21-15,0 22 0,-22-22 0,1 0 16,21 0-16,-21 0 0,0 1 0,0-22 16,21 21-16,-21-21 0,-1 0 15,22-21 1,0-1-16,0 1 0,0 0 16,0-21-1,0 21-15,22-1 0,-1-20 0,0 0 16,0 21-16,0-43 0,0 22 0,22-1 15,-22 1-15,21 0 0,-21-1 0,22 1 16,-22 21-16,0 0 0,0 0 16,0-1-16,1 22 0,-1 0 0,0 0 15,0 0-15,-21 22 0,21-1 0,0 0 16,1 0-16,-1 0 0,0 22 16</inkml:trace>
  <inkml:trace contextRef="#ctx0" brushRef="#br0" timeOffset="152038.79">13144 9589 0,'0'0'15,"0"-22"-15,0 1 0,0 0 0,0 0 16,0 0-16,-21 0 0,0 21 15,-21 0-15,21 0 0,-1 0 0,-20 0 16,21 0-16,-21 0 0,-1 21 0,22 0 16,-21 0-16,21 0 0,-22 22 0,22-22 15,-21 0-15,21 21 0,-1-21 16,1 22-16,0-22 0,21 0 0,0 21 16,0-20-16,0-1 0,0 0 15,0 0-15,0 0 0,21-21 0,0 21 16,1-21-16,-1 0 0,0 0 0,0 0 15,21 0-15,-20 0 0,-1 0 0,21 0 16,-21 0-16,22-21 0,-22 0 16,21 0-16,-21 0 0,22 0 0,-1-22 15,-21 22-15,21-21 0,-20-1 0,20-20 16,-21 21-16,0-22 0,0 1 0,1 20 16,-1-20-16,0-22 0,0 22 0,0-1 15,0-21-15,1 22 0,-22-1 16,0 1-16,0-1 0,0 22 15,0 21-15,0-21 0,0 20 0,-22 44 32,1-1-32,0 21 0,-21 0 15,21 1-15,-1 20 0,1 1 0,0-1 16,0 1-16,21-1 0,0 1 0,0-1 16,0 1-16,0-1 0,0 1 0,0-1 15,0-20-15,0-1 0,0 0 0,21 1 16,0-1-16,0-21 0,1 0 15,-1 0-15,0 1 0,0-1 16,0-21-16,0 0 0,1 0 0,-1 0 16,0 0-16,0 0 0,0 0 0,0-21 15,1-1-15,-1 1 0,0 0 0</inkml:trace>
  <inkml:trace contextRef="#ctx0" brushRef="#br0" timeOffset="153345.03">15536 9440 0,'21'0'31,"1"0"-31,-1 0 0,0-21 15,0 21-15,0-21 0,0 21 16,1-21-16,-22 0 0,0 0 16,21-1-16,-21 1 0,0-21 15,0 21-15,0 0 0,0-22 16,-21 22-16,-1-21 0,1 21 0,0-1 16,0 1-16,0 0 0,-22 0 0,22 21 15,0 0-15,-21 0 0,21 21 0,-22 0 16,22 0-16,-21 22 0,21-22 0,-22 21 15,22 1-15,-21 20 0,21-21 16,-1 1-16,22-1 0,0 0 0,0 1 16,0-1-16,0-21 0,0 22 0,0-22 15,0 0-15,0 0 0,22-21 16,-1 21-16,0-21 0,0 0 0,0 0 16,0 0-16,22 0 0,-22-21 15,0 21-15,0-21 0,22 0 0,-22 0 16,0-1-16,0 1 0,0-21 0,0 21 15,1-22-15,-1 22 0,0-21 0,0 0 16,-21 20-16,0-20 0,21 0 0,-21 21 16,0-22-16,0 22 0,0 0 15,0 42 1,0 0 0,0 22-16,0-22 0,0 21 0,0-21 15,0 22-15,0-1 0,0-21 16,0 21-16,0-20 0,0 20 15,0-21-15,0 21 0,0-20 0,21-1 16,-21 0-16,22-21 0,-1 21 0,0-21 16,0 0-16,0 0 0,0 0 15,22 0-15,-22 0 0,21-21 0,-21 0 16,22 0-16,-1-1 0,-21 1 16,22 0-16,-1 0 0,-21-21 0,21 20 15,-20-20-15,-1 0 0,0 21 0,-21-22 16,0 22-16,0-21 0,0 21 0,0-1 15,-21 22 1,0 0-16,-1 0 16,22 22-16,-21-1 0,21 0 15,0 21-15,0-21 0,0 1 0,21-1 16,1 0-16,-1 21 0,-21-21 0,21 1 16,0 20-16,0-21 0,0 0 0,1 0 15,-22 1-15,21-1 0,0 0 16,0 0-16,0 0 0,0 0 0,1-21 15,-1 0-15,0 22 0,0-22 0,21 0 16,-20 0-16,20 0 0,0 0 0,-21 0 16,22 0-16,-1-22 0,0 1 0,-20 0 15,20 21-15,0-42 0,-21 21 16,22-1-16,-22 1 0,0-21 16,0 21-16,-21-22 0,0 1 0,21 21 15,-21-21-15,0-1 0,0 1 0,0 21 16,0 0-16,0-1 0,-21 1 0,0 21 15,0 0-15,0 0 0,0 21 16,-1 1-16,22-1 0,-21 21 16,0-21-16,21 0 0,0 22 0,0-22 15,0 21-15,0-21 0,0 22 0,0-22 16,0 0-16,0 21 0,21-20 0,0-1 16,1 0-16,-1 0 0,0-21 0,21 21 15,-21 0-15,1-21 0,20 0 16</inkml:trace>
  <inkml:trace contextRef="#ctx0" brushRef="#br0" timeOffset="153376.01">17462 9673 0,'64'-42'16,"-22"21"-16</inkml:trace>
  <inkml:trace contextRef="#ctx0" brushRef="#br0" timeOffset="155972.35">18521 8805 0,'0'0'16,"0"-21"-16,0 0 15,-21 42-15,-1 0 16,1 1-16,0 20 0,0 0 0,0 1 16,0 20-16,-1-21 0,1 22 15,21-22-15,-21 1 0,21 20 0,-21-21 16,21 1-16,-21-1 0,21 0 16,0-20-16,0 20 0,0-21 0,0 21 15,0-20-15,0-1 0,0 0 16,0-42-1,0 0 1,0-1-16,0 1 0,0 0 16,21-21-16,0 21 0,0-22 0,-21 1 15,21 21-15,1-22 0,-1 22 0,-21-21 16,21 21-16,0 21 16,-21 21-1,0 0-15,0 0 0,0 0 16,0 22-16,0-22 0,0 21 0,21-21 15,0 22-15,-21-22 0,22 0 0,-1 0 16,0 0-16,0 1 0,0-1 0,0 0 16,22-21-16,-22 0 0,0 0 0,0 0 15,22 0-15,-22 0 16,0 0-16,0-21 0,0 0 0,22 21 0,-22-22 16,0-20-16,0 21 0,0 0 15,0-22-15,22 1 0,-22 0 0,0-1 16,0 1-16,0-21 0,1 20 0,-1-20 0,0-1 15,0 1-15,0-1 16,-21 22-16,0 0 0,0-1 0,21 22 16,-21 0-16,0 0 0,0 42 15,-21 0-15,0 0 0,21 22 16,-21-1-16,0 0 0,21 1 0,0 20 16,-21-21-16,21 1 0,0-1 15,0 22-15,0-22 0,0 0 0,0-21 16,0 22-16,0-1 0,21-21 0,-21 0 15,0 1-15,21 20 0,0-21 16,0 0-16,0-21 16,1 0-16,-1 0 0,0 0 15,0 0-15,0 0 0,0 0 0,22-21 16,-22 0-16,21 0 0,-21 0 0,22-1 16,-22 1-16,0-21 0,21 21 0,-20-22 15,-1 1-15,0 0 0,0 21 0,-21-22 16,0 22-16,0 0 0,0 0 15,0 0-15,-21 21 16,0 21-16,0 0 16,21 0-16,0 0 0,0 22 0,0-22 15,0 0-15,0 0 0,21 21 16,0-20-16,-21-1 0,21 0 16,0 0-16,0 0 0,-21 0 0,22 1 15,-22-1-15,21-21 0,0 21 0,-21 0 16,0 0-16,21 0 0,0-21 15,0 0 1,1 0-16,-1 0 0,0 0 16,0 0-16,0-21 0,0 21 15,-21-21-15,22 21 0,-1-21 0,-21 0 16,21 0-16,-21-1 0,21-20 0,0 21 16,0-21-16,1 20 0,-22-20 0,21 0 15,0-1-15,0 22 16,0 0-16,-21-21 0,21 42 0,-21-21 0,0 42 31,0 0-31,0 0 0,0 0 16,-21 22-16,21-22 0,0 0 0,0 0 15,0 21-15,0-20 0,0-1 16,0 0-16,0 0 0,0 0 0,21 0 16,1 1-16,-1-22 0,0 21 0,0-21 15,0 0-15,0 21 0,1-21 0,-1 0 16,0 0-16,0 0 0,0 0 0,0 0 15,1-21-15,20 0 0,-21 21 16,0-22-16,0-20 0,1 21 16,-1 0-16,21-22 0,-21 1 0,0 0 15,1-1-15,-1 1 0,0-21 0,0 20 16,-21-20-16,21-1 0,0 1 16,-21 20-16,22 1 0,-22-21 0,0 41 15,0-20-15,0 21 0,0 0 0,0 0 16,-22 42-1,22 0-15,-21 0 0,0 21 16,0 1-16,0-1 0,21 22 0,0-22 16,-21 21-16,21-20 0,0 20 0,0-20 15,0-1-15,0 0 0,0 1 0,0-1 16,0 0-16,21 1 0,0-22 16,0 21-16,0-21 0,0 0 15,1 1-15,-1-1 0,0-21 0,0 21 16,0-21-16,0 0 0,1 0 0,-1 0 15,0 0-15,0 0 0,0-21 0,0 0 16,1 21-16,-1-22 0,0-20 0,0 21 16,0-21-16,0 20 0,1-20 15,-1-21-15,21 20 0,-21-20 0,0 20 16,22-20-16,-22-1 0,0 1 0,0 21 16,0-22-16,-21 22 0,0 21 15,22-22-15,-22 22 0,0 0 0,-22 21 31,1 21-15,21 21-16,-21-20 0,0 20 0,0 0 16,21 1-16,0-1 0,0 0 15,0 22-15,0-22 0,0 22 0,0-22 16,0 0-16,0 1 0,0-1 0,0-21 16,0 21-16,0-20 0,0 20 0,21-21 15,0 0-15,-21 0 0,21-21 16,-21 22-16,21-1 0,1-21 0,-1 0 15,0 0-15,0 0 0,0 0 0,0 0 16,1 0-16,-1 0 0,0-21 0,0 21 16,0-22-16,0 1 0,1 0 15,-1 0-15,-21 0 0,21 0 16,-21-22-16,21 22 0,-21 0 0,0 0 16,0 0-16,-21 21 15,0 0-15,0 0 16,-1 21-16,1 0 15,0 0-15,21 0 0,0 0 0,-21 1 16,21-1-16,0 0 0,-21 0 0,21 0 16,0 0-16,0 1 0,0-1 0,0 0 15,21 0-15,0-21 16,0 21-16,0-21 16,1 0-16,-1 0 0,0 0 0,21 0 15,-21 0-15,1-21 0,-1 0 0,0 0 16,0 0-16,21-1 0,-20 1 0,-1 0 15,0-21-15,0 21 0,0-22 16,0 22-16,1-21 0,-1 21 0,-21-1 16,0 1-16,0 0 0,0 42 47,0 0-47,0 1 15,0-1-15,0 0 16,21-21-16,-21 21 0,0 0 15,21 0 1,0 1-16,-21-1 0,0 0 16,0 0-16,0 0 0,0 0 15,0 1-15,21-1 0,-21 0 16,0 0-16,22-21 16,-1 0-16,-21 21 0,21-21 0,0 0 15,0 0-15,0 0 0,1 0 16,-1-21-16,0 0 0,0 21 0,0-21 15,0 0-15,1-1 0,-1 1 0,21-21 16,-21 21-16,22-22 16,-22 22-16,21-21 0,-21 0 0,0 20 15,22-20-15,-43 21 0,0 0 0,21 21 16,-21-21-16,-21 21 16,21 21-16,-21 0 15,-1 0-15,1 0 0,0 0 0,0 1 16,0-1-16,0 0 0,-1 0 0,1 21 15,0-20-15,21-1 0,-21 0 16,21 0-16,-21 0 0,21 0 16,0 1-16,0-1 15,0-42 32,0-1-47,0 1 0,0 0 16,0 0-16,0 0 0,21 0 15,0-22-15,0 22 0,0 0 0,1-21 16,20 20-16,-21-20 0,21 21 16,-20-21-16,20 20 0,-21 1 0,21 0 15,-20 0-15,20 21 0,-21 0 0,0 0 16,0 0-16,1 0 0,-1 0 0,0 0 16,-21 21-16,0 0 0,0 0 15,0 1-15,21-1 0,-21 21 16,0-21-16,0 0 0,0 22 0,0-22 15,0 0-15,0 21 0,0-20 0,0-1 16,0 0-16,0 0 0,-21 0 16,21 0-16,0 1 0,-21-1 15,0-21-15,21 21 0,-22-21 16,1-21 31,21 0-47</inkml:trace>
  <inkml:trace contextRef="#ctx0" brushRef="#br0" timeOffset="156295.16">20849 8827 0,'0'0'0,"-21"0"0,0-22 0,0 22 0,42 0 47,21 0-47,-21-21 0,0 21 16,22 0-16,-1 0 0,0 0 15,1 0-15,-1 0 0,0-21 0,1 21 16,20 0-16,-20 0 0,20-21 0,-21 21 15,22 0-15,-22 0 0,1 0 0,20 0 16,-42 0-16,22 0 0,-1 0 16,-21 0-16,-21-21 0,0 0 15</inkml:trace>
  <inkml:trace contextRef="#ctx0" brushRef="#br0" timeOffset="156543.98">19621 8361 0,'0'0'0,"-21"0"0,0 0 0,0 0 78,0 0-62</inkml:trace>
  <inkml:trace contextRef="#ctx0" brushRef="#br0" timeOffset="158151.73">13039 11070 0,'0'-21'31,"21"0"-15,0 21-16,0-21 16,0 21-16,0-21 0,1 21 0,20-22 15,-21 22-15,21-21 0,1 0 16,-22 21-16,21-21 0,-21 21 0,22-21 16,-22 0-16,0 21 0,-21-22 0,0 1 15,0 0-15,-21 0 16,0 21-16,-22 0 15,1 0-15,0 0 0,-1 0 0,1 0 16,-21 0-16,20 0 0,-20 21 0,20 0 16,1-21-16,21 21 0,0 1 0,0-1 15,-1 0-15,22 0 0,0 21 16,0-20-16,0 20 0,22-21 16,-1 21-16,0 1 0,0 20 0,0-20 15,22-1-15,-22 0 0,0 1 0,0-22 16,0 21-16,0-21 0,-21 22 15,0-22-15,0 0 0,0 0 0,-21 0 16,0 0-16,-21-21 0,21 22 0,-22-22 16,1 0-16,0 0 0,-1 0 0,-20 0 15,20 0-15,1 0 0,0 0 0,-1-22 16,22 1-16,-21 0 0,0 0 16,20-21-16,-20 20 0,21-20 0,0 0 15,0-1-15,-1 1 0,1 0 16,21-22-16,0 22 0,-21 0 0,21-1 15,0 1-15,0 21 0,0-22 16,0 22-16,0 42 16,0 1-16,0-1 15,0 21-15,21 0 0,-21 1 0,0 20 16,21-20-16,1-1 0,-1 21 16,-21-20-16,21-1 0,0 0 0,0 1 15,0-22-15,1 21 0,-1-21 0,0 1 16,0-1-16,0 0 0,22-21 0,-22 0 15,21 21-15,0-21 0,1 0 16,-1 0-16,0 0 0,22 0 16,-22-21-16,22 0 0,-22 0 0,22-1 15,-22 1-15,0 0 0,1 0 0,-1-21 16,0-1-16,-21 22 0,1-21 0,-1-1 16,0 1-16,-21 0 0,0 21 15,0-22-15,0 22 0,-21 21 16,0 0-1,-1 21-15,1 22 0,21-22 0,-21 21 16,21-21-16,-21 22 0,21-22 16,-21 21-16,21 0 0,0-20 0,0-1 15,0 21-15,0-21 0,0 0 16,0 1-16,0-1 0,0 0 16,21-21-1,0 0 1,-21-21-16,21 0 0,0 21 15,1-22-15,-22 1 0,21 0 0,0 0 16,-21 0-16,21-22 0,0 22 0,0 0 16,1-21-16,-1 21 0,-21-1 0,21 1 15,0 0-15,0 0 16,0 21-16,-21 21 16,22 0-16,-22 0 0,0 1 15,0-1-15,0 0 0,0 21 16,0-21-16,0 1 0,0-1 0,0 0 15,0 0-15,0 0 0,0 0 16,0 1-16,0-1 0,0 0 16,0-42 15,0 0-31,0-1 16,21 1-16,-21 0 0,21-21 15,0 21-15,0-22 0,0 1 0,22 21 16,-22-22-16,21 1 0,1 0 0,-1 21 15,0-1-15,-21 1 0,22 21 16,-22 0-16,21 0 0,-21 0 0,1 21 16,-22 1-16,21 20 0,-21-21 15,21 21-15,-21 1 0,0-22 0,0 21 16,0-21-16,0 22 0,0-22 0,-21 21 16,0-21-16,-1 1 0,22-1 0,-21 0 15,0 0-15,0-21 16,21 21-16,42-21 31,-42-21-31,43 0 0,-22 21 16,0-21-16,21 0 0,-21 21 0,22-22 15</inkml:trace>
  <inkml:trace contextRef="#ctx0" brushRef="#br0" timeOffset="158629.98">14838 11367 0,'0'0'0,"21"-22"0,0-20 15,-21 21-15,0 0 16,0 0-16,0-1 0,0 1 16,-21 0-16,0 21 0,0 0 0,-1 0 15,1 0-15,0 0 0,-21 0 0,21 0 16,-1 42-16,-20-20 0,21-1 0,-21 21 16,20-21-16,1 22 15,-21-1-15,21 0 0,0-21 0,-1 22 16,22-22-16,0 21 0,0-21 0,0 1 15,0-1-15,0 0 0,22 0 0,-1-21 16,0 21-16,0-21 0,0 0 0,0 0 16,1 0-16,20 0 0,-21 0 15,0 0-15,22-21 0,-22 21 0,0-21 16,21 0-16,-21 0 0,1-22 0,-1 22 16,0-21-16,0 21 0,0-22 0,0 1 15,1-22-15,-22 22 0,0 0 16,21-1-16,-21 1 0,21 21 0,-21 0 15,0 0-15,0 42 16,-21 21-16,0-21 0,21 22 16,0-1-16,-22-21 0,22 21 15,-21 1-15,21-22 0,0 21 16,0-21-16,0 22 0,0-22 0,0 0 16,0 0-16,0 0 0,0 1 15,21-22-15,1 0 0,-1 0 16,0 0-16,0 0 15,0 0-15,0-22 0,22 1 0,-22 0 16,0 0-16,0 0 0</inkml:trace>
  <inkml:trace contextRef="#ctx0" brushRef="#br0" timeOffset="158904.57">15600 10732 0,'0'0'0,"0"-43"0,21 22 16,-21 0-16,-21 63 31,0-21-31,-1 22 0,1-22 0,0 21 16,0 1-16,0-1 0,0 21 15,21-20-15,-22 20 0,1 1 16,0-1-16,0 1 0,0-22 0,21 22 0,-21-22 16,-1 0-16,1 1 0,21-1 0,0 0 15,0-21-15,0 1 0,0-1 16,0 0-16,0 0 15,21-21 1,1 0-16,-1-21 0,21 0 0,-21 0 16,0-1-16,22 1 0,-22-21 0,21 21 15,1-22-15</inkml:trace>
  <inkml:trace contextRef="#ctx0" brushRef="#br0" timeOffset="159164.54">15960 10732 0,'0'0'0,"0"-22"0,0 1 15,0 42 1,-22 1-16,22-1 16,-21 21-16,0 0 0,0-20 0,21 20 15,-21 21-15,0-20 0,-1-1 0,1 22 16,21-22-16,-21 21 0,0-20 0,21-1 16,-21 0-16,21 1 0,-21-1 15,21 0-15,0-20 0,0-1 0,0 0 16,0 0-16,0 0 0,0 0 15,21-21 1,0 0-16,0-21 16,0 0-16,0 0 15,-21 0-15,22 0 0,-1-1 16</inkml:trace>
  <inkml:trace contextRef="#ctx0" brushRef="#br0" timeOffset="159807.75">15938 11303 0,'0'21'15,"0"0"-15,0 1 0,0-1 16,22-21 0,-1 0-16,0 0 0,21 0 15,-21 0-15,1 0 0,-1 0 16,0-21-16,21-1 0,-21 22 16,1-21-16,-1 0 0,0 0 15,-21 0-15,0 0 0,21-1 0,-21 1 16,0 0-16,0 0 0,0 0 15,-21 21-15,0 0 16,0 0-16,-1 0 0,1 21 16,-21 0-16,21 0 0,0 22 0,-1-22 15,1 0-15,0 21 0,21-21 0,-21 22 16,21-22-16,0 0 0,0 0 0,0 22 16,0-22-16,0 0 0,21-21 15,0 21-15,0 0 0,1-21 0,-1 0 16,0 0-16,0 0 0,0 0 0,0 0 15,1 0-15,20 0 0,-21 0 0,0-21 16,0 0-16,1 21 0,-1-21 16,21 0-16,-21-22 0,0 22 15,22 0-15,-22-21 0,21 20 0,-21-20 16,22 21-16,-22 0 0,0 0 0,21-1 16,-20 22-16,-1 0 0,0 0 0,0 0 15,0 0-15,-21 22 0,21-1 16,-21 0-16,0 21 0,0-21 0,0 1 15,0 20-15,0-21 0,0 0 0,0 0 16,0 1-16,-21-1 0,21 0 0,-21 0 16,0-21-16,21 21 0,-21-21 15,21-21 17,21 0-17,-21 0-15,21 0 0,0-1 0,0 1 16,1 0-16,-1-21 0,0 21 0,21-22 15,-21 1-15,1 21 0,20-22 16,-21 1-16,0 21 0,0 0 0,1 0 16,-1-1-16,-21 1 0,21 21 15,0-21-15,-21 0 32</inkml:trace>
  <inkml:trace contextRef="#ctx0" brushRef="#br0" timeOffset="161839.79">17314 11240 0,'0'0'0,"0"21"0,0 21 16,0-21-16,0 0 0,0 1 15,0-1-15,0 0 0,21 0 0,1 0 16,-22 0-16,21-21 16,0 0-16,0 0 15,0 0-15,0-21 16,1 0-16,-1 0 0,-21 0 15,21 0-15,0-22 0,0 22 0,0-21 16,22-1-16,-22 1 0,0-21 0,21 20 16,-20 1-16,-1-22 0,21 22 0,-21-21 15,22-1-15,-22 22 0,21-1 16,-21 1-16,0 0 0,1 21 16,-1-1-16,0 1 0,0 21 15,-21 21-15,0 1 0,0-1 0,0 0 16,0 0-16,0 21 0,0-20 15,0-1-15,0 0 0,0 0 16,0 0-16,0 0 0,0 1 16,21-22 15,0 0-31,-21-22 16,0 1-16,0 0 15,0 0-15,0 0 0,0 0 16,0-1-16,0 1 0,0 0 0,0 0 15,0 0-15,0 0 0,0-1 0,-21 22 16,0 0 0,0 0-16,0 0 0,0 22 15,-1-1-15,1 0 0,0 0 0,0 21 16,0-20-16,0 20 0,-1 0 0,1-21 16,0 22-16,0-1 0,21 0 0,0 1 15,-21-1-15,21 0 0,0 1 16,0-1-16,0 0 0,0-20 0,21 20 15,0 0-15,0-21 0,0 1 0,1 20 16,-1-21-16,0 0 0,0-21 0,21 21 16,-20-21-16,20 0 0,-21 0 0,21 0 15,1 0-15,-22 0 0,21 0 0,1 0 16,-1-21-16,0 0 0,1 0 16,-1 0-16,0 0 0,1-1 15,-1 1-15,-21-21 0,21 21 0,-20-22 16,20 22-16,-21-21 0,0 21 0,0 0 15,1-1-15,-22 1 0,0 0 0,0 0 16,0 0-16,0 0 16,0-1-16,0 1 0,0 0 15,-22 21-15,1-21 16,0 21-16,0 0 0,0 0 0,-22 0 16,22 0-16,0 21 0,0 0 15,-21-21-15,20 21 0,1 1 0,-21-1 16,21 21-16,0-21 0,-1 22 15,1-22-15,0 0 0,21 21 0,0-21 16,0 1-16,0-1 0,0 0 0,0 0 16,0 0-16,0 0 0,0 1 15,21-22-15,0 0 0,1 0 16,-1 0-16,0 0 0,0 0 16,21-22-16,-20 1 0,-1 21 0,0-21 15,0 0-15,0 0 0,0 0 0,22-22 16,-43 22-16,21 0 0,0-21 0,0 20 15,0-20-15,-21 21 0,0 0 0,0 0 16,0-1-16,0 1 0,22 21 16,-44 0 15,22 21-31,0 1 0,-21-1 0,0 0 16,21 0-16,-21 0 0,21 22 0,0-22 15,0 0-15,0 0 0,0 21 16,0-20-16,0-1 0,0 0 0,0 0 15,0 0-15,0 0 0,21 1 16,0-22-16,0 0 16,1 0-16,-1 0 0,0 0 15,0-22-15,0 22 16,22-21-16,-22 0 0,21 0 0,-21 0 16,22 0-16,-22-1 0,21-20 0,-21 21 15,22 0-15,-22-22 0,0 22 0,0 0 16,0-21-16,0 21 0,-21-1 0,0 1 15,-21 21 1,0 0-16,0 0 16,21 21-16,-21 1 0,0-22 0,21 21 15,-22 0-15,22 0 0,0 0 0,0 0 16,0 1-16,0-1 0,0 0 0,0 0 16,0 0-16,22 0 0,-1 1 0,-21-1 15,21-21-15,-21 21 16,21-21-16,-21 21 0,-21-42 47,0 0-47,0 0 15,-1 21-15,1-22 0,21 1 16,-21 21-16,21-21 16,-21 21-16,21 21 15,0 0 1,0 1-16,0-1 15,0 0-15,21-21 0,0 21 16,0 0-16,1-21 16,-1 0-16,0 21 0,0-21 0,0 0 15,0 0-15,22 0 0,-22 0 0,21 0 16,1 0-16,-1 0 0,0 0 0,1 0 16,-1 0-16,0 0 0,1 0 0,-1-21 15,-21 0-15,21 21 0,-20-21 16,20 0-16,-21 0 0,0-1 0,0-20 15,1 21-15,-1 0 0,0-22 16,-21 22-16,0 0 0,21-21 0,-21 21 0,0-1 16,0 1-16,0 0 0,-21 21 31,0 0-31,0 21 0,-1 0 16,1 1-16,0-1 0,0 21 0,0-21 15,21 22-15,-21-22 0,21 21 0,0-21 16,0 0-16,0 22 0,0-22 0,21 0 15,0 0-15,0 0 0,0 1 0,0-22 16,1 21-16,20 0 0,-21-21 16,21 0-16,-20 0 0,-1 0 0,21 0 15,-21 0-15,0 0 0,1 0 0,-1 0 16,0 0-16,-21-21 0,21 21 0,-21-21 16,21 21-16,-21-22 0,0 1 15,0 0-15,21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1:50:5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847 614 0,'0'-21'0,"0"0"16,0-1-1,0 1 1,0 0-16,0 0 15,0 0 1,0 0 0,0 42 31,0 0-47,0 0 0,0 0 0,0 0 15,0 22-15,0-1 0,0 0 16,0 1-16,0-1 0,-22 0 15,22 22-15,0-22 0,0 1 0,0-1 16,0 0-16,0 1 0,0-1 16,0-21-16,0 21 0,-21-20 0,21-1 15,0 0-15,-21 0 0,21 0 16,0 0-16,0 1 0,0-44 62,0 1-46,0 0-16,21 0 0</inkml:trace>
  <inkml:trace contextRef="#ctx0" brushRef="#br0" timeOffset="396.77">1185 1016 0,'0'21'0,"0"0"16,0 1 0,0-1-16,21-21 15,1 0 1,-1 0-16,0 0 0,0 0 15,0 0-15,0-21 0,1 21 16,-22-22-16,21 22 0,-21-21 16,0 0-16,0 0 15,-21 21-15,-1-21 16,1 21-16,0 0 16,0 0-16,0 0 0,21 21 0,-21 0 15,-1 0 1,22 0-16,0 1 15,0-1 1,22-21 0,-1 0-1,0 0-15</inkml:trace>
  <inkml:trace contextRef="#ctx0" brushRef="#br0" timeOffset="1080.33">2392 508 0,'0'21'31,"-21"0"-31,-1 22 0,1-22 15,21 21-15,-21 1 0,0 20 0,0-21 16,0 22-16,21-22 0,-22 1 16,1 20-16,0-21 0,0 1 0,0-1 15,0 0-15,21-20 0,-22 20 16,22-21-16,-21 0 0,21 0 16,0-42-1,0 0 1,0-21-16,21 21 15,1-22-15,-1 1 0,0 0 16,0-1-16,0-20 0,0 20 0,1-20 16,-1-1-16,0 22 0,0-21 15,0 20-15,0 1 0,1 21 0,-1-22 16,-21 22-16,21 21 0,0 0 16,-21 21-1,0 1-15,21 20 0,-21-21 0,0 21 16,0 22-16,0-22 15,0 1-15,0 20 0,0-21 0,0 22 0,0-22 16,0 1-16,0-1 0,0 0 16,0-21-16,0 1 0,0-1 15,0 0-15,0 0 0,0 0 0,0 0 16,-21-21 0,0 0-1,0 0-15,0-21 0,-1 21 16</inkml:trace>
  <inkml:trace contextRef="#ctx0" brushRef="#br0" timeOffset="1691.25">2032 1016 0,'0'0'0,"21"-21"16,0 21-16,0 0 0,1 0 0,20 0 16,0-21-16,22 21 0,-22 0 15,22-21-15,-1 21 0,1-22 16,-1 1-16,1 21 0,20-21 0,-20 0 15,-1 0-15,-20 0 0,20-22 16,-21 22-16,-20 0 0,20-21 0,-21-1 16,0 22-16,-21-21 0,0 21 0,0-22 15,0 1-15,0 21 0,0 0 16,-21-1-16,0 1 0,0 0 0,0 21 16,-1 0-16,1 21 15,0 0-15,21 1 0,-21 20 0,0 0 16,21 1-16,0-1 0,-21 0 0,21 22 15,-22-1-15,22 1 16,0-22-16,0 22 0,0-22 0,-21 21 16,21-20-16,-21-1 0,21 0 15,0-20-15,0 20 0,0-21 0,0 0 16,0 0-16,-21-21 0,21 22 0,-21-22 16,0 0-16,-1 0 15,1-22 1,21 1-16,0 0 15,0 0-15,0 0 0,0 0 16,0-22-16,0 22 0,21-21 0,1 21 16,-1-1-16,0-20 0,21 21 15,-21 21-15,22-21 0,-1 21 0,-21 0 16,22 0-16,-22 0 0,21 21 16,-21-21-16,0 21 0,1 21 0,-22-20 15,0-1-15,0 0 0,0 21 0,0-21 16,0 1-16,-22-1 0,-20 0 15,21 0-15,-21 0 0,20 0 0,-20 1 16,21-22-16,-21 21 0,20 0 16,-20-21-16,21 0 0,0 0 0,0 0 15,21-21 1,0 0 0,21-1-16,0 1 0,0 21 15</inkml:trace>
  <inkml:trace contextRef="#ctx0" brushRef="#br0" timeOffset="2196.07">3450 1037 0,'0'0'0,"21"-21"0,0 21 0,22-21 16,-22 0-16,0 21 0,-21-21 15,21-1-15,-21 1 0,21 0 0,-21 0 16,0 0-16,-21 0 15,-21 21-15,21 0 16,-22 0-16,22 21 0,-21 0 0,0 0 16,20 0-16,1 0 0,-21 1 15,21 20-15,21-21 0,0 0 0,0 0 16,0 1-16,0 20 0,0-21 0,21 0 16,0 0-16,0 1 0,22-1 15,-22-21-15,0 21 0,21 0 0,-21 0 16,1 0-16,-1 1 0,0-22 15,0 21-15,-21 0 0,0 0 16,-21-21-16,0 21 16,0-21-16,-22 0 0,22 0 15,-21 0-15,21 0 0,-22 0 0,22 0 16,0 0-16,-21-21 0,20 21 0,1-21 16,0 0-16,21 0 15,-21-1-15,21 1 16,21 21 15,0 21-31,0-21 0,1 22 16,-1-22-16,0 0 15,0 0-15,21 0 0,-20 0 16,-1 0-16,21 0 0,0 0 0,-20 0 16,20 0-16,0 0 0,1-22 15,-1 1-15,0 0 0</inkml:trace>
  <inkml:trace contextRef="#ctx0" brushRef="#br0" timeOffset="2468.15">4106 656 0,'0'0'0,"0"-63"15,0 20-15,0 22 0,0 0 16,-21 21 0,21 21-1,-21 0-15,0 22 0,21-1 0,0 0 0,0 1 16,-21 20-16,-1-20 0,22 20 15,-21-21-15,21 22 0,0-22 16,0 1-16,-21 20 0,21-21 0,-21-20 16,21 20-16,-21-21 0,21 21 0,0-20 15,0-1-15,0 0 16,0 0-16,21-42 31,0 21-31,-21-21 0,0 0 16,21-1-16,-21 1 0,0-21 0</inkml:trace>
  <inkml:trace contextRef="#ctx0" brushRef="#br0" timeOffset="2632.06">3789 1058 0,'0'0'0,"-21"0"0,42 0 31,0 0-31,0 0 16,0-21-16,22 21 0,-22-21 0,21 21 15,0-21-15,-20 21 0,20 0 16,0-21-16,-21 21 0,22 0 0,-22 0 16,0 0-16</inkml:trace>
  <inkml:trace contextRef="#ctx0" brushRef="#br0" timeOffset="3011.84">4276 1037 0,'-22'-21'15,"1"0"-15,21 0 16,21 21 15,1 0-31,-1 21 0,0 0 16,-21 0-16,21 0 0,0 1 0,0-1 16,1 21-16,-1-21 0,-21 0 15,21 1-15,-21-1 0,0 0 16,21 0-16,-21 0 0,0 0 0,0 1 15,0-1-15,0 0 16,-21-21-16,0 0 16,21-21-1,-21 0-15,21-1 0,0 1 16,0 0-16,0 0 0,0 0 0,0-22 16,21 22-16,-21-21 0,21 0 0,0 20 15,0-20-15,-21 0 0,21 21 16,1-1-16,-1 1 0,0 0 0,0 21 15,0 0-15,0 0 0,1 0 0,-1 0 16,0 0 0,0 21-16,-21 0 0,21 1 0</inkml:trace>
  <inkml:trace contextRef="#ctx0" brushRef="#br0" timeOffset="3496.58">5143 1080 0,'0'0'16,"0"-22"-16,0 1 0,0-21 0,0 21 15,0 0-15,0-1 0,-21 1 16,0 21-16,0 0 0,0 0 16,0 0-16,-1 0 0,1 21 15,-21 1-15,0-1 0,20 0 0,1 21 16,-21-21-16,21 22 0,0-22 0,-1 21 15,1-21-15,21 1 0,0 20 16,0-21-16,0 0 0,0 0 0,0 1 16,21-22-16,1 21 0,-1-21 0,0 0 15,0 0-15,0 0 0,22 0 16,-22 0-16,21 0 0,-21-21 0,22-1 16,-22 22-16,21-21 0,-21 0 0,0 0 15,1 0-15,-1-22 16,-21 22-16,0-21 0,0 21 0,0-22 15,0 22-15,0 0 0,0 0 0,0 0 16,0 42 0,-21 0-16,21 0 15,-22 0-15,22 1 0,0-1 0,-21 0 16,21 21-16,0-21 0,0 1 16,0-1-16,0 0 0,0 0 0,0 0 15,0 0-15,21 1 0,1-22 16,-1 21-16,0-21 15,0 0-15,0 0 0,0 0 0,22 0 16,-22-21-16,21 21 0</inkml:trace>
  <inkml:trace contextRef="#ctx0" brushRef="#br0" timeOffset="3751.66">5757 974 0,'0'0'15,"0"-21"-15,0-1 0,0 1 0,0 0 16,-21 21-16,0 0 0,0 0 15,0 0-15,-1 0 0,1 21 0,-21 0 16,21 22-16,0-22 0,-1 0 16,1 21-16,0-20 0,21 20 0,0 0 15,-21-21-15,21 1 0,0 20 16,0-21-16,0 0 0,0 0 16,0 1-16,0-1 0,21 0 0,0-21 15,0 21-15,1-21 0,20 0 0,-21 0 16,21 0-16,1 0 0,-1 0 0,-21 0 15,22-21-15,-1 21 0,0-21 16,1 0-16,-1-22 0,0 22 0,-21-21 16</inkml:trace>
  <inkml:trace contextRef="#ctx0" brushRef="#br0" timeOffset="4028.51">6286 572 0,'0'0'0,"0"-22"0,0-20 0,0 21 15,0 0-15,0 0 0,0-1 16,-21 22-1,0 22-15,0-1 0,21 0 16,-21 0-16,0 21 0,21 1 16,0-1-16,-22 0 0,22 1 0,0 20 15,0-20-15,0 20 0,0-21 0,0 22 16,0-22-16,0 1 0,0-1 16,0 0-16,0 1 0,0-22 0,22 0 15,-22 21-15,0-21 0,21 1 0,0-1 16,0-21-16,0 21 15,0-21-15,1 0 16,-1 0-16,0-21 16,0 21-16,0-21 0,0-1 15,-21 1-15,0-21 0,22 21 0</inkml:trace>
  <inkml:trace contextRef="#ctx0" brushRef="#br0" timeOffset="4205.41">6159 974 0,'0'0'0,"-21"0"15,21-21 1,21 21-16,1 0 16,-1-22-16,21 22 0,0-21 15,1 21-15,-1-21 0,0 21 0,1-21 16,20 21-16,-20-21 0,-1 21 16,0-21-16,1 21 0,-22-22 0,0 22 15,-21-21-15,0 0 0</inkml:trace>
  <inkml:trace contextRef="#ctx0" brushRef="#br0" timeOffset="5144.38">2413 826 0,'0'0'0,"21"0"0,-21-22 16,21-20-16,-21 21 15,0 0-15,-21 0 16,0-1-16,0 1 0,0 21 0,-1-21 16,1 21-16,-21 0 0,21 0 15,-22 0-15,22 0 0,-21 0 0,21 21 16,-22 0-16,22 1 0,0-1 16,0 21-16,-21 0 0,20 1 0,1-1 15,21 0-15,-21 1 0,21-1 16,-21 0-16,21 1 0,0-22 15,0 21-15,0-21 0,0 1 0,0-1 16,0 0-16,0 0 16,21-21-16,0 0 0,0 0 15,1 0-15,-1 0 0,0 0 16,0-21-16,0 0 0,0 21 0,1-21 16,-1-1-16,0-20 0,0 21 0,0 0 15,0-22-15,22 1 0,-22 0 16,0-1-16,0 1 0,-21 0 0,21-1 15,1 1-15,-22 21 0,21 0 16,-21 0-16,0-1 0,0 1 0,0 42 31,-21 22-31,21-22 16,-22 21-16,1-21 0,21 22 0,0-1 16,0 0-16,0 1 0,0-22 15,0 21-15,0-21 0,0 22 0,0-22 16,21 0-16,1-21 0,-1 21 15,0 0-15,0-21 0,0 0 0,22 0 16,-22 0-16,21 0 0,0 0 0,-20-21 16,20 0-16,0 0 15,-21 0-15</inkml:trace>
  <inkml:trace contextRef="#ctx0" brushRef="#br0" timeOffset="6051.86">1101 2371 0,'0'-21'16,"-22"-1"-1,1 1-15,21 0 16,0 0-16,0 0 16,0 0-16,0-1 0,0 1 15,0 0-15,21 21 16,1-21-16,-1 21 0,21 0 15,-21 21-15,0 0 0,1 0 16,20 1-16,-21 20 0,0 21 0,0-20 16,-21 20-16,0-20 0,0 20 15,0 1-15,-21-22 0,-21 21 0,21-20 16,-22-1-16,1 0 0,0 1 16,-1-22-16,1 0 0,0 0 0,-1 0 15,1-21-15,0 0 16,21 0-16,-1 0 0,-20 0 0,21 0 15,0 0-15,21-21 0,0 0 16,0 0-16,0-21 0,0 20 0,0-20 16,0 21-16,0-21 0,21 20 15,-21 1-15,21-21 0,0 42 0,0-21 16,1 21-16,-1 0 0,0 0 0,0 21 16,0 0-16,0 0 0,-21 0 15,22 22-15,-1-22 0,0 0 0,0 21 16,-21-20-16,21 20 0,-21-21 15,21 0-15,-21 0 0,0 1 16,0-1-16,0 0 0,22-21 16,-22 21-16,21 0 0,0-21 15,0 0 1,0 0-16,0 0 0,-21-21 0,22 0 16,-1 0-16</inkml:trace>
  <inkml:trace contextRef="#ctx0" brushRef="#br0" timeOffset="6215.82">1545 2646 0,'21'-21'16,"0"21"46,1 0-62,-1 0 0,0 0 16,21 0-16</inkml:trace>
  <inkml:trace contextRef="#ctx0" brushRef="#br0" timeOffset="8608.64">2519 2201 0,'-21'0'16,"-1"0"-16,1 0 0,0 0 15,-21 0-15,21 22 0,-1-1 0,-20 0 16,21 21-16,0 1 0,0-1 16,-1 0-16,1 1 0,0 20 0,0-21 15,0 1-15,21 20 0,-21-20 16,21-22-16,-22 21 0,22-21 0,-21 22 16,21-22-16,0 0 0,0 0 15,0 0-15,0-42 31,0 0-15,0 0-16,0 0 0,0-1 16,0 1-16,0 0 0,0 0 15,0 0-15,0-22 0,0 22 0,0 0 16,0-21-16,21 21 0,1-22 0,-1 22 16,0-21-16,0 21 0,0-1 15,22-20-15,-22 21 0,21 0 0,-21 21 16,22-21-16,-22 21 0,21 0 15,0 0-15,-20 0 0,20 0 0,-21 21 16,0 0-16,22 0 16,-22 0-16,-21 22 0,0-22 0,21 0 0,-21 21 15,0-21-15,0 22 0,0-22 16,-21 0-16,0 0 0,21 0 16,-22 1-16,1-22 15,21-22 16,0 1-31,0 0 0,0 0 0,0-21 16,0 20-16,21-20 0,-21 0 16,0 21-16,0-22 0,0 1 0,0 0 15,0 20-15,-21 1 0,0 0 16,0 0-16,0 21 0,0 0 0,-1 0 16,1 0-16,-21 0 0,0 21 0,20 21 15,-20-20-15,0 20 16,-1 0-16,1 22 0,0-22 0,21 22 15,-22-22-15,22 0 0,0 1 16,0-1-16,0 0 0,21-21 0,0 22 16,0-22-16,0 0 0,0 0 15,21 0-15,0-21 0,0 0 16,0 0-16,22 0 0,-22 0 0,21 0 16,0-21-16,1 21 0,-1-21 15,0 0-15,1 0 0,-1 0 0,0-1 16,1-20-16,-1 0 0,0 21 15,-20-22-15,-1-20 0,0 20 16,0 1-16,0 0 0,-21-1 0,21 1 16,-21 21-16,0 0 0,0 0 15,0-1-15,-21 44 16,0-1 0,21 0-16,-21 21 0,21 1 0,-21-22 15,0 21-15,21 0 0,-22 1 0,22 20 16,0-42-16,0 22 0,0-1 15,0-21-15,0 0 0,0 22 0,0-22 16,22-21-16,-22 21 0,21 0 16,21-21-16,-21 0 0,0 0 0,22 0 15,-22 0-15,21 0 0,1-21 16,-1 0-16,-21 0 0,21 0 16,1-1-16,-22 1 0,21-21 0,1 0 15,-22 20-15,0-20 0,0 0 0,0-1 16,-21 1-16,0 0 0,0 21 15,0-1-15,0 1 0,0 0 0,-21 21 16,0 21 0,21 0-16,0 1 0,-21-1 0,21 21 15,0-21-15,0 22 0,0-22 0,0 21 16,0-21-16,0 22 0,0-22 16,21 21-16,-21-21 0,21 0 0,0 1 15,0-1-15,-21 0 0,0 0 16,0 0-16,-21-21 31,0 0-31,0 0 0,0 0 16,0-21-16,-1 0 0,1 21 15,0-21-15,0 0 0,0-1 0,0 1 16,21 42 15,21 1-15,0-1-16,0-21 0,0 21 15,0-21-15,22 0 0,-22 0 16,0 0-16,21 0 0,-20 0 0,20 0 16,0 0-16,1-21 15,-1 21-15,0-21 0,22-1 0,-22 1 16,0 0-16,22 0 0,-22-21 0,1 20 16,-1-20-16,0 21 0,-21-21 15,1-1-15,-1 1 0,-21 21 0,0-22 16,0 22-16,0 0 0,0 0 0,0 0 15,-21 21-15,-1 0 0,1 0 16,0 21-16,0-21 0,0 21 0,0 21 16,21-20-16,-22-1 0,22 21 0,0-21 15,0 22-15,0-1 16,0-21-16,22 21 0,-1-20 0,0-1 16,-21 21-16,21-21 0,0 0 0,0 1 15,-21-1-15,0 0 16,0 0-16,-21-21 31,0 0-31,0 0 0,0 0 16,0-21-16,-22 21 0,22 0 0,21-21 15,-21 21-15,0 0 0,42 21 47,0-21-47,0 0 16,0 21-16,22-21 0,-22 0 15,0 0-15,0 0 0,22 0 0,-22 0 16,21 0-16,-21 0 0,22-21 0,-22 21 16,21-21-16,-21 21 0,22-21 0,-22-1 15,0 1-15,0 0 0,0 0 16,0 0-16,1-22 0,-22 22 0,21-21 16,-21 21-16,0 0 0,0-22 0,0 22 15,0 0-15,-21 21 16,-1 0-16,1 21 15,0 0-15,21 0 16,0 22-16,-21-22 0,21 0 16,-21 21-16,21-20 0,0 20 0,0-21 15,0 0-15,0 0 0,0 1 0,0-1 16,0 0-16,0 0 0,0 0 16,21-21-16,0 21 0,0-21 0,0 0 15,22 0-15,-22 0 0,21 0 0,1 0 16,-1 0-16,21-21 0,-20 21 15,-1-21-15,22 0 0,-22 0 0,0 0 16,1-1-16,-1-20 0,0 21 0,-21-21 16,1 20-16,-22-20 0,0 0 0,0 21 15,0-1-15,0 1 16,-22 0-16,1 21 0,0 0 0,0 0 16,0 0-16,0 0 0,-1 0 0,1 21 15,21 0-15,0 22 16,0-22-16,0 0 0,0 0 0,21 0 15,1 1-15,-1 20 0,0-21 0,0 0 16,-21 0-16,21 1 0,0-22 16,-21 21-16,22 0 0,-22 0 0,0 0 15,21-21 17,0 0-32,0 0 15,21 0-15,-20 0 0,-1-21 16,21 0-16,0 0 0,-20 0 0,20-1 15,0 1-15,-21-21 0,22 0 16,-22-1-16,21 1 0,-21-22 0,1 22 16,-1-21-16,0-1 0,0 1 0,0-1 15,0 1-15,1 20 0,-22 1 16,0 0-16,0-1 0,0 22 0,0 0 16,0 0-16,-22 21 15,1 21-15,0 0 16,0 21-16,0-20 0,0 20 0,-1 0 15,1 1-15,0 20 0,0 1 0,0-1 16,21-21-16,0 22 16,0-1-16,0-20 0,0-1 0,0 22 15,21-43-15,0 21 0,0 0 0,0-20 16,1-1-16,-1 0 0,0-21 16,21 21-16,-21-21 0,1 0 0,20 0 15,-21 0-15,0 0 0,22 0 0,-22-21 16,0 0-16,21 0 0,-21-1 0,1 1 15,-1-21-15,-21 21 0</inkml:trace>
  <inkml:trace contextRef="#ctx0" brushRef="#br0" timeOffset="8790.54">5419 2392 0,'0'0'0,"-22"0"0,1-21 15,42 0 1,1 21-16,20 0 15,0-22-15,1 1 0,-1 21 16,21-21-16,-20 21 0,-1-21 0,22 21 16,-22-21-16,0 21 0,-21-21 0,22 21 15,-22 0-15,0 0 0,0-22 16</inkml:trace>
  <inkml:trace contextRef="#ctx0" brushRef="#br0" timeOffset="9732.52">868 3831 0,'0'0'0,"-21"0"0,-22 21 16,22-21-16,0 0 0,0 0 16,0 0-16,-1 0 15,22-21 1,22 0-1,-1 21-15,0 0 16,0 0-16,0 0 0,0 0 0,1 0 16,-1 0-16,0 0 0,0 21 15,0 0-15,0 1 0,-21-1 0,0 0 16,0 0-16,0 21 0,0-20 16,-21 20-16,0-21 0,0 21 0,-21-20 15,20 20-15,-20-21 0,21 0 16,0 0-16,-22-21 0,22 0 0,0 0 15,21-21 1,21 0 0,0 0-16,-21 0 0,22 21 15,20-21-15,-21 21 0,0 0 16,0 0-16,22 0 0,-22 21 0,0 0 16,21-21-16,-20 21 0,-1 21 15,0-20-15,0-1 0,-21 0 0,0 21 16,0-21-16,0 1 0,-21-1 15,0 0-15,0 0 0,-1 0 0,-20 0 16,21 1-16,-21-22 0,-1 21 16,22-21-16,-21 0 0,-1 0 15,22 0-15,0 0 0,0 0 16,0 0-16,0 0 0,-1 0 0,1-21 16,0-1-1,21 1-15,0 0 16,21 0-16,0 0 0,1 21 15,-1-21-15,21-1 0,-21 22 0</inkml:trace>
  <inkml:trace contextRef="#ctx0" brushRef="#br0" timeOffset="9900.16">1397 4255 0,'0'0'0,"0"-22"31,21 22 1,21 0-32,-20-21 0,-1 21 15,0 0-15</inkml:trace>
  <inkml:trace contextRef="#ctx0" brushRef="#br0" timeOffset="10157.52">2138 3852 0,'0'0'0,"-21"0"0,-1 0 15,1 22-15,21-1 0,-21 21 0,0 0 16,0 1-16,21-1 0,-21 22 16,21-22-16,0 0 0,-22 22 0,22-22 15,0 0-15,-21 1 0,21-1 16,0 0-16,0-20 0,0 20 0,0-21 15,0 0-15,0 0 0,21-21 32,-21-21-32,22 0 0,-22 0 15,0-21 1</inkml:trace>
  <inkml:trace contextRef="#ctx0" brushRef="#br0" timeOffset="10688.22">1990 4085 0,'0'-42'0,"0"84"0,0-126 0,0 62 0,0-20 15,21 21-15,0 0 0,0 0 16,21 21-16,-20-22 0,20 22 0,0 0 16,1 0-16,-1 0 0,0 22 15,1-1-15,-22 0 0,21 0 0,-21 0 16,-21 0-16,0 22 0,0-1 16,0-21-16,0 22 0,-21-22 0,-21 0 15,21 21-15,-22-21 0,1 1 0,0-1 16,-1 0-16,22-21 15,-21 21-15,21-21 0,-1 0 0,1 0 16,21-21 0,0 0-16,0 0 0,21 21 15,22-22-15,-22 1 0,21 0 0,-21 21 16,22 0-16,-1 0 0,0 0 16,1 0-16,-1 21 0,-21 0 0,22 1 15,-22-1-15,21 21 0,-21-21 16,0 0-16,1 22 0,-22-22 0,0 0 15,0 21-15,0-20 0,-22-1 0,1 0 16,-21 0-16,0 0 0,-1-21 16,1 21-16,-22 1 0,1-22 15,21 0-15,-1 0 0,-20 0 16,20 0-16,22 0 0,-21-22 0,21 1 16,0 21-16,-1-21 0,1 0 0,0 21 15,21-21-15,0 0 0,0-1 16,0 1-16,21 21 94,0 0-94,-21-21 0,22 21 15</inkml:trace>
  <inkml:trace contextRef="#ctx0" brushRef="#br0" timeOffset="11540.79">2032 3852 0,'0'0'0,"0"22"47,0-1-31,0 0-16,0 0 0,0 21 0,0 1 15,0-1-15,0 0 0,0 1 16,0 20-16,-21-20 0,21-1 0,-21 0 16,21 1-16,-22-1 0,22 0 15,0-21-15,0 22 0,-21-22 0,21 0 16,0 0-16,0 0 16,-21-21-16,21-21 46,0 0-46,0 0 0,0 0 16,0 0-16,0-1 0,0 1 0,0-21 16,0 21-16,21-22 0,0 22 15,1-21-15,-1 0 0,0 20 0,21-20 16,-21 21-16,22 0 0,-22 0 16,21-1-16,1 22 0,-22 0 0,21 0 15,0 22-15,-20-22 0,20 21 0,-21 21 16,21-21-16,-20 0 15,-1 22-15,-21-22 0,0 21 0,0-21 16,0 22-16,0-22 0,-43 0 16,22 21-16,0-20 0,-21-1 0,-1 0 15,1 0-15,0 0 0,-1 0 0,1-21 16,0 22-16,-1-22 0,1 0 16,21 21-16,-21-21 0,20 0 0,1 0 15,-21 0-15,21 0 16,0 0-16,-1 0 0,22-21 31,22 21-15,-1-22-16,0 22 15,0-21-15,0 0 16,0 21-16,1 0 0</inkml:trace>
  <inkml:trace contextRef="#ctx0" brushRef="#br0" timeOffset="13780.67">2963 4233 0,'0'0'16,"0"-21"-16,-21 21 15,0 0-15,0 0 16,0 0-16,-1 21 0,1 1 16,-21-1-16,21 0 0,0 0 0,-1 0 15,1 22-15,0-22 0,0 21 16,21-21-16,0 0 0,-21 22 0,21-22 15,0 0-15,0 0 0,0 0 16,21 1-16,0-22 0,0 0 16,0 0-16,1 0 0,20 0 15,-21 0-15,21 0 0,-20 0 0,20-22 16,-21 22-16,21-21 0,-20 0 16,-1 21-16,0-21 0,0 0 0,-21 0 15,0-1-15,0 1 0,0 0 0,0-21 16,0 21-16,-21-1 0,0 1 15,0 0-15,-1 0 0,1 0 0,0 0 16,0-1-16,0 22 0,21-21 16,0 0-1,21 21 1,0 0-16,0 0 0,0 0 16,22 0-16,-1 0 0,-21 0 0,22 0 15,-22 0-15,21 0 0,0 0 0,-20 21 16,-1 0-16,0 1 0,0-22 15,0 21-15,-21 0 0,21 21 0,-21-21 16,0 1-16,0-1 0,0 0 16,-21 0-16,21 0 0,-21 0 0,21 1 15,0-1-15,0 0 0,0 0 16,0 0-16,0 0 16,21-21-16,0 0 15,1 0-15,-1 0 0,0 0 0,21 0 16,-21 0-16,1-21 0,-1 21 0,21-21 15,-21 0-15,0 0 0,1 0 16,-1-1-16,-21 1 0,0-21 0,0 21 16,0-22-16,0 1 0,0 0 15,-21-1-15,-1 22 0,1-21 0,0 0 16,-21 20-16,-1 1 0,22 21 0,-21 0 16,0 0-16,20 0 0,-20 0 15,21 0-15,0 21 0,0 1 0,21-1 16,0 0-16,0 0 0,0 0 15,0 0-15,21 1 16,21-22-16,-21 0 0,22 0 0,-1 0 16,0 0-16,1 0 0,20 0 15,-21-22-15,1 22 0,20-21 0,-20 0 16,-1 0-16,21-21 0,-20 20 0,-1 1 16,0-21-16,1 0 0,-22 20 15,0-20-15,0 0 0,0-1 0,-21 1 16,0 21-16,0-21 0,0 20 0,0-20 15,0 21-15,0 0 0,-21 21 16,0 0-16,0 0 0,0 0 16,21 21-16,-21 0 0,-1 0 0,1 22 15,21-22-15,-21 21 0,21 0 16,-21 22-16,21-22 0,0 1 16,-21 20-16,21-21 0,0 22 0,-21-22 15,21 1-15,0-1 0,0 0 16,0 1-16,0-22 0,0 0 0,21 21 15,0-21-15,0-21 0,0 22 0,0-22 16,1 0-16,-1 0 0,0 0 0,21 0 16,-21 0-16,22 0 0,-22 0 15,21 0-15,1-22 0,-22 1 0,21 0 16,0 0-16,-20 0 0,20 0 0,-21-1 16,0 1-16,0-21 0,-21 21 15,22-22-15,-22 22 0,0 0 16,0 0-16,-22 0 0,1 0 0,0-1 15,0 22-15,0 0 0,-22 0 16,22 0-16,-21 0 0,21 22 0,0-1 16,-1 0-16,1 0 0,0 21 0,0-20 15,21 20-15,0-21 0,0 0 16,0 0-16,0 22 0,0-22 0,0 0 16,21-21-16,0 21 0,0 0 0,22 1 15,-22-22-15,21 0 0,1 0 16,-1 0-16,0 0 0,1 0 0,20 0 15,1 0-15,-22 0 0,21-22 0,-20 22 16,20-21-16,-20 21 16,-1-21-16,21 0 0,-20 0 0,-22 0 15,21-1-15,-21-20 0,22 21 0,-22-21 16,0 20-16,-21-20 0,0 21 0,0-21 16,0 20-16,0 1 0,0 0 15,0 0-15,-21 21 0,0 0 0,0 0 16,-1 0-16,1 0 0,0 0 0,-21 21 15,21 0-15,-1 0 0,-20 1 16,21 20-16,0-21 0,0 0 0,-1 22 16,1-22-16,0 0 0,21 21 0,0-21 15,0 1-15,0-1 0,0 0 16,0 0-16,21-21 16,0 0-16,1 0 0,-1 0 0,0 0 15,0 0-15,21 0 0,-20 0 0,-1-21 16,0 0-16,21 21 0,-21-21 15,1-1-15,-1 1 0,0 0 0,0-21 16,0 21-16,-21-1 0,0-20 0,21 21 16,-21 0-16,22 0 15,-22 42 1,0 0-16,0 0 0,-22 0 0,22 22 16,0-22-16,0 0 0,0 21 15,0-21-15,0 1 0,0-1 16,0 0-16,0 0 0,0 0 15,22-21-15,-1 0 0,0 0 0,0 0 16,0 0-16,0 0 0,1 0 16,-1-21-16,0 21 0,21-21 0,-21 0 15,1 21-15,-1-21 0,-21-1 0,21 1 16,0-21-16,-21 21 0,21-22 16,-21 22-16,0-21 0,0 0 0,21 20 15,-21-20-15,0 21 0,0 0 0,0 0 16,0 42-1,0 0-15,0 0 16,-21 0-16,21 22 0,-21-22 16,0 21-16,21-21 0,-21 22 0,21-22 15,-21 0-15,21 0 0,0 0 16,-22 0-16,22 1 0,0-1 0,-21 0 16,21-42 15,21 21-31,1-21 0,-22-1 15,21 1-15,0 0 0,0 0 0,0 0 16,0-22-16,1 1 0,20 21 16,-21-21-16,21-1 0,1 1 0,-1 0 15,0 20-15,-20 1 0,20 0 0,-21 21 16,0 0-16,22 0 0,-22 21 16,0 0-16,-21 1 0,0 20 15,21 0-15,-21-21 0,0 22 16,0-1-16,0-21 0,0 22 0,-21-22 15,0 21-15,0-21 0,-1 0 0,22 1 16,-21-1-16,0 0 0,21 0 0,-21 0 16,0-21-16,21 21 15,-21-21-15,-1 0 0,1 0 0</inkml:trace>
  <inkml:trace contextRef="#ctx0" brushRef="#br0" timeOffset="14615.58">804 5376 0,'0'0'0,"21"-21"15,-21 0 1,0 42-16,0 0 0,0 1 15,0-1-15,0 21 0,0 0 16,0 1-16,0-1 0,0 0 0,-21 1 16,21-22-16,-21 21 0,0 1 15,0-22-15,0 21 0,-1-21 0,1 0 16,21 1-16,-21-1 0,0-21 16,21 21-16,21-21 31,21 0-31,-20 0 15,20 0-15,-21 0 0,21 0 16,1 0-16,-1 0 0,0-21 0,1 21 16,-1-21-16,0-1 0,-20 22 15,20-21-15,0 0 0,-21 0 0,1 21 16,-1-21-16,-21 0 0,0-1 16,0 1-16,0 0 0,0 0 0,0 0 15,-21 0-15,-1 21 0,1-22 16,0 22-16,0 22 15,21 20-15,0-21 16,-21 0-16,21 22 0,-21-1 16,21-21-16,-22 21 0,22 1 15,0-22-15,0 0 0,0 21 0,0-20 16,-21-1-16,21 0 0,0 0 16,0 0-16,21-21 31,1 0-16,-22-21-15,21 0 0,0 0 16,0 0-16</inkml:trace>
  <inkml:trace contextRef="#ctx0" brushRef="#br0" timeOffset="14772.5">1524 5694 0,'0'0'0,"21"0"0,-21-21 0,21 21 62,0 0-62,1 0 16,-1 0-16,0 0 0,0 0 15</inkml:trace>
  <inkml:trace contextRef="#ctx0" brushRef="#br0" timeOffset="15280.21">2519 5186 0,'0'0'0,"-21"0"15,-1 0-15,1 0 0,0 0 0,0 42 16,21-21-16,0 1 0,-21 20 0,21 0 16,-21 1-16,21-1 0,0 0 15,0 1-15,0-1 0,0 0 0,-22 1 16,22-1-16,-21 0 0,21 1 15,0-22-15,0 21 0,-21-21 0,21 0 16,-21-21-16,21 22 0,-21-22 31,21-22-15,0 1-16,0 0 0,0 0 16,0 0-16,21-22 0,0 22 0,0-21 15,0 0-15,22 20 0,-22-20 0,21 21 16,1-21-16,-1 20 0,0 1 15,1 21-15,-1 0 0,-21 0 0,21 0 16,1 0-16,-22 21 0,0 1 16,0-1-16,0 0 0,-21 0 15,0 21-15,0 1 0,0-22 0,0 21 16,0-21-16,-42 22 0,21-22 16,-21 0-16,-1 21 0,1-20 0,0-1 15,-1-21-15,1 21 0,0-21 0,-1 0 16,1 21-16,0-21 0,20 0 15,1 0-15,0 0 0,21-21 16,0 0 0,0 0-16,21 21 0,22-22 15,-22 22-15,0-21 0,21 0 0</inkml:trace>
  <inkml:trace contextRef="#ctx0" brushRef="#br0" timeOffset="15659.99">2942 5567 0,'0'0'0,"21"-21"0,0 0 16,1-1-16,-1 1 0,0 21 15,0 0-15,0 0 0,0 0 16,1 0-16,-1 0 0,0 0 0,0 0 16,21 21-16,-20 22 0,-1-22 15,21 0-15,-21 21 0,0 1 0,1-22 16,-1 21-16,-21 1 0,0-22 0,0 21 15,0-21-15,0 0 0,0 1 16,0-1-16,0 0 0,0 0 16,-21-21-16,-1 0 15,22-21 1,0 0-16,0 0 0,0-1 16,0 1-16,0-21 0,22 21 0,-1-22 15,0 22-15,0-21 0,0 0 16,0-1-16,1 22 0,-1-21 0,0 21 15,0-1-15,0 1 0,0 21 0,1 0 16,-1-21-16,0 21 0,0 0 16,0 0-16,0 0 0,1 21 15,-1-21-15,-21 21 0,21 1 16,0-1-16</inkml:trace>
  <inkml:trace contextRef="#ctx0" brushRef="#br0" timeOffset="15991.99">3916 5800 0,'42'0'16,"-21"0"-16,0 0 0,1 0 0,-1-21 15,0-1-15,0 22 0,0-21 16,0 0-16,1 0 0,20 21 0,-21-21 16,0-22-16,0 22 0,-21 0 15,0 0-15,22 0 0,-22-22 0,0 22 16,0 0-16,-22 0 15,1 21-15,0 0 0,0 0 0,0 0 16,-22 21-16,22 0 0,0 0 16,0 1-16,-21 20 0,20-21 0,1 21 15,0 1-15,21-22 0,0 21 0,0-21 16,0 1-16,0 20 0,0-21 16,0 0-16,21 0 0,0-21 0,1 22 15,-1-22-15,0 0 0,21 0 0,-21 0 16,22 0-16,-1 0 0,0 0 15,22 0-15,-22 0 0,1 0 16,-1-22-16,21 1 0</inkml:trace>
  <inkml:trace contextRef="#ctx0" brushRef="#br0" timeOffset="16956.68">5016 5482 0,'0'0'0,"0"-21"0,0-21 16,-21 21-16,0 21 0,0 0 15,0 0-15,0 0 0,-1 0 0,1 0 16,0 21-16,-21 0 0,21 0 0,-1 0 16,1 0-16,0 22 15,0-22-15,0 21 0,0 1 0,-1-22 16,22 21-16,0 0 0,0-20 0,0-1 16,0 21-16,0-21 0,0 0 15,0 1-15,0-1 0,22-21 16,-1 0-16,21 0 0,-21 0 0,0 0 15,1 0-15,20-21 0,-21 21 16,0-22-16,0 1 0,22 0 0,-22 0 16,-21 0-16,21-22 0,0 22 0,0-21 15,-21 0-15,0 20 0,0-20 16,22 0-16,-22 21 0,0-1 0,21 22 16,-21-21-16,0 42 15,0 1-15,0-1 16,-21 0-16,-1 0 0,22 21 15,0-20-15,0 20 0,-21-21 0,21 21 16,0-20-16,0-1 0,0 0 0,0 0 16,0 0-16,0 0 0,21 1 15,1-22-15,-1 0 0,0 0 16,0 0-16,0 0 0,22 0 0,-22-22 16,0 22-16,0-21 0,0 0 15,0 0-15,1 0 0,-1 0 0,0-22 16,0 1-16,0 21 0,0-22 0,1-20 15,-1 21-15,-21-1 0,21-20 16,0 20-16,-21 1 0,21 0 0,-21-1 16,0 1-16,0 21 0,0 0 15,0 0-15,0 42 16,0 0 0,-21 21-16,21-21 0,-21 22 0,0-22 15,0 21-15,21 1 0,-22-1 0,22-21 16,-21 21-16,21 1 0,0-22 15,0 21-15,0-21 0,-21 1 0,21-1 16,0 0-16,0 0 0,21-21 31,-21-21-15,21 0-16,1 21 0,-1-21 0,0-1 16,0 1-16,0 0 0,0-21 15,1 21-15,-1-1 0,0 22 0,-21-21 16,21 0-16,0 21 0,0 0 0,1-21 15,-44 42 17,1-21-32,0 21 15,0-21-15,0 21 0,0-21 0,-1 22 16,1-1-16,-21-21 0,42 21 16,-21-21-16,21 21 0,-21-21 0,21 21 15,0 0-15,0 1 16,0-1-16,21 0 15,0-21-15,0 21 0,0 0 0,0 0 16,1-21-16,-1 22 0,0-1 0,0 0 16,0-21-16,0 21 0,1 0 15,-1-21-15,0 0 0,0 21 0,-21 1 32,-21-22-17,0 0 1</inkml:trace>
  <inkml:trace contextRef="#ctx0" brushRef="#br0" timeOffset="17508">1185 6795 0,'0'0'0,"-21"0"16,21-22-16,21 22 15,0 0 1,22 0-16,-22 0 0,21 0 16,-21 0-16,22 0 0,-1 0 0,-21 0 15,22 0-15,-22 0 0,0 0 16,0 0-16,-42 0 31,0 0-31,0 0 0,-1 0 16,-20 0-16,0 0 0</inkml:trace>
  <inkml:trace contextRef="#ctx0" brushRef="#br0" timeOffset="17960.18">1101 6773 0,'0'0'15,"-22"22"-15,1-1 16,0 0-16,21 0 0,0 21 15,0-20-15,-21-1 0,21 0 16,-21 21-16,0-21 0,21 1 0,0-1 16,0 0-16,0 0 0,-22 0 15,44-21 17,-22-21-32,21 0 15,0 0-15,0 0 0,0 21 16,-21-22-16,21 22 0,1-21 15,-1 21-15,0 0 0,0 0 0,0 0 16,0 0-16,1 0 0,20 0 16,-21 0-16,0 0 0,22 0 0,-22 21 15,0 1-15,0 20 0,0-21 16,-21 0-16,0 22 0,0-22 0,0 21 16,0-21-16,-21 22 0,0-22 15,-21 0-15,20 0 0,-20 0 16,0 0-16,-1 1 0,1-22 15,21 0-15,-21 21 0,20-21 0,1 0 16,-21 0-16,21 0 0,0 0 16,-1 0-16,1-21 15,0 21-15,21-22 16,0 1-16,21 21 16,0 0-16,1-21 0,-1 21 15,0-21-15,21 21 0,-21-21 16,22 21-16</inkml:trace>
  <inkml:trace contextRef="#ctx0" brushRef="#br0" timeOffset="18128.08">1714 7197 0,'0'0'0,"22"-21"16,-22-1 15,21 22-15,0 0-1,0 0-15,0 0 0,0 0 16,1 0-16,-1 0 0,0 0 0,0-21 16</inkml:trace>
  <inkml:trace contextRef="#ctx0" brushRef="#br0" timeOffset="18644.79">2794 6646 0,'0'0'0,"0"-21"0,0 0 0,0 0 16,0 42 0,-21 0-16,21 0 15,-21 1-15,21 20 0,0-21 16,-22 21-16,1 1 0,21-1 0,-21 0 16,0-20-16,21 20 0,-21 21 15,0-20-15,-1-1 0,1 0 16,0-20-16,0 20 0,0-21 0,0 21 15,21-20-15,-22-1 16,22-42 0,22-1-1,-1 1-15,0 0 0,0-21 16,0 21-16,22-1 0,-1-20 0,-21 21 16,21 0-16,1 0 0,-1-1 15,0 22-15,1 0 0,-1-21 0,0 21 16,-20 0-16,20 0 0,-21 21 0,0 1 15,0-1-15,1 0 16,-22 21-16,0-21 0,0 1 0,0 20 16,0-21-16,0 21 0,-22-20 0,1-1 15,-21 0-15,0 0 0,-1 0 16,1 0-16,0 1 0,-1-22 0,1 0 16,-22 0-16,43 0 0,-21 0 0,0 0 15,20 0-15,1 0 0,0 0 16,21-22-16,0 1 0,21 0 15,0 0-15,1 0 16,20 0-16,-21-1 0,21 1 0,1-21 16,-1 21-16,0 0 0,1-1 15,-1 1-15</inkml:trace>
  <inkml:trace contextRef="#ctx0" brushRef="#br0" timeOffset="19159.55">3175 7027 0,'0'0'0,"42"0"0,-21 0 0,1 0 0,-1 0 15,-21 22 16,0-1-31,0 0 0,0 0 16,0 21-16,-21-20 0,21-1 16,0 21-16,-22-21 0,22 0 0,0 1 15,0-1-15,0 0 0,0 0 0,22-21 16,-1 21-16,0-21 0,0 0 16,0 0-16,22 0 0,-22 0 0,21 0 15,0-21-15,-20 0 0,20 21 16,0-21-16,-21 0 0,22-1 15,-22-20-15,0 21 0,0 0 0,0-22 16,1 22-16,-22 0 0,21 0 0,-21 0 16,0 0-16,0-1 0,0 44 31,-21-1-15,-1 21-16,22-21 0,-21 22 15,0-1-15,21 0 0,-21 1 0,0 20 16,0-21-16,21 22 0,0-22 0,0 22 15,0-22-15,-22 22 0,22-1 16,0-21-16,0 22 0,-21-1 16,21 1-16,0-22 0,-21 22 0,0-1 15,0-20-15,0 20 0,-1-21 16,1-20-16,-21 20 0,21-21 0,0 0 16,-1 0-16,-20 1 0,21-22 0,-21 0 15,20 0-15,-20 0 0,21-22 0,0 1 16,-22-21-16,22 21 0,0 0 15,-21-22-15,42 1 0,-21 0 0,21-1 16,0 1-16,0 0 0,0-1 0,0 1 16,21 0-16,-21-1 0,21 1 15,21 0-15,-21-1 0,22 1 16,-1 0-16</inkml:trace>
  <inkml:trace contextRef="#ctx0" brushRef="#br0" timeOffset="19420.4">4276 6562 0,'0'-21'16,"0"42"-16,0-64 0,0 22 0,-22 21 15,1 21-15,0 22 16,21-22-16,-21 21 0,21 1 16,0 20-16,-21-21 0,21 1 0,-21 20 15,21-20-15,0 20 0,0-21 16,0 22-16,0-22 0,-22 22 15,22-22-15,0 0 0,0-20 0,-21 20 16,21-21-16,0 0 0,0 0 0,0 1 16,21-44-1,1 22 1,-22-21-16,21-21 0,0 21 0</inkml:trace>
  <inkml:trace contextRef="#ctx0" brushRef="#br0" timeOffset="19784.18">4360 7049 0,'0'21'47,"21"-21"-31,1 0-16,-1 0 0,0 0 16,0 0-16,0 0 0,22 0 0,-22 0 15,21-21-15,-21 21 0,22 0 0,-22-22 16,0 1-16,0 21 0,0-21 0,-21 0 15,-21 21 1,0 0-16,0 0 16,-22 0-16,22 0 0,-21 21 15,0 0-15,-1 0 0,1 1 16,21-1-16,-22 0 0,22 21 0,0-21 16,0 22-16,21-22 0,0 21 0,0-21 15,0 1-15,0-1 0,0 0 16,21 0-16,0-21 0,22 21 0,-22-21 15,21 21-15,-21-21 0,22 0 0,-1 0 16,0 0-16,1-21 0,-1 0 16,0 21-16,1-21 0,-1 0 0,-21 0 15,0-1-15,0 1 0,1-21 0,-22 21 16</inkml:trace>
  <inkml:trace contextRef="#ctx0" brushRef="#br0" timeOffset="20012.06">4297 6816 0,'0'0'0,"-21"0"16,-1 0-1,22-21-15,22-1 16,20 22-16,0 0 0,1-21 0,20 21 16,-21-21-16,22 21 0,-1-21 0,1 21 15,21-21-15,-22 21 0,-21 0 16,22 0-16,-22 0 0,1-21 0,-22 21 15,0 0-15,0 0 0,-21 21 32,-21-21-32,0 21 0,-22 0 0</inkml:trace>
  <inkml:trace contextRef="#ctx0" brushRef="#br0" timeOffset="20732.32">1397 8255 0,'0'0'0,"0"-85"16,0 64-1,-21 21-15,0 0 0,-1 0 16,-20 0-16,21 21 0,-21 1 16,-1 20-16,22-21 0,-21 21 15,21 1-15,-1-1 0,1 22 0,0-22 16,0 21-16,0 1 0,0-22 0,21 22 15,0-22-15,0 22 0,0-22 16,0 0-16,0 1 0,0-22 0,21 21 16,21-21-16,-21 0 15,22-21-15,-1 0 0,0 0 0,1 0 16,-1 0-16,0 0 0,1 0 16,-22-21-16,21 0 0,-21 0 0,0 0 15,1 0-15,-22-1 0,0 1 16,0 0-16,0-21 0,0 21 0,-22-1 15,1 1-15,0 0 0,-21 0 16,-1 21-16,22 0 0,-21 0 0,0 0 16,20 21-16,-20 0 0,21 0 15,-21 22-15,42-22 0,-22 0 16,22 21-16,-21-20 0,21-1 0,0 0 16,0 0-16,0 0 0,0 0 15,21 1-15,1-22 16,-1 0-16,0 0 0,21 0 15,-21-22-15,22 1 0,-1 21 0</inkml:trace>
  <inkml:trace contextRef="#ctx0" brushRef="#br0" timeOffset="20932.21">1926 8657 0,'21'-21'16,"-42"21"-1,0 0 1,0 0-16,42 0 47,0 0-47,0 0 16</inkml:trace>
  <inkml:trace contextRef="#ctx0" brushRef="#br0" timeOffset="22223.69">3344 8382 0,'0'0'0,"0"-21"15,0-64 1,0 64-16,0 0 0,0 0 0,0 0 15,-21 21-15,0 0 0,0 0 16,0 0-16,-1 21 0,1 0 0,-21 0 16,21 0-16,-22 22 0,22-1 15,-21 0-15,21 1 0,-22-1 0,22 21 16,-21-20-16,21 20 0,0-20 16,-1-1-16,22 0 0,0 1 15,0-1-15,0 0 0,22-21 0,20 1 16,-21-1-16,21 0 0,22 0 15,-22 0-15,22-21 0,-1 0 0,1 0 16,-1 0-16,1 0 0,-1 0 0,1-21 16,-1 0-16,-20 0 0,20 21 15,-21-21-15,1-22 0,-1 22 0,-21 0 16,22 0-16,-22-22 0,-21 1 0,0 21 16,0-21-16,0 20 0,0 1 15,0 0-15,0 0 0,0 0 0,-21 0 16,-1 21-16,1 0 0,0 0 15,0 0-15,-21 0 0,20 21 0,1-21 16,-21 21-16,21 0 0,0 21 16,-1-20-16,1 20 0,0-21 0,0 21 15,0-20-15,21 20 0,-21-21 0,21 0 16,0 22-16,0-22 0,21 0 16,0 0-16,21-21 15,-21 0-15,1 0 0,-1 0 0,21 0 16,-21 0-16,0-21 0,22 0 15,-22 21-15,0-21 0,0-1 0,0 1 16,1 0-16,-22-21 0,0 21 16,21-1-16,-21-20 0,0 21 15,21 0-15,-21 0 0,0-1 0,-21 44 32,21-1-17,-21 0-15,21 21 0,-22-21 0,22 1 16,0 20-16,0-21 0,0 0 0,0 0 15,0 1-15,0-1 0,0 0 16,0 0-16,22-21 0,-22 21 0,21-21 16,21 0-16,-21 0 0,0 0 0,22 0 15,-22 0-15,21-21 0,1 21 16,-22-21-16,21 0 0,0 0 16,1-1-16,-1 1 0,0-21 0,1 21 15,-1-22-15,-21 22 0,0-21 16,22 21-16,-43-22 0,0 22 0,0 0 15,0 0-15,0 0 0,-21 21 16,-1 0-16,1 21 16,21 0-16,-21 0 15,21 0-15,0 22 0,0-22 0,0 0 16,0 21-16,0-20 0,0-1 0,0 21 16,0-21-16,0 0 0,21 1 15,-21-1-15,0 0 0,21 0 16,-42-21 15,0 0-31,0 0 16,0-21-16,0 21 0,21-21 15,-22 21-15,22-21 0,-21 21 0,42 0 47,1 0-47,-1 21 0,21-21 16,-21 0-16,0 0 0,22 0 15,-1 0-15,-21 0 0,22 0 0,-1 0 16,0-21-16,1 21 0,-1-22 16,0 22-16,1-21 0,-22 0 0,21 0 15,0 0-15,-20 0 0,20-22 16,-21 22-16,21-21 0,-20-1 0,-1 22 16,0-21-16,-21 0 0,0-1 0,21 22 15,-21-21-15,0 21 0,0-1 16,-21 22-16,0 0 0,0 0 15,-1 22-15,-20-1 0,21 21 0,-21-21 16,-1 22-16,22-1 0,0 0 0,0 1 16,21 20-16,0-42 0,0 22 15,0-1-15,0 0 0,21-21 0,0 1 16,21-1-16,-20 0 0,20 0 16,0-21-16,1 0 0,-1 0 15,21 0-15,-20 0 0,-1 0 0,0-21 16,-20 0-16,20 0 0,-21-1 0,0 1 15,0 21-15</inkml:trace>
  <inkml:trace contextRef="#ctx0" brushRef="#br0" timeOffset="22996.86">825 9906 0,'0'21'31,"0"0"-15,0 1-16,0-1 0,0 0 16,0 0-16,22 0 15,-1-21-15,0 21 0,0-21 0,0 0 16,0 22-16,22-22 0,-22 0 0,21 0 15,1 0-15,-1 0 0,0 0 16,1 0-16,-22 0 0,21-22 0,-21 22 16,0-21-16,1 21 0,-1-21 15,-21 0-15,21 21 0,-21-21 0,0 0 16,0-1-16,-21 22 16,0 0-16,-1 0 0,1 0 15,0 0 1,0 22-16,0-1 0,21 21 0,-21-21 15,-1 22-15,22-1 0,-21 0 16,0 22-16,21-22 0,-21 22 0,0-22 16,21 21-16,0-20 0,-21-1 15,21 0-15,0 1 0,-22-22 0,22 0 16,0 21-16,0-20 16,0-1-16,0-42 31,0-1-16,-21 1-15,21-21 16,0 21-16,-21 0 0</inkml:trace>
  <inkml:trace contextRef="#ctx0" brushRef="#br0" timeOffset="23199.74">762 10456 0,'0'0'0,"21"0"16,0 22-1,0-22-15,1 0 0,-1 0 0,0 0 16,21 0-16,1 0 0,-22 0 16,21 0-16,0-22 0,1 1 0,-1 21 15,0 0-15,-20 0 16,20-21-16,-21 21 0,0 0 16,-21-21-16,0 0 15</inkml:trace>
  <inkml:trace contextRef="#ctx0" brushRef="#br0" timeOffset="23395.63">1545 10372 0,'0'0'16,"21"0"46,0 0-62,1 0 16,-1 0-16,0-21 15</inkml:trace>
  <inkml:trace contextRef="#ctx0" brushRef="#br0" timeOffset="24824.12">2794 9927 0,'0'0'16,"0"-21"-16,0-21 0,0 21 15,0-1-15,-21 1 0,0 0 0,-1 21 16,1 0-16,0 0 0,-21 0 0,21 21 15,-22 0-15,1 1 0,21-1 16,-22 21-16,22 0 0,-21 1 0,21-1 16,0 0-16,-22 1 0,22 20 15,21-20-15,-21 20 0,0-21 16,21 22-16,0-22 0,-21 1 0,21-1 16,0 0-16,0 1 0,21-1 15,0-21-15,0 0 0,21 0 0,-20 1 16,20-1-16,0 0 0,1-21 0,-1 0 15,0 0-15,1 0 0,20 0 16,-21 0-16,1-21 0,20 21 0,-20-21 16,-1-1-16,0 1 0,1 0 0,-1 0 15,0 0-15,-21 0 0,22-22 16,-22 22-16,0 0 0,-21 0 0,0-22 16,21 43-16,-21-21 0,0 0 15,0 0-15,0 0 16,21 21 234,-21-21-235,22 21-15,-1-22 16,-21 1 0,21 0-16,-21 0 15,0 0-15,0 0 16,-21 21-16,0 0 16,-1-22-16,1 22 0,0 0 15,0 0-15,-21 0 0,20 0 0,-20 0 16,21 22-16,-21-1 0,20-21 15,-20 42-15,21-21 0,-21 0 0,20 22 16,1-22-16,0 21 0,0-21 0,21 22 16,0-1-16,0-21 0,0 0 15,0 1-15,0-1 0,0 0 0,21 0 16,0-21-16,0 0 0,1 21 16,-1-21-16,0 0 0,0 0 0,0 0 15,22-21-15,-22 21 0,0-21 0,0 0 16,21 0-16,-20-1 0,-1 1 15,0 0-15,0 0 0,0 0 16,0-22-16,1 22 0,-22-21 0,0 21 16,21 0-16,-21-22 0,0 22 15,0 0-15,21 0 0,-21 42 32,0 0-32,-21 0 15,21 0-15,-21 1 0,21 20 0,0-21 16,0 21-16,0-20 0,0-1 0,0 21 15,0-21-15,0 0 16,0 22-16,0-22 0,0 0 0,21 0 16,0-21-16,0 0 0,21 0 15,-20 0-15,-1 0 0,21 0 16,-21 0-16,22 0 0,-1 0 0,-21-21 16,21 0-16,1 0 0,-22 0 0,21-1 15,-21 1-15,22-21 0,-22 21 16,21-22-16,-21 1 0,1 0 0,-1-1 15,0 1-15,0 0 0,0-1 0,-21 1 16,0 0-16,21-1 0,-21 22 0,0-21 16,0 21-16,0 0 0,0-1 15,0 44 1,-21-1-16,0 0 16,21 0-16,-21 21 0,21 1 15,-21-1-15,21 0 0,0 1 0,0-1 16,0 0-16,0 22 0,0-22 0,0 1 15,0-1-15,0 0 0,0-21 16,0 22-16,0-22 0,21 0 0,-21 0 16,21 0-16,0 1 0,0-22 15,1 0-15,-1 0 16,0 0-16,0-22 16,-21 1-1,0 0-15,0 0 0,0 0 0</inkml:trace>
  <inkml:trace contextRef="#ctx0" brushRef="#br0" timeOffset="24995.54">3873 10329 0,'-21'0'15,"0"0"-15,42 0 32,0 0-32,1 0 0,-1 0 0,21 0 15,-21 0-15,0 0 0,22 0 0,-22 0 16,21 0-16,1 0 0,-22 0 15,21 0-15,-21-21 0,22 21 0,-22-21 16,21 21-16,-21 0 0</inkml:trace>
  <inkml:trace contextRef="#ctx0" brushRef="#br0" timeOffset="25656.16">4699 10139 0,'0'0'15,"0"-21"-15,-21 21 0,0 0 16,-1 0-16,1 0 0,0 0 15,0 0-15,0 21 0,0 0 0,-1-21 16,1 21-16,0 22 0,21-22 0,0 0 16,-21 21-16,21 1 0,0-22 15,0 21-15,0-21 0,0 22 0,0-22 16,0 21-16,21-21 0,-21 0 16,42 1-16,-20-1 0,-1 0 0,21-21 15,0 0-15,1 0 0,-1 0 16,0 0-16,22 0 0,-22 0 0,1-21 15,-1 0-15,0 21 0,-21-43 0,22 22 16,-22 0-16,0-21 0,0-1 16,0 1-16,-21 0 0,22-1 0,-22-20 15,21-1-15,0 22 0,-21-22 0,0 1 16,0-22-16,21 43 0,-21-22 16,0 22-16,0 0 0,0-1 0,0 22 15,-21 42 1,0 22-16,21-22 15,-21 21-15,-1 1 0,22 20 16,-21-21-16,21 1 0,-21-1 0,21 22 16,-21-22-16,21 0 0,0 1 0,-21-1 15,21 0-15,-21 1 0,21-1 16,0-21-16,-22 0 0,22 0 0,0 1 16,0-1-16,0-42 31,0-1-16,0 1-15,0 0 0,22 0 16,-1 0-16,0-22 0,21 22 0,-21 0 0,1 0 16,20-21-16,-21 42 15,21-22-15,1 22 0,-22 0 0,0 0 16,0 0-16,0 0 0,1 22 0,-1-1 16,-21 0-16,0 0 0,0 21 15,0-20-15,0-1 0,0 0 0,0 21 16,0-21-16,0 1 0,-21-1 0,-1 0 15,22 0-15,0 0 0,-21-21 16,0 21-16,21 1 16,-21-22-1,0 0-15,0 21 0,-1-21 16</inkml:trace>
  <inkml:trace contextRef="#ctx0" brushRef="#br0" timeOffset="26421">1503 11790 0,'0'0'0,"-21"-21"0,-43 21 16,22-21-16,21 21 0,-22-22 0,22 22 15,-21-21-15,21 0 0,-1 0 16,1 0-16,21 0 0,0-22 0,0 22 16,0-21-16,21 21 0,1-22 15,20 22-15,-21-21 0,21 21 0,1-1 16,-1 1-16,0 0 0,1 21 15,-22 0-15,21 0 0,-21 21 0,1 0 16,-22 22-16,0-1 0,0 0 0,0 22 16,-22-22-16,-20 22 0,0-1 15,-1-20-15,1 20 0,-21 1 16,20-1-16,1-21 0,0 22 16,20-22-16,-20 1 0,42-1 0,0-21 15,0 0-15,0 0 0,0 1 16,0-1-16,21-21 0,22 0 0,-22 0 15,21 0-15,0 0 0,1-21 16,-1-1-16,0 22 0,1-21 0,-1-21 16,-21 21-16,22 0 0,-22-1 15,0-20-15,-21 21 0,0-21 0,0 20 16,-21 1-16,0-21 0,-1 21 16,-20 21-16,0-21 0,21 21 15,-22 0-15,1 0 0,0 0 0,20 0 16,-20 0-16,21 21 0,0-21 15,0 21-15,-1-21 0,22 21 0,0 0 16,0 0-16,22 1 16,-1-22-16,0 0 15,21 0-15,-21 0 0,1 0 16,20 0-16,-21 0 0,21-22 0</inkml:trace>
  <inkml:trace contextRef="#ctx0" brushRef="#br0" timeOffset="26592.9">1905 11875 0,'0'0'0,"63"-22"16,-63 1 0,22 21 46,-1 0-62,0 0 0,0 0 16,0 0-16,0 0 0,1 0 0</inkml:trace>
  <inkml:trace contextRef="#ctx0" brushRef="#br0" timeOffset="27328.48">3302 11515 0,'0'0'0,"-21"-21"0,-43-1 16,22 22-16,21 0 0,-22 0 16,22 0-16,0 0 0,-21 22 0,21-1 15,-1 0-15,1 21 0,0-21 0,0 22 16,21-1-16,0 0 0,-21 1 16,21-1-16,0 0 0,0 1 0,0-1 15,0 0-15,0-20 0,21 20 16,0 0-16,0-21 0,0 1 15,1-1-15,-1 0 0,0-21 0,21 0 16,-21 0-16,22 0 0,-1 0 16,0 0-16,1 0 0,-22-21 0,21 21 15,1-43-15,-1 22 0,-21 0 0,21-21 16,1 21-16,-22-22 0,0 1 16,0 0-16,0-1 0,1 1 0,-1-22 15,-21 22-15,0 0 0,0-1 0,0 1 16,0 0-16,0 21 0,0-1 15,0 44 1,-21 20 0,-1-21-16,22 21 0,-21 1 15,21-1-15,0 0 0,-21 1 0,0-1 16,21 0-16,0 1 0,-21-1 0,0 0 16,21-20-16,-22 20 0,22-21 15,0 0-15,0 0 0,0 1 0,-21-22 16,42-22 15,-21 1-31,22 0 0,-1 0 16,0-21-16,21 20 0,-21 1 15,22-21-15,-22 21 0,21-22 0,1 22 16,-22 0-16,21 0 0,-21 0 16,22 21-16,-22 0 0,0 0 0,0 0 15,-21 21-15,21 0 0,-21 0 16,0 22-16,0-22 0,0 0 15,0 21-15,0-21 0,-21 1 0,0-1 16,21 0-16,0 0 0,0 0 0,-21 0 16,21 1-16,0-1 0,-21-21 15,21 21-15,21-21 32,0 0-32,0-21 15,0 0-15,0 21 0,1-22 0</inkml:trace>
  <inkml:trace contextRef="#ctx0" brushRef="#br0" timeOffset="28204.34">4572 11811 0,'0'0'0,"0"-21"0,0-21 16,-21 42-16,0 0 16,-1-22-16,1 22 0,-21 0 15,21 0-15,0 0 0,-22 0 0,22 22 16,0-22-16,-21 21 0,20 0 0,1 0 15,0 21-15,0-20 0,0 20 16,21 0-16,-21-21 0,21 22 0,-22-22 16,22 21-16,0-21 0,0 1 15,0-1-15,0 0 0,0 0 0,22 0 16,-1-21-16,0 0 16,0 0-16,21 0 0,-20 0 0,-1 0 15,0-21-15,21 0 0,-21 0 0,1 21 16,-1-43-16,21 22 0,-21 0 15,0-21-15,1-1 0,-1 22 0,0-21 16,0 0-16,0-1 0,0 1 0,1 21 16,-22 0-16,0-1 0,0 1 15,-22 42 17,1 22-32,0-22 0,21 0 0,-21 21 15,21-20-15,-21 20 0,21 0 16,0-21-16,0 22 0,0-22 0,0 21 15,0-21-15,0 1 0,21-1 0,0 0 16,0 0-16,0 0 0,1 0 16,20-21-16,-21 0 0,0 0 0,22 0 15,-1 0-15,-21 0 0,21-21 0,-20 21 16,20-21-16,-21 0 0,21 0 0,-20 0 16,20-1-16,-21-20 15,0 21-15,0-21 0,1-1 0,-1 1 16,0 0-16,-21-1 0,0 22 0,21-21 15,-21-1-15,0 22 0,0 0 16,0 0-16,-21 21 16,0 0-16,0 0 0,-1 21 0,1 0 15,21 0-15,-21 1 0,0-1 16,21 0-16,0 0 0,0 0 16,0 0-16,21-21 15,0 0-15,0 0 0,1 0 16,-1 0-16,0 0 0,21 0 15,-21-21-15,1 21 0,-1-21 16,0 0-16,21 21 0,-21-21 0,1 0 16,-1 21-16,-21-22 0,21 1 0,0 21 15,-21-21-15,0 42 32,0 0-32,-21 1 0,0 20 0,0-21 15,21 21-15,-22 1 0,1-1 0,21 0 16,-21-20-16,21 20 0,0 0 15,0-21-15,0 1 0,0-1 0,0 0 16,21 0-16,0 0 0,1-21 0,-1 0 16,21 0-16,-21 0 0,0 0 15,22 0-15,-22 0 0,21-21 16,-21 0-16,1 21 0,20-21 0,-42 0 16,21 21-16,-21-22 0,0 1 0,0 0 15,0 0-15,-21 21 0,0-21 0,-22 0 16</inkml:trace>
  <inkml:trace contextRef="#ctx0" brushRef="#br0" timeOffset="29021.21">1418 13420 0,'0'0'0,"0"21"16,21-21 0,0 0-16,1-21 15,-1 21-15,0-21 0,0-1 16,0 22-16,-21-21 0,21 0 0,-21 0 16,0 0-16,0 0 0,0-1 15,0 1-15,-21-21 0,-21 21 0,21 0 16,-22-1-16,1 1 0,-21 0 15,20 21-15,1 0 0,0 0 0,-22 0 16,22 21-16,21 0 0,-22 1 16,1-1-16,21 0 0,0 21 0,21-21 15,0 22-15,0-22 0,0 21 16,0-21-16,0 1 0,0-1 16,21 0-16,0 0 0,21-21 0,-21 0 15,22 0-15,-1 0 0,0 0 16,1 0-16,-1 0 0,22-21 0,-22 0 15,0 0-15,1-1 0,-22 1 16,0 0-16,0 21 0,0-21 0,-21 0 16,0 0-16,0-1 0,0 1 15,-21 21-15,0 0 0,0 0 16,0 0-16,-1 21 16,22 1-16,0 20 0,0-21 0,-21 21 15,21 1-15,0-22 0,-21 42 16,21-20-16,0-1 0,0 0 15,0 1-15,0-1 0,0 0 0,0-20 16,0 20-16,0-21 0,0 0 16,0 0-16,-21 1 0,21-1 0,-21-21 15,0 0-15,-1 0 0,1 0 16,0 0-16,-21 0 0,21 0 0,-22 0 16,1 0-16,21-21 0,-22 21 15,22-22-15,0 1 0,0 21 0,0-21 16,0 21-16,21-21 15,0 0-15,21 0 16,0 21 0,21-22-16,-21 22 0,1-21 15,20 0-15</inkml:trace>
  <inkml:trace contextRef="#ctx0" brushRef="#br0" timeOffset="29196.38">2074 13504 0,'0'0'16,"21"-21"-16,-21 0 16,0 0-16,22 21 47,-1 0-32,0-21-15,0 21 0</inkml:trace>
  <inkml:trace contextRef="#ctx0" brushRef="#br0" timeOffset="30752.52">3196 13039 0,'0'0'0,"0"-21"0,-21 21 15,0-22-15,-22 22 0,22 0 16,-21 0-16,21 22 0,-22-1 15,1 0-15,0 21 0,21-21 16,-22 22-16,1-22 0,21 21 0,-22 1 16,22-1-16,0 0 0,0 22 0,21-22 15,0 0-15,0 1 0,0-1 16,0 0-16,0-20 0,42 20 0,-21-21 16,22 0-16,-22 0 0,21 1 15,1-22-15,-1 0 0,0 0 0,22 0 16,-22 0-16,0 0 0,22-22 0,-22 1 15,1 0-15,20 0 16,-21 0-16,1-22 0,-1 1 0,0 0 0,1-1 16,-1 1-16,0 0 0,-20-1 15,20-20-15,-21 21 0,21-22 16,-20 22-16,-1-22 0,0 22 0,0 21 16,-21-22-16,21 22 0,-21 0 0,-21 21 15,0 0 1,0 21-16,-22 0 0,22 22 0,0-22 15,-21 21-15,21-21 0,-22 22 0,22-1 16,0 0-16,0-20 0,0 20 16,21 0-16,0 1 0,0-22 0,0 21 15,0 0-15,0-20 0,0 20 16,21-21-16,0 0 0,0 0 16,21 1-16,-20-1 0,20 0 0,0-21 15,1 0-15,20 0 0,-21 0 0,1 0 16,20 0-16,-20 0 0,-1-21 15,21 0-15,-20-1 0,-1 1 0,0 0 16,-20-21-16,-1 21 0,0-1 0,0 1 16,0-21-16,-21 21 0,0 0 0,0-1 15,0 1-15,0 0 0,-21 21 16,0 0 0,0 0-16,0 0 0,-22 0 15,22 21-15,0 0 0,0 1 16,0-1-16,-1 21 0,1-21 0,21 0 15,-21 1-15,21 20 0,-21-21 0,21 0 16,0 0-16,0 1 16,0-1-16,21-21 0,0 0 15,0 0-15,1 0 0,-1 0 0,0 0 16,0-21-16,21-1 0,-20 22 16,-1-21-16,0 0 0,0 0 0,0 0 15,0 0-15,1-22 0,-1 22 0,0 0 16,-21 0-16,0-22 0,21 22 0,-21 0 15,21 0-15,-21 0 16,0 42 0,-21 0-1,21 0-15,0 0 16,-21 22-16,21-22 0,-21 0 0,21 0 16,0 0-16,0 22 0,0-22 0,0 0 15,0 0-15,0 0 0,21-21 16,0 0-16,0 0 0,0 0 15,22 0-15,-22 0 0,21 0 0,-21 0 16,22 0-16,-1-21 0,0 0 0,1 21 16,-22-21-16,21 0 0,1 0 15,-1-1-15,-21 1 0,21-21 16,-20 21-16,-1 0 0,-21-1 0,0 1 16,21 0-16,-21 0 15,0 0-15,-21 21 16,21 21-16,0 0 0,-21-21 15,21 21-15,-22 0 0,22 1 0,0-1 16,-21 0-16,21 0 0,0 0 16,0 0-16,0 1 0,0-1 0,0 0 15,0 0-15,0 0 0,0 0 0,0 1 16,-21-22 31,0 0-47,0 0 0,0-22 15,21 1-15,-22 21 0,1-21 16,0 21-16,21 21 31,0 0-15,0 1-16,0-1 16,21-21-16,0 0 0,1 21 15,-1-21-15,0 0 0,21 0 16,-21 0-16,1 0 0,20 0 0,-21 0 15,0 0-15,22-21 0,-22 21 0,21-21 16,-21-1-16,22 1 0,-22 0 16,21 0-16,0 0 0,1 0 15,-1-1-15,0-20 0,1 21 0,-1-21 16,-21 20-16,22-20 0,-22 21 0,0 0 16,0 0-16,0-1 0,-21 1 15,-21 21 1,0 0-16,0 21 0,0 1 0,-22-1 15,22 0-15,0 0 0,0 21 0,21-20 16,0-1-16,-21 21 0,21-21 16,0 0-16,0 1 0,0 20 0,0-21 15,0 0-15,0 0 0,0 1 0,0-1 16,0 0-16,0 0 16,-22-21-1,1 0 1,0 0-16,0 0 0,0 0 15,0 0-15,-1 0 0,1 0 16,0 0-16,0 21 0,0-21 16</inkml:trace>
  <inkml:trace contextRef="#ctx0" brushRef="#br0" timeOffset="31411.83">1376 14923 0,'0'0'0,"-21"0"0,-1 0 15,1 0-15,0-22 0,0 22 16,0 0-16,0 0 0,-1-21 0,1 21 16,21-21-16,0 0 15,0 0-15,0 0 0,0-1 0,0 1 16,21 0-16,1 0 16,-1 0-16,21 0 0,0-1 0,1 1 15,-1 0-15,0 21 0,-20 0 16,20 0-16,0 0 0,-21 0 0,1 0 15,-1 0-15,-21 21 0,0 0 16,0 1-16,0-1 0,0 21 0,0-21 16,-21 0-16,-1 1 0,1 20 15,0-21-15,21 0 0,-21 0 0,0 1 16,21-1-16,0-42 78,21 21-78,-21-22 0,0 1 16,0 0-1,-21 21 1</inkml:trace>
  <inkml:trace contextRef="#ctx0" brushRef="#br0" timeOffset="31785.62">804 14838 0,'0'0'0,"-21"-21"0,21 0 0,-21-1 15,0 44 17,21-1-17,-21 0-15,21 21 0,0-21 0,0 22 16,-22-1-16,1 22 16,21-22-16,-21 0 0,21 1 0,0-1 15,-21 0-15,21 1 0,0-1 16,0-21-16,0 0 0,0 0 0,0 1 15,0-1-15,0 0 0,21-21 16,0 0 0,0 0-16,1-21 0,-1 0 15,0-1-15,21 1 0,-21-21 0,1 21 16</inkml:trace>
  <inkml:trace contextRef="#ctx0" brushRef="#br0" timeOffset="32196.49">1460 14817 0,'0'0'0,"0"-21"16,-21 21 0,0 0-16,0 0 15,0 0-15,-22 21 0,22 0 16,-21 0-16,21 0 0,0 0 0,-1 22 16,1-22-16,0 0 0,21 21 15,-21-20-15,21 20 0,0-21 0,0 0 16,0 0-16,21 22 0,0-22 15,0-21-15,1 21 0,-1-21 0,21 0 16,-21 0-16,22 0 16,-1 0-16,-21 0 0,21 0 0,1-21 15,-1 0-15,-21 0 0,0-22 16,22 22-16,-22 0 0,-21-21 0,0 20 16,0-20-16,0 21 0,0-21 15,0-1-15,0 1 0,-21 21 0,0 0 16,-22-22-16,22 43 0,-21-21 15,21 21-15,-22 0 0,22 0 0,0 21 16,-21-21-16,20 21 0,1 1 16,0 20-16,0-21 0,0 0 0,0 22 15,21-22-15,0 0 0,0 21 16,0-21-16,0 1 0,0-1 16,21 0-16,0 0 0,0-21 15,0 0-15,22 21 0</inkml:trace>
  <inkml:trace contextRef="#ctx0" brushRef="#br0" timeOffset="32354.4">1884 15071 0,'21'-21'0,"-42"42"0,42-64 16,-21 22 0</inkml:trace>
  <inkml:trace contextRef="#ctx0" brushRef="#br0" timeOffset="34108.04">2963 14605 0,'0'0'0,"21"-42"0,1-1 0,-22 22 15,0-21-15,0 21 0,0 0 0,0-1 16,0 1-16,-22 21 0,1 0 16,0 0-16,0 21 0,-21 1 0,20-1 15,-20 21-15,21 0 0,-21 1 16,20 20-16,1-20 0,-21-1 0,21 21 15,0-20-15,-1 20 0,22-20 16,-21 20-16,21-21 0,0 1 0,0-1 16,0-21-16,0 22 0,21-22 0,1 0 15,-1 0-15,21-21 0,-21 0 16,22 0-16,-1 0 0,0 0 0,1 0 16,-22-21-16,21 0 15,0 0-15,1-22 0,-1 22 0,0 0 16,-20-21-16,20 20 0,-21-20 0,0 21 15,0-21-15,1 20 0,-22-20 16,0 21-16,0 0 0,0 0 0,-22 21 31,1 0-31,21 21 0,-21-21 0,0 42 16,0-21-16,21 0 0,0 1 0,-21 20 16,21-21-16,-22 0 0,22 22 15,0-22-15,0 0 0,0 0 0,0 0 16,0 0-16,22-21 15,-1 0-15,0 0 16,0 0-16,0 0 0,0-21 0,1 0 16,-1 0-16,0 0 0,0 0 15,-21-1-15,0 1 0,21 0 0,-21 0 16,0 0-16,0-22 0,0 22 0,0 0 16,-21 0-16,21 0 0,0 0 15,0-1-15,0 1 0,0 0 16,21 21-1,0 0-15,1 0 0,-1 0 16,21 21-16,-21 0 0,22-21 0,-22 22 16,21-1-16,-21 0 0,0 21 15,1-21-15,-1 1 0,-21-1 16,0 0-16,0 0 0,0 0 0,0 0 16,0 1-16,0-1 0,0 0 15,0 0-15,0 0 0,0 0 16,-21-21-1,21-21 1,0 0 0,0 0-16,0 0 0,0 0 15,21-1-15,0 1 0,0 0 0,0-21 16,0 21-16,1-1 0,-1-20 0,0 21 16,21 0-16,-21 0 0,1-1 15,-1 22-15,0 0 0,0 0 0,0 0 16,0 0-16,-21 22 0,0-1 15,0 21-15,0-21 16,0 0-16,0 1 0,0 20 0,0-21 16,0 0-16,0 0 0,-21 22 0,21-22 15,-21 0-15,21 0 0,0 0 16,0 1-16,21-22 16,0 0-16,1 0 15,-1 0-15,0 0 0,0 0 0,0-22 16,0 1-16,22 0 0,-22 0 15,0 0-15,21 0 0,-20-1 0,20 1 16,-21 0-16,21-21 0,-20 21 16,-1-1-16,0 1 0,0 0 0,0 0 15,-21 0-15,0 0 0,0 42 32,-21 0-32,0-21 0,0 21 15,21 0-15,0 0 0,0 1 16,0-1-16,0 0 0,0 0 15,0 0-15,0 0 0,21 1 16,0-22-16,-21 21 0,21-21 16,0 0-16,-42-21 62,0 21-62,0 0 0,0 0 16,0 0-16,-1 0 15,22 21-15,0 0 16,0 0-16,0 0 16,22-21-16,-1 21 0,0-21 15,0 0-15,0 0 0,22 0 16,-22 0-16,21 0 0,0 0 0,1 0 16,-1-21-16,0 21 0,1-21 15,-1 0-15,0 21 0,1-21 0,-22 0 16,21-1-16,-21 1 0,22-21 15,-22 21-15,0-22 0,0 1 0,0 0 16,1-1-16,-1-20 0,0 21 16,0-22-16,-21 1 0,21 20 0,0 1 15,-21 0-15,0-1 0,22 22 0,-22 0 16,0 0-16,0 0 0,0 42 16,-22 0-1,22 21-15,-21-21 0,0 22 0,21-1 16,-21 0-16,21 1 0,-21-1 15,0 0-15,21 1 0,0-1 16,0 0-16,0 1 0,0-22 0,0 21 16,0-21-16,0 1 0,0 20 15,0-21-15,0 0 0,0 0 16,0 1-16,21-22 0,0 0 16,0 0-16,0 0 0,0 0 15,1 0-15,-1 0 0,0-22 16,0 1-16,-21 0 0,21 0 15,-21 0-15,0 0 0,0-1 0</inkml:trace>
  <inkml:trace contextRef="#ctx0" brushRef="#br0" timeOffset="34320.92">5080 14647 0,'0'-21'15,"0"0"-15,21 21 16,0 0-16,0-21 0,22 21 15,-1 0-15,0 0 0,1-21 0,-1 21 16,22-21-16,-22 21 0,21 0 16,-20 0-16,20-22 0,-20 22 0,20 0 15,-21 0-15,-20 0 0,20 0 0,-21 0 16,-42 0 0,0 0-16,0 0 15,-22 22-15</inkml:trace>
  <inkml:trace contextRef="#ctx0" brushRef="#br0" timeOffset="34907.75">952 15981 0,'0'0'15,"0"-21"-15,0 0 16,0 42 15,0 0-31,0 21 0,0-21 16,0 22-16,0-1 0,0 0 0,0 1 16,0-22-16,0 21 0,0 1 15,0-1-15,0 0 0,0-21 16,0 1-16,0-1 0,0 21 0,0-21 15,0 0-15,22-21 16,-1 0 0,0 0-16,0-21 0,0 0 15,0 0-15,22-21 0,-22 20 16</inkml:trace>
  <inkml:trace contextRef="#ctx0" brushRef="#br0" timeOffset="35107.8">1418 16002 0,'0'0'0,"0"-21"0,21 0 15,-21 42 1,0 0-16,0 21 16,0-20-16,-21-1 0,21 21 15,-21-21-15,21 22 0,0-22 0,0 0 16,0 21-16,0-21 0,0 1 16,0-1-16,0 0 0,0 0 15</inkml:trace>
  <inkml:trace contextRef="#ctx0" brushRef="#br0" timeOffset="35268.23">1651 16235 0,'0'0'0,"21"0"0,-21-21 0,21 21 78,0 0-78,1 0 0,-1 0 0,0 0 15</inkml:trace>
  <inkml:trace contextRef="#ctx0" brushRef="#br0" timeOffset="37804.53">2709 15960 0,'0'0'0,"0"-21"0,0-1 16,0 1-16,0 0 0,0 0 0,0 0 15,-21 0-15,0-1 0,0 22 16,0 0-16,-1 0 0,-20 0 0,0 0 16,21 0-16,-22 0 0,1 22 15,21-1-15,-22 0 0,22 21 0,-21 1 16,21-1-16,0 21 0,-1-20 15,1 20-15,0-20 0,21-1 16,-21 21-16,21-20 0,0-1 16,0-21-16,0 22 0,21-22 0,0 0 15,0 0-15,22 0 0,-22 0 0,21-21 16,1 0-16,-22 0 0,21 0 16,0 0-16,1 0 0,-1-21 0,-21 21 15,22-21-15,-1 0 0,-21 0 16,0 0-16,22-1 0,-22 1 0,0 0 15,0 0-15,0 0 0,-21 0 16,0-1-16,21 1 0,-21 42 31,0 1-31,0-1 16,-21 0-16,21 0 0,-21 21 0,21-20 16,0-1-16,0 0 0,0 0 15,0 0-15,0 0 0,0 1 16,0-1-16,21-21 0,0 0 15,1 0-15,20 0 0,-21 0 16,0-21-16,22-1 0,-22 22 0,0-21 16,0 0-16,0 21 0,-21-21 15,21 0-15,-21 0 0,0-1 0,0 1 16,0 0-16,-21 0 0,0 0 0,21 0 16,-21 21-16,0-22 0,0 1 15,-22 21-15,22 0 16,0 0-16,0-21 15,42 21 1,0-21-16,0 21 0,0 0 16,1-21-16,-1 21 0,21 0 15,-21 0-15,0-21 0,22 21 0,-22 0 16,21 0-16,-21 0 0,22 0 16,-22 21-16,21-21 0,-21 21 0,1 0 15,-1 0-15,0 0 0,0 1 16,-21-1-16,0 0 0,0 0 0,0 0 15,0 0-15,0 1 0,0-1 16,0 0-16,0 0 0,0 0 16,-21-21-16,0 21 0,21 1 0,-21-22 15,21-22 17,0 1-17,0 0-15,21 0 0,-21 0 16,21-22-16,0 22 0,0-21 0,0 21 15,1-22-15,20 22 0,-21 0 0,0 0 16,22 0-16,-22 0 16,21-1-16,-21 22 0,22 0 0,-22 0 0,0 0 15,0 22-15,-21-1 0,0 0 16,0 0-16,0 0 0,0 0 16,0 22-16,0-22 0,0 0 0,0 0 15,0 0-15,0 1 0,0-1 16,0 0-16,0 0 0,0 0 0,0 0 15,0 1-15,21-22 16,-21 21-16,21-21 0,1 0 16,-1 0-16,0 0 0,0 0 0,0 0 15,0 0-15,1-21 0,-1-1 0,0 1 16,-21 0-16,21 0 0,0 0 16,0-22-16,1 22 0,-1-21 0,0-22 15,-21 22-15,21 0 0,0-22 16,0 1-16,1-1 0,-22 22 15,0 0-15,21-22 0,-21 43 0,0-21 16,0 20-16,0 1 0,-21 21 31,-1 0-31,1 21 0,21 22 16,0-22-16,-21 21 0,21-21 16,-21 22-16,21-1 0,-21 22 0,21-22 15,0 0-15,0 1 0,0-1 0,0 0 16,0 1-16,0-22 0,0 21 15,0 0-15,0-20 0,0-1 0,21 0 16,0 0-16,0 0 0,0 0 16,22-21-16,-22 0 0,0 0 15,0 0-15,22 0 0,-22 0 0,21 0 16,-21 0-16,0 0 0,22-21 16,-22 0-16,0 21 0,0-21 0,0 0 15,1 0-15,-22-1 0,0 1 0,21 0 16,-21 0-16,0 0 0,21 0 15,-21-1-15,-21 44 32,21-1-32,-21 0 15,21 0-15,0 0 0,0 0 16,0 1-16,0-1 0,0 0 16,0 0-16,21-21 15,0 0 1,0 0-16,0 0 0,0 0 0,1 0 15,-1 0-15,0-21 0,0 21 16,0-21-16,22 0 0,-22-1 0,0 1 16,-21 0-16,21 0 0,0 0 0,0-22 15,1 22-15,-22 0 0,0-21 16,21 21-16,0-1 0,-21 44 31,0-1-15,0 0-16,-21 0 0,0 0 0,21 0 15,-22 1-15,22 20 0,0-21 0,-21 0 16,21 0-16,-21 1 0,21-1 16,0 0-16,0 0 0,21-42 62,-21 0-62,21 21 0,-21-21 0,0-1 16,22 1-16,-1 0 0,0-21 15,-21 21-15,21-1 0,0 1 0,-21-21 16,21 21-16,1 21 0,-22-21 16,0-1-16,21 22 0,0 0 15,0 0-15,-21 22 16,0-1-16,0 0 0,0 0 0,0 0 16,0 0-16,0 1 0,0 20 15,0-21-15,0 0 0,0 0 16,21 1-16,0-1 0,-21 0 15,22-21-15,-1 0 0,0 0 16,0 0-16,0 0 0,22 0 16,-22 0-16,0-21 0,0 21 0,0-21 15,-21-1-15,21 1 16,1 21-16,-1-21 0,0 0 0,0-21 16,-21 20-16,21 1 0,0 0 0,-21 0 15,0 0-15,22 0 0,-22 42 31,0 0-15,0 0-16,0 0 0,-22 0 16,22 1-16,0-1 0,0 0 0,0 0 15,0 0-15,0 0 0,0 1 16,0-1-16,22-21 16,-1 0-16,0 0 0,0 0 15,0 0-15,0 0 16,1 0-16,-1 0 0,0 0 0,0-21 15,0 21-15,0-22 0,-21 1 16,22 0-16,-1 0 0,0 0 0,0 0 16,0-1-16,0 1 0,-21 0 0,22 0 15,-1 0-15,0 21 16,-21-21-16,0 42 16,0 0-1,0 0-15,-21 0 0,21 0 16,-21 1-16,21-1 0,0 0 0,0 0 15,0 0-15,0 0 0,0 1 16,0-1-16,21-21 16,0 0-16,0 21 0,0-21 15,22 0-15,-22 0 0,0 0 16,0 0-16,0 0 0,0 0 0,1-21 16,-1 21-16,0-21 0,0-1 15,0 22-15,0-21 0,1 0 0,-22-21 16,0 21-16,21-22 0,-21 22 0,0-21 15,0-1-15,0 22 0,0-21 16,0 21-16,0 0 0,0-1 0,0 1 16,-21 21-16,-1 21 15,1 22-15,0-22 16,0 0-16,21 21 0,-21 1 16,21-22-16,-21 21 0,21-21 0,-22 22 15,22-22-15,0 0 0,0 0 16,0 0-16,0 1 0,0-1 0,22-21 15,-1 21-15,0-21 0,0 0 0,0 0 16,0 0-16,1 0 0,-1 0 16,0 0-16,0-21 0,0 21 15,0-21-15,-21-1 0,22 1 0,-1 0 16,0 0-16,-21 0 0,0 0 0,21-22 16,-21 22-16</inkml:trace>
  <inkml:trace contextRef="#ctx0" brushRef="#br0" timeOffset="37999.93">5927 15642 0,'0'0'0,"-22"0"0,1 0 0,0 0 0,0 0 16,0 0-16</inkml:trace>
  <inkml:trace contextRef="#ctx0" brushRef="#br0" timeOffset="38232.8">4254 15833 0,'0'0'0,"-42"21"16,21-21-16,42 0 16,0 0-16,22 0 15,-1 0-15,0-21 16,22 21-16,-22-21 0,22 21 0,-22-22 16,0 22-16,1-21 0,-1 21 0,0 0 15,-21 0-15,1-21 0,-1 21 16,-42 0-1,-22 0-15,1 0 0,0 21 0</inkml:trace>
  <inkml:trace contextRef="#ctx0" brushRef="#br0" timeOffset="39143.98">889 17378 0,'0'-21'32,"0"0"-17,0-1 1,0 44 31,0-1-32,0 21-15,0-21 16,0 22-16,0-1 0,0 0 0,0 1 16,0-1-16,-21 0 0,0 1 15,21-1-15,-22 0 0,22 1 16,0-22-16,-21 21 0,21-21 0,0 0 16,-21 1-16,21-1 15,0-42 16,0-1-15,21 1-16,0-21 0,1 21 16,-22-22-16,21 22 0,0-21 15</inkml:trace>
  <inkml:trace contextRef="#ctx0" brushRef="#br0" timeOffset="39680.28">1418 17463 0,'0'0'16,"0"-22"0,-21 22-1,21-21-15,0 0 16,0 0 0,21 21-16,0-21 15,0 0-15,1 21 0,-1 0 0,0 0 16,0 0-16,0 0 15,0 0-15,1 0 0,-1 21 0,0 0 16,0 21-16,-21-21 0,0 22 16,21-1-16,-21 0 0,0 1 0,0-1 15,-21 0-15,0-20 0,0 20 16,0 0-16,-22 1 0,1-22 0,0 21 16,-1-21-16,1 0 0,-22 1 15,22-1-15,0-21 0,-1 0 16,1 0-16,21 0 0,-21 0 15,20 0-15,1 0 0,0-21 0,21-1 16,-21-20-16,21 21 0,0-21 16,0 20-16,0-20 0,21 0 15,0 21-15,0-1 0,1-20 0,-1 42 16,0-21-16,21 21 0,-21 0 16,1 21-16,20-21 0,-21 21 15,0 22-15,0-22 0,22 0 0,-22 21 16,0-21-16,0 1 0,0 20 15,-21-21-15,22 0 0,-1 0 0,-21 1 16,21-1-16,-21 0 0,0 0 16,21-21-16,0 21 15,0-21-15,1 0 16,-1-21-16,-21 0 16,0 0-16</inkml:trace>
  <inkml:trace contextRef="#ctx0" brushRef="#br0" timeOffset="39855.92">2032 17717 0,'0'0'16,"0"-22"-16,21 1 78,0 21-63,0 0-15</inkml:trace>
  <inkml:trace contextRef="#ctx0" brushRef="#br0" timeOffset="42472.84">3048 17801 0,'21'0'0,"0"-21"16,0 21-16,1-21 0,-1 0 0,0 0 15,0-1-15,0 1 0,-21 0 16,0 0-16,21 0 0,-21 0 16,0-1-16,0 1 0,-21 0 0,0 0 15,0 0-15,0 21 0,-22 0 16,1 0-16,21 0 0,-21 0 0,-1 21 15,1 0-15,0 0 0,20 22 16,1-1-16,0 0 0,0 1 0,21-1 16,0 0-16,0 1 0,0-1 15,0-21-15,0 0 0,0 22 0,21-22 16,0-21-16,0 21 0,22-21 16,-22 0-16,0 0 0,21 0 15,-20-21-15,20 0 0,0-1 16,-21 1-16,22 0 0,-1-21 0,0-1 15,1 1-15,-22 0 0,21-1 16,1 1-16,-22-21 0,0 20 0,0-20 16,0 20-16,0-20 0,-21 21 15,0-22-15,0 22 0,0-1 0,0 1 16,0 0-16,-21-1 0,0 22 16,0 0-16,0 21 0,0 0 15,-1 21-15,1 22 0,0-22 16,0 21-16,0 22 0,0-22 0,21 21 15,0 1-15,-22-1 0,1 1 16,21-1-16,0 1 0,0-1 16,0 1-16,0-22 0,0 1 0,0-1 15,21-21-15,1 0 0,-1 0 16,0 1-16,21-22 0,1 0 0,-1 0 16,0 0-16,1 0 0,-1-22 15,0 1-15,1 0 0,-1 0 0,0 0 16,-21 0-16,1-22 0,20 22 15,-42 0-15,0 0 0,0 0 0,0-22 16,0 22-16,0 0 0,0 0 16,-21 0-16,0 21 0,-1 0 15,1 0-15,0 0 16,0 21-16,0 0 0,0 0 0,-1 0 16,22 22-16,-21-22 0,21 21 15,0-21-15,0 22 0,0-22 0,0 0 16,21 0-16,1 0 0,-1 0 15,21 1-15,-21-22 0,22 0 0,-22 0 16,21 0-16,0 0 0,-20 0 0,20 0 16,0-22-16,1 1 0,-1 0 15,0-21-15,1 21 0,-22-22 0,21 22 16,0-21-16,-20-1 0,20-62 16,-21 41-16,0 22 0,-21-1 15,0-20-15,0 21 16,0-1-16,0-20 0,0 20 0,0 22 15,0-21-15,0 21 0,-21 21 0,0 0 16,0 0-16,0 0 16,21 21-16,-22 21 0,1-21 0,21 22 15,0 20-15,-21-20 0,21 20 16,-21 1-16,21-1 0,0 1 0,0-1 16,-21 1-16,21-1 0,-21 1 15,21-1-15,-22 1 0,22-1 16,0 1-16,-21 20 0,21-20 0,-21-1 15,21 1-15,-21-1 0,21 1 0,0-1 16,0 1-16,0-22 0,0 0 0,0 1 16,0-1-16,0-21 15,0 0-15,21 1 0,0-22 0,0 0 16,22 0-16,-22-22 0,21 1 16,-21-21-16,22 21 0,-1-22 0,0 1 15,1 0-15,-22-1 0,21-20 16,-21 21-16,-21-22 0,0 22 0,0-1 15,0-20-15,0 21 0,-21-1 0,0 1 16,-21 21-16,21-22 0,-22 22 16,1-21-16,0 21 0,20 21 0,-20-21 15,0 21-15,21 0 16,-22 0-16,22 0 0,0 0 0,42 0 31,0 0-31,0 0 16,22-22-16,-1 22 0,22-21 15,-22 21-15,21-21 0,1 0 0,-1 0 16,1 0-16,-1-1 0,22 1 16,-21 0-16,-1-21 0,1 21 0,-22-22 15,0 22-15,1 0 0,-22-21 0,0 20 16,-21-20-16,0 21 0,0 0 16,-21 0-16,0 21 0,-1-22 0,-20 22 15,21 0-15,-21 0 0,-1 0 16,-20 22-16,20-1 0,1 0 15,0 0-15,21 21 0,-22-20 0,22 20 16,0-21-16,0 21 0,21-20 16,0 20-16,0-21 0,0 0 0,0 0 15,0 1-15,21-22 0,0 21 16,0-21-16,22 0 0,-22 0 0,21 0 16,-21 0-16,22 0 0,-1-21 15,0-1-15,-21 22 0,22-21 0,-22 0 16,0 0-16,0 0 0,0-22 15,-21 22-15,0 0 0,0 0 0,0 0 16,0 0-16,0-1 0,0 44 31,0-1-15,0 0-16,0 0 0,0 0 16,0 0-16,0 22 0,0-22 0,0 0 15,0 0-15,0 0 0,0 1 0,0-1 16,22-21-16,-1 21 0,0-21 15,0 0-15,0 0 0,0 0 16,1-21-16,-1 21 0,-21-21 16,21-1-16,0 1 0,0 0 0,0 0 15,1-21-15,-22 20 16,21-20-16,0 0 0,-21 21 0,21-22 0,-21 22 16,0-21-16,0 21 0,0-1 15,0 44 1,0-1-16,0 0 15,0 21-15,0-21 0,0 22 16,0-1-16,0 0 0,0-20 0,0 20 16,0-21-16,0 0 0,0 0 0,0 1 15,0-1-15,21-21 0,0 0 16,1 0-16,-1 0 0,21 0 0,-21 0 16,22 0-16,-1 0 0,-21-21 15,21-1-15,-20 22 0,-1-21 16,0 0-16,0 0 0,0-21 0,0 20 15,-21 1-15,0 0 0,0 0 16,0 0-16,22 0 0,-22-1 0,0 44 31,0-1-31,0 0 16,-22 0-16,22 21 0,0-20 16,0-1-16,0 21 0,0-21 0,0 0 15,0 1-15,0-1 0,0 0 0,22 0 16,-1-21-16,0 0 15,0 0-15,21 0 0,-20 0 16,20 0-16,0-21 0,1 0 16,-22 0-16,21-1 0,0 1 0,-20 0 15,-1-21-15,21-1 0,-21 22 0,0-42 16,1 20-16,-1 1 0,0-21 16,0 20-16,0-20 0,-21 20 0,0-20 15,21 21-15,-21-1 0,0 1 0,0 21 16,0 0-16,0-1 0,-21 44 15,21 20-15,-21-21 16,0 21-16,0 1 0,0-1 16,21 0-16,-22 22 0,22-22 0,-21 1 15,21 20-15,0-21 0,0 1 16,0-1-16,0-21 0,21 22 16,1-22-16,-1 0 0,0 0 0,0 0 15,21 0-15,-20-21 0,20 0 16,0 0-16,1 0 0,-1-21 0,0 0 15,-21 0-15,22 0 0,-1 0 0,-21-22 16,22 22-16,-1-21 0,-21-1 16,21-20-16,-20 21 0,-1-22 0,21 22 15,-21-22-15,0 1 0,1 20 16,-22-20-16,0 21 0,0-1 0,0 22 16,0-21-16,-22 63 31,1 0-31,0 0 0,0 22 0,0-1 15,21 0-15,-21-21 0,21 22 0,-22-1 16,22 22-16,0-43 0,0 21 16,0 0-16,0 1 0,0-1 0,0 0 15,22-20-15,-1 20 0,-21-21 16,21 0-16,0 22 0,0-43 0,0 21 16,1 0-16,-1-21 0,0 0 0,0 0 15,0 0-15,0 0 16,1-21-16,-22 0 0,21 21 0,-21-22 15</inkml:trace>
  <inkml:trace contextRef="#ctx0" brushRef="#br0" timeOffset="42643.73">6858 17463 0,'0'0'16,"0"-22"-16,0 1 15,21 21-15,0 0 0,0 0 16,1-21-16,-1 0 0,21 21 0,-21 0 15,0-21-15,22 21 0,-22 0 16,0-21-16,0 21 0,0-22 0,1 1 16,-22 0-16,0-21 0,0 21 15</inkml:trace>
  <inkml:trace contextRef="#ctx0" brushRef="#br0" timeOffset="43676.18">8340 762 0,'0'-21'0,"0"42"0,-22-42 0,22 0 0,0 0 16,-21-1-16,21 1 15,0 42 1,0 1-16,0-1 16,0 21-16,0 0 0,0-20 0,0 41 15,0-21-15,0 1 0,0-1 16,0 0-16,0 1 0,0-1 0,0 0 15,0-20-15,0 20 0,0-21 0,0 0 16,-21 0-16,21 1 0,0-1 0,21-42 47,0-1-47,1 1 16,-22 0-16</inkml:trace>
  <inkml:trace contextRef="#ctx0" brushRef="#br0" timeOffset="44203.78">8636 826 0,'0'-22'0,"0"1"15,0 0 1,0 0 0,21 21-16,0 0 15,22-21-15,-22 21 0,0 0 16,21 0-16,-21 0 0,1 21 0,-1-21 15,0 21-15,0 0 0,0 0 16,-21 22-16,0-22 0,0 0 0,0 21 16,0-20-16,-21-1 0,0 21 0,-21-21 15,20 0-15,-20 1 0,21-1 16,0-21-16,0 21 0,-1 0 0,1-21 16,0 0-16,21-21 31,21 0-31,0 21 15,1-21-15,-1 21 0,21 0 16,-21 0-16,0 0 0,1 0 16,20 0-16,-21 0 0,0 0 0,0 21 15,1 0-15,-1 0 0,-21 0 0,0 0 16,0 1-16,0-1 0,0 0 0,0 0 16,0 0-16,-21 0 0,-1 1 15,1-22-15,0 21 0,-21 0 0,21-21 16,-1 21-16,-20-21 0,21 0 0,0 0 15,0 0-15,-1 0 0,1 0 16,0 0-16,0 0 0,0 0 16,0-21-16,-1 21 15,22-21 1,22 0 15,-1 21-31,0 0 0,21-22 0,-21 22 16</inkml:trace>
  <inkml:trace contextRef="#ctx0" brushRef="#br0" timeOffset="44424.65">9504 1164 0,'0'0'0,"-21"0"31,-1 0-16,44 0 32,-1 0-31,0-21-16,0 21 0,0 0 0,0 0 16</inkml:trace>
  <inkml:trace contextRef="#ctx0" brushRef="#br0" timeOffset="45320.65">10456 1058 0,'0'0'0,"0"-42"16,0 21-16,0 0 0,0 0 0,0-1 15,-21 1-15,0 0 0,0 0 16,21 0-16,-43 21 0,22 0 0,0 0 15,0 0-15,-21 0 0,20 0 16,-20 21-16,0 0 0,21 0 0,-22 22 16,1-22-16,21 21 0,0 0 0,-22 1 15,22-1-15,0 0 0,21 1 0,0-1 16,0-21-16,0 22 16,0-22-16,0 0 0,21 0 0,0 0 15,0-21-15,1 0 0,20 0 0,-21 0 16,21 0-16,1 0 0,-1 0 15,0 0-15,1-21 0,-1 0 0,-21 21 16,22-21-16,-1-22 0,-21 22 0,21 0 16,-20-21-16,20 21 0,-21-22 0,0 1 15,22-22-15,-22 22 0,0-21 16,0-1-16,0 22 0,0-22 0,1 1 16,-22 20-16,21-20 0,-21 21 0,0-1 15,21 1-15,-21 21 0,0-22 16,-21 43-1,0 0-15,-1 22 0,1 20 16,0-21-16,0 21 0,21 1 16,-21-1-16,0 22 0,-1-22 0,1 21 15,0 1-15,21-22 0,0 22 0,0-22 16,0 22-16,0-22 0,0 0 16,0 1-16,0-22 0,0 0 0,0 21 15,0-21-15,21 1 0,0-1 16,22-21-16,-22 0 0,0 0 15,21 0-15,-20 0 0,20 0 16,0 0-16,-21-21 0,22 21 0,-1-22 16,0 1-16,1 0 0,-22 0 0,21 0 15,-21 0-15,22-1 0,-22 1 16,0 0-16,-21-21 0,0 21 0,0-1 16,0 1-16,-21 42 31,0 1-31,0-1 0,-1 21 0,22-21 15,-21 0-15,21 22 0,-21-22 0,21 0 16,0 0-16,0 0 0,0 1 16,0-1-16,0 0 0,21 0 0,0-21 15,1 0-15,-1 0 0,0 0 0,21 0 16,-21 0-16,1 0 0,20 0 16,-21 0-16,0-21 0,0 21 15,1-21-15,-1 0 0,0-1 0,0 1 16,-21 0-16,0-21 0,0 21 0,0-22 15,0 1-15,0 0 0,0-1 16,0 1-16,-21 0 0,0 20 0,0-20 16,-1 21-16,1 21 0,0 0 0,0 0 15,-21 0-15,20 0 0,1 21 16,-21-21-16,0 42 0,20-20 0,-20-1 16,21 0-16,-21 21 0,20-21 0,1 1 15,0 20-15</inkml:trace>
  <inkml:trace contextRef="#ctx0" brushRef="#br0" timeOffset="45484.35">8064 2477 0,'0'0'0,"-42"0"0,21 0 15,-21 0-15,20 0 0,1 0 0,0 0 16</inkml:trace>
  <inkml:trace contextRef="#ctx0" brushRef="#br0" timeOffset="45836.21">8064 2180 0,'0'0'0,"0"-21"0,0 0 0,0 0 16,22 21-16,-22-21 0,0-1 0,0 44 31,0-1-31,0 0 0,0 21 16,0 1-16,0-1 0,0 0 15,0 22-15,0-22 0,-22 22 0,22-1 16,-21-21-16,0 1 0,21 20 15,-21-20-15,0-1 0,0-21 0,-1 21 16,22-20-16,-21-1 0,21 0 0,-21 0 16,42-42 15,0 0-31,1 0 0,-1-22 16,0 22-16,0-21 0,0-1 0,0 1 15,1 0-15,-1-1 16,0-20-16,21 21 0</inkml:trace>
  <inkml:trace contextRef="#ctx0" brushRef="#br0" timeOffset="46252.97">8276 2265 0,'0'0'0,"21"0"0,0 0 0,-21 21 16,0 0-16,0 0 15,0 1-15,0 20 0,0-21 0,0 21 16,-21 1-16,0-22 0,0 21 0,0-21 16,0 22-16,21-22 0,-22 0 15,1 0-15,21 0 0,0 1 0,0-1 16,0-42 15,21 21-31,1 0 16,20-22-16,-21 22 0,0 0 0,0-21 15,1 21-15,-1-21 0,0 21 0,0 0 16,0 0-16,0-21 0,1 21 16,-1 0-16,0-21 0,0 21 0,0-21 15,-21-1-15,21 1 0,-21 0 16,0 0-16,-21 21 31,0 0-31,0 21 16,0 21-16,0-20 0,21-1 15,0 21-15,-22-21 0,22 22 16,-21-22-16,21 21 0,-21-21 16,21 22-16,0-22 0,0 0 0,0 0 15,-21 0-15,21 0 0,0 1 16,21-44 15,0 1-31,0 0 16</inkml:trace>
  <inkml:trace contextRef="#ctx0" brushRef="#br0" timeOffset="46419.88">9017 2667 0,'0'0'0,"21"0"16,-21-21-1,0 0 1,21 21 31,0 0-47</inkml:trace>
  <inkml:trace contextRef="#ctx0" brushRef="#br0" timeOffset="48212.43">9631 2646 0,'0'0'0,"0"-21"0,0 0 15,0-1-15,0 1 16,-21 0-16,-1 0 0,-20 0 16,21 0-16,0 21 0,0-22 0,-1 22 15,-20 0-15,21 0 0,0 0 16,-22 0-16,22 22 0,0-1 0,0 0 15,0 0-15,0 21 0,-1 1 0,1-22 16,0 21-16,21 1 0,0-1 0,0 0 16,0-21-16,0 22 0,0-22 15,0 0-15,0 0 0,0 0 0,0 1 16,21-22-16,0 0 0,1 0 16,-1 0-16,0 0 0,0 0 0,0 0 15,0 0-15,1-22 0,-1 1 16,21 0-16,-21-21 0,0 21 0,1-1 15,-1-20-15,0 0 0,0-1 0,0-20 16,0 21-16,1-22 0,-1 1 0,0-1 16,-21 1-16,21-1 0,0 1 15,-21 20-15,0-20 0,21 20 0,-21 1 16,0 21-16,0 0 0,0 0 0,-21 21 16,0 21-16,0 0 15,0 0-15,0 0 0,-1 22 16,1-1-16,0 0 0,21 1 0,0-1 15,-21 21-15,21-20 0,0 20 0,0 1 16,0-22-16,0 0 0,0 22 16,0-22-16,0 1 0,0-22 0,21 21 15,0-21-15,0 22 0,1-22 0,-1-21 16,0 21-16,21-21 0,-21 0 0,22 0 16,-22 0-16,21 0 0,1 0 15,-22 0-15,21-21 0,-21 0 0,22 21 16,-22-22-16,21 1 0,-21 0 15,0 0-15,1 0 0,-22-22 0,0 22 16,21 21-16,-21-21 0,0 0 16,-21 42-1,-1-21-15,1 21 16,0 0-16,21 1 0,-21 20 16,0-21-16,0 0 0,21 0 0,0 1 15,0-1-15,0 0 0,0 0 16,0 0-16,0 0 15,21-21-15,0 0 0,0 0 16,0 0-16,22 0 0,-22 0 0,21 0 16,-21-21-16,22 21 0,-22-21 15,21 0-15,-21 0 0,22 21 0,-22-21 0,0-1 16,0-20-16,-21 21 0,0 0 16,21-22-16,-21 22 0,0-21 15,0 21-15,0-22 0,0 1 0,-21 21 16,0 0-16,0 0 0,0-1 0,-1 22 15,-20 0-15,21 0 0,-21 22 16,-1-22-16,22 21 0,-21 21 0,-1-21 16,22 22-16,0-22 0,0 21 0,0-21 15,0 22-15,21-22 0,0 0 0,0 21 16,0-21-16,0 1 0,21-22 16,0 21-16,0 0 0,0-21 0,22 0 15,-22 0-15,21 0 0,0 0 0,1 0 16,-22 0-16,21 0 0,1 0 15,-22-21-15,21 0 0,-21-1 16,22 22-16,-22-21 0,0 0 0,0 0 16,0-21-16,0 20 0,1 1 0,-22 0 15,0-21-15,0 21 0,21-1 0,-21 1 16,0 42 0,0 1-1,0-1-15,0 0 0,0 0 0,0 0 16,-21 22-16,21-22 0,0 0 15,0 0-15,0 0 0,0 0 16,0 1-16,0-1 0,0 0 16,21-21-16,0 0 0,0 0 15,0 0-15,0 0 0,1 0 0,-1 0 16,0 0-16,0 0 0,0-21 16,22 0-16,-22 21 0,0-22 0,0 1 15,0 0-15,-21 0 0,21 0 0,1 0 16,-1-1-16,-21-20 0,0 21 0,21 0 15,-21 0-15,21 21 0,-21 21 32,0 0-32,-21 21 15,0-21-15,21 1 0,-21-1 0,21 0 16,0 0-16,0 0 16,0 0-16,0 1 0,0-1 15,21-21 1,0 0-16,0 0 0,0 0 0,0 0 15,1 0-15,-1-21 0,0 21 16,21-22-16,-21 1 0,1 0 0,-1 0 16,0 0-16,0 0 0,-21-1 0,21-20 15,0 0-15,-21-1 0,0 1 0,22-21 16,-22 20-16,21 1 0,-21 0 16,0-1-16,0 1 0,0 0 0,0 20 15,0 1-15,0 42 16,0 22-1,0-22-15,0 21 16,0-21-16,-21 22 0,21-1 0,-22 0 16,22 1-16,-21-1 0,21 0 0,0 1 15,0-1-15,0-21 0,0 0 0,0 22 16,0-22-16,0 0 0,0 0 16,0-42 30,0 0-46,0 0 16,0 0-16,21-1 0,1-20 16,-22 21-16,21 0 0,0 0 0,0-1 15,0 1-15,0 0 0,1 21 0,-1 0 16,0-21-16,0 21 0,0 0 16,0 0-16,-21 21 0,22 0 15,-22 0-15,0 1 0,0-1 0,0 0 16,0 0-16,0 0 0,0 0 0,-22 1 15,1-1-15,0 0 0,0 0 16,0 0-16,0-21 0,-1 21 0,-20 1 16,21-22-16,0 21 0,0-21 0,-1 0 15,1 0-15,21-21 47,21 21-47,1-22 0,-1 1 16,0 0-16,0-21 0</inkml:trace>
  <inkml:trace contextRef="#ctx0" brushRef="#br0" timeOffset="48453.3">12044 2011 0,'0'21'15,"0"21"-15,-21-20 0,21-1 0,-22 21 16,1 0-16,0 1 15,0-1-15,21 0 0,-21 22 0,0-22 16,-1 1-16,22 20 0,-21-21 0,21 1 16,-21-1-16,0-21 0,21 22 0,0-22 15,0 0-15,0 0 0,0 0 16,0 0-16,21-21 31,0 0-31,0-21 0,1 0 0</inkml:trace>
  <inkml:trace contextRef="#ctx0" brushRef="#br0" timeOffset="48803.81">12128 2582 0,'0'0'0,"22"0"32,-1 0-32,-21 22 15,21-22-15,0 0 0,0 0 0,0 0 16,1 0-16,-1 0 0,21 0 0,-21-22 15,22 22-15,-22-21 0,0 0 16,0 21-16,0-21 0,0 21 0,-21-21 16,0 0-16,0-1 15,0 1-15,0 0 0,-21 21 16,0 0-16,0 0 0,0 0 16,-22 0-16,22 21 0,-21 0 0,21 22 15,-22-22-15,1 21 0,21-21 0,0 22 16,0-1-16,-1-21 0,1 22 0,21-22 15,0 0-15,0 0 0,0 0 16,0 0-16,21 1 0,1-22 0,-1 0 16,21 0-16,-21 0 0,22 0 0,-22 0 15,0 0-15,21 0 0,-21 0 0,1 0 16,-1-22-16,-21 1 16,0 0-16</inkml:trace>
  <inkml:trace contextRef="#ctx0" brushRef="#br0" timeOffset="49344.5">7895 3852 0,'-21'-21'0,"0"21"16,21 21-1,0 1-15,0 20 0,-21 0 0,21 1 16,0-1-16,-22 0 0,22 1 16,-21-1-16,21 21 0,0-20 0,-21-22 15,0 21-15,21 1 0,0-22 0,0 0 16,0 0-16,0 0 0,0 0 0,21-21 31,0 0-31,0 0 0,1-21 16,-1 21-16,0-21 0,0 0 15</inkml:trace>
  <inkml:trace contextRef="#ctx0" brushRef="#br0" timeOffset="49563.83">8297 3979 0,'0'0'0,"43"0"16,-22 0-1,-21-21-15,21 21 0,0 0 0,21 0 16,-20-21-16,20 21 0,-21 0 0,21-21 16,-20 21-16,20 0 0,-21 0 15,0 0-15,0 0 0,-63 0 32,21 0-32,-21 0 0,-1 0 15</inkml:trace>
  <inkml:trace contextRef="#ctx0" brushRef="#br0" timeOffset="49888.64">8255 3958 0,'-21'21'0,"42"-42"0,-63 42 0,20 1 16,22-1-16,0 0 16,0 0-16,0 0 15,0 0 1,22-21-16,-1 0 16,0 22-16,0-22 0,-21 21 0,42-21 15,-20 21-15,-1-21 0,0 21 0,0 0 16,21 0-16,-20-21 0,-1 22 0,0-1 15,0 0-15,-21 0 0,0 0 16,0 0-16,0 1 0,0-1 16,0 0-16,-21-21 0,0 21 0,0 0 15,-22-21-15,22 0 0,0 21 16,0-21-16,-22 0 0,22 0 0,0 0 16,0 0-16,0 0 0,0 0 0,-1 0 15,22-21-15,-21 21 16,21-21-16,0 0 15,0 0 1,21 21-16,1 0 0,-22-21 0,21 21 16,0 0-16,0-22 0,0 22 0</inkml:trace>
  <inkml:trace contextRef="#ctx0" brushRef="#br0" timeOffset="50063.87">8848 4318 0,'0'0'0,"21"0"63,0 0-47,0 0-16,0 0 0,0-21 0,1 21 15</inkml:trace>
  <inkml:trace contextRef="#ctx0" brushRef="#br0" timeOffset="50431.66">9504 4191 0,'0'0'0,"42"0"16,-42-21-16,21 0 0,0 21 0,1-21 15,20 21-15,-21 0 0,0-22 16,22 1-16,-1 21 0,-21-21 0,21 0 15,1 0-15,-1 0 0,-21 21 0,22-22 16,-22 1-16,-21 0 0,0 0 16,0 0-16,0-22 0,0 22 0,-21 0 15,-1 0-15,-20 21 0,0-21 0,-1 21 16,1 0-16,-21 0 0,20 0 0,1 0 16,0 21-16,-1 0 0,22 0 15,0 0-15,0 22 0,0-1 16,21 0-16,-22 1 0,22-1 0,0 22 15,0-22-15,0 0 0,0 1 0,22-1 16,-1 0-16,-21-21 0,21 22 16,0-22-16,0 0 0,0 0 0,1 0 15,-1 1-15,0-22 0,0 0 0,21 0 16,-20 0-16,20 0 0,-21 0 0,21-22 16,-20 22-16,20-21 0</inkml:trace>
  <inkml:trace contextRef="#ctx0" brushRef="#br0" timeOffset="50676.52">10520 3725 0,'0'0'0,"21"-42"15,-21 21-15,0 0 0,0 42 32,-21 0-32,21 0 0,-21 22 15,-1-1-15,1 0 0,21 22 0,-21-22 16,0 22-16,0-1 0,21-21 0,-21 22 15,21-22-15,0 22 0,0-22 16,0-21-16,-22 22 0,22-22 0,0 21 16,0-21-16,0 0 0,22-21 15,-1 0-15,0 0 16,0 0-16,0 0 0,0-21 16</inkml:trace>
  <inkml:trace contextRef="#ctx0" brushRef="#br0" timeOffset="51039.83">10837 4128 0,'0'0'0,"21"-43"0,1-41 16,-22 62 0,21 1-16,-21 0 0,0 0 0,-21 21 31,-1 21-31,1 0 0,0 0 0,-21 22 16,21-22-16,-1 0 0,1 21 15,0-20-15,0-1 0,0 0 16,21 0-16,0 0 0,0 0 0,0 1 15,0-1-15,21-21 0,0 21 16,0-21-16,0 21 0,22-21 0,-22 21 16,0-21-16,0 21 0,22-21 15,-22 22-15,0-22 0,0 21 0,-21 0 16,0 0-16,0 0 16,-21-21-16,0 21 0,0-21 15,-1 0-15,-20 0 0,21 0 16,0 0-16,-22 0 0,22 0 0,0 0 15,0 0-15,0 0 0,0 0 16,-1 0-16,44 0 31,-1-21-31,0 21 16,0-21-16,0 0 0</inkml:trace>
  <inkml:trace contextRef="#ctx0" brushRef="#br0" timeOffset="51369.64">11112 4255 0,'0'0'0,"22"-22"16,-1 22-16,0 0 16,0 0-16,0-21 0,0 21 15,1-21-15,-1 21 0,0-21 16,0 21-16,21-21 0,-20 0 0,20-1 16,0 22-16,-21-21 0,22 0 15,-22-21-15,0 21 0,0-1 0,-21 1 16,0 0-16,0 0 0,-21 0 15,0 21-15,0 0 0,0 0 16,-22 21-16,22 0 0,-21 0 0,21 22 16,-22-22-16,22 21 0,-21 0 15,21 1-15,-1-22 0,22 21 0,0 1 16,0-22-16,0 0 0,0 21 0,0-21 16,0 1-16,22-1 0,-1 0 15,21-21-15,-21 0 16,0 0-16,22 0 0,-22 0 0,0 0 15,0 0-15,0 0 0,1 0 0,-1 0 16,-21-21-16</inkml:trace>
  <inkml:trace contextRef="#ctx0" brushRef="#br0" timeOffset="51836.37">7959 5419 0,'0'0'0,"-22"-21"16,22-1-16,0 1 0,0 0 0,0 0 15,0 0-15,0 0 16,-21 21-16,21 21 15,0 0-15,0 0 16,-21 21-16,21-20 0,0-1 0,0 21 16,0-21-16,-21 22 0,21-22 0,-21 21 15,21-21-15,0 0 0,0 22 16,0-22-16,-21 0 0,21 0 16,0 0-16,21-21 15,0 0-15,0-21 16,0 21-16</inkml:trace>
  <inkml:trace contextRef="#ctx0" brushRef="#br0" timeOffset="52440.54">8403 5334 0,'0'0'0,"0"-21"0,21 21 0,0 0 0,1-21 15,-1 21-15,0 0 0,0 0 16,0-21-16,0 21 15,22 0-15,-22 0 0,0 0 0,0 0 16,0 0-16,1 0 0,-1 0 31,-21-22-15,-21 22 15,-1 0-15,1 0-16,0 0 15,0 0-15,0 0 16,0 0-16,-1 0 16,1 0-16,0 22 15,0-22-15,0 21 0,0 0 16,-1 0-16,1 0 0,0 0 0,0 22 16,0-22-16,0 21 0,-1-21 0,1 22 15,0-1-15,0 0 0,21 1 16,-21-22-16,21 21 0,0-21 0,0 22 15,0-22-15,0 0 0,0 0 0,21-21 16,0 21-16,0 1 0,0-22 0,1 0 16,20 0-16,-21 0 0,21 0 15,-20 0-15,20 0 0,0-22 0,-21 22 16,22-21-16,-22 0 0,0 21 0,0-21 16,-21 0-16,0 0 0,0-1 0,0 1 15,0 0-15,0 0 0,-21 0 16,0 21-16,-21 0 0,20 0 15,-20 0-15,21 0 0,-21 0 0,20 0 16,-20 21-16,21 0 0,0-21 0,0 21 16,21 0-16,0 1 0,0-1 15,0 0-15,0 0 0,0 0 16,21-21-16,0 0 0,0 0 16,0 0-16,0 0 0,22 0 0,-22 0 15</inkml:trace>
  <inkml:trace contextRef="#ctx0" brushRef="#br0" timeOffset="52600.48">9059 5673 0,'-21'0'32,"0"0"-32</inkml:trace>
  <inkml:trace contextRef="#ctx0" brushRef="#br0" timeOffset="53372.19">9419 5800 0,'0'0'0,"21"0"16,-21-21-16,21 21 0,1-22 15,-22 1-15,21 21 0,0-21 16,0 0-16,21 0 0,-20 0 0,-1-1 16,0 1-16,0 0 0,0-21 0,0 21 15,1-1-15,-1-20 0,0 21 0,-21 0 16,21-22-16,-21 22 0,0 0 16,-21 21-1,0 0-15,0 21 0,-1 0 16,1 1-16,21-1 0,-21 0 15,0 21-15,0 1 0,21-22 0,0 21 16,-21-21-16,21 22 0,-22-22 16,22 21-16,0-21 0,0 0 0,0 1 15,22-1-15,-1 0 0,0-21 0,0 21 16,0-21-16,0 0 0,22 0 0,-1 0 16,0 0-16,1 0 0,-1-21 15,0 21-15,1-21 0,-1 0 0,0 21 16,-20-22-16,20 1 0,-21 0 15,0 0-15,0-21 0,1 20 0,-1 1 16,-21 0-16,21-21 0,-21 21 16,0-1-16,0 1 0,-21 21 31,0 21-31,21 1 0,-22-1 0,22 0 16,-21 0-16,21 0 0,-21 22 0,0-22 15,21 0-15,0 0 0,-21 0 16,21 0-16,-21 1 0,21-1 0,0 0 15,0 0-15,0-42 47,0 0-31,0 0-16,21-1 0,0 1 0,0 0 0,0 0 16,0-21-16,1 20 0,20-20 15,-21 21-15,0-21 0,22 20 16,-22 1-16,21 0 0,-21 21 0,22 0 15,-22 0-15,0 0 0,0 0 0,0 21 16,-21 0-16,21 1 0,-21-1 16,0 21-16,0-21 0,0 0 15,0 22-15,0-22 0,0 0 0,0 0 16,0 0-16,-21 1 0,21-1 0,-21 0 16,21 0-16,-21-21 0,42 0 46,0 0-46,-21-21 16,21 21-16,1-21 0,-1 0 0</inkml:trace>
  <inkml:trace contextRef="#ctx0" brushRef="#br0" timeOffset="54372.14">10985 5503 0,'0'0'0,"0"-21"0,-21 21 31,21 21-31,-21 1 15,0-1-15,21 0 0,-21 21 16,0-21-16,21 1 0,-22-1 16,22 21-16,0-21 0,0 0 0,0 1 15,0-1-15,0 0 0,0 0 0,0 0 16,0 0-16,22-21 0,-1 0 16,0 0-16,21 0 0,-21 0 15,1 0-15,20 0 0,-21 0 0,21-21 16,-20 0-16,-1 21 0,21-21 0,-21 0 15,0 0-15,1-1 0,-1-20 0,0 21 16,0-21-16,-21 20 0,21-20 16,-21 21-16,21 0 0,-21 0 0,0-1 15,0 44 1,-21-1 0,0 0-16,0 0 0,0 0 0,21 22 15,0-22-15,-21 0 0,21 21 16,0-21-16,0 1 0,0-1 0,0 0 15,0 0-15,21-21 0,-21 21 0,21-21 16,21 0-16,-21 0 0,1 0 0,20 0 16,-21 0-16,21 0 0,-20 0 15,20 0-15,-21 0 0,21-21 0,-20 21 16,-1-21-16,0 0 0,0 21 0,0-21 16,0-1-16,-21 1 0,0 0 0,22-21 15,-22 21-15,0-1 0,0 1 16,0 0-16,0 42 31,0 0-31,-22 1 0,22-1 16,-21 0-16,21 0 0,0 0 0,-21 0 15,0 1-15,21-1 0,0 0 16,-21 0-16,21 0 0,-21-21 16,21 21-16,-22-21 15,22-21 16,0 0-31,0 0 16,0 0-16,22 0 0,-1-1 16,-21 1-16,21-21 0,0 21 0,0-22 15,22 22-15,-22-21 0,0 21 0,21 0 16,-21-1-16,22 1 0,-1 21 16,-21 0-16,22 0 0,-1 0 0,-21 0 15,0 21-15,0 1 0,1-1 0,-22 0 16,0 21-16,21-21 0,-21 1 0,0 20 15,0-21-15,0 0 0,0 0 16,0 1-16,-21-1 0,-1 0 0,1 0 16,0 0-16,0-21 0,0 0 15,0 0 1,21-21 0,0 0-1,0 0-15,21 0 0,0-1 0,21 1 16,-21 0-16,22-21 0,-22 21 0,21-22 15,1 22-15,-1-21 0,0 21 0,1-1 16,-22 1-16,21 21 0,0 0 0,-20 0 16,-1 0-16,0 21 0,0 1 15,-21 20-15,0-21 0,0 21 0,0 1 16,0-22-16,-21 21 0,0 1 0,0-1 16,-1-21-16,1 21 0,0-20 15,-21-1-15,42 0 0,-21 0 0,-1 0 0,1 0 16,0 1-16,0-1 0,0 0 15,0 0-15,-1-21 16,-20 21-16,21 0 0,-21-21 0</inkml:trace>
  <inkml:trace contextRef="#ctx0" brushRef="#br0" timeOffset="54872.14">7662 6858 0,'0'0'0,"0"-42"16,0 21-16,0-1 0,0 1 15,-21 21 1,21 21-16,-21 1 16,21 20-16,0-21 0,0 21 15,0 1-15,-21-22 0,21 21 0,0 1 16,0-22-16,0 21 0,0-21 0,0 0 16,0 1-16,0-1 0,0 0 15,0 0-15,21-21 0,0 0 16,0 0-16,0 0 0,1 0 15,-1-21-15,0 21 0,0-21 0,0 0 16,22-1-16,-22-20 0</inkml:trace>
  <inkml:trace contextRef="#ctx0" brushRef="#br0" timeOffset="55192.48">8043 6879 0,'0'0'0,"0"-21"0,21 21 15,1 0-15,-1 0 16,0 0-16,0 0 0,0 0 15,0 0-15,1 0 16,-1 0-16,0-21 0,21 21 0,-21-21 16,1 21-16,-1-21 0,0 21 0,0-22 15,-21 1 1,0 42 0,-21 1-16,0-1 15,0 0-15,-1 0 0,1 21 0,0 1 16,0-1-16,21-21 0,-21 22 15,0-1-15,-1 0 0,1 1 0,21-1 16,-21-21-16,21 21 0,-21-20 0,0-1 16,21 0-16,0 0 0,0 0 15,0-42 17,-21 0-17,-1 0-15</inkml:trace>
  <inkml:trace contextRef="#ctx0" brushRef="#br0" timeOffset="55344.39">7895 7176 0,'21'0'15,"0"0"-15,1-22 0,-1 22 16,21 0-16,-21 0 0,0 0 16,22 0-16,-22 0 0,21-21 0,-21 21 15,22 0-15,-22 0 0,21 0 0,-21-21 16,1 0-16,-1 21 0</inkml:trace>
  <inkml:trace contextRef="#ctx0" brushRef="#br0" timeOffset="55492.3">8530 7112 0,'0'0'0,"21"0"46,0 0-30,1 0-16,-1 0 0</inkml:trace>
  <inkml:trace contextRef="#ctx0" brushRef="#br0" timeOffset="56540.93">9207 7218 0,'0'0'0,"22"0"31,-1-21-31,0 0 0,0 21 0,0-22 16,22 1-16,-22 21 16,21-21-16,-21 0 0,0 0 0,22 0 15,-22-1-15,0 1 0,0 0 0,-21-21 16,0 21-16,0-1 0,0 1 0,0 0 15,0 0-15,-21 0 0,0 0 16,0 21-16,0 0 0,-22 0 0,22 0 16,0 21-16,0 0 0,0 0 0,-1 0 15,1 22-15,21-22 0,-21 21 0,21 0 16,0-20-16,0 20 0,0 0 16,0-21-16,21 22 0,0-1 15,-21-21-15,22 0 0,-1 22 0,0-22 16,0-21-16,0 21 0,0-21 0,1 0 15,-1 0-15,0 0 0,0 0 16,0 0-16,0-21 16,1 0-16,-22 0 0,21-1 0,-21-20 15,21 21-15,0-21 0,0 20 0,0-20 16,1 0-16,-1 21 0,21-22 0,-21 22 16,22 0-16,-22-21 0,21 42 15,-21-22-15,22 22 0,-22 0 0,0 0 16,21 0-16,-21 0 0,1 22 0,-1-1 15,-21 0-15,0 0 0,21 21 0,-21-20 16,0-1-16,0 21 0,0-21 16,0 22-16,-21-22 0,0 0 15,-1 0-15,1 0 0,0 0 0,21 1 16,-21-22-16,0 21 0,0-21 16,21-21-1,0-1 1,21 1-16,0 0 0,0 0 15,0 0-15,0 0 0,1-1 0,-1 1 16,0-21-16,0 21 0,0-22 0,0 22 16,1 0-16,-1 0 0,-21-21 0,0 20 15,0 44 17,-21-1-32,-1 21 0,1-21 15,21 0-15,-21 22 0,0-22 0,0 21 16,21 1-16,0-22 0,0 21 0,0-21 15,0 0-15,0 1 0,0-1 16,21 0-16,0-21 0,21 21 0,-20-21 16,20 0-16,0 0 0,-21 0 0,22 0 15,-1 0-15,0-21 0,1 21 0,-22-21 16,21 0-16,1-1 0,-22 1 0,21 0 16,-21-21-16,0 21 0,22-22 15,-22 1-15,0 0 0,0-1 16,0 1-16,1 0 0,-1-22 0,0 22 15,0-22-15,-21 22 0,0-22 0,0 22 16,0 21-16,0-21 0,0 20 16,-21 22-16,0 22 15,0-1-15,-1 21 0,1 0 16,0 1-16,0-1 0,0 0 0,21 1 16,-21-1-16,21 22 0,0-22 15,0 0-15,0 1 0,0-1 0,0-21 16,0 21-16,0-20 0,0 20 0,0-21 15,0 0-15,0 0 0,21 1 16,0-22-16,0 0 16,0 0-16,0 0 0,1-22 15,-22 1-15,21 0 16,-21 0-16,0 0 0</inkml:trace>
  <inkml:trace contextRef="#ctx0" brushRef="#br0" timeOffset="56679.85">10710 6943 0,'0'0'0,"-21"0"0,42 0 32,0 0-17,1 0-15,-1 0 0,21 0 16,-21 0-16,22 0 0,-22 0 0,21 0 16,-21 0-16,22 0 0</inkml:trace>
  <inkml:trace contextRef="#ctx0" brushRef="#br0" timeOffset="57424.43">11049 7091 0,'0'0'15,"0"21"-15,21-21 16,0 0 0,22 0-16,-22 0 0,0 0 0,0 0 15,21-21-15,-20 21 16,20-21-16,-21 0 0,0 21 0,0-22 15,1 1-15,-1 0 0,-21 0 0,0 0 16,0 0-16,0-1 0,0 1 16,-21 21-16,-1 0 0,1 0 15,-21 0-15,21 21 0,-22-21 16,22 22-16,-21-1 0,21 21 0,0-21 16,-22 22-16,43-22 0,-21 21 0,21-21 15,0 22-15,0-22 0,0 21 0,0-21 16,0 0-16,0 1 0,21-1 0,0 0 15,1 0-15,-1-21 0,21 0 16,-21 0-16,22 0 0,-1 0 16,0 0-16,1 0 0,-1-21 0,0 21 15,1-21-15,-22 0 0,21-1 0,-21 1 16,22 0-16,-22-21 0,0 21 0,0-22 16,0 22-16,0-21 0,-21 21 15,22-22-15,-22 22 0,21 0 0,-21 0 16,0 0-16,0 42 15,0 0-15,-21 0 16,-1 21-16,22-20 0,-21 20 0,21-21 16,-21 21-16,21 1 0,-21-22 15,0 21-15,21-21 0,0 22 0,-21-22 16,21 0-16,-22 0 0,22 0 16,0-42 15,0 0-16,22 21-15,-1-21 0,0 0 16,0-22-16,21 22 0,-20-21 0,20 21 16,0-22-16,1 1 0,20 21 0,-21-21 15,22 20-15,-22 1 0,1 0 0,-1 0 16,0 21-16,-21 0 0,1 0 0,-1 21 16,-21 0-16,0 0 0,0 1 15,0 20-15,0-21 0,0 21 0,0 1 16,0-22-16,0 21 0,-21-21 15,-1 1-15,22-1 0,-21 0 0,0 0 16,21 0-16,-21 0 0,21 1 16,21-44 15,0 1-31,22 21 0,-22-21 16</inkml:trace>
  <inkml:trace contextRef="#ctx0" brushRef="#br0" timeOffset="58152.2">12742 7006 0,'0'21'0,"0"-42"0,21 0 0,-21 0 0,0 0 0,0 0 16,0-1-16,0 1 15,-21 21-15,0 0 0,0 0 16,0 0-16,0 21 0,-1-21 0,1 22 16,0-1-16,-21 0 0,21 21 0,-1-21 15,1 1-15,0 20 0,0 0 16,0-21-16,21 22 0,-21-22 0,21 21 15,0-21-15,0 22 0,0-22 0,0 0 16,21 0-16,0-21 0,0 21 0,0-21 16,0 0-16,1 0 15,-1 0-15,21 0 0,-21-21 0,0 0 16,1 21-16,-1-21 0,0-21 16,0 20-16,0 1 0,0-21 0,-21 0 15,22-1-15,-1 1 0,0 0 0,0-22 16,-21 22-16,21-22 0,0 1 0,1-1 15,-1 1-15,0-1 0,-21 22 16,0-22-16,0 22 0,0 21 0,0 0 16,0 0-16,0-1 0,-21 22 15,0 22-15,-1-1 0,1 0 0,0 0 16,0 21-16,0 1 0,0-1 0,-1 0 16,22 1-16,0 20 0,-21-20 15,21-1-15,0 0 0,0 1 0,0-1 16,0 0-16,21 1 0,1-1 15,-1-21-15,-21 21 0,21-20 0,0 20 16,0-21-16,0-21 0,1 21 0,-1 0 16,0-21-16,0 0 0,0 0 15,22 0-15,-22 0 0,0 0 0,21-21 16,-21 0-16,22 21 0,-22-21 0,0 0 16,21-22-16,-20 22 0,-1 0 0,0 0 15,0-21-15,0 20 0,-21 1 0,21 0 16,-21 0-16,0 0 15,-21 21-15,0 0 0,0 0 16,-21 0-16,20 0 0,1 21 0,-21 0 16,21-21-16,0 21 0,21 0 0,0 1 15,0-1-15,0 0 0,0 0 0,21 0 16,0 0-16,0-21 0,0 22 16,0-1-16,1 0 0,-1 0 0,0-21 15,0 21-15,0 0 0,-21 1 0,0-1 16,-21 0-1,-21-21-15,21 0 0,-22 0 0,1 21 16,0-21-16,-1 0 0,1 0 16,0 0-16,-1 0 0,1 0 15,-22 0-15,22 0 0,0 0 0</inkml:trace>
  <inkml:trace contextRef="#ctx0" brushRef="#br0" timeOffset="58775.84">7959 8319 0,'0'0'0,"0"-22"0,0 1 15,0 0 1,0 42-1,0 0 1,0 1-16,0-1 0,-22 21 0,22 0 16,0-20-16,0 20 0,0 0 15,0 1-15,0-1 0,-21 0 16,21 1-16,0-1 0,-21-21 0,21 21 16,0-20-16,0 20 0,-21-21 0,21 0 15,-21 0-15,21 1 16,21-44 15,0 1-15,0 0-16,0 21 0,1-42 0,-1 21 15,0-1-15,0 1 0</inkml:trace>
  <inkml:trace contextRef="#ctx0" brushRef="#br0" timeOffset="59228.58">8255 8594 0,'0'0'0,"0"-21"15,0-1-15,-21 22 0,21-21 16,0 0-16,-21 0 0,21 0 0,0 0 16,0-1-16,0 1 0,0 0 15,21-21-15,0 21 0,0-1 0,21 1 16,-20 0-16,20 0 0,-21 21 0,21 0 16,1 0-16,-22 0 0,21 0 0,-21 21 15,1 0-15,-1 0 0,-21 1 16,0-1-16,0 21 0,0 0 0,0-20 15,-21 20-15,-22 0 0,1 1 0,21-1 16,-22 0-16,1 1 0,0-1 16,-1 0-16,22-21 0,-21 22 15,21-1-15,0-21 0,21 0 0,0 22 16,0-22-16,0 0 0,0 0 16,21-21-16,0 0 0,21 0 0,-21 0 15,22 0-15,-22 0 0,21 0 16,-21-21-16,1 0 0,-1 21 0,0-21 15,0 0-15,-21-1 0,0 1 0,0 0 16,0 0-16,0 0 0,0-22 0,-21 22 16,0 0-16,0 0 0,-1 0 15,1 0-15,0-1 0,0 22 16,0 0-16,0 0 0,21 22 31,0-1-15,21-21-16,0 0 15,0 0-15,0 0 0</inkml:trace>
  <inkml:trace contextRef="#ctx0" brushRef="#br0" timeOffset="59384.5">8848 8700 0,'-22'0'31,"44"-22"0,-1 22-15,0 0-16,0 0 0</inkml:trace>
  <inkml:trace contextRef="#ctx0" brushRef="#br0" timeOffset="61148.42">9567 8721 0,'0'0'0,"43"-21"0,20-43 16,-42 43-16,22 0 15,-22-22-15,0 1 0,21 21 0,-21-21 16,1-1-16,20-20 0,-21 20 16,0-20-16,-21 21 0,21-22 0,1 22 15,-22-22-15,0 22 0,0 21 0,0-22 16,0 22-16,-22 21 15,1 0-15,0 21 0,0 1 16,-21 20-16,20 0 0,1 22 0,0-1 16,0 1-16,-21-1 0,20 1 0,1-1 15,0 1-15,-21 20 0,21-20 0,-1 21 16,1-22-16,0 22 16,0-22-16,0 22 0,0-22 0,-1 1 15,22-1-15,0 1 0,0-1 0,0 1 16,0-1-16,0-20 0,0 20 0,0-20 15,22-1-15,-1-21 0,0 21 0,0-20 16,0-1-16,22 0 0,-22-21 16,21 0-16,0 0 0,-20 0 0,20-21 15,0 0-15,-21-1 0,22 1 0,-22-21 16,0 21-16,0-22 0,0 1 0,-21 21 16,0-21-16,0-1 0,0 1 0,0 0 15,-21-1-15,0 1 0,-21-22 16,21 22-16,-22 21 0,1-21 15,0-1-15,-1 22 0,22 0 0,-21 0 16,21 21-16,-1-21 0,1 21 0,21-22 16,21 1-1,1 21 1,20-21-16,-21 21 0,21-21 0,1 0 16,-1 0-16,0-1 0,1 1 0,-1 0 15,0 0-15,1 0 0,-1 0 0,-21-1 16,22-20-16,-22 21 0,21 0 15,-21 0-15,-21-1 0,0 1 16,0 0-16,0 0 16,-21 42-1,21 0-15,-21 0 16,0 1-16,21-1 0,-21 0 16,21 0-16,0 0 0,0 0 0,0 22 15,0-22-15,0 0 0,0 0 16,21-21-16,0 0 0,0 0 0,0 0 15,0 0-15,22 0 0,-22 0 16,0 0-16,0-21 0,22 0 0,-22 21 16,0-21-16,0 0 0,21-1 0,-20 1 15,-1 0-15,0-21 0,-21 21 0,21-1 16,-21 1-16,21 0 0,-21 0 16,0 42 15,0 0-31,-21 0 0,0 1 0,21-1 15,-21 0-15,21 0 0,-21 21 0,-1-20 16,22-1-16,0 0 0,0 0 16,-21 0-16,21 0 0,0 1 15,0-44 17,21 1-32,-21 0 15,22 0-15,-1 21 0,0-21 16,0-22-16,0 22 0,0 0 15,1 0-15,-1 0 0,0 0 0,0 21 16,0-22-16,0 22 0,1 0 0,-1 0 16,-21 22-1,0-1-15,0 0 0,0 0 16,0 0-16,0 0 0,0 1 0,0-1 16,0 0-16,0 0 0,21 0 0,0 0 15,0 1-15,0-22 0,1 0 16,-1 0-16,21 0 0,-21 0 15,22 0-15,-1 0 0,-21 0 16,21-22-16,1 22 0,-1-21 0,-21 0 16,22 0-16,-1 21 0,-21-21 0,0-22 15,0 22-15,1 0 0,-1 0 0,-21-21 16,0 20-16,0 1 0,0 0 0,0 0 16,0 0-16,0 0 0,-43 21 15,22 0-15,0 0 0,0 0 16,-21 21-16,20 0 0,-20 0 0,21 0 15,-21 0-15,20 1 0,1 20 16,0-21-16,21 0 0,0 0 0,0 1 0,0-1 16,0 0-16,0 0 15,0 0-15,21-21 16,0 0-16,1 0 0,-1 0 0,0 0 0,0 0 16,0-21-16,22 21 0,-22-21 15,0 0-15,0 21 0,0-21 0,0-1 16,1 1-16,-1 0 0,-21 0 15,21-21-15,0 20 0,-21 1 0,21 0 16,-21 0-16,0 0 0,0 0 0,0 42 31,0 0-31,-21 0 0,21 0 16,0 22-16,0-22 0,0 0 16,-21 0-16,21 21 0,0-20 15,0-1-15,0 0 0,0 0 0,21 0 16,-21 0-16,21-21 0,0 0 15,1 0-15,20 0 0,-21 0 0,0 0 16,0 0-16,1-21 0,20 0 0,-21 0 16,0 0-16,0 0 0,1-1 15,-1 1-15,0 0 0,-21-21 0,21 21 16,0-22-16,0 1 0,1-22 0,-1 22 16,0-21-16,0-1 0,0 1 0,-21-1 15,21 1-15,1 20 0,-1-20 0,-21 20 16,0 1-16,0 21 0,0 0 15,0 0-15,-21 42 16,-1 21-16,1 0 16,0 1-16,0-1 0,0 22 0,0-22 15,-1 21-15,1 1 0,0-1 0,21-20 16,0 20-16,0-20 0,0-1 16,0 0-16,0 1 0,0-22 0,0 21 15,0-21-15,0 0 0,21 1 0,0-1 16,1-21-16,-1 0 0,0 21 0,21-21 15,-21 0-15,22 0 0,-22 0 0,21-21 16,-21 21-16,1-21 0,-1-1 16,0 1-16,0 0 0,-21 0 0,21 0 15,-21 0-15</inkml:trace>
  <inkml:trace contextRef="#ctx0" brushRef="#br0" timeOffset="61328.32">10943 8043 0,'0'0'0,"-42"0"16,-1 0-16,1 0 0,21 0 0,0 0 15,0 0-15,-1 0 0,22 22 47,0-1-47,-21 0 16</inkml:trace>
  <inkml:trace contextRef="#ctx0" brushRef="#br0" timeOffset="61735.6">7916 9927 0,'0'0'0,"0"-21"0,0-42 15,0 41-15,0 1 16,0 42 0,0 1-1,0 20-15,0-21 0,0 21 0,0 1 16,0-22-16,0 21 0,0 1 16,0-22-16,-21 0 0,21 21 0,0-21 15,0 1-15,-21-1 0,21 0 16,0 0-16,21-21 15,0 0 1</inkml:trace>
  <inkml:trace contextRef="#ctx0" brushRef="#br0" timeOffset="62108.39">8382 10054 0,'0'0'0,"63"-63"15,-41 42-15,-1-1 0,-21 1 0,0 0 16,0 0-16,0 0 0,-21 21 15,-1 0-15,1 0 16,0 0-16,-21 0 0,21 21 0,-22-21 16,22 21-16,0 0 0,-21 0 0,20 1 15,1-1-15,0 0 0,21 0 16,0 0-16,0 0 0,21 1 16,22-22-1,-22 0-15,0 0 0,0 0 0,21 0 16,-20-22-16,-1 22 0,21 0 15,-21-21-15,0 21 0,1 0 16,-1 0-16,0 0 0,-21 21 16,0 22-1,0-22-15,0 0 0,-21 0 16,21 22-16,-21-22 0,21 0 0,0 21 16,-22-21-16,22 1 0,-21-1 0,21 0 15,0 0-15,0 0 0,21-21 31,1 0-31,-1 0 0</inkml:trace>
  <inkml:trace contextRef="#ctx0" brushRef="#br0" timeOffset="62244.31">8826 10245 0,'0'0'0,"22"-21"16,-22-1-1,0 1 16</inkml:trace>
  <inkml:trace contextRef="#ctx0" brushRef="#br0" timeOffset="63143.82">9525 10266 0,'0'0'0,"0"21"0,-21 0 16,21 0-16,0 1 15,21-22-15,0 0 0,0 0 16,22 0-16,-1-22 0,0 1 16,22 0-16,-22 0 0,22 0 0,-1 0 15,1-1-15,-1-20 0,1 21 16,-22-21-16,21-1 0,-20 1 0,-22 0 16,21-1-16,-21 1 0,-21-22 0,0 22 15,0-21-15,0-1 0,0 22 0,0-22 16,0 22-16,-21 21 0,-21 0 15,21-1-15,0 1 0,-22 21 0,1 0 16,0 21-16,-1 22 0,1-1 0,0 22 16,20-1-16,-20 22 0,0-22 0,21 22 15,-22 0-15,22-1 0,0 22 0,0-21 16,0-1-16,-1 1 16,1 0-16,0-1 0,0 1 0,21 0 15,0-22-15,0 22 0,0-22 0,0 22 16,0-21-16,0-1 0,0-21 0,0 22 15,0-22-15,0 1 0,0-22 0,0 0 16,21 0-16,0 0 0,0-21 16,22 0-16,-22-21 0,21 0 0,1 0 15,-1 0-15,0-22 0,1 1 0,20 0 16,-21-1-16,-20 1 0,20-22 0,-21 22 16,0-21-16,-21 20 0,0-20 0,0 20 15,0-20-15,-21 21 0,-21-22 0,21 22 16,-22-22-16,-20 43 15,20-21-15,1 21 0,0-1 0,-1 1 16,1 21-16,0 0 0,-1 0 0,22 0 16,0 0-16,0 0 0,42-21 31,0 21-31,22-21 0,-1 0 0,0 21 16,1-21-16,20-1 0,-21 1 0,22 0 15,-22 0-15,22 0 0,-22 0 16,0-22-16,22 22 0,-22 0 0,-21 0 0,22-22 15,-22 22-15,0 0 0,0 0 16,0 0-16,-21 0 16,0-1-16,0 44 31,0-1-31,-21 0 0,21 0 16,-21 0-16,21 0 0,-21-21 0,21 22 15,0-1-15,0 0 0,0 0 0,0 0 16,0-42 31,0 0-47,0 0 15</inkml:trace>
  <inkml:trace contextRef="#ctx0" brushRef="#br0" timeOffset="63324.75">10562 9821 0,'0'22'31,"0"-1"-15,0 0-1,0 0 1,21 0-16,0-21 0,1 0 16,-22 21-16,21-21 0,0 0 0,0 0 15,-21 22-15,21-22 0</inkml:trace>
  <inkml:trace contextRef="#ctx0" brushRef="#br0" timeOffset="65064.63">10774 10139 0,'0'0'16,"0"21"-16,0 0 0,-21 0 0,21 1 15,-22-22 1,22 21-16,-21-21 0,21-21 31,0-1-15,0 1-16,0 0 15,0 0-15,21 0 0,1 0 16,-1-1-16,0 1 0,0 0 16,0 21-16,22-21 0,-22 0 0,0 21 15,0 0-15,21 0 0,-20 0 0,-1 0 16,0 21-16,-21 0 16,0 0-16,21 0 0,-21 1 0,0-1 15,0 0-15,0 0 0,0 0 0,0 0 16,0 1-16,21-1 0,0-21 15,1 21-15,-1-21 0,0 0 16,0 0-16,21 0 0,-20 0 16,20 0-16,-21 0 0,21-21 0,1 21 15,-1-21-15,0-1 0,-20 22 16,20-21-16,-21 0 0,0 0 0,0 0 16,1 0-16,-1-1 0,-21-20 0,21 21 15,-21-21-15,0 20 0,0 1 16,0 0-16,-21 0 0,0 0 0,-1 21 15,1 0-15,0 0 0,0 0 0,0 0 16,-22 21-16,22-21 0,0 21 0,0 0 16,0 0-16,0 1 0,-1 20 0,1-21 15,21 0-15,0 0 0,0 1 16,0-1-16,0 0 0,0 0 0,0 0 16,21 0-16,1-21 0,-1 0 15,0 0-15,0 0 0,0 0 16,0 0-16,1 0 0,-1-21 15,0 21-15,0-21 0,0 0 0,0 0 16,1 0-16,-1-1 16,-21 1-16,0 0 0,21-21 0,-21 21 15,21-1-15,-21-20 0,0 21 0,0 0 16,0 0-16,0 42 16,0 0-1,0 0-15,0 21 0,0-20 16,0-1-16,-21 21 0,21-21 15,0 0-15,0 1 0,0-1 0,0 0 0,0 0 16,0 0-16,0 0 0,21-21 0,0 22 16,0-22-1,1 0-15,-1 0 0,0 0 0,0 0 16,0 0-16,22-22 0,-22 1 0,0 21 16,21-21-16,-21 0 0,1 0 0,-1 0 15,0-1-15,0-20 0,0 21 0,0-21 16,-21-1-16,22 1 0,-1 0 15,-21-22-15,21 22 0,-21-22 0,21 22 16,-21-22-16,21 22 0,-21 0 0,0-1 16,0 1-16,0 21 0,0 0 0,0 0 15,0 42-15,0 0 16,-21 0-16,0 21 16,0 1-16,0-1 0,-1 22 0,1-22 15,0 21-15,21 1 0,0-22 0,-21 1 16,21 20-16,0-21 0,0 1 0,0-22 15,0 21-15,0-21 0,0 1 0,0 20 16,21-42-16,0 21 0,0 0 16,1-21-16,-1 0 0,0 0 0,21 0 15,-21 0-15,22 0 0,-1 0 0,0-21 16,-20 21-16,20-21 0,-21 0 0,21 0 16,-20-22-16,-1 22 0,0-21 15,21 21-15,-21-43 0,-21 22 0,22-1 0,-1-20 16,0 21-16,0-22 15,-21 1-15,0 20 0,21-20 0,-21 20 16,0 22-16,0-21 0,0 21 0,0 0 16,0-1-16,0 44 15,0-1-15,-21 0 0,0 21 16,0-21-16,0 43 0,21-22 16,-22 1-16,1 20 0,0-21 0,21 22 15,-21-22-15,21 22 0,-21-22 0,21 0 16,0-20-16,0 20 0,0-21 0,0 21 15,0-20-15,0-1 0,0 0 16,21 0-16,0-21 0,0 0 16,0 0-16,1 0 0,-1 0 15,0 0-15,21 0 0,-21-21 0,22 21 16,-22-21-16,21 0 0,-21-1 0,1 1 16,-1 0-16,0 0 0,0 0 0,0 0 15,0-1-15,1 1 0,-1 0 0,-21 0 16,0 0-16,0 42 31,0 0-31,0 0 0,0 0 0,0 1 16,-21-1-16,-1 0 0,22 0 15,-21 0-15,21 0 0,0 1 0,0-1 16,0 0-16,21-21 31,1 0-31,-1 0 0,0 0 16,0 0-16,0 0 0,22-21 0,-1 0 15,0-1-15,1 22 0,-22-21 0,21 0 16,-21 0-16,0 0 0,1-22 0,-1 22 16,0 0-16,0 0 0,-21 0 0,0 0 15,0-1-15,-21 22 32,0 0-32,0 22 0,-1-1 15,1 0-15,0 0 0,0 0 16,0 22-16,0-22 0,-1 0 0,1 21 15,0 1-15,0-22 0,0 21 0,0 0 16,21 1-16,-22-1 0,1 22 0,0-22 16,21 21-16,0-20 0,0-1 0,0 22 15,0-22-15,0 0 0,0 22 0,0-22 16,0 0-16,0 1 0,0-22 16,0 21-16,-21 1 0,21-1 0,0-21 15,-21 21-15,21-20 0,0-1 0,0 0 16,-21 0-16,-1 0 0,1 0 0,0-21 15,0 22-15,0-22 16,0 0-16,-1 0 0,-20 0 0,21 0 16,0 0-16,0-22 0,-1 22 0,1 0 15,0-21-15,0 21 16,21-21-16,-21 0 0,0 21 16,21-21-16,-22 21 0,1-21 15</inkml:trace>
  <inkml:trace contextRef="#ctx0" brushRef="#br0" timeOffset="65984.99">8128 11642 0,'0'0'0,"0"-21"0,-21 21 16,21-22-16,-21 22 0,21-21 0,0 0 16,-22 21-16,22-21 0,-21 0 0,21 0 15,0-1-15,21 44 47,1-1-47,-1 0 0,-21 21 16,21-21-16,0 22 15,-21-1-15,0 0 0,0 1 0,0-1 16,0 0-16,0 1 0,0 20 0,0-20 0,-21-1 16,0-21-16,0 21 0,-1 1 15,-20-22-15,21 0 0,-21 0 16,20 0-16,-20 1 0,21-1 0,-21-21 15,20 0-15,1 0 0,0 0 0,0 0 16,0 0-16,0-21 0,21-1 16,0 1-16,0-21 0,0 21 15,0 0-15,0-22 0,0 1 0,0 0 16,0-1-16,21 22 0,0-21 0,-21-1 16,21 22-16,0 0 0,0 0 15,1 21-15,-1 0 0,0 0 16,0 0-16,0 21 0,0 0 15,-21 22-15,0-22 0,0 21 0,22 0 16,-22-20-16,21 20 0,-21 0 0,0-21 16,0 22-16,0-22 0,21 21 15,-21-21-15,21 1 0,-21-1 0,0 0 16,21 0-16,0-21 16,-21 21-16,22-21 15,-1 0-15,0-21 16,0 21-16,-21-21 0,21 0 15,0 0-15,-21-1 0,22 1 16</inkml:trace>
  <inkml:trace contextRef="#ctx0" brushRef="#br0" timeOffset="66376.77">8657 11790 0,'0'-21'16,"-21"21"-1,0 0-15,0 0 0,-1 21 0,1-21 16,0 21-16,21 0 0,-21 0 0,0 22 16,0-22-16,21 21 0,0-21 15,0 22-15,-22-22 0,22 21 16,0-21-16,0 1 0,0 20 0,0-21 16,0 0-16,22-21 0,-22 21 0,21 1 15,0-22-15,0 0 0,0 0 16,22 0-16,-22 0 0,0 0 0,21 0 15,-21-22-15,22 1 0,-22 21 0,0-21 16,0 0-16,-21-21 0,0 20 0,0 1 16,0-21-16,0 21 0,0-22 15,-21 22-15,0-21 0,0 21 0,-22 0 16,22-1-16,0 1 0,0 21 0,0 0 16,0 0-16,-1 0 0,1 0 0,0 21 15,21 1 1,-21-22-16,21 21 0,0 0 0,0 0 15,0 0-15,21 0 0,0-21 16,0 0-16,1 22 0,-1-22 0,0 0 16</inkml:trace>
  <inkml:trace contextRef="#ctx0" brushRef="#br0" timeOffset="66544.67">9038 12086 0,'0'0'0,"0"21"15,21-21 32,0-21-31,1 21-16,-1-21 0,21 21 0</inkml:trace>
  <inkml:trace contextRef="#ctx0" brushRef="#br0" timeOffset="68440.45">9885 11896 0,'0'0'0,"21"0"16,42-43-16,-41 22 16,-1 0-16,0 0 0,21 0 0,-21-22 15,22 22-15,-22-21 0,0 21 16,21-22-16,-20 1 0,-1 0 0,-21-1 15,21-20-15,-21 21 0,21-22 0,-21 22 16,0-22-16,0 22 0,0 0 0,0-1 16,0 1-16,0 21 0,-21 0 15,0-1-15,0 22 0,-1 0 16,1 22-16,0-1 0,0 21 0,0 22 16,0-1-16,-1 1 0,1 20 0,0-20 15,-21 20-15,21-20 0,-1 21 16,1-1-16,0 1 0,0-22 15,0 22-15,0 0 0,-1-1 0,1 1 16,0-21-16,21 20 0,-21-20 0,21 20 16,0-20-16,0-1 0,-21 22 0,21-21 15,0-1-15,0-21 0,0 22 16,0-22-16,0 1 0,0-1 0,0-21 16,21 0-16,0 0 0,0 1 0,0-22 15,1 0-15,-1 0 0,21 0 0,-21-22 16,22 1-16,-1 0 0,0-21 0,-21 21 15,22-22-15,-22 22 0,0-21 16,0-1-16,0-20 0,-21 21 0,0-1 16,0-20-16,0 20 0,0-20 15,-21 21-15,0-22 0,0 22 0,0-22 16,-22 22-16,22 0 0,-21-1 0,0 22 16,20 0-16,-20 0 0,21 0 0,0 21 15,0 0-15,21-22 0,21 1 31,0 21-31,0 0 0,21-21 0,1 0 16,-1 21-16,0-21 0,1 0 0,-1-1 16,22 1-16,-22 0 0,0 0 15,1-21-15,-1-1 0,0 22 16,1-21-16,-1-1 0,0 1 0,-21-21 0,22 20 16,-22-20-16,0 20 0,0-20 15,0 21-15,1-22 0,-22 22 0,0-1 16,0 1-16,0 21 0,0 0 15,0 0-15,-22 21 16,1 0-16,0 21 0,0 0 0,0 0 16,0 21-16,21 1 0,-22-1 0,1 0 15,21 1-15,-21 20 0,21-20 16,0-1-16,0 21 0,0-20 0,0-1 16,0 0-16,0 1 0,0-22 0,0 21 15,0 1-15,0-22 0,21 0 0,-21 0 16,21 0-16,1-21 0,-1 0 15,0 21-15,21-21 0,1 0 16,-1 0-16,0-21 0,1 21 0,-1-21 16,0 0-16,1 0 0,-1 0 0,-21-1 15,0 1-15,22 0 0,-22 0 0,0-21 16,-21 20-16,0 1 0,21 0 16,-21 0-16,0 0 0,-21 21 31,0 21-31,0 0 0,21 0 0,-22 22 15,22-22-15,-21 0 0,21 21 16,0-21-16,0 1 0,0-1 16,0 0-16,0 21 0,0-21 15,21 1-15,1-1 0,-1-21 0,0 0 16,0 0-16,0 0 0,0 0 0,1 0 16,20 0-16,-21-21 0,21-1 0,-20 22 15,20-21-15,-21 0 0,21-21 16,-20 21-16,-1-1 0,-21 1 0,21-21 15,-21 0-15,0 20 0,0-20 0,0 0 16,0-1-16,0 22 0,0-21 0,0 21 16,-21 0-16,0-1 0,-1 22 0,1 0 15,0 0-15,-21 0 16,-1 0-16,22 22 0,-21-1 0,0 0 0,20 0 16,-20 21-16,21-20 0,0 20 15,0-21-15,21 21 0,-22-20 0,22 20 16,0-21-16,0 0 0,22 0 0,-1 22 15,0-22-15,0 0 0,0-21 16,22 21-16,-22 0 0,21-21 0,-21 0 16,22 0-16,-1 0 0,0 0 0,1 0 15,-1 0-15,21-21 0,-20 0 0,-1 0 16,22 0-16,-22 0 0,0-1 0,1 1 16,-22 0-16,0-21 0,21 21 15,-42-22-15,21 22 0,-21 0 0,0 0 16,0 0-16,0-1 0,0 1 15,-21 21-15,0 0 0,0 0 16,0 0-16,-22 21 0,22-21 0,0 22 16,0-1-16,0 0 0,-22 0 0,43 0 15,-21 0-15,0 22 0,21-22 16,0 0-16,0 0 0,0 0 0,0 1 16,0-1-16,21 0 15,0-21-15,1 0 16,-1 0-16,0 0 0,0-21 0,0 21 15,0-21-15,1 21 0,-22-22 0,21 1 16,0 0-16,0 0 16,0 0-16,0 0 0,-21-22 0,22 22 15,-22 0-15,21-21 0,-21 20 0,0 1 16,0 42 0,0 1-16,0-1 15,0 0-15,0 0 0,0 0 16,0 0-16,0 22 0,0-22 0,0 0 15,0 0-15,0 0 0,0 1 0,21-1 16,21 0-16,-21-21 0,22 0 16,-1 0-16,-21 0 0,22 0 0,-1 0 15,-21 0-15,21 0 0,-20-21 16,20 0-16,-21 21 0,0-22 16,22 1-16,-22 0 0,0 0 0,0-21 15,0 20-15,0-20 0,-21 0 0,22-1 16,-1 1-16,0 0 0,-21-22 0,0 1 15,21 20-15,0-20 0,-21-1 0,21 22 16,-21 0-16,0-1 0,0 1 0,22 21 16,-22 0-16,0 0 0,-22 42 15,1 0 1,0 21-16,0 1 0,0-1 0,0 21 16,-1-20-16,1 20 0,0 1 15,0-22-15,21 22 0,-21-22 0,21 0 16,0 1-16,0-1 0,0 0 15,21 1-15,0-22 0,0 0 0,22 21 16,-22-21-16,0 1 0,21-22 0,-21 21 16,1-21-16,20 0 0,-21 0 0,0 0 15,0 0-15,22 0 0,-22-21 0,0 21 16,0-22-16,0 1 0,1 0 0,-1 0 16,0 0-16,-21 0 0,0-22 15</inkml:trace>
  <inkml:trace contextRef="#ctx0" brushRef="#br0" timeOffset="68671.88">12531 11367 0,'0'0'0,"-43"0"0,1 0 16,63 0 0,21 0-16,-20 0 15,20 0-15,0 0 0,1 0 0,20 0 16,-21 0-16,22 0 0,-22-22 0,22 22 15,-22 0-15,22 0 0,-22-21 0,0 21 16,1 0-16,-22 0 0,0 0 16,0 0-16,-42 0 15,0 0 1,-22 21-16,1-21 0,0 22 0,-22-22 16</inkml:trace>
  <inkml:trace contextRef="#ctx0" brushRef="#br0" timeOffset="69464.32">8043 13018 0,'0'0'16,"-21"0"-16,0 0 0,0-22 0,0 1 0,-1 21 16,1-21-16,0 0 0,0 0 15,0 21-15,21-21 0,0-1 16,42 22-1,-21 0-15,0 22 16,1-1-16,20 0 0,-21 21 0,0-21 16,22 22-16,-22-22 0,0 21 15,-21 1-15,0-22 0,0 21 0,0 0 16,0-20-16,0 20 0,0 0 16,-21-21-16,0 22 0,-22-22 0,22 21 15,-21-21-15,-1 1 0,1-1 16,0 0-16,21 0 0,-22-21 0,22 0 15,-21 0-15,21 0 0,-22 0 0,22-21 16,0 21-16,0-21 0,0 0 0,21-1 16,0-20-16,0 21 0,0 0 15,0-22-15,0 22 0,0-21 0,0 21 16,0 0-16,21-22 0,0 22 0,0 21 16,0-21-16,0 21 0,1 0 15,-1 0-15,21 21 0,-21 0 0,0 0 16,22 1-16,-22 20 0,0-21 15,0 21-15,-21-20 0,0 20 0,0 0 16,0-21-16,0 22 0,0-22 16,0 0-16,0 21 0,0-20 0,0-1 15,0 0-15,0 0 0,21-21 32,1 0-17,-1 0-15,-21-21 0,21 0 0,0 0 16,-21-1-16,21-20 0</inkml:trace>
  <inkml:trace contextRef="#ctx0" brushRef="#br0" timeOffset="69698.19">8361 13123 0,'21'-21'16,"0"21"-16,-21 21 16,0 1-16,0 20 15,0-21-15,0 0 0,0 0 16,0 22-16,0-22 0,0 21 0,0-21 15,0 1-15,0 20 0,0-21 16,0 0-16,-21 0 0,21 1 0,0-1 16,0 0-16,-21 0 0,21 0 15,0 0-15,0-42 32,0 0-17,0 0-15</inkml:trace>
  <inkml:trace contextRef="#ctx0" brushRef="#br0" timeOffset="69849.11">8657 13356 0,'21'0'47,"0"0"-32,1 0-15,-1 0 16,0 0-16,0 0 15,0-21-15</inkml:trace>
  <inkml:trace contextRef="#ctx0" brushRef="#br0" timeOffset="71192.34">9461 13462 0,'0'21'0,"22"-21"16,-1 0-16,0 0 16,0 0-16,0 0 0,0-21 15,22 0-15,-1 21 0,-21-21 0,22 0 16,20 21-16,-21-22 0,1 1 0,-1 0 16,22 0-16,-22-21 0,0 20 0,1 1 15,-22-21-15,21 0 0,-21-1 16,0 22-16,22-42 0,-43 20 0,21 1 15,0 0-15,-21-22 0,21 22 0,-21-1 16,0 22-16,0-21 0,0 21 0,0 0 16,0-1-16,-21 22 15,0 0 1,0 22-16,0-1 0,-1 0 0,22 21 16,-21 1-16,0-1 0,0 21 0,21 1 15,-21-22-15,0 22 0,-1-1 16,22-20-16,-21 20 0,0 1 0,21-22 15,-21 21-15,21 1 0,-21-22 0,0 22 16,21-1-16,-22-20 0,1 20 0,0-21 16,0 1-16,21-1 0,-21 22 0,0-22 15,-1-21-15,22 21 0,0 1 16,-21-1-16,21-21 0,-21 22 0,21-22 16,0 0-16,0 0 0,0 0 0,0 0 15,0 1-15,21-22 0,0 0 16,1 0-16,-1 0 0,0 0 0,0 0 15,21 0-15,-20-22 0,20 1 0,-21 0 16,21 0-16,-20-21 0,20 20 16,-21 1-16,0-21 0,0 0 0,1 20 15,-1-20-15,-21 0 0,0-1 0,0 1 16,0 0-16,0-1 0,0 1 0,-21 0 16,-1-1-16,1 22 0,0-21 15,0 21-15,0 0 0,0-1 0,21 1 16,0 0-16,0 0 15,0 0-15,21 21 16,0-21-16,21 21 0,-21-22 16,1 22-16,20-21 0,0 0 15,-21 21-15,22-21 0,-1 0 0,0 0 16,-20-1-16,20 22 0,0-21 0,-21 0 16,22 0-16,-22 0 0,0 21 0,0-21 15,0 21-15,-21-22 16,-21 22-1,0 0-15,0 0 16,0 22-16,21-1 0,-21 0 0,-1 0 16,22 0-16,-21 22 0,21-22 0,0 0 15,0 0-15,0 0 0,0 0 16,0 1-16,0-1 0,21-21 16,1 21-16,-1-21 0,0 0 15,0 0-15,0 0 0,0 0 0,1 0 16,-1 0-16,0 0 0,0 0 0,0-21 15,0 0-15,1-1 0,-1 22 16,-21-21-16,21 0 0,-21 0 0,0-21 16,0 20-16,0-20 0,0 21 0,0-21 15,-21 20-15,0 1 0,-1 0 0,1 0 16,0 0-16,0 21 0,0 0 16,0 0-16,-1 0 0,1 0 15,0 21-15,0-21 0,0 21 0,21 0 0,-21 0 16,21 1-16,0-1 15,0 0-15,21 0 0,0 0 16,0-21-16,0 0 0,0 0 16,1 0-16,-1 0 0,0 0 0,21 0 15,-21 0-15,22 0 0,-22-21 0,0 0 16,21 21-16,-20-21 0,20 0 0,-21-1 16,21 1-16,-20 0 0,20 0 15,0 0-15,-21 21 0,22-21 0,-1 21 16,0 0-16,1 0 0,-22 0 0,0 21 15,0 0-15,0 0 0,1 0 16,-22 22-16,0-22 0,0 21 0,0-21 16,0 0-16,0 22 0,0-22 15,-22 0-15,1 0 0,0 0 0,0 1 16,21-1-16,-21-21 0,0 21 0,-1-21 16,1 0-1,21-21 1,0 0-16,0-1 0,0 1 15,0 0-15,0 0 0,21 0 0,1-22 16,-1 1-16,0 0 0,0-1 0,0 1 16,0-21-16,1-1 0,20 22 0,-21-22 15,21 22-15,-20-22 0,-1 43 16,0-21-16,0 21 0,0 0 16,0-1-16,1 22 0</inkml:trace>
  <inkml:trace contextRef="#ctx0" brushRef="#br0" timeOffset="71984.48">7853 14288 0,'0'-22'16,"0"1"-1,0 0-15,0 0 0,0 0 16,21 0-16,0-1 0,0 22 16,0-21-16,1 21 0,-1 0 15,0 0-15,0 0 0,0 21 16,-21 1-16,21-1 0,1 21 16,-22 0-16,0 1 0,21 20 0,-21-20 15,0 20-15,0-21 0,0 1 16,0 20-16,-21-20 0,-1-1 0,1-21 15,0 21-15,-21-20 0,21-1 0,-1 0 16,-20 0-16,21 0 0,0-21 0,0 0 16,-1 0-16,1 0 15,0-21-15,0 0 0,21 0 16,0-22-16,0 22 0,0 0 0,0-21 16,0-1-16,0 1 0,0 0 15,0 21-15,0-22 0,21 1 0,0 21 16,0 0-16,1 21 0,-1 0 15,0 0-15,0 21 0,0 0 0,0 0 16,1 0-16,-1 22 0,0-22 16,0 21-16,-21 0 0,0-20 0,21 20 15,-21-21-15,0 0 0,0 22 0,0-22 16,0 0-16,0 0 0,21-21 0,-21 21 16,0 0-1,22-21-15,-1 0 16,0-21-16,0 0 15,0 0-15,-21 0 0,21 0 16</inkml:trace>
  <inkml:trace contextRef="#ctx0" brushRef="#br0" timeOffset="72444.42">8509 14372 0,'0'-21'0,"0"42"0,0-63 16,0 21-16,0 0 0,0-1 15,0 1-15,0 0 0,0 0 0,21 0 16,0 21-16,0-21 0,1-1 0,20 22 16,-21 0-16,0 0 0,22 0 15,-22 22-15,0-1 0,0 0 0,0 0 16,0 21-16,-21 1 0,0-22 16,0 21-16,0 1 0,0-1 0,-21 0 15,0 1-15,0-1 0,-21-21 16,-1 21-16,22-20 0,-21 20 0,-1-21 15,22 0-15,-21-21 0,0 21 0,20 1 16,1-22-16,-21 0 0,21 0 0,0 0 16,-1 0-16,22-22 15,-21 1-15,21 0 0,0 0 16,0 0-16,0 0 0,21-1 0,1 1 16,-22 0-16,21 0 0,0 21 15,0 0-15,0 0 0,0 0 0,1 21 16,-1 0-16,0 0 0,0 1 15,0-1-15,0 0 0,1 0 0,-22 0 16,21 0-16,-21 1 0,21-1 16,-21 0-16,0 0 0,0 0 15,21-21-15,0 0 16,0 0 0,1 0-16,-22-21 15,21 21-15</inkml:trace>
  <inkml:trace contextRef="#ctx0" brushRef="#br0" timeOffset="72584.35">8953 14542 0,'0'-22'15,"22"22"32,-1 0-47,0 0 16,21 0-16</inkml:trace>
  <inkml:trace contextRef="#ctx0" brushRef="#br0" timeOffset="73575.78">10456 14605 0,'0'0'0,"21"-21"0,1 0 0,-1 0 15,-21-1-15,0-20 0,21 21 0,-21-21 16,0 20-16,0-20 0,0 0 0,0 21 16,0-22-16,-21 22 0,0 0 0,-1 0 15,1 0-15,0 21 0,-21 0 16,-1 0-16,1 0 0,21 21 0,-21 0 16,-1 0-16,1 21 0,0 1 15,20-22-15,-20 21 0,21 1 0,-21 62 16,42-62-1,0-22-15,0 0 0,21 0 0,0 0 16,0 1-16,21-22 0,-20 0 0,20 0 16,0 0-16,-21 0 0,22 0 0,-1 0 15,-21-22-15,22 22 0,-22-21 16,0 0-16,21 0 0,-21 0 0,-21 0 16,22-1-16,-22 1 0,21 0 0,-21 0 15,0 0-15,0 0 0,0-1 16,0 1-16,0 0 0,0 42 15,0 0 1,0 1-16,0 20 0,0-21 0,0 21 16,0 1-16,0 20 0,0-20 0,0-1 15,0 0-15,0 1 0,0-1 16,0 0-16,0 1 0,0-1 0,0 0 16,0 1-16,21-1 0,0 0 0,0 1 15,-21-1-15,0 0 0,21-21 0,-21 22 16,0-22-16,0 21 0,0-21 0,0 1 15,0-1-15,-21 0 0,21 0 16,-21 0-16,0-21 0,-21 21 0,20-21 16,1 0-16,0 0 0,0 0 0,-21 0 15,20-21-15,1 21 0,-21-21 16,21 0-16,0-21 0,21 20 0,0-20 16,-22 0-16,22-1 0,0-20 15,0 21-15,22-22 0,-1 1 0,0 20 16,0-20-16,21-1 0,1 1 0,-1-1 15,0 1-15,1-1 0,20 1 0,1-1 16,-22 22-16,22 0 0,-1-1 16,-21 22-16,22-21 0,-22 21 0,-21 21 15,22-22-15,-22 1 0,-21 42 32,-21 1-32,0-1 0,-1 0 15,1 0-15,0 0 0,0 0 16,21 1-16,0-1 0,0 0 0,0 0 15,0 0-15,0 0 0,0 1 0,0-1 16,21-21-16,0 0 16,0 0-16,1 0 0,-1 0 0,0 0 15,0 0-15,0 0 0,0 0 0,1 0 16,-1-21-16,0-1 0,-21 1 0,0 0 16,0-21-16,0 21 0,0-22 15,0 22-15,0-21 0,0 21 0,0-1 16,0 1-16,-21 0 0,0 0 0,-1 0 15,1 21-15,0 0 0,0 0 0,0 0 16,0 0-16,-1 0 16,1 0-16,0 0 0,0 21 0,0 0 15,0-21-15,21 21 0,0 0 16,0 1 0,21-22-16,0 0 15,0 0-15,0 0 0,0 0 0</inkml:trace>
  <inkml:trace contextRef="#ctx0" brushRef="#br0" timeOffset="73849.64">11578 14055 0,'0'0'0,"42"-43"15,22 1-15,-64 21 16,0 0-16,0 0 0,0-1 0,-21 22 31,0 0-31,-1 22 16,1 20-16,0-21 0,0 0 15,0 22-15,21-1 0,-21-21 0,-1 21 16,1 1-16,21-22 0,-21 21 0,0 1 16,21-1-16,0-21 0,-21 21 0,0-20 15,21 20-15,0-21 0,0 0 16,0 0-16,0 1 0,21-22 16,0 0-1,0 0-15,-21-22 0,21 1 16,0 0-16,22 0 0,-22 0 0,0 0 15</inkml:trace>
  <inkml:trace contextRef="#ctx0" brushRef="#br0" timeOffset="74176.52">11811 14182 0,'0'0'0,"0"21"32,-21 0-32,21 0 0,-21 0 0,21 1 15,-22-1-15,22 21 0,0-21 0,0 0 16,0 1-16,0-1 0,0 0 0,0 0 15,0 0-15,22-21 0,-1 21 0,0-21 16,21 0-16,1 0 16,-1 0-16,0 0 0,1 0 0,-1 0 15,0-21-15,-21 0 0,22 0 0,-22 0 16,0 0-16,0-1 0,-21 1 0,0-21 16,0 21-16,0-22 0,0 22 15,0 0-15,-21 0 0,21 0 0,-21 0 16,-21 21-16,20 0 0,1 0 0,-21 0 15,21 0-15,0 0 0,-1 0 0,-20 21 16,21 0-16,0-21 0,21 21 16,-21-21-16,-1 21 0,22-42 47</inkml:trace>
  <inkml:trace contextRef="#ctx0" brushRef="#br0" timeOffset="74400.39">11493 13991 0,'0'0'0,"0"-21"15,22 21-15,-1-21 0,0 21 0,21-21 16,-21 21-16,22-21 0,20 21 0,-20 0 16,-1-22-16,21 22 0,-20-21 0,20 21 15,-20 0-15,-1 0 0,0 0 16,1 0-16,-22 0 0,21 0 15,-21 0-15,0 0 0,1 0 0,-1 0 16,0 0-16,-21 21 16,-21-21-1,0 0-15</inkml:trace>
  <inkml:trace contextRef="#ctx0" brushRef="#br0" timeOffset="75123.98">8361 15642 0,'-21'0'15,"-1"0"-15,1 0 0,0-21 16,0 21-16,0 0 0,0-21 0,-1 0 16,1 0-16,21-1 15,0 1-15,0 0 16,21 21 0,1 0-16,-1 0 0,0 0 15,0 21-15,0 0 0,0 1 16,1-1-16,-1 21 0,-21-21 0,0 22 15,0-22-15,0 21 0,0 0 0,-21 1 16,-1-22-16,1 21 0,0-21 0,-21 22 16,21-22-16,-22 0 0,22 0 15,-21 0-15,-1-21 0,22 22 0,0-22 16,0 0-16,-21 0 0,20 0 0,22-22 16,-21 22-16,0-21 0,21 0 15,-21 0-15,21 0 0,0-22 0,0 22 16,0 0-16,0 0 0,0 0 0,0 0 15,0-1-15,0 1 0,21 21 16,0 0-16,0 0 0,-21 21 16,22 1-16,-1-1 0,0 0 0,-21 0 15,21 0-15,0 0 0,-21 22 0,0-22 16,0 0-16,21 0 0,-21 0 16,0 1-16,22-1 0,-22 0 0,0 0 15,21-21-15,0 0 31,0 0-31,0 0 0,0-21 16,1 0-16,-1 0 0,0-1 0</inkml:trace>
  <inkml:trace contextRef="#ctx0" brushRef="#br0" timeOffset="75592.71">8551 15579 0,'0'0'0,"0"-21"15,21-22 1,-21 22-16,22 21 15,-1-21-15,0 21 16,0 0-16,0 0 0,0 0 0,22 0 16,-22 0-16,21 0 0,-21 0 0,22 21 15,-22 0-15,0 0 0,0 1 16,-21-1-16,0 0 0,0 0 0,0 0 16,0 22-16,-21-22 0,0 0 0,-21 0 15,-1 0-15,1 0 0,21-21 16,-22 22-16,1-1 0,0 0 15,21-21-15,-22 0 0,22 21 0,0-21 16,21-21 0,0 0-16,21 21 15,0-21-15,0 21 0,22 0 0,-22 0 16,21 0-16,1 0 0,-22 0 0,21 0 16,0 0-16,-20 21 0,20-21 15,-21 21-15,0 0 0,0 0 0,1 0 16,-22 1-16,0-1 0,0 0 0,0 0 15,-22 0-15,1 0 0,-21 1 0,0-1 16,20 0-16,-20-21 16,0 21-16,21-21 0,-22 0 0,1 0 15,21 0-15,-22 0 0,22 0 0,0 0 16,0 0-16,0 0 0,0-21 0,-1 0 16,22 0-1,0-1-15,22 1 0,-1 0 16,0 21-16,21-21 0,-21 0 0</inkml:trace>
  <inkml:trace contextRef="#ctx0" brushRef="#br0" timeOffset="75740.63">9165 15833 0,'0'0'16,"21"0"-16,0-21 16,-21-1-1,0 1 16,22 21-15,-1 0-16</inkml:trace>
  <inkml:trace contextRef="#ctx0" brushRef="#br0" timeOffset="76816.33">10541 15558 0,'21'0'0,"0"0"0,0-22 16,22 1-16,-22 0 16,21 0-16,1 0 0,-1 0 0,0-22 15,1 1-15,-1 21 0,0-22 0,-21 1 16,1 21-16,-1-21 0,-21-1 0,0 22 16,0 0-16,0 0 0,-21 21 15,-1 0 1,22 42-16,-21-21 0,0 22 0,21-1 15,0 21-15,0-20 0,-21 20 16,21-20-16,0 20 0,-21-21 0,21 22 16,0-22-16,0 1 0,0-1 0,-21 21 15,21-20-15,0-22 0,0 21 16,0 1-16,0-22 0,0 0 16,0 0-16,-22 0 0,1 0 0,0 1 15,0-22-15,0 0 0,-22 0 16,22 0-16,0 0 0,0-22 0,-21 22 15,20-21-15,-20 0 0,21 0 16,0 0-16,-22 0 0,22-1 0,0 22 16,21-21-16,-21 21 0,21-21 0,0 42 31,0 0-31,21-21 0,-21 22 16,21-1-16,0-21 0,22 21 15,-22-21-15,21 0 0,1 0 0,-1 0 16,21 0-16,1 0 0,-1-21 0,1 0 15,-1-1-15,1 1 0,-1 0 16,22 0-16,-21 0 0,-22 0 0,21-22 16,-20 22-16,-1-21 0,0-1 0,1 22 15,-22-21-15,0-22 0,0 22 16,0 0-16,-21-22 0,22 1 0,-22 20 16,0-20-16,0 21 0,0-22 0,0 22 15,0-1-15,0 22 0,0 0 0,0 0 16,0 42-1,0 0-15,0 0 16,0 22-16,-22 20 0,1-20 0,21 20 16,-21 1-16,0-1 0,0 1 0,21-1 15,-21 1-15,-1-1 0,1 1 16,21-22-16,-21 21 0,21 1 0,0-1 16,0 1-16,0-22 0,-21 22 0,21-22 15,0 22-15,0-22 0,0 0 0,0-21 16,0 22-16,0-22 0,21 21 15,-21-21-15,21 1 0,0-22 16,1 0-16,-1 0 0,0-22 16,-21 1-16,21 0 15,-21 0-15,0 0 16,0 0-16,0-22 0,-21 22 0,0 0 0,-22-21 16,22 20-16,-21-20 0,0 21 15,-1-21-15,1 20 0,0 1 0,-1 0 16,22 0-16,0 0 0,0 0 15,21-1-15,0 1 0,21 0 16,21 0-16,-21 21 0,22-21 0,20 0 16,-20 21-16,-1-22 0,21 1 0,-20 21 15,20-21-15,-20 0 0,20 21 16,-21-21-16,1 21 0,-22 0 0,21 0 16</inkml:trace>
  <inkml:trace contextRef="#ctx0" brushRef="#br0" timeOffset="77496.99">8128 16764 0,'0'0'0,"0"-21"0,0 0 16,21 0-1,0-1-15,0 22 0,-21-21 0,22 21 16,-1 0-16,0-21 0,0 21 0,0 0 16,0 0-16,1 21 0,-1 0 15,0 1-15,0 20 0,-21-21 0,21 43 16,-21-22-16,0 0 0,0 1 0,0-1 15,0 21-15,0-20 0,-21-1 16,-21-21-16,21 22 0,-22-1 0,22-21 16,-21 0-16,-1 22 0,1-43 0,21 21 15,-21 0-15,20-21 0,1 0 0,-21 0 16,21 0-16,0 0 0,-1-21 16,22 0-16,-21-1 15,21 1-15,0 0 0,0-21 0,0 21 16,0-22-16,0 1 0,0 21 15,0 0-15,0-22 0,21 22 16,1 21-16,-1 0 0,0 0 16,0 21-16,0 0 0,0 1 15,1-1-15,-1 21 0,-21-21 0,21 22 16,0-22-16,-21 21 0,21-21 0,-21 22 16,21-22-16,-21 0 0,0 0 15,22 0-15,-22 0 0,21 1 0,0-1 16,0-21-1,0-21 1,0 21-16,-21-22 0</inkml:trace>
  <inkml:trace contextRef="#ctx0" brushRef="#br0" timeOffset="77959.73">8657 16870 0,'0'0'15,"21"-42"-15,0 20 0,1 1 0,-1 21 0,0 21 16,-21 1-16,0-1 15,0 0-15,0 21 0,0 1 16,-21-22-16,0 21 0,-1 0 0,1-20 16,0 20-16,0-21 0,0 0 0,-22 0 15,22 1-15,0-1 16,0 0-16,0-21 0,0 0 0,21 21 16,0-42 15,21 21-31,0 0 15,0 0-15,0 0 0,0 0 0,1 0 16,20 0-16,-21-21 0,0 21 16,22 0-16,-22 0 0,0 0 0,0 0 15,0-21-15,0 21 0,1 0 0,-1-22 16,-21 1-16,21 21 0,-21-21 0,21 0 16,-21 0-16,0 0 15,0-1-15,-21 22 31,0 0-31,0 22 16,21-1-16,-22 0 0,1 0 0,21 0 16,-21 0-16,0 1 0,21-1 0,0 0 15,-21 0-15,0 0 0,21 0 0,-22 1 16,22-1-16,22-21 31,-1-21-15,0-1-16</inkml:trace>
  <inkml:trace contextRef="#ctx0" brushRef="#br0" timeOffset="78111.64">9080 16933 0,'22'-21'16,"-44"42"-16,44-63 0,-1 42 0,-21-21 0,0 0 16,21 21-16</inkml:trace>
  <inkml:trace contextRef="#ctx0" brushRef="#br0" timeOffset="79552">9715 17039 0,'22'0'0,"-1"0"0,0 0 16,0-21-16,21 0 0,1 0 0,-22 0 16,21-1-16,1-20 0,-1 0 15,0 21-15,1-22 0,-22 1 0,0 0 16,0-1-16,0 1 0,-21 21 0,0-22 16,0 22-16,-21 21 15,0 0-15,0 0 0,0 21 16,-1 1-16,1 20 0,-21 21 15,21-20-15,0 20 0,21 1 0,-22 20 16,22-20-16,-21-1 0,21 1 0,0-1 16,0 1-16,0-1 0,0-20 15,0 20-15,0-20 0,-21-1 16,21 0-16,0 1 0,-21-22 0,0 21 16,21-21-16,-21-21 0,21 21 0,-22 1 15,1-22-15,0 0 16,0 0-16,0-22 0,0 1 0,-1 0 15,1 0-15,-21 0 0,21-22 0,0 22 16,-22-21-16,22 0 0,0 20 16,0-20-16,0 21 0,-1-21 0,1 20 15,0 1-15,21 42 32,0 1-32,0-1 0,21 0 0,0 21 15,-21 1-15,22-22 0,20 21 0,-21 0 16,0-20-16,22 20 0,-22-21 15,21 21-15,-21-20 0,22-1 0,-1-21 16,0 0-16,1 0 0,-1 0 0,0 0 16,1 0-16,-1-21 0,0-1 15,1 1-15,-1 0 0,0 0 0,-21-21 16,1 20-16,-1-20 0,0 0 16,-21 21-16,0-22 0,21 1 0,-21 21 15,0 0-15,0-1 0,0 1 16,0 0-16,0 42 15,0 0-15,0 1 16,0-1-16,0 0 0,0 21 0,-21-21 16,0 22-16,21-22 0,-21 0 15,21 0-15,0 0 0,-22 1 0,22-1 16,-21-21-16,21-21 31,21 21-31,1-22 0,-1 1 16,-21 0-16,21-21 0,0 21 0,-21-1 15,21 1-15,-21-21 0,21 21 16,1 0-16,-22-1 0,21 22 16,0 0-16,0 0 15,-21 22-15,0-1 16,0 0-16,0 0 0,0 0 0,0 0 16,0 1-16,0 20 0,0-21 0,0 0 15,0 0-15,0 1 0,0-1 16,21-21-1,0 0 1,1-21-16,-1-1 0,0 1 16,0 0-16,0-21 0,0 21 15,-21-1-15,22 1 16,-1 0-16,-21 0 0,0 0 0,21 0 16,-21-1-16,21 22 0,-21 22 31,0-1-31,0 0 0,0 0 0,0 0 15,0 0-15,0 22 0,0-22 0,0 0 16,0 0-16,0 0 0,21 1 16,0-22-16,1 21 0,20-21 15,-21 0-15,0 0 0,0 0 0,22 0 16,-22-21-16,21 21 0,-21-22 16,1 1-16,20 0 0,-21 0 15,0 0-15,0-22 0,-21 22 0,22 0 16,-22 0-16,0-21 0,0 20 15,0 1-15,0 0 0,0 0 0,0 0 16,-22 42 15,22 21-31,0-21 0,0 22 0,0-22 16,0 21-16,0 22 0,0-22 0,0 22 16,0-22-16,0 21 0,0 1 15,0-1-15,0 1 0,0-1 0,0 1 16,0-1-16,0 1 0,0-1 0,0 1 15,0-1-15,0 1 0,0-22 16,0 22-16,-21-22 0,21 0 16,0 1-16,-21-22 0,21 0 0,0-42 15,0 0 1,0 0-16,0-22 0,0 1 16,0 0-16</inkml:trace>
  <inkml:trace contextRef="#ctx0" brushRef="#br0" timeOffset="79836.85">11218 17463 0,'0'0'0,"0"-43"0,0 1 0,0 21 15,0 0-15,21-22 0,-21 22 16,22 0-16,-1 0 0,0 21 16,0 0-16,0 0 0,0 0 15,1 0-15,-1 0 0,0 21 0,-21 21 16,0-21-16,21 1 0,-21 20 15,0-21-15,0 0 0,0 22 0,-21-22 16,0 0-16,0 21 0,-22-21 0,22 1 16,0-1-16,-21-21 0,20 21 15,1-21-15,0 0 0,0 21 0,0-21 16,0 0-16,21-21 16,0 0-1,21 0-15,0-1 0,0-20 16,0 21-16,0-21 0</inkml:trace>
  <inkml:trace contextRef="#ctx0" brushRef="#br0" timeOffset="80852.27">11620 16679 0,'0'0'0,"22"-42"0,20-43 16,-42 64-16,0 0 16,0 42-1,0 22-15,0-22 0,-21 21 16,0 0-16,21 22 0,-22-1 15,1-20-15,21 20 0,-21 1 0,0-22 16,21 22-16,0-22 0,0 21 16,0-20-16,0-1 0,0-21 15,0 22-15,0-22 0,0 0 0,21 0 16,0 0-16,0 0 0,1-21 0,20 0 16,-21 0-16,21 0 0,1 0 15,-22-21-15,21 0 0,1 21 0,-22-21 16,21 0-16,0-22 0,-20 22 0,20 0 15,-21 0-15,0-21 0,0 20 16,-21-20-16,0 21 0,0 0 0,0 0 16,0-1-16,-21 1 0,0 21 0,0 0 15,0 0-15,0 0 0,-1 0 16,1 21-16,0 1 0,0-1 16,21 0-16,-21 21 0,21-21 0,-21 1 15,21-1-15,0 21 0,0-21 0,0 0 16,0 1-16,21-22 0,0 21 15,0-21-15,0 0 0,0 0 0,1 0 16,-1 0-16,21 0 0,-21 0 0,0 0 16,22 0-16,-22-21 0,0-1 15,0 22-15,0-21 0,1 0 0,-1 0 16,0 0-16,-21 0 0,0-1 16,21 1-16,-21 0 0,0 42 31,0 0-16,0 1-15,0-1 0,0 0 0,0 0 16,0 0-16,-21 0 0,21 1 16,0-1-16,0 0 0,-21 0 0,0 0 15,21 0-15,0-42 47,0 0-47,21 0 0,0 0 16,-21 0-16,21-1 0,0 1 15,0-21-15,-21 21 0,22-22 0,-1 22 16,0 0-16,0 0 0,0 0 0,0 0 16,1 21-1,-1 0-15,-21 21 16,0 0-16,0 0 0,0 0 0,0 0 16,0 1-16,0-1 0,0 21 15,0-21-15,0 0 0,0 1 0,0-1 16,0 0-16,0 0 0,0 0 15,0 0-15,0-42 32,0 0-17,0 0-15,21 21 0,0-21 16,-21 0-16,21-1 0,0 1 0,-21 0 16,22-21-16,-1 21 0,0-1 15,0 1-15,0-21 0,0 21 16,1 0-16,-1 21 0,0 0 15,-21 21-15,0 0 16,0 0-16,0 0 0,0 0 0,0 1 16,0-1-16,0 0 0,0 0 15,0 0-15,0 0 0,-21 1 16,21-1-16,-21-21 0,21 21 16,0-42 30,0 0-46</inkml:trace>
  <inkml:trace contextRef="#ctx0" brushRef="#br0" timeOffset="81611.84">12912 17166 0,'21'21'31,"0"-21"-31,0 0 0,21 0 15,-20 0-15,-1 0 16,21 0-16,-21 0 0,22-21 0,-22 21 16,0-21-16,0 0 0,0 21 15,0-21-15,1 21 0,-22-21 0,0-1 16,0 1-16,0 0 0,-22 21 31,1 0-31,0 0 0,21 21 16,-21 0-16,0 1 0,0-1 0,-1 0 15,22 21-15,-21-21 0,21 22 16,-21-22-16,21 0 0,0 0 0,0 0 16,0 1-16,0-1 0,0 0 0,21 0 15,0-21-15,1 21 0,-1-21 16,21 0-16,-21 0 0,0 0 16,22 0-16,-1 0 0,-21 0 0,0-21 15,22 21-15,-22-21 0,0 0 0,0 21 16,0-21-16,-21-1 0,22-20 15,-22 21-15,21 0 0,-21 0 0,0-1 16,0 1-16,0 0 0,0 0 0,0 0 16,0 42-1,0 0 1,0 0-16,-21 0 0,21 1 16,-22-1-16,22 0 0,0 0 15,0 0-15,-21 0 0,0 1 16,21-1-16,-21-21 0,21 21 15,0-42 17,0 0-17,0-1-15,21 1 0,-21 0 16,21 0-16,0 0 0,1-22 0,-1 22 16,21 0-16,-21-21 0,0 21 15,1-1-15,-1 1 0,21 0 0,-21 21 16,0 0-16,1 0 0,-22 21 15,0 0 1,0 1-16,0 20 0,0-21 0,0 0 16,0 0-16,0 1 0,-22-1 0,22 0 15,0 0-15,0 0 0,-21 0 0,21 1 16,-21-1 0,21-42 15,0-1-16,0 1-15,0 0 0,21 0 16</inkml:trace>
  <inkml:trace contextRef="#ctx0" brushRef="#br0" timeOffset="82148.53">14118 16616 0,'21'-42'0,"-42"84"0,42-127 15,-21 43-15,0 21 0,0 0 0,0-1 16,0 44-1,-21-1-15,21 0 0,-21 21 16,21 1-16,-21-1 0,21 0 0,0 1 16,-21 20-16,21-21 0,-22 22 0,22-22 15,-21 1-15,21-1 0,0 0 0,0 1 16,0-1-16,0-21 0,-21 21 16,21-20-16,0-1 0,0 0 0,0 0 15,0 0-15,21 0 16,0-21-16,1 0 0,-1 0 15,0 0-15,21 0 0,1-21 16,-1 21-16,0-21 0,1 0 0,-1 0 16,-21 0-16,21-1 0,-20 1 0,-1 0 15,0 0-15,0-21 0,0 20 16,-21 1-16,0 0 0,0 0 0,0 0 16,-21 21-1,0 0-15,0 0 0,0 21 0,-1-21 16,22 21-16,0 0 0,0 0 15,0 1-15,0-1 0,0 0 16,0 0-16,0 0 16,22-21-16,-22 21 0,21-21 15,0 0-15,-21 22 0,0-1 16,0 0-16,0 0 16,-21 0-1,0-21-15,-1 21 16,1-21-16,-21 0 0,21 0 0,0 0 15,-1 22-15,1-22 0,0 0 16,0 0 0,21-22-16,0 1 0,0 0 15</inkml:trace>
  <inkml:trace contextRef="#ctx0" brushRef="#br0" timeOffset="82360.42">14012 16701 0,'0'-43'16,"0"22"-16,21 21 16,1 0-16,-1 0 15,0 0-15,21 0 0,-21 0 0,22-21 16,-22 21-16,21 0 0,1 0 0,-22 0 16,21 0-16,-21 0 0,0-21 0,1 21 15,-1 0-15,-42 0 47</inkml:trace>
  <inkml:trace contextRef="#ctx0" brushRef="#br0" timeOffset="83707.6">14457 614 0,'-21'0'15,"-1"0"1,1-21-16,0 21 16,21-21-16,-21 21 15,21-22-15,0 1 16,21 0-1,0 0-15,0 21 0,1 0 16,-1 0-16,0 0 0,0 0 16,0 0-16,-21 21 0,21 0 0,-21 0 15,22 1-15,-22 20 0,0-21 0,0 21 16,0 1-16,0-1 0,-22 0 16,1 1-16,0-1 0,0 0 0,-21-20 15,20 20-15,-20-21 0,0 21 0,-1-20 16,1-1-16,-21 0 0,20-21 15,22 0-15,-21 0 0,-1 0 16,22 0-16,-21 0 0,21 0 0,0 0 16,-1-21-16,1 0 0,21-1 15,0 1-15,0 0 0,0 0 0,0-21 16,0 20-16,0 1 0,0-21 0,21 21 16,1 0-16,-1-1 0,0 1 15,0 0-15,0 21 0,0 0 0,1 0 16,-1 0-16,0 0 0,0 21 0,0 0 15,0 1-15,1 20 0,-1-21 0,-21 0 16,21 0-16,0 22 0,0-22 16,-21 0-16,21 0 0,-21 0 0,22 1 15,-22-1-15,0 0 0,21 0 16,0-21-16,-21 21 16,21-21-16,0 0 15,0 0-15,1-21 0,-1 0 16,0 0-16</inkml:trace>
  <inkml:trace contextRef="#ctx0" brushRef="#br0" timeOffset="83952.46">14944 635 0,'0'0'0,"21"0"0,0 0 31,0-21-31,0 21 0,0 0 0,22 0 16,-22 0-16,0 0 0,21-21 0,-20 21 16,20 0-16,-21 0 0,0 0 15,0 0-15,1 0 0,-44 0 32,-20-21-32,21 21 0,0 0 15,-22 0-15,22 0 0</inkml:trace>
  <inkml:trace contextRef="#ctx0" brushRef="#br0" timeOffset="84288.64">15049 572 0,'-21'0'15,"0"21"-15,85-42 0,-86 21 0,-41 42 0,42-42 16,0 21-16,-1 0 0,1-21 0,0 21 16,21 1-16,-21-22 0,21 21 15,0 0-15,0 0 16,21-21 15,0 0-31,0 0 16,1 0-16,-1 21 0,21-21 15,-21 21-15,0-21 0,22 22 0,-22-1 16,0 0-16,0 0 0,0 0 0,1 0 16,-22 1-16,0-1 0,0 0 15,0 0-15,0 0 0,0 0 16,-22 1-16,1-22 0,-21 21 0,21 0 16,0-21-16,-1 0 0,1 21 0,-21-21 15,21 0-15,0 0 0,-1 0 16,1 0-16,0 0 0,0 0 0,0-21 15,0 21-15,21-21 16,0 0-16,0-1 16,21 22-1,0 0-15,0-21 0,0 21 0,0 0 16,1 0-16</inkml:trace>
  <inkml:trace contextRef="#ctx0" brushRef="#br0" timeOffset="84470.54">15473 931 0,'0'0'0,"0"-21"62,21 21-46,0 0-16</inkml:trace>
  <inkml:trace contextRef="#ctx0" brushRef="#br0" timeOffset="85688.79">16150 677 0,'0'-21'31,"21"0"-15,-21 0-16,21 0 0,1 0 15,-1-1-15,0 1 0,21 0 16,-21 0-16,1-21 0,-1 20 0,0 1 15,0-21-15,0 21 0,-21-22 0,21 1 16,-21 21-16,0 0 0,22 0 16,-22-1-16,0 1 0,-22 21 15,1 0-15,0 21 16,0 22-16,-21-22 0,20 21 16,1 1-16,-21 20 0,21-21 0,0 22 15,-1-22-15,1 22 0,0-1 16,0 1-16,21-22 0,0 22 15,0-22-15,0 21 0,0-20 0,0-1 16,0 0-16,0 1 0,0-22 0,0 0 16,0 0-16,0 0 0,0 1 0,-21-22 31,0 0-31,-1 0 0,1 0 0,0 0 16,0-22-16,0 1 0,0 21 0,-1-21 15,1 0-15,0 0 0,21 0 16,-21 21-16,0-22 0,0 22 15,21 22 1,0-1 0,0 0-16,21-21 0,0 21 15,0-21-15,0 21 0,22-21 0,-22 0 16,21 0-16,0 0 0,22 0 16,-22 0-16,1 0 0,-1 0 15,0 0-15,1-21 0,-22 0 0,21 21 16,-21-21-16,0 0 0,1-1 0,-1 1 15,0 0-15,0-21 0,-21 21 16,0-1-16,0 1 0,0-21 0,0 21 16,0 0-16,0 42 31,0 0-31,-21 0 16,21 21-16,-21-20 0,21 20 15,0-21-15,0 0 0,0 22 0,0-22 16,0 0-16,-21 0 0,21 0 0,0 0 15,0 1-15,0-1 0,-22-21 32,22-21-17,0-1-15,0 1 16,0 0-16,22 0 16,-1-21-16,-21 20 0,21 1 0,0-21 15,0 0-15,0 20 0,1-20 16,-1 21-16,0 0 0,0 0 15,0 21-15,0 0 0,1 0 0,-1 0 16,0 0-16,0 21 0,-21 0 16,21 0-16,-21 21 0,0-20 15,0-1-15,0 21 0,0-21 0,0 0 16,0 22-16,0-22 0,0 0 16,0 0-16,0 0 0,0 1 15,0-44 32,0 1-47,0 0 16,0 0-16,21 0 0,1 0 0,-1-22 15,0 22-15,0-21 0,21 21 16,-20-22-16,-1 22 0,21-21 0,-21 21 16,22-1-16,-22 22 0,21 0 15,-21 0-15,0 0 0,1 22 16,-22-1-16,21 0 0,-21 0 0,0 0 15,0 22-15,0-22 0,0 0 16,0 0-16,0 0 0,-21 0 0,21 1 16,-22-1-16,22 0 0,0 0 0,-21-21 15,21 21-15</inkml:trace>
  <inkml:trace contextRef="#ctx0" brushRef="#br0" timeOffset="86024.6">17653 720 0,'0'0'0,"0"-21"0,0-1 16,0 1-16,-21 21 0,0 0 16,-1 0-16,1 0 0,0 0 15,21 21-15,-21 22 16,21-22-16,-21 0 0,21 21 15,0 1-15,0 20 0,-21-20 0,21 20 16,0-21-16,0 22 0,0-1 0,0 1 16,0-1-16,-22 1 0,22-1 15,-21-20-15,21 20 0,0 1 0,0-1 16,-21 1-16,21-1 0,0-20 0,0 20 16,0-21-16,0 1 0,0-22 0,0 21 15,0-21-15,0 1 0,0-1 16,0 0-16,21-21 31,-21-21-31,0 0 16,21-22-16,-21 22 0,22 0 0,-22-21 15,0-1-15</inkml:trace>
  <inkml:trace contextRef="#ctx0" brushRef="#br0" timeOffset="86300.85">17632 1185 0,'0'0'16,"21"-42"-16,-21 0 0,0-22 0,21 43 15,-21-21-15,21-1 0,0 22 0,-21-21 16,22 21-16,-1 0 0,0 21 0,0-22 16,21 22-16,-20 0 0,-1 0 15,0 0-15,21 22 0,-21-1 0,1 0 16,-22 21-16,0-21 0,21 22 16,-21-22-16,0 21 0,0 1 15,0-22-15,-21 21 0,-1-21 0,1 0 16,0 22-16,0-43 0,0 21 0,0 0 15,-22 0-15,22-21 0,0 0 16,0 0-16,0 0 0,-1 0 0,44-21 47,-1 0-47,0 21 0,0-21 16</inkml:trace>
  <inkml:trace contextRef="#ctx0" brushRef="#br0" timeOffset="86655.64">18224 868 0,'0'0'16,"0"-21"-16,-21 21 15,0 0-15,0 0 0,0 21 16,0 0-16,-1 21 0,1-20 0,0-1 16,0 21-16,0-21 0,21 22 15,0-22-15,0 0 0,0 21 0,0-21 16,0 1-16,0-1 0,21 0 0,0 0 15,0 0-15,0-21 16,1 0-16,-1 0 0,0 0 16,0 0-16,0 0 0,0 0 0,22-21 15,-22 0-15,-21 0 0,21 0 16,0-1-16,0-20 0,-21 21 0,0-21 16,0-1-16,0 1 0,0 21 0,0-22 15,0 1-15,0 21 0,-21 0 16,21 0-16,-21 21 0,0 0 0,0 0 15,0 0-15,-22 0 0,22 21 16,0 0-16,21 0 16,0 0-16,0 0 0,0 1 15,0-1-15,21-21 0,0 0 0</inkml:trace>
  <inkml:trace contextRef="#ctx0" brushRef="#br0" timeOffset="87004.44">18648 953 0,'21'-22'16,"0"22"-16,-21-21 16,21 21-16,0 0 15,1 21 1,-22 1-16,0-1 16,0 21-16,0-21 0,0 22 0,0-22 0,0 21 15,0-21-15,0 22 0,0-22 16,0 0-16,0 0 0,0 0 15,0 0-15,0 1 0,-22-22 16,22-22 15,0 1-31,0 0 0,0-21 16,0 21-16,22-1 0,-22-20 16,21 21-16,0-21 0,0-1 0,0 1 15,0-22-15,1 22 0,-1 0 0,0 21 16,0-22-16,0 22 0,0 0 15,1 0-15,-1 0 0,0 21 16,0-22-16,0 22 0,0 0 0,1-21 16</inkml:trace>
  <inkml:trace contextRef="#ctx0" brushRef="#br0" timeOffset="87308.27">19431 466 0,'0'0'15,"0"-21"-15,-21 21 16,21 21 0,-21-21-16,-1 21 15,1 0-15,21 21 0,-21-20 0,0 20 0,0-21 16,0 21-16,-1 1 0,1-1 0,0 0 16,21 22-16,-21-22 15,0 1-15,0-1 0,21 0 0,0 1 16,0-22-16,0 21 0,0-21 0,0 22 15,0-22-15,0 0 0,0 0 0,21 0 16,0-21-16,21 0 16,-21 0-16,1 0 0,20 0 0,-21 0 15,0 0-15,22 0 0,-22 0 0,0-21 16,0 0-16,0 0 0,-21 0 16,0-1-16,0-20 0</inkml:trace>
  <inkml:trace contextRef="#ctx0" brushRef="#br0" timeOffset="87497.17">19135 868 0,'-22'-21'0,"44"42"0,-65-42 0,43 0 16,21 21-1,1-22-15,20 22 16,0 0-16,1 0 0,-1-21 0,0 21 16,1 0-16,20 0 0,-21-21 15,1 21-15,-1-21 0,0 21 0,-20 0 16,-1 0-16,0 0 0,0 0 0,-42 0 31,0 0-31,0 0 0</inkml:trace>
  <inkml:trace contextRef="#ctx0" brushRef="#br0" timeOffset="88288.86">14499 2180 0,'0'0'0,"0"-21"0,-21 21 16,0 0-16,21-21 0,-21 21 16,-1-21-16,22 0 0,-21 21 15,21-22-15,0 1 16,0 0-16,0 0 0,0 0 16,21 21-16,1 0 0,-1 0 0,0 0 15,0 0-15,0 0 0,0 21 16,1 0-16,-1 0 0,-21 22 0,0-1 15,21 0-15,-21 1 0,0-1 16,0 21-16,-21-20 0,0-1 0,-1 22 16,-20-22-16,21 0 0,-21 1 15,-1-1-15,1-21 0,0 0 0,-1 0 16,1 1-16,0-1 0,20-21 0,-20 0 16,0 0-16,21 0 0,-1 0 0,1 0 15,0-21-15,0-1 0,21 1 16,0 0-16,0 0 0,0 0 0,0 0 15,0-22-15,0 22 0,0-21 0,21 21 16,0-22-16,0 22 0,1 0 16,-1 0-16,0 0 0,0 21 15,0 0-15,0 0 0,-21 21 16,0 0-16,22 0 0,-22 21 0,21-20 16,-21 20-16,0-21 0,0 21 15,21-20-15,-21 20 0,21-21 0,-21 0 16,0 22-16,0-22 0,0 0 0,21 0 15,-21 0-15,21-21 16,-21 21-16,22-21 16,-1 0-16,0 0 0,0 0 15,0-21-15,0 21 0,1-21 0,-1 0 16,21 0-16</inkml:trace>
  <inkml:trace contextRef="#ctx0" brushRef="#br0" timeOffset="88662.65">15028 2201 0,'0'-21'16,"-21"21"-16,-21 0 0,21 21 15,-1 1-15,1-1 0,-21 0 0,21 21 16,0 1-16,-22-22 0,22 21 16,0 0-16,0 1 0,0-1 0,21 0 15,0-20-15,-22 20 0,22 0 0,0-21 16,0 1-16,0-1 0,0 0 15,22 0-15,-22 0 0,21-21 0,21 0 16,-21 0-16,22 0 0,-22 0 16,21 0-16,0 0 0,-20 0 0,20 0 15,-21 0-15,0-21 0,0 0 0,-21 0 16,0 0 0,-21 21-16,-21-22 0,21 22 15,0 0-15,-22-21 0,22 21 0,-21 0 16,21 0-16,-22 0 0,22 0 15,0 0-15,42 0 32,0 0-32,22 0 15,-22 0-15,0 0 0,0 0 16</inkml:trace>
  <inkml:trace contextRef="#ctx0" brushRef="#br0" timeOffset="88820.56">15176 2561 0,'0'-21'16,"0"0"0,22 21 15,-1 0-15,0 0-16,0 0 15,0 0-15</inkml:trace>
  <inkml:trace contextRef="#ctx0" brushRef="#br0" timeOffset="90356.42">15748 2201 0,'0'22'0,"0"-44"16,0 1-16,0 0 0,0 0 0,0 0 15,0 0-15,0-1 16,0 1-16,0 0 0,0 0 0,0 0 15,21 0-15,-21-1 0,21 22 0,-21-21 16,0 0-16,21 21 0,-21 21 31,0 0-15,0 22-16,0-22 0,0 21 0,0-21 16,-21 22-16,21-1 0,0 0 15,0 1-15,0-1 0,0 0 0,0 1 16,0-22-16,0 21 0,0 1 0,0-1 15,0-21-15,0 0 0,0 22 16,0-22-16,0 0 0,0 0 16,-21-21-16,21 21 0,-21-21 15,0 0-15,0 0 16,-1 0-16,1-21 16,0 21-16,21-21 0,-21 0 15,0 21-15,21-21 16,-21 21-16,-1 0 0,22 21 31,0 0-31,0 0 0,0 0 16,22-21-16,-1 21 0,0-21 15,0 0-15,0 0 0,0 0 0,1 0 16,-1 0-16,0 0 0,0 0 16,0 0-16,22 0 0,-22 0 15,0-21-15,21 0 0,-21 21 0,1-21 16,-1 0-16,0 0 0,0-1 15,0 22-15,0-21 0,1 0 0,-22 0 16,0 0-16,0 0 0,0-1 0,21 22 16,-21 22 15,0-1-31,-21 0 0,21 0 0,-22 21 16,22-20-16,0-1 0,-21 0 0,21 0 15,-21 0-15,21 0 0,0 1 16,0-1-16,-21 0 0,21 0 15,0-42 32,0 0-47,0 0 0,21-1 16,0 1-16,-21 0 0,21 0 0,1 0 16,-22 0-16,21-1 0,0 1 0,-21-21 15,21 21-15,0 0 0,-21-1 16,21 22-16,1 0 15,-22 22-15,0-1 0,0 0 16,0 0-16,0 21 0,0-20 16,0-1-16,0 0 0,0 21 0,0-21 15,0 1-15,0-1 0,0 0 16,0 0-16,0 0 0,21-21 0,-21 21 16,21-21-16,0 0 0,0 0 15,0 0-15,1 0 0,-1 0 0,0 0 16,0 0-16,0-21 0,0 0 0,22 21 15,-22-21-15,0 0 0,0 0 0,0-1 16,1 1-16,-1 0 0,-21-21 16,21 21-16,-21-22 0,21 22 0,-21-21 15,0 21-15,0-22 0,0 22 0,0 0 16,0 0-16,-21 21 31,21 21-31,-21 0 0,21 0 0,0 0 16,0 1-16,0-1 0,0 0 0,0 21 15,0-21-15,0 1 0,0-1 16,0 0-16,0 0 0,0 0 0,0 0 16,0 1-16,21-1 0,-21 0 0,0 0 15,0-42 32,0 0-31,-21 21-16,21-21 0,-21 21 0,42 0 62,0 21-62,0-21 16,0 0-16,0 0 16,1 0-16,-1 0 0,0 0 15,0-21-15,0 21 0,0-22 0,22 1 16,-22 21-16,0-21 0,0 0 0,0 0 15,-21-22-15,22 22 0,-1-21 16,0 0-16,-21-1 0,0 1 0,21 0 16,0-1-16,-21 1 0,0 0 0,21-1 15,1-20-15,-22 20 0,0 1 16,0 0-16,0 21 0,0-1 16,0 1-16,0 0 0,0 42 15,0 22-15,-22-22 16,1 21-16,0 0 0,21 1 15,0-1-15,-21 0 0,21 1 0,-21-1 16,21 0-16,0 1 0,0-1 0,0 0 16,0 1-16,0-1 0,0-21 0,0 22 15,0-22-15,0 0 0,0 0 16,0 0-16,21 0 0,0-21 16,0 0-16,0 0 15,1 0-15,-1 0 0,0 0 0,0 0 16,0-21-16,0 21 15,1-21-15,-22 0 0,0 0 0</inkml:trace>
  <inkml:trace contextRef="#ctx0" brushRef="#br0" timeOffset="90528.29">16976 2350 0,'0'0'0,"0"-22"15,0 1 1,21 21-16,0 0 15,0 0-15,0 0 0,0 0 0,1 0 16,20 0-16,-21 0 0,21 0 0,-20 0 16,-1-21-16,21 21 0,-21 0 15,0 0-15,1 0 0</inkml:trace>
  <inkml:trace contextRef="#ctx0" brushRef="#br0" timeOffset="92083.8">17589 2604 0,'0'0'0,"43"0"15,-22 0 1,0 0-16,0 0 0,0-22 0,1 1 16,-1 21-16,0-21 0,0 0 0,0 0 15,-21 0-15,21-1 0,-21 1 16,0 0-16,0 0 0,0-21 15,0 20-15,0 1 0,0 0 0,-21 0 16,0 0-16,0 0 0,0-1 0,0 22 16,-22 0-16,22 0 0,0 0 15,-21 0-15,20 22 0,-20-1 0,21 0 16,-21 0-16,20 21 0,1 1 0,0-22 16,0 21-16,0 1 0,21-22 15,0 21-15,0-21 0,0 22 16,0-22-16,0 0 0,0 0 0,21-21 15,0 21-15,0-21 0,0 0 0,1 0 16,-1 0-16,0 0 0,0 0 16,0 0-16,0 0 0,22-21 0,-22 0 15,0 0-15,0 0 0,0-1 16,-21 1-16,22 0 0,-22-21 0,21 21 16,-21-22-16,0 22 0,21 0 15,-21 0-15,0 0 0,0-1 0,0 44 31,0-1-31,-21 0 16,21 0-16,0 21 0,0-20 16,0-1-16,0 0 0,0 21 0,0-21 15,0 1-15,0-1 0,0 0 16,21 0-16,0-21 0,0 0 16,0 0-16,1 0 0,-1 0 0,0 0 15,0 0-15,21 0 0,-20 0 0,20 0 16,-21-21-16,0 21 0,0-21 0,-21 0 15,22-1-15,-1 22 0,-21-21 16,0-21-16,0 21 0,21 0 0,-21-1 16,0 1-16,21 0 0,-21 0 0,0 42 31,-21 0-31,0 0 16,21 1-16,-21 20 0,21-21 0,0 0 15,-22 0-15,22 1 0,-21-1 0,21 0 16,0 0-16,0 0 0,0 0 15,0-42 17,0 0-17,0 0-15,0 0 16,21 0-16,1-1 0,-22 1 0,21 0 16,0 0-16,0 0 0,0-22 0,0 22 15,1 21-15,-22-21 0,21 0 16,0 21-16,0 0 15,-21 21-15,21 0 0,0 0 16,-21 22-16,0-22 0,0 0 0,0 0 16,0 22-16,22-22 0,-22 0 15,0 0-15,21 0 0,-21 0 16,21-21 0,0 0-16,0 0 15,0-21 1,1 0-16,-22 0 0,21 21 15,0-21-15,0 0 0,-21-1 16,21-20-16,22 21 0,-22 0 16,0-22-16,0 22 0,0-21 0,22 21 15,-22 0-15,0-1 0,0 22 0,0 0 16,0-21-16,-21 42 16,0 1-1,0-1-15,0 0 16,0 0-16,0 0 15,0-42 32,0 0-31,0 0 0,0 0-1,0-1-15,0 1 16,-21 21-16,0 0 15,0 0-15,0 0 16,21 21-16,-21 1 0,-1-22 16,1 21-16,21 0 0,-21 21 15,0-21-15,21 1 0,0-1 0,-21 21 16,21-21-16,-21 0 0,21 1 0,0-1 16,0 0-16,0 0 0,0 0 15,21 0-15,0-21 16,0 0-16,0 22 0,0-22 0,22 0 15,-22 0-15,0 0 0,0 0 16,22 0-16,-22 0 0,0-22 16,0 1-16,0 21 0,0-21 0,1 0 15,-1 0-15,-21-22 0,21 22 0,0-21 16,0 21-16,-21-22 0,21 22 0,-21 0 16,22 0-16,-22 0 0,0 42 31,-22 0-16,22 0-15,-21 0 16,21 1-16,-21-1 0,21 0 0,0 0 16,0 0-16,0 0 0,0 1 0,0-1 15,0 0 1,0 0-16,21-21 31,0 0-31,1 0 0,-22-21 16,21 0-16</inkml:trace>
  <inkml:trace contextRef="#ctx0" brushRef="#br0" timeOffset="92833.03">19897 2244 0,'0'0'0,"0"-21"15,-22 21-15,1 0 0,0 0 0,0 0 16,0 0-16,0 0 0,-1 0 0,1 0 15,0 21-15,0-21 0,0 21 0,0 0 16,-1 0-16,22 0 0,0 1 16,-21-1-16,21 0 0,0 21 0,0-21 15,0 1-15,0-1 0,0 0 0,0 0 16,21 0-16,-21 0 0,22-21 16,-1 0-16,0 22 0,0-22 15,0 0-15,0 0 0,1 0 0,-22-22 16,21 1-16,0 21 0,-21-21 15,0 0-15,0 0 0,21 0 16,-21-22-16,0 22 0,21 0 0,-21 0 16,0-22-16,0 22 0,0 0 0,0-21 15,0 21-15,0-1 0,21 1 16,-21 0-16,22 21 0,-22-21 0,21 0 16,0 21-16,0 0 0,0-21 15,0 21-15,1 0 0,-1 0 16,0 0-16,21-22 0,-21 22 0,1 0 15,20-21-15,-21 21 0,21-21 16,-20 21-16,-1 0 0,0-21 16,0 21-16,0-21 0,0 21 15,-42 0 1,0 0 0,0 21-16,0 0 0,0 0 0,21 0 15,-22 1-15,1 20 0,0-21 0,0 0 16,21 22-16,-21-1 0,0 0 0,21 1 15,-22-1-15,22 21 0,-21-20 16,21 20-16,0-20 0,0 20 0,0 1 16,0-22-16,0 21 0,0-20 15,0-1-15,0 22 0,-21-22 0,21 0 16,0 1-16,0-1 0,0 0 16,-21 1-16,21-22 0,0 21 0,-21 0 15,21-20-15,0 20 0,0-21 0,-21 0 16,21 0-16,-22 1 0,1-1 0,21 0 15,-21-21-15,0 0 16,0 0-16,0 0 0,-1 0 16,22-21-16,0 0 0,0-1 0,-21 1 15,21 0-15,0 0 0,0 0 0,0-22 16,0 22-16,0-21 0,0 0 16,21-1-16,1 22 0,-1-21 15,-21-1-15,21 22 0,0-21 0,-21 21 16,0 0-16</inkml:trace>
  <inkml:trace contextRef="#ctx0" brushRef="#br0" timeOffset="93704.59">14330 3747 0,'0'0'0,"-43"0"16,22-22-16,0 1 15,0 21-15,0-21 0,0 0 16,-1 21-16,22-21 15,22 21 1,-1 0 0,0 0-16,21 42 0,-42-21 15,21 0-15,1 22 0,-1-1 0,-21 0 16,0 1-16,0-1 0,0 22 16,0-22-16,-21 0 0,-1 1 0,-20-1 15,21-21-15,-21 21 0,-1-20 0,1-1 16,-22 0-16,22-21 0,0 0 0,-1 21 15,1-21-15,0 0 0,21 0 16,-22 0-16,22-21 0,0 0 16,0 0-16,0-1 0,21 1 0,0 0 15,0 0-15,0-21 0,0 20 0,0-20 16,0 21-16,0-21 0,21 20 16,0 1-16,0 0 0,-21 0 0,21 0 15,0 21-15,1 0 0,-1 0 0,0 21 16,-21 0-16,21 0 0,0 22 0,-21-22 15,0 21-15,21-21 0,-21 22 16,22-1-16,-22-21 0,21 21 0,-21-20 16,0-1-16,21 0 0,0 0 0,0 0 15,0 0-15,1 1 0,-1-22 0,21 0 16,-21 0-16,0 0 16,22 0-16,-1 0 0,-21 0 0,22 0 15,-22-22-15,21 22 0,-21-21 0,0 0 16</inkml:trace>
  <inkml:trace contextRef="#ctx0" brushRef="#br0" timeOffset="94088.84">14647 3747 0,'0'21'31,"21"-21"-31,1 0 16,-1 0-16,0 0 0,0 0 15,0 0-15,0 0 0,1 0 16,20 0-16,-21 0 0,0 0 0,22 0 16,-22-21-16,0 21 0,-21-22 0,21 1 15,-21 0-15,0 0 16,-21 21 0,0 0-16,0 0 0,21 21 15,-22 0-15,1 22 0,0-22 0,0 21 16,0-21-16,0 22 0,-1 20 15,22-21-15,-21 1 0,0-1 0,0 0 16,21 1-16,-21-1 0,21-21 0,-21 22 16,21-22-16,0 0 0,0 0 15,0 0-15,0 0 0,0 1 16,0-44 31,0 1-47,0 0 0</inkml:trace>
  <inkml:trace contextRef="#ctx0" brushRef="#br0" timeOffset="94280.73">14457 4212 0,'21'0'31,"0"0"-31,0 0 0,0 0 16,1 0-16,-1 0 0,0-21 0,0 21 15,0 0-15,0 0 0,1 0 0,-1 0 16,0 0-16,0-21 0,0 21 16,0 0-16,1-21 15,-22 0-15,21 21 0</inkml:trace>
  <inkml:trace contextRef="#ctx0" brushRef="#br0" timeOffset="94468.63">15198 4149 0,'0'-21'31,"0"-1"1,21 1-17,0 21 1,0 0-16,0-21 15</inkml:trace>
  <inkml:trace contextRef="#ctx0" brushRef="#br0" timeOffset="95680.76">16023 3662 0,'0'-21'16,"0"42"-16,21-85 0,0 43 0,-21-21 15,22 0-15,-22-1 0,21 1 0,-21 0 16,0 20-16,21-20 0,-21 0 0,0 21 16,0-1-16,0 1 0,0 0 15,0 42 1,0 0-16,0 1 0,-21 20 16,0 0-16,-1 1 0,22 20 0,-21-21 15,0 22-15,0-1 0,21-20 16,-21 20-16,0 1 0,21-22 0,0 22 15,-22-1-15,22 1 0,-21-22 0,21 0 16,-21 1-16,21-1 0,0 0 0,0 1 16,0-22-16,-21 0 0,21 0 15,0 0-15,-21-21 0,21 21 16,-21-21-16,-1 0 16,22-21-16,-21 21 0,0-21 15,21 0-15,0 0 0,-21 0 16,0-1-16,21 1 0,-21 0 0,21 0 15,-22 0-15,22 0 0,0-1 0,0 44 32,0-1-17,22 0-15,-22 0 0,21 0 0,0 0 16,0 1-16,-21-1 0,21-21 0,0 21 16,22-21-16,-22 0 0,0 21 0,21-21 15,-20 0-15,20 0 0,0 0 16,1 0-16,-1 0 0,21 0 0,-20-21 15,-1 0-15,0 21 0,1-21 0,-1 21 16,0-22-16,-20 1 0,20 0 16,-21 0-16,0-21 0,-21 20 15,21-20-15,-21 21 0,0-21 0,22 20 16,-22 1-16,0-21 0,0 21 16,-22 21-1,1 21-15,0 0 0,21 0 16,-21 22-16,0-22 0,21 21 0,0 0 15,-21-20-15,21 20 0,-22-21 0,22 21 16,0-20-16,0-1 0,0 0 16,0 0-16,0 0 0,0-42 47,0 0-47,22 21 15,-1-21-15,0 0 0,0-1 0,-21 1 16,42-21-16,-20 21 0,-1-22 0,0 22 15,0-21-15,0 21 0,0 0 0,22-1 16,-43 1-16,21 21 0,0 0 16,-21 21-1,0 1-15,0-1 0,0 0 0,0 21 16,0-21-16,0 1 0,0-1 0,0 0 16,0 0-16,0 0 0,0 0 15,0 1-15,0-1 0,21 0 16,0-21-16,1 0 15,-1 0-15,0 0 0,0 0 0,0 0 16,0 0-16,22 0 0,-22-21 16,0 21-16,21-21 0,-20-1 0,-1 1 15,21-21-15,-21 21 0,0-22 0,1 1 16,20 0-16,-21-1 0,0 1 0,0 0 16,1-1-16,20 1 0,-21 0 15,0-22-15,0 22 0,-21 0 0,22-22 16,-1 22-16,-21-1 0,0 1 0,0 0 15,0 21-15,0-22 0,0 22 16,0 0-16,-21 42 16,-1 0-16,1 0 15,21 22-15,-21-1 0,0 22 16,0-22-16,0 21 0,-1-20 0,22 20 16,0 1-16,-21-22 0,21 22 0,0-22 15,0 21-15,0-20 0,0-1 0,21 0 16,1 1-16,-1-22 0,0 21 15,21-21-15,-21 1 0,22-1 0,-22 0 16,21-21-16,-21 0 0,22 0 0,-22 0 16,0 0-16,0 0 0,0 0 15,1-21-15,-1 21 0,0-21 16,-21-22-16,0 22 0,21 0 0,-21-21 16,0-1-16,0 1 0</inkml:trace>
  <inkml:trace contextRef="#ctx0" brushRef="#br0" timeOffset="95877.65">17441 3810 0,'-21'0'0,"42"0"0,-21 0 31,21 0-31,1 0 0,-1 0 16,21-21-16,0 21 0,1 0 0,-1 0 0,0-21 15,1 21-15,-1 0 16,0-21-16,-20 21 0,20-22 0,-21 22 15,0 0-15,0 0 0,1 0 0,-44 0 32</inkml:trace>
  <inkml:trace contextRef="#ctx0" brushRef="#br0" timeOffset="96720.17">14055 5440 0,'0'-21'16,"0"0"-16,0-1 0,21 22 15,-21-21-15,0 0 0,21 0 16,-21 0-16,21 21 0,0-21 16,0 21-16,1 0 0,-1 0 15,0 0 1,0 21-16,-21 0 0,0 0 0,0 21 16,0 1-16,0-22 0,0 21 15,0 1-15,-21-1 0,0 0 0,-22 1 16,22-1-16,-21-21 0,0 21 15,-1-20-15,1-1 0,21 0 0,-22 0 16,22 0-16,-21 0 0,21-21 0,0 0 16,-1 0-16,1 0 15,21-21 17,21 21-17,1 0-15,-1 0 0,0 0 16,0 0-16,0 0 0,0 21 15,22-21-15,-22 0 0,0 22 0,0-22 16,22 0-16,-22 0 0,21 0 0,-21 0 16,0 0-16,22 0 0,-22 0 15,0 0-15,0 0 0,0 0 16,1 0-16,-1 0 16,-21-22-1,0 1 1,21 21-16,-21-21 0,21 0 0,0 21 15</inkml:trace>
  <inkml:trace contextRef="#ctx0" brushRef="#br0" timeOffset="97183.91">14732 5715 0,'0'0'16,"-42"-42"-1,42 21-15,-22 21 0,22-22 16,-21 1-16,21 0 0,0 0 0,0 0 15,0 0-15,0-1 0,0 1 0,0 0 16,21-21-16,1 21 0,-1-1 0,0 1 16,0 0-16,0 0 0,22 0 15,-22 0-15,21 21 0,-21 0 0,0 0 16,22 0-16,-22 0 0,-21 21 16,21 0-16,-21 21 0,0-21 0,0 22 15,-21-1-15,0 0 0,-22 22 16,22-22-16,-21 1 0,0-1 0,-1 0 15,1 22-15,21-43 0,-22 21 16,22 1-16,0-22 0,0 0 0,21 0 16,0 0-16,0 0 0,21-21 15,0 22-15,0-22 0,22 0 16,-22 0-16,0 0 0,21 0 0,1 0 16,-1-22-16,-21 22 0,22-21 0,-22 21 15,0-21-15,0 0 0,0 0 0,-21 0 16,0-1-16,0 1 0,0 0 15,0 0-15,-21 0 0,0 0 0,0-1 16,0 1-16,-1 0 0,1 21 0,0 0 16,0 0-16,0 0 0,0 0 15,42 0 17</inkml:trace>
  <inkml:trace contextRef="#ctx0" brushRef="#br0" timeOffset="97320.83">15282 5715 0,'21'21'15,"-21"-42"32</inkml:trace>
  <inkml:trace contextRef="#ctx0" brushRef="#br0" timeOffset="98647.72">15938 5376 0,'22'0'15,"-22"-21"1,0 0-16,21 0 0,-21 0 0,0 0 16,0-1-16,21 1 0,-21 0 0,21-21 15,0 21-15,-21-22 0,0 1 16,21 21-16,-21-22 0,22 1 16,-22 0-16,0 21 0,0-1 0,0 1 15,0 0-15,21 21 16,-21 21-16,0 0 0,0 22 15,0-1-15,0 22 0,0-22 0,0 21 16,0 1-16,0-22 0,0 22 0,0-1 16,0-20-16,0 20 0,0-21 15,0 1-15,0-1 0,-21 0 0,21-20 16,-22 20-16,1-21 0,21 0 0,-21 0 16,0 1-16,0-22 0,0 0 15,-1 0-15,1 0 0,0 0 16,0-22-16,0 22 15,21-21-15,0 0 0,0 0 0,-21 0 16,21 0-16,0-1 0,0 1 0,0 0 16,0 0-16,0 0 0,21 42 31,-21 0-31,0 0 16,21 0-16,0-21 0,0 22 0,0-1 15,1 0-15,-1-21 0,0 21 0,0-21 16,0 0-16,22 0 0,-22 0 15,21 0-15,-21 0 0,22 0 16,-1 0-16,0-21 0,-21 21 0,22-21 16,-1 0-16,-21 21 0,22-22 0,-22 1 15,0 0-15,0-21 0,0 21 16,-21-1-16,0 1 0,0-21 0,0 21 16,0 0-16,0-1 0,0 1 0,0 42 31,0 1-31,-21-1 0,21 0 15,0 21-15,0-21 0,-21 1 16,21 20-16,0-21 0,-21 0 0,21 22 16,0-22-16,0 0 0,-21 0 0,-1 0 15,22 0-15,-21-21 16,21-21 15,0 0-31,21 21 0,1-21 16,-1 0-16,0 0 0,0-22 0,0 22 15,0 0-15,22-21 0,-22 20 16,0-20-16,21 0 0,-20 21 0,-1-1 16,0-20-16,0 42 0,0-21 0,0 21 15,-21 21 1,0 0-16,0 0 0,0 1 16,0 20-16,0-21 0,0 0 0,0 22 15,0-22-15,0 21 0,0-21 16,0 0-16,0 1 0,0-1 0,0 0 15,0 0-15,22-21 0,-1 0 0,0 21 16,0-21-16,0 0 16,0 0-16,1 0 0,20-21 0,-21 0 15,0 0-15,0 21 0,22-21 0,-22-1 16,0-20-16,0 21 0,0 0 0,1-22 16,-1 1-16,-21 0 0,21 21 15,0-43-15,-21 22 0,21-1 0,-21-20 16,0-1-16,21 22 0,-21-21 0,22 20 15,-22-20-15,0 42 0,0-22 0,0 22 16,0 63 0,0-20-1,-22 20-15,1 21 0,21-20 0,-21 20 16,0-20-16,21 20 0,-21-21 0,0 22 16,21-22-16,-22 1 0,22-1 15,0 0-15,0 1 0,0-22 0,0 21 16,0-21-16,0 0 0,0 1 0,0-1 15,22-21-15,-1 0 0,0 0 16,0 0-16,0 0 16,0-21-16,1 21 0,-1-22 0,-21 1 15,21 0-15</inkml:trace>
  <inkml:trace contextRef="#ctx0" brushRef="#br0" timeOffset="98820.62">17272 5271 0,'0'0'0,"-21"0"0,0 0 16,42 0 15,0 0-31,0 0 16,0 0-16,22 0 0,-22 0 0,21-22 16,0 22-16,-20-21 0,20 21 15,-21 0-15</inkml:trace>
  <inkml:trace contextRef="#ctx0" brushRef="#br0" timeOffset="99896.65">17738 5419 0,'-64'21'16,"43"-21"-16,21-21 31,21 21-31,0-21 15,0-1-15,1 22 0,-1-21 16,0 21-16,0-21 0,0 21 0,0-21 16,-21 0-16,0 0 0,0-1 15,0 1-15,0 0 0,-21 21 16,0 0-16,0 0 16,0 21-16,0 0 0,-22 1 0,22-1 15,0 21-15,0-21 0,0 22 16,-1-22-16,22 21 0,0 0 0,0-20 15,0-1-15,0 21 0,0-21 0,22 0 16,-1 1-16,0-1 0,0-21 0,0 0 16,0 21-16,1-21 0,-1 0 15,21 0-15,-21 0 0,0 0 0,1-21 16,-1 0-16,0-1 0,0 22 16,21-21-16,-20-21 0,-1 21 0,0 0 15,0-1-15,0-20 0,0 21 0,1 0 16,-22 0-16,21-1 0,0 1 15,-21 0-15,0 42 16,0 0 0,0 1-16,0-1 0,0 0 15,0 0-15,0 0 0,0 0 16,0 1-16,0 20 0,0-21 0,0 0 16,0 0-16,21 1 15,0-22-15,-21 21 0,21-21 0,1 0 0,20 0 16,-21 0-16,0 0 0,22 0 15,-22 0-15,21 0 0,0-21 16,-20-1-16,20 1 0,-21 0 0,21 0 16,-20 0-16,-1 0 0,21-22 0,-21 22 15,0-21-15,1-1 0,-1 1 0,0-21 16,0 20-16,0-20 0,0-1 16,1 22-16,-1-22 0,-21 1 0,21 21 15,-21-1-15,0 1 0,0 21 0,0 0 16,0-1-16,-21 44 15,0-1-15,-1 21 16,1 0-16,0 1 0,0-1 0,0 0 16,-22 22-16,22-22 0,0 22 0,0-22 15,0 22-15,21-1 0,-21-21 0,-1 22 16,1-1-16,21 1 0,0-22 16,-21 22-16,21-1 0,-21-20 0,21 20 15,-21-21-15,21 22 0,0-22 0,0 1 16,0-1-16,0 0 0,-21 1 0,21-1 15,0-21-15,-22 21 0,22 1 0,0-1 16,0 0-16,0-20 0,0 20 0,0-21 16,0 0-16,0 0 0,22 1 15,-1-1-15,0-21 0,0 0 16,0 0-16,22 0 0,-22 0 0,21 0 16,-21 0-16,22-21 0,-1-1 0,-21 1 15,0 0-15,0-21 0,1 21 0,-1-22 16,-21 22-16,21-21 0,-21-1 0,0 1 15,0 0-15,0-1 0,0 1 16,-21-21-16,0 20 0,-22 1 0,22 0 16,-21 20-16,21-20 0,-22 21 0,22 0 15,-21 0-15,21-1 0,-22 1 0,22 0 16,0 21-16,21-21 0,0 0 31,21 21-15,0 0-16,22-21 0,-22 21 0,21-22 15,0 22-15,-20 0 0,20 0 0,0-21 16,1 21-16,-1-21 0,-21 21 16,21-21-16,1 0 0,-1 21 0,-21-21 15,22-1-15</inkml:trace>
  <inkml:trace contextRef="#ctx0" brushRef="#br0" timeOffset="100888.59">19367 5207 0,'0'0'0,"0"-21"0,0 0 16,-21 0-16,0-1 0,0 1 0,-21 21 15,20 0-15,1 0 0,-21 0 0,21 0 16,-22 21-16,22 1 0,0 20 16,-21-21-16,21 21 0,-1-20 15,1 20-15,0 0 0,0-21 0,21 22 16,0-22-16,0 21 0,0-21 0,0 1 16,0-1-16,0 0 0,0 0 0,0 0 15,21-21-15,0 0 0,0 0 16,1 0-16,-1 0 0,0 0 15,0 0-15,0 0 0,0-21 0,1 0 16,-1 0-16,0 0 0,0-1 0,0 1 16,-21 0-16,21 0 0,1-21 15,-1 20-15,-21 1 0,0 0 16,0 0-16,21 21 0,-21 21 16,0 0-1,0 0-15,0 1 0,0-1 0,0 0 16,0 0-16,0 0 0,0 0 15,0 1-15,0-1 0,0 0 0,21 0 16,-21 0-16,0 0 0,21-21 16,0 0-16,1 0 0,-1 0 15,0-21 1,0 0-16,0 0 16,0 0-16,1 0 0,-1-1 0,0 1 15,0-21-15,0 21 0,22-22 0,-22 22 16,0 0-16,21 0 0,-21 0 0,1 0 15,-1 21-15,0 0 0,0 0 16,0 0-16,-21 21 16,0 0-1,0 0-15,0 0 16,21-21 15,-21-21-15,22 21-16,-22-21 15,0 0-15,0 0 16,0-1-16,0 1 16,-22 21 15,1 0-31,0 21 16,-21 1-16,21-1 0,-1 0 0,1 0 15,0 0-15,-21 0 0,21 1 0,21-1 16,-22 21-16,22-21 0,0 0 0,0 1 15,0-1-15,0 0 0,0 0 16,0 0-16,22 0 0,-1-21 0,-21 22 16,21-22-16,21 0 0,-21 0 0,22 0 15,-22 0-15,21 0 0,1 0 0,-1 0 16,-21-22-16,21 22 0,1-21 16,-22 0-16,21 0 0,-21 0 15,1-22-15,20 22 0,-21 0 0,0-21 16,-21 21-16,21-22 0,1 22 0,-22 0 15,0 0-15,0 0 0,-22 21 16,1 0 0,0 21-16,21 0 0,-21 0 0,0 0 15,0 0-15,21 1 0,-22 20 0,22-21 16,0 0-16,0 22 0,0-22 0,0 0 16,0 0-16,0 0 15,22 0-15,-1 1 0,0-22 16,0 0-16,0 0 0,22 0 0,-22 0 15,21 0-15,0 0 0,-20 0 0,-1 0 16,21 0-16,-21-22 0,-21 1 16,21 21-16,-21-21 0</inkml:trace>
  <inkml:trace contextRef="#ctx0" brushRef="#br0" timeOffset="101796.85">14457 6689 0,'0'0'0,"-21"21"0,-22-21 15,22 0-15,0 0 16,0 0-16,21-21 31,0 0-15,0-1-16,21 1 16,0 21-16,0 0 0,0-21 15,1 21-15,-1 0 0,0 0 0,0 0 16,0 0-16,0 0 0,1 0 0,-1 21 15,0 0-15,-21 22 0,21-22 0,-21 21 16,0-21-16,0 22 0,0-1 16,0-21-16,0 22 0,-21-22 15,0 21-15,0-21 0,-1 0 0,-20 1 16,21-1-16,0 0 0,-22 0 0,22 0 16,0-21-16,0 0 0,0 0 0,0 0 15,-1 0-15,1 0 0,0 0 16,21-21-16,0 0 15,0 0-15,0 0 0,0-1 0,0 1 16,0 0-16,21 0 0,0 0 16,1 0-16,-22-1 0,21 22 0,0 0 15,0 0 1,0 22-16,-21-1 16,0 0-16,21 0 0,-21 0 0,22 0 15,-22 1-15,21 20 0,-21-21 0,0 0 16,0 0-16,0 22 0,21-22 0,-21 0 15,21-21-15,-21 21 0,0 0 0,21 1 16,0-22 0,1 0-16,-1 0 15,0-22-15,0 1 0,0 0 16,0 21-16,1-21 0</inkml:trace>
  <inkml:trace contextRef="#ctx0" brushRef="#br0" timeOffset="102245.11">15176 6837 0,'0'0'0,"0"-21"16,0 0-16,0-1 15,0 1-15,0 0 0,0 0 16,0 0-16,0 0 0,-21-1 0,0 22 16,0-21-16,0 21 0,0 0 15,-1 0-15,1 0 0,0 21 16,0 1-16,0-1 0,0 0 15,-1 21-15,22-21 0,-21 1 0,0-1 0,0 0 16,21 21-16,-21-21 0,21 1 16,0-1-16,0 0 15,21-21 1,0 0-16,0 0 0,0 0 16,1 0-16,-1 0 0,0 0 0,0-21 15,0 21-15,22 0 0,-43-21 0,21 21 16,0 0-16,0 0 0,0 0 15,-21 21-15,0 0 0,0 0 16,0 0-16,0 0 0,0 22 16,0-22-16,-21 21 0,0-21 15,0 1-15,21 20 0,-21-21 0,21 0 16,0 0-16,-22 1 0,22-1 0,-21 0 16,21-42 30,21 0-46,-21-1 16,22 1-16,-1 0 0</inkml:trace>
  <inkml:trace contextRef="#ctx0" brushRef="#br0" timeOffset="102409.31">15367 6943 0,'21'0'63,"0"0"-48,0 0-15</inkml:trace>
  <inkml:trace contextRef="#ctx0" brushRef="#br0" timeOffset="103564.36">16002 7197 0,'0'-21'16,"0"-1"-16,21 1 16,-21 0-16,21 0 0,0 0 15,-21 0-15,22-1 0,-1 1 16,0 0-16,0-21 0,0 21 0,0-22 15,1 1-15,-1 0 0,0-1 0,0 1 16,0-22-16,0 22 0,1-21 0,-1 20 16,-21 1-16,21 0 0,-21-1 15,0 22-15,0 0 0,-21 21 16,0 21 0,-1 0-16,1 22 0,0-1 0,0 0 15,21 1-15,-21-1 0,21 21 0,-21-20 16,21-1-16,0 22 0,0-22 0,0 0 15,0 1-15,0-1 0,0-21 16,0 21-16,0-20 0,0 20 0,0-21 16,0 0-16,21 0 0,0-21 0,-21 22 15,21-22-15,0 0 0,0 0 0,1 0 16,-1 0-16,0 0 0,21-22 16,-21 22-16,1-21 0,-1 0 15,0 0-15,0 21 0,0-21 16,0 0-16,1-1 0,-1 1 0,-21 0 15,21 0-15,0 0 0,0 0 0,-21-1 16,0 44 15,0-1-31,-21-21 0,21 21 0,-21 0 16,21 21-16,-21-20 0,21-1 16,0 0-16,0 0 0,0 0 0,0 0 15,0 1-15,0-1 16,21-21-16,0 0 0,0 0 15,0 0-15,1 0 0,-1 0 16,0 0-16,0 0 0,0-21 0,0-1 16,1 22-16,-22-21 0,0 0 0,21 0 15,-21 0-15,0 0 0,0-1 16,0 1-16,0 0 0,0 0 0,0 0 16,0 0-16,0-1 0,0 1 0,-21 21 15,-1 0-15,1 0 0,42 0 47,1 0-31,-1 0-16,21-21 0,-21 21 15,0 0-15,22-21 0,-22 0 0,21 21 16,1-21-16,-22 21 0,21 0 16,-21 0-16,22 0 0,-22 0 0,0 0 15,0 0-15,0 21 0,-21 0 16,0 0-16,0 0 0,0 0 15,0 22-15,0-22 0,0 0 0,0 0 16,0 0-16,-21 1 0,21-1 0,-21 0 16,0 0-16,21 0 0,0 0 0,-21 1 15,-1-1-15,1 0 0,0-21 47,21-21-31,0 0-16,0-1 0,0 1 15,21 0-15,0 0 0,1-21 0,-1 20 16,0-20-16,0 21 0,21-21 0,1-1 16,-22 22-16,21 0 0,1 0 15,-1 0-15,-21-1 0,21 22 0,-20 0 16,-1 0-16,0 0 0,0 22 0,0-1 16,-21 0-16,0 0 0,0 21 0,0-20 15,0-1-15,0 21 0,0-21 0,0 0 16,0 1-16,0 20 0,0-21 15,0 0-15,-21 0 0,21 1 16,-21-22-16,21 21 0,-21-21 16,21-21 15,21 21-15,0-22-16,0 1 0,0 0 15</inkml:trace>
  <inkml:trace contextRef="#ctx0" brushRef="#br0" timeOffset="104140.03">18415 6837 0,'0'0'0,"21"-21"0,-21 0 0,0-1 15,0 1 1,-21 0-16,0 21 0,0-21 0,-1 21 16,-20 0-16,21 0 0,-21 0 15,-1 0-15,1 0 0,0 21 0,-1 0 16,1 0-16,0 1 0,20-1 0,-20 0 15,21 0-15,0 21 0,0-20 16,-1-1-16,22 0 0,0 21 0,0-21 16,0 1-16,0-1 0,22 0 0,-1-21 15,0 21-15,21-21 0,-21 0 0,1 21 16,20-21-16,0 0 0,-21 0 0,22 0 16,-22 0-16,21-21 0,-21 21 15,22-21-15,-22 0 0,0 0 16,0 21-16,0-22 0,1-20 0,-1 21 15,0 0-15,0 0 0,-21-22 0,0 22 16,21-21-16,-21 21 0,0-1 0,21 1 16,-21 0-16,-21 42 31,0 0-31,0 1 0,0-1 0,21 21 16,-21-21-16,-1 22 0,22-22 0,-21 21 15,21 0-15,0-20 0,-21 20 0,21 0 16,-21-21-16,21 22 0,0-1 0,0 0 15,0 1-15,0-1 0,0-21 16,0 22-16,0-1 0,0 0 16,0-21-16,0 22 0,0-1 0,0-21 15,0 22-15,0-22 0,0 0 0,-21 0 16,0 0-16,-1 0 0,1 1 0,21-1 16,-21-21-16,0 0 0,0 21 0,0-21 15,-1 0-15,1 0 0,0 0 0,0 0 16,0 0-16,0 0 15,21-21 1</inkml:trace>
  <inkml:trace contextRef="#ctx0" brushRef="#br0" timeOffset="104992.6">14626 8192 0,'0'0'16,"-21"-22"-16,21 1 0,-21 21 15,21-21-15,0 0 0,0 0 16,0 0-16,0-1 15,0 1-15,0 0 16,21 21-16,0 0 0,0 21 16,0 0-16,-21 1 15,0-1-15,0 0 16,0 21-16,0-21 0,0 1 0,0-1 16,-21 0-16,0 21 0,0-21 0,0-21 15,0 22-15,-1-1 0,1 0 0,0-21 16,0 0-16,0 21 0,0-21 0,-1 0 15,22-21 1,0 0 0,22 0-16,-1 21 0,0-22 15,0 22-15,-21-21 0,21 21 0,0 0 16,1 0-16,-1 0 0,0 0 0,0 0 16,0 21-16,0 1 0,-21-1 15,0 0-15,0 0 0,0 0 16,0 22-16,0-22 0,0 0 0,-21 0 15,0 0-15,0 0 0,0 1 0,-22-22 16,22 21-16,0 0 0,-21-21 0,21 0 16,-1 0-16,1 0 0,0 0 15,0 0-15,0 0 16,21-21-16,0 0 16,0-1-16,0 1 0,0 0 15,0 0-15,0 0 16,21 21-16,0 0 0,0-21 15,0 21-15,1 0 0,-1-22 16</inkml:trace>
  <inkml:trace contextRef="#ctx0" brushRef="#br0" timeOffset="105368.39">15092 8192 0,'0'0'15,"0"21"-15,-21 0 16,21 21-16,-22-21 0,1 1 16,0-1-16,21 21 0,-21-21 0,21 0 15,-21 1-15,21 20 0,0-21 0,0 0 16,0 0-16,0 1 0,0-1 16,21-21-16,0 0 15,0 0-15,0 0 0,1 0 0,-1 0 16,0 0-16,0 0 0,0 0 0,0 0 15,1-21-15,-1-1 0,0 1 0,-21 0 16,0 0-16,0 0 0,0-22 0,0 22 16,0-21-16,0 21 0,0-22 0,-42 22 15,20-21-15,1 21 0,0 0 16,0 21-16,0 0 0,0 0 0,-1 0 16,1 0-16,21 21 0,0 0 15,-21 0-15,21 0 0,0 0 0,0 1 0,0-1 16,0 0-16,0 0 0,21-21 15,0 21-15,1-21 0,-1 0 0,0 21 16,0-21-16</inkml:trace>
  <inkml:trace contextRef="#ctx0" brushRef="#br0" timeOffset="105536.29">15579 8382 0,'0'0'0,"21"-21"0,-21-21 16,21 42 31,0 0-47,0 0 15,0 0-15,1 0 16</inkml:trace>
  <inkml:trace contextRef="#ctx0" brushRef="#br0" timeOffset="105756.7">16108 8022 0,'0'0'16,"0"-21"-1,-21 21-15,21 21 0,0 0 16,0 1-16,-22-1 0,22 21 16,0 0-16,0 1 0,-21-1 0,21 0 15,0 1-15,0-1 0,0 0 0,0-20 16,0 20-16,0 0 0,0-21 0,0 22 15,0-22-15,-21 0 0,21 0 16,0 0-16,-21-21 0</inkml:trace>
  <inkml:trace contextRef="#ctx0" brushRef="#br0" timeOffset="106148.57">16002 8234 0,'0'0'0,"0"-42"0,42-64 15,-42 85-15,0-1 16,21 1-16,1 21 0,-1 0 16,0 0-16,0 21 0,0 1 15,0 20-15,1-21 0,-1 21 0,0 1 16,0-1-16,0 0 0,0-20 0,1 20 16,-1 0-16,-21 1 0,21-1 0,0-21 15,0 21-15,-21-20 0,21-1 16,1 0-16,-22 0 0,0 0 0,21-21 15,-21-21 17,21 0-32,-21 0 0,0 0 15,0-1-15,0 1 0,0-21 0,21 21 16,0-22-16,-21 1 0,21 0 16,1-22-16,-22 1 0,21 20 0,0-20 15,-21-1-15,21 22 0,0 0 0,-21 21 16,21-22-16,-21 22 0,22 21 0,-1 0 15,0 0 1,-21 21-16,0 0 0,0 22 16,0-22-16,0 21 0,0 1 0,0-22 15,0 21-15</inkml:trace>
  <inkml:trace contextRef="#ctx0" brushRef="#br0" timeOffset="107665.39">16997 8573 0,'0'0'15,"21"0"-15,0 0 0,0 0 0,0 0 0,22 0 16,-22 0-16,0-22 0,0 22 16,0-21-16,-21 0 0,22 0 0,-22 0 15,21 0-15,-21-1 0,0-20 0,0 0 16,0 21-16,0-22 0,0 1 0,0 21 16,-21 0-16,-1-1 0,1 1 15,-21 21-15,21 21 0,0 1 16,-1-1-16,1 21 0,-21-21 15,21 22-15,0-1 0,-1 0 0,1-21 16,0 22-16,21-1 0,0-21 0,0 0 16,0 1-16,0-1 0,0 0 0,0 0 15,0 0-15,21-21 0,0 0 16,1 0-16,20 0 0,-21 0 16,0 0-16,0-21 0,1 21 0,-1-21 15,0 0-15,0 0 0,0 21 0,0-22 16,1 1-16,-22-21 0,21 21 0,0 0 15,-21-22-15,0 22 0,0-21 0,21 21 16,-21-1-16,0 1 0,0 0 0,0 42 31,0 0-31,0 1 0,0-1 16,0 0-16,0 0 0,0 21 0,0-20 16,0-1-16,0 21 0,0-21 0,0 0 15,0 1-15,0-1 0,0 0 0,21 0 16,22 0-16,-22-21 0,0 0 15,21 0-15,-21 0 0,22 0 0,-22 0 16,0 0-16,21 0 0,-20-21 16,-1 0-16,0 21 0,0-21 0,0 0 15,-21-1-15,21-20 0,1 21 0,-22-21 16,21-1-16,-21 1 0,21 0 16,0-22-16,-21 1 0,0-1 0,0 1 15,21 20-15,-21-20 0,21 20 16,-21 1-16,0 0 0,0 21 0,0-1 15,-21 44 1,0 20-16,21 0 0,-21 1 16,0-1-16,0 0 0,-1 22 0,1-22 15,21 22-15,-21-22 0,21 0 0,0 1 16,0-1-16,0-21 0,0 21 16,0-20-16,0 20 0,21-21 0,0 0 15,1-21-15,-1 21 0,0 1 16,21-22-16,-21 0 0,1 0 0,20 0 15,-21 0-15,0 0 0,0 0 0,1 0 16,-1-22-16,0 1 0,0 0 0,0 21 16,0-21-16,-21 0 0,22 0 15,-22-1-15,21 1 0,-21 0 0,0 0 16,0 42 15,0 0-31,0 0 0,-21 1 16,21-1-16,-22 0 0,22 0 15,-21 0-15,21 0 0,0 1 0,0-1 16,21-21 15,1 0-31,-1 0 16,0 0-16,0-21 0,0-1 16,0 1-16,1 0 0,-1 0 15,0 0-15,0 0 0,0-22 0,0 22 16,1 0-16,-1 0 0,0 0 15,-21-1-15,21 1 0,0 21 16,-21 21-16,0 1 16,0-1-16,0 0 0,0 0 0,0 0 15,0 0-15,0 1 0,0-1 0,0 0 16,0 0-16,0 0 0,0 0 0,0 1 16,0-1-1,21-21-15,1 0 0,-1 21 0,0-21 16,0 0-16,0 0 0,0 0 0,1 0 15,-1 0-15,0 0 0,0-21 0,0 0 16,0 21-16,1-22 0,-1 1 0,0 0 16,0 0-16,0 0 0,0-22 0,1 22 15,-22 0-15,21-21 0,0 21 16,-21-1-16,0 1 0,0 0 16,21 21-16,-21 21 31,0 0-31,0 1 0,0-1 0,0 0 15,0 0-15,0 0 0,0 0 16,0 1-16,0-1 0,0 0 16,21 0-16,0-21 0,1 0 15,20 21-15,0-21 0,-21 0 16,22 0-16,-1 0 0,0 0 0,1 0 16,-22 0-16,21-21 0,-21 21 0,22-21 15,-22 0-15,0 0 0,0-1 16,-21 1-16,21 0 0,-21-21 0,22-1 15,-22 22-15,0-21 0,0 21 16,0 0-16,0-1 0,0 1 0,-22 0 16,1 21-16,0 0 0,0 0 0,0 21 15,21 0-15,-21 1 0,-1-1 0,1 21 16,21-21-16,0 0 0,0 22 16,0-22-16,0 0 0,0 0 0,0 0 15,0 1-15,0-1 0,0 0 16,21-21-16,1 0 0,-1 0 0,-21 21 15,21-21-15,0 0 0,0 0 0,0 0 16,1 0-16,-22-21 0,21 0 16,-21 0-16,21-1 15,-21 1-15,21 0 0,-21 0 0,0 0 16,0-22-16</inkml:trace>
  <inkml:trace contextRef="#ctx0" brushRef="#br0" timeOffset="107848.28">19135 7811 0,'0'0'16,"-43"0"-16,22-22 0,0 22 0,-21 0 0,20 0 15,1 0-15,0 0 16,0 0 31,0 0-32,0 0-15</inkml:trace>
  <inkml:trace contextRef="#ctx0" brushRef="#br0" timeOffset="108052.49">17738 8086 0,'0'0'0,"-64"21"15,85-21 1,0 0-16,1 0 0,20 0 15,0 0-15,1-21 0,-1 21 16,0 0-16,1-21 0,-1-1 0,21 22 16,-20 0-16,-1 0 0,0 0 15,-20-21-15,20 21 0,-21 0 0,-42 21 32</inkml:trace>
  <inkml:trace contextRef="#ctx0" brushRef="#br0" timeOffset="108891.96">14224 9462 0,'-21'21'0,"21"-42"46,21 21-46,0-22 16,0 22-16,0 0 0,1 0 0,-1 0 16,0 0-16,0 0 0,0 0 0,0 0 15,1 0-15,-22 22 0,21-22 16,-21 21-16,0 0 0,0 0 0,0 0 16,-21 0-16,-1 1 0,1-1 15,0 0-15,0 0 0,0-21 0,0 21 16,-22 0-16,22-21 0,0 0 0,0 22 15,0-22-15,21-22 32,0 1-17,21 21-15,0-21 16,0 21-16,0 0 0,0 0 16,1 0-16,-1 0 0,0 21 15,0 0-15,0 1 0,-21 20 16,0-21-16,0 0 0,0 0 0,0 1 15,0-1-15,0 0 0,0 0 16,-21 0-16,0 0 0,0 1 0,0-1 16,-1-21-16,-20 21 0,21-21 0,-21 0 15,20 0-15,1 0 0,-21 0 0,21 0 16,0 0-16,-1 0 0,1 0 0,0 0 16,0-21-16,0 21 0,0-21 15,21-1-15,0 1 16,0 0-16,-22 21 0,22-21 15,0 0-15,0 0 16,22 21 0,-22-22-16,21 22 0,0 0 0,0-21 15</inkml:trace>
  <inkml:trace contextRef="#ctx0" brushRef="#br0" timeOffset="109152.81">14647 9462 0,'0'0'0,"21"0"0,-21-22 16,0 44-1,0-1 1,0 0-16,0 21 0,0-21 0,0 22 16,-21-1-16,21-21 0,-21 22 0,21-1 15,0 0-15,-21-21 0,0 22 0,0-22 16,21 21-16,0-21 0,-22 1 15,1-1-15,0 0 0,21 0 0,0 0 16,-21 0-16,0-21 0,21-21 31</inkml:trace>
  <inkml:trace contextRef="#ctx0" brushRef="#br0" timeOffset="109320.36">14817 9800 0,'0'0'0,"0"-21"16,21 0 47,0 21-48,0 0-15,0 0 0</inkml:trace>
  <inkml:trace contextRef="#ctx0" brushRef="#br0" timeOffset="109835.89">15282 9694 0,'0'0'0,"0"-21"0,-21-42 16,21 42-16,0-22 0,0 22 0,21 0 15,0 0-15,1 0 16,-1 21-16,0-22 0,0 22 0,0 0 16,0 0-16,22 0 0,-22 0 0,0 22 15,0-1-15,0 21 0,1-21 0,-1 22 16,0-1-16,-21-21 0,0 21 0,0 1 16,0-1-16,0-21 0,0 22 15,0-22-15,0 21 0,0-21 0,0 0 16,-21 1-16,0-22 0,21 21 0,-22-21 15,22 21-15,0-42 32,0 0-32,0-1 15,0 1-15,22 0 16,-1 0-16,0-21 0,0 20 0,0-20 16,0 21-16,1-21 0,20-1 0,-21 1 15,21 21-15,-20-22 0,20 22 0,-21 0 16,0 21-16,22 0 0,-22 21 15,-21 0-15,21 1 0,-21-1 0,0 21 16,0-21-16,0 22 0,0-22 16,0 21-16,0-21 0,-21 22 0,0-22 15,21 0-15,0 0 0,-22 0 0,22 0 16,-21 1-16,21-1 0,21-42 47</inkml:trace>
  <inkml:trace contextRef="#ctx0" brushRef="#br0" timeOffset="110796.58">16383 9779 0,'21'0'15,"0"0"1,0 0-16,1 0 0,-1-21 0,0 21 15,0 0-15,0-21 0,0 0 0,22 21 16,-22-22-16,0 1 16,0 0-16,0 0 15,-21 0-15,0 0 0,0-1 16,0 1-16,-21 0 0,0 21 16,0 0-16,0 0 0,0 0 0,-1 0 15,-20 0-15,21 21 0,0 22 0,-22-22 16,22 0-16,-21 21 0,21 1 15,0-22-15,-1 21 0,1-21 0,21 22 16,-21-22-16,21 0 0,0 0 0,0 0 16,0 0-16,21 1 0,0-1 15,1-21-15,-1 0 0,0 0 0,0 21 16,21-21-16,-20 0 0,-1 0 0,21 0 16,-21-21-16,22 21 0,-22-21 0,21-1 15,0 1-15,-20 0 0,-1 0 16,21 0-16,-21 0 0,22-22 0,-22 22 15,0-21-15,0 21 0,0-22 0,0 22 16,-21 0-16,22 0 0,-22 0 0,0 42 31,0 0-31,0 0 0,-22 0 16,22 22-16,-21-22 0,21 21 0,0-21 16,-21 0-16,21 22 0,0-22 15,-21 0-15,21 0 0,0 0 0,0 1 16,0-1-16,21-21 15,0 0-15,-21 21 0,21-21 0,1 0 16,-1 0-16,0 0 0,0 0 16,0 0-16,-21-21 0,21 0 0,1 21 15,-1-22-15,0 22 0,0-21 0,0 0 16,-21 0-16,21 0 0,1 0 0,-1-1 16,-21 1-16,21 21 0,-21-21 0,21 0 15,-21 42 1,0 0-1,0 0-15,0 1 16,0-1-16,-21 0 0,21 0 0,0 0 16,0 0-16,0 1 0,0-1 15,21-21-15,0 0 0,0 0 16,1 0-16,-1 0 0,21 0 0,0 0 16,-20 0-16,20 0 0,0 0 0,-21 0 15,22 0-15,-22 0 0,0-21 16,0-1-16,0 1 0,1 21 0,-1-21 15,-21-21-15,0 21 0,0-1 0,0-20 16,0 21-16,0-21 0,0 20 0,0-20 16,0 21-16,0-21 0,-21 20 0,21 1 15,-22 0-15,1 0 0,0 21 16,0 0-16,21-21 16,21 21-1,21 0 1,-20 0-16,-1 0 0,0 0 15,0 0-15,0 0 0,22 0 0,-22 0 16,0 0-16,0 0 0,-21-21 0,21 21 16,0 0-16,-42 0 31,0 0-31,0 0 0,-21 0 16</inkml:trace>
  <inkml:trace contextRef="#ctx0" brushRef="#br0" timeOffset="111604.52">14330 10922 0,'0'0'0,"0"-21"16,0 0-16,0 0 0,0-1 15,0 1-15,21 21 0,0-21 16,0 0-16,0 21 15,1-21-15,-1 21 0,0 0 0,0 0 16,0 21-16,0 0 0,1 0 0,-22 0 16,0 1-16,0 20 0,0-21 0,0 21 15,0-20-15,0 20 0,0-21 0,-22 0 16,1 22-16,0-22 16,-21 0-16,21 0 0,-1 0 0,-20 0 0,21-21 15,-21 22-15,20-22 0,1 0 16,0 0-16,0 0 0,21-22 31,0 1-31,21 0 16,0 0-16,0 21 0,22-21 0,-22 21 15,0-21-15,21 21 0,-20 0 0,20 0 16,-21 21-16,0 0 0,22-21 0,-22 21 16,0 0-16,0 22 0,-21-22 0,0 0 15,0 0-15,0 0 0,0 22 16,0-22-16,-21 0 0,-21 0 0,20 0 15,1-21-15,-21 21 0,0 1 0,-1-1 16,22-21-16,-21 0 0,-1 21 16,22-21-16,-21 0 0,21 0 0,0 0 15,-1 0-15,1 0 0,0 0 16,0-21-16,0 21 0,0-21 0,21-1 16,0 1-16,-22 21 0,22-21 15,-21 0-15,21 0 0,0 0 16,0-1-16,21 22 15,1-21-15,-1 21 0</inkml:trace>
  <inkml:trace contextRef="#ctx0" brushRef="#br0" timeOffset="112100.23">14817 11028 0,'0'-21'0,"0"42"0,0-63 15,0 20-15,0 1 16,0 0-16,21 21 16,-21-21-16,21 21 0,0 0 15,0 0-15,0 0 0,1 21 16,-1 0-16,0 0 16,0 22-16,-21-22 0,0 21 0,21 1 0,-21-1 15,0 21-15,0-20 0,0-1 16,-21-21-16,0 22 0,0-1 15,0-21-15,-22 0 0,22 0 0,-21 22 16,21-43-16,-22 21 0,22 0 0,0-21 16,-21 0-16,20 0 0,1 0 0,0 0 15,0 0-15,21-21 16,0 0-16,0 0 16,0-1-16,0 1 0,0 0 0,0 0 15,21-21-15,0 20 0,-21 1 0,21 21 16,1-21-16,-1 21 0,0 0 15,0 0-15,0 21 0,0 0 16,-21 1-16,22-1 0,-1 0 16,-21 0-16,21 0 0,-21 0 0,0 1 15,0-1-15,0 0 0,0 0 0,0 0 16,0 0-16,21-21 0,-21 22 16,21-22 15,0-22-31,1 22 15,-22-21-15</inkml:trace>
  <inkml:trace contextRef="#ctx0" brushRef="#br0" timeOffset="112261.14">15282 11261 0,'0'0'0,"0"-21"16,0-1-16,0 1 15,21 21 32,1 0-47,-1 0 0,0 0 16,0-21-16,21 21 0</inkml:trace>
  <inkml:trace contextRef="#ctx0" brushRef="#br0" timeOffset="112520.99">15917 10689 0,'0'0'0,"-21"0"0,0 21 15,0 1-15,0-1 0,21 21 0,0-21 16,0 22-16,0 20 0,0-21 0,0 1 16,0 20-16,0 1 0,0-22 0,0 22 15,0-22-15,0 0 0,0 1 0,0-1 16,0 0-16,0-21 0,0 22 0,0-22 15,0 0-15,0 0 16,0 0-16,0-42 31</inkml:trace>
  <inkml:trace contextRef="#ctx0" brushRef="#br0" timeOffset="112812.78">15684 10922 0,'0'0'0,"0"-63"0,-21-64 16,21 84-16,0 1 0,0 0 16,21 20-16,1-20 0,-1 21 0,0 0 15,21 0-15,1 21 0,-22 0 16,42 0-16,-20 0 0,-1 0 0,0 0 16,1 42-16,-1-21 0,0 21 15,-21 1-15,1-1 0,-1 0 0,-21 1 16,0-1-16,-21 0 0,-1-20 0,1 20 15,-21 0-15,0-21 0,-1 1 0,1 20 16,0-21-16,-22 0 0,22 0 0,-1 1 16,1-1-16,21-21 0,0 21 0,0-21 15,21 21 1,21-21 0,0 0-16,0 0 0,0 0 0</inkml:trace>
  <inkml:trace contextRef="#ctx0" brushRef="#br0" timeOffset="113276.75">16468 11240 0,'0'0'0,"42"-22"0,-21 22 16,0-21-16,0 0 0,-21 0 0,0 0 16,0 0-16,0-1 0,0 1 0,0 0 15,0 0-15,0 0 0,-21 21 31,0 21-31,0 0 0,0 0 16,0 0-16,-22 22 0,22-22 16,0 21-16,0 1 0,-22-1 0,22-21 15,0 21-15,0 1 0,0-22 0,21 0 16,0 0-16,0 0 0,0 1 0,21-22 31,0 0-31,0 0 0,0 0 16,1-22-16,20 1 0,-21 0 0,0 0 15,0 0-15,22 0 0,-22-1 0,0-20 16,0 21-16,0-21 0,1-1 0,-22 22 16,21-21-16,-21 21 0,21-1 0,-21 1 15,0 0-15,0 42 32,0 0-32,0 1 0,0-1 0,-21 21 15,21-21-15,0 0 0,-21 22 0,21-22 16,0 0-16,0 21 0,0-20 0,0-1 15,0 0-15,0 0 0,21 0 16,0-21-16,0 0 0,0 0 0,0 0 16,1 0-16,-1 0 0,21 0 15,-21 0-15,0-21 0</inkml:trace>
  <inkml:trace contextRef="#ctx0" brushRef="#br0" timeOffset="114831.38">17208 10922 0,'0'0'0,"0"-21"0,-21 21 32,0 0-32,0 0 0,0 21 0,0 0 15,21 0-15,-22 1 0,1-1 0,0 21 16,0 0-16,21-20 0,0 20 0,0 0 16,-21-21-16,21 22 0,0-22 0,0 21 15,0-21-15,0 1 0,21-1 0,0 0 16,0-21-16,0 21 0,1-21 15,-1 0-15,0 0 0,21 0 16,-21 0-16,22 0 0,-22-21 0,21 0 16,-21 21-16,1-21 0,20-22 0,-21 22 15,0 0-15,0-21 0,1-1 0,-1 1 16,0 0-16,0-1 0,-21-20 0,21 20 16,0-20-16,-21 21 0,0-22 15,0 22-15,22-22 0,-22 22 0,21 0 16,-21-1-16,0 1 0,0 21 0,0 42 31,-21 0-31,-1 21 0,1 1 16,21-1-16,-21 0 0,0 1 0,0-1 15,21 0-15,-21 1 0,-1-1 16,22 0-16,-21-20 0,21 20 0,0-21 16,0 21-16,0-20 0,0-1 0,-21-21 15,21 21-15,21-21 31,-21-21-31,21 21 0,1-21 16,-1-1-16,-21 1 0,21 0 0,0 0 16,0 0-16,0 21 0,22-21 0,-22-1 15,0 22-15,0 0 0,0 0 0,1 0 16,-22 22 0,0-1-1,0 0 1,-22-21-16,1 21 0,0-21 15,21 21-15,-21-21 0,0 0 0,0 0 16,-1 0-16,1 0 0,0 21 16,0 1-16,0-1 15,21 0-15,0 0 16,0 0-16,0 0 16,0 1-16,0-1 0,21-21 15,0 21-15,0-21 0,0 0 0,1 0 16,20 0-16,-21 0 0,0 0 0,22 0 15,-1 0-15,0 0 0,1 0 16,-1 0-16,0 0 0,1-21 16,-1 21-16,-21-21 0,21-1 0,-20 1 15,20 0-15,-21 0 0,0 0 0,0-22 16,1 22-16,-1 0 0,0-21 0,0 21 16,-21-1-16,21 1 0,-21 0 0,0 0 15,-21 21 1,0 0-16,-21 0 15,20 21-15,1-21 0,0 21 0,0 0 16,0-21-16,0 22 0,-1-1 0,1 0 16,21 0-16,-21 0 0,21 0 0,-21 1 15,21-1-15,0 0 0,0 0 16,0 0-16,0 0 16,21-21-16,0 0 15,0 0-15,1 0 0,-1-21 16,0 21-16,0-21 0,0 21 15,0-21-15,1 0 0,-1 0 0,0-1 16,0 22-16,-21-21 0,21 0 0,0 0 16,-21 0-16,0 0 0,22 21 15,-22-22-15,0 44 32,0-1-32,-22 0 15,22 0-15,0 0 0,0 0 16,0 1-16,0-1 0,0 0 15,0 0-15,0 0 16,22 0-16,-1-21 0,0 0 0,21 0 16,1 22-16,20-22 0,-21 0 0,1 0 15,20 0-15,-20 0 0,-22 0 0,21 0 16,0-22-16,-20 22 0,-1-21 0,0 0 16,0 0-16,0 0 0,0 0 15,-21-22-15,0 22 0,0 0 0,0-21 16,0 20-16,0 1 0,0 0 0,0 0 15,-21 21-15,0 0 0,0 0 0,0 0 16,0 0-16,-1 0 0,-20 0 16,21 21-16,0-21 0,-22 21 15,22 0-15,0 1 0,0-1 0,0 0 16,21 0-16,0 0 0,0 0 16,21-21-16,0 0 15,0 0-15,0 0 0,1 0 0,-1 0 16,0 0-16,0 0 0,0 0 15,0 0-15,1 0 0,-1 0 16,-21 22 0,0-1-16,0 21 0,0-21 15,0 0-15,0 22 0,-21-1 0,-1 0 16,22-20-16,-21 20 0,0 0 16,21 1-16,0-22 0,0 21 15,-21 0-15,21-20 0,-21-1 0,21 21 16,0-21-16,-21 0 0,21 1 0,0-1 15,0 0-15,0 0 0,0 0 0,0 0 16,0 1-16,0-1 0,-22-21 16,22-21 15,0-1-15,0 1-16,22 21 0,-1-21 0,-21 0 15,21-21-15,0 20 0,0 1 16</inkml:trace>
  <inkml:trace contextRef="#ctx0" brushRef="#br0" timeOffset="115164.19">19156 11049 0,'0'-21'16,"21"21"-16,0-21 15,0 21-15,0-21 0,1-1 16,-1 22-16,21-21 0,-21 21 15,0-21-15,22 0 0,-22 0 0,0 21 16,0-21-16,0-1 0,1 1 16,-22 0-16,21 0 0,-21 0 15,-21 21-15,-1 0 0,1 0 16,0 0-16,-21 21 0,21-21 0,-22 21 16,1 21-16,21-20 0,0-1 0,-1 21 15,1-21-15,21 22 0,0-22 16,0 21-16,0-21 0,0 0 0,0 1 15,0-1-15,0 0 0,21 0 0,1 0 16,-1-21-16,0 0 0,0 0 0,0 0 16,0 0-16,1 0 0,-1 0 15,0 0-15,0 0 0,-21-21 16,0 0-16,21 21 0</inkml:trace>
  <inkml:trace contextRef="#ctx0" brushRef="#br0" timeOffset="115988.44">13970 12298 0,'42'-42'15,"-42"20"-15,0 1 0,21 0 0,1 21 0,-22-21 16,21 0-16,0 21 0,0 0 16,0 0-16,0 0 15,-21 21-15,22 0 0,-22 0 16,0 0-16,0 1 0,0-1 16,-22 0-16,1 21 0,0-21 0,0 1 15,-21-1-15,20 0 0,1 0 16,0 0-16,0-21 0,0 21 0,0-21 15,-1 0-15,22-21 32,22 21-32,-1-21 15,0 21-15,0 0 16,0 0-16,22 0 0,-22 0 0,0 0 16,21 21-16,-21 0 0,1 1 0,20-1 15,-21 0-15,0 0 0,0 0 0,-21 0 16,0 1-16,0 20 15,0-21-15,0 0 0,-21 0 0,0 1 16,0 20-16,-21-21 0,20-21 0,-20 21 16,0 0-16,-1 1 0,22-22 0,-21 0 15,21 0-15,-22 0 0,22 0 16,0 0-16,0 0 0,21-22 16,-21 22-16,21-21 0,0 0 0,0 0 15,0 0-15,0 0 16,21-1-16,0 1 0,0 21 0,0-21 15,1 0-15,-1 0 16,21 0-16</inkml:trace>
  <inkml:trace contextRef="#ctx0" brushRef="#br0" timeOffset="116504.14">14541 12340 0,'0'0'0,"0"-21"0,43 0 15,-22 0-15,-21 0 0,21 21 16,0 0-16,0-22 0,1 22 0,-1 0 16,0 0-16,21 0 0,-21 0 15,1 0-15,20 22 0,-21-1 16,0 0-16,0 0 0,-21 0 0,0 0 0,0 1 16,0-1-16,0 0 0,0 0 15,-21 0-15,0 0 0,-21 1 0,21-1 16,-1 0-16,-20-21 0,0 21 15,21-21-15,-22 0 0,22 21 0,0-21 16,0 0-16,0 0 0,-1 0 16,22-21-16,22 0 15,-1 21-15,21 0 16,-21 0-16,0 0 0,1 0 16,20 0-16,-21 0 0,21 0 15,-20 0-15,-1 0 0,0 21 0,0-21 16,0 21-16,0-21 0,1 21 0,-22 1 15,0-1-15,0 0 0,0 0 0,0 0 16,-22 0-16,1 1 0,-21-22 16,21 21-16,0 0 0,-22 0 0,1-21 15,21 21-15,-22-21 0,1 0 0,21 21 16,0-21-16,-22 0 0,22 0 0,0 0 16,0 0-16,0 0 15,21-21 1,0 0-1,21 21 1,0-21-16,0 21 0,0-21 0,1 21 16,-1-21-16</inkml:trace>
  <inkml:trace contextRef="#ctx0" brushRef="#br0" timeOffset="116705.03">15346 12573 0,'0'0'0,"-21"0"63,42 0-16</inkml:trace>
  <inkml:trace contextRef="#ctx0" brushRef="#br0" timeOffset="116992.87">15981 12044 0,'0'0'0,"0"-21"0,21 0 16,-21-1-16,0 44 15,0-1-15,0 21 16,0 0-16,0 1 0,0-1 16,-21 0-16,21 1 0,0 20 0,0-20 15,-21-1-15,21 0 0,-22 1 0,22-1 16,-21-21-16,21 21 0,0-20 0,0 20 16,0-21-16,0 0 0,0 0 0,0 1 15,0-1-15,-21-21 16,21-21-1,0-1-15,0 1 16</inkml:trace>
  <inkml:trace contextRef="#ctx0" brushRef="#br0" timeOffset="117272.72">15875 12298 0,'0'0'0,"0"-42"0,0-85 15,0 84-15,0 1 0,21 21 16,0-22-16,22 22 0,-22-21 0,21 21 15,0 0-15,1 21 0,-1-22 0,0 22 16,22 0-16,-22 0 0,1 22 16,-22-1-16,21 0 0,-21 21 0,0 1 15,-21-22-15,0 21 0,0 0 16,-21 1-16,0-22 0,0 21 0,-21-21 16,20 1-16,-20-1 0,0 21 0,-1-42 15,1 21-15,0 0 0,21 1 16,-22-22-16,22 21 0,0-21 0,0 0 15,0 0-15,21 21 0,21-21 32,0 0-32,0 0 0,0 0 15,0 0-15</inkml:trace>
  <inkml:trace contextRef="#ctx0" brushRef="#br0" timeOffset="117815.88">16383 12700 0,'0'0'0,"21"0"16,0 0-16,0 0 16,1 0-16,-1-21 0,0 0 0,0 21 15,0-21-15,22-1 0,-22 1 0,21 0 16,-21 0-16,0 0 0,22 0 16,-22-22-16,0 22 0,0-21 0,0 21 15,-21-22-15,0 22 0,0 0 0,0 0 16,-21 21-16,0 0 15,0 0-15,0 21 0,0-21 16,-1 21-16,1 0 0,0 22 16,0-22-16,21 0 0,0 0 0,0 0 15,0 0-15,0 1 0,0-1 16,21 0-16,0 0 0,0-21 16,1 0-16,-1 21 0,0-21 15,0 0-15,0 0 0,0 0 16,1 0-16,-1 0 15,0 0-15,-21-21 16,21 21-16,-21-21 0,21 0 0,0 0 16,-21-1-16,22 1 0,-1 0 0,-21-21 15,21 21-15,-21-1 16,21 1-16,-21 0 0,0 0 0,0 42 31,0 0-31,0 0 0,0 1 16,0-1-16,0 0 0,-21 0 0,21 0 15,0 0-15,-21 1 0,21-1 16,0 0-16,0 0 0,0 0 16,0-42 31,0 0-32</inkml:trace>
  <inkml:trace contextRef="#ctx0" brushRef="#br0" timeOffset="117988.29">17124 12150 0,'0'0'0,"-21"0"0,-1 0 16,22-21-16,-21 21 0,42 0 62,1 0-62,-1 0 16</inkml:trace>
  <inkml:trace contextRef="#ctx0" brushRef="#br0" timeOffset="118396.17">17526 12256 0,'-21'0'15,"21"21"1,0 0 0,0 0-16,0 0 0,0 0 15,0 1-15,0-1 0,0 0 16,0 21-16,0-21 0,0 1 0,0-1 16,0 0-16,0 0 0,0 0 15,0 0-15,21-21 31,0 0-31,0-21 0,0 0 16,1 0-16,-1 0 16,0 0-16,0-1 0,0 1 15,0-21-15,-21 21 0,22-22 0,-1 22 16,0 0-16,0-21 0,0 21 0,0-1 16,-21 1-16,0 0 0,0 0 15,22 21-15,-22 21 31,0 0-31,0 0 16,0 1-16,0-1 0,0 0 16,0 0-16,0 0 0,0 0 15</inkml:trace>
  <inkml:trace contextRef="#ctx0" brushRef="#br0" timeOffset="119312.65">18351 12361 0,'0'0'0,"0"-21"0,0 0 16,22 21-16,-22-21 0,0 0 16,0 0-16,0-1 0,-22 22 15,1-21-15,0 21 0,0 0 16,0 21-16,0 1 0,-22-22 0,22 21 16,0 21-16,0-21 0,0 0 0,21 1 15,-22 20-15,1-21 0,0 0 16,21 22-16,-21-22 0,21 0 0,0 0 15,0 0-15,0 0 0,21-21 16,0 0-16,0 0 16,1 0-16,-1 0 0,0 0 0,0 0 15,0 0-15,0-21 0,1 0 16,-1 21-16,-21-21 0,21 21 16,0-21-16,-21 0 0,0-1 0,21 1 15,0 0-15,-21 0 0,22-21 0,-22 20 16,0 1-16,0 0 0,0 42 31,0 0-31,0 1 16,0-1-16,-22 0 0,22 0 0,0 0 15,0 0-15,0 1 0,0-1 16,0 0-16,0 0 0,22-21 16,-1 0-16,0 21 0,0-21 0,0 0 15,22 0-15,-22 0 0,21 0 16,-21 0-16,0 0 0,22 0 15,-22 0-15,0-21 0,0 0 0,0 0 16,1 21-16,-1-21 0,0-22 0,0 22 16,0-21-16,0 21 0,1-22 0,-1-20 15,-21 20-15,0-20 0,21 21 0,0-22 16,-21 1-16,0 20 0,0 1 16,0 0-16,0-1 0,0 22 0,0 0 15,-21 63 1,0-21-16,0 22 15,21-22-15,-22 21 0,1 22 16,0-22-16,21 0 0,0 1 16,-21-1-16,21 0 0,0 1 0,0-22 15,0 21-15,0-21 0,0 22 0,21-22 16,-21 0-16,21 0 0,0-21 0,1 21 16,20 1-16,-21-22 0,21 0 0,1 0 15,-1 0-15,-21 0 0,22 0 16,-22 0-16,21 0 0,-21 0 0,0-22 15,22 1-15,-22 21 0,-21-21 0,21 0 16,0 0-16,-21 0 0,21-1 0,-21-20 16,0 21-16,0 0 0,0 0 0,-21 21 31,0 0-31,0 0 0,0 21 16,0 0-16,21 0 0,-22 0 0,22 0 15,-21 1-15,21-1 0,0 0 0,0 0 16,0 0-16,0 0 0,0 1 0,0-1 15,21-21-15,1 21 16,-1-21-16,0 0 0,0 0 16,0 0-16,0 0 0,1 0 0,-1 0 15,21 0-15,-21-21 0,22 21 0,-22-21 16,0 21-16,21-22 0,-21 22 0,1-21 16,-1 0-16,0 0 0,-21 0 0</inkml:trace>
  <inkml:trace contextRef="#ctx0" brushRef="#br0" timeOffset="119536.52">18796 12065 0,'0'0'0,"-42"0"16,20 0-16,65-21 16,-22 21-1,0 0-15,21 0 0,1 0 16,-1-21-16,0 21 0,22 0 0,-22 0 15,1-21-15,-1 21 0,21 0 0,-20 0 16,-1 0-16,-21 0 0,22 0 16,-22 0-16,0 0 0,-42 21 31,-22-21-31</inkml:trace>
  <inkml:trace contextRef="#ctx0" brushRef="#br0" timeOffset="120288.09">13991 13399 0,'-21'0'0,"0"0"16,0 0-16,-1 0 0,1 0 0,21-22 15,-21 22-15,21-21 16,21 21 0,0 0-1,22 0-15,-22 0 0,21 0 0,-21 21 16,22-21-16,-22 22 0,21-1 15,-21 21-15,1-21 0,-1 0 0,-21 1 16,0 20-16,0-21 0,-21 0 0,-1 0 16,1 1-16,-21-1 0,21 0 15,0 0-15,-22 0 0,1-21 0,21 0 16,0 21-16,-1-21 0,1 0 0,0 0 16,0 0-16,21-21 15,0 0-15,0 0 16,21 21-16,0 0 0,0 0 15,1 0-15,-1 0 0,0 0 16,0 0-16,0 21 0,0 0 0,1 0 16,-1 1-16,0-1 0,-21 0 15,0 21-15,0-21 0,0 1 0,0-1 16,0 0-16,-21 0 0,0 0 0,-22-21 16,22 21-16,-21 1 0,21-1 15,-22-21-15,22 21 0,-21-21 0,21 0 16,-1 0-16,1 0 0,0 0 0,0 0 15,21-21 1,-21 21-16,21-21 0,0-1 16,0 1-16,0 0 0,0 0 15,0 0-15,21 0 0,0-1 0,0 1 16</inkml:trace>
  <inkml:trace contextRef="#ctx0" brushRef="#br0" timeOffset="120720.07">14478 13399 0,'0'0'16,"21"0"-16,21 0 0,-20 0 0,-1 0 16,0 21-16,0 0 0,-21 0 0,0 0 15,0 22-15,0-22 0,0 21 0,0-21 16,-21 22-16,0-22 0,0 21 0,-22-21 16,22 0-16,0 1 0,-21-1 15,20 0-15,-20 0 0,21 0 0,0 0 16,0-21-16,-22 22 0,22-22 15,0 0-15,42 0 32,0 0-17,0-22-15,1 1 0,20 21 0,-21-21 16,21 21-16,-20-21 0,20 21 0,-21-21 16,21 0-16,-20 21 0,-1-22 0,0 22 15,0-21-15,-21 42 16,0 1-1,0-1-15,-21 0 0,0 21 0,0-21 16,-1 1-16,22 20 0,-21-21 0,0 0 16,0 0-16,0 1 0,21-1 15,0 0-15,0 0 0,-21 0 16,21 0-16,21-21 47,-21-21-47,21 21 0,0-21 15</inkml:trace>
  <inkml:trace contextRef="#ctx0" brushRef="#br0" timeOffset="120867.9">14901 13801 0,'0'0'0,"21"0"62,1 0-62,-1 0 16,0 0-16,21 0 0</inkml:trace>
  <inkml:trace contextRef="#ctx0" brushRef="#br0" timeOffset="121136.75">16108 13335 0,'0'0'0,"0"-21"0,0 0 15,0 0-15,0 42 32,-21 0-32,21 0 0,0 21 15,-22 1-15,22-1 0,-21 0 0,21 1 16,0 20-16,0-20 0,-21 20 0,21-21 16,-21 1-16,21-1 0,0 0 0,0 1 15,-21-1-15,0-21 0,-1 0 16,22 22-16,0-22 0,-21 0 0,21 0 15,-21-21-15,21 21 0,0-42 32,21 0-32</inkml:trace>
  <inkml:trace contextRef="#ctx0" brushRef="#br0" timeOffset="121412.59">15938 13780 0,'0'0'0,"0"-43"0,0 1 15,0 0-15,0-1 0,0 1 0,0 0 16,0-1-16,22 1 0,-1 21 15,0-22-15,0 22 0,0 0 0,0 0 16,1 21-16,20-21 0,0 21 0,-21 0 16,22 0-16,-1 0 0,-21 21 0,22 0 15,-22 0-15,0 22 0,-21-22 16,0 21-16,0 0 0,0 1 0,0-1 16,-21 0-16,-22 1 0,22-1 0,-21-21 15,0 22-15,-1-22 0,1 0 16,0 0-16,20 0 0,1 0 0,-21-21 15,42 22-15,21-22 32,0 0-32,22 0 0,-22-22 15,0 22-15,21-21 0,-21 0 0,22 21 16,-22-21-16</inkml:trace>
  <inkml:trace contextRef="#ctx0" brushRef="#br0" timeOffset="122188.5">16404 13780 0,'21'-22'0,"-84"44"0,105-22 0,0-22 16,-42 44-16,0-1 15,0 0-15,0 0 0,0 0 16,0 0-16,0 1 0,0-1 16,0 0-16,0 0 0,0 0 15,0 0-15,0 1 16,22-22-16,-1 0 16,0 0-16,0 0 0,0 0 15,22-22-15,-22 22 0,0-21 0,21 0 16,-21 0-16,1 0 0,-1 0 0,0-1 15,0 1-15,0 0 0,-21 0 0,21 0 16,-21 0-16,0 42 31,0 0-31,0 0 16,0 0-16,0 0 0,0 1 0,0-1 16,0 0-16,0 0 0,0 0 15,0 0-15,22 1 16,-1-22-16,0 0 0,0 0 15,0 0-15,0 0 0,22 0 0,-22-22 16,0 22-16,21-21 0,-20 0 0,-1 21 16,0-21-16,0 0 0,0-22 15,0 22-15,1 0 0,-22-21 0,21-1 16,0 1-16,-21 0 0,0-1 0,21-20 16,0 21-16,-21-1 0,21 1 0,-21 0 15,0 20-15,0 1 0,0 0 16,0 42-1,0 0-15,0 1 0,-21-1 16,21 21-16,-21 0 0,0 1 0,21-22 16,0 21-16,-21 1 0,0-1 0,21-21 15,-22 21-15,22-20 0,0-1 16,0 0-16,-21 0 0,21 0 0,-21-21 16,21 21-16,-21-21 0,21-21 31,0 0-16,21 21-15,0-21 0,22 0 16,-22 0-16,0-1 0,0 1 16,0 21-16,22-21 0,-22 21 0,0 0 15,0 0-15,0 0 0,0 0 0,1 21 16,-22 0 0,0 1-16,0-1 0,0 0 0,0 0 15,0 0-15,0 0 0,0 1 16,-22-1-16,1 0 0,0-21 0,0 21 15,0-21-15,0 0 0,-1 21 0,1-21 16,0 0-16,0 0 0,0 0 16,0 0-16,-1 0 0,1 0 0,0 0 15,21-21 1,21 0 0,0 0-16,1 0 0,20-1 0,-21 1 15</inkml:trace>
  <inkml:trace contextRef="#ctx0" brushRef="#br0" timeOffset="122960.18">17992 13314 0,'0'0'0,"21"-21"0,-21 0 0,0 42 31,-21 0-31,-1 0 0,22 21 16,-21-20-16,0 20 0,0 0 0,0-21 15,21 22-15,0-1 0,-21 0 16,21 1-16,0-1 0,0 0 0,0-20 15,0 20-15,0-21 0,0 0 0,21 0 16,0 1-16,0-1 0,0-21 16,0 0-16,1 0 0,20 0 15,-21 0-15,0 0 0,0 0 0,1 0 16,-1-21-16,0-1 0,0 1 0,0 0 16,0 0-16,1 0 0,-1-22 15,0 22-15,-21 0 0,21 0 0,-21 0 16,21 0-16,-21 42 15,0 0 1,0 0-16,0 0 0,0 0 0,0 1 16,0-1-1,0 0-15,0 0 0,0 0 16,21-21-16,1 0 0,-1 21 0,21-21 16,-21 0-16,22 0 0,-1 0 0,0 0 15,-21 0-15,22 0 0,-22 0 16,0-21-16,0 0 0,0 21 0,1-21 15,-22 0-15,21-22 0,0 22 0,0 0 16,0-21-16,-21 21 0,21-22 0,1 22 16,-1 0-16,0 0 0,0 21 15,-21-21-15,21 21 16,0 21 0,1 0-1,-1-21 16,0-21-15,-21 0-16,0-1 0,0 1 16,0 0-1,-21 21 1,0 0 0,-1 21-16,1 0 0,0 1 15,0-1-15,0 0 0,0 21 0,-1-21 16,22 1-16,0 20 0,-21-21 0,21 0 15,0 22-15,0-22 0,0 0 16,0 0-16,0 0 0,21-21 16,1 21-16,-1-21 0,0 0 15,0 0-15,0 0 0,0 0 16,1 0-16,-1 0 0,0 0 0,0-21 16,0 0-16,0 0 0,1 0 15,-1 21-15,-21-21 0,0-1 0,21 1 16</inkml:trace>
  <inkml:trace contextRef="#ctx0" brushRef="#br0" timeOffset="123132.08">18902 13250 0,'0'0'15,"-21"0"-15,21-21 0,-22 21 0,1 0 16,0 0-1,0 0 1,0 21-16,0 1 16</inkml:trace>
  <inkml:trace contextRef="#ctx0" brushRef="#br0" timeOffset="123972.6">14055 14901 0,'0'0'0,"-22"-21"16,22 0-1,0 0 1,22 0-1,-1 21-15,0 0 16,21 0-16,-21-21 0,1 21 0,20 0 16,-21 0-16,0 0 0,0 21 0,1 0 15,-22 0 1,0 0-16,0 0 0,-22 1 16,1-1-16,0 0 0,0-21 0,0 21 15,-22 0-15,22-21 0,0 21 0,0-21 16,0 0-16,0 22 0,-1-22 15,44 0 17,-1 0-32,0 0 15,0 0-15,21 0 0,-20 0 0,20 21 16,-21 0-16,0 0 0,22 0 16,-22 0-16,0 22 0,-21-22 0,0 0 0,0 21 15,0-20-15,0-1 16,0 0-16,0 0 0,-21 0 0,0 0 15,-22-21-15,22 22 0,-21-22 0,-1 0 16,22 21-16,-21-21 0,21 0 0,-22 0 16,22 0-16,0 0 0,0 0 15,0 0-15,0-21 0,-1 21 0,22-22 16,-21 22-16,21-21 0,0 0 0,0 0 16,0 0-16,0 0 0,21 21 15,1-22-15,-1 1 0,0 0 16,0 0-16,0 0 0,22 21 0,-22-21 15</inkml:trace>
  <inkml:trace contextRef="#ctx0" brushRef="#br0" timeOffset="124480.31">14668 14944 0,'0'0'0,"22"0"0,-1 0 15,0 0 1,0 0-16,0 0 0,0-21 0,1 21 15,-1 0-15,0 0 0,21 0 0,1 0 16,-22 0-16,21 0 0,0 0 16,-20-22-16,-1 22 0,0 0 0,0-21 15,-42 21 1,0 0-16,0 0 16,-22 0-16,1 0 0,0 0 0,-1 0 15,1 21-15,21-21 0,-22 22 16,1-22-16,21 21 0,0-21 0,-22 0 15,22 21-15,0-21 16,21 21-16,0 0 16,21 0-1,0 1 1,1-1-16,-1-21 0,0 21 0,0 0 16,0 0-16,0 0 0,1-21 15,-1 22-15,0-1 0,0 0 16,0 0-16,-21 0 0,0 0 0,0 1 15,0-1-15,0 0 16,-21-21-16,0 0 0,0 0 16,0 21-16,-22-21 0,22 0 0,0 0 15,-21 0-15,20 0 0,1 0 0,0 0 16,-21 0-16,21 0 0,-1 0 0,1 0 16,42-21 15,1 0-31,-1 21 15,0 0-15,21-21 0</inkml:trace>
  <inkml:trace contextRef="#ctx0" brushRef="#br0" timeOffset="124656.21">15219 15219 0,'0'0'0,"21"0"15,-21-21-15,0 0 16</inkml:trace>
  <inkml:trace contextRef="#ctx0" brushRef="#br0" timeOffset="125096.96">15960 14774 0,'0'22'15,"0"-1"-15,0 0 0,0 0 16,0 21-16,0-20 0,0 20 0,0 21 15,0-20-15,0-1 16,0 22-16,0-22 0,0 21 0,0-20 16,0-1-16,0 0 0,-22 1 0,22-22 15,-21 21-15,21-21 0,0 22 0,0-22 16,-21 0-16,21 0 16,-21-21-16,21-21 31,-21 0-31,21 0 0,0 0 15</inkml:trace>
  <inkml:trace contextRef="#ctx0" brushRef="#br0" timeOffset="125336.68">15854 15071 0,'0'0'0,"0"-43"0,0 1 16,21 0-16,0-1 0,-21 22 0,21-21 16,0 21-16,1 0 0,-1-1 15,21 22-15,-21 0 0,0 0 0,22 0 16,-22 0-16,0 0 0,21 22 0,-20-1 15,-1 0-15,0 0 0,-21 21 0,0 1 16,0-22-16,0 21 0,0 1 16,-21-22-16,0 21 0,-1-21 0,-20 0 15,21 22-15,0-22 0,-22 0 0,22-21 16,0 21-16,0 0 0,42-42 47,0 21-47,22-21 0</inkml:trace>
  <inkml:trace contextRef="#ctx0" brushRef="#br0" timeOffset="125680.48">16616 14880 0,'0'0'0,"21"-42"16,0 42-16,0 0 15,0 0-15,1 0 16,-1 0-16,-21 21 0,21 0 15,0 0-15,-21 1 0,21 20 0,-21-21 16,0 0-16,0 22 0,0-22 16,0 0-16,0 21 0,0-21 15,0 1-15,0-1 0,0 0 0,0 0 16,0 0-16,-21-21 0,0 0 16,21-21-1,0 0-15,0 0 16,0 0-16,0-1 0,0 1 0,0 0 15,21-21-15,0 21 0,-21-22 0,21 22 16,1-21-16,-1 21 0,-21-22 16,21 22-16,0 0 0,0 0 0,0 21 15,-21-21-15,22 21 0,-1 0 0,0 0 16,0 0-16,0 0 16,0 0-16</inkml:trace>
  <inkml:trace contextRef="#ctx0" brushRef="#br0" timeOffset="126076.53">17378 14796 0,'0'0'0,"0"-22"16,-21 22 0,21 22-16,-22-1 0,22 0 15,-21 0-15,21 0 0,0 22 16,0-22-16,0 21 0,0-21 0,-21 22 15,21-1-15,0-21 0,0 21 0,0-20 16,0-1-16,0 21 0,0-21 16,21 0-16,0-21 0,1 0 15,20 0-15,-21 0 0,0 0 0,22 0 16,-22-21-16,21 21 0,-21-21 16,0 0-16,1 0 0,-1 0 0,0-22 15,0 22-15,-21 0 0,0-21 0,0 20 16,0-20-16,0 0 0,0 21 15,0-22-15,-21 22 0,0-21 0,0 21 16,-1-1-16,1 22 0,0 0 16,0 0-16,0 0 15,0 22-15,21-1 0,0 0 0,-22 0 16,22 0-16,0 0 0,0 1 16,0-1-16,22 0 0,-1 0 15,0-21-15,0 0 0,0 0 0</inkml:trace>
  <inkml:trace contextRef="#ctx0" brushRef="#br0" timeOffset="126340.79">18097 14796 0,'0'0'0,"22"-43"16,-22 22-16,21-42 16,-21 41-16,0 44 15,0-1 1,0 0-16,-21 0 0,-1 21 0,1-20 15,0 20-15,21-21 0,-21 21 0,0 1 16,21-22-16,0 21 0,0 1 0,-21-22 16,21 0-16,0 21 0,0-21 15,0 1-15,0-1 0,0 0 16,21-21-16,0 0 16,0 0-16,0 0 15,-21-21-15,21 0 16,-21-1-16,22 1 0</inkml:trace>
  <inkml:trace contextRef="#ctx0" brushRef="#br0" timeOffset="126500.7">17992 14901 0,'0'0'0,"0"-21"0,21 21 47,0 0-47,0 0 0,0 0 16,0 0-16,1 0 0,-1 0 15,0 0-15,0 0 0,0 0 16,0 0-16,22-21 16</inkml:trace>
  <inkml:trace contextRef="#ctx0" brushRef="#br0" timeOffset="126836.5">18563 14965 0,'0'0'0,"21"0"31,0-21-15,1 21-16,20 0 0,-21-21 0,0-1 15,0 22-15,1-21 0,-1 0 16,0 21-16,0-21 0,0 0 16,-21 0-16,0-1 0,0 1 15,-21 21 1,0 0-16,-21 0 0,20 21 15,1 1-15,-21-1 0,21 0 16,-22 0-16,22 21 0,0-20 0,0-1 16,0 21-16,21-21 0,-21 0 0,21 22 15,0-22-15,0 0 0,0 0 0,0 0 16,21 1-16,0-22 0,0 21 16,0-21-16,0 0 0,1 0 0,-1 0 15,21 0-15,-21 0 0,22 0 0,-1-21 16,-21-1-16</inkml:trace>
  <inkml:trace contextRef="#ctx0" brushRef="#br0" timeOffset="127496.76">19156 14880 0,'0'0'15,"21"-21"-15,-21 0 0,0 0 0,0 0 0,0-1 16,-21 44 15,0-1-31,-1 0 0,1 0 0,21 0 16,-21 22-16,21-22 0,-21 0 0,21 21 15,0-21-15,0 1 0,0-1 16,0 21-16,0-21 0,0 0 16,0 1-16,21-1 0,0-21 15,0 0-15,1 0 0,-1 0 0,0 0 16,21 0-16,-21 0 0,1-21 0,20-1 16,-21 22-16,21-21 0,-20 0 15,-1 0-15,21-21 0,-21 20 0,0 1 16,1-21-16,-1 0 0,0 20 0,0-41 15,-21 21-15,21-1 0,0-20 0,-21-1 16,0 22-16,22-22 0,-22 22 16,21 21-16,-21-21 0,0 20 0,-21 44 31,-1-1-31,1 21 0,0 0 16,21-20-16,-21 20 0,0 0 15,21 1-15,0-1 0,0-21 0,-21 21 16,21 1-16,0-22 0,0 21 0,0-21 15,0 22-15,0-22 0,0 0 16,0 0-16,21 0 0,0 1 0,0-1 16,21 0-16,-20-21 0,20 0 0,0 21 15,1-21-15,-1 0 0,-21 0 0,21 0 16,-20 0-16,-1-21 0,0 21 16,0-21-16,0 0 0,0 21 0,-21-22 15,0 1-15,0 0 0,0 0 16,22 0-16,-22 0 0,0-1 0,0 1 15,-22 21 1,1 21-16,0 1 16,21-1-16,-21 0 0,21 0 0,-21 0 15,21 0-15,0 1 0,0-1 16,-21 0-16,21 0 0,0 0 16,21-21-1,0 0-15,0 0 0,0 0 16,0 0-16,1 0 0,20 0 0,-21 0 15,21 0-15,1-21 0,-1 21 16,22-21-16,-22 21 0</inkml:trace>
  <inkml:trace contextRef="#ctx0" brushRef="#br0" timeOffset="127978.49">20701 14901 0,'0'0'0,"21"-21"0,-21 0 16,0 0-16,0 0 0,-21 21 15,0-21-15,0 21 0,-1 0 16,1 0-16,0 0 0,-21 21 0,21-21 15,-1 21-15,1 0 0,-21 0 16,21 0-16,0 1 0,21-1 0,-22 0 16,22 0-16,0 0 0,-21-21 0,21 21 15,0 1-15,0-1 0,0 0 0,0 0 16,21-21 0,1 0-16,-1 0 0,0 0 15,0 0-15,0 0 0,0 0 0,1 0 16,-1 0-16,0-21 0,-21 0 0,21 21 15,0-21-15,0-22 0,1 22 16,-1 0-16,0-21 0,0-1 0,0 1 16,0 0-16,1-1 0,-1-20 0,0-1 15,-21 1-15,21-1 0,0 1 0,0-1 16,-21 22-16,0 0 0,0-1 16,0 22-16,0 0 0,-21 21 15,0 21-15,0 0 0,-21 0 16,20 22-16,1-1 0,-21 22 15,21-22-15,0 21 0,-1-20 16,1 20-16,0-20 0,21 20 0,0-21 16,0 1-16,0-1 0,0 0 0,0-20 15,0 20-15,0-21 0,0 0 0,0 22 16,0-22-16,21-21 0,0 21 16,1 0-16,-1-21 0,0 0 0,21 0 15,-21 0-15,22 0 0,-1 0 0,-21 0 16,22 0-16,-1-21 0,-21 0 15,0 21-15</inkml:trace>
  <inkml:trace contextRef="#ctx0" brushRef="#br0" timeOffset="128212.35">19664 14690 0,'0'0'0,"-64"0"0,1 0 0,20 0 15,22 0-15,0 0 0,42 0 16,0 0-16,22 0 16,20 0-16,1 0 0,-1 0 15,1 0-15,-1 0 0,22 0 16,0 0-16,-22 0 0,1 0 0,20 0 0,-41 0 16,-1 0-16,0 0 0,-21 0 15,-21 21-15,-21-21 16,0 21-16,-21-21 0</inkml:trace>
  <inkml:trace contextRef="#ctx0" brushRef="#br0" timeOffset="129139.94">14944 16298 0,'21'0'16,"-21"-21"31,0 0-32,21 21 1,0 0 0,0 0-16,0 0 0,1 0 15,-1 0-15,0 21 0,0-21 0,-21 21 16,0 1-16,21-1 0,-21 0 16,0 0-16,0 0 0,0 0 15,-21 1-15,0-22 0,0 21 0,0 0 16,-1-21-16,1 21 0,0-21 0,0 0 15,0 21-15,0-21 16,21-21 15,21 21-15,0-21-16,0 21 0,0 0 0,22 0 16,-22 0-16,21 0 0,-21 0 0,0 0 15,22 0-15,-22 0 0,0 0 0,0 0 16,0 21-16,1 0 0,-22 0 15,0 1-15,0-1 16,0 0-16,-22-21 0,1 21 0,0 0 16,-21 0-16,-1 1 0,22-1 15,-21-21-15,0 21 0,-22-21 0,22 21 16,21-21-16,-22 0 0,1 0 0,21 0 16,-22 0-16,22 0 0,0 0 15,0 0-15,0-21 16,21 0-16,0 0 15,0-1 1,21 22-16,0-21 0,0 21 16,0 0-16,1-21 0,20 0 0</inkml:trace>
  <inkml:trace contextRef="#ctx0" brushRef="#br0" timeOffset="129548.21">15875 16214 0,'0'0'0,"0"-21"0,0-1 16,-21 22-1,0 0-15,-1 22 0,1-1 16,-21 0-16,21 0 0,-22 0 0,1 0 16,0 22-16,21-22 15,-22 21-15,1 1 0,21-22 0,0 21 16,-1-21-16,1 22 0,21-22 0,0 0 15,0 21-15,0-21 0,0 1 16,21-1-16,22-21 0,-22 21 0,21-21 16,-21 0-16,22 0 0,-1 0 0,-21 0 15,22 0-15,-22 0 0,0-21 16,0 21-16,-21-21 0,0-1 0,0 1 16,0 0-16,0 0 0,-21 0 15,0 21-15,0-21 0,-1 21 16,1 0-16,0 0 0,-21 0 15,21 0-15,-1 0 0,1 0 16,0 0-16,0 0 0,0 0 0,0 0 16,21 21-16,21-21 31,0 0-15</inkml:trace>
  <inkml:trace contextRef="#ctx0" brushRef="#br0" timeOffset="129756.09">16087 16510 0,'0'-21'15,"0"0"1,0 0 31,0-1 0</inkml:trace>
  <inkml:trace contextRef="#ctx0" brushRef="#br0" timeOffset="132060.84">16446 16616 0,'0'-21'47,"22"0"-47,-1-1 0,0 1 15,0 0-15,0 0 0,0 0 0,22 0 16,-22-22-16,21 22 0,-21-21 16,22-1-16,-22 22 0,0-21 0,0 0 15,-21-1-15,21 22 0,-21 0 0,0 0 16,0 0-16,0-1 0,-21 22 16,0 0-16,0 0 0,0 0 0,0 22 15,-1-1-15,1 0 0,0 0 0,0 0 16,21 0-16,0 1 15,0-1-15,0 0 0,21 0 0,0-21 16,0 21-16,1 0 0,-1-21 16,0 22-16,0-1 0,21-21 0,-42 21 15,22 0-15,-1 0 0,-21 0 16,21 1-16,-21-1 0,0 0 0,0 0 16,0 0-16,0 0 0,0 1 15,0-1-15,21 0 16,0-21-16,0 0 15,22 0-15,-22 0 0,21-21 0,1 21 16,-22-21-16,21-1 0,0 1 16,1 0-16,-1 0 0,0 0 0,1 0 15,-22-1-15,21-20 0,-21 21 0,1-21 16,-22 20-16,0-20 0,0 21 16,0 0-16,0-22 0,0 22 15,0 0-15,-22 21 0,1 0 16,0 0-16,0 0 0,0 21 0,0 0 15,-1 1-15,1-1 0,21 0 0,-21 21 16,0-21-16,0 22 0,21-22 16,-21 21-16,21-21 0,0 1 0,0-1 15,0 0-15,0 0 0,0 0 0,21 0 16,0-21-16,0 22 0,0-22 0,0 0 16,22 0-16,-1 0 0,-21 0 15,22 0-15,-1-22 0,0 1 0,1 21 16,-1-21-16,-21 0 0,21 0 15,1-22-15,-22 22 0,0 0 0,0-21 16,0-1-16,1 1 0,-1-21 16,0 20-16,0-20 0,-21 20 0,0-20 15,0 21-15,21-1 0,-21 1 0,0 21 16,0 0-16,0-1 0,0 1 0,0 42 31,0 22-31,-21-22 0,0 21 0,21 1 16,-21-1-16,0 21 0,-1-20 0,1-1 15,21 0-15,-21 1 0,21-1 16,-21 0-16,21 1 0,0-22 0,0 21 16,0-21-16,0 1 0,0-1 15,21 0-15,0 0 0,0-21 0,1 21 16,-1-21-16,0 0 16,21 0-16,-21 0 0,1 0 0,-1-21 15,0 0-15,21 21 0,-21-21 0,1 0 16,-1-1-16,21 1 0,-21 0 0,0-42 15,1 41-15,-22 1 16,21 0-16,-21 0 0,0 0 0,0 0 16,0 42-1,0 0 1,-21 0-16,21 0 0,-22 0 0,1 1 16,21-1-16,0 0 0,0 0 15,0 0-15,0 0 0,0 1 0,0-1 16,0 0-16,0 0 0,0 0 15,21-21-15,1 0 16,-1 0-16,0 0 0,0 0 0,21 0 16,-20 0-16,-1-21 0,21 0 0,-21 21 15,22-21-15,-22 0 0,21-1 16,-21 1-16,0 0 0,1 0 0,-1 0 16,-21 0-16,0-1 0,21 1 15,-21 0-15,0 0 0,0 0 16,0 42-1,-21 0 1,21 0-16,-21 0 0,21 1 0,-22-1 16,22 0-16,-21 0 0,21 0 0,0 0 15,0 1-15,0-1 0,0 0 16,0 0-16,0 0 0,21-21 16,22 0-16,-22 0 0,0 0 15,21 0-15,-20 0 0,20 0 0,-21 0 16,21 0-16,1-21 0,-22 0 15,21 0-15,-21 21 0,1-21 16,-1-1-16,0-20 0,-21 21 0,0 0 16,0 0-16,0-22 0,0 22 0,0 0 15,0 0-15,0 0 0,-21 21 32,0 0-32,21 21 0,-22 0 0,22 0 15,0 21-15,0-20 16,0-1-16,0 0 0,0 0 15,0 0-15,22 0 0,-1-21 0,0 22 16,0-22-16,0 0 16,22 0-16,-22 0 0,21 0 0,0 0 15,-20-22-15,20 22 0,0-21 16,-21 0-16,22 21 0,-22-21 0,0 0 16,0 0-16,0-1 0,-21-20 0,22 21 15,-22 0-15,21 0 0,-21-1 16,0 1-16,0 0 0,0 42 15,0 0 1,-21 1-16,-1-1 0,22 0 16,-21 0-16,21 0 0,0 22 0,-21-22 15,21 0-15,-21-21 0,21 21 0,-21 0 16,21 0-16,-21-21 47,21-21-32,0 0-15,0 0 0,0 0 16,0 0-16,21-1 0,0 1 16,0-21-16,0 21 0,22-22 0,-22 22 15,21-21-15,0 21 0,1 0 0,-22-1 16,21 22-16,-21 0 0,22 0 0,-22 0 16,0 22-16,0-1 0,-21 0 15,0 21-15,21-21 0,-21 22 0,0-22 16,0 21-16,0-21 0,0 22 0,-21-22 15,0 21-15,21-21 0,-21 1 16,0-1-16,0-21 0,21 21 16,-22-21-16,22 21 0,-21-21 15,0 0-15,0 0 16,0-21-16,0 21 0,-1-21 16,1 0-16,0-1 0</inkml:trace>
  <inkml:trace contextRef="#ctx0" brushRef="#br0" timeOffset="132299.7">17992 16023 0,'-64'0'16,"85"0"-1,0 0-15,22 0 16,-22 0-16,42 0 0,-20 0 15,20 0-15,1 0 0,-1 0 0,1 0 16,-1 0-16,-20-21 0,20 21 0,-21 0 16,-20 0-16,-1 0 0,0 0 15,-42 0 1,-22 0-16,1 21 0,21-21 16</inkml:trace>
  <inkml:trace contextRef="#ctx0" brushRef="#br0" timeOffset="133004.57">15769 17717 0,'0'0'0,"-21"0"0,21-22 0,0 1 15,0 0-15,0 0 16,0 0-16,0 0 16,0-1-16,0 1 15,21 21 1,0-21-16,0 21 0,1 0 16,-1 21-1,-21 0-15,21-21 0,-21 22 0,0-1 16,0 0-16,0 0 0,-21 0 15,0 0-15,-1 1 0,-20-1 0,21 0 16,0 0-16,-22 0 0,22 0 16,-21 1-16,21-22 0,0 21 0,-1-21 15,44 0 17,-1 0-17,0 0-15,0 0 0,0 0 16,0 0-16,22 0 0,-22 21 0,0 0 15,0-21-15,0 21 0,-21 0 16,0 1-16,0-1 0,0 0 0,0 0 16,0 0-16,-21 0 0,-21 1 15,21-22-15,0 21 0,-22 0 0,22-21 16,-21 21-16,21-21 0,-22 0 16,22 0-16,0 0 0,0 0 0,0 0 15,21-21 1,0 0-1,21 0-15,0-1 0,21 1 16,-21 0-16,22-21 16,-1 21-16</inkml:trace>
  <inkml:trace contextRef="#ctx0" brushRef="#br0" timeOffset="133276.94">16129 17632 0,'0'0'0,"21"0"31,0-21-31,0 21 0,1 0 16,-1 0-16,0 0 0,0 0 0,21 0 16,-20 0-16,-1 21 0,21 0 15,-21 0-15,0 0 0,-21 22 16,22-22-16,-22 21 0,0 1 16,0-1-16,0-21 0,0 21 0,0-20 15,-22 20-15,22-21 0,-21 21 0,0-20 16,0-1-16,0 0 0,0 0 15,-1-21-15,1 21 0,0-21 0,0 0 16,0 21-16,0-21 16,-1 0-16,1 0 0,0-21 15,0 21-15,21-21 0</inkml:trace>
  <inkml:trace contextRef="#ctx0" brushRef="#br0" timeOffset="133435.84">15960 18013 0,'21'-21'15,"0"21"-15,0 0 0,21 0 0,-20-21 16,20 21-16,0 0 0,1 0 16,-1 0-16,0-22 0,22 22 0,-22 0 15,0-21-15,22 21 0,-22-21 16,-21 21-16,22-21 0,-22 21 0,0-21 16,0 0-16,-21-1 0</inkml:trace>
  <inkml:trace contextRef="#ctx0" brushRef="#br0" timeOffset="133625.04">17018 17822 0,'0'0'16,"0"22"-16,0-44 78,0 1-78,0 0 0</inkml:trace>
  <inkml:trace contextRef="#ctx0" brushRef="#br0" timeOffset="134216.01">17759 17611 0,'0'21'16,"21"-21"0,0 0-16,0 0 0,0 0 0,22 0 0,-22-21 15,0 0-15,21-1 0,-20 22 0,20-21 16,-21 0-16,21 0 0,-20 0 16,-22 0-16,0-1 0,0 1 15,-22 0-15,1 21 16,-21 0-16,21 0 0,0 0 15,-22 0-15,22 0 0,-21 21 16,21 0-16,-1 1 0,-20-1 0,42 21 16,-21-21-16,21 0 0,0 22 15,0-22-15,0 21 0,0-21 0,21 1 16,0-1-16,22 21 0,-22-21 16,21 0-16,-21 1 0,22-1 0,-1 0 15,-21 0-15,0 0 0,0 0 16,1 1-16,-22-1 0,0 0 15,-22-21-15,1 21 0,0-21 0,-21 0 16,-1 0-16,1 0 0,0 0 16,-1 0-16,1 0 0,0 0 0,-1 0 15,22 0-15,-21-21 16,21 21-16,0-21 0,-1 0 0,22-1 16,0 1-16,0 0 15,22 0-15,-1 0 0,0 0 16,0-1-16,21 1 0,1 0 0</inkml:trace>
  <inkml:trace contextRef="#ctx0" brushRef="#br0" timeOffset="135228.44">18648 17378 0,'0'0'16,"-21"0"-1,-1 42 1,1-21-16,0 1 0,21 20 0,-21-21 15,21 21-15,-21-20 0,21 20 16,0 0-16,0-21 0,-21 22 0,21-22 16,0 0-16,-22 0 0,22 0 0,0 1 15,0-1-15,0 0 0,0 0 16,0-42 15,0 0-31,0 0 0,0-1 16,22 1-16,-1 0 0,21-21 0,-21 21 15,0-22-15,22 22 0,-22-21 16,21 21-16,-21-1 0,1 22 16,-1 0-16,0 0 0,0 0 0,-21 22 15,0 20 1,0-21-16,0 0 0,0 22 0,0-22 16,0 0-16,0 21 0,0-21 15,0 1-15,0-1 0,0 0 0,0 0 16,0 0-16,21-21 15,0 0-15,1 0 0,-1 0 16,21 0-16,-21 0 0,22-21 16,-22 21-16,21-21 0,-21 0 0,22 0 15,-22-1-15,0 1 0,0 0 16,0 0-16,0 0 0,-21 0 16,22-1-16,-22 1 0,0 0 0,-22 21 31,1 0-31,0 21 15,21 0-15,-21 1 0,21-1 0,-21 0 16,21 0-16,-21 0 0,21 22 0,0-22 16,0 0-16,0 0 0,21 0 15,0 0-15,0-21 0,0 0 16,22 0-16,-22 0 0,21 0 16,-21 0-16,22 0 0,-22-21 0,0 0 15,21 0-15,-42 0 0,21 0 16,-21-1-16,0 1 0,0 0 15,0-21-15,-21 21 0,21-22 0,-42 1 16,21 21-16,0-22 0,-22 22 16,22 0-16,-21 0 0,21 21 0,-1 0 15,1 0-15,0 0 0,0 0 0,0 0 16,21 21-16,0 0 16,21 0-16,21-21 0,-21 22 15,22-22-15,-1 0 0,0 0 0,1 0 16,20 0-16,-20 0 0,-1 0 15,0 0-15,1 0 0,20 0 0,-21 0 16,-20 0-16,20 0 16,-21 0-16,21 0 0,-20 0 0,-1 0 15,-21 21-15,21 0 0,-21 0 16,0 0-16,0 0 16,0 1-16,0-1 0,0 0 15,0-42 48,0 0-63,0-1 0,0 1 15,0 0-15,0-21 0,21 21 0,-21-22 16,21 22-16,0-21 0,-21-1 16,22 1-16,-1 21 0,-21-21 0,21 20 15,-21 1-15,21 0 0,-21 0 0,0 0 16,21 21-1,0-21-15</inkml:trace>
  <inkml:trace contextRef="#ctx0" brushRef="#br0" timeOffset="135504.28">20405 17082 0,'0'0'0,"21"-22"0,-21 1 15,0 42 16,0 1-31,0-1 16,0 21-16,0-21 0,-21 22 16,21-22-16,-22 21 0,1-21 0,21 22 15,0-1-15,-21 0 0,21-21 0,-21 22 16,21-1-16,0-21 0,0 22 16,0-22-16,0 0 0,0 0 0,0 0 15,0 0-15,0 1 0,21-22 0,0 0 16,0 0-1,1 0-15,-1 0 0,0-22 0,-21 1 16,21 0-16,-21 0 0,0 0 16,0-22-16</inkml:trace>
  <inkml:trace contextRef="#ctx0" brushRef="#br0" timeOffset="135672.18">20362 17336 0,'0'0'0,"0"-22"15,21 1 1,1 21-16,-1 0 0,0-21 0,0 21 15,0 0-15,0 0 0,22-21 0,-22 21 16,0-21-16,0 21 0,0-21 16,1-1-16,-1 22 0,-21-21 15,0 0-15,0 0 0,0 0 16,0 0-16,0-1 16</inkml:trace>
  <inkml:trace contextRef="#ctx0" brushRef="#br0" timeOffset="137008.68">21907 508 0,'0'0'0,"-21"0"16,21-21-16,0 0 15,0 0-15,0-1 16,0 1-16,21 21 16,1 0-1,-1 0-15,0 21 16,0 1-16,-21-1 0,0 0 16,0 0-16,0 0 0,0 0 15,0 1-15,0-1 0,-21 0 0,0 0 16,0 0-16,-1-21 0,1 21 0,0-21 15,0 0-15,0 0 0,0 0 0,-1 0 16,22-21 15,0 0-31,22 0 16,-1 21-16,0 0 16,0 0-16,0 0 0,0 0 0,1 21 15,-1-21-15,0 21 0,0 0 16,0 1-16,0 20 0,1-21 15,-1 0-15,-21 22 0,0-22 0,0 21 16,0-21-16,0 0 0,-21 1 0,-1-1 16,1 0-16,0 0 0,-21 0 15,-1 0-15,22-21 0,-21 0 0,21 22 16,-22-22-16,22 0 0,-21 0 0,21 0 16,0 0-16,-1 0 0,1 0 15,0-22-15,21 1 16,0 0-16,0 0 15,0 0-15,21 0 16,0-1-16,1 1 0,20 21 16,-21-21-16,21 0 0</inkml:trace>
  <inkml:trace contextRef="#ctx0" brushRef="#br0" timeOffset="137464.42">22373 614 0,'0'0'0,"-21"0"0,21-21 0,-21 0 16,0-1-16,-1 1 0,22 0 0,-21 0 16,21 0-16,0 0 0,0-1 15,0 1-15,0 0 0,21 0 16,1 21-16,20-21 0,-21 21 16,21 0-16,-20 0 0,20 0 0,0 0 15,1 0-15,-22 0 0,21 21 16,-21 21-16,-21-21 0,0 1 0,0 20 15,0 0-15,-42-21 0,21 22 0,-22-1 16,22-21-16,-21 22 0,0-1 16,-1-21-16,22 21 0,0-20 0,0 20 15,0-21-15,21 0 0,0 0 16,0 1-16,21-22 16,21 0-16,-21 0 0,22 0 0,-22 0 15,21 0-15,0-22 0,1 1 0,-22 21 16,21-21-16,-21 0 15,1 0-15,-22 0 0,0-1 0,0 1 16,0 0-16,0 0 0,-22 0 0,1 0 16,0-1-16,-21 22 0,21-21 15,-1 21-15,1 0 0,-21 0 0,21 0 16,0 0-16,-1 0 0,1 0 0,21 21 16,0 1-1,21-1-15,1-21 16,-1 0-16</inkml:trace>
  <inkml:trace contextRef="#ctx0" brushRef="#br0" timeOffset="137616.32">22818 720 0,'21'0'46,"0"0"-46,0 0 16</inkml:trace>
  <inkml:trace contextRef="#ctx0" brushRef="#br0" timeOffset="138052.6">23834 593 0,'0'0'0,"63"-43"16,-21 22-16,-20 0 0,-1 0 16,0 0-16,-21 0 0,21-1 0,-21 1 15,0 0-15,0 0 0,-21 21 16,0 0-16,-22 0 16,22 21-16,-21-21 0,0 21 15,-1 0-15,1 1 0,21 20 0,-22-21 16,22 0-16,-21 0 0,42 1 15,0-1-15,0 21 0,0-21 0,0 0 16,0 1-16,21-1 0,0 21 16,0-21-16,1 0 0,-1 22 0,0-22 15,0 0-15,0 21 0,0-20 0,1-1 16,-1 0-16,-21 0 0,0 0 16,0 0-16,0 1 0,0-1 15,-21-21-15,-22 0 0,22 21 0,-21-21 16,-1 0-16,1 0 0,0 0 15,-1 0-15,22 0 0,-21 0 0,0 0 16,20-21-16,1 21 0,0-21 16,0 21-16,21-22 0,0 1 15,0 0-15,21 21 0,0-21 16,22 0-16,-22 0 0,21-1 0,0-20 16,1 21-16</inkml:trace>
  <inkml:trace contextRef="#ctx0" brushRef="#br0" timeOffset="138293.47">24299 339 0,'0'0'0,"0"-21"0,0 42 15,0 0-15,-21 0 0,0 0 16,0 22-16,21-22 16,-21 21-16,-1 0 0,1 1 0,0 20 15,21-20-15,-21-1 0,0 0 0,21 1 16,0-1-16,0-21 0,-21 21 15,21-20-15,0-1 0,0 0 0,0 0 16,0 0-16,21-21 16,-21 21-16,21-21 0,0 0 15,0-21-15,-21 0 16,0 0-16</inkml:trace>
  <inkml:trace contextRef="#ctx0" brushRef="#br0" timeOffset="138441.39">24045 804 0,'0'0'0,"0"-21"0,-21 21 0,21-21 16,21 21 0,0 0-16,1 0 0,-1 0 15,0 0-15,21 0 0,-21 0 0,22 0 16,-22 0-16,21 0 0,1 0 0,-1-21 16,0 21-16,1 0 0,-1 0 15</inkml:trace>
  <inkml:trace contextRef="#ctx0" brushRef="#br0" timeOffset="139780.13">24765 826 0,'0'0'0,"21"-22"16,0 1-16,0 21 15,-21-21-15,22 0 16,-22 0-16,0 0 0,0-1 15,-22 22 1,1 0-16,0 0 0,-21 0 0,21 22 16,-22-1-16,22 0 15,-21 0-15,21 0 0,-22 22 0,22-1 16,0-21-16,0 21 0,0 1 0,21-1 16,0-21-16,0 0 0,0 22 15,0-22-15,0 0 0,0 0 16,21 0-16,0-21 0,0 0 0,0 0 15,0 0-15,22 0 0,-22 0 16,0-21-16,0 0 0,22 21 0,-22-21 16,0 0-16,0 0 0,0-1 0,0 1 15,22-21-15,-22 21 0,0-22 16,0 1-16,0 21 0,-21-21 0,22-1 16,-1 22-16,-21 0 0,21 0 15,-21 0-15,-21 42 31,0 0-31,-1 21 0,1-21 0,21 22 16,-21-1-16,21-21 0,-21 22 16,21-22-16,0 21 0,0-21 0,0 0 15,0 1-15,0-1 0,0 0 0,21 0 16,0-21-16,0 21 0,22-21 16,-22 0-16,0 0 0,21 0 0,-20 0 15,20 0-15,-21 0 0,21 0 0,-20-21 16,-1 0-16,0 0 0,21 0 15,-21-1-15,1 1 0,-22 0 16,21-21-16,0-1 0,0 1 0,0 0 16,-21-1-16,21 1 0,1 0 15,-22-1-15,0-20 0,0 21 0,21 20 16,-21-20-16,21 0 0,-21 21 0,0-1 16,-21 44 15,0-1-31,-1 21 0,22-21 0,-21 22 15,0-1-15,0 0 0,21 1 16,-21-1-16,0 0 0,21 1 0,0-1 16,-22 0-16,22 1 0,-21-1 0,21 0 15,0-21-15,0 1 16,0 20-16,0-21 0,21-21 0,1 21 16,-22 0-16,21-21 0,0 0 0,21 0 15,-21 0-15,1 0 0,-1 0 16,0 0-16,0 0 0,0-21 0,22 0 15,-43 0-15,21 21 0,0-21 0,0 0 16,-21-1-16,21 1 0,-21-21 16,21 21-16,-21 0 0,0-1 15,0 44 1,0-1-16,0 0 16,0 0-16,0 0 0,0 0 0,0 1 15,0-1-15,0 0 16,0 0-16,0 0 15,22-21-15,-1 0 16,0 0-16,0 0 0,21 0 0,-20-21 16,-1 21-16,21-21 0,-21 21 15,0-21-15,22 0 0,-22-1 0,0 1 16,0 0-16,0 0 0,22 0 0,-22-22 16,0 22-16,0 0 0,22-21 15,-22 21-15,-21-1 0,21 1 0,0 21 16,-21 21 15,-21-21-15,21 22-16,0-44 78,-21 22-47,0 0-15,-1 22-16,1-1 0,0 0 15,-21 0-15,21 21 0,-1-20 16,1 20-16,0-21 0,21 0 0,0 22 16,0-22-16,0 0 0,0 0 0,0 0 15,0 0-15,0 1 16,21-22-16,0 21 0,1-21 15,-1 0-15,21 0 0,-21 0 0,0 0 16,1 0-16,20 0 0,-21 0 16,0-21-16,0 21 0,1-22 0,-22 1 15,21 0-15,0 0 0,0 0 0</inkml:trace>
  <inkml:trace contextRef="#ctx0" brushRef="#br0" timeOffset="139972.01">26437 487 0,'0'0'0,"-21"-21"0,-21 0 0,20 21 0,1-22 15,-21 22-15,21 0 0,0 0 16,-1-21-16,1 21 16,21 21-1,-21-21 1,0 22-1</inkml:trace>
  <inkml:trace contextRef="#ctx0" brushRef="#br0" timeOffset="140159.92">25336 635 0,'22'0'31,"-1"0"-16,0 0-15,21 0 0,-21 0 0,1 0 16,20 0-16,0 0 16,-21 0-16,22 0 0,-22 0 0,21 0 15,-21 0-15,1 0 0</inkml:trace>
  <inkml:trace contextRef="#ctx0" brushRef="#br0" timeOffset="141057.41">21759 2117 0,'-21'0'0,"0"0"16,0 0-1,21-21 48,21 21-47,0 0-16,0 0 15,0 0-15,1 21 0,-22 0 16,0 0-16,0 0 15,0 0-15,0 1 0,-22-1 0,1 0 16,0 0-16,0-21 0,0 21 0,0 0 16,-1-21-16,1 0 0,21 22 15,-21-22-15,0 0 16,21-22 0,0 1-16,0 0 0,21 21 15,0 0-15,-21-21 0,21 21 16,1 0-16,-1 0 15,0 0-15,0 21 0,-21 0 16,21 0-16,0 1 0,1-1 16,-22 0-16,0 21 0,21-21 0,-21 22 15,0-22-15,0 0 0,0 21 0,0-20 16,-21-1-16,-1 0 0,1 0 16,-21 0-16,0-21 0,20 21 0,-20-21 15,0 22-15,-1-22 0,1 0 0,0 0 16,-1 0-16,22 0 0,-21 0 15,21 0-15,0-22 0,-1 1 16,22 0-16,-21 21 0,21-21 0,0 0 16,0 0-16,0-1 15,0 1-15,21 0 0,1 21 0,-1-21 16,0 0-16,21 21 0,-21-21 16,22 21-16,-1-22 0</inkml:trace>
  <inkml:trace contextRef="#ctx0" brushRef="#br0" timeOffset="141524.15">22267 2392 0,'0'0'0,"21"0"0,1-21 0,-1 21 0,0-21 16,-21-1-16,21 1 0,0 21 0,-21-21 15,0 0-15,0 0 0,0 0 16,0-1-16,0 1 0,0 0 0,0 0 15,0 0-15,-21 0 0,0 21 0,-21 0 16,20 0-16,1 0 16,0 0-16,-21 0 0,21 21 0,-1 0 15,1 0-15,0 0 0,0 0 0,0 1 16,0-1-16,21 0 0,0 0 0,0 0 16,0 0-1,21-21-15,0 0 16,0 0-16,0 0 0,0 0 0,1 0 15,-1 0-15,0-21 0,0 21 0,0-21 16,22 21-16,-22-21 16,0 21-16,0 0 0,-21 21 15,0 0 1,0 0-16,0 22 0,0-22 16,-21 21-16,0 1 0,21-1 0,-21-21 15,21 21-15,-22 1 0,1-22 0,21 0 16,0 21-16,0-20 0,-21-1 0,0 0 15,21 0 1,21-42 15,0 21-31</inkml:trace>
  <inkml:trace contextRef="#ctx0" brushRef="#br0" timeOffset="141700.04">22627 2477 0,'-21'0'47,"42"0"-31,0 0-16,0 0 15,1 0-15</inkml:trace>
  <inkml:trace contextRef="#ctx0" brushRef="#br0" timeOffset="142144.79">22987 2815 0,'21'0'16,"0"-21"-1,0 0-15,1 0 16,-1 21-16,0-21 0,0-1 0,0-20 15,22 21-15,-22-21 0,21 20 0,0-20 16,1 0-16,-22-1 0,21 1 16,1 0-16,-22-1 0,0 22 0,0-21 15,-21 21-15,0 0 0,0-1 0,-21 22 16,0 0 0,-22 22-16,22-1 0,-21 0 0,21 0 15,0 0-15,-1 22 0,1-1 0,21-21 16,0 21-16,0-20 0,0 20 15,0-21-15,21 21 0,1-20 16,-22-1-16,21 0 0,0 0 0,0 0 16,0 0-16,0 1 0,-21-1 0,0 0 15,-21-21 1,0 0 0,0 0-16,-21 0 0,20 0 0,1 0 15,0 0-15,-21 0 0,21 0 16,-1 0-16,44 0 31,-1-21-31,0 21 0,0-21 0,21 21 16,-20-22-16,20 22 0,-21-21 15</inkml:trace>
  <inkml:trace contextRef="#ctx0" brushRef="#br0" timeOffset="142396.65">23918 2096 0,'0'0'0,"21"-43"0,-21 22 0,0 0 0,0 0 16,0 0-16,-21 42 16,0 0-16,0 0 15,0 21-15,21 1 0,-21-1 0,-1 0 16,22 1-16,-21-1 0,0 0 16,0 22-16,21-22 0,-21 1 0,0-1 15,21-21-15,0 21 0,0 1 16,-22-22-16,22 0 0,0 0 0,0 0 15,0 1-15,22-22 16,-1 0 0,-21-22-16,21 22 15,-21-21-15</inkml:trace>
  <inkml:trace contextRef="#ctx0" brushRef="#br0" timeOffset="142552.6">23580 2498 0,'0'0'0,"-22"0"0,22-21 16,22 21 0,-1 0-16,0-22 15,21 22-15,-21 0 0,22 0 0,-1-21 16,0 21-16,1 0 0,-22 0 0,21 0 16,1 0-16</inkml:trace>
  <inkml:trace contextRef="#ctx0" brushRef="#br0" timeOffset="142948.37">24045 2540 0,'0'-21'0,"0"0"0,0 0 16,0-1-16,0 1 0,0 0 15,0 0-15,21 0 0,1 21 16,-1-21-16,0 21 0,0 0 0,0 0 15,0 0-15,1 0 0,-1 0 0,0 21 16,0 0-16,0 0 0,-21 0 16,0 0-16,21 22 0,-21-22 0,0 0 15,0 21-15,0-20 0,0-1 0,0 0 16,0 0-16,0 0 0,-21 0 16,21 1-16,-21-22 0,21 21 15,0-42 16,0-1-31,0 1 16,0 0-16,0 0 0,21 0 16,0-22-16,1 22 0,-22 0 0,21-21 15,0 21-15,0-22 0,0 22 16,0-21-16,22 21 0,-22-1 0,0 1 16,0 0-16,0 21 0,1 0 0,-22-21 15,21 21-15,0 0 0</inkml:trace>
  <inkml:trace contextRef="#ctx0" brushRef="#br0" timeOffset="143136.12">24659 2307 0,'0'21'0,"0"-63"0,0 63 0,0 22 0,0-22 0,0 0 16,0 0-16,0 0 15,0 22-15,-21-22 0,21 0 0,0 0 16,0 21-16,0-20 0,-21-1 0,21 0 16,0 0-16,-21 0 0,21 0 0,0 1 15,0-1-15,0 0 16,0-42 15,0 0-15,21 21-16,-21-22 0</inkml:trace>
  <inkml:trace contextRef="#ctx0" brushRef="#br0" timeOffset="143284.54">24680 2244 0,'0'0'0,"0"-21"0,0-1 0,-21 22 31,21 22-31,0-1 16,0 0-16,0 0 15,0 0-15,21 0 16</inkml:trace>
  <inkml:trace contextRef="#ctx0" brushRef="#br0" timeOffset="143552.43">25188 2328 0,'-21'0'15,"0"0"-15,0 0 0,0 0 16,-1 0-16,1 0 0,0 22 0,0-1 16,0 0-16,0 0 0,-1 21 0,1-20 15,0-1-15,0 21 0,0-21 16,21 22-16,0-22 0,0 0 0,0 0 15,0 0-15,0 0 0,0 1 0,0-1 16,21 0-16,0-21 0,0 0 16,0 0-16,1 0 15,-1 0-15,21 0 0,-21 0 0,0 0 16,22 0-16,-22-21 0,21 0 0,-21-1 16,22 22-16</inkml:trace>
  <inkml:trace contextRef="#ctx0" brushRef="#br0" timeOffset="143808.71">25633 2011 0,'0'0'0,"0"-42"0,0 20 15,-21 22 1,-1 22 0,22-1-16,-21 21 0,0-21 0,21 22 15,-21-1-15,21 0 0,-21 22 0,21-22 16,0 0-16,-21 1 0,21 20 15,-22-20-15,22-1 0,0-21 0,0 21 16,0-20-16,0 20 0,0-21 0,0 0 16,0 0-16,0 1 0,22-22 15,-1 0 1,0 0-16,-21-22 16,0 1-16</inkml:trace>
  <inkml:trace contextRef="#ctx0" brushRef="#br0" timeOffset="143964.62">25421 2434 0,'0'-21'15,"21"21"1,0 0-16,1 0 16,20 0-16,-21 0 0,21 0 0,22 0 15,-22 0-15,22 0 0,-1-21 16,1 21-16,-1 0 0</inkml:trace>
  <inkml:trace contextRef="#ctx0" brushRef="#br0" timeOffset="144673.22">26416 2223 0,'-42'-22'16,"20"22"-16,1 0 15,0 0-15,0 22 16,0-1-16,0 0 0,-1 0 16,1 0-16,0 22 0,0-22 0,0 21 0,21-21 15,0 22-15,0-22 0,0 21 16,0-21-16,0 0 0,0 1 16,0-1-16,0 0 0,21-21 0,0 21 15,0-21-15,22 0 0,-22 0 0,0 0 16,21 0-16,-21 0 0,1 0 15,20-21-15,-21 21 0,0-21 0,0 0 16,1-1-16,-1 1 0,-21 0 0,0 0 16,21-21-16,-21-1 0,0 1 15,0 21-15,0-22 0,0 1 0,-21 0 16,0-1-16,21 22 0,-22 0 0,1 0 16,0 0-16,0 0 15,21-1 1,21 22-1,21 0-15,-20 0 16,-1 0-16,21-21 0,0 21 0,1-21 16,-1 21-16,0-21 0,1 0 0,-22 0 15,21-1-15,1 22 0,-22-21 16,0 0-16,-21 0 0,0 0 0,0 0 16,-21 21-1,0 0-15,-1 0 0,1 0 0,-21 0 16,21 21-16,0 0 0,-22 0 0,22 0 15,0 22-15,0-1 0,21 0 16,0 1-16,-21-1 0,21 0 0,0 22 16,-22-22-16,22 22 0,-21-22 15,21 0-15,0 22 0,0-22 0,-21 0 16,0 1-16,21-1 0,-21 0 16,21 1-16,0-1 0,0-21 0,-21 22 15,21-22-15,-22 0 0,22 0 0,-21 0 16,21 0-16,0 1 0,0-1 15,-21-21 17,21-21-32,0-1 0,-21 22 15,21-21-15,0 0 0,0 0 16,0 0-16,0 0 0,0-22 0,21 22 16</inkml:trace>
  <inkml:trace contextRef="#ctx0" brushRef="#br0" timeOffset="145068.4">26903 2096 0,'0'0'0,"0"-43"15,42-20-15,-42 42 0,21 21 16,-21 21 0,0 0-1,-21 21-15,0-21 0,0 22 0,0 20 16,-1-20-16,1 20 0,0 1 0,-21-22 15,21 21-15,-1 1 0,1-1 16,0 1-16,21-22 0,0 1 0,-21 20 16,21-42-16,0 22 0,0-1 0,0-21 15,0 0-15,0 0 0,0 1 0,0-1 16,0 0 0,0-42 15,0 0-31,0-1 15,21 1-15,-21 0 16,0 0-16,21 0 0,0 0 0,-21-1 0,22 1 16,-22 0-16,0 0 0,0 0 15,0 0 1,21 21 0,-21-22-16,0 1 15</inkml:trace>
  <inkml:trace contextRef="#ctx0" brushRef="#br0" timeOffset="146109.1">21294 3916 0,'0'-21'15,"0"0"1,0-1-16,0 1 0,0 0 16,0 42 31,0 0-47,0 22 0,0-22 0,0 21 15,-22 1-15,22-1 0,0 0 16,-21-21-16,0 22 0,21-1 0,-21-21 15,0 22-15,0-22 0,-1 0 0,22 0 16,-21-21-16,21 21 0,-21-21 0,21-21 47,0 0-47,21 21 16,0 0-16,-21-21 0,22 0 15,-1 21-15,0 0 0,0 0 0,0-22 16,0 22-16,1 0 0,20 0 15,-21 0-15,0-21 0,0 21 0,1 0 16,-1-21-16,0 21 0,21 0 0,-42-21 16,21 0-16,1 21 0,-22-21 15,0-1-15,0 1 0,0 0 16,0 0-16,0 0 16,-22 21-1,1 0-15,0 0 0,0 0 16,0 21-16,0 0 0,21 21 15,-22-20-15,22 20 0,-21-21 16,21 21-16,-21-20 0,21 20 16,0-21-16,0 21 0,0-20 0,-21-1 15,21 0-15,0 0 0,0 0 0,0 0 16,0 1-16,0-1 31,21-21-15,-21-21-16,21-1 15,0 22-15,1-21 0,-1 0 0</inkml:trace>
  <inkml:trace contextRef="#ctx0" brushRef="#br0" timeOffset="146508.87">21992 4022 0,'-21'0'31,"0"21"-31,0-21 0,-1 42 16,1-21-16,0 1 0,0-1 0,21 21 16,-21-21-16,0 22 0,-1-22 0,22 0 15,0 21-15,0-21 0,0 1 0,0-1 16,0 0-16,0 0 0,0 0 16,0 0-16,22-21 15,-1 0-15,0 0 0,0 0 16,0 0-16,0 0 0,22 0 0,-22-21 15,0 21-15,0-21 0,0 0 16,1 0-16,-1 0 0,-21-1 0,0 1 16,0-21-16,0 21 0,0-22 0,0 1 15,0 21-15,0-21 0,0 20 16,-21-20-16,-1 21 0,1 21 16,0 0-16,0 0 0,0 0 15,0 0-15,21 21 0,0 0 0,-22-21 16,22 21-16,-21 1 0,21-1 15,0 0-15,0 0 16,21-21-16,1 0 16,-1 0-16,0 0 0</inkml:trace>
  <inkml:trace contextRef="#ctx0" brushRef="#br0" timeOffset="146696.76">22394 4212 0,'0'0'0,"21"0"94,1 0-94</inkml:trace>
  <inkml:trace contextRef="#ctx0" brushRef="#br0" timeOffset="147974.03">23283 4085 0,'0'0'0,"0"-21"0,43 21 0,-22-21 15,0 0-15,0 0 0,0-1 0,22 1 16,-22 0-16,0 0 0,21 0 0,-42 0 16,21-1-16,-21 1 0,0 0 15,0 0-15,0 0 0,-21 21 16,0 0-16,0 0 0,-21 0 0,-1 0 16,1 21-16,0 0 0,-1-21 0,1 42 15,0-20-15,-1-1 0,1 0 16,21 21-16,-22-21 0,43 22 0,0-22 15,0 0-15,0 21 0,0-20 0,0-1 16,22 21-16,-1-21 16,0 0-16,21 22 0,-21-22 0,22 0 15,-22 0-15,21 22 0,-21-22 0,1 0 16,-1 0-16,-21 0 0,0 0 0,0 1 16,0-1-16,0 0 15,-21-21-15,-1 21 16,-20-21-16,21 0 0,-21 0 0,-1 0 15,1 0-15,0-21 0,-1 21 0,1-21 16,0 21-16,20-21 0,1 21 16,-21 0-16,42-22 0,-21 22 15,42 0 1,0 0-16,0-21 0,22 21 16,-22 0-16,21 0 0,0 0 15,1 0-15,-1 0 0,0 0 0,1-21 16,-1 21-16,0 0 0,1-21 0,-1 21 15,0-21-15,-20 0 0,20 21 0,0-22 16,-21 1-16,1 21 0,-1-21 16,0 0-16,0 0 0,0 0 0,0-1 15,-21 1-15,22 21 0,-22-21 0,0 42 47,-22 0-47,1 1 0,0-1 0,21 0 0,-21 0 16,21 0-16,0 22 0,-21-22 15,21 0-15,0 0 0,0 0 0,0 0 16,0 1-16,0-1 16,21-21-16,0 0 15,0 0-15,0 0 0,22 0 0,-22 0 16,21 0-16,-21-21 0,22 21 0,-22-22 16,0 22-16,21-21 0,-20 0 15,-1 0-15,0 0 0,0 0 0,-21-1 16,21 1-16,-21 0 0,21 0 15,-21 0-15,0 0 16,0 42 0,-21 0-1,0 0-15,0 0 0,21 0 0,0 1 16,0-1-16,0 0 0,0 0 16,0 0-16,0 0 0,0 1 15,0-1-15,21-21 0,0 0 0,0 21 16,22-21-16,-22 0 0,0 0 0,21 0 15,-20 0-15,20 0 0,-21 0 16,0-21-16,22 21 0,-22-21 0,0-1 16,0 22-16,-21-21 0,21 0 15,0 0-15,1-21 0,-22 20 0,21-20 16,0 21-16,-21-21 0,21-1 16,-21 22-16,0-21 0,0 21 0,0-1 15,0 44 1,-21-1-16,21 0 15,-21 0-15,21 0 0,-21 0 16,21 1-16,0-1 0,0 0 0,0 0 16,0 0-16,0 0 0,0 1 0,-22-1 15,22 0-15,0 0 0,0 0 0,0 0 16,-21 1-16,21 20 0,0-21 16,0 0-16,0 0 0,-21 1 15,0 20-15,0-21 0,21 0 0,-21 22 16,-1-1-16,22-21 0,-21 21 0,0 1 15,0-1-15,0 0 0,0 1 0,-1-22 16,1 21-16,0 1 0,-21-1 16,21-21-16,-1 21 0,1-20 0,-21-1 15,21 21-15,0-21 0,-1 0 0,1-21 16,21 22-16,21-44 31,1 1-15,-1 0-16,21 0 0,0-21 0,-20 20 15</inkml:trace>
  <inkml:trace contextRef="#ctx0" brushRef="#br0" timeOffset="148257.17">24553 4360 0,'-21'-21'0,"42"42"0,-42-63 15,21 21-15,0-21 0,0 20 0,0 1 16,0 0-16,21 0 0,0 0 15,22 0-15,-22-1 0,21 1 0,-21 21 16,22 0-16,-22 0 0,0 0 0,21 0 16,-20 0-16,-22 43 0,0-22 0,0 0 15,0 21-15,0 1 16,-22-1-16,1-21 0,-21 21 0,0-20 16,20 20-16,-20-21 0,0 0 0,-1 0 15,1 1-15,21-22 0,-21 21 0,20-21 16,1 21-16,0-21 0,0 0 15,42 0 1,0 0-16,0 0 0,22-21 16,-22 0-16</inkml:trace>
  <inkml:trace contextRef="#ctx0" brushRef="#br0" timeOffset="148883.82">25040 4297 0,'0'0'0,"0"-21"0,21 21 0,0 0 16,1-21-16,-1 21 0,0-22 16,0 22-16,0-21 0,0 0 15,1 21-15,-1-21 0,0 0 0,0 0 16,0-1-16,-21 1 0,0 0 16,-21 21-1,-21 0-15,21 21 16,-1 0-16,-20 1 0,21 20 0,0 0 15,-22-21-15,22 22 0,0-1 16,0-21-16,21 22 0,0-1 16,0-21-16,0 0 0,0 0 0,0 1 15,0-1-15,21 0 0,0 0 0,0-21 16,1 0-16,-1 0 0,0 0 16,0 0-16,0 0 0,0 0 0,1 0 15,-1-21-15,0 0 0,0 21 0,0-21 16,0-1-16,1 1 0,-1 0 0,0-21 15,0 21-15,0-22 0,22 22 16,-22 0-16,21 0 0,-21 0 0,0-1 16,22 22-16,-22 0 0,0 0 0,0 0 15,0 0-15,-21 22 0,0-1 16,22 0-16,-22 0 0,0 0 16,0 0-16,0 1 0,0 20 0,0-21 15,0 0-15,0 0 0,0 22 0,0-22 16,0 0-16,0 0 0,0 0 15,0 1-15,0-44 47,0 1-47,0 0 16,0 0-16,21 0 0,0 0 0,0-1 16,0-20-16,0 21 0,22-21 0,-1-1 15,-21 1-15,22 0 0,-1-1 16,-21 22-16,21-21 0,-20-1 15,-1 22-15,0 0 0,0 21 0,-21-21 16,-21 21 0,0 0-16</inkml:trace>
  <inkml:trace contextRef="#ctx0" brushRef="#br0" timeOffset="149880.59">21061 5821 0,'0'0'0,"0"-21"0,0 0 16,0-1-16,0 44 31,0-1-31,0 21 0,-21-21 15,21 22-15,-22-1 0,1 0 0,0-21 16,21 22-16,-21-1 0,0-21 16,0 0-16,-1 1 0,1 20 0,0-42 15,0 21-15,21 0 0,-21-21 16,42 0 15,0-21-31,0 0 16,0 21-16,1 0 0,-1 0 0,0-21 15,0 21-15,21 0 0,-20 0 16,20 0-16,-21 0 0,21 0 0,-20 0 16,-1-21-16,21 21 0,-21 0 0,0-22 15,1 22-15,-1-21 0,0 21 16,0-21-16,-21 0 0,21 0 16,-21 0-16,0-1 0,0 1 15,0 0-15,0 0 0,-21 21 31,0 0-31,21 21 0,-21 0 16,0 0-16,21 1 0,-22-1 16,22 0-16,-21 21 0,21-21 0,-21 1 15,21-1-15,0 21 0,-21-21 0,21 0 16,-21 1-16,21-1 0,-21 0 0,21 0 16,0 0-16,0 0 0,0 1 15,-22-22-15,44-22 47,-1 1-31,0 0-16</inkml:trace>
  <inkml:trace contextRef="#ctx0" brushRef="#br0" timeOffset="150139.44">21675 5863 0,'0'-21'16,"0"42"-16,0 0 16,0 1-16,-22-1 0,22 0 15,-21 21-15,0-21 0,0 22 0,21-1 16,-21-21-16,0 22 0,-1-22 0,22 21 16,-21 0-16,21-20 0,-21 20 0,0-21 15,21 21-15,0-20 0,0-1 0,-21 0 16,21 0-16,0 0 15,21-21 17,0-21-32,0 0 0</inkml:trace>
  <inkml:trace contextRef="#ctx0" brushRef="#br0" timeOffset="150304.85">21865 6181 0,'0'0'0,"0"-21"31,21 21 16,-21-22-47,0 1 16</inkml:trace>
  <inkml:trace contextRef="#ctx0" brushRef="#br0" timeOffset="152520.25">22923 5927 0,'0'21'16,"22"-21"-1,-1 0 1,0 0-16,0 0 15,0 0-15,0 0 0,1-21 0,-1 21 16,0-21-16,21 21 0,-21-22 0,22 1 16,-22 21-16,21-21 0,-21 0 0,1 0 15,20 0-15,-21 21 0,0-22 16,-21 1-16,0 0 0,0 0 0,0 0 16,0 0-16,0-1 0,-21 22 0,-21-21 15,21 21-15,-22 0 16,1 0-16,21 0 0,-22 0 0,1 0 15,0 21-15,21 1 0,-22-1 0,22 0 16,0 0-16,0 21 0,21-20 0,0 20 16,0-21-16,0 21 0,0-20 15,0 20-15,21-21 0,0 21 0,0-20 16,0 20-16,1-21 0,-1 0 0,0 22 16,0-22-16,0 0 0,0 0 0,1 0 15,-1 0-15,-21 1 0,0-1 16,0 0-16,0 0 15,-21-21-15,-1 0 0,1 0 0,0 0 16,-21 0-16,-1 0 0,22 0 16,-21 0-16,21-21 0,-22 21 15,22-21-15,0 0 0,0-1 0,0 1 16,0 0-16,21 0 0,0 0 0,0 0 16,0-1-16,0 1 0,0 0 0,0 0 15,21 0-15,0 0 0,0 21 16,0 0-16,0 0 0,-21 21 15,22 0-15,-1 0 0,-21 0 16,0 0-16,21 1 0,0-1 0,-21 0 16,21 21-16,0-21 0,-21 1 15,22-1-15,-1 0 0,0-21 16,0 21-16,0 0 0,0-21 0,1 0 16,-1 0-16,21 0 0,-21 0 0,22 0 15,-22 0-15,21 0 0,-21-21 0,22 21 16,-1-21-16,-21 21 0,0-21 15,22 0-15,-22-1 0,0 1 0,0 0 16,0 0-16,0 0 0,-21-22 0,0 22 16,22 0-16,-22 0 0,0 0 0,21 0 15,-21-1-15,0 44 32,0-1-32,-21-21 0,-1 42 0,22-21 15,-21 0-15,21 1 0,0-1 0,-21 0 16,21 0-16,0 0 15,0 0-15,0 1 0,0-1 0,0 0 16,0 0-16,21-21 16,0 0-16,1 0 0,-1 0 0,0 0 15,0 0-15,0 0 0,0-21 16,22 0-16,-22 21 0,0-21 0,0-1 16,0 22-16,1-21 0,-1 0 0,0 0 15,0 0-15,-21-22 0,21 22 0,-21 0 16,21 0-16,-21 0 0,0 0 0,0 42 47,0 0-47,0 0 0,0 0 15,-21 22-15,21-22 0,-21 0 0,21 21 16,0-21-16,0 1 0,0-1 16,0 0-16,0 0 0,0 0 0,21 0 15,0-21-15,1 0 16,-1 0-16,0 0 0,0 0 0,0 0 15,0 0-15,22-21 0,-22 0 16,0 21-16,0-21 0,0 0 0,1 0 16,-1-1-16,-21 1 0,21 0 15,0 0-15,0-21 0,-21 20 0,21 1 0,1 0 16,-22 0-16,0 0 0,0 0 16,21 21-16,-21 21 15,0 0-15,0 0 16,-21 0-16,21 0 0,0 1 0,0-1 15,-22 0-15,22 21 0,0-21 0,0 1 16,0-1-16,0 0 0,0 0 16,0 0-16,0 0 0,22-21 0,-1 0 15,0 0-15,0 0 0,0 0 0,22 0 16,-22 0-16,21 0 0,-21 0 0,22-21 16,-22 0-16,21 0 15,-21 0-15,0 0 0,1-1 0,-1 1 16,0-21-16,0 21 0,0-22 0,0 22 15,1-21-15,-22 21 0,0 0 0,21-1 16,-21 1-16,0 42 16,-21 1-1,-1-1-15,22 0 0,0 0 0,0 0 16,-21 0-16,21 1 0,-21 20 0,21-21 16,0 0-16,0 0 0,0 1 15,0-1-15,0 0 0,0 0 16,21-21 15,-21-21-31,21 21 0,-21-21 16,0 0-16,0-1 0,0 1 15,22 0-15</inkml:trace>
  <inkml:trace contextRef="#ctx0" brushRef="#br0" timeOffset="152685.15">25019 5715 0,'0'-21'0,"0"42"0,-21-63 15,21 21-15,-21 21 16,21-22 0,21 22 15,0 0-15,0 22-16,0-22 0,0 0 0</inkml:trace>
  <inkml:trace contextRef="#ctx0" brushRef="#br0" timeOffset="152968.99">25675 5419 0,'0'0'0,"-21"0"0,0 0 16,0 0-16,-1 0 0,1 0 15,0 0-15,0 21 0,0 0 0,0 21 16,-1 1-16,1-1 0,21 0 0,-21 1 15,0 20-15,21 1 0,0-22 16,-21 22-16,0-22 0,21 21 0,-22-20 16,22-1-16,0 0 0,0-20 0,0 20 15,-21-21-15,21 0 0,0 0 0,0 1 16,0-1-16,0-42 47,0-1-47,0 1 0,0 0 0</inkml:trace>
  <inkml:trace contextRef="#ctx0" brushRef="#br0" timeOffset="153119.91">25252 6054 0,'-21'-21'15,"42"21"17,0 0-32,0 0 15,0 0-15,22 0 0,-22 0 0,0 0 16,21 0-16,1-22 0,-1 22 0,0 0 15,1-21-15,-1 21 0,0-21 0,1 21 16,-1-21-16,0 0 0</inkml:trace>
  <inkml:trace contextRef="#ctx0" brushRef="#br0" timeOffset="153732.56">26035 5800 0,'0'0'0,"-21"0"0,0 0 15,-1 0-15,1 21 0,0-21 16,0 21-16,0 0 0,0 22 0,-1-22 15,1 0-15,0 21 0,0-21 0,21 22 16,0-22-16,-21 21 0,21-21 16,0 1-16,0-1 0,0 0 0,0 0 15,21 0-15,0 0 0,0-21 0,22 0 16,-1 22-16,-21-22 0,21 0 0,1 0 16,-1 0-16,0 0 0,1 0 15,-1-22-15,-21 1 0,22 21 16,-22-21-16,0-21 0,0 21 0,0-1 15,0-20-15,1 0 0,-1-1 0,0 1 16,-21-21-16,21 20 0,0-20 16,-21-1-16,21 1 0,1-1 0,-22 22 15,0 0-15,21-1 0,-21 22 0,21 0 16,-21 0-16,0 42 16,0 0-16,0 0 15,0 22-15,-21-1 0,0 0 0,21 22 16,-22-22-16,1 0 0,0 22 0,0-22 15,0 1-15,0-1 0,-1 0 16,1 1-16,21-22 0,-21 21 16,0-21-16,21 0 0,-21 1 0,21-1 15,0 0-15,-21-21 16,21-21 0,21 0-1,0-1-15,0 1 0,0-21 16,22 21-16,-22 0 0,0-1 0,21 1 15,-21 0-15,22 0 0,-22 21 16,0 0-16,0 0 0,0 0 0,-21 21 16,0 0-16,0 0 15,0 1-15,0-1 0,0 21 0,0-21 16,-21 0-16,21 1 16,0-1-16,-21 0 0,21 0 0,-21 0 15,21 0-15,0 1 16,-21-22-16,0 0 15,-1 0-15,1 21 0,0-21 0</inkml:trace>
  <inkml:trace contextRef="#ctx0" brushRef="#br0" timeOffset="154576.07">20997 7451 0,'0'0'0,"0"-21"0,21-1 0,-21 1 15,22 21-15,-22-21 0,0 0 0,0 42 32,0 21-32,0-20 0,-22-1 15,1 21-15,0 0 0,0-20 0,0 20 16,0-21-16,-1 21 0,1-20 0,0 20 15,0-21-15,0 0 0,0-21 0,-1 21 16,1 1-16,0-22 0,0 0 16,21-22 15,21 22-31,0 0 0,0-21 16,1 21-16,20 0 0,-21 0 15,0 0-15,22 0 0,-22 0 0,0 0 16,21 0-16,-21 0 0,22 0 15,-22 0-15,0 0 0,21 0 0,-20-21 16,-1 0-16,0 21 0,0-21 0,0 21 16,0-21-16,1 21 0,-22-22 0,0 1 15,0 0-15,0 0 0,0 0 16,0 0-16,0-1 16,-22 22-16,1 0 15,0 22-15,0-1 0,0 21 16,21-21-16,0 0 0,-21 22 0,-1-22 15,22 21-15,-21-21 0,21 22 16,0-22-16,0 21 0,0-21 0,0 1 16,-21-1-16,21 0 0,0 0 15,0 0-15,0 0 0,21-21 32,0 0-32,1-21 15,-1 0-15,0 21 0,0-21 0</inkml:trace>
  <inkml:trace contextRef="#ctx0" brushRef="#br0" timeOffset="154992.32">21611 7514 0,'0'0'0,"0"-21"16,0 0-16,0 0 15,21 21-15,0-21 0,-21-1 0,22 22 16,-1-21-16,21 21 0,-21 0 0,0 0 15,1 0-15,20 0 0,-21 21 0,0 1 16,0-1-16,1 21 0,-1-21 16,-21 22-16,0-1 0,0-21 0,0 21 15,0-20-15,0 20 0,-21-21 0,-1 0 16,1 22-16,-21-22 0,0 0 0,-1 0 16,1 0-16,0 0 0,-1 1 15,1-1-15,0-21 0,-1 0 16,22 0-16,0 0 0,0 0 0,0 0 15,42 0 1,0 0 0,0 0-16,0 0 0,0 0 15,1 0-15,20 0 0,-21 0 0,0 0 16,22 21-16,-22-21 0,0 0 0,0 0 16,0 0-16,0 0 0,1 0 0,-1 0 15,0 0-15,0 0 31,-21-21-31,21 0 16</inkml:trace>
  <inkml:trace contextRef="#ctx0" brushRef="#br0" timeOffset="155153.6">22077 7726 0,'0'-21'16,"0"0"-1,21 21 17,0-22-32,0 22 0,0 0 0,1-21 15,-1 21-15,0-21 0</inkml:trace>
  <inkml:trace contextRef="#ctx0" brushRef="#br0" timeOffset="155624.32">23050 7451 0,'0'0'15,"22"-21"-15,-1-1 0,0 1 0,0 0 0,0 0 16,22 0-16,-22 0 0,0-1 0,0-20 16,0 21-16,0-21 0,-21 20 0,0 1 15,0 0-15,0 0 0,0 0 16,-21 0-16,0 21 0,0 0 15,-21 0-15,-1 0 0,22 0 0,-21 0 16,-1 0-16,-20 21 0,21 0 0,-1 0 16,22 0-16,-21 22 0,21-1 15,-1 0-15,1 1 0,21-22 0,0 21 16,0 0-16,0 1 0,21-1 0,1-21 16,-1 22-16,0-22 0,21 21 0,-21-21 15,22 22-15,-22-22 0,0 0 16,0 21-16,0-21 0,1 1 0,-22-1 15,0 0-15,0 0 0,0 0 16,-22 0-16,1 1 0,0-22 0,-21 0 16,21 0-16,-22 0 0,1 0 15,0 0-15,-1 0 0,1 0 16,0-22-16,20 1 0,1 21 0,0-21 16,0 0-16,21 0 0,0 0 15,21 21-15,0-22 16,0 22-16,1 0 0,20 0 0,-21-21 15,21 21-15,-20-21 0,20 21 16,-21-21-16,21 21 0,-20-21 0</inkml:trace>
  <inkml:trace contextRef="#ctx0" brushRef="#br0" timeOffset="156128.04">23262 7620 0,'-42'21'16,"84"-42"-16,-42 42 15,0 0 1,0 1-16,0-1 0,-21 0 0,0-21 15,21 21-15,0 0 0,-21 0 0,21 1 16,0-1-16,0 0 16,21-21-16,0 0 15,0 0-15,0 0 0,0 0 0,1 0 16,-1 0-16,0 0 0,0-21 0,0 21 16,0-21-16,1 21 0,20-22 15,-42 1-15,21 0 0,0 0 0,0 0 16,1 0-16,-22-1 0,0 1 15,21-21-15,0 21 0,-21 0 0,0-1 16,0 44 0,0-1-16,0 21 15,0-21-15,0 22 0,0-22 16,0 21-16,0 0 0,0 1 0,-21-1 16,21 0-16,0 1 0,0 20 0,0-20 15,0-1-15,0 21 0,0-20 0,0-1 16,0 22-16,0-22 0,0 0 0,0 1 15,0-1-15,0 0 0,0 1 16,-21-1-16,-1 0 0,1 1 16,0-1-16,0-21 0,0 21 0,0-20 15,-22-1-15,22 0 0,-21 0 0,21 0 16,-22-21-16,22 0 0,-21 0 0,21 0 16,-22-21-16,22 0 0,0 0 0,0 0 15,0-1-15,-1-20 0,22 21 0,0-21 16,0-1-16,0 22 0,0-21 0,0-1 15,22 1-15,-1 0 0,21-1 16,-21 1-16,22 0 0,-1-1 0,0 1 16</inkml:trace>
  <inkml:trace contextRef="#ctx0" brushRef="#br0" timeOffset="156584.78">23961 7578 0,'0'0'0,"0"-21"0,0-1 0,-22 22 31,1 0-31,0 22 0,21-1 16,0 0-16,-21 0 0,21 0 0,0 0 15,0 1-15,0-1 0,0 0 0,0 0 16,0 0-16,0 0 16,0 1-16,0-44 46,0 1-46,0 0 16,0 0-16,0 0 0,0 0 16,0-1-16,21 1 0,0-21 0,0 21 15,1 0-15,-1-22 0,0 22 0,0 0 16,0 21-16,0-21 0,1 21 0,-1 0 16,0 0-16,0 0 0,0 0 15,0 0-15,-21 21 0,0 0 0,22 0 16,-22 0-16,0 22 0,0-22 0,0 0 15,0 21-15,0-20 0,0-1 0,0 0 16,-22 0-16,22 0 16,0 0-16,-21 1 0,0-22 15,21 21-15,-21-21 0,42 0 47,0-21-47,0-1 0,1 22 16,-1-21-16</inkml:trace>
  <inkml:trace contextRef="#ctx0" brushRef="#br0" timeOffset="156824.65">24574 7430 0,'0'0'0,"0"-22"16,-21 22 0,0 22-16,0-22 0,0 21 15,0 0-15,-1 0 0,1 21 0,0-20 16,0-1-16,21 0 0,-21 21 0,21-21 15,0 1-15,0-1 0,0 0 16,0 0-16,0 0 0,0 0 16,21-21-16,0 22 0,0-22 0,0 0 15,1 0-15,-1 0 0,0 0 0,0 0 16,0 0-16,0 0 0,1 0 0,-1-22 16,0 1-16,21 21 0,-21-42 15,1 21-15,20 0 0</inkml:trace>
  <inkml:trace contextRef="#ctx0" brushRef="#br0" timeOffset="157232.57">24998 7154 0,'0'0'0,"0"-21"0,0 42 15,0 1 1,0-1-16,0 0 0,0 21 16,0-21-16,-21 22 0,-1-1 0,22 0 15,-21 1-15,0-1 0,21 0 0,0 1 16,-21-22-16,0 21 0,0-21 0,21 1 15,0-1-15,-22 0 0,1 0 16,21 0-16,0 0 0,-21-21 16,21-21 15,0 0-31,0 0 16,21 0-16,0 0 0,1-1 15,-1-20-15,21 21 0,-21 0 0,22-22 16,-22 22-16,21 0 0,0 0 0,-20 21 15,-1 0-15,21 0 0,-21 0 0,0 0 16,-21 21-16,22 0 0,-22 0 16,0 1-16,0-1 0,0 21 0,0-21 15,0 0-15,0 1 0,0-1 0,-22 21 16,1-21-16,21 0 16,-21 1-16,21-1 0,-21-21 15,21 21-15,21-21 31,0-21-31</inkml:trace>
  <inkml:trace contextRef="#ctx0" brushRef="#br0" timeOffset="157606.35">25506 7514 0,'0'0'0,"0"-21"0,0 0 16,0 0-1,0 0-15,0-1 0,21 22 16,0 0-16,0 0 0,0 0 16,1 22-16,-1-1 15,-21 0-15,0 0 0,0 21 0,0-20 16,0-1-16,0 21 0,0-21 0,0 22 16,0-22-16,0 0 0,0 0 0,0 0 15,0 0-15,-21 1 0,-1-22 16,22 21-16,-21-21 15,21-21 1,0-1 0,0 1-16,0 0 0,0 0 15,0 0-15,21 0 0,1-1 16,-1-20-16,0 21 0,-21-21 0,21 20 16,0 1-16,0-21 0,1 21 0,-1 0 15,0-1-15,0 1 16,0 21-16,0 0 15</inkml:trace>
  <inkml:trace contextRef="#ctx0" brushRef="#br0" timeOffset="157973.01">26183 7408 0,'-21'0'15,"0"0"1,0 0-16,-1 0 0,1 22 15,0-1-15,21 0 0,-21 0 0,0 0 16,0 0-16,-1 1 0,1-1 0,21 0 16,-21 0-16,21 21 0,-21-20 0,21-1 15,0 0-15,0 0 0,0 0 16,0 0-16,21-21 16,0 22-16,0-22 0,1 0 15,-1 0-15,0 0 0,0 0 0,0 0 16,0-22-16,22 22 0,-22-21 0,0 21 15,0-21-15,-21 0 0,21 0 16,1 0-16,-22-1 0,0-20 0,0 21 16,0-21-16,0 20 0,0 1 0,0-21 15,-22 21-15,1 0 16,0 21-16,-21 0 0,21 0 0,-1 0 16,1 0-16,0 21 0,21 0 0,0 0 15,0 0-15,0 0 16,21 1-1</inkml:trace>
  <inkml:trace contextRef="#ctx0" brushRef="#br0" timeOffset="158428.19">26416 7451 0,'0'21'16,"0"0"-16,0 0 15,-21 0-15,21 1 0,0-1 16,0 0-16,-21 0 0,21 0 0,-22 0 16,1 1-16,21-1 0,0 0 15,0 0-15,0-42 63,0 0-63,0 0 0,21-1 15,-21 1-15,22 0 0,-22 0 0,21 0 16,0 0-16,0-22 0,0 22 16,0 0-16,1 21 0,-1-21 0,0 0 15,0 21-15,0 0 0,0 0 16,-21 21-16,22 0 0,-22 0 0,0 0 16,0 0-16,0 1 15,0-1-15,0 0 0,0 0 0,0 0 16,0 0-16,0 1 0,0-1 0,-22 0 15,1-21-15,21 21 16,0-42 31,21 21-47,1-21 16,-1 0-16</inkml:trace>
  <inkml:trace contextRef="#ctx0" brushRef="#br0" timeOffset="158628.07">26818 7493 0,'21'0'16,"-21"21"0,0 0-16,0 1 15,-21-1-15,21 0 0,-21-21 16,21 21-16,-21 0 0,21 0 16,0 1-16,0-1 0,0 0 15,0-42 32,0 0-31</inkml:trace>
  <inkml:trace contextRef="#ctx0" brushRef="#br0" timeOffset="158779.99">26882 7366 0,'0'0'0,"0"-21"16,-22 21-16,1 0 15,42 0 32</inkml:trace>
  <inkml:trace contextRef="#ctx0" brushRef="#br0" timeOffset="159288.88">27157 7578 0,'-21'0'0,"42"0"32,-21 21-1,0 0-31,0 0 15,0 0-15,-21 1 16,-1-1-16,1 0 0,0-21 16,0 21-16,-21 0 0,20-21 0,1 21 15,0-21-15,-21 0 0,21 0 16,21 22-16,-22-22 0,44 0 31,-1 0-31,0 0 16,0 0-16,0 0 0,0 0 15,-21 21-15,22 0 0,-1 0 16,-21 0-16,0 0 0,21 1 16,0-1-16,-21 0 0,21 21 0,-21-21 15,0 22-15,0-22 0,0 21 16,0-21-16,0 22 0,0-22 0,0 0 16,-21 21-16,0-20 0,0-1 15,0 0-15,-1 0 0,1-21 16,0 0-16,0 0 0,-21 0 0,20 0 15,1 0-15,0 0 0,0 0 0,0 0 16,0 0-16,21-21 0,-22 0 16,22 0-16,0-1 15,22 1-15,-1 0 0,0 0 16,0 0-16</inkml:trace>
  <inkml:trace contextRef="#ctx0" brushRef="#br0" timeOffset="159580.72">27284 7641 0,'21'-21'15,"0"0"-15,0 0 16,0 21-16,-21-21 0,22 21 0,-1-22 16,-21 1-16,21 21 0,-21-21 15,-21 21 16,0 21-31,-1 0 0,1 1 16,0-22-16,0 21 0,0 0 16,21 0-16,0 0 0,0 0 0,0 1 15,0-1-15,0 0 16,21-21 0,0 0-16,0 0 0,0 0 15,1 0-15,-1 0 0,0 0 16</inkml:trace>
  <inkml:trace contextRef="#ctx0" brushRef="#br0" timeOffset="160049.46">27749 7514 0,'-21'0'16,"42"0"-16,-63 0 0,21 0 0,0 0 15,0 0-15,-1 21 16,1-21-16,0 22 0,21-1 0,0 0 15,-21 0-15,21 0 0,0 0 16,0 1-16,0-1 16,21 0-1,0-21-15,0 0 16,1 0-16,-1 0 16,0 0-16,-21-21 0,21 0 15,0-1-15,-21 1 16,0 0-16,21-21 0,-21 21 15,22-1-15,-1-20 0,-21 0 0,0-1 16,21 1-16,0 0 0,-21-1 0,0 1 16,0 21-16,0 0 0,0 0 15,0-1-15,0 1 0,-21 21 16,0 21-16,21 1 0,-21-1 16,-1 21-16,1-21 0,21 22 0,0-1 15,-21 0-15,21-21 0,0 22 16,-21-1-16,21-21 0,0 22 0,0-22 15,0 21-15,0-21 0,0 0 0,0 1 16,0-1-16,21-21 0,0 21 0,0-21 16,1 0-1,-1 0-15,0 0 16,0 0-16</inkml:trace>
  <inkml:trace contextRef="#ctx0" brushRef="#br0" timeOffset="161064.13">21124 9123 0,'0'0'0,"0"-21"15,0 0-15,0-1 16,0 1-16,0 0 15,0 0-15,0 0 0,0 0 16,21 21-16,-21 21 31,0 0-31,0 21 0,0-21 0,0 22 16,0-22-16,0 21 0,0 1 16,-21-22-16,21 21 0,-21-21 0,21 22 15,-21-22-15,0 0 0,21 0 0,0 0 16,-21-21-16,-1 21 0,1-21 15,21-21 17,21 21-17,1-21-15,-1 21 0,0 0 0,0-21 16,0 21-16,0 0 16,1-21-16,20 21 0,-21 0 0,0 0 15,0 0-15,1-21 0,-1 21 16,0-22-16,0 22 0,0-21 15,-21 0-15,21 0 0,-21 0 16,0 0-16,0-1 16,-21 22-1,0 0 1,21 22-16,-21-1 0,0 0 0,21 0 16,-21 0-16,21 0 0,0 22 0,-22-22 15,22 0-15,0 0 0,-21 0 0,21 1 16,0-1-16,0 0 0,0 0 15,0 0-15,0 0 16,0-42 31,0 0-31,0 0-16,21 0 0,1 21 0,-1-21 15</inkml:trace>
  <inkml:trace contextRef="#ctx0" brushRef="#br0" timeOffset="161684.78">21780 9165 0,'0'-21'0,"0"0"15,0 0 1,0 0 0,22-1-1,-1 22-15,0 0 0,0 0 16,0 0-16,0 0 0,1 0 0,-1 0 16,0 0-16,-21 22 15,0-1-15,0 0 0,0 0 16,0 0-16,-21 0 0,0 1 15,-1-1-15,1 0 0,-21 0 0,21 0 16,-22-21-16,22 21 0,0 1 0,0-22 16,0 0-16,0 0 0,21 21 0,-22-21 15,44 0 17,-1-21-32,0 21 0,0-22 15,0 22-15,0 0 0,1 0 0,-1 0 16,0 0-16,0 0 0,0 0 0,0 22 15,1-22-15,-1 21 0,0 0 16,0 0-16,-21 0 0,0 0 16,0 22-16,0-22 0,0 0 0,0 0 15,-21 0-15,-21 1 0,20-1 0,1 0 16,-21-21-16,0 21 0,-1 0 0,1-21 16,0 0-16,-1 0 0,22 0 0,-21 0 15,21 0-15,-1 0 0,1 0 16,0 0-16,21-21 0,-21 0 15,21 0-15,0 0 0,0-1 16,0 1 0,21 21 15,0-21-15,0 21-16</inkml:trace>
  <inkml:trace contextRef="#ctx0" brushRef="#br0" timeOffset="162305.93">21844 9123 0,'0'0'0,"0"-21"0,0-22 15,0 22 1,0 42 15,0 1-31,0-1 0,0 0 0,0 21 16,0-21-16,0 1 0,0 20 0,0-21 15,0 21-15,0-20 0,0-1 16,0 0-16,0 21 0,0-21 0,0 1 16,0-1-16,0 0 0,-21 0 15,21 0-15,0-42 78,0 0-46,0 0-1,0 0-15</inkml:trace>
  <inkml:trace contextRef="#ctx0" brushRef="#br0" timeOffset="163048.67">22098 9377 0,'0'0'0,"-21"0"0,0 0 0,-1 0 0,1 0 31,42 0 16,1 0-47,-1 0 16,0 0 0</inkml:trace>
  <inkml:trace contextRef="#ctx0" brushRef="#br0" timeOffset="163569.62">22754 9144 0,'21'0'16,"0"0"-1,1 0-15,-1 21 0,0-21 16,21 0-16,-21 0 0,22 0 0,-1 0 15,0 0-15,1 0 0,-22 0 16,21 0-16,1 0 0,-1 0 0,0-21 16,-21 21-16,22-21 0,-1 0 0,-21 0 15,0 21-15,1-22 0,-1 1 0,0 0 16,-21 0-16,0 0 0,0 0 16,0-1-16,0 1 0,0 0 15,-21 21-15,0 0 16,-1 0-16,1 0 0,0 21 0,0 0 15,21 1-15,-21 20 0,0 0 16,-1 1-16,22-1 0,0 0 0,-21 1 16,0-1-16,0 21 0,21-20 0,-21-1 15,21 0-15,-21 1 0,21-1 0,-22 0 16,22 1-16,0-22 0,-21 21 0,0-21 16,21 1-16,-21-1 0,0 0 15,21 0-15,-21-21 0,-1 0 16,1 0-16,0 0 0,0 0 15,0 0-15,0 0 0,-1-21 0,1 0 16,0 0-16,0-1 16,0 1-16,0 0 0,-1 0 0,1 0 15,0 0-15,21-1 0,0 1 16,0 0-16,0 0 0,42 21 16,-20-21-16,20 0 0,-21 21 0,21-22 15,22 1-15</inkml:trace>
  <inkml:trace contextRef="#ctx0" brushRef="#br0" timeOffset="164480.1">23812 9017 0,'0'0'0,"-21"0"16,0 0-16,21 21 15,-21 0-15,0 1 0,21-1 16,0 21-16,-21-21 0,-1 22 0,22-22 15,0 21-15,-21 0 0,21-20 0,-21 20 16,21-21-16,-21 0 0,21 22 0,0-22 16,0 0-16,-21-21 0,21 21 15,0 0-15,-21-21 0,21-21 32,0 0-17,21 0-15,0 0 0,0-1 16,0 1-16,0 0 0,1-21 15,-1 21-15,21-1 0,-21 1 0,22 0 16,-22 21-16,0-21 0,0 21 0,0 0 16,-21 21-16,0 0 15,0 0-15,0 1 16,0 20-16,0-21 0,0 0 0,0 0 16,0 22-16,0-22 0,0 0 0,0 0 15,0 0-15,0 1 0,0-1 0,21-21 16,-21 21-16,43-21 15,-22 0-15,0 0 0,21 0 0,1 0 16,-22 0-16,21 0 0,-21 0 0,22 0 0,-22-21 16,21 0-16,-21-1 0,1 1 15,-1 0-15,0 0 0,0 0 0,0 0 16,0-22-16,1 22 0,-22 0 16,21 0-16,0 0 0,-21-1 0,0 1 15,0 0-15,0 42 31,0 0-31,0 1 16,0-1-16,-21 0 0,21 0 16,0 0-16,0 0 0,0 1 15,0-1-15,0 0 0,0 0 0,0 0 16,0 0-16,21-21 0,0 22 16,0-22-16,0 0 0,22 0 0,-22 0 15,21 0-15,1 0 0,-1 0 16,0 0-16,1 0 0,-1 0 0,0 0 15,1-22-15,-1 1 0,0 0 0,-21 0 16,22 0-16,-1 0 0,-21-1 0,22 1 16,-22-21-16,21 21 0,-21 0 15,0-22-15,-21 22 0,0 0 0,0 0 16,0 42 15,-21 0-31,0 0 0,21 0 16,-21 1-16,21-1 0,0 0 0,-21 21 15,21-21-15,-21 1 0,21-1 0,0 21 16,0-21-16,0 0 0,0 1 16,0-1-16,-22-21 0,22 21 0,0 0 15,-21-21 1,21-21 15,0 0-31,0 0 16,0-1-16,0 1 15,0 0-15,0 0 0</inkml:trace>
  <inkml:trace contextRef="#ctx0" brushRef="#br0" timeOffset="164676.21">24955 9017 0,'-42'-42'16,"21"42"-16,0-21 15,0 21-15,21-22 0,-22 22 16,1-21-16,21 42 47,0 1-31</inkml:trace>
  <inkml:trace contextRef="#ctx0" brushRef="#br0" timeOffset="165576.73">21061 10583 0,'0'0'0,"21"0"0,-21-21 0,0 0 0,21 21 15,-21 21 1,0 0-16,-21 1 0,0-1 15,0 21-15,-1-21 0,1 22 0,21-22 16,-21 21-16,0 0 0,0-20 0,0 20 16,-1-21-16,1 0 0,0 0 0,0 1 15,21-1-15,0 0 0,-21-21 0,21 21 16,21-21 15,0-21-31,0 21 0,0-21 16,22 0-16,-22 21 0,0-22 0,21 22 15,-20-21-15,20 0 0,-21 21 0,0-21 16,0 0-16,1 21 0,-1-21 16,0 21-16,0-22 0,0 1 15,-21 0-15,0 0 0,-21 21 32,0 21-32,0-21 15,21 21-15,-21 22 0,21-22 16,-22 0-16,1 21 0,21-21 0,0 1 15,0 20-15,-21-21 0,21 0 0,0 0 16,-21 1-16,21-1 0,0 0 16,0 0-16,0 0 0,0 0 15,0-42 17,0 0-32,21 0 15,0 0-15,22 0 0,-22-22 0</inkml:trace>
  <inkml:trace contextRef="#ctx0" brushRef="#br0" timeOffset="166016.48">21780 10583 0,'0'0'0,"22"-21"15,-1 21-15,0 0 0,-21 21 16,0 1 0,0-1-16,-21 0 0,0 0 0,-1 21 15,1-20-15,0-1 0,0 0 0,0 0 16,0 0-16,-22 0 0,22 1 15,-21-1-15,21 0 0,-1 0 0,1-21 16,0 21-16,0-21 0,0 0 0,0 0 16,42 0-1,0 0-15,0 0 16,0 0-16,0 0 0,1-21 0,20 21 16,-21-21-16,21 21 0,-20 0 15,-1-21-15,0 21 0,0-21 0,0 21 16,0 0-16,1-22 0,-22 1 15,0 0-15,-22 42 47,22 0-47,-21 1 0,0-1 16,21 21-16,-21-21 0,21 0 0,-21 22 16,0-22-16,21 0 0,0 21 0,0-20 15,-22-1-15,22 0 0,0 0 0,-21 0 16,21 0-1,21-21-15,1 0 16,-1 0-16,0-21 0,0 21 16,21-21-16,-20 0 0,-1 0 15</inkml:trace>
  <inkml:trace contextRef="#ctx0" brushRef="#br0" timeOffset="166167.89">22034 10837 0,'0'-21'15,"-21"21"1,42 0 15,1 0-31,-1 0 16,21 0-16,-21 0 0</inkml:trace>
  <inkml:trace contextRef="#ctx0" brushRef="#br0" timeOffset="166407.76">22945 10393 0,'0'0'0,"21"-42"16,21 42-16,-21 0 0,22 0 15,-1 0-15,0-22 0,1 22 16,20 0-16,-21 0 0,1 0 15,20 0-15,-20 0 0,-1 0 0,0 0 16,1 0-16,-22 0 0,0 0 0,-42 0 31,0 0-31,-22 0 0,22 0 16</inkml:trace>
  <inkml:trace contextRef="#ctx0" brushRef="#br0" timeOffset="166628.49">23114 10393 0,'0'0'0,"0"42"0,-21 64 16,21-64-16,0 1 0,0-1 15,-21 0-15,21 1 0,-22-1 16,22 0-16,0-20 0,0 20 0,-21 0 16,0-21-16,21 1 0,-21-1 0,21 0 15,0 0-15,0 0 0,0 0 16,21-21-1,0 0 1,0-21-16,1 21 0,-1-21 0,0 0 16</inkml:trace>
  <inkml:trace contextRef="#ctx0" brushRef="#br0" timeOffset="167038.25">23431 10562 0,'0'-42'15,"0"84"-15,22-105 0,-22 42 0,21-1 16,-21 1-16,0 42 15,0 1-15,0 20 0,0 0 16,0 1-16,0-1 0,0 0 0,-21 1 16,21-1-16,-22 0 0,22-21 15,-21 22-15,21-1 0,0-21 0,0 0 16,-21 1-16,21-1 0,-21 0 0,21 0 16,0-42 15,0 0-16,0 0-15,21-1 16,0-20-16,0 21 0,1 0 0,-1-22 16,21 22-16,-21-21 0,22 21 0,-1 0 15,-21-1-15,21 22 0,-20 0 0,-1 0 16,0 0-16,0 0 0,0 22 16,-21-1-16,0 21 0,21-21 0,-21 0 15,0 22-15,0-22 0,0 0 0,0 21 16,0-20-16,0-1 0,-21 0 15,21 0-15,-21-21 0,21 21 0,-21-21 16,21 21-16,0-42 31,21 21-31,0-21 16,0 21-16</inkml:trace>
  <inkml:trace contextRef="#ctx0" brushRef="#br0" timeOffset="167424.35">24109 10710 0,'0'0'16,"0"-21"-16,0 0 16,0 0-1,21 21-15,0 0 0,0-21 16,0 21-16,22 0 0,-22 0 0,21 0 16,-21 0-16,1 21 0,20 0 0,-21 0 15,0 0-15,0 1 0,1-1 16,-1 21-16,-21-21 0,0 0 0,0 22 15,0-22-15,0 0 0,0 0 0,-21 0 16,21 1-16,-22-1 0,1 0 0,21 0 16,-21-21-16,21-21 31,0 0-15,0 0-16,21-1 0,-21 1 0,21 0 15,1-21-15,20 21 0,-21-22 0,0 22 16,0-21-16,1-1 0,20 1 15,-21 0-15,0-1 0,0 22 16,1-21-16,-1 21 0,0 21 0,0-21 16,0 21-1,-21 21-15,21 0 16,-21 0-16,0 0 0</inkml:trace>
  <inkml:trace contextRef="#ctx0" brushRef="#br0" timeOffset="167828.08">25188 10605 0,'0'0'0,"0"-22"15,0 1-15,-21 21 16,0 21 0,0 1-16,0-1 0,-1 0 15,1 0-15,0 0 0,0 0 0,0 22 16,0-22-16,21 0 0,0 21 0,-22-20 15,22-1-15,0 0 0,0 0 0,0 0 16,22 0-16,-1-21 16,0 0-16,0 0 0,21 0 15,-20 0-15,20 0 0,-21 0 0,0 0 16,22 0-16,-22-21 0,21 0 0,-21 21 16,0-21-16,22 0 0,-22 0 15,0-22-15,0 22 0,-21-21 0,0-1 16,21 22-16,-21-21 0,0 0 0,0 20 15,0 1-15,-21 0 0,0 0 0,0 0 16,0 21-16,-22 0 0,1 0 16,21 21-16,-21-21 0,-1 21 0,22 0 15,-21 22-15,21-22 0,-1 0 0,1 21 16,21-21-16,0 1 0,0-1 0,0 0 16,0 0-16,0 0 0,21 0 15,1-21-15,-1 22 0,21-22 16</inkml:trace>
  <inkml:trace contextRef="#ctx0" brushRef="#br0" timeOffset="168324.39">25823 10668 0,'0'0'0,"0"-21"0,21 0 16,-42 42-1,0 0-15,0 0 0,0 0 16,0 1-16,-1-1 0,22 0 15,-21 21-15,21-21 0,-21 1 16,21-1-16,0 0 0,0 0 16,0 0-16,21-21 15,0 0-15,1 0 16,-1 0-16,0 0 0,0 0 16,0-21-16,0 0 0,1 21 0,-1-21 15,0 0-15,0-1 0,0 1 0,0 0 16,1 0-16,-1 0 0,0 0 0,0-1 15,-21 44 1,0-1 0,0 0-16,0 0 0,0 0 15,-21 0-15,21 1 0,0-1 0,0 0 16,0 0-16,0 0 16,21-21-16,0 0 0,0 21 15,22-21-15,-1 0 0,-21 0 0,22 0 16,-22 0-16,21-21 0,-21 21 0,0-21 15,1 0-15,-1 0 0,0 0 16,0-22-16,-21 22 0,21-21 0,0-1 16,-21 1-16,22 21 0,-22-21 0,0-1 15,0 22-15,0 0 0,0 0 0,-43 21 32,22 21-32,0 0 15,-21 0-15,-1 0 0,1 1 0</inkml:trace>
  <inkml:trace contextRef="#ctx0" brushRef="#br0" timeOffset="169087.96">21145 11896 0,'0'21'15,"0"0"-15,0 0 16,-21 22-16,0-22 0,0 21 0,0 0 15,0-20-15,-1 20 0,1-21 0,0 21 16,-21-20-16,21-1 0,-1 0 0,1 0 16,21 0-1,-21-21-15,21-21 16,21 0-16,0 21 16,-21-21-16,22 0 0,-1-1 15,21 22-15,-21-21 0,0 21 0,1 0 16,-1-21-16,0 21 0,0 0 15,0 0-15,0 0 0,1 0 0,-1 0 16,0 0-16,0 0 0,0 0 16,0 0-16,1-21 0,-22 0 15,21 0 1,-21-1-16,21 22 0,-21-21 0,0 0 16,0 0-16,0 42 31,0 0-31,-21 0 0,0 1 0,21-1 15,0 21-15,0-21 16,-22 22-16,1-22 0,21 0 0,-21 0 16,21 21-16,0-20 0,0-1 0,-21-21 15,21 21-15,0 0 0,-21 0 0,21 0 16,21-21 15,0 0-31,0-21 0,0 0 16,1 0-16,-1 0 0</inkml:trace>
  <inkml:trace contextRef="#ctx0" brushRef="#br0" timeOffset="169560.69">21632 11980 0,'0'0'0,"0"-21"0,21 21 16,1 0-1,-1 0-15,0-21 0,0 21 0,0 0 16,0 0-16,1-21 0,20 21 0,-21 0 15,21 0-15,-20-21 0,-1 21 0,21 0 16,-21 0-16,0 0 0,-21-21 16,-21 21-1,0 0-15,-21 0 16,21 0-16,-22 0 0,1 21 0,0-21 16,-1 21-16,1-21 0,0 21 0,20-21 15,-20 21-15,21 0 16,0-21-16,21 22 0,0-1 15,0 0-15,0 0 0,0 0 16,21-21-16,-21 21 0,21-21 16,0 22-16,0-1 0,22-21 15,-22 21-15,0 0 0,0-21 0,0 21 16,1 0-16,-1 1 0,-21-1 0,0 0 16,0 0-16,0 0 15,-21 0-15,-1-21 0,1 0 16,0 22-16,0-22 0,-21 0 0,20 0 15,1 21-15,-21-21 0,21 0 0,0 0 16,-1 0-16,1 0 0,0 0 16,21-21-16,0-1 15,21 1 1,22 0 0,-22 21-16,0-21 0</inkml:trace>
  <inkml:trace contextRef="#ctx0" brushRef="#br0" timeOffset="169736.59">22077 12213 0,'-21'0'32,"42"0"-1,0 0-16,0-21-15,0 21 0,0 0 16</inkml:trace>
  <inkml:trace contextRef="#ctx0" brushRef="#br0" timeOffset="170020.95">22712 11811 0,'0'-21'0,"21"21"16,0-21-16,0 21 15,22 0-15,-1 0 0,0 0 0,1-21 16,-1 21-16,21 0 0,-20 0 16,-1 0-16,0 0 0,22 0 0,-22 0 15,-21 0-15,22 0 0,-22 0 0,0 0 16,0 0-16,-21-22 31,-21 22-31,0 0 0,0 0 16,0 0-16,-1 0 0,1 0 0,-21 0 15,42-21-15</inkml:trace>
  <inkml:trace contextRef="#ctx0" brushRef="#br0" timeOffset="170228.83">23114 11705 0,'-42'43'16,"42"-22"-16,-22 0 0,22 0 15,0 21-15,-21-20 0,0 20 0,21 0 16,0 1-16,0-22 0,-21 21 16,21 0-16,0 1 0,-21-22 0,21 0 15,0 21-15,0-20 0,0-1 16,0 0-16,-21-21 0,21 21 0,0 0 16,0-42 15,21 0-31,0 21 15,0-21-15,0 0 0</inkml:trace>
  <inkml:trace contextRef="#ctx0" brushRef="#br0" timeOffset="170648.59">23368 11790 0,'0'0'0,"21"-21"0,-21 0 0,21-1 0,-21 1 16,21 21-1,-21 21 1,0 1-16,0-1 0,0 21 0,0 0 15,-21 1-15,21-1 0,0 0 16,-21-20-16,21 20 0,-21 0 0,0 1 16,21-22-16,0 21 0,0-21 0,-21 0 15,21 1-15,-22-1 0,22-42 47,0-1-47,22 1 16,-1-21-16,0 21 0,0 0 15,21-1-15,-20-20 0,20 21 0,0-21 16,-21 20-16,22 1 16,-1 21-16,0 0 0,-20 0 0,20 0 15,-21 0-15,-21 21 0,21-21 0,-21 22 16,0 20-16,0-21 0,0 0 0,0 0 16,0 1-16,0 20 0,-21-21 15,21 0-15,-21 0 0,21 1 0,-21-22 16,21 21-16,0 0 0,-21-21 0,21 21 15,0-42 17,0 0-32,21 21 15,0-21-15</inkml:trace>
  <inkml:trace contextRef="#ctx0" brushRef="#br0" timeOffset="171011.91">24130 11917 0,'0'-21'16,"0"0"-16,21 21 0,0 0 16,0 0-16,1 0 15,-1 0-15,0 0 0,0 0 16,0 0-16,0 21 0,-21 0 0,22 0 16,-22 21-16,21-20 0,-21-1 0,0 21 15,0-21-15,0 22 0,0-22 16,0 21-16,0-21 0,0 0 15,0 1-15,0-1 0,0 0 0,0 0 16,-21-21-16,21-21 31,0 0-15,21 0-16,-21-1 0,21-20 16,0 21-16,0 0 0,-21-22 0,21 1 15,1 0-15,20 21 0,-21-22 0,0 1 16,0 21-16,1-22 0,-1 22 15,-21 0-15,21 21 16,-21-21-16,21 21 0</inkml:trace>
  <inkml:trace contextRef="#ctx0" brushRef="#br0" timeOffset="171429.19">24955 11790 0,'0'0'0,"0"-42"16,0 63 15,-21 0-31,21 0 0,-21 0 0,21 0 16,0 1-16,-21 20 0,0-21 0,0 0 15,21 22-15,-22-22 0,22 21 0,0-21 16,0 0-16,0 1 0,0-1 0,0 0 15,0 0-15,22-21 16,-1 0-16,0 0 0,0 0 0,21 0 16,1 0-16,-1 0 0,0 0 0,1-21 15,-1 0-15,-21 0 0,22-1 0,-22 1 16,0 0-16,0-21 0,0 21 16,-21-22-16,0 1 0,0 0 15,0 20-15,0-20 0,0 21 0,0-21 16,-21 20-16,0 1 0,0 21 15,0 0-15,-1 0 0,1 0 16,0 21-16,0 1 0,0-1 0,21 0 16,-21 0-16,-1 0 0,22 22 0,0-22 15,0 0-15,0 0 0,0 0 0,0 0 16,0 1-16,22-1 16</inkml:trace>
  <inkml:trace contextRef="#ctx0" brushRef="#br0" timeOffset="172293.2">25993 11748 0,'0'0'0,"0"-22"0,-22 22 16,1 0-16,0 0 16,0 0-16,0 22 15,21-1-15,-21 0 0,21 0 0,-22 0 16,22 22-16,-21-22 0,21 0 0,0 21 15,0-21-15,0 1 0,0 20 0,0-21 16,0 0-16,0 0 0,0 1 16,21-1-16,1-21 0,-1 0 0,0 0 15,0 0-15,0 0 16,0 0-16,1-21 0,-1-1 16,0 1-16,0 0 0,0 0 15,0-21-15,-21 20 0,22-20 0,-1 21 16,-21-21-16,21 20 0,-21 1 0,21 0 15,-21 0-15,0 42 32,0 0-32,0 0 15,0 1-15,0-1 0,-21 0 0,21 0 16,0 0-16,0 22 0,0-22 0,0 0 16,0 0-1,21 0-15,0-21 0,0 0 16,1 0-16,-1 0 15,0-21-15,0 21 0,0-21 0,0 0 16,1 0-16,-1-1 0,0 1 16,0 0-16,0 0 0,-21 0 0,21-22 15,1 22-15,-22 0 0,0 0 0,21 0 16,-21 0-16,0 42 31,-21 0-31,21 0 16,-22 0-16,22 0 0,-21 1 15,21 20-15,0-21 0,0 0 0,0 0 16,0 1-16,0-1 0,0 0 16,21-21-16,-21 21 15,22-21-15,20 0 0,-21 0 0,0 0 16,22 0-16,-1 0 0,-21 0 0,21-21 16,-20 21-16,-1-21 0,21 0 0,-21-1 15,0 1-15,1 0 0,-1-21 16,0 21-16,0-22 0,0 22 0,0-21 15,1 21-15,-22-1 0,0 1 0,0 0 16,0 0-16,-22 21 16,1 21-1,21 0-15,-21-21 0,21 21 16,0 1-16,0-1 0,0 0 0,0 0 16,0 21-16,0-20 0,0-1 15,0 0-15,0 0 0,0 0 0,0 0 16,0 1-16,0-1 0,0 0 15,-21-21-15,0 0 0,0 21 0,-1-21 16,1 0-16,0 0 16,0 21-16,0-21 0,0 0 15,-1 0-15,1 0 0,0 0 0,-21 0 16,21 0-16,-22 0 0</inkml:trace>
  <inkml:trace contextRef="#ctx0" brushRef="#br0" timeOffset="173184.42">21421 13081 0,'21'-63'16,"-21"84"15,-21 0-31,21 0 16,-22 0-16,1 22 0,21-22 0,-21 0 16,0 0-16,21 0 0,-21 22 0,0-43 15,-1 21-15,1 0 0,21 0 16,-21-21-16,21 21 15,-21-21-15,21-21 32,21 21-32,0 0 15,0-21-15,1 21 0,-1 0 16,0 0-16,0 0 16,0 0-16,0 0 0,1-21 0,-1 21 15,0 0-15,0 0 0,0-21 0,0 21 16,1-22-16,-1 22 0,-21-21 0,21 21 15,-21-21-15,21 0 16,-21 0-16,0 0 0,0-1 16,0 44 15,-21-1-31,21 0 16,-21 0-16,21 0 0,-21 0 0,21 22 15,0-22-15,-22 0 0,22 0 0,-21 0 16,21 1-16,0-1 0,0 0 0,-21 0 15,21 0-15,0 0 0,0 1 16,0-44 31,0 1-31,0 0-16,21 0 0,0 0 0</inkml:trace>
  <inkml:trace contextRef="#ctx0" brushRef="#br0" timeOffset="173584.19">22098 13018 0,'0'0'0,"0"-22"0,0 1 0,0 0 16,0 42 15,-21-21-31,0 43 0,-1-22 0,-20 0 16,21 21-16,0 1 0,0-22 15,-1 21-15,1 0 0,0-20 16,0 20-16,21-21 0,0 21 0,-21-20 16,21-1-16,0 21 0,0-21 0,0 0 15,21-21-15,0 22 0,21-22 16,-20 0-16,-1 0 0,0 0 0,0 0 16,0 0-16,22 0 0,-22 0 15,0-22-15,0 1 0,-21 0 16,0 0-16,0 0 15,0 0-15,-21-1 16,0 22-16,0 0 0,-1 0 16,-20 0-16,21 0 0,0 0 0,0 0 15,-1 22-15,1-22 0,0 21 0,21 0 16,21-21 15,0 0-15,1 0-16</inkml:trace>
  <inkml:trace contextRef="#ctx0" brushRef="#br0" timeOffset="173773.09">22373 13166 0,'0'0'0,"-21"0"31,42 0 16,0 0-32</inkml:trace>
  <inkml:trace contextRef="#ctx0" brushRef="#br0" timeOffset="174008.46">22818 12912 0,'0'-21'0,"21"21"16,0-22-16,0 22 15,0-21-15,22 21 0,-22-21 0,21 21 16,0 0-16,-20-21 0,20 21 0,0 0 16,1 0-16,-1 0 0,0 0 0,1 0 15,-1-21-15,-21 21 0,0 0 16,22 0-16,-22 0 15,-42 0 1,-1 0 0</inkml:trace>
  <inkml:trace contextRef="#ctx0" brushRef="#br0" timeOffset="174240.33">23220 12827 0,'-43'21'16,"22"0"-16,21 1 15,0-1-15,-21 0 16,21 21-16,0-21 0,0 1 0,0 20 16,0 0-16,0-21 0,0 22 15,0-1-15,0-21 0,0 22 0,0-22 16,0 0-16,0 0 0,0 0 16,0 0-16,0 1 0,0-1 0,0 0 15,0 0-15,21-42 31,0 0-15,-21 0-16</inkml:trace>
  <inkml:trace contextRef="#ctx0" brushRef="#br0" timeOffset="174604.12">23410 13145 0,'0'0'0,"0"-22"0,0 1 15,0 0 1,21 21-1,1 0-15,-1 0 16,0 0-16,0 0 0,0 21 0,0 0 16,1 1-16,20-1 0,-21 0 15,0 0-15,0 0 0,22 0 0,-22 22 16,0-22-16,0 0 0,0 0 0,-21 0 16,0 1-16,0-1 0,0 0 0,0 0 15,0 0-15,-21-21 16,0 0-1,0 0 1,21-21-16,0 0 0,0 0 16,0 0-16,0-1 0,0 1 15,0 0-15,21-21 0,0 21 0,0-22 16,1 22-16,-1-21 0,0 21 0,0-1 16,-21 1-16,21 0 0,0 0 0,1 0 15,-1 21-15,0 0 0,0 0 16,0 0-16,0 0 0,1 0 0,-1 0 15,0 0-15</inkml:trace>
  <inkml:trace contextRef="#ctx0" brushRef="#br0" timeOffset="177140.63">24511 13229 0,'0'0'15,"42"-21"1,-42 0-16,0 0 0,0 0 15,0-1-15,0 1 0,0 0 0,0 0 16,0 0-16,0 0 0,-21 21 0,0-22 16,0 22-16,0 0 0,-1 0 15,1 0-15,0 22 0,0-1 16,-21 0-16,20 21 0,1-21 0,0 1 16,0 20-16,0-21 0,0 21 15,21-20-15,-22-1 0,22 0 0,0 0 16,0 0-16,0 0 0,0 1 15,22-22-15,-1 0 0,0 21 0,0-21 16,0 0-16,0 0 0,1 0 0,-1 0 16,0-21-16,0 21 0,0-22 0,0 1 15,1 0-15,-1 0 0,0 0 16,0 0-16,-21-22 0,0 22 16,21 0-16,-21 0 0,21 0 0,-21-1 15,0 1-15,0 42 31,0 1-31,0-1 16,0 0-16,0 0 0,0 0 16,0 0-16,0 1 0,0-1 0,0 0 15,22 0-15,-1-21 16,0 0-16,0 0 0,21 0 16,-20 0-16,20 0 0,-21 0 0,0 0 15,0 0-15,22-21 0,-22 21 0,0-21 16,0 0-16,-21-1 0,21 1 0,1 0 15,-22 0-15,21-21 0,-21 20 16,0-20-16,21 21 0,-21 0 0,21 0 16,-21-1-16,0 1 0,0 42 31,0 1-31,-21-1 0,0 0 16,21 21-16,0-21 0,-21 1 0,-1-1 15,22 0-15,-21 0 0,21 0 0,0 0 16,0 1-16,0-1 0,0 0 0,0 0 15,-21-21 1,21-21 15,0 0-31,21 0 16,0-1-16,1 1 16,-1 0-16,0-21 0,0 21 0,0-1 15,0-20-15,22 21 0,-22 0 16,21 0-16,-21-1 0,1 1 0,20 21 15,-21 0-15,0 0 0,0 0 16,-21 21-16,22-21 0,-22 22 16,0 20-16,0-21 0,0 0 0,0 0 15,0 1-15,0-1 0,-22 0 16,22 0-16,0 0 0,0 0 0,-21-21 16,21 22-16,0-1 0,0 0 15,21-21 1,1 0-16,-1 0 15,0 0-15,0 0 0,0 0 0,22 0 0,-22 0 16,21-21-16,-21 0 0,22-1 16,-22 22-16,21-21 0,-21 0 0,22 0 15,-22 0-15,0-22 0,-21 22 16,21 0-16,-21 0 0,0 0 0,0 0 16,0-1-16,0 1 0,-21 21 15,0 0-15,0 21 16,-1 1-16,22-1 0,0 0 15,-21 0-15,21 0 0,0 0 0,-21 1 16,21 20-16,0-21 0,0 0 0,0 0 16,0 1-16,0-1 0,0 0 0,0 0 15,21 0 1,0-21-16,-21 21 0,22-21 16,-22-21 15,0 0-16,0 0-15,-22 21 32,1 0-17,21 21 1,21-21 0,1 21-16,-1-21 0,0 0 15,0 0-15,0 0 0,22 0 16,-22 0-16,21 0 0,0 0 15,1 0-15,-1 0 0,-21-21 0,22 21 16,-22-21-16,21 0 0,-21 21 0,0-21 16,1-1-16,-1-20 0,0 21 0,0 0 15,0 0-15,-21-22 0,21 22 16,-21 0-16,0 0 0,-21 21 31,0 0-31,0 21 0,21 0 0,0 0 16,-21 0-16,21 1 15,-21-22-15,21 21 0,0 0 0,0 0 16,0 0-16,0 0 0,0 1 16,0-1-16,0 0 15,21-21 1,0 0-16,0 0 0,0 0 0,0 0 16,22 0-16,-22 0 0,21 0 0,-21 0 15,22 0-15,-1-21 0,-21 21 0,0-21 16,1-1-16,20 1 0,-21 0 15,0-21-15,0 21 0,-21-1 0,22 1 16,-22 0-16,21 0 0,-21 0 0,0 0 16,0-1-16,-21 22 15,-1 0 1,22 22-16,-21-1 0,21 0 16,0 0-16,0 0 0,0 0 0,0 1 15,0-1-15,0 0 0,0 0 16,0 0-16,0 0 0,0 1 15,0-1-15,0 0 16,-21-21 15,0 0-15,0-21 0,21 42 46,21-21-46,-21 21-16,21-21 0,0 0 15,0 0-15,1 0 0,-1 0 16,21 0-16,-21 0 0,0 0 16,22-21-16,-22 21 0,21-21 0,-21 21 15,1-21-15,-1 21 0,0-22 0,0 1 16,0 0-16,0 21 0,1-21 15,-1 0-15,-21 0 0,21 21 16,-21-22-16,0 1 0,0 0 16,0 0-1,0 42 17,-21 0-32,21 0 0,-21-21 15,-1 22-15,22-1 0,0 0 0,-21 0 16,21 0-16,-21-21 15,21 21-15,-21-21 0,21 22 16,21-22 31,0-22-47,0 1 16,1 21-16,-1-21 0,0 0 15,0 0-15,0 0 0,0-22 16,22 22-16,-22 0 0,0 0 0,21 0 15,-20-1-15,-1 1 0,0 0 0,0 21 16,-21 21 0,0 0-16,0 1 15,0-1-15,0 0 0,-21 0 0,0 0 16,21 0-16,-21 1 0,21-1 0,0 0 16,0 0-16,0 0 15,0 0-15,21-21 16,0 0-16,0 0 0,0 0 15,0 0-15,1 0 0,-1 0 16,0 0-16,-21-21 0,21 0 16,0 0-16,-21 0 0,21 0 0,1-22 15,-1 22-15,-21-21 0,21-1 0,0 1 16,-21 0-16,21-1 0,0 1 0,-21-21 16,22 20-16,-1 22 0,-21-21 15,0 21-15,0-1 0,-21 44 31,-1 20-31,22-21 0,-21 21 16,0-20-16,0 20 16,0 0-16,21 1 0,-21-1 0,21-21 15,-22 21-15,22 1 0,0-22 0,0 21 16,0-21-16,0 1 0,0-1 0,0 0 16,0 0-16,0 0 0,0 0 15,22-21 1,-1 0-16,0 0 0,0 0 15,0 0-15,-21-21 16,21 0-16,1 21 0,-22-21 16,0 0-16,21 21 0,-21-21 0</inkml:trace>
  <inkml:trace contextRef="#ctx0" brushRef="#br0" timeOffset="177344.52">27580 12933 0,'0'0'0,"21"0"31,0 0-15,1 0-16,-1 0 0,0 0 15,21-21-15,-21 21 0,1 0 0,-1 0 16,0 0-16,21-21 0,-21 21 0,1 0 16,-1 0-1,-21-22-15,0 1 16,-21 21-16,-1 0 15</inkml:trace>
  <inkml:trace contextRef="#ctx0" brushRef="#br0" timeOffset="177541.41">26670 12742 0,'0'0'0,"-21"0"0,0 0 16,-1 0-16,1 0 0,0 0 31,0 0 0,0 0-15</inkml:trace>
  <inkml:trace contextRef="#ctx0" brushRef="#br0" timeOffset="178304.48">22013 14415 0,'0'0'0,"0"-22"16,21 1-16,1-21 15,-22 21-15,21 21 16,-21 21-1,-21 0-15,21 0 0,-22 0 0,1 1 0,0-1 16,-21 0-16,21 0 16,-1 0-16,1 0 0,0-21 0,0 22 15,0-1-15,0 0 0,-1-21 0,22 21 16,-21 0-16,42 0 16,1-21-1,-1 0-15,0 0 0,0 0 0,21 0 16,-20 0-16,20 0 0,-21 0 0,0 0 15,22-21-15,-22 0 0,0 21 0,0-21 16,0 21-16,-21-21 0,21 21 16,-21-21-16,22-1 0,-22 1 15,0 42 17,-22 1-32,1-1 0,0 0 15,0 0-15,0 0 0,21 22 0,-21-22 16,21 0-16,-22 0 0,1 0 0,21 0 15,0 1-15,0-1 0,-21 0 16,21 0 0,0-42 15,21 0-15,0 0-16</inkml:trace>
  <inkml:trace contextRef="#ctx0" brushRef="#br0" timeOffset="178612.31">22394 14330 0,'0'0'15,"0"-21"-15,21 0 32,1 21-32,-1 0 0,0 0 0,21 0 15,-21 0-15,22 0 0,-22 0 0,21 0 16,-21 0-16,22 21 0,-22 21 15,0-21-15,-21 22 0,0-22 0,0 21 16,0 0-16,0 1 0,0-22 16,0 21-16,-21-21 0,0 22 0,0-22 15,-1 0-15,1 0 0,21 0 16,-21 1-16,0-1 0,0-21 0,0 21 16,21 0-16,-22-21 0,1 0 15,0-21 16,21 0-31,-21 0 16</inkml:trace>
  <inkml:trace contextRef="#ctx0" brushRef="#br0" timeOffset="178776.21">22394 14711 0,'21'0'47,"1"0"-47,-1 0 15,0-21-15,0 21 0,0 0 0,0 0 16,1 0-16,20 0 0,-21 0 16,0 0-16,0-21 0,1 21 0,-1-22 15,0 22-15,0 0 0</inkml:trace>
  <inkml:trace contextRef="#ctx0" brushRef="#br0" timeOffset="178957.12">23029 14626 0,'21'0'79,"1"0"-64,-1 0-15,-21-21 0,21 21 0,0 0 16</inkml:trace>
  <inkml:trace contextRef="#ctx0" brushRef="#br0" timeOffset="179236.95">23961 14224 0,'0'0'15,"0"-21"-15,0-21 0,21 42 16,-21 21 15,0 0-31,0 0 0,0 0 0,-21 22 16,21-1-16,-22-21 0,22 21 0,-21 1 15,21-1-15,0 0 0,-21-20 16,21 20-16,-21-21 0,21 0 16,0 0-16,0 1 0,-21-1 0,21 0 15,0 0-15,-21-21 0,21 21 16,0-42 15</inkml:trace>
  <inkml:trace contextRef="#ctx0" brushRef="#br0" timeOffset="179417.75">23622 14563 0,'0'0'0,"0"-21"16,21 21 15,0 0-31,0 0 0,1-22 0,-1 22 15,21 0-15,-21 0 0,0 0 16,22 0-16,-22 0 0,21 0 0,-21 0 16,22-21-16,-22 21 0,21 0 0,-21 0 15,1 0-15,20-21 0,-21 21 0,0 0 16,0 0-16</inkml:trace>
  <inkml:trace contextRef="#ctx0" brushRef="#br0" timeOffset="179824.51">24405 14520 0,'0'-21'0,"0"0"15,0 0-15,0 0 16,0 0-16,0-1 0,21 22 16,0-21-16,1 21 0,-1 0 15,0 0-15,0 0 0,0 0 0,0 0 16,1 0-16,-1 43 15,-21-22-15,0 0 0,0 0 0,0 21 16,0-20-16,0 20 0,0-21 0,0 0 16,0 22-16,0-22 0,0 0 0,0 0 15,-21 0 1,-1 0-16,1-21 0,21-21 31,0 0-15,0 0-16,21 0 15,-21 0-15,22-1 0,-1 1 16,0-21-16,0 21 0,0-22 0,0 22 16,1-21-16,-1 21 0,21-22 15,-21 22-15,0 0 0,1 0 0,-1 0 16,0 21-16,0 0 0,0 0 16,0 21-1,1 0-15</inkml:trace>
  <inkml:trace contextRef="#ctx0" brushRef="#br0" timeOffset="180344.24">25231 14436 0,'0'-21'0,"0"42"47,0 0-47,0 0 16,0 0-16,-22 0 0,22 1 15,0-1-15,0 0 0,0 0 0,0 0 16,0 0-16,0 1 0,0-1 16,22-21-16,-1 0 15,0 0-15,0 0 0,0 0 0,0 0 16,1 0-16,20 0 0,-21 0 0,0-21 16,0-1-16,1 1 0,-1 0 15,-21 0-15,21 0 0,0 0 0,0-22 16,0 22-16,1-21 0,-22 21 0,21-22 15,0 22-15,-21-21 0,0 21 16,0-1-16,-21 44 31,21-1-31,-21 0 0,-1 21 0,1-21 16,0 22-16,21-1 16,-21-21-16,21 22 0,-21-1 0,21-21 15,0 21-15,0 1 0,0-22 0,0 21 16,0-21-16,0 22 0,0-22 0,0 0 15,0 21-15,0-20 0,21-1 0,-21 0 16,0 0-16,0 0 0,0 0 16,0 1-16,-21-22 0,0 21 15,-1-21-15,1 0 0,0 21 0,0-21 16,0 0-16,0 0 0,-1 21 0,1-21 16,0 0-16,0 0 15,0 0-15,0 0 0,-1 0 0,1 0 16,0 0-16,0 0 0</inkml:trace>
  <inkml:trace contextRef="#ctx0" brushRef="#br0" timeOffset="181040.12">21929 15579 0,'0'-21'15,"-22"21"1,1 21-16,21 0 16,0 0-16,-21 0 0,0 0 15,21 1-15,0-1 16,-21-21-16,21 21 0,0 0 16,0 0-1,21-21-15,0 21 16,0-21-16,0 0 15,1 0-15,-1 0 0,0 0 0,0 0 16,0 0-16,0 0 0,1 0 16,-1 0-16,-42 22 47,21-1-32,0 0-15,-22 0 0,1 0 16,21 0-16,-21 1 0,21-1 0,0 0 15,0 0-15,0 0 0,-21 0 16,21 1 0,21-22-1,-21-22-15,21 22 16,0-21-16,1 0 0</inkml:trace>
  <inkml:trace contextRef="#ctx0" brushRef="#br0" timeOffset="181462.05">22310 15685 0,'0'0'0,"0"-43"15,0 22 1,0 0-16,0 0 0,21 0 0,0 21 16,0-22-16,0 22 0,22 0 0,-22-21 15,21 21-15,-21 0 0,22 0 16,-22 0-16,0 0 0,0 21 0,-21 1 15,0-1-15,0 0 0,0 0 0,0 0 16,-21 0-16,0 22 0,0-22 16,-1 0-16,-20 0 0,21 0 0,0 22 15,0-22-15,-22 0 0,43 0 0,-21 0 16,21 1-16,-21-1 0,21 0 0,0 0 16,21-21-16,0 0 15,0 0-15,1 0 0,-1 0 16,0 0-16,21 0 0,-21-21 0,1 0 15,-1 0-15,0 21 0,0-22 16,-21 1-16,0 0 0,0 0 0,0 0 16,0 0-16,-21-1 0,0 22 0,0-21 15,-1 21-15,1 0 0,-21 0 0,21-21 16,0 21-16,-1 0 0,1 0 16,0 0-16,42 0 31</inkml:trace>
  <inkml:trace contextRef="#ctx0" brushRef="#br0" timeOffset="181636.95">22987 15706 0,'0'0'16,"21"0"-16,0 0 62,0 0-62,1 0 16,-1 0-16,0 0 0</inkml:trace>
  <inkml:trace contextRef="#ctx0" brushRef="#br0" timeOffset="182036.16">23749 15473 0,'0'0'0,"0"-21"0,21-22 16,0 43 0,-21-21-16,21 42 15,-21 1-15,22-1 16,-22 0-16,0 21 0,0-21 0,21 22 16,-21-22-16,0 21 0,0 1 15,0-22-15,0 21 0,0-21 0,0 22 16,0-22-16,0 21 0,0-21 15,0 0-15,21-21 0,-21 22 0,0-1 16,21-21-16,0 0 16,0 0-16,1 0 0,-22-21 15,21-1-15,0 1 0,0 0 0,0 0 16,0 0-16,-21-22 0,22 22 0,-1-21 16,0 21-16,0-22 0,0 1 15,-21 0-15,21-1 0,1 1 0,-1 21 16,0 0-16,-21 0 0,0-1 0,21 1 15,-21 42 17,0 1-32,0-1 0,0 0 15,0 0-15,0 0 0,0 0 0,0 1 16</inkml:trace>
  <inkml:trace contextRef="#ctx0" brushRef="#br0" timeOffset="182436.81">24532 15642 0,'0'-21'0,"-21"21"32,0 21-32,0 0 0,21 1 15,-22-1-15,1 0 0,0 0 0,0 0 16,0 0-16,21 22 0,-21-22 0,21 21 15,0-21-15,0 1 0,0-1 0,0 0 16,0 0-16,0 0 0,21-21 16,0 0-16,0 0 0,0 0 0,0 0 15,22 0-15,-22 0 0,0 0 0,0 0 16,0-21-16,1 0 0,-1 0 16,0 0-16,-21-1 0,0-20 0,21 21 15,-21 0-15,0-22 0,0 22 16,0 0-16,0-21 0,0 21 0,0-1 15,0 1-15,-21 21 16,0 0-16,0 0 0,21 21 16,-22-21-16,1 22 0,0-1 0,0-21 15,21 21-15,0 0 0,-21 0 0,21 0 16,0 1-16,21-1 16,0-21-16</inkml:trace>
  <inkml:trace contextRef="#ctx0" brushRef="#br0" timeOffset="182676.49">25040 15727 0,'0'0'0,"0"-21"15,21 21-15,0 0 16,-21 21 0,0 0-1,0 0-15,-21-21 0,0 21 0,0 1 16,21-1-16,-21 0 0,0 0 15,21 0-15,-22 0 16,22 1 0,0-44-1,0 1 1,22 0 0,-22 0-16</inkml:trace>
  <inkml:trace contextRef="#ctx0" brushRef="#br0" timeOffset="182834.41">25019 15494 0,'0'0'0,"0"-21"0,0 0 0,0 0 16,-21 21 15,21 21-15,0 0-16,0 0 15,21-21-15,0 21 16</inkml:trace>
  <inkml:trace contextRef="#ctx0" brushRef="#br0" timeOffset="183364.11">25781 15706 0,'0'-21'0,"0"-1"15,-21 1-15,0 21 16,-1 0-16,1 0 0,0 0 0,0 0 16,0 21-16,0 1 0,-1-1 15,1-21-15,-21 42 0,21-21 0,0 0 16,-1 1-16,1-1 0,0 21 0,21-21 16,0 0-16,0 1 0,0-1 0,0 0 15,0 0-15,21-21 16,0 0-16,1 0 15,-1 0-15,0-21 0,21 21 0,-21-21 16,1 0-16,-1-1 0,21 1 16,-21 0-16,0-21 0,1 21 15,-1-22-15,21 1 0,-21 0 0,0-1 16,1-20-16,20 20 0,-21-20 0,0-1 16,0 1-16,1-1 0,-22 22 15,21-21-15,-21 20 0,0 22 0,0-21 16,0 21-16,-21 21 0,-1 0 15,1 21-15,0 21 0,0 0 16,0 1-16,0-1 0,-1 0 0,1 1 16,21 20-16,0-20 0,0-1 0,0 0 15,0 1-15,0-22 0,0 21 16,21-21-16,1 0 0,-22 1 0,21-1 16,0 0-16,0-21 0,0 0 15,0 0-15,1 0 0,-1 0 0,21 0 16,-21 0-16,0 0 15,1 0-15,-1-21 0,0 21 0,0-21 16</inkml:trace>
  <inkml:trace contextRef="#ctx0" brushRef="#br0" timeOffset="184116.85">21971 16806 0,'0'0'0,"0"-21"15,0 0-15,0 0 0,0 0 16,0 0-16,21 21 15,-21 21 1,0 0-16,0 21 16,0-21-16,0 1 0,0-1 0,0 21 15,-21-21-15,0 0 0,21 1 0,-21-1 16,-1-21-16,1 21 0,0 0 16,0-21-16,0 0 0,21 21 15,0-42 16,0 0-31,0 0 0,0 0 16,21-1-16,0 22 0,21-21 0,-20 0 16,-1 21-16,0 0 0,0-21 0,0 21 15,0 0-15,1 0 0,-1 0 16,0 0-16,0 0 0,-21-21 16,21 21-16,0 0 15,-21-21-15,0-1 16,22 22-1,-22 22 17,-22-1-32,1 0 0,21 21 15,-21-21-15,0 22 0,21-22 0,0 0 16,-21 21-16,0-20 0,21-1 16,0 0-16,0 0 0,0 0 15,21-21 16,0 0-31,-21-21 0,21 21 0,0-21 16,0 0-16</inkml:trace>
  <inkml:trace contextRef="#ctx0" brushRef="#br0" timeOffset="184552.61">22606 16785 0,'21'-21'0,"0"-21"15,-21 21-15,21-1 16,-21 1-16,0 0 0,0 0 16,-21 21-1,0 0-15,0 0 0,-21 0 16,20 21-16,-20 0 0,21 0 0,-21 1 16,20-1-16,1 0 0,0 21 0,0-21 15,0 1-15,0-1 0,21 0 16,0 0-16,0 0 15,21-21-15,0 0 16,0 0-16,21 0 0,-20 0 0,-1 0 16,21-21-16,-21 21 0,22-21 15,-22 0-15,21 0 0,-21-1 0,0 1 16,1 0-16,-22 0 0,21 0 16,-21 42-1,-21 0-15,-1 0 16,1 0-16,0 1 0,21-1 15,-21 21-15,0-21 0,0 0 16,-1 22-16,22-22 0,0 0 0,-21 0 16,21 0-16,0 1 0,-21-22 0,21 21 15,21-21 1,0 0 0</inkml:trace>
  <inkml:trace contextRef="#ctx0" brushRef="#br0" timeOffset="184728.85">22860 16912 0,'0'0'16,"21"0"31,0 0-32,0 0-15,1 0 16,-1-21-16,0 21 0,0 0 15,-21-21-15,21 21 0</inkml:trace>
  <inkml:trace contextRef="#ctx0" brushRef="#br0" timeOffset="185241.56">23749 16552 0,'0'0'0,"21"0"15,0 0 1,-21 22-16,21-1 0,1 21 16,-22-21-16,21 22 0,-21-1 0,0-21 15,21 21-15,-21 1 0,0-1 0,0-21 16,0 22-16,0-22 0,0 21 16,0-21-16,0 0 0,0 1 15,0-1-15,21-21 0,0 0 16,0 0-16,-21-21 15,43-1-15,-22 1 0,0 0 0,0 0 16,22 0-16,-22-22 0,21 22 16,-21-21-16,0 0 0,1-1 0,-1 1 15,0 0-15,0-1 0,0 22 0,-21-21 16,0 21-16,0-1 0,0 1 16,0 0-16,0 42 31,0 0-31,0 1 0,0-1 15,0 0-15,0 0 16,0 0-16</inkml:trace>
  <inkml:trace contextRef="#ctx0" brushRef="#br0" timeOffset="187157.68">24723 16743 0,'0'-21'0,"0"0"16,-22 21-1,1 0-15,0 0 0,0 0 16,0 0-16,0 0 0,-22 0 16,22 21-16,0 0 0,0 21 0,0-21 15,-1 22-15,22-22 0,0 21 0,-21-21 16,21 22-16,0-22 0,0 21 16,0-21-16,0 1 0,0-1 0,21 0 15,1-21-15,-1 21 0,0-21 0,21 0 16,-21 0-16,22 0 15,-1 0-15,0 0 0,-20 0 0,20-21 16,0 0-16,-21 21 0,1-21 0,-1-1 0,0-20 16,-21 21-16,0 0 15,0-22-15,0 1 0,0 0 0,0 21 16,-21-22-16,0 22 0,-1-21 0,-20 21 16,21 21-16,0 0 0,-22 0 15,22 0-15,0 0 0,0 0 0,0 21 16,0 0-16,-1 0 0,1 21 0,21-20 15,0-1-15,0 21 0,0-21 16,0 0-16,0 1 0,0-1 0,21 0 16,1 0-16,20-21 0,-21 0 0,21 0 15,1 0-15,20 0 16,-20 0-16,-1 0 0,21 0 0,-20-21 16,-1 0-16,0 0 0,1-22 0,-1 22 15,0 0-15,-20-21 0,-1-1 16,0 1-16,0 0 0,0-1 0,0 1 15,-21 0-15,0-1 0,0 1 0,0 0 16,0-1-16,0 22 0,0 0 16,0 0-16,0 42 15,-21 0-15,0 0 0,21 22 16,-21-22-16,21 21 0,-21 0 16,21 1-16,0-1 0,0 0 0,0 1 15,0-1-15,0-21 0,0 22 16,21-22-16,0 0 0,21 0 15,-20 0-15,-1 0 0,21-21 0,-21 0 16,22 0-16,-1 0 0,0 0 0,1 0 16,-1-21-16,0 21 0,1-21 15,-1 0-15,0 0 0,1 0 0,-22-1 16,21-20-16,-21 21 0,0-21 16,1 20-16,-22-20 0,0 21 0,0-21 15,0 20-15,0 1 0,0 0 16,-22 21-16,1 0 0,0 0 15,0 0-15,0 21 0,0 0 16,-1 1-16,-20-1 0,21 21 0,0-21 16,21 22-16,-21-22 0,21 21 0,0-21 15,0 22-15,0-22 0,0 0 16,0 0-16,0 0 0,0 0 0,21-21 16,0 0-16,0 0 0,0 0 0,0 0 15,1 0-15,-1 0 0,0 0 16,0 0-16,0-21 0,0 0 0,1 0 15,-1 0-15,0 0 0,0-22 16,-21 22-16,21 0 0,-21-21 0,21 20 16,-21 1-16,0 0 0,22 0 15,-22 0-15,0 42 16,0 0 0,0 0-16,0 0 0,-22 22 0,22-22 15,0 21-15,0-21 0,0 1 16,0 20-16,0-21 0,0 0 0,0 0 15,22 1-15,-1-1 0,0-21 16,0 0-16,21 0 0,-20 0 16,20 0-16,-21 0 0,21-21 0,1-1 15,-22 1-15,0 0 0,21 0 0,-20 0 16,-1-22-16,0 22 0,0-21 16,0 0-16,-21-1 0,21 1 15,-21 0-15,22-1 0,-22-20 0,0 20 16,0 1-16,0 0 0,0-1 15,0 22-15,0-21 0,0 63 32,0 21-32,-22-20 0,22 20 15,-21 0-15,21-21 0,-21 22 0,21-1 16,0 0-16,0-20 0,0 20 0,0-21 16,0 21-16,0-20 0,0-1 15,0 0-15,21 0 0,-21 0 0,21-21 16,1 0-16,-1 0 0,0 0 0,0 0 15,0 0-15,0 0 16,1-21-16,-1 0 0,0 21 0,0-21 16,0 0-16,0-1 0,1 1 0,-1 0 15,-21 0-15,21 0 0,-21 0 16,21 21-16,-21-22 0,0 44 31,0-1-31,-21 0 16,0 0-16,21 0 0,-21 0 0,21 1 15,0-1-15,0 0 0,0 0 0,0 0 16,0 0-16,0 1 16,21-22-16,0 0 0,0 0 15,21 0-15,-20 0 0,20 0 16,0 0-16,1-22 0,-22 22 16,21-21-16,0 0 0,-20 0 0,-1-21 15,0 20-15,21-20 0,-21 21 0,1-21 16,-1-1-16,0 1 0,0-22 15,0 22-15,0-21 0,1-1 0,-22 1 16,21 20-16,0 1 0,-21 0 0,0-1 16,0 22-16,0 0 0,-21 21 31,21 21-31,-21 0 0,-1 22 0,1-1 16,0 0-16,0 1 0,0-1 15,0 0-15,21 1 0,-22-1 16,22-21-16,0 21 0,0 1 0,0-1 15,0-21-15,0 22 0,0-22 16,0 21-16,0-21 0,0 0 0,22 1 16,-1-1-16,0-21 0,0 21 0,21-21 15,-20 0-15,20 0 0,-21 0 16,21 0-16,-20 0 0,20 0 0,0 0 16,-21-21-16,22 0 0,-22-1 0,0 1 15,0 0-15,0 0 0,1-21 16,-1 20-16,-21 1 0,0 0 15,0 0-15,-21 21 16,-1 0-16,1 0 16,0 21-16,0 0 0,0 0 0,0 1 15,-1-1-15,22 0 0,0 0 0,-21 0 16,21 22-16,0-22 0,0 0 16,0 0-16,0 0 0,0 0 15,21-21-15,1 0 0,-1 0 0,0 0 16,0 0-16,0 0 0,0 0 15,22-21-15,-22 21 0,21-21 0,1 21 16,-1-21-16,0 0 0,1 21 0,-1-21 16,-21-1-16,0 1 0,22 0 15,-43 0-15,0 0 0,21 21 16</inkml:trace>
  <inkml:trace contextRef="#ctx0" brushRef="#br0" timeOffset="187386.56">27453 16193 0,'0'0'0,"-21"0"0,0 0 16,0 0 0,21-22 15,0 1 0,0 0-15</inkml:trace>
  <inkml:trace contextRef="#ctx0" brushRef="#br0" timeOffset="187565.46">26606 16341 0,'-21'0'0,"42"0"0,-42 21 0,21 0 16,21-21 0,22 21-16,-22-21 0,21 0 15,1 0-15,20 0 0,-21 0 0,22 0 16,-22 0-16,22 0 0,-22 0 16,0 0-16,-20-21 0,-1 21 0</inkml:trace>
  <inkml:trace contextRef="#ctx0" brushRef="#br0" timeOffset="188459.94">22415 17844 0,'-21'0'0,"0"0"16,0 0-16,0 0 0,0 0 15,-1 0-15,1 21 0,21 0 16,0 0-16,0 0 16,21-21-16,1 0 15,20 0-15,-21 0 0,21 0 16,1 0-16,-1 0 0,0 0 0,22-21 15,-22 0-15,1 21 0,-1 0 16,-21-21-16,0 21 0,0 0 0,-42 0 31,0 0-15,0 0-16,0 0 0,-22 0 0,1 0 16,0 0-16,-1 21 0,1-21 15,0 21-15,-1-21 0,1 21 0,21-21 16,-21 0-16,20 21 0,1-21 15,21 22-15,0-1 16,21-21 0,1 21-16,-1-21 15,0 21-15,0-21 0,0 21 0,22 0 16,-22-21-16,0 22 0,0-1 16,0 0-16,-21 0 15,0 0-15,0 0 0,0 1 16,0-1-16,-21-21 0,-21 21 15,21-21-15,-22 0 0,22 21 16,0-21-16,-21 0 0,20 0 0,1 0 16,0 0-16,0 0 0,0 0 15,21-21-15,0 0 0,0 0 16,0-1 0,0 1-16,21 21 0,0-21 15,0 21-15,0-21 0,1 0 0,-1 21 16</inkml:trace>
  <inkml:trace contextRef="#ctx0" brushRef="#br0" timeOffset="188816.25">22902 17971 0,'21'0'0,"-42"0"0,64 0 16,-43 21 0,0 0-1,0 0-15,0 0 0,-22 0 16,22 1-16,0-1 0,0 0 0,0 0 15,0 0-15,0 0 0,0 1 16,0-1-16,0 0 0,0 0 0,22-21 16,-1 0-16,0 0 0,21 0 15,-21 0-15,1 0 0,20 0 16,-21 0-16,0-21 0,0 0 0,22 0 16,-22-1-16,-21 1 0,0 0 15,21 0-15,-21-21 0,0 20 0,0-20 16,0 21-16,-21 0 0,0 0 15,0-1-15,-1 1 0,1 21 0,0 0 16,0 0-16,0 0 0,-22 0 16,22 0-16,0 0 0,0 21 0,0-21 15,21 22-15,0-1 0,0 0 16,21 0 0,0-21-16,0 0 15,22 0-15</inkml:trace>
  <inkml:trace contextRef="#ctx0" brushRef="#br0" timeOffset="188980.18">23643 18013 0,'0'0'0,"21"0"0,0 0 15,1 0 32,-1 0-31,0 0-1,0 0-15,0-21 0</inkml:trace>
  <inkml:trace contextRef="#ctx0" brushRef="#br0" timeOffset="189508.73">24278 17738 0,'0'0'0,"21"-21"0,22-1 15,-22 22-15,-21 22 16,0-1-1,0 0-15,0 21 0,0-21 0,0 22 16,0-1-16,0-21 0,-21 22 16,-1-22-16,1 21 0,21-21 0,0 22 15,-21-22-15,21 0 16,-21 0-16,21 0 0,21-21 31,0 0-31,-21-21 0,21 21 16,1-21-16,-1 0 0,0 0 15,-21-1-15,21 1 0,0-21 0,0 21 16,-21 0-16,22-1 0,-1 1 16,-21 42-1,21 1 1,-21-1-16,21 0 16,-21 0-16,21 0 0,-21 0 0,21 1 15,1-22-15,-1 21 16,0-21-16,21 0 0,-21 0 0,22 0 15,-1 0-15,0 0 0,1 0 16,-22-21-16,21-1 0,-21 1 0,1 0 16,-22 0-16,0 0 0,0-22 15,0 22-15,0-21 0,0 0 0,0-1 16,0 1-16,-22 0 0,1 20 0,0-20 16,0 21-16,0 0 0,0 21 15,-1 0-15,1 0 16,0 0-16,21 21 15,0 0-15,0 0 0,0 0 16,0 1-16,21-22 0,0 21 16,1-21-16</inkml:trace>
  <inkml:trace contextRef="#ctx0" brushRef="#br0" timeOffset="190128.07">25463 17547 0,'0'-21'0,"0"42"0,0-63 15,0 21-15,-21 42 32,21 0-32,0 0 0,-21 22 15,0-22-15,0 21 0,21-21 0,0 22 16,-21-1-16,21-21 16,-22 21-16,22-20 0,-21-1 0,21 21 15,0-21-15,0 0 0,0 1 16,0-1-16,-21-21 0,21-21 31,0-1-15,21 22-16,0-21 0,1 0 0,-22 0 15,21 0-15,0 0 0,0-1 16,0 1-16,0 0 0,1 0 0,-1 21 16,0 0-16,0 0 15,-21 21-15,0 0 16,0 0-16,0 22 15,0-22-15,0 21 0,0-21 16,0 1-16,0-1 0,0 0 0,0 0 16,0 0-16,0 0 15,21-21-15,0 0 16,1 0-16,-1 0 16,0 0-16,0-21 0,0 0 0,0 21 15,1-21-15,-1 0 0,0 21 16,0-21-16,0-1 0,0 1 0,1 0 15,-1 21-15,0-21 0,-21 0 16,0 42 0,0 0-16,0 0 15,0 0-15,0 1 16,0-1-16,0 0 0,0 0 16,0 0-16,21-21 31,0 0-16,0-21-15,1 0 16,-1 0-16,-21 0 0,21-1 16</inkml:trace>
  <inkml:trace contextRef="#ctx0" brushRef="#br0" timeOffset="190411.91">26098 17590 0,'-21'21'15,"0"0"-15,21 0 0,-21-21 0,21 21 16,0 0-16,21-21 16,0 0-1,0 0-15,1 0 0,-1-21 16,0 21-16,-21-21 0,0 0 16,0 0-16,0 0 0,0-1 0,0 1 15,0 0-15,0 0 0,0 0 16,-21 0-16,0 21 15,-1 0-15,1 0 0,0 0 0,0 0 16,0 21-16,21 0 0,0 0 16,-21 0-16,21 0 0,0 1 0,0-1 15,0 0-15,0 0 0,21 0 16</inkml:trace>
  <inkml:trace contextRef="#ctx0" brushRef="#br0" timeOffset="190696.75">26606 17505 0,'0'0'0,"0"-21"0,0 0 0,0-1 15,0 1-15,0 42 32,0 1-32,-21 20 0,0-21 15,0 21-15,21 1 0,-21-22 16,0 21-16,21 1 0,-22-1 0,1 0 15,21-21-15,-21 22 0,21-22 16,-21 0-16,21 0 0,-21 0 0,21 1 16,0-1-1,21-42 1,0 21-16,0-22 16,0 1-16,1 0 0,-1 21 15,0-21-15,0 0 0</inkml:trace>
  <inkml:trace contextRef="#ctx0" brushRef="#br0" timeOffset="191085.04">26649 17801 0,'-21'0'16,"42"0"-16,0 0 15,0 0-15,0 0 0,0 0 16,1 0-16,-1-21 0,0 21 16,0 0-16,0-21 0,22 21 0,-22-21 15,0 0-15,0 21 0,21-22 16,-20 1-16,-1 0 0,-21 0 15,21-21-15,-21 20 0,21 1 0,-21 0 16,0 0-16,0 0 0,-42 21 16,21 0-16,-1 0 15,1 21-15,-21 0 0,21 0 0,-22 0 16,22 22-16,-21-22 0,21 21 16,0 1-16,-1-22 0,1 21 0,21-21 15,0 22-15,0-22 0,0 0 16,0 0-16,0 0 0,21 0 0,1 1 15,-1-22-15,0 0 0,0 0 16,0 21-16,22-21 0,-1 0 16,0 0-16,1 0 0,-1 0 0,0 0 15,1 0-15,-22 0 0,0 0 16,0 0-16,-42 0 31,0 0-15</inkml:trace>
  <inkml:trace contextRef="#ctx0" brushRef="#br0" timeOffset="191280.93">27390 18055 0,'0'-21'15,"21"21"1,0 0-16,0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1:54:47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508 0,'0'-21'0,"-21"21"187</inkml:trace>
  <inkml:trace contextRef="#ctx0" brushRef="#br0" timeOffset="552.2">1206 466 0</inkml:trace>
  <inkml:trace contextRef="#ctx0" brushRef="#br0" timeOffset="1767.63">1143 487 0,'-21'0'31,"21"21"63,-21 0-78,21 0-1,0 1 1,0-1 0,0 0-1,0 0 1,21-21-16,-21 21 15,21-21-15,0 0 16,0 0-16,0 0 0,1 0 0,-1 0 16,21 0-16,-21 0 0,0 0 15,22-21-15,-22 21 0,21-21 0,-21 21 16,22-21-16,-22 21 0,0-21 16,0-1-16,0 22 0,1-21 15,-1 0-15,0 0 0,-21 0 0,0 0 16,21-1-16,-21 1 15,0 0-15,0 0 16,-21 21 62,21 21-78,-21 0 0,21 0 16,-21 1-16,-1-1 0,22 0 15,0 0-15,-21 0 0,21 0 16,-21 1-16,21-1 0,-21 0 0,21 0 16,0 0-16,0 0 0,0 1 15,-21-1-15,21 0 0,0 0 0,0 0 16,-21 0-16,21 1 0,0-1 16,0 0-16,0 0 0,0 0 0,0 0 15,0 1-15,0-1 0,0 0 16,0 0-16,0 0 0,0 0 15,0 1-15,0-1 0,0 0 16,0 0-16,0 0 0,0 0 0,0 1 16,0-1-1,0 0-15,0 0 0,0 0 16,-22-21-16,22 21 0,0 1 0,0-1 16,0 0-16,0 0 15,0 0-15,-21-21 16,21 21-16,0 1 15,-21-22-15,0 0 0,21 21 16,-21-21-16,0 0 0,-22 0 16,22 0-16,-21 0 0,21 0 15,-22 0-15,1 0 0,0 0 16,-1 0-16,22 0 0,-21 0 0,21 0 16,-1-21-16,1 21 0,0 0 0,0 0 15,0 0-15,21-22 0,-21 22 16,21-21 46,0 0-46,21 21-16,0-21 0,0 21 16</inkml:trace>
  <inkml:trace contextRef="#ctx0" brushRef="#br0" timeOffset="2540.19">2222 1270 0,'0'0'0,"0"-21"31,0 0-31,0 0 16,0-1-16,0 1 0,0 0 16,0 0-16,0 0 0,0 0 0,0-22 15,0 22-15,0 0 0,0 0 16,-21 0-16,0-1 0,0 1 15,0 21-15,0 0 0,-1 0 16,-20 0-16,21 0 0,0 0 0,-22 21 16,22 1-16,-21-1 0,21 0 15,-22 21-15,22-21 0,0 22 16,-21-1-16,21-21 0,21 22 0,-22-1 16,1-21-16,21 21 0,0-20 15,0-1-15,0 0 0,0 0 0,0 0 16,0 0-16,0 1 0,21-22 15,-21 21-15,22-21 0,-1 0 16,0 0-16,0 0 0,0 0 0,0-21 16,22 21-16,-22-22 0,0 1 15,0 0-15,22 0 0,-22 0 16,0 0-16,0-22 0,21 1 0,-20 0 16,-1-1-16,0-20 0,0 20 15,0-20-15,0-1 0,1 1 0,-1 21 16,-21-22-16,21 22 0,-21-22 15,0 22-15,0 0 0,0 20 0,0-20 16,21 21-16,-21 0 0,0 0 16,0-1-16,0 44 15,0-1-15,0 21 16,0-21-16,-21 22 0,21-1 0,0 21 16,0 1-16,-21-1 0,21 1 0,-21-1 15,21 1-15,-22-1 0,22 1 16,0-22-16,0 22 0,0-22 0,0 0 15,0 1-15,0-1 16,0-21-16,0 0 0,0 1 0,0-1 16,0 0-16,22 0 15,-1-21-15,0 0 0,0 0 16,0 0-16,-21-21 0,21 0 0,1 21 16,-1-21-16,0-1 0,0-20 0,0 21 15,-21-21-15</inkml:trace>
  <inkml:trace contextRef="#ctx0" brushRef="#br0" timeOffset="2944.97">2582 1101 0,'0'0'0,"0"42"16,21-42 15,22 0-31,-22-21 0,21 0 15,-21 21-15,22-21 0,-1-1 16,0 1-16,-20 0 0,20 0 0,-21-21 16,0 20-16,0 1 0,-21 0 0,0 0 15,0 0-15,0 0 0,-21 21 16,0 0-16,0 0 16,-21 21-16,-1-21 15,22 21-15,-21 21 0,-1-21 0,22 22 16,-21-22-16,21 21 0,0 1 15,-1-22-15,1 21 0,21 0 0,-21-20 16,21 20-16,0-21 0,0 0 0,0 0 16,0 1-16,21-1 0,0 0 15,1-21-15,20 0 0,-21 21 0,21-21 16,1 0-16,-1 0 0,0 0 0,1-21 16,20 21-16,-20-21 0,-1 0 15,0-1-15,1 1 0,-1 0 0,0 0 16,1-21-16,-22 20 0,0-20 0,21 21 15</inkml:trace>
  <inkml:trace contextRef="#ctx0" brushRef="#br0" timeOffset="3403.71">3387 931 0,'0'0'0,"21"-21"0,-21 0 15,0 42 1,-21-21-16,21 21 0,-22 22 16,22-22-16,0 0 0,0 21 15,-21-20-15,21-1 0,-21 21 0,21-21 16,0 22-16,0-22 0,0 0 0,0 0 15,0 0-15,-21 0 0,21 1 16,0-1-16,0 0 0,0 0 0,0 0 16,0-42 31,0 0-47,0 0 0,0 0 15,0-1-15,0-20 0,0 21 16,0-21-16,0-1 0,21 1 0,0 0 15,-21 20-15,21-20 0,1 0 16,-1 21-16,21-1 0,-21-20 0,22 42 16,-22-21-16,21 21 0,-21 0 0,22 0 15,-22 21-15,21-21 0,-21 42 16,22-20-16,-22-1 0,0 21 16,-21-21-16,0 22 0,0-22 0,0 21 15,0-21-15,0 0 0,0 22 0,0-22 16,0 0-16,0 0 0,0 0 15,0 1-15,-21-1 0,21 0 16,-21-21-16,21 21 16,0-42 15,21 0-31,0 0 0,-21-1 16,21 1-16,0-21 0,0 0 0</inkml:trace>
  <inkml:trace contextRef="#ctx0" brushRef="#br0" timeOffset="3907.42">4170 508 0,'0'0'15,"0"-21"-15,0-43 16,0 43-16,0 0 0,0 42 31,0 0-31,0 22 16,0-22-16,0 21 0,0 1 0,0-1 15,-21 0-15,21 1 0,-22 20 0,22 1 16,0-22-16,-21 21 0,21 1 16,-21-22-16,21 1 0,-21-1 15,21 0-15,0 1 0,0-1 0,0-21 16,0 21-16,0-20 0,0-1 16,0 0-16,0 0 0,21-21 0,0 0 15,0 21-15,1-21 0,20 0 0,-21 0 16,0 0-16,22 0 0,-22-21 15,21 0-15,-21 0 0,0 0 0,22-1 16,-22 1-16,0 0 0,0 0 0,0-21 16,1 20-16,-1-20 0,-21 21 0,0 0 15,0 0-15,0-1 0,0 1 16,0 42 0,0 1-16,0-1 15,0 0-15,-21 0 0,21 0 16,-22 0-16,22 1 0,-21-1 0,21 0 15,0 0-15,0 0 0,0 0 0,0 1 16,0-1-16,21-21 31,1 0-31,-1 0 16,0 0-16,-21-21 0,21-1 16,0 1-16,0 0 0,1 0 0,-1 0 15</inkml:trace>
  <inkml:trace contextRef="#ctx0" brushRef="#br0" timeOffset="4100.32">4678 720 0,'0'0'0,"-21"0"0,-1 0 16,1 0-16,21-21 31,0-1 0,-21 22-15</inkml:trace>
  <inkml:trace contextRef="#ctx0" brushRef="#br0" timeOffset="4315.96">3937 826 0,'0'0'0,"0"21"16,21-21 0,0 0-16,0 0 15,1 0-15,-1 0 0,0 0 16,21 0-16,-21 0 0,1 0 0,-1 0 16,0 0-16,0 0 0,0 0 15,0 0-15,1-21 0,-1 21 16,0-22-16,0 22 15,-21-21-15</inkml:trace>
  <inkml:trace contextRef="#ctx0" brushRef="#br0" timeOffset="5307.94">4995 1058 0,'0'0'0,"21"0"31,1 0-31,-1-21 16,0 0-16,0 0 0,21 21 0,1-21 15,-1-22-15,-21 22 0,22 0 16,-1 0-16,0-21 0,1 20 0,-22 1 16,21-21-16,-21 21 0,-21 0 0,0-22 15,21 22-15,-21 0 0,0 0 16,0-22-16,0 22 0,-21 0 16,0 0-16,0 0 0,0 21 15,0 0-15,-1 0 0,1 0 0,0 0 16,0 0-16,0 42 15,0-21-15,-1 0 0,1 22 0,0-1 16,0 22-16,0-22 0,0 21 0,-1 1 16,1-1-16,0 1 0,0-1 15,0 1-15,0-1 0,21 1 0,-22-22 16,1 22-16,21-1 0,-21 1 0,0-1 16,21 22-16,-21-22 15,0 1-15,-1 21 0,1-22 0,0 1 16,0-1-16,0 1 0,0-1 0,-1 1 15,22-1-15,0 1 0,-21-22 0,21 0 16,0 1-16,0-1 0,0 0 0,0-21 16,0 1-16,21-1 0,-21 0 15,43-21-15,-22 0 0,0 0 0,21-21 16,1 0-16,-1-1 0,0 1 0,1 0 16,-1-21-16,22-1 0,-22 22 0,0-21 15,1 0-15,-1-1 0,-21 1 16,21 0-16,-20-1 0,-22 1 0,0-22 15,0 22-15,0 0 0,0-22 0,-22 22 16,1-22-16,0 22 0,-21-21 16,-1 20-16,1 22 0,0-21 15,-1 21-15,22-1 0,-21 1 0,0 0 16,20 21-16,-20 0 0,21 0 0,0 0 16,21-21 15,21 21-31,0-21 15,0 21-15,0-21 0,22-1 0,-22 22 16,21-21-16,1 0 0,-1-21 16,0 21-16,1-1 0,-1-20 15,-21 0-15,21 21 0,1-22 0,-22 1 0,0 0 16,21 20-16,-42 1 16,22 0-16,-22 0 0,0 0 0,0 42 31,-22 0-31,22 0 15,0 0-15,-21 1 0,21 20 0,-21-21 16,21 0-16,0 0 0,-21 1 0,21-1 16,0 0-16,0 0 0,0 0 0,0 0 15,0-42 32,0 0-31,21 0-16,-21 0 0,21 0 0</inkml:trace>
  <inkml:trace contextRef="#ctx0" brushRef="#br0" timeOffset="5471.37">5651 847 0,'-21'0'16,"0"-21"-16,0 21 15,0 0 1</inkml:trace>
  <inkml:trace contextRef="#ctx0" brushRef="#br0" timeOffset="5819.76">5778 1185 0,'0'0'15,"22"0"-15,-22 22 0,21-22 16,0 0-16,0 0 16,0-22-16,0 1 0,1 21 15,-22-21-15,21 0 16,0 0-16,0 0 0,0-1 0,-21 1 16,0 0-16,0 0 0,0 0 0,0 0 15,-21 21 1,0 21-1,0 0-15,0 0 0,21 21 0,-22-20 16,1 20-16,0-21 0,0 21 16,21 1-16,0-22 0,0 21 0,0-21 15,0 22-15,0-22 0,0 0 0,0 0 16,0 0-16,21-21 0,-21 22 16,21-22-16,0 0 0,1 0 15,20 0-15,-21 0 0,0 0 0,0 0 16,22 0-16,-22 0 0,0-22 0,21 1 15,-20 0-15,-1 21 0</inkml:trace>
  <inkml:trace contextRef="#ctx0" brushRef="#br0" timeOffset="6227.52">6371 1080 0,'0'0'0,"0"-22"0,0 1 15,0 0 1,0 0-16,21 21 15,0 0-15,1 0 16,-1 0-16,0 0 0,0 0 16,0 0-16,0 21 0,1 0 0,-1 0 15,0 1-15,-21 20 0,0-21 0,21 0 16,-21 22-16,0-22 0,0 21 16,0-21-16,0 0 0,0 1 0,-21-1 15,21 0-15,0 0 0,-21 0 0,0-21 16,21 21-16,-22-21 0,22-21 31,0 0-15,0 0-16,0 0 0,0 0 15,22-1-15,-1-20 0,0 21 0,0-21 16,0-1-16,0 1 0,1-22 16,-1 22-16,21 0 0,-21 21 0,0-22 15,1 22-15,-1 0 0,-21 0 0,21 21 16,0 0-16,0 0 15,-21 21-15,0 0 16,0 0-16,0 0 0,0 1 16,0-1-16</inkml:trace>
  <inkml:trace contextRef="#ctx0" brushRef="#br0" timeOffset="6680.3">7324 1164 0,'0'0'0,"21"-21"0,42-21 16,-42 21-16,1-1 0,-22 1 15,21 0-15,-21 0 0,21 0 16,-21 0-16,0-1 0,0 1 16,-21 21-16,0 0 0,-1 0 15,1 0-15,0 21 0,0-21 16,-21 22-16,20-1 0,-20 0 0,21 0 15,0 0-15,0 0 0,-1 1 16,1-1-16,0 0 0,21 0 16,0 0-16,0 0 0,0 1 15,0-1-15,21-21 0,0 21 0,1 0 16,-1-21-16,0 21 0,0-21 0,21 21 16,-20-21-16,-1 22 0,0-22 15,0 21-15,0-21 0,0 21 0,1-21 16,-1 0-16,-21 21 0,0 0 15,0 0 1,-21-21-16,-1 0 0,1 0 16,0 22-16,0-22 0,0 0 0,-22 0 15,22 21-15,0-21 0,-21 0 16,21 0-16,-1 21 0,1-21 16,0 0-16,0 0 0,0 0 0,0 0 31</inkml:trace>
  <inkml:trace contextRef="#ctx0" brushRef="#br0" timeOffset="7315.91">1714 1905 0,'0'21'16,"22"-21"15,-1 0-31,0 0 0,0 0 15,0 0-15,0 0 0,22 0 0,-1 0 16,0 0-16,22 0 0,-22 0 16,43 0-16,-22 0 0,22 0 0,21 0 15,0 0-15,0 0 0,21 21 0,0-21 16,0 0-16,42 0 0,-21 0 16,43 22-16,-1-22 0,1 0 15,-1 0-15,22 21 0,-22-21 0,1 21 16,-1-21-16,-20 0 0,-1 0 0,0 0 15,-21 0-15,1 0 0,-22 0 0,-22 0 16,1 0-16,0 0 0,-21 0 16,-1 0-16,-20-21 0,-1 21 0,-20-21 15,-1 21-15,0 0 0,-20 0 0,-1-22 16,0 22-16,0 0 0,0 0 16,-21-21-16,-21 21 31,0 0-31,-21 0 0,-1 0 15,1 0-15</inkml:trace>
  <inkml:trace contextRef="#ctx0" brushRef="#br0" timeOffset="7904.58">1968 2138 0,'0'0'0,"-21"0"0,0 0 16,0 0-1,42 0 17,0 0-17,0 0-15,22 0 0,-22 0 16,21 0-16,22 0 0,-1 0 0,1 0 16,20 0-16,1 0 0,21-21 15,21 21-15,0 0 0,0 0 0,21-21 16,21 21-16,1 0 0,20 0 0,1 0 15,-1 0-15,1 0 0,-1 0 0,1 0 16,-22 0-16,0 0 0,1 0 16,-22 0-16,0 0 0,-21 0 0,-21 0 15,0 0-15,0 0 0,-22 0 0,1 0 16,-22 0-16,1 0 0,-22 0 16,22 0-16,-22 0 0,-21 0 15,22 0-15,-22 0 0,0 0 0,0 0 16,0 0 31,-21-22-16,-21 22-15</inkml:trace>
  <inkml:trace contextRef="#ctx0" brushRef="#br0" timeOffset="8075.48">6392 2096 0,'0'21'15</inkml:trace>
  <inkml:trace contextRef="#ctx0" brushRef="#br0" timeOffset="9523.85">8784 974 0,'-21'21'16,"0"-21"-16,0 0 15,-1 0-15,1 0 0,-21 21 16,21-21-16,0 0 0,-1 0 16,1 0-16,0 0 0,0 0 0,0 0 15,63 0 16,-21 0-15,22 0-16,20 0 0,1 0 16,-1 0-16,1-21 0,20 0 0,-20 21 15,20 0-15,1-21 0,0 21 16,-22 0-16,1 0 0,20-22 0,-20 22 16,-1 0-16,1 0 0,-22 0 0,1 0 15,-1 0-15,-21 0 0,0 0 16,0 0-16,-42 0 31,0 0-15,0 0-16,0 0 0,0 0 15,-1 0-15,1 0 0,0 0 16,0 0-16,0 0 0,0 0 16,-1 0-16,1 0 0</inkml:trace>
  <inkml:trace contextRef="#ctx0" brushRef="#br0" timeOffset="9860.66">8551 995 0,'0'0'0,"-21"0"15,21 21-15,21-21 16,0 0-16,1 0 15,-1 0-15,21 0 0,0 0 16,1 0-16,-1 0 0,22 0 0,-1 0 16,1 0-16,-1 0 0,1 0 0,-1 0 15,1 0-15,-1 0 0,1-21 16,-1 21-16,1 0 0,-22 0 0,0-21 16,1 21-16,-1 0 0,0 0 15,-21 0-15,1 0 0,-1 0 16,-21-21-16,0-1 31,0 1-15,-21 21-16,21-21 15</inkml:trace>
  <inkml:trace contextRef="#ctx0" brushRef="#br0" timeOffset="10339.41">9588 635 0,'0'0'0,"0"-21"0,0 42 47,0 0-47,0 0 16,0 1-16,22-1 0,-1 0 15,0 0-15,0 0 0,0 0 0,0 1 16,22-1-16,-22 0 0,21-21 0,1 21 15,-1-21-15,0 0 0,1 0 16,-1 0-16,-21 0 0,21 0 0,1 0 16,-22 0-16,21 0 0,-21 0 15,1 0-15,-1-21 0,0 21 16,-21-21-16,0 0 0,0-1 16,-21 22-1,0 0-15,-1 0 16,1 0-16,0 0 0,0 0 0,-21 22 15,20-1-15,-20 0 0,21 21 0,-21 1 16,-1-1-16,22 0 0,-21 1 16,-1-1-16,1 0 0,0 22 0,21-22 15,-22 0-15,1-20 0,21 20 0,0 0 16,-22-21-16,22 1 0,21-1 0,-21 0 16,21 0-16,-21 0 15,21 0-15,0-42 47,0 0-47</inkml:trace>
  <inkml:trace contextRef="#ctx0" brushRef="#br0" timeOffset="31164.69">11959 889 0,'0'0'0,"21"-21"15,-21 0-15,21 0 16,-21-1-16,22 1 0,-22 0 0,0 0 16,0 0-16,0 0 0,0-1 15,-22 1-15,1 0 0,0 0 0,21 0 16,-21 21-16,0-21 0,0 21 0,-1 0 16,1 0-16,0 0 0,0 0 15,0 0-15,0 21 0,-1 0 16,-20 0-16,21 0 0,0 22 0,0-1 15,-1 0-15,1 1 0,21 20 0,-21-21 16,21 22-16,-21-22 0,21 1 16,0-1-16,0 0 0,0 1 0,0-22 15,0 0-15,0 0 0,0 0 0,0 0 16,21 1-16,0-22 16,0 0-16,1 0 0,-1 0 0,0 0 15,0-22-15,0 22 0,0-21 0,1 0 16,20 0-16,-21-21 0,0 20 15,0-20-15,1 0 0,-1-1 16,0 1-16,-21 0 0,0-1 0,21 1 16,-21 0-16,21 21 0,-21-22 0,0 22 15,0 0-15,0 0 0,0 0 16,21 21-16,-21 21 16,0 0-16,0 0 15,22 0-15,-22 22 0,0-22 16,0 21-16,0 0 0,0-20 0,0 20 15,0-21-15,0 21 0,0-20 16,0-1-16,21 21 0,-21-21 0,21 0 16,-21 1-16,21-1 0,0-21 15,0 0 1,1 0-16,-1 0 0,0 0 0,0-21 16,0 21-16,0-22 0,1 1 15,-1-21-15,0 21 0,0-22 0,21 22 16,-20-21-16,-1 0 0,-21-1 0,21 22 15,-21-21-15,21 21 0,-21-1 16,0 1-16,0 0 0,-21 42 31,21 0-15,0 1-16,0-1 16,0 0-16,0 0 0,0 0 15,0 0-15,21-21 0,0 22 0,0-1 16,-21 0-16,22 0 0,-1 0 15,-21 0-15,0 1 0,0-1 0,21 0 16,-21 0-16,0 0 0,0 0 16,0 1-16,0-1 0,21-21 15,-21 21-15,0 0 0,0 0 16,21-21-16,0 0 0,1 21 16,-1-21-16,0 0 0,0 0 15,0 0-15,0 0 0,22 0 0,-22-21 16,0 0-16,21 21 0,-20-21 0,20 0 15,-21-22-15,21 22 0,-20 0 0,-1-21 16,0 21-16,0-22 16,0 1-16,0 21 0,-21-22 0,0 22 15,0 0-15,0 0 0,0 0 0,0 0 16,-21 21 0,0 0-16,0 21 15,0 0-15,21 0 0,-21 21 0,-1-20 16,1 20-16,21-21 0,0 21 15,0-20-15,0 20 0,0-21 0,0 0 16,0 0-16,0 1 0,0-1 0,21 0 16,-21 0-16,22-21 0,-1 21 0,0-21 15,0 0-15,0 0 16,0 0-16,1 0 0,-1 0 0,0 0 16,0 0-16,0 0 0,0-21 0,1 21 15,-1-21-15,0 0 0</inkml:trace>
  <inkml:trace contextRef="#ctx0" brushRef="#br0" timeOffset="32340.02">14182 1228 0,'21'0'0,"0"0"16,0 0-16,0-21 0,0-1 16,1 22-16,-1-21 0,-21 0 15,21-21-15,0 21 0,0-22 0,0 22 16,1-21-16,-1-1 0,-21 1 0,0 0 16,21-1-16,-21 1 0,0 21 0,0-21 15,0 20-15,0 1 0,0 0 16,0 0-16,0 0 15,-21 42 1,21 0 0,-21 0-16,21 0 0,0 1 15,-22 20-15,22-21 0,-21 21 0,21 1 16,0-1-16,-21 0 0,21 1 0,0-1 16,0-21-16,0 22 0,0-22 15,0 21-15,0-21 0,0 0 0,21 1 16,0-1-16,1-21 0,-1 21 0,0-21 15,0 0-15,0 0 0,22 0 0,-22 0 16,0 0-16,21 0 0,-21-21 16,1 0-16,-1-1 0,21 22 0,-21-42 15,0 21-15,1 0 0,-1-22 16,-21 1-16,21 0 0,-21-1 16,21 1-16,-21 0 0,0-1 0,0 1 15,0 0-15,0 21 0,0-22 0,0 22 16,0 0-16,0 0 0,0 42 31,-21 0-31,21 0 0,0 0 16,0 22-16,-21-22 0,21 21 0,-21 1 15,21-1-15,-22-21 0,22 21 16,0 1-16,0-22 0,0 21 0,0-21 16,-21 1-16,21-1 0,0 0 0,0 0 15,-21 0-15,21 0 16,0-42 15,0 0-31,21 0 16,0 0-16,-21 0 0,22-22 15,-1 22-15,-21 0 0,21-21 0,0 20 16,0 1-16,0 0 0,1-21 0,-1 42 16,0-21-16,0-1 0,0 22 15,0 0-15,1 0 16,-1 22-16,-21-1 15,0 0-15,0 0 0,0 21 16,0-20-16,0-1 0,0 0 16,-21 0-16,21 0 0,-22 22 0,22-22 15,0 0-15,0 0 0,0 0 16,0 0-16,22 1 16,-1-22-16,0 0 0,0 0 0,21 0 15,-20 0-15,-1 0 0,21 0 0,-21 0 16,22 0-16,-22 0 0,21-22 0,-21 22 15,22-21-15,-22 0 0,0 0 16,0 0-16,0-22 0,0 22 0,1 0 16,-1-21-16,-21 21 0,0-1 0,0 1 15,0 0-15,0 0 0,-21 42 47,-1-21-47,1 21 0,0 0 0,21 1 16,-21 20-16,21-21 0,-21 0 15,21 0-15,0 1 0,0-1 0,0 0 16,0 0-16,0 0 0,0 0 0,0 1 16,0-1-16,21-21 15,0 21-15,0-21 0,0 0 16,1 0-16,-1 0 0,0 0 0,0 0 16,0 0-16,0 0 0,1 0 0,-1 0 15,-21-21-15,21 0 0,0-1 16,0 22-16,-21-21 15,0 0-15,0 0 0,0 0 16,0 0-16,0-1 0,0 1 0</inkml:trace>
  <inkml:trace contextRef="#ctx0" brushRef="#br0" timeOffset="32744.08">13695 868 0,'0'0'0,"-21"0"0,21 21 16,21-21 15,21 0-31,-21 0 0,22 0 16,-1 0-16,0 0 0,1 0 15,20 0-15,-21-21 0,1 21 16,-1 0-16,0 0 0,-20 0 0,-1 0 16,0-21-16,0 21 0,0 0 15,-21-21 63</inkml:trace>
  <inkml:trace contextRef="#ctx0" brushRef="#br0" timeOffset="35127.97">17081 931 0,'0'0'0,"0"-21"0,0 0 0,0 0 16,0 0-16,0 0 0,0-1 0,0 1 15,0 0-15,0 42 32,0 0-32,0 22 15,0-22-15,0 21 0,0 1 16,0-1-16,0 0 0,0 1 0,0-22 16,0 21-16,-21 0 0,21-20 15,0 20-15,0-21 0,-21 0 16,21 0-16,0 1 0,0-44 47,0 1-47,0 0 15,0 0-15,0-21 0,0 20 0,21-20 16,0 0-16,1-1 0,-22 1 16,21 21-16,0-21 0,0-1 0,0 22 15,-21 0-15,21 21 0,1 0 0,-1 0 16,0 0-16,0 0 15,-21 42-15,21-21 0,0 1 16,1 20-16,-22 0 0,21-21 0,-21 22 16,21-1-16,-21-21 0,21 22 15,0-22-15,-21 0 0,21 0 0,1 0 16,-22 0-16,21-21 0,0 0 0,-21 22 16,21-22-16,0 0 0,0 0 15,1 0-15,-1-22 0,0 1 16,0 0-16,0 0 0,0 0 0,1 0 15,-1-22-15,-21 22 0,42-21 16,-21-1-16,0 1 0,1 0 0,-1-1 16,0 1-16,0 21 0,0-21 0,0 20 15,1 22-15,-1 0 0,0 0 16,0 0-16,0 0 16,-21 22-16,0-1 0,21 0 0,-21 21 15,22-21-15,-22 1 0,0-1 0,0 21 16,0-21-16,0 0 0,0 1 15,0-1-15,0 0 0,0 0 16,0-42 15,0 0-15,0 0-16,0-1 0,0 1 16,0-21-16,0 21 0,0-22 15,0 22-15,0 0 0,0 0 16,0 0-16,-22 0 0,1-1 0,0 22 15,0 0-15,0 0 0,0 0 16,-1 0-16,1 0 0,0 22 16,0-1-16,0 21 0,-22-21 0,22 22 15,0-22-15,0 21 0,-21 0 0,20 1 16,1-22-16,0 21 0,0 1 16,21-22-16,0 21 0,0-21 0,0 22 15,0-22-15,0 0 0,0 0 0,21 0 16,0-21-16,0 0 15,1 0-15,-1 0 0,21 0 16,-21 0-16,0 0 0,22 0 0,-1-21 16,-21 0-16,22 0 0,-22 0 0,0-22 15,21 22-15,-21-21 0,1 21 16,-22-22-16,21 1 0,0 0 0,-21-1 16,0 1-16,0 21 0,0-22 0,0 22 15,0 0-15,0 42 31,0 0-31,0 1 16,0-1-16,-21 21 0,21 0 0,-21-20 16,21 20-16,0-21 0,0 21 0,0-20 15,0-1-15,0 21 0,0-21 16,0 0-16,0 1 0,21-1 16,0 0-16,21-21 0,-21 0 15,1 0-15,20 0 0,-21 0 0,21 0 16,1-21-16,-1 0 0,-21-1 0,22 22 15,-1-21-15,-21-21 0,0 21 16,0 0-16,1-22 0,-1 22 0,0-21 16,0-1-16,-21 22 0,0 0 0,0 0 15,21 0-15,-21 0 0,0 42 32,0 0-17,0 0-15,0 21 16,0-20-16,0-1 0,0 21 0,-21-21 15,21 0-15,0 1 0,0-1 0,0 0 16,0 0-16,0 0 0,0 0 16,0 1-1,0-44 17,0 1-32,0-21 15,0 21-15,0 0 0,21-1 0,-21-20 16,0 21-16,21-21 0,1 20 0,-22 1 15,21-21-15,-21 21 16,21 21-16,0-21 0,0-1 0,0 22 16,1 0-16,-1 0 0,0 0 15,0 0-15,0 22 0,0-1 16,1 0-16,-1 0 0,-21 0 16,21 0-16,-21 1 0,0-1 0,21 0 15,-21 0-15,21 0 0,-21 0 16,0 1-16,0-1 0,0 0 15,0 0-15,0 0 32,0-42-17,21 0 1,-21 0-16,22 0 0,-22-1 16,0 1-16,21 0 0,0-21 0,-21 21 15,21-22-15,0 22 0,0-21 16,1 21-16,-1-1 0,0-20 0,0 21 15,0 21-15,-21-21 0,21 0 0,1 21 16,-1 0-16,0 0 16,0 0-16,-21 21 0,0 0 15,0 0-15,0 0 0,0 22 16,0-22-16,0 0 0,0 0 16,0 21-16,0-20 0,0-1 0,-21 0 15,21 0-15,0 0 0,0 0 16,0 1-16,0-1 0,0 0 15,0 0-15,0 0 0,21-21 0,0 21 16,0-21-16,1 0 0,-1 0 0,0 22 16,21-22-16,-21 0 0,22 0 0,-1 0 15,-21 0-15,22-22 0,-22 22 16,21-21-16,0 0 0,-20 21 0,-1-21 16,0-21-16,0 20 0,21 1 0,-42-21 15,22 0-15,-1 20 0,0-20 16,-21 21-16,0 0 0,0 0 0,0-1 15,0 1-15,-21 21 32,0 21-32,21 1 15,-22-1-15,1 0 0,21 0 0,0 0 16,-21 0-16,21 22 0,-21-22 16,21 0-16,0 0 0,0 0 0,0 1 15,0-1-15,21 0 0,0-21 16,0 21-16,1-21 15,-1 0-15,0 0 0,0 0 16,0 0-16,0 0 16,-21-21-16,0 0 15,0 0 1</inkml:trace>
  <inkml:trace contextRef="#ctx0" brushRef="#br0" timeOffset="36020.03">21738 1207 0,'0'0'0,"21"0"0,22 0 0,-22 0 0,21-22 16,-21 1-16,22 21 0,-22-21 15,0 0-15,0 0 0,0 0 16,0-22-16,-21 22 0,0 0 0,0-21 16,0-1-16,0 22 0,0-21 0,-21-1 15,0 22-15,0 0 0,0 0 16,-22 0-16,1 0 0,21 21 0,-21 0 16,-22 0-16,22 21 0,-1 0 0,1 21 15,-21-21-15,20 22 0,1 20 16,0-20-16,-1-1 0,22 21 0,-21-20 15,21-1-15,-1 0 0,22 1 0,0-22 16,0 21-16,0-21 0,0 1 16,22-1-16,-1-21 0,0 0 0,21 0 15,1 0-15,-1 0 0,21 0 16,-20-21-16,20 21 0,1-22 0,-22 1 16,22 0-16,-22 0 0,0-21 15,1 20-15,-22 1 0,0-21 0,0 21 16,0 0-16,0-22 0,-21 22 0,22 0 15,-22 0-15,0 0 0,0-1 16,0 44 0,0-1-1,0 21-15,0-21 0,0 22 16,0-1-16,0 0 0,0 1 0,0-1 16,0 0-16,-22 22 0,22-22 0,0 22 15,0-1-15,-21 1 0,21-1 16,0 1-16,0 20 0,0-20 15,-21-1-15,21 1 0,-21 20 0,21-20 16,-21-1-16,21 1 0,-21-1 0,21 1 16,-22-1-16,1-20 0,21-1 0,-21 0 15,21 1-15,-21-22 0,0 0 0,0 0 16,-1-21-16,1 0 16,0 0-16,0 0 0,0 0 0,0-21 15,-22-21-15,22 21 0,0-1 0,0-20 16,0 0-16,-22-1 0,22 1 0,0 21 15,0-21-15,0-1 0,21 22 16,0-21-16,0 21 0,0-22 16,0 22-16,0-21 0,0 21 0,0-22 15,42 22-15,-21-21 0,0 21 0,22-22 16,-1 1-16,0-22 0,1 22 0,-1 0 16</inkml:trace>
  <inkml:trace contextRef="#ctx0" brushRef="#br0" timeOffset="36251.41">22331 995 0,'0'0'0,"0"21"31,0 0-15,0 0-16,0 1 0,-21-1 0,21 0 15,-22 0-15,22 0 0,0 0 16,0 1-16,-21-1 0,21 0 15,-21-21-15,0-21 47,21 0-47,0-1 0,0 1 16</inkml:trace>
  <inkml:trace contextRef="#ctx0" brushRef="#br0" timeOffset="36423.31">22204 847 0,'0'0'0,"0"-21"0,0-1 16,21 22 31,0 0-47,0 22 15,0-22-15,1 21 16</inkml:trace>
  <inkml:trace contextRef="#ctx0" brushRef="#br0" timeOffset="37487.69">22606 1016 0,'0'0'0,"0"21"0,0 22 16,0-22-16,0 0 0,0 0 0,0 0 15,0 0-15,0 1 0,0-1 16,0 0-16,0 0 0,0 0 15,0 0-15,0 1 16,21-22 0,0 0-16,0 0 15,1 0-15,-1-22 16,0 22-16,-21-21 0,21 0 16,0 0-16,0-21 0,-21 20 0,22-20 15,-1 21-15,0-21 0,-21-1 0,21 22 16,-21 0-16,21 0 0,-21 0 15,0-1-15,0 1 0,21 21 0,-21 21 16,0 1 0,0-1-16,0 0 0,0 0 15,0 0-15,-21 0 0,21 22 0,-21-22 16,21 21-16,0-21 0,0 1 0,0-1 16,0 0-16,0 0 0,0 0 15,0 0-15,0 1 0,21-22 16,-21 21-16,21-21 0,1 0 0,-1 0 15,21 0-15,-21 0 0,0 0 16,22 0-16,-22 0 0,21-21 0,-21-1 16,22 22-16,-1-21 0,0 0 0,-20 0 15,20-21-15,-21 20 0,0-20 16,0 21-16,1-21 0,-1 20 0,-21-20 16,0 21-16,0 0 0,0 0 0,-21 21 31,-1 0-31,1 21 0,0 0 15,0 0-15,21 21 0,-21-20 0,21-1 16,0 21-16,-21-21 16,21 0-16,0 1 0,0-1 0,0 0 15,0 0-15,21 0 0,0 0 0,0-21 16,0 0-16,0 22 0,1-22 0,-1 0 16,21 0-16,-21 0 0,22 0 15,-1 0-15,-21-22 0,21 1 0,1 21 16,-22-21-16,21 0 0,-21 0 0,1 0 15,-1-1-15,0 1 0,0 0 16,-21 0-16,21 0 0,-21 0 16,0 42-1,0 0 1,0 0-16,-21 0 16,0 0-16,21 1 0,0-1 0,0 0 15,-21 0-15,21 0 0,-21-21 16,21 21-16,0 1 0,-22-22 0,22 21 15,0-42 17,0-1-17,0 1-15,22 0 0,-1 0 16,0 0-16,-21-22 0,21 22 16,0-21-16,0 0 0,1 20 15,-1-20-15,0 0 0,21 21 0,-21-1 16,1 1-16,-1 0 0,0 21 0,21 0 15,-21 0-15,1 21 16,-1 0-16,0 1 0,-21-1 0,0 0 16,0 0-16,0 21 0,0-20 0,0-1 15,0 0-15,0 0 0,0 0 16,0 0-16,0 1 0,-21-1 16,21 0-16,-21-21 15,21 21 1,-22-21-1,1 0 1,21-21 0,0 0-16,0 0 15</inkml:trace>
  <inkml:trace contextRef="#ctx0" brushRef="#br0" timeOffset="38316.17">25040 1291 0,'21'0'15,"0"0"1,1-21-16,-1 0 15,0 0-15,0 0 0,0-1 0,0 1 16,1 0-16,20-21 0,-21-1 0,0 1 16,0 0-16,22-22 0,-22 22 15,0-22-15,0 22 0,0 0 0,-21-22 16,0 22-16,22 0 0,-22-1 0,0 22 16,0-21-16,0 21 15,0-1-15,0 1 0,-22 21 31,1 21-31,21 1 0,-21-1 16,0 21-16,21 0 0,-21 1 0,0-1 16,21 0-16,-22 1 0,22 20 0,0-20 15,0-1-15,0 0 0,0 1 16,0-1-16,0 0 0,0-21 0,0 1 16,0 20-16,0-21 0,22 0 15,-1-21-15,0 0 0,0 0 16,0 0-16,0 0 0,1 0 0,-1 0 15,0 0-15,21-21 0,-21 21 16,22-21-16,-1-21 0,-21 20 16,22 1-16,-1-21 0,-21 21 0,21-22 15,-20 22-15,-1 0 0,0 0 0,-21 0 16,0 42 0,-21 0-1,0 0-15,-1 0 0,1 22 0,21-22 16,-21 0-16,0 21 0,0-20 15,21-1-15,0 0 0,0 0 0,0 0 16,0 0-16,0 1 0,0-1 16,21-21-16,0 0 15,0 0-15,22 0 0,-22 0 0,21 0 16,-21 0-16,22 0 0,-1-21 0,-21-1 16,21 1-16,-20 0 0,20 0 15,-21 0-15,0-22 0,0 22 0,1-21 16,-1 0-16,-21-1 0,21 22 0,-21-21 15,0 21-15,0-1 0,0 1 16,-21 21-16,0 0 0,-22-21 0,22 21 16,0 0-16,-21 0 0,20 0 0,-20 21 15,21-21-15,0 21 0,-22-21 16,22 22-16,0-22 0,0 21 0,0-21 16,21 21-16,21-42 46,0 21-46</inkml:trace>
  <inkml:trace contextRef="#ctx0" brushRef="#br0" timeOffset="38592.01">25358 593 0,'0'0'16,"42"0"-1,-21 0-15,21 0 16,1 0-16,-1-21 0,22 21 16,-1 0-16,1 0 0,-1 0 15,1 0-15,-1 0 0,1-22 0,-22 22 16,0 0-16,1 0 0,-22 0 0,0 0 16,0 0-16,0 0 0,-42 0 46,0 0-30,-21 0-16,20 0 0,-20 0 16</inkml:trace>
  <inkml:trace contextRef="#ctx0" brushRef="#br0" timeOffset="42272.03">0 3514 0,'0'21'16,"0"0"-16,0-42 78,0 0-78,21 21 0,21-21 15,-20-1-15,20 1 0,0-21 0,1 21 16,-1-22-16,0 1 0,1 0 16,-1-1-16,0 1 0,-21 21 0,22-21 15,-22-1-15,-21 22 0,0 0 16,0-21-16,0 20 0,0 1 15,-21 21-15,0 0 16,-22 0-16,22 0 0,0 0 0,-21 0 16,-1 0-16,22 21 0,-21 1 15,21-1-15,-1 0 0,1 21 0,0-21 16,0 22-16,21-1 0,0 0 16,0 1-16,0-22 0,0 21 15,0 1-15,0-22 0,21 21 16,0-21-16,0 0 0,1 1 0,20-1 15,-21-21-15,21 0 0,1 0 16,-1 0-16,0 0 0,1 0 0,20 0 16,-20-21-16,-1-1 0,0 1 15,1 0-15,-1 0 0,0-21 0,1 20 16,-22-20-16,21 0 0,-21-1 0,0 22 16,1-21-16,-1 0 0,0-1 15,0 1-15,0-22 0,-21 22 0,0 0 16,21-1-16,-21 1 0,0-21 15,0 20-15,0 1 0,0 21 16,0-22-16,0 22 0,0 0 16,0 0-16,-21 21 15,21 21-15,-21 0 16,0 22-16,21-22 0,-21 42 0,21-20 16,0-1-16,0 0 0,0 22 15,-21-22-15,21 0 0,0 22 0,-22-22 16,22 1-16,0-1 0,0 0 15,0 1-15,0-1 0,0-21 0,0 21 16,22-20-16,-1-1 0,0 0 16,0-21-16,0 0 0,22 21 15,-22-21-15,21 0 0,0 0 0,1 0 16,-1-21-16,0 0 0,1 0 16,-1-1-16,0 1 0,1 0 0,-22 0 15,21 0-15,-21 0 0,1-22 16,-22 22-16,0 0 0,0 0 0,0 0 15,0-1-15,0 1 0,0 0 16,-22 21 0,1 0-16,0 0 0,0 21 0,0 0 15,0 1-15,-1-1 0,1 0 16,21 0-16,0 21 0,0-20 0,0-1 16,0 0-16,0 0 0,0 0 15,21 0-15,1 1 0,-1-22 16,0 0-16,0 0 0,0 0 15,22 0-15,-1 0 0,-21 0 0,21-22 16,1 22-16,-1-21 0,0 0 0,1 0 16,-1 0-16,-21 0 0,22-22 15,-22 22-15,0 0 0,0 0 0,-21-22 16,0 22-16,21 0 0,-21 0 16,0 0-16,0 0 0,0-1 0,0 44 31,0-1-16,0 0-15,0 21 0,-21-21 0,21 1 16,0 20-16,0-21 16,0 21-16,-21-20 0,21 20 0,0-21 15,0 0-15,0 0 0,0 1 0,0-1 16,0 0 0,0-42 15,0 0-31,0-1 15,0 1-15,0 0 0,0-21 0,0 21 16,21-22-16,-21 22 16,0-21-16,21 21 0,0-22 0,1 22 0,-1 0 15,0 0-15,0 0 16,0 21-16,0-22 0,1 22 16,-1 0-16,0 0 0,0 0 0,0 22 15,0-22-15,-21 21 0,22 0 16,-22 0-16,21 21 0,-21-20 0,21-1 15,-21 0-15,21 0 0,-21 0 16,0 0-16,0 22 0,0-22 16,0 0-16,0 0 0,0 0 15,0-42 17,0 0-17,0 0-15,0 0 0,0 0 0,0-1 16,21-20-16,0 21 0,1-21 15,-22 20-15,21-20 0,0 21 0,21-21 16,-21 20-16,1 1 0,-1 0 16,21 0-16,-21 21 0,0 0 0,1-21 15,-1 21-15,0 0 16,-21 21-16,21-21 0,-21 21 0,0 0 16,0 0-16,0 1 0,0 20 0,0-21 15,0 0-15,0 22 0,0-22 16,0 21-16,-21-21 0,21 0 15,0 22-15,0-22 0,0 0 0,0 0 16,0 0-16,21 1 0,0-22 16,0 21-16,1-21 0,-1 0 0,0 0 15,21 0-15,-21 0 0,1 0 0,20 0 16,-21 0-16,21 0 0,1-21 16,-22-1-16,21 1 0,-21 0 0,1 0 15,20 0-15,-21 0 0,0-22 0,0 22 16,1 0-16,-22-21 0,0 20 15,0-20-15,21 21 0,-21 0 0,0 0 16,0-1-16,-21 22 16,-1 0-16,1 0 15,0 22-15,0-1 0,0 0 16,0-21-16,21 21 0,0 21 0,-22-20 16,22-1-16,-21 0 0,21 0 15,0 0-15,0 22 0,0-22 0,0 0 16,21 0-16,1 0 15,-1 0-15,0-21 0,0 0 0,0 0 16,0 0-16,22 0 0,-22 0 0,0 0 16,21 0-16,-20-21 0,20 21 15,-21-21-15,0 0 0,0 21 0,1-21 16,-1 0-16,0-22 0,0 22 0,0 0 16,0 0-16,-21 0 0,22-22 15,-22 22-15,0 0 0,0 0 16,0 42 15,0 0-15,0 0-16,-22 0 0,22 1 0,-21-1 15,0 0-15,21 0 0,0 21 0,-21-20 16,21-1-16,-21 0 0,21 0 16,-21-21-16,21 21 0,0 0 0,0 1 15,0-44 32,0 1-31,0 0-16,0 0 0,0 0 0,0 0 15,0-22-15,21 22 0,0 0 16,0-21-16,0 20 0,0 1 0,1-21 16,20 21-16,-21 0 0,0 21 0,22-22 15,-22 1-15,0 21 0,0 0 16,0 0-16,0 0 0,1 0 0,-1 21 15,0 1-15,-21-1 0,0 0 0,0 0 16,0 0-16,0 0 0,0 1 16,0 20-16,0-21 0,0 0 15,0 0-15,0 1 0,0-1 0,0 0 16,0 0-16,0 0 0,21 0 16,0 1-16,0-22 15,1 0-15,-1 0 16,0 0-16,0 0 0,0-22 0,0 1 15,-21 0-15,22 0 0,-1 0 0,0 0 16,0-1-16,0-20 0,0 21 16,-21-21-16,22-1 0,-1 22 0,-21-21 15,21-1-15,0 1 0,-21-21 0,21 20 16,-21 1-16,21-22 0,1 22 16,-22 0-16,0 21 0,0-22 0,21 22 15,-21 0-15,0 0 0,0 42 31,-21 0-31,-1 0 16,1 0-16,0 22 0,21-22 0,-21 21 16,0 1-16,0-1 0,-1 0 0,22 1 15,0-1-15,0 0 0,-21-21 16,21 22-16,0-1 0,-21-21 0,21 22 16,0-22-16,0 0 0,0 21 0,0-21 15,0 1-15,0-1 16,0 0-16,21-21 0,0 0 0,1 0 15,-1 0-15,0 0 0,0 0 0,21 0 16,-20 0-16,-1 0 0,21-21 16,0 0-16,-20-1 0,20 22 15,0-21-15,1-21 0,-1 21 0,-21 0 16,21-1-16,-20 1 0,20-21 0,-21 21 16,0 0-16,0-22 0,-21 22 15,0 0-15,-21 42 31,0 0-31,0 0 16,21 1-16,0-1 0,0 0 16,0 0-16,0 0 0,0 0 15,21 1-15,0-1 0,-21 0 0,0 0 16,21 0-16,-21 0 16,22-21-16,-22 22 0,0-1 0,0 0 15,0 0 1,-22-21-16,1 0 15,0 0-15,0 0 16,0 0-16,0 0 0,-1 0 16,1 0-16,0 0 15,0 0-15,21-21 0,-21 0 16,0 0-16,-1-1 0,22 1 16,-21 0-16</inkml:trace>
  <inkml:trace contextRef="#ctx0" brushRef="#br0" timeOffset="42505.9">4318 2794 0,'0'-21'16,"21"21"-16,0 0 0,0 0 0,22-21 16,-22 21-16,21 0 0,1 0 15,-1-21-15,21 21 0,-20 0 0,20 0 16,-20-22-16,-1 22 0,21 0 15,-20 0-15,-22 0 0,21 0 0,-21 0 16,1 0-16</inkml:trace>
  <inkml:trace contextRef="#ctx0" brushRef="#br0" timeOffset="43787.66">6265 3281 0,'0'21'0,"21"-21"31,1 0-15,-22-21-16,0 0 15,21 0-15,-21-1 0,21 1 16,-21 0-16,21 0 0,0 0 15,-21 0-15,21-22 0,1 22 0,-1 0 16,-21-21-16,21 20 0,-21 1 16,21 0-16,-21 0 0,-21 42 47,21 0-47,-21 0 0,21 1 0,-21-1 15,-1 0-15,22 21 0,-21-21 0,21 22 16,0-22-16,0 21 0,-21-21 15,21 22-15,0-22 0,0 0 0,0 0 16,0 0-16,0 1 0,21-22 16,0 0-16,1 0 0,-1 0 15,21 0-15,-21 0 0,22 0 16,-1-22-16,-21 1 0,21 0 0,-20 0 16,20 0-16,-21 0 0,21-1 0,-20 1 15,-22 0-15,0-21 0,0 21 16,0-1-16,0-20 0,0 21 0,0 0 15,0 0-15,-22-1 0,-20 1 0,21 0 16,0 21-16,0 0 0,-22 0 0,22 0 16,-21 0-16,21 0 0,-1 0 15,1 0-15,0 21 0,0 0 0,0-21 16,21 22-16,21-1 16,0-21-16,0 0 15,22 0-15,-22 0 0,21 0 16,0 0-16,22 0 0,-22-21 0,22-1 15,-22 22-15,22-21 0,-22 0 16,21 0-16,-20 0 0,-1 0 0,0-1 16,1 1-16,-22 21 0,21-21 0,-21 0 15,1 0-15,-22 0 0,0-1 0,21 22 16,-21-21-16,0 0 0,0 0 16,0 42 15,0 0-16,0 22-15,0-22 0,0 0 16,0 21-16,0-21 0,-21 22 16,21-1-16,0-21 0,0 22 0,-22-1 15,1 0-15,21 1 0,-21-1 16,21 21-16,0-20 0,-21-1 0,21 22 16,-21-22-16,21 0 0,0 22 0,0-22 15,0 22-15,0-22 0,0 0 0,0 1 16,0-1-16,0 0 0,0 1 15,0-1-15,0 0 0,0 1 0,0-22 16,0 21-16,0-21 0,0 0 0,0 22 16,0-22-16,0 0 15,0 0-15,-21-21 0,-1 0 0,1 0 16,0 0-16,0 0 0,0 0 16,0-21-16,-1 21 0,-20-21 0,21 0 15,0-22-15,-22 22 0,22 0 0,-21 0 16,21-21-16,-22 20 0,22 1 0,0 0 15,0 0-15,0 0 0,21 0 16,-21 21-16,21-22 16,0 1-16,0 0 15,21 0 1,0 21-16,-21-21 0,21 21 16,0-21-16,0-1 0,22 1 15,-22 0-15,0 0 0</inkml:trace>
  <inkml:trace contextRef="#ctx0" brushRef="#br0" timeOffset="44336.07">8276 3133 0,'0'-21'15,"21"-1"-15,-21 1 16,0 0-16,21 21 0,1-21 16,-1 0-16,-21 0 0,21 21 0,0-43 15,-21 22-15,21 0 0,0 0 16,-21 0-16,22-1 0,-1-20 0,0 21 16,-21 0-16,0 0 0,21 21 0,-21-22 15,21 22-15,-21 22 16,0-1-1,0 0-15,-21 21 0,0-21 16,21 22-16,-21-22 0,21 21 0,0 1 16,-21-1-16,21 0 0,-22 1 15,22-1-15,0 0 0,0 1 16,0-1-16,-21 0 0,21 1 0,0-1 16,0 0-16,-21 1 0,21-1 0,0 0 15,0-21-15,0 22 0,0-1 16,-21-21-16,21 22 0,0-22 0,0 0 15,-21 0-15,21 0 0,0 0 0,0 1 16,0-1-16,-21-21 31,-1 0-31,1-21 16,0-1-16,0 22 0,21-21 16,-21 21-16,0-21 0,21 0 0,0 0 15,-22 21-15,22-21 0,-21-1 16,21 1-16,-21 0 15,21 0-15,0 0 0,0 0 0,0-22 16,0 22-16,0-21 0</inkml:trace>
  <inkml:trace contextRef="#ctx0" brushRef="#br0" timeOffset="44556.28">8530 2455 0,'0'0'0,"21"-21"16,-21 0-16,21 21 15,1 0 17,-1 0-17,-21 21-15,0 0 16,21-21-16</inkml:trace>
  <inkml:trace contextRef="#ctx0" brushRef="#br0" timeOffset="46043.95">9102 2921 0,'0'0'16,"0"-42"0,21 21-16,-21-22 0,21 22 15,-21 0-15,21 0 0,-21 0 0,0-22 16,0 22-16,0 0 0,0 0 0,0 0 15,-21 21-15,0 0 16,0 0-16,-1 0 0,1 0 0,0 21 16,-21 0-16,21 0 0,-22 0 0,22 22 15,0-22-15,-21 21 0,20-21 16,1 22-16,0-22 0,0 21 0,0-21 16,21 22-16,-21-22 0,21 0 0,0 0 15,0 0-15,0 0 0,0 1 0,21-1 16,0-21-16,0 0 15,0 0-15,22 0 0,-22 0 16,0 0-16,21-21 0,-21-1 0,22 22 16,-22-21-16,21 0 0,-21 0 0,1 0 15,20 0-15,-21-22 0,-21 22 16,21-21-16,-21 21 0,21-22 0,-21 22 16,22-21-16,-22 21 0,0-1 0,0 1 15,0 42 16,0 1-31,0-1 0,0 0 16,-22 0-16,22 0 0,0 22 0,-21-22 16,21 0-16,0 0 0,0 21 0,0-20 15,0-1-15,0 0 16,0 0-16,0 0 0,21 0 16,1-21-16,-1 0 0,0 0 15,0 0-15,0 0 0,0 0 16,1 0-16,-1-21 0,0 21 15,0-21-15,0 0 0,0 0 0,1 0 16,-1-1-16,0 1 0,0-21 0,0 21 16,0-22-16,1 22 0,-22-21 0,0 21 15,21 0-15,-21-1 0,21 1 16,-21 0-16,-21 42 31,0 0-31,21 22 16,-22-22-16,22 0 0,0 0 0,-21 22 15,21-22-15,0 0 0,-21 21 0,21-21 16,0 1-16,0-1 0,0 0 0,0 0 16,0 0-16,0 0 0,0 1 15,21-1-15,0-21 0,1 0 0,-1 21 16,0-21-16,0 0 0,0 0 0,0 0 16,22 0-16,-22-21 0,21 0 0,-21 21 15,22-22-15,-22 1 0,0 0 16,0 0-16,0 0 0,1-22 0,-1 22 15,-21-21-15,0 21 0,0 0 16,0-22-16,0 22 0,0 0 0,0 0 16,0 0-16,-21 21 0,-1 0 15,22-22-15,-21 22 16,42 0 0,1 0-16,-1 0 0,0 0 15,21 0-15,1 0 0,-1 0 16,0 0-16,22-21 0,-22 21 0,22-21 15,-22 21-15,21-21 0,-20 21 0,-1-21 16,0 21-16,1 0 0,-22 0 16,0-21-16,0 21 0,0-22 0,-42 22 47,0 0-47,0 0 0,0 22 15,-22-1-15,22-21 0,0 21 0,-21 0 16,21 0-16,-1 0 0,-20 1 0,21-1 15,0 21-15,-22-21 0,22 0 0,0 22 16,21-22-16,0 0 0,-21 0 16,21 0-16,0 1 0,0-1 0,0 0 15,21 0-15,0-21 16,0 0-16,1 0 0,-1 0 0,0 0 16,0 0-16,21 0 0,-20 0 15,-1-21-15,0 0 0,0 21 16,0-21-16,0-1 0,1 1 0,-1 0 15,0-21-15,0 21 0,-21-22 0,21 1 16,0 21-16,1-22 0,-22 1 16,0 21-16,0-21 0,21 20 0,-21 1 15,0 42 1,0 1 0,-21-1-16,-1 0 0,22 21 15,0-21-15,-21 1 0,21 20 0,-21-21 16,21 21-16,0-20 0,0 20 0,0-21 15,0 0-15,0 0 0,21 1 0,0-1 16,1 0 0,-1 0-16,21-21 0,-21 0 0,0 0 15,22 0-15,-22 0 0,0 0 0,0 0 16,22 0-16,-22 0 0,0-21 0,0 0 16,0 21-16,-21-21 0,0-1 15,21 22-15,-21-21 0</inkml:trace>
  <inkml:trace contextRef="#ctx0" brushRef="#br0" timeOffset="54216.29">12382 2985 0,'0'21'0,"0"0"32,0 0-17,0-42 48,0 0-48,0 0-15,22 21 0,-22-22 0,21 1 16,0 0-16,0 0 0,0-21 0,0 20 16,1-20-16,-1 0 0,0-1 15,21 1-15,-21 0 0,22-1 0,-22 1 16,21-21-16,-21 20 0,22 1 0,-22 21 16,0-22-16,0 1 0,-21 21 0,0 0 15,0 0-15,0-1 0,0 1 16,-21 0-16,0 21 15,0 0-15,0 0 0,-22 0 16,22 0-16,0 21 0,-21-21 16,20 21-16,1 1 0,0-1 0,0 0 15,21 0-15,0 21 0,0-20 0,0 20 16,0-21-16,0 21 0,0 1 16,0-1-16,21 0 0,-21 1 0,21-1 15,0-21-15,1 22 0,-1-1 0,0-21 16,-21 0-16,21 22 0,0-22 0,-21 0 15,0 0-15,0 0 0,0 0 16,0 1-16,-21-22 0,0 0 16,0 21-16,0-21 0,-1 0 15,1 0-15,-21 0 0,21 0 0,0 0 16,-1-21-16,-20 21 0,21-22 16,0 1-16,21 0 0,-21 21 0,21-21 15,-22 0-15,22 0 0,0-1 0,-21 1 16,21 0-16,0 0 0,0 0 15,21 42 1,-21 0 0,22-21-16,-1 42 0,-21-20 0,0-1 15,21 0-15,-21 0 0,21 0 16,0 0-16,-21 1 0,21-1 0,1-21 16,-22 21-16,21-21 0,0 0 0,0 21 15,0-21-15,0 0 16,1 0-16,-1 0 0,0 0 15,0-21-15,0 0 0,0 21 0,1-21 16,-1-1-16,0 1 0,0 0 0,0 0 16,0 0-16,1-22 0,-1 22 0,-21 0 15,0 0-15,0-21 0,21 20 16,-21 1-16,0 0 0,21 0 0,-21 0 16,0 42 15,0 0-31,0 0 0,0 0 15,0 1-15,0 20 0,0-21 0,0 21 16,0-20-16,0-1 0,0 0 0,0 0 16,0 0-16,21 0 0,0 1 15,1-1-15,-1 0 0,0-21 16,0 0-16,0 0 0,0 0 0,1 0 16,-1 0-16,0 0 0,0 0 15,21-21-15,-20 21 0,-1-21 0,0-1 16,0 1-16,0 0 0,0 0 0,1 0 15,-1-22-15,-21 22 0,0 0 0,21-21 16,-21 21-16,21-22 0,-21 22 16,0-21-16,0 21 0,0-1 15,0 1-15,0 0 0,0 42 32,0 0-32,0 1 15,0-1-15,0 21 0,0 0 0,0-20 16,0 20-16,0 0 0,0-21 0,0 22 15,0-22-15,0 0 0,0 0 16,0 0-16,21 1 0,0-1 0,1-21 16,-1 21-16,0-21 15,0 0-15,0 0 0,0 0 0,1 0 16,-1-21-16,0 0 0,21-1 16,-21 22-16,1-21 0,-1 0 15,0 0-15,0 0 0,0-22 0,-21 22 16,21 0-16,1-21 0,-1 21 0,-21-22 15,21 1-15,0 21 0,0 0 16,0-1-16,-21 1 0,22 0 0,-1 21 16,0 0-16,0 0 15,-21 21-15,0 0 16,21-21-16,-21 22 0,0-1 0,0 0 16,0 0-1,0-42 32,0 0-47,0 0 0,0-1 16,0 1-16,-21 21 0,21-21 15,-21 21-15,21-21 0,-21 0 16,0 21 0,-1 0-16,1 0 15,0 21-15,0-21 16,21 21-16,-21 0 0,0 0 0,21 1 15,0 20-15,-22-21 0,22 21 16,-21-20-16,21-1 0,0 21 0,0-21 16,0 22-16,0-22 0,0 0 0,0 0 15,0 0-15,21 0 0,1-21 16,-1 22-16,0-1 0,0-21 0,0 0 16,0 0-16,1 0 0,20 0 0,-21 0 15,21 0-15,-20 0 0,20-21 16,21-1-16,-20 1 0,-1 0 0,0 0 15,1 0-15,-1-22 0,-21 22 0,0-21 16,22 0-16,-22-1 0,0-20 16,0 20-16,-21 1 0,0-21 0,0 20 15,21 1-15,-21-22 0,0 22 0,0 21 16,0-21-16,0 20 0,0-20 0,-21 21 16,0 0-16,21 0 15,-21 21-15,0 0 16,0 0-16,21 21 0,0 0 15,-22 0-15,22 0 0,0 22 16,-21-22-16,21 21 0,0 22 0,0-22 16,0 0-16,0 1 0,0 20 0,0-21 15,0 1-15,0-1 0,0 0 0,0-20 16,0 20-16,0-21 0,0 21 16,0-20-16,0-1 0,0 0 0,0 0 15,0 0-15,0-42 47,0 0-31,0 0-16,0 0 0,0-1 0,0 1 15,21 0-15,1-21 0,-22 21 16,21-1-16,0 1 0,0 0 0,0 0 16,0 0-16,1 21 0,-1 0 15,0 0-15,0 0 0,-21 21 16,21 0-16,-21 0 0,0 0 15,0 1-15,21-1 0,-21 0 16,0 0-16,0 0 0,0 0 0,0 1 0,0-1 16,0 0-16,0 0 0,0 0 15,0 0 1,0 1 0,0-44 30,0 1-46,0 0 0,0 0 16,22 0-16,-1 0 0</inkml:trace>
  <inkml:trace contextRef="#ctx0" brushRef="#br0" timeOffset="55275.72">16870 2858 0,'0'-22'15,"21"1"-15,-21 0 0,0 0 16,21 0-16,-21 0 16,0-1-16,0 1 0,0 0 0,21 0 15,-21-21-15,0 20 0,21 1 0,-21-21 16,0 21-16,0-22 0,0 22 0,0 0 16,0 0-16,0 0 0,0 0 15,0-1-15,-21 1 0,0 21 16,0 0-16,0 0 15,0 0-15,-1 0 0,1 21 0,0 1 16,0-1-16,0 0 16,0 21-16,-1-21 0,1 22 0,-21-1 0,21 0 15,0 1-15,-1-22 0,1 21 16,0-21-16,21 22 0,0-22 16,0 0-16,0 0 0,0 0 0,0 1 15,0-1-15,21 0 0,0-21 16,1 0-16,-1 0 0,0 0 0,0 0 15,0 0-15,0 0 0,1 0 16,-1-21-16,0 0 0,0 21 0,0-22 16,0 1-16,1-21 0,-1 21 0,0-22 15,0 22-15,-21-21 0,21 0 0,0-1 16,-21 1-16,22 0 16,-22 20-16,21-20 0,-21 21 0,0 0 15,0 0-15,0 42 31,0 0-31,0 0 0,0 0 0,0 0 16,0 22-16,0-22 0,0 21 0,0-21 16,0 22-16,0-22 0,0 21 0,0-21 15,0 22-15,0-22 0,0 0 16,0 0-16,0 0 0,0 1 0,0-1 16,0 0-16,21 0 0,0-21 15,0 0-15,0 0 0,1 0 0,-1 0 16,0 0-16,0 0 15,21 0-15,-20 0 0,20 0 0,0-21 0,1 0 16,-22 0-16,21-1 0,0-20 0,22 21 16,-22-21-16,1-1 0,20-20 15,-21 20-15,1 1 0,-1 0 16,0-1-16,-20 22 0,-1 0 0,0-21 16,-21 21-16,-21 21 15,0 0 1,-1 0-16,-20 21 0,21 0 0,0 0 15,0 0-15,-1 0 0,1 1 0,0-1 16,21 0-16,0 0 0,0 21 16,0-20-16,0-1 0,21 0 15,0 21-15,-21-21 0,22 1 0,-1-1 16,0 0-16,-21 0 0,0 0 0,21-21 16,-21 21-16,0 1 15,-21-1 1,0-21-1,0 0-15,-1 0 0,1 0 16,0 0-16,0 0 0,0 0 16,0 0-16,-1 0 0,1 0 15,0 0-15,0 0 32</inkml:trace>
  <inkml:trace contextRef="#ctx0" brushRef="#br0" timeOffset="56147.35">2265 4784 0,'0'0'0,"0"-21"0,21-22 15,-21 22-15,0-21 16,21 21-16,-21-1 0,0 1 16,0 42 15,0 1-31,0 20 0,0 0 16,0 22-16,0-22 0,-21 22 0,0-1 15,21 1-15,-21-1 0,21 1 0,0-22 16,-22 21-16,22-20 0,0-1 15,0-21-15,0 22 0,0-22 0,0 0 16,0 0-16,0 0 16,22-21 31,-22-21-47,21 0 0</inkml:trace>
  <inkml:trace contextRef="#ctx0" brushRef="#br0" timeOffset="56464.37">2773 5144 0,'0'0'0,"21"0"0,-21 21 16,0 0-16,21 0 31,0-21-31,0 0 16,1 0-16,-1 0 15,0 0-15,-21-21 16,0 0-16,0 0 16,0-1-1,-21 22-15,0 0 16,-1 0-16,1 0 0,0 0 16,21 22-16,-21-22 0,21 21 15,-21-21-15,21 21 0,-21-21 0,21 21 16,0 0-16,21-21 15,0 0 1,0 0-16,0 0 0,0 0 0</inkml:trace>
  <inkml:trace contextRef="#ctx0" brushRef="#br0" timeOffset="58431.69">3768 5376 0,'-22'0'15,"1"-21"1,21 0-16,-21 0 0,21 0 16,0-22-16,0 22 0,0 0 15,0-21-15,21-1 0,0 1 0,1 0 16,-1-1-16,0 1 0,0 0 0,0-1 15,0 1-15,1 21 0,20 0 16,-21 0-16,0-1 0,0 22 0,1 0 16,-1 0-16,0 0 15,-21 22-15,0-1 0,0 0 16,0 0-16,21-21 31,-21-21 0,0 0-31,0 0 16,0-1 0,0 1-16,0 0 0,0 0 15,-21 21-15,0 0 0,0 0 16,-1 0-16,1 0 16,0 0-16,0 0 0,21 21 15,-21 21-15,0-20 0,-1 20 0,22-21 16,-21 21-16,0 22 0,0-22 15,21 1-15,0-1 0,-21 0 16,21 1-16,0-1 0,0 0 0,0 1 16,0-22-16,0 21 0,0-21 15,21 0-15,0 1 0,0-22 0,0 21 16,1-21-16,-1 0 0,0 0 0,21 0 16,-21 0-16,22 0 0,-22-21 15,21 21-15,1-22 0,-22 1 0,21 0 16,-21-21-16,22 21 0,-22-22 0,0 1 15,21 0-15,-21-1 0,1-20 16,-1-1-16,21 1 0,-21-1 0,0 22 16,1-22-16,-1 1 0,0 21 15,0-1-15,0 1 0,0 21 0,-21 0 16,0-1-16,0 1 0,0 0 16,0 42-1,0 0-15,-21 1 16,21-1-16,-21 0 0,0 21 0,21-21 15,-21 22-15,21-1 0,-21 22 0,-1-22 16,22 21-16,0-20 0,0 20 16,0-20-16,-21-1 0,21 21 0,0-41 15,0 20-15,0 0 0,0-21 0,21 22 16,-21-22-16,22 0 0,-1 0 0,0 0 16,0-21-16,0 0 15,22 22-15,-1-22 0,-21 0 0,21 0 16,1 0-16,-1 0 0,0-22 0,1 1 15,-1 21-15,-21-21 0,22 0 16,-22-21-16,21 20 0,-21 1 0,0-21 16,1 0-16,-1 20 0,0-20 0,-21 0 15,0-1-15,0 22 0,0 0 0,0-21 16,0 21-16,0-1 16,0 1-16,-21 21 0,0 0 0,-1 0 15,-20 0-15,21 0 0,0 0 16,0 21-16,-22 1 0,22-1 15,0 0-15,0 0 0,-22 21 16,43-20-16,-21 20 0,0-21 0,21 21 16,0 1-16,0-22 0,0 0 15,0 21-15,0-20 0,0-1 0,0 0 16,0 0-16,21-21 0,0 21 0,1-21 16,-1 0-16,0 0 15,0 0-15,0 0 0,0 0 16,1 0-16,-1-21 0,0 0 0,0 0 15,0 0-15,0-1 0,1 1 0,-22-21 16,21 21-16,-21-22 16,21 1-16,-21 0 0,0-1 0,0 22 0,0-21 15,0 21-15,0-22 0,0 22 16,0 0 0,0 42-1,0 0-15,0 1 0,0-1 0,0 0 16,0 0-16,0 0 0,0 22 15,0-22-15,0 21 0,0-21 0,0 22 16,0-22-16,0 0 0,0 0 0,0 0 16,0 0-16,0 1 0,0-1 0,0 0 15,21-21 1,0 0-16,0 0 0,1 0 16,-1 0-16,0-21 0,0 0 0,0-1 15,22 1-15,-22 0 16,0 0-16,0 0 0,0-22 0,0 1 15,1 21-15,-1-21 0,0 20 0,0 1 16,-21 0-16,0 0 0,0 0 16,0 42 15,-21 0-31,21 0 0,0 0 16,0 1-16,0-1 15,0 0-15,0 0 0,0 0 0,0 0 16,0 1-16,0-1 0,21-21 0,-21 21 15,0 0-15,21-21 0,0 21 16,-21 0 0,-21-21 15,0 0-31,0 0 16,0-21-16,0 21 0,-1 0 0,1 0 15,0 0-15,0 0 0,0 0 16,0 21-1,21 1-15,0-1 16,0 0-16,21-21 16,0 0-16,0 21 15,0-21-15,0 0 0,22 0 0,-22 0 16,21 0-16,-21 0 0,22 0 0,20 0 16,-20 0-16,20 0 0,-21-21 0,22 0 15,-22 0-15,1 21 0,20-22 16,-21-20-16,1 21 0,-22 0 0,21-22 15,1 1-15,-22 0 0,21-1 0,-21 1 16,0 0-16,-21-1 0,0 22 16,0-21-16,0 21 0,0 0 0,0-1 15,-21 22-15,0 0 0,0 0 16,0 0-16,0 22 0,-1-1 16,22 0-16,0 0 0,0 0 15,0 22-15,0-22 0,0 0 0,0 0 16,0 21-16,22-20 0,-1-1 0,0 0 15,-21 21-15,21-21 0,0 1 0,0-1 16,-21 0-16,0 0 0,0 0 16,0 0-16,0 1 15,-21-22-15,0 0 16,21 21-16,-21-21 0,0 0 16,0 0-16,-1 0 0,1 0 15,0 0-15,0 0 16,0 0-16</inkml:trace>
  <inkml:trace contextRef="#ctx0" brushRef="#br0" timeOffset="59195.96">2307 6519 0,'0'0'0,"-21"-21"16,21 0-16,0-21 0,0 21 0,0-1 15,0-20-15,0 21 0,0 0 16,0 0-16,0-1 0,21 1 0,0 21 16,0 0-16,1 0 0,20 0 15,-21 0-15,21 21 0,-20 22 0,20-1 16,-21 0-16,0 1 0,0-1 0,-21 0 16,0 22-16,0-22 0,0 22 15,-21-22-15,0 0 0,-21 1 0,-1-1 16,1 0-16,0 1 0,-1-22 15,-20 0-15,21 21 0,20-42 0,-20 22 16,0-22-16,21 0 0,-1 0 16,1 0-16,0 0 0,0 0 15,0-22-15,21 1 0,-21 0 0,21 0 16,0 0-16,0-22 0,0 22 16,0-21-16,0 21 0,0 0 0,21-1 15,0 1-15,0 21 0,0 0 0,0 0 16,1 0-16,-1 21 0,0 1 15,0-1-15,21 0 0,-20 0 0,-1 0 16,-21 0-16,21 22 16,0-22-16,-21 0 0,0 0 0,0 0 0,21-21 15,-21 22-15,0-1 0,21-21 16,-21 21-16,22-21 31,-1 0-15,-21-21-16,0 0 15,0-1-15</inkml:trace>
  <inkml:trace contextRef="#ctx0" brushRef="#br0" timeOffset="59367.85">2815 6816 0,'0'0'0,"0"-21"0,0-1 31,21 22 0,0 0-15,1 0-16,-1-21 0,0 0 15,0 21-15,21-21 0</inkml:trace>
  <inkml:trace contextRef="#ctx0" brushRef="#br0" timeOffset="60055.97">3704 6604 0,'-21'0'0,"0"0"16,0 0-16,21 21 0,-22-21 16,1 21-16,21 1 0,-21-1 0,21 0 15,0 0-15,0 21 0,0-20 0,0-1 16,0 0-16,0 21 0,0-21 15,0 1-15,0-1 0,0 0 0,0 0 16,0 0-16,0 0 0,0 1 16,0-44 15,0 1-15,0 0-16,0 0 0,0 0 15,0-22-15,0 22 0,21-21 0,-21 0 16,21 20-16,1-20 0,-1 0 0,0 21 15,-21-22-15,42 22 0,-21 0 16,1 0-16,-1 21 0,0 0 0,0 0 16,21 0-16,-20 21 0,-1 0 0,0 0 15,0 0-15,-21 1 0,0 20 16,21-21-16,-21 21 0,0-20 0,0-1 16,0 21-16,0-21 0,0 0 0,0 1 15,0-1-15,0 0 16,0 0-16,-21-21 31,21-21-31,0 0 0,0 0 16,0-1-16,0-20 15,21 21-15,0 0 0,-21-22 0,22 1 16,-1 0-16,0 21 0,0-22 0,-21 22 16,21-21-16,0 42 0,22-21 15,-22 21-15,0 0 0,0 0 16,0 21-16,1-21 0,-1 42 0,0-21 15,0 0-15,-21 1 0,0-1 16,0 21-16,0-21 0,0 0 16,0 1-16,0-1 0,0 0 0,0 0 15,0 0-15,-21 0 0,21 1 16,-21-22 0,21-22-1,0 1 1,0 0-16,0 0 0</inkml:trace>
  <inkml:trace contextRef="#ctx0" brushRef="#br0" timeOffset="60408.77">4614 6668 0,'0'0'0,"21"0"16,1 0-16,-1 0 0,0 0 15,0-22-15,21 22 0,-20-21 16,-1 21-16,21-21 0,-21 0 15,22 21-15,-22-21 0,21 0 0,-21-1 16,22 1-16,-22 0 0,0 0 0,-21 0 16,0 0-16,0-1 0,0 1 15,0 0-15,-21 21 0,0 0 16,-1 0-16,1 0 0,-21 21 16,21 0-16,-22 1 0,1-1 0,21 21 15,-21 0-15,20-20 0,1 20 16,0 0-16,0 1 0,21-1 0,0-21 15,0 21-15,0-20 0,0-1 0,21 0 16,0 0-16,0 0 0,22 0 16,-22-21-16,21 0 0,-21 22 0,22-22 15,-1 0-15,-21 0 0,22 0 0,-1-22 16,0 22-16,1-21 0,-1 0 0,0 0 16,1 0-16,-1 0 0,0-22 15</inkml:trace>
  <inkml:trace contextRef="#ctx0" brushRef="#br0" timeOffset="60651.63">5673 6096 0,'0'0'0,"0"-21"0,0 0 0,-22 21 31,1 21-31,21 21 0,-21-21 16,21 22-16,-21-1 0,21 0 15,0 1-15,-21-1 0,21 22 0,0-22 16,-21 0-16,21 1 0,0-1 0,0 0 15,0 1-15,0-22 0,0 21 16,0-21-16,0 0 0,0 1 0,0-1 16,21-21 15,0 0-31,0-21 0,0-1 0,0 1 16,1-21-16,-1 21 0</inkml:trace>
  <inkml:trace contextRef="#ctx0" brushRef="#br0" timeOffset="61459.45">5990 6033 0,'0'0'0,"0"-43"16,0 64-1,0 22 1,0-22-16,0 0 0,0 21 0,0 1 16,0-1-16,0 0 15,0 1-15,0-1 0,0 0 0,0 22 16,0-22-16,0 1 0,0-1 0,0 0 15,0-21-15,0 22 0,0-22 16,0 0-16,0 0 0,0 0 0,0-42 47,0 0-47,0 0 0,21 0 16,0 0-16,1-22 0,-1 22 0,0-21 15,0 21-15,0-22 0,0 22 0,1 0 16,-1 0-16,0 0 15,0 21-15,-21 21 16,0 0 0,0 0-16,0 21 0,0-20 0,0-1 15,0 0-15,0 21 0,0-21 16,0 1-16,0-1 0,21 0 0,-21 0 16,21 0-16,1 0 0,-1-21 15,0 0-15,0 0 0,0 0 0,0 0 16,1 0-16,20 0 0,-21-21 15,0 21-15,22-21 0,-22 0 0,0 0 16,0 0-16,0-1 0,0 1 0,1 0 16,-1 0-16,-21-21 0,21 20 15,0-20-15,-21 21 0,0 0 16,0 0-16,0-1 0,21 1 0,-21 42 31,0 1-31,0-1 0,-21 0 16,0 0-16,21 0 0,0 0 15,0 22-15,-21-22 0,21 0 0,0 0 16,0 0-16,0 1 0,0-1 0,0 0 16,0 0-16,21 0 15,0-21-15,0 0 0,0 0 16,1 0-16,-1 0 0,21 0 0,-21 0 16,0-21-16,22 0 0,-22 0 15,0 21-15,0-21 0,0-1 0,1 1 16,-1-21-16,-21 21 0,0-22 15,21 22-15,-21-21 0,0 0 0,0-1 16,0 22-16,0 0 0,0 0 0,-21 0 16,0-1-16,-1 22 15,1 0-15,0 0 0,-21 0 0,21 0 16,-1 22-16,1-1 0,0-21 0,0 21 16,0 0-16,0 0 0,21 0 0,-22 1 15,22-1-15,0 0 16,0 0-16,22-21 0,-1 0 15,0 0-15,21 0 0,1 0 16,-22 0-16,21 0 0</inkml:trace>
  <inkml:trace contextRef="#ctx0" brushRef="#br0" timeOffset="62309.13">7641 6392 0,'0'-21'0,"0"-42"16,0 42-16,-21-1 15,21 1-15,-21 21 0,0-21 16,-1 21-16,1 0 16,0 0-16,0 0 0,0 21 15,0-21-15,-1 21 0,1 22 16,0-22-16,0 0 0,0 0 16,21 22-16,-21-22 0,21 21 0,-22-21 15,22 0-15,0 22 0,0-22 0,0 0 16,0 0-16,0 0 15,0 1-15,22-22 0,-1 0 0,-21 21 16,21-21-16,0 0 0,0 0 0,0 0 16,1 0-16,-1-21 0,0 21 0,0-22 15,0 1-15,-21 0 0,21 0 16,1 0-16,-1-22 0,0 1 16,-21 0-16,21-1 0,0 1 0,0 0 0,-21-1 15,22 1-15,-1 0 0,-21-1 16,21-20-16,-21 21 0,21-1 15,-21 22-15,0-21 0,21 21 0,-21-1 16,0 1-16,0 42 16,0 1-1,-21-1-15,21 21 0,0-21 16,0 22-16,-21-1 0,21 0 0,0-21 16,0 22-16,-21-1 0,21 0 0,0 1 15,0-1-15,0 0 0,0 1 16,0-1-16,0-21 0,0 22 0,0-22 15,0 0-15,0 0 0,0 0 16,0 0-16,0 1 0,0-1 16,21-21-16,0 0 15,0 0-15,0 0 0,1 0 0,20 0 16,0-21-16,-21-1 0,22 1 0,-1 0 16,0 0-16,1 0 0,-1 0 0,0-22 15,-20 22-15,20-21 0,0-1 0,-21 22 16,1-21-16,-1 21 0,0 0 15,-21-1-15,0 1 0,-21 21 16,0 0 0,-1 21-16,1-21 0,0 22 0,0-1 15,0 0-15,21 0 16,0 0-16,-21 0 0,21 1 0,0-1 16,0 0-16,0 0 0,0 0 0,0 0 15,0 1-15,21-1 0,0 0 16,-21 0-16,21-21 15,-21 21-15,0 0 16,0 1 0,-21-22-1,0 0 1,0 0-16,-1 0 16,22-22-16,-21 22 0,0-21 15,0 21-15,0-21 0,0 0 16,-1 21-16,1-21 0,0 0 0</inkml:trace>
  <inkml:trace contextRef="#ctx0" brushRef="#br0" timeOffset="62588.25">5651 6054 0,'-21'0'0,"42"0"0,-21 0 16,43 0-16,-1 0 0,0 0 15,1 0-15,20 0 0,-20-21 16,20 21-16,1 0 0,-1-22 0,1 22 16,-1 0-16,-21 0 0,22 0 0,-22 0 15,1 0-15,-22 0 0,0 0 0,0 0 16,-42 0 15,0 0-31</inkml:trace>
  <inkml:trace contextRef="#ctx0" brushRef="#br0" timeOffset="63484.07">1714 8297 0,'0'0'0,"22"0"47,-1 0-47,-21-21 16,21 0-16,0 0 15,0 21-15,0-21 0,1 21 0,-1-21 16,0 21-16,0 0 0,0 0 16,0 0-16,1 0 0,-1 0 15,0 21-15,-21 0 0,0 0 0,0 0 16,0 0-16,0 1 0,0 20 16,0-21-16,-21 0 0,0 22 0,-1-22 15,-20 0-15,21 0 0,0 0 16,-22 0-16,22-21 0,0 22 0,0-22 15,0 0-15,0 0 0,21-22 32,0 1-32,0 0 15,21 21-15,0 0 0,0-21 16,0 21-16,0 0 0,1 0 0,-1 0 16,0 0-16,0 0 0,21 0 15,-20 21-15,-1 0 0,0 0 16,0-21-16,0 22 0,0 20 0,-21-21 15,0 0-15,0 0 0,0 1 16,0 20-16,-21-21 0,0 0 0,0 0 16,0 1-16,-22-1 0,22 0 0,0 0 15,-21 0-15,21-21 0,-1 0 16,-20 21-16,21-21 0,0 0 0,0 0 16,-1 0-16,1 0 0,0 0 15,0-21-15,0 21 0,0-21 16,21 0 15,0 0-15,42 21-16,-21-21 0,0 21 15</inkml:trace>
  <inkml:trace contextRef="#ctx0" brushRef="#br0" timeOffset="63663.97">2265 8615 0,'0'0'0,"21"0"0,-21-21 0,21 21 16,-21-21 0,21 21 31,0 0-32,1 0-15</inkml:trace>
  <inkml:trace contextRef="#ctx0" brushRef="#br0" timeOffset="66920.86">3641 8361 0,'0'0'0,"21"0"15,0 0-15,0 0 16,0 0-16,0-21 15,1 0-15,-1 21 0,21-22 0,-21 1 16,0 0-16,1 0 0,-1 0 0,0 0 16,-21-22-16,21 22 0,-21-21 15,21 21-15,-21-22 0,0 1 0,0 21 16,0-22-16,0 22 0,0 0 0,0 0 16,-21 21-1,21 42 1,-21-21-16,21 22 0,0 20 0,-21-20 15,21 20-15,0 1 0,0-1 16,-21 1-16,-1-1 0,22-21 0,-21 22 16,21-22-16,-21 22 0,21-22 15,-21 0-15,0-20 0,21 20 16,-21-21-16,21 21 0,-22-42 0,1 22 16,21-1-16,-21-21 0,0 0 15,0 0-15,0 0 0,-1-21 16,1-1-16,0 1 0,0 0 0,-21 0 15,20 0-15,1-22 0,0 22 0,0 0 16,0-21-16,0 21 0,-1-1 16,1 1-16,21 0 0,0 0 0,0 42 31,0 0-31,0 0 16,21 22-16,1-22 0,-1 0 0,0 0 15,0 0-15,0 1 0,0-1 16,1 0-16,-1 0 0,21 0 15,-21-21-15,22 0 0,-22 0 0,21 0 16,0 0-16,1 0 0,-1-21 0,0 0 16,1 0-16,-22 0 0,21-1 0,1 22 15,-22-21-15,0-21 0,0 21 16,0 0-16,-21-1 0,0 1 0,0-21 16,0 21-16,0 0 0,0-22 0,0 22 15,0 0 1,0 42-1,0 0-15,0 0 0,0 1 0,0-1 16,0 0-16,0 21 16,0-21-16,0 1 0,0-1 0,0 21 15,-21-21-15,21 0 0,0 1 16,0-44 15,0 1-15,21 0-16,0 0 0,-21 0 0,22-22 15,-1 22-15,21-21 0,-21 0 16,0 20-16,1-20 0,20 0 16,-21 21-16,0-1 0,22 1 0,-22 21 15,0 0-15,0 0 0,-21 21 16,21 1-16,-21-1 0,0 0 16,0 21-16,0-21 0,0 22 0,0-22 15,0 21-15,0-21 0,0 1 0,0 20 16,0-21-16,0 0 0,0 0 15,21 1-15,1-22 0,-22 21 16,21-21-16,21 0 0,-21 0 0,0 0 16,22-21-16,-22-1 0,21 22 15,-21-21-15,1 0 0,20 0 0,-21 0 16,0-22-16,22 22 0,-22-21 0,0 0 16,0-1-16,0 1 0,-21-22 15,0 22-15,21-21 0,-21-1 16,22 22-16,-22-22 0,0 1 0,0 20 15,0 1-15,0 0 0,0 21 0,0-1 16,0 1-16,0 42 16,0 1-16,0-1 15,0 0-15,0 21 0,0 1 0,-22 20 16,1-21-16,21 22 0,0-22 0,-21 22 16,0-22-16,21 22 0,0-22 15,0 0-15,0 1 0,0-1 0,0 0 16,0-21-16,0 22 0,0-22 0,0 0 15,0 0-15,21-21 0,0 21 16,0-21-16,22 0 0,-22 0 16,21 0-16,-21 0 0,22 0 0,-1 0 15,0-21-15,1 0 0,20 21 0,-20-21 16,-1 0-16,0 0 0,1-1 0,-22 1 16,0-21-16,0 21 15,0-22-15,-21 22 0,0-21 0,0 21 0,0-22 16,0 22-16,0 0 0,-21 21 15,0 0-15,0 0 16,0 0-16,-1 21 0,-20 0 0,21 1 16,21 20-16,-21-21 0,0 21 15,21-20-15,0-1 0,0 0 0,0 0 16,0 0-16,0 0 0,0 1 0,21-1 16,0-21-16,0 0 0,0 0 15,0 0-15,22 0 0,-22 0 0,21 0 16,-21 0-16,22 0 0,-22-21 0,21-1 15,1 22-15,-22-21 0,21 0 0,-21 0 16,22-21-16,-22 20 0,0 1 16,0-21-16,-21 21 0,21 0 0,-21-1 15,21 1-15,-21 42 32,0 1-32,0-1 0,0 0 15,0 0-15,0 0 0,0 0 0,0 1 16,0 20-16,0-21 0,0 0 15,0 0-15,0 1 0,0-1 16,22-21-16,20 0 0,-21 0 16,0 0-16,22 0 0,-1 0 0,0 0 15,-21 0-15,22 0 0,-1-21 0,0-1 16,1 22-16,-1-21 0,0 0 0,1-21 16,-1 21-16,-21-22 0,22 22 15,-22-21-15,0-1 0,0 1 0,0-21 16,0 20-16,1-20 0,-22 20 15,21-20-15,-21 21 0,0-1 0,0 1 16,0 21-16,0-22 0,0 22 16,0 0-16,-21 21 15,-1 21-15,1 0 16,0 1-16,0-1 0,21 21 0,-21 0 16,0 1-16,-1 20 0,1 1 15,0-22-15,0 22 0,0-1 0,0 1 16,-1-1-16,1-21 0,0 22 0,0-1 15,0 1-15,21-22 0,-21 22 0,-1-1 16,1 1-16,21-1 0,0 1 16,-21-22-16,0 22 0,21-22 15,-21 0-15,21 22 0,0-22 0,0 0 16,-21 1-16,21-1 0,0 0 0,0-20 16,0 20-16,0-21 0,0 21 0,0-20 15,0-1-15,21-21 0,0 0 16,0 0-16,21 0 0,-20 0 15,20-21-15,-21 21 0,21-22 0,1 1 16,-1-21-16,0 21 0,-20-22 0,20 22 16,-21-21-16,21 0 0,-20-1 0,-1 1 15,-21 0-15,0-1 0,0-20 16,0 20-16,0-20 0,-21 21 16,-1-1-16,-20 1 0,21 0 0,-21-1 0,-22 22 15,22 0-15,-1 0 0,1 0 16,21-1-16,-21 22 0,20 0 0,1 0 15,21-21 1,21 21-16,1 0 0,-1-21 16,21 21-16,0 0 0,22-21 0,-1 21 15,1-21-15,-1 0 0,22 21 0,-21-22 16,20 1-16,-20 0 0,-1 0 16,22 0-16,-22-22 0,-20 22 15,20-21-15,-20 21 0,-1-22 0,-21 1 0,0 0 16,0-1-16,-21 22 0,0-21 0,0 0 15,0 20-15,0-20 0,-21 21 16,0 0-16,0 21 0,-21 0 16,20 0-16,-20 0 0,21 0 0,-21 21 15,-1 0-15,22 0 0,-21 22 0,21-1 16,-1 0-16,1-21 0,0 22 16,0-1-16,21 0 0,0 1 0,0-1 15,0-21-15,0 22 0,0-22 0,0 0 16,21 0-16,0-21 0,0 21 0,1-21 15,-1 0-15,0 0 0,0 0 16,0 0-16,0-21 0,22 0 16,-22 21-16,0-21 0,0 0 15,0-22-15,1 22 0,-1 0 0,0-21 0,-21-1 16,21 22-16,0 0 0,-21-21 16,0 20-16,0 44 31,0-1-31,0 21 0,0-21 15,0 0-15,0 1 0,0-1 0,0 21 16,0-21-16,0 0 0,0 1 16,0-1-16,21 0 0,1-21 15,-1 0-15,0 0 0,0 0 16,0 0-16,0 0 0,1 0 0,-1 0 16,0-21-16,21 0 0,-21-1 15,1 1-15,-1 0 0,21 0 16,-21-21-16,0 20 0,1 1 0,-1-21 15,0 21-15,0 0 0,0-1 0,0 1 16,-21 0-16,22 21 16,-22 21-1,0 0 1,0 1 0,0-1-16,21-21 31,0 0-16,-21-21-15,0-1 16,0 1-16,21 21 0,-21-21 16,0 0-16,0 0 15,0 0 1,-21 21 0,0 0-16,21 21 0,-21 0 15,-1-21-15,22 21 0,-21 0 16,0 0-16,21 1 0,-21-1 0,0 21 15,21-21-15,0 0 0,0 1 0,0-1 16,0 0-16,0 0 0,0 0 16,0 0-16,0 1 0,0-1 0,0 0 15,21-21-15,0 21 0,0-21 0,0 0 16,1 0-16,20 0 0,-21 0 16,21 0-16,-20 0 0,20 0 0,0 0 15,1-21-15,-1 21 0,-21-21 16,21 0-16,1-1 0,-22 1 0,21 0 15,-21 0-15,22-21 0,-22-1 0,0 22 16,0-21-16,0-1 0,1 1 0,-22 21 16,0-21-16,0 20 0,0 1 15,0 0-15,-22 21 16,1 0-16,0 21 0,0 0 0,0 1 16,0-1-16,-1 21 0,22-21 15,-21 22-15,0-1 0,21-21 0,-21 21 16,21-20-16,0 20 0,0-21 15,0 0-15,0 0 0,0 1 0,21-1 16,0-21-16,0 21 0,1-21 0,20 0 16,-21 0-16,0 0 0,22 0 0,-1 0 15,-21 0-15,21 0 0,1 0 16,-22-21-16,21 0 0,-21 21 0,22-22 16,-22 1-16,0 0 0,0 0 0,0 0 15,1 0-15,-22-1 0,21-20 0</inkml:trace>
  <inkml:trace contextRef="#ctx0" brushRef="#br0" timeOffset="67232.89">4911 7811 0,'21'0'0,"21"0"15,0 0-15,1 0 0,20 0 0,22-22 0,0 22 16,-1 0-16,22-21 0,0 21 16,0 0-16,0-21 0,-22 21 15,1 0-15,-22 0 0,1 0 0,-22-21 16,1 21-16,-22 0 0,-42 0 31,-1 0-15,1 0-16</inkml:trace>
  <inkml:trace contextRef="#ctx0" brushRef="#br0" timeOffset="67689.17">10118 8340 0,'0'21'16,"21"-21"31,0 0-31,0 0-16,0-21 0,0 21 15,1 0-15,-1 0 0,0-21 16,0 21-16,0 0 0,0-22 15</inkml:trace>
  <inkml:trace contextRef="#ctx0" brushRef="#br0" timeOffset="67864.08">10922 8276 0,'21'0'0,"0"0"15,0 0 16,1 0-15,-1 0 0,0 0-16,0 0 0,0 0 15,0 0-15</inkml:trace>
  <inkml:trace contextRef="#ctx0" brushRef="#br0" timeOffset="68027.99">11832 8297 0,'-21'0'0,"42"0"0,0 0 0,0 0 16,1 0 0,-1 0 15,0 0-15,0 0-16</inkml:trace>
  <inkml:trace contextRef="#ctx0" brushRef="#br0" timeOffset="68183.89">12594 8361 0,'0'0'0,"21"0"0,-21-21 32,-21 21-1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1:56:31.3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254 0,'21'0'0,"-21"-21"15,0 0-15,22 21 0,-22-21 0,0-1 16,0 1-16,0 0 15,21 0-15,-21 0 0,0 0 16,0-1-16,0 1 16,0 42 15,0 22-31,-21-22 16,-1 21-16,22 1 0,0-1 15,-21 21-15,21-20 0,-21 20 0,0 1 16,21-1-16,-21 1 0,21-1 15,-21 1-15,21 20 0,-22-20 0,1-1 16,21 1-16,0-1 0,-21 1 16,0-1-16,21 1 0,-21-22 0,21 1 15,0-1-15,0 0 0,0-21 0,0 1 16,0-1-16,0 0 0,0-42 47,0 0-47,0-22 0,0 22 15,0-21-15,0 21 0,0-22 16,0 22-16</inkml:trace>
  <inkml:trace contextRef="#ctx0" brushRef="#br0" timeOffset="1264.33">1990 783 0,'0'0'16,"-22"-21"-16,22 0 0,0 0 0,-21-22 0,21 22 15,-21-21-15,21 21 0,0-22 16,0 1-16,0 21 0,0-21 16,21-1-16,0 1 0,1 21 0,20-22 15,-21 22-15,21-21 0,1 21 16,20 0-16,-20-1 0,20 22 0,-21 0 16,22 0-16,-1 0 0,-20 22 15,-1 20-15,0-21 0,1 21 0,-22 22 16,0-22-16,-21 22 0,0-22 0,-21 22 15,0-1-15,-22 1 0,1-22 16,0 21-16,-22 1 0,22-22 0,-22 22 16,1-22-16,21 0 0,-1-20 15,1 20-15,0-21 0,20 0 0,1-21 16,0 21-16,0-21 0,21-21 31,0 0-31,0 0 0,0 0 0,0 0 16,0-1-16,0 1 0,0 0 15,21 21 1,0 21 0,-21 0-16,21 1 0,-21-1 15,0 21-15,0-21 0,22 22 0,-22-1 16,21-21-16,-21 21 0,0-20 0,21 20 16,0-21-16,0 0 0,-21 0 15,21 1-15,1-1 0,-1-21 0,0 0 16,21 21-16,-21-21 0,22 0 15,-22 0-15,21 0 0,1-21 16,-1 0-16,0 21 0,1-22 0,-22 1 16,21 0-16,-21-21 0,22 21 0,-22-1 15,0-20-15,0 21 0,0-21 16,-21 20-16,21-20 0,1 21 0,-22-21 16,0 20-16,0 1 0,21 0 0,-21 0 15,21 0-15,-21 0 0,0-1 16,0 44 15,0-1-31,0 0 0,0 0 0,0 0 16,-21 22-16,21-22 0,-21 21 15,21 0-15,0-20 0,0-1 16,0 21-16,0-21 0,0 0 0,0 1 16,0-1-16,0 0 0,0 0 0,21 0 15,0-21-15,0 0 16,0 0-16,0 0 0,1 0 0,-1 0 15,0-21-15,0 21 0,0-21 0,22 0 16,-22 0-16,0-1 0,0-20 16,0 21-16,0-21 0,1 20 0,-22-20 15,21 0-15,-21 21 0,21-22 0,-21 22 16,0 0-16,0-21 0,0 20 16,0 1-16,0 42 31,-21 1-16,21-1-15,-21 0 0,21 21 0,0 1 16,0-22-16,0 21 0,-22 0 0,22 1 16,0-22-16,0 21 0,0-21 15,0 22-15,0-22 0,0 0 0,22 0 16,-1 0-16,0-21 0,0 22 0,0-22 16,22 0-16,-1 0 0,-21 0 15,21 0-15,1-22 0,-22 22 0,21-21 16,1 0-16,-1-21 0,-21 21 15,21-22-15,-20 1 0,-1 0 0,21-1 16,-21 1-16,0-22 0,1 1 16,-1 21-16,0-22 0,-21 1 0,21-1 15,0 1-15,0 20 0,-21-20 0,0 20 16,0 1-16,22 0 0,-22 21 16,0-22-16,0 22 0,-22 42 15,1 0-15,21 1 16,-21 20-16,0 0 0,0 1 15,0-1-15,-1 21 0,22-20 0,-21 20 16,21-20-16,-21 20 0,21-21 16,0 22-16,0-22 0,0 1 15,0-1-15,0-21 0,0 21 0,0-20 16,0 20-16,0-21 0,0 0 0,0 0 16,21 1-16,-21-1 0,21-21 15,-21 21-15,0 0 0,22-21 16,-1 0-16,0 0 0,0 0 15,-21-21-15,21 0 16,0 0-16,-21-1 0,22-20 16</inkml:trace>
  <inkml:trace contextRef="#ctx0" brushRef="#br0" timeOffset="1929.22">4191 1037 0,'0'21'16,"0"1"-16,0-1 15,21-21 1,0 0-16,0 0 16,1 0-16,-1 0 0,21 0 0,-21 0 15,0-21-15,22 21 0,-1-22 0,-21 1 16,0 0-16,22 0 0,-22 0 0,0 0 16,0-1-16,-21-20 0,0 21 15,0 0-15,0 0 0,0-1 0,0 1 16,0 0-16,0 0 0,-21 21 15,0 0-15,0 0 0,0 0 16,-1 0-16,-20 0 0,21 21 0,0 0 16,-22 0-16,22 1 0,0 20 0,0-21 15,0 21-15,0 1 0,-1-1 16,22 0-16,0-20 0,0 20 0,0 0 16,0-21-16,0 22 0,0-22 0,0 0 15,22 0-15,-1 0 0,21-21 0,-21 22 16,0-22-16,22 0 0,-22 0 15,21 0-15,1 0 0,-1 0 0,0 0 16,1-22-16,-1 1 0,21 0 16,-20 0-16,-1-21 0,0 20 0,22-20 15,-22 21-15,1-21 0,-22-1 0,21 1 16,-21 21-16,0-22 0,1 1 16,-1 21-16,-21-21 0,0 20 0,0 1 15,0 0-15,-21 0 16,-1 21-16,1 0 15,0 21-15,0 0 0,21 0 0,0 1 16,-21-1-16,21 21 0,0-21 16,0 22-16,0-22 0,0 21 0,0-21 15,0 22-15,0-22 0,0 0 0,21 0 16,-21 21-16,21-20 0,0-22 16,0 21-16,-21 0 0,22 0 15,-22 0-15,21-21 0,-21 21 0,0 1 16,-21-22 15,-1 0-31,1 0 0,0 0 16,0 0-16,0 0 0,0 0 15,-1 0-15,1 0 0,0 0 16,-21 0-16,21 0 0</inkml:trace>
  <inkml:trace contextRef="#ctx0" brushRef="#br0" timeOffset="2503.9">1820 1820 0,'0'0'0,"-21"0"0,-21 22 15,21-22-15,-1 0 16,1 0-16,21 21 16,0 0-1,21-21 1,22 0-16,-22 0 0,0 0 15,21 0-15,22 0 0,-22 0 0,43 0 16,0 0-16,-1 0 0,22-21 16,21 21-16,0-21 0,0-1 0,21 22 15,-21-21-15,21 21 0,22 0 0,-22 0 16,0-21-16,0 21 0,0 0 16,1 0-16,-22 0 0,21 0 15,-21 0-15,0-21 0,0 21 0,0 0 16,-21 0-16,-1 0 0,1 0 0,-21 0 15,0 0-15,-22 0 0,1 0 16,-1 0-16,-21 0 0,1 0 0,-22 0 16,0 0-16,0 0 0,0 0 15,-42 0 48,0 0-63,0 0 15,0 0-15,0 0 16,-1 0-16,1 0 0</inkml:trace>
  <inkml:trace contextRef="#ctx0" brushRef="#br0" timeOffset="3580.68">1016 3598 0,'0'-42'15,"0"21"-15,0 0 16,0 0-16,0-1 16,0 1-16,0 0 15,0 0 1,0 0-16,0 42 31,0 0-31,0 0 16,0 0-16,0 22 0,0-1 15,0-21-15,-21 22 0,21-1 0,0 0 16,-21 1-16,21 20 0,0-21 16,0 1-16,-22-1 0,22 22 0,0-22 15,-21 0-15,21 1 0,0-1 16,0-21-16,0 21 0,0-20 0,0-1 15,0 0-15,0 0 16,0 0-16,0-42 31,0 0-15,0 0-16,0 0 0,0-1 16,0 1-16,-21 21 0,21-21 15,0 0-15</inkml:trace>
  <inkml:trace contextRef="#ctx0" brushRef="#br0" timeOffset="4384.51">1333 3937 0,'0'21'47,"0"0"-31,22-21-16,-22 22 15,21-22-15,0 0 32,0 0-32,0 0 15,-21-22-15,21 22 16,-21-21-16,0 0 0,0 0 16,0 0-1,-21 21 1,0 0-1,0 0-15,0 0 16,0 21-16,21 0 16,0 0-16,0 0 0,0 1 15,0-1-15,0 0 16,21-21 0,0 0-1,0 0-15,0 0 16,0-21-16,1 0 15,-22-1-15,0 1 16,0 0-16,0 0 16,0 0-16,-22 21 15,1 0-15,0 0 0,0 0 16,0 0-16,0 21 16,21 0-16,0 0 15,0 0 1,0 1-16,0-1 15,21-21 1,0 0-16</inkml:trace>
  <inkml:trace contextRef="#ctx0" brushRef="#br0" timeOffset="15384.65">4127 2963 0,'22'0'0,"-1"0"15,0 0 1,-21-21-16,21 21 16,0-21-16,0 21 0,-21-21 15,0 0-15,22 21 0,-22-21 16,0-1-16,0 1 15,0 0-15,0 0 0,0 0 16,-22 21-16,1-21 16,0 21-16,0 0 15,0-22-15,0 22 0,-1 0 0,1 0 16,0 0-16,-21 0 0,21 22 16,-22-1-16,1 0 0,0 0 0,-1 0 15,1 22-15,0-22 0,-1 21 0,1 0 16,0 1-16,-1-1 0,22 22 15,-21-22-15,21 21 0,-1-20 0,1 20 16,0-20-16,21 20 0,0-21 16,0 1-16,0-1 0,0 0 0,21 1 15,0-1-15,1-21 0,-1 22 0,0-22 16,21 0-16,-21 0 0,22 0 16,-22-21-16,21 21 0,1-21 0,-22 0 15,21 0-15,0 0 0,-20 0 16,20 0-16,-21 0 0,21 0 15,-20 0-15,20-21 0,-21 0 0,0 21 16,0-21-16,1 0 0,-1 0 0</inkml:trace>
  <inkml:trace contextRef="#ctx0" brushRef="#br0" timeOffset="16164.74">4424 3344 0,'0'0'0,"0"-42"16,-21 42-1,-1-21-15,1 21 0,0 0 16,0 0-16,0 0 0,0 21 0,-1-21 16,1 21-16,0 0 0,0 1 15,0 20-15,0-21 0,-1 21 0,1-20 16,21 20-16,0 0 0,-21-21 0,21 22 16,-21-22-16,21 0 0,0 0 15,0 0-15,0 1 0,0-1 0,0 0 16,21-21-1,0 0-15,0 0 0,1 0 16,-1 0-16,0-21 0,0 21 0,0-21 16,0 21-16,1-22 0,-1 1 15,0 0-15,0 0 0,0 0 16,-21 0-16,0-1 0,21-20 0,-21 21 16,22 0-16,-22 0 0,0-1 0,0 1 15,0 42 16,0 1-31,0-1 16,0 0-16,0 21 0,0-21 0,0 1 16,0-1-16,0 0 0,0 0 0,21 0 15,-21 0-15,21 1 16,0-22-16,0 21 0,0-21 16,1 0-16,-1 0 0,0 0 15,21 0-15,-21-21 0,22 21 16,-22-22-16,21 1 0,-21 21 0,22-21 15,-22 0-15,0 0 0,0 0 0,0-1 16,1-20-16,-22 21 0,0 0 16,0 0-16,0-22 0,0 22 0,0 0 15,0 0-15,0 0 0,0-1 0,0 1 16,0 42 0,0 22-1,0-22-15,0 21 0,0 1 16,0-1-16,0 0 15,0 1-15,0-1 0,0 21 0,0-20 16,0 20-16,-22 1 0,22-1 0,-21 1 16,21 20-16,-21-20 0,21-1 15,0 1-15,0-1 0,0 22 0,0-21 16,-21-1-16,21 1 0,0-1 0,0-21 16,0 22-16,0-22 0,-21 1 0,21-1 15,0 0-15,0-21 0,0 22 16,0-22-16,0 0 0,0-42 31,21 0-31,-21 0 0,21-22 0,0 1 16,-21 0-16,0-1 0,0-20 15,21-1-15,-21 1 0</inkml:trace>
  <inkml:trace contextRef="#ctx0" brushRef="#br0" timeOffset="17880.79">4953 3662 0,'0'-42'0,"0"84"0,0-106 16,0 22-16,0 21 0,0 0 16,0 0-16,0-22 0,21 22 0,0 21 15,0-21-15,1 0 0,-1 0 16,0 21-16,21 0 0,-21 0 0,1 0 16,20 0-16,-21 21 0,21 0 15,-20 0-15,-1 0 0,0 0 0,-21 22 16,0-22-16,0 21 0,0-21 15,0 1-15,0 20 0,0-21 0,-21 0 16,0 0-16,-1 1 0,-20-22 0,21 21 16,0 0-16,0-21 0,-22 0 0,22 0 15,0 0-15,0 0 0,0 0 16,-1-21-16,22 0 16,-21 21-16,21-22 0,0 1 15,21 21 16,1 21-31,-1 1 16,-21-1-16,21 0 0,0-21 16,-21 21-16,21 0 0,0-21 0,1 21 15,-22 1-15,21-22 0,0 0 0,0 0 16,0 0-16,0 0 0,22 0 16,-22 0-16,0 0 0,21 0 0,-20-22 15,20 22-15,-21-21 0,21 0 0,-20 21 16,-1-21-16,0 0 0,0-22 0,0 22 15,0 0-15,1 0 0,-22-21 16,0-1-16,0 22 0,0-21 0,21 21 16,-21-1-16,0 1 0,0 0 0,0 42 47,0 0-47,-21 1 0,21-1 0,0 21 15,0-21-15,0 0 0,-22 22 16,22-22-16,0 0 0,0 0 0,0 0 15,0 1-15,0-1 0,0 0 0,22 0 16,-1-21-16,0 0 0,0 21 16,0-21-16,0 0 0,1 0 0,20 0 15,0 0-15,-21 0 0,22-21 0,-22 0 16,21 0-16,-21 21 0,1-21 16,20-22-16,-21 22 0,0 0 15,0-21-15,1-1 0,-22 1 0,21 0 16,-21-1-16,21-20 0,-21 20 0,0-20 15,0 21-15,0-1 0,0-20 16,0 42-16,0-22 0,0 22 0,0 0 16,0 0-16,21 0 0,-21 42 31,0 0-31,0 0 0,-21 21 16,0 1-16,21-1 0,0 0 0,0 1 15,-21 20-15,21-20 0,-22 20 16,22-21-16,0 1 0,0-1 15,0 0-15,0-20 0,0 20 0,0-21 16,0 21-16,0-20 0,0-1 16,22 0-16,-1 0 0,0-21 15,0 21-15,0-21 0,22 0 16,-22 0-16,0 0 0,21 0 16,-21 0-16,22 0 0,-22 0 0,21 0 15,1-21-15,-22 0 0,21 21 0,0-21 16,1 0-16,-22-1 0,21 1 0,-21 0 15,1 0-15,-1 0 0,0 0 16,-21-1-16,0-20 0,0 21 0,0 0 16,0 0-16,0-1 0,0 1 15,0 0-15,-21 21 0,0 0 16,-1 0-16,1 0 0,0 0 0,0 0 16,0 21-16,0 0 0,-22 1 0,22-1 15,0 21-15,0-21 0,21 0 16,-21 22-16,21-22 0,-22 0 0,22 0 15,0 0-15,0 1 0,0-1 16,0 0-16,22-21 16,-1 0-16,0 0 0,0 0 15,0 0-15,0 0 0,1 0 16,-1-21-16,0 21 0,0-21 0,-21-1 0,21 1 16,0 0-16,1 0 15,-22 0-15,0 0 0,0-22 0,21 22 16,-21 0-16,0-21 0,0 20 0,0 1 15,0 0-15,0 42 32,0 0-32,0 22 0,0-22 15,0 0-15,0 0 0,0 22 16,0-22-16,0 0 0,0 0 0,0 0 16,0 0-16,0 1 0,0-1 0,21 0 15,0-21-15,0 0 0,0 0 16,1 0-16,-1 0 0,0 0 15,0 0-15,0 0 0,22 0 16,-22 0-16,0-21 0,21 0 0,-21-1 16,1 1-16,-1 0 0,0 0 0,0-21 15,0-1-15,0 1 0,-21 0 16,22-22-16,-1 22 0,-21-22 0,21 1 16,-21 20-16,0-20 0,21 21 0,-21-1 15,21-20-15,-21 20 0,0 22 16,0-21-16,0 0 0,21 20 0,-21 1 15,0 0-15,0 0 0,0 0 0,0 42 32,-21 0-32,21 0 15,-21 22-15,21-22 0,-21 21 16,21 22-16,-21-22 0,0 0 16,21 22-16,0-1 0,-22-20 0,22 20 15,-21 1-15,21-1 0,0-21 0,-21 1 16,21-1-16,0 0 0,0 1 15,0-1-15,0-21 0,21 0 0,0 22 16,1-22-16,-1 0 0,0 0 16,0 0-16,0-21 0,0 0 15,22 0-15,-22 0 0,0 0 0,0 0 16,22 0-16,-22 0 0,21 0 0,-21-21 16,0 21-16,22-21 0,-22 0 0,0 0 15,0 21-15,0-21 16,1-1-16,-1-20 0,0 21 0,-21 0 15,0 0-15,0-1 0,0 1 0,0 0 16,0 0-16,0 0 0</inkml:trace>
  <inkml:trace contextRef="#ctx0" brushRef="#br0" timeOffset="18145.65">6286 3239 0,'-21'0'16,"42"0"0,22 0-16,-22 0 15,0-22-15,21 22 0,1-21 0,-1 21 16,-21 0-16,22-21 0,-1 21 15,0 0-15,-21 0 0,1 0 0,-1-21 16,0 21-16,-21-21 16</inkml:trace>
  <inkml:trace contextRef="#ctx0" brushRef="#br0" timeOffset="18372.55">5736 3027 0,'0'0'0,"0"21"63,0 0-32</inkml:trace>
  <inkml:trace contextRef="#ctx0" brushRef="#br0" timeOffset="19044.16">8361 3725 0,'0'-21'16,"0"0"-16,0 0 0,21 0 15,-21-22-15,21 22 0,-21-21 0,21 0 16,-21-1-16,21 1 0,1-22 16,-1 22-16,0-21 0,0-1 0,0 22 15,0-22-15,1 22 0,-22-22 0,21 1 16,-21 21-16,0-22 16,0 22-16,0-1 0,0 1 0,0 0 15,0-1-15,0 22 0,-21 0 0,-1 0 16,1 21-16,0 0 15,0 21-15,0 0 0,0 0 0,-1 22 16,22-1-16,-21 22 0,0-22 0,21 21 16,0 1-16,-21-1 0,21 1 15,-21-1-15,21 22 0,0-21 0,0-1 16,0 1-16,0-22 0,0 21 0,0-20 16,0-1-16,0 0 0,21-20 15,-21-1-15,21 21 0,0-21 16,0 0-16,1-21 15,-1 0-15,0 0 0,0 0 16,0 0-16,0 0 0,1 0 16,-1-21-16,-21 0 0,21 0 15,0 0-15,-21 0 0,0-22 0,21 1 16</inkml:trace>
  <inkml:trace contextRef="#ctx0" brushRef="#br0" timeOffset="19436.46">8763 3281 0,'0'0'0,"0"21"16,-21 0-16,21 0 0,0 1 16,0-1-16,0 0 15,0 0-15,21-21 16,0 0-16,0 0 0,0 0 16,1 0-16,-1 0 0,0 0 0,0 0 15,21-21-15,-20 0 0,-1 0 0,0-1 16,0 1-16,0 0 0,-21 0 15,0 0-15,0-22 0,0 22 0,0 0 16,0 0-16,0 0 0,0 0 0,-21 21 16,0 0-16,0 0 0,0 0 0,-22 0 15,22 0-15,0 21 0,-21 0 16,20 21-16,1-21 0,0 22 0,0-1 16,21-21-16,0 22 0,-21-1 0,21 0 15,0 1-15,0-22 16,0 21-16,0-21 0,21 0 0,-21 1 15,21-1-15,0 0 0,0 0 0,1-21 16,-1 21-16,0-21 0,0 0 0,0 0 16,22 0-16,-22 0 0,21 0 15,-21 0-15,22 0 0,-22-21 0,21 0 16,-21 0-16,22 0 0,-22-1 0,21-20 16</inkml:trace>
  <inkml:trace contextRef="#ctx0" brushRef="#br0" timeOffset="19733.29">9588 2709 0,'0'0'0,"0"-42"16,0 0-16,0 21 0,0-1 0,0 1 15,0 0-15,0 42 16,0 22 0,-21-22-16,21 21 0,-21 22 0,21-22 15,0 21-15,0-20 0,-21 20 0,21 1 16,0-1-16,-21 1 0,21-1 0,0 1 15,0-22-15,0 22 0,0-22 16,-21 0-16,21 1 0,0-1 0,0-21 16,-22 21-16,22-20 0,0-1 15,0 0-15,0 0 0,0 0 16,0-42 15,22 0-31,-1 0 0,0-22 16,0 22-16,0-21 0,-21 0 15</inkml:trace>
  <inkml:trace contextRef="#ctx0" brushRef="#br0" timeOffset="20020.13">9948 2498 0,'0'0'0,"0"-21"0,21-22 15,-21 64 1,0 1-16,-21 20 0,21 0 15,-21 1-15,0 20 0,21-21 0,-21 22 16,21-1-16,-21-20 0,21 20 16,-22 1-16,22-1 0,0-20 0,0 20 15,0 1-15,0-22 0,-21 0 0,21 1 16,0-1-16,0 0 0,0-21 0,0 1 16,0-1-16,0 0 0,0 0 15,0 0-15,0 0 0,0 1 16,0-44 15,21 1-31,-21 0 16,22 0-16,-1 0 0</inkml:trace>
  <inkml:trace contextRef="#ctx0" brushRef="#br0" timeOffset="20761.81">10033 3344 0,'0'0'0,"21"0"0,0 22 0,0-22 16,1 0-16,-1 0 0,0 0 16,0 0-16,0 0 15,0 0-15,1 0 0,-1-22 16,0 1-16,0 21 0,0-21 0,-21 0 16,0 0-16,0 0 0,0-1 0,0 1 15,0 0-15,0 0 0,0 0 16,0 0-16,-21-1 0,0 22 15,0 0-15,0 0 0,-1 0 16,22 22-16,-21-1 0,0 0 0,0 0 16,0 0-16,0 22 0,-1-1 15,1-21-15,21 21 0,0 1 0,-21-22 16,21 21-16,0-21 0,0 1 0,0 20 16,0-21-16,0 0 15,21 0-15,-21 1 0,21-22 16,1 0-16,-1 21 0,21-21 0,-21 0 15,0 0-15,1 0 0,20 0 0,-21-21 16,0 21-16,0-22 0,1 1 16,-1 0-16,0 0 0,0-21 0,0 20 15,0-20-15,1 0 0,-1 21 0,-21-22 16,21 1-16,0 21 0,-21 0 16,0-1-16,21 1 0,0 21 0,1 0 15,-1 0 1,0 21-16,-21 1 0,21-1 0,-21 0 15,0 0-15,21 21 16,-21-20-16,0-1 0,21 21 0,-21-21 16,0 22-16,0-22 0,0 0 0,0 0 15,0 21-15,0-20 0,0-1 0,0 0 16,0 0-16,0 0 16,-21-21 15,0 0-16,21-21-15,0 0 0,0 0 0,0 0 16,0-1-16,21-20 0,0 0 0,1-1 16,-1 1-16,0 0 0,0-1 0,0 1 15,0 0-15,22 21 16,-22-22-16,0 22 0,0 0 0,0 0 16,1 0-16,-1 21 0,0 0 0,0-22 15,0 22-15,0 0 16,1 0-16,-44 0 31</inkml:trace>
  <inkml:trace contextRef="#ctx0" brushRef="#br0" timeOffset="21320.49">9250 2942 0,'0'0'0,"-21"0"0,-22 0 15,22 0 1,42 0-1,0 0-15,22-21 0,-1 21 16,0 0-16,1 0 16,-1 0-16,22 0 0,20 0 0,-20 0 15,20 0-15,1 0 0,0-21 0,-22 21 16,22 0-16,-22 0 0,1 0 0,-1 0 16,1 0-16,-22 0 0,1-21 15,-22 21-15,21 0 0,-21 0 0,0 0 16,1 0-16,-1 0 31,-42 0 141,-1 0-172,1 0 16,0 0-16</inkml:trace>
  <inkml:trace contextRef="#ctx0" brushRef="#br0" timeOffset="22980">1079 5715 0,'0'-21'47,"0"0"-32,0 0-15,0-1 0,0 1 16,0 0-16,0 0 15,0 0 1,22 0-16,-1 21 16,0 0-16,0 0 0,0 0 0,0 0 15,1 0-15,-1 0 16,0 0-16,-21 21 0,21 0 0,0 0 16,-21 0-16,21 0 0,-21 1 15,0 20-15,0 0 0,0-21 0,0 22 16,0-1-16,0 0 0,0 1 15,0-22-15,0 21 0,-21 1 0,0-22 16,0 21-16,0-21 0,0 22 16,-1-22-16,-20 0 0,21 0 15,0 0-15,-22 0 0,22 1 16,-21-22-16,21 21 0,0-21 0,-22 0 16,22 0-16,0 0 0,-21 0 15,20 0-15,1-21 0,0-1 0,0 22 16,0-21-16,21 0 0,0 0 15,-21 0-15,21 0 0,0-1 0,0 1 16,0 0-16,0 0 0,0 0 16,21 0-16,0 21 0,0-22 0,0 1 15,0 21-15,1 0 0,-1 0 16,0 0-16,21 0 0,-21 0 0,1 0 16,-1 21-16,0-21 15,0 22-15,0-1 0,0 0 0,1 0 16,-22 0-16,0 0 0,0 1 15,0-1-15,21 0 0,-21 0 0,0 0 16,0 0-16,0 1 16,0-1-16,0 0 15,0-42 32,0 0-31,21-1-16,0 1 0</inkml:trace>
  <inkml:trace contextRef="#ctx0" brushRef="#br0" timeOffset="23292.84">1736 6054 0,'21'0'16,"-21"-21"15,21 21-15,-21-22-16,0 1 15,-21 21 17,0 0-17,-1 21 1,22 1-16,0-1 31,0-42 16</inkml:trace>
  <inkml:trace contextRef="#ctx0" brushRef="#br0" timeOffset="24361.67">2752 5821 0,'0'0'0,"0"-21"0,0-22 15,0 22-15,0 0 0,21 0 16,-21 0-16,21 0 0,-21-1 16,0 1-16,0 0 0,0 42 31,0 0-31,0 22 15,0-1-15,0 0 0,0 1 16,0-1-16,0 0 0,0 1 0,0-1 16,0 0-16,0 1 0,-21-22 0,21 21 15,0-21-15,-21 1 16,21-1-16,0 0 0,0 0 0,21-21 31,0 0-31,0-21 16,0 21-16,0-21 0,1 0 0,-1-22 15,0 22-15,0 0 0,0-21 16,0 20-16,1-20 0,-22 21 0,21-21 16,-21 20-16,0 1 0,0 0 0,21 0 15,-21 42 1,0 0 0,0 0-16,0 1 0,0 20 0,0-21 15,0 21-15,0-20 0,0 20 16,0-21-16,0 0 0,21 0 0,-21 1 15,0-1-15,21 0 0,0 0 16,1 0-16,-1-21 16,0 0-16,0 0 0,0 0 0,0-21 15,1 21-15,-1-21 0,0 0 16,21 0-16,-21-1 0,1 1 0,-1 0 16,0-21-16,0 21 0,0-22 0,0 1 15,-21 21-15,22-22 0,-22 22 16,21-21-16,-21 21 0,0 0 0,0 42 47,0 0-47,0 0 0,0 21 0,0-20 15,-21-1-15,-1 21 0,22-21 16,-21 22-16,21-22 0,-21 0 0,21 21 16,0-21-16,0 1 0,0-1 0,0 0 15,21 0-15,0-21 16,1 0-16,-1 0 0,0 0 0,21 0 15,-21 0-15,22 0 0,-1 0 0,0-21 16,1 21-16,-1-21 16,-21 0-16,22-1 0,-22 1 0,21 0 0,-21 0 15,0 0-15,1 0 0,-1-22 16,0 22-16,-21-21 0,0 21 16,0-22-16,0 22 0,0 0 0,0 0 15,0 0-15,-21 21 0,0 0 16,-1 0-16,22 21 15,-21 21-15,0-21 0,21 0 0,0 22 16,0-1-16,0-21 0,-21 22 16,21-1-16,0-21 0,0 21 0,0-20 15,21-1-15,0 0 0,0 0 16,1 0-16,-1 0 0,0 1 0,0-22 16,21 0-16,-20 0 0,-1 0 0,0 0 15,21 0-15,-21 0 16,1 0-16,-22-22 0,21 1 0,0 0 15,-21 0-15</inkml:trace>
  <inkml:trace contextRef="#ctx0" brushRef="#br0" timeOffset="26756.8">5715 5503 0,'0'0'0,"42"-21"0,43-42 15,-64 42 1,0-1-16,-21 1 0,0 0 0,0 0 15,0 0-15,-21 0 0,0 21 16,0-22-16,-22 22 0,1 0 16,0 0-16,-1 22 0,1-1 0,0 0 15,-1 21-15,1-21 0,0 43 0,-1-22 16,22 22-16,-21-1 16,21 1-16,0-1 0,-1 1 0,22-1 15,0-20-15,0 20 0,0-21 0,0 1 16,0-1-16,0 0 0,22-20 15,-1-1-15,0 0 0,21 0 0,1-21 16,-1 0-16,0 0 0,22 0 0,-22 0 16,22 0-16,-22-21 0,0 0 0,22 21 15,-22-43-15,22 22 0,-22 0 16,-21-21-16,21 21 0,-20-22 0,-1 22 16,0-21-16,-21-1 0,0 1 0,0 0 15,0 21-15,0-22 0,0 22 16,-21 0-16,0 21 0,-1 0 15,1 0-15,0 0 0,0 21 0,0 0 16,0 0-16,-1 1 16,1 20-16,21 0 0,0-21 0,-21 22 15,21-1-15,-21-21 0,21 22 0,0-22 16,0 0-16,0 0 0,0 0 16,21 0-16,0-21 0,0 0 15,1 0-15,-1 0 0,0 0 16,0-21-16,0 21 0,0-21 0,1 0 15,20 0-15,-21 0 0,-21-1 16,21-20-16,0 21 0,-21 0 0,22-22 16,-22 22-16,0 0 0,0 0 0,0 0 15,0 42 17,0 0-32,0 0 0,0 22 15,0-22-15,0 0 0,0 0 16,0 0-16,0 22 0,0-22 0,0 0 15,21-21-15,-21 21 0,21 0 0,0-21 16,0 0-16,0 0 0,1 0 0,-1 0 16,21 0-16,-21 0 0,22 0 15,-22 0-15,0-21 0,21 0 0,-21 0 16,1 0-16,-1-1 0,0 1 0,0 0 16,0-21-16,0 21 15,-21-22-15,0 1 0,0 21 0,0-22 16,0 22-16,0 0 0,0 42 31,0 22-31,0-22 16,0 0-16,0 21 0,0-21 0,0 1 15,-21 20-15,21-21 0,-21 0 16,21 0-16,0 1 0,0-1 0,0 0 16,0 0-16,0-42 31,0 0-16,21 0-15,0-1 0,-21 1 0,22 0 16,-1-21-16,-21 21 0,21-22 0,0 1 16,0 0-16,-21 20 0,21 1 15,1-21-15,-1 21 0,0 21 16,-21 21-16,21 0 16,-21 0-16,21 0 0,-21 1 15,0 20-15,0-21 0,0 21 0,21-20 16,1 20-16,-1-21 0,0 0 0,0 0 15,0 1-15,0-1 0,1 0 16,-1 0-16,0-21 0,21 0 0,-21 0 16,1 0-16,20 0 0,-21 0 15,21 0-15,-20 0 0,-1 0 0,21-21 16,-21 0-16,0 0 0,1-1 0,-1 1 16,0 0-16,0-21 0,-21-1 15,0 22-15,21-21 0,-21 0 0,0-1 16,0 22-16,0 0 0,0 0 0,0 0 15,0 42 1,-21 0-16,21 0 16,-21 21-16,0-20 0,21 20 0,-21-21 15,-1 21-15,22-20 0,-21 20 16,21-21-16,0 0 0,-21 0 16,21 1-16,0-1 0,0 0 0,0 0 15,21-21 16,0-21-31,-21 0 0,22 0 16,-22-1-16,21 1 0,0 0 0,-21 0 16,21-21-16,-21-1 0,21 22 15,0-21-15,-21 21 0,0-22 0,22 22 16,-1 0-16,0 21 0,0 21 16,-21 0-1,0 0-15,21 1 0,-21-1 16,0 21-16,0-21 0,21 0 0,-21 1 15,22 20-15,-1-21 0,0 0 16,0 0-16,0 1 0,0-22 16,22 21-16,-22-21 0,0 0 0,21 0 15,-20 0-15,20 0 0,-21 0 0,21 0 16,-20 0-16,-1 0 0,21-21 0,-21-1 16,0 1-16,1 0 0,-1 0 15,0 0-15,0-22 0,0 22 0,0-21 16,-21 21-16,22-22 0,-22 22 0,21 0 15,-21 42 17,0 0-32,0 1 0,0-1 0,0 0 15,0 21-15,0-21 0,-21 1 16,21-1-16,0 0 0,0 0 0,0 0 16,0 0-16,0 1 0,0-1 15,0 0-15,21-21 0,0 0 16,0 0-16,0 0 0,0 0 15,1 0-15,-1 0 0,0 0 0,21 0 16,-21 0-16,1-21 0,-1 0 16,0-1-16,0 22 0,0-21 0,0 0 15,1-21-15,-22 21 0,0-22 16,21 22-16,-21-21 0,0-1 0,0 1 16,0 0-16,0-1 0,-21 1 15,21 21-15,-22 0 0,1 0 0,-21-1 16,21 22-16,0 0 0,-22 0 0,22 0 15,0 22-15,-21-1 0,20 0 0,1 21 16,0-21-16,0 22 0,0-1 16,21 0-16,-21 1 0,21-22 0,0 21 15,0-21-15,0 1 0,21 20 0,-21-21 16,21-21-16,0 21 0,21 0 0,-20-21 16,-1 0-16,0 0 0,21 0 15,-21 0-15,22 0 0,-22 0 0,21-21 16,1 0-16,-22 0 0,21 0 0,-21 0 15,22-1-15,-22-20 0,21 0 16,-21-1-16,22 1 0,-22-21 16,21-1-16,-21 22 0,0-22 0,1 22 15,-1-22-15,0 22 0,-21 0 0,21-1 16,-21 1-16,0 21 0,0 0 16,0 42-1,-21 0-15,0 0 0,0 0 16,-1 22-16,22-1 0,-21 0 0,0 1 15,21-1-15,0 0 0,-21 22 16,21-22-16,-21 1 0,21-1 0,0 0 16,0 1-16,0-1 0,0 0 0,0-21 15,0 22-15,0-22 0,0 0 16,21 0-16,0 0 16,0-21-16,0 0 0,1 0 0,-1 0 15,0 0-15,0 0 0,0 0 0,0-21 16,1 0-16,-1 21 0,0-21 0,0 0 15,0 0-15,-21-22 0,21 22 16,-21-21-16,0-1 0</inkml:trace>
  <inkml:trace contextRef="#ctx0" brushRef="#br0" timeOffset="26960.68">8953 5461 0,'0'0'16,"-21"21"-16,42-21 15,1 0 1,-1 0-16,0 0 0,21 0 16,-21 0-16,22 0 0,-22 0 0,21 0 15,-21 0-15,22 0 0,-22 0 0,0-21 16,0 21-16,0-21 0,1 21 0,-1 0 16,-21-21-16,21 0 15,0-1-15</inkml:trace>
  <inkml:trace contextRef="#ctx0" brushRef="#br0" timeOffset="28488.84">10456 5884 0,'0'-21'31,"0"0"-31,0 0 0,21 0 16,-21 0-16,22 21 0,-1-22 16,-21 1-16,0 0 0,21 0 15,0-21-15,-21 20 0,0 1 0,21 0 16,-21-21-16,21 21 0,1-22 0,-22 22 15,0 0-15,21-21 0,-21 20 0,21 1 16,-21 0-16,0 42 47,0 0-47,-21 1 16,21-1-16,-21 0 0,-1 0 15,22 21-15,-21-20 0,21 20 0,-21 0 16,21-21-16,0 22 0,0-1 0,0-21 15,0 22-15,0-22 0,0 0 16,0 21-16,0-21 0,0 1 16,21-1-16,0-21 0,1 0 0,-1 0 15,0 0-15,0 0 0,0 0 0,0 0 16,1 0-16,-1 0 0,0-21 16,0 21-16,0-22 0,0 22 0,-21-21 15,22 21-15,-22-21 0,21 21 0,-21-21 16,21 21-1,0-21-15,0 21 16,0-21-16,1 21 16,-1-22-16,-21 1 15,21 21-15,-21-21 16,0 0 15,21 21-31,-21-21 16,21 21-16,-21-21 0,21-1 15,-21 1-15,22 21 0,-1-21 16,-21-21-16,21 21 0,-21-1 0,21 1 16,-21 0-16,0 0 0,21 0 15,-21 0-15,0-1 0,21 22 16,-21-21-16,0 0 0,-21 21 31,0 21-31,0 0 16,21 1-16,-21-1 0,0 0 15,-1 21-15,22-21 0,-21 22 0,21-1 16,-21-21-16,21 22 0,0-22 0,0 0 16,0 21-16,0-21 0,0 1 0,0-1 15,0 0-15,0 0 16,0 0-16,21-21 0,0 0 16,22 0-16,-22 0 0,0 0 15,0 0-15,22 0 0,-22 0 0,21 0 16,-21-21-16,22 21 0,-1-21 15,-21 0-15,21-22 0,1 22 0,-1 0 16,-21-21-16,22-1 0,-22 22 0,21-21 16,-21 21-16,0 0 0,-21-1 15,0 1-15,-21 21 16,0 0 0,0 21-16,0-21 0,0 22 0,-1-1 15,22 0-15,0 0 0,0 0 16,0 0-16,0 1 0,0-1 0,0 0 15,0 0-15,0 0 0,22 0 16,-22 1-16,21-1 0,-21 0 0,21-21 16,-21 21-16,0 0 15,-21-21 32,0 0-47,-1 0 0,1-21 0,21 0 16,-21 21-16,0-21 0,0 21 31,21 21-15,0 0-1,0 0-15,21-21 16,0 0-16,0 21 0,0-21 0,1 0 16,20 0-16,-21 0 0,0 0 15,22 0-15,-22 0 0,21 0 0,-21 0 16,22 0-16,-1 0 0,-21 0 0,21-21 15,1 0-15,-22 0 0,21 0 0,1-22 16,-22 22-16,21-21 0,-21 21 16,0-22-16,1 1 0,-1 0 0,0 21 15,-21-22-15,0 22 0,0 0 0,0 0 16,-21 21 0,0 0-16,-1 0 15,1 21-15,0-21 0,0 21 0,0 0 16,0 22-16,21-22 0,-22 0 0,22 21 15,-21-21-15,21 22 0,0-22 0,0 0 16,0 21-16,0-20 0,0-1 16,21 0-16,1 0 0,-1 0 0,21 0 15,-21-21-15,0 22 0,1-22 16,-1 0-16,0 0 0,21 0 0,-21 0 16,1 0-16,-1 0 0,0 0 15,-21-22-15,21 1 0,-21 0 16,0 0-16,0 0 15,0 0-15</inkml:trace>
  <inkml:trace contextRef="#ctx0" brushRef="#br0" timeOffset="29408.33">13504 4614 0,'0'0'0,"21"-42"0,22-85 15,-43 85-15,21-1 0,-21 1 0,0-21 16,0 20-16,0 1 0,0 0 15,0 20-15,0 1 0,0 0 0,0 0 16,-21 21-16,21 21 16,-21 0-16,21 22 0,-22 20 15,22-21-15,-21 22 0,21-1 0,0 22 16,-21 0-16,0-22 0,21 43 0,-21-21 16,21-1-16,-21 1 0,21 0 15,0-22-15,0 1 0,0-1 0,0 1 16,-22-1-16,22-20 0,0-1 15,0 0-15,0-21 0,0 22 0,0-22 0,0 0 16,-21-21 0,21-21-1,0 0-15,0-22 16,0 22-16,0-21 0,0 21 0,0-22 16,21 1-16,1-21 0,-1 20 15,0-20-15,0 20 0,0-20 0,0 21 16,1-1-16,-1 1 0,21 21 0,-21 0 15,22-1-15,-22 22 0,0 0 0,21 0 16,-21 22-16,1-1 0,-1 0 16,0 0-16,-21 0 0,0 22 15,0-22-15,0 0 0,0 0 0,-21 21 16,0-20-16,-1-1 0,-20-21 0,21 21 16,0 0-16,-22-21 0,22 0 15,0 0-15,0 0 0,0 0 0,0 0 16,21-21-16,-22 0 15,22 0-15,22 21 32,-1 21-32,-21 0 15,0 0-15,21 0 0,-21 0 0,21 1 16,0-1-16,-21 0 0,21 0 16,-21 0-16,22 0 0,-22 1 15,21-22-15,-21 21 0,21-21 16,0 21-16,0-21 0,0 0 15,1 0-15,-1 0 0,0 0 16,0 0-16,0-21 0,-21 0 16,21 21-16,1-22 0,-22 1 0,0 0 15,21 0-15</inkml:trace>
  <inkml:trace contextRef="#ctx0" brushRef="#br0" timeOffset="30341.26">14033 5165 0,'22'21'15,"-1"-21"1,0 21-16,0-21 16,0 0-16,0 0 0,1 0 15,-1 0-15,0 0 0,21 0 0,-21 0 16,22-21-16,-22 21 0,21-21 0,-21 0 16,1 21-16,-1-22 0,0 1 0,-21 0 15,0 0-15,0 0 16,0 0-16,0-1 0,-21 22 15,-22 0-15,22 0 0,0 0 0,-21 0 16,-1 22-16,22-1 0,-21 0 16,21 0-16,-22 21 0,22-20 15,0 20-15,0-21 0,21 21 0,0-20 16,0-1-16,0 21 0,0-21 0,0 0 16,0 1-16,0-1 0,21-21 0,0 21 15,0-21-15,22 0 0,-22 0 16,0 0-16,21 0 0,1 0 0,-22 0 15,21 0-15,1 0 0,-22-21 0,21 0 16,0-1-16,-20 22 0,-1-21 0,21 0 16,-21-21-16,22 21 0,-22-1 15,21 1-15,-21-21 0,0 0 16,1 20-16,-1-20 0,0 21 0,0 0 0,-21 0 16,0-1-16,0 1 0,0 42 31,0 1-31,-21-1 0,21 0 15,-21 21-15,21-21 0,-21 22 0,21-22 16,-22 21-16,22-21 0,0 1 0,0 20 16,0-21-16,0 0 0,0 0 15,0 1-15,22-1 0,-1 0 16,0-21-16,21 0 0,-21 0 0,22 0 16,-1 0-16,0 0 0,1 0 0,-1-21 15,-21 0-15,22 21 0,-1-22 16,-21 1-16,21 0 0,-20-21 0,-1 21 15,0-22-15,0 22 0,-21-21 16,0 21-16,21-22 0,-21 22 0,0 0 16,0 0-16,0 42 31,0 0-31,-21 0 0,21 22 16,-21-22-16,21 21 0,0 0 0,-21 1 15,21-1-15,-21 0 0,21 1 16,-22 20-16,22-20 0,0 20 0,0-21 15,0 22-15,0-22 0,0 22 0,0-22 16,0 22-16,0-1 0,0-21 0,0 22 16,0-22-16,0 22 0,0-22 0,0 22 15,-21-1-15,0-21 0,0 22 16,0-22-16,-22 22 0,22-22 0,-21 0 16,21 1-16,-22-22 0,1 0 15,0 0-15,-1 0 0,1-21 0,21 0 16,-21 0-16,-1 0 0,22 0 0,-21-21 15,21 0-15,-1 0 0,-20 0 0,21 0 16,0-22-16,0 22 0,-1-21 0,1 21 16,0-22-16,21 22 0,-21-21 0,21 21 15,0-22-15,0 22 0,0 0 0,0-21 16,0 20-16,21-20 16,0 21-16,0-21 0,22 20 0,-22-20 15,0 21-15,21-21 0,-20-1 0,20 1 16</inkml:trace>
  <inkml:trace contextRef="#ctx0" brushRef="#br0" timeOffset="30925.92">15642 5080 0,'0'0'16,"-21"0"-1,0 21 1,0 0-16,21 1 0,0-1 15,-22 21-15,22-21 0,-21 0 0,21 22 16,0-22-16,-21 0 0,21 0 16,0 0-16,0 1 0,0-1 0,0 0 15,21-21 1,0 0-16,1 0 0,-1 0 0,0-21 16,0 0-16,21 21 15,-42-22-15,43 1 0,-43 0 0,21 0 16,0-21-16,0 42 0,0-22 0,-21 1 15,0 0-15,22 21 16,-22 21 0,0 0-16,0 1 15,0-1-15,0 0 0,0 0 0,0 0 16,0 0-16,0 1 0,0-1 0,0 0 16,0 0-16,0 0 0,21 0 15,0-21-15,0 0 0,0 0 16,0 0-16,1 0 0,20 0 0,-21 0 15,21 0-15,1-21 0,-1 0 0,0 21 16,-20-21-16,20 0 0,0-22 0,-21 22 16,1 0-16,20-21 0,-21-1 15,0 22-15,-21-21 0,0 0 0,0 20 16,0-20-16,0 21 0,0 0 16,-21 0-16,0 21 0,0 0 0,-22 0 15,22 0-15,-21 0 0,21 0 16,0 21-16,-1 0 0,-20-21 0,42 21 15,-21 0-15,21 0 0,-21 1 0,21-1 16,0 0-16,0 0 0,0 0 16,21-21-16,0 21 0,0-21 15,0 0-15,1 0 0,-1 0 0,21 0 16,-21 0-16</inkml:trace>
  <inkml:trace contextRef="#ctx0" brushRef="#br0" timeOffset="31336.69">16764 5122 0,'0'0'0,"21"-21"0,-21 0 16,0 0-16,-21 21 31,0 0-31,0 21 0,-1 0 16,22 0-16,-21 1 0,0-1 0,0 0 16,0 21-16,0-21 0,-1 1 0,22 20 15,0-21-15,0 0 0,0 0 16,0 1-16,0-1 0,0 0 0,22 0 15,-1 0-15,0-21 0,0 21 0,0-21 16,0 0-16,1 0 0,-1 0 0,21 0 16,-21 0-16,0 0 0,22-21 15,-22 0-15,0 21 0,0-21 16,0 0-16,1 0 0,-1-1 0,-21-20 16,0 21-16,21-21 0,-21-1 0,0 22 15,0-21-15,0-1 0,0 1 0,-21 21 16,0 0-16,21 0 0,-22-1 15,1 22-15,-21 0 0,21 0 0,0 0 16,-1 0-16,1 22 0,0-1 0,-21 0 16,21 0-16,21 0 0,-22 0 15,22 1-15,0-1 0,0 0 16,0 0-16,0 0 0,0 0 0,22-21 16,-1 22-16,21-22 0,-21 0 15,0 0-15,1 0 0,20 0 0</inkml:trace>
  <inkml:trace contextRef="#ctx0" brushRef="#br0" timeOffset="31744.45">17166 5186 0,'0'0'0,"0"-21"0,0-22 16,0 22-16,0 0 0,0 0 16,0 0-16,0 0 0,21-1 15,0 22-15,1-21 0,-1 21 0,21 0 16,-21 0-16,22 0 0,-22 0 15,21 0-15,-21 21 0,0 1 0,22-22 16,-22 42-16,0-21 0,-21 0 16,21 0-16,-21 22 0,0-22 0,0 21 15,0-21-15,0 22 0,0-22 16,0 0-16,-21 0 0,21 0 0,0 1 16,-21-1-16,0-21 0,21 21 15,-21-21-15,21-21 16,0 0-1,0-1-15,0 1 16,0 0-16,21-21 0,0 21 0,0-22 16,0 22-16,0-21 0,1-1 15,-1 1-15,0 0 0,0 21 0,0-22 16,0 22-16,-21 0 0,0 0 16,22 21-16,-1 0 0,0 0 15,-21 21 1,0 0-16,0 0 15,0 0-15,21 1 0</inkml:trace>
  <inkml:trace contextRef="#ctx0" brushRef="#br0" timeOffset="32377.09">18394 5186 0,'0'0'0,"21"-64"16,-21 43-16,21 0 0,-21 0 0,0 0 16,0-22-16,0 22 0,0 0 0,0 0 15,0 0-15,-21 21 0,0 0 16,0 0-16,-1 0 0,1 0 0,0 21 16,-21 0-16,21 0 0,-22 0 0,22 22 15,-21-22-15,21 21 0,-22 1 0,22-22 16,0 21-16,0 0 0,0-20 15,21 20-15,-22-21 0,22 0 16,0 0-16,0 1 0,0-1 0,0 0 16,22-21-16,-1 21 0,0-21 0,0 0 15,0 0-15,22 0 0,-22 0 16,21 0-16,-21 0 0,22-21 0,-22 21 16,21-21-16,-21 0 0,22-1 0,-22 1 15,0-21-15,21 21 0,-21-22 0,1-20 16,-1 21-16,0-22 0,0 1 15,0-1-15,0-21 0,1 22 0,-22-22 16,21 22-16,0-22 0,-21 22 0,0-1 16,21 1-16,-21 20 0,0 1 0,0 21 15,0-22-15,-21 43 32,0 22-32,0-1 0,-1 21 0,1-21 15,0 22-15,0-1 0,0 21 16,0-20-16,21-1 0,-22 22 0,22-1 15,0 1-15,0-1 0,0 1 0,0-22 16,0 21-16,0 1 0,0-22 16,0 1-16,0-1 0,0 0 0,0-21 15,0 1-15,0 20 0,0-21 0,0 0 16,0 0-16,22-21 0,-1 0 16,0 0-1,0 0-15,0 0 16,0 0-16,1 0 0,-1 0 15,0-21-15,0 0 0,21 21 16,-20-21-16</inkml:trace>
  <inkml:trace contextRef="#ctx0" brushRef="#br0" timeOffset="32864.82">19304 5017 0,'21'-22'0,"-42"44"0,63-65 15,-42 22-15,21 0 16,-21 0-16,22-22 0,-22 22 0,0 0 16,0 0-16,-22 21 15,1 0 1,0 0-16,0 21 0,0 0 0,-22 0 16,22 1-16,0-1 0,0 0 0,0 21 15,0-21-15,21 1 0,0-1 0,0 0 16,-22 0-16,22 0 0,0 0 15,0 1-15,0-1 0,22-21 16,-22 21-16,21-21 0,0 0 16,0 0-16,0 0 0,0 0 0,1 0 15,-1 0-15,0 21 16,0-21-16,0 0 0,0 0 16,-21 21-16,0 0 15,-21 1-15,0-22 16,0 21-16,0-21 0,0 21 15,-22-21-15,22 21 0,-21-21 0,21 21 16,-1-21-16,-20 21 0,21-21 0,0 0 16,0 22-16,-1-22 0,1 0 0,0 0 15,21 21-15,-21-21 16,0 0 0,21-21-1,-21 21 1,-1-22-16,1 22 0,0 0 15,0-21-15,0 21 0</inkml:trace>
  <inkml:trace contextRef="#ctx0" brushRef="#br0" timeOffset="34289.99">910 7557 0,'-21'0'15,"21"-22"-15,-21 22 0,21-21 16,0 0 0,0 0-1,0 0 1,21 21-16,0 0 0,0 0 15,0 0-15,1 21 0,20 0 16,-21-21-16,21 21 0,-20 0 0,20 1 16,-21-1-16,-21 0 0,0 21 15,0-21-15,0 1 0,0-1 0,0 21 16,-21-21-16,0 0 0,-22 1 16,22-1-16,0 0 0,-21 0 0,21-21 15,-22 21-15,22-21 0,0 0 16,0 0-16,0 0 0,-1 0 15,1 0-15,0 0 16,21-21-16,0 0 0,0 0 16,0 0-16,21-1 15,0 1-15,1 21 0,-1-21 0,0 21 16,21 0-16,-21 0 0,22 0 16,-22 0-16,21 0 0,1 21 0,-1 0 15,-21 1-15,21-1 0,-20 0 16,-22 21-16,0-21 0,0 22 0,0-1 15,-22 0-15,1-20 0,-21 20 16,21 0-16,-22-21 0,1 22 0,0-22 16,-1 0-16,1 0 0,0 0 15,-1 1-15,22-22 0,-21 0 16,21 0-16,0 0 0,-1 0 0,1 0 16,0 0-16,0-22 0,0 1 15,0 0-15,21 0 0,0 0 16,-22 0-16,22-1 0,0 1 15,0 0 17,22 21-17</inkml:trace>
  <inkml:trace contextRef="#ctx0" brushRef="#br0" timeOffset="34636.79">1460 7938 0,'0'0'0,"0"21"16,0 0-16,0 0 15,22-21 1,-1 0-1,0 0 1,0 0-16,-21-21 0,21 21 16,-21-21-16,0 0 15,0-1-15,0 1 0,-21 21 16,0 0 0,0 0-1,0 0-15,21 21 0,0 1 16,0-1-16,21 0 15,0-21-15,0 0 16,0 0-16,0 0 0</inkml:trace>
  <inkml:trace contextRef="#ctx0" brushRef="#br0" timeOffset="56677.45">3514 7091 0,'0'0'15,"-22"21"17,1 0-32,0 22 15,0-1-15,0 21 0,0 1 0,-1-1 16,1 1-16,-21 21 0,21-1 0,0-20 16,-22 20-16,22 1 0,0 0 15,0-22-15,-22 22 0,22-22 0,0-20 16,21-1-16,-21 0 0,21 1 15,0-22-15,-21 0 0,21 0 0,0-42 32,0 0-32,0 0 0,0-22 15,21 1-15,-21 0 0,21-22 0,-21 1 16,21-1-16,-21 1 0,21-1 0,-21-20 16,22 20-16,-1-21 15,0 1-15,0 20 0,0-20 0,22-1 16,-22 21-16,0 1 0,21 21 15,-21-1-15,1 1 0,-1 21 0,-21 0 16,0-1-16,21 22 0,0 0 16,-21 43-1,0-22-15,0 21 0,0 22 0,0-22 16,0 22-16,0-1 0,0 22 16,0-22-16,0 1 0,0 20 0,0-20 15,0-1-15,0 22 0,0-21 0,0-1 16,-21 1-16,21-22 0,0 21 15,0-20-15,0-22 0,0 21 16,0-21-16,0 1 0,0-1 0,0 0 16,0 0-16,-21-21 31,21-21-31,0 0 0,0 0 0,-21-22 16,-1 22-16,1-21 0,21-1 15,-21 1-15,-21 0 0,21-1 0,-1 22 16,-20-21-16,21 0 0,-21 20 15,20 1-15,1 0 0,-21 21 0,21 0 16,0 0-16,-1 0 0,1 0 0,0 0 16,0 21-16,0 0 0,21 1 15,0 20-15,0-21 0,0 0 16,0 22-16,0-22 0,0 0 0,21 0 16,0 0-16,0 0 0,0-21 15,1 22-15,-1-22 0,21 0 0,-21 0 16,0 0-16,22 0 0,-1 0 15,0-22-15,1 1 0,-1 0 0,0 0 16,1 0-16,-1 0 0,0-1 0,1 1 16,-22 0-16,21-21 0,1 21 15,-22-1-15,21 1 0,-21 0 16,0 21-16,1-21 0,-1 0 0,0 21 16,0 0-1,-21 21-15,0 0 0,0 0 16,0 0-16,0 22 0,0-22 0,0 21 15,0-21-15,0 22 0,0-22 16,-21 21-16,0-21 0,0 1 0,21 20 16,0-21-16,-22-21 0,22 21 0,-21 0 15,21-42 17,0 0-32,0-21 0,0 21 15,0-22-15,0 1 0,0 0 16,21-1-16,1 22 0,-1-21 0,0-1 15,21 22-15,-21 0 0,22 0 16,-22 0-16,21 0 0,-21 21 16,1 0-16,20 0 0,-21 0 0,21 0 15,-20 21-15,-1 0 0,0 0 0,0 0 16,-21 22-16,0-22 0,0 21 16,0 0-16,0-20 0,0 20 0,0 0 15,0-21-15,-21 22 0,21-22 0,-21 21 16,21-21-16,-21 1 0,-1-1 15,22 0 1,0-42 0,0 0-1,22-1-15,-1-20 0,0 21 16,21 0-16,-21 0 0</inkml:trace>
  <inkml:trace contextRef="#ctx0" brushRef="#br0" timeOffset="56974.81">5270 7789 0,'-21'0'31,"21"22"-31,-21-1 0,21 0 15,0 0-15,0 21 0,-21-20 0,21-1 16,0 21-16,-21-21 0,21 22 0,0-22 16,0 21-16,0-21 0,-21 0 15,21 1-15,0-1 0,-22-21 0,22 21 16,0-42 15,0 0-31,0-1 0,0-20 16,0 0-16</inkml:trace>
  <inkml:trace contextRef="#ctx0" brushRef="#br0" timeOffset="57144.71">5207 7599 0,'0'21'47,"21"0"-32,0-21-15,0 21 16,1-21-16,-1 22 16,0-22-16</inkml:trace>
  <inkml:trace contextRef="#ctx0" brushRef="#br0" timeOffset="57678.32">5694 7895 0,'0'21'32,"0"1"-17,0-1-15,0 0 0,0 0 16,0 0-16,0 0 0,0 1 0,0-1 15,0 0-15,0 0 0,0 0 16,0 0-16,0 1 0,-21-1 16,21 0-16,-22-21 15,22 21-15,-21-21 0,21-21 32,0 0-32,0 0 0,0-1 15,0 1-15,0-21 0,0 21 0,21-22 16,1 1-16,-1 0 15,0 21-15,0-22 0,21 22 0,-20-21 16,-1 21-16,21-1 0,0 22 0,-20-21 16,-1 21-16,21-21 0,-21 21 0,22 0 15,-22 0-15,0 21 0,0 0 16,0 1-16,-21-1 0,0 0 0,21 0 16,-21 0-16,0 22 0,0-22 0,0 21 15,0-21-15,0 22 0,-21-22 0,0 0 16,21 0-16,0 21 15,-21-20-15,21-1 0,-21-21 0,21 21 16,0-42 15,0 0-31,0-1 0,0 1 16,0 0-16,21-21 0</inkml:trace>
  <inkml:trace contextRef="#ctx0" brushRef="#br0" timeOffset="58328.95">6964 8065 0,'0'-22'0,"0"44"0,0-65 15,0 22-15,0 0 0,0 0 0,0 0 16,0-1-16,0 1 0,0 0 16,0-21-16,0 21 0,0-1 0,0 1 15,0-21-15,0 21 0,-21 0 0,-1 21 16,22-22-16,-21 22 0,0 0 16,0 0-16,0 0 0,0 22 0,-22-22 15,22 21-15,-21 0 0,21 21 0,-22-21 16,22 1-16,-21 20 0,21 0 15,-1 1-15,1-22 0,0 21 16,0 0-16,21-20 0,-21-1 0,21 0 16,0 0-16,0 0 0,0 0 0,21-21 15,0 0-15,0 0 0,0 0 16,1 0-16,20 0 0,-21-21 16,21 0-16,1 0 0,-22-21 0,21 20 15,1-20-15,-1 21 0,0-21 0,-21-1 16,22 1-16,-22 0 0,21-1 15,-21-20-15,1 20 0,-1 1 0,0-21 16,0 20-16,0-20 0,0 20 0,-21 1 16,0 0-16,22 21 0,-22-22 15,0 22-15,0 42 16,0 0-16,0 1 16,0 20-16,-22 0 0,1 1 0,0-1 15,21 21-15,-21-20 0,0-1 16,0 0-16,21 1 0,0-1 0,-22 0 15,22 1-15,0-22 0,0 21 0,0-21 16,0 1-16,0-1 0,0 0 16,0 0-16,0 0 0,22-21 15,-1 0-15,0 0 16,0-21-16,0 0 0,0 21 16,1-42-16,-1 20 15,0 1-15</inkml:trace>
  <inkml:trace contextRef="#ctx0" brushRef="#br0" timeOffset="60412.36">7324 7747 0,'0'21'15,"21"-21"-15,0 0 16,0 0-16,0 0 16,0 0-16,1 0 0,-1 0 15,21 0-15,-21-21 0,0 21 16,22-21-16,-22 21 0,0-21 0,0 0 15,0-1-15,1 1 0,-22 0 16,0 0-16,0 0 16,0 0-16,-22 21 15,1 0-15,0 0 0,-21 0 0,21 21 16,-1-21-16,1 42 0,0-21 0,0 0 16,0 1-16,0 20 0,21-21 15,0 21-15,0-20 0,0 20 0,0-21 16,0 21-16,0-20 0,21-1 0,0 0 15,0 0-15,0-21 0,0 21 16,1-21-16,20 0 0,-21 0 0,21 0 16,1 0-16,-1 0 0,0-21 0,1 0 15,-1 0-15,0 0 0,1-1 16,-1 1-16,-21 0 0,0-21 16,22 21-16,-22-22 0,-21 22 0,21-21 15,-21 21-15,21-1 0,-21 1 0,-21 42 47,0 1-47,0-1 0,21 21 0,0-21 16,-21 0-16,-1 1 0,22 20 0,-21-21 15,21 0-15,0 0 0,0 1 0,-21-1 16,21 0 0,0-42 15,0 0-31,21-1 0,-21 1 15,21 0-15,1 0 0,-1-21 16,0 20-16,0-20 0,0 21 0,0-21 16,22 20-16,-22 1 0,0 0 0,0 0 15,0 0-15,1 21 0,-1 0 16,0 0-16,0 21 0,0 0 16,-21 0-16,0 0 0,0 22 15,0-22-15,0 0 0,0 21 0,0-20 16,21 20-16,-21-21 15,22 0-15,-22 0 0,0 1 0,0-1 16,21 0-16,0 0 0,0 0 0,0-21 16,0 0-16,1 0 0,-1 0 15,0 0-15,21 0 0,-21-21 16,1 0-16,-1 0 0,21 0 0,-21-22 16,0 22-16,1-21 0,20-1 0,-21 1 15,0 0-15,0-1 0,22-20 0,-22-1 16,0 1-16,0 21 0,0-22 15,1 1-15,-1-1 0,-21 22 0,0 21 16,21-22-16,-21 22 0,0 0 0,-21 21 31,0 21-31,-1 21 16,1 1-16,0-1 0,-21 0 0,21 1 16,-1 20-16,1 1 0,0-22 0,0 22 15,0-22-15,21 0 0,0 1 16,0-1-16,0 0 0,0 1 0,0-22 15,0 21-15,0-21 0,21 0 0,-21 22 16,21-43-16,0 21 0,0 0 0,22-21 16,-22 0-16,0 0 0,0 0 15,0 0-15,22 0 0,-22-21 0,0 21 16,21-21-16,-20 0 0,-1-1 0,0 1 16,0-21-16,0 21 0,0 0 15,1-22-15,-22 22 0,0 0 16,21 0-16,-21 0 0,21-1 0,-21 44 31,0-1-31,-21 0 16,21 0-16,-21 0 0,21 22 0,-22-22 15,22 0-15,0 0 0,0 0 16,0 0-16,0 1 0,0-1 0,22-21 16,-1 21-16,0-21 0,0 0 0,0 0 15,0 0-15,1 0 0,20 0 0,-21 0 16,21 0-16,-20-21 15,20 0-15,0-1 0,1 1 0,-22 0 16,21-21-16,0 21 0,-20-22 0,20 1 16,-21 0-16,0-1 0,22-20 0,-22 20 15,0-20-15,21 21 0,-21-22 16,1 22-16,-22-1 0,0 1 0,0 21 16,0-21-16,0 20 0,-22 22 15,22 22-15,-42-1 16,21 0-16,0 21 0,0 1 15,-1-1-15,1 0 0,0 22 16,0-1-16,0-20 0,21 20 0,0 1 0,-21-22 16,21 21-16,0 1 0,0-1 15,0 1-15,-22-1 0,22 1 16,0-1-16,-21 1 0,21-1 0,-21 1 16,0-1-16,0 1 0,0-22 0,-1 22 15,1-1-15,0-20 0,0 20 0,0-21 16,21 1-16,0-1 0,-21 0 0,21 1 15,0-22-15,0 21 0,0-21 0,0 1 16,21-22-16,0 0 0,0 0 16,0 0-16,22 0 0,-1 0 0,0 0 15,1-22-15,-1 22 0,0-21 0,1-21 16,-1 21-16,0 0 0,1-1 0,-1-20 16,-21 0-16,0 21 0,0-22 15,1 1-15,-22 0 0,0-22 0,0 22 16,0-1-16,-43-20 0,22 21 15,-21-22-15,-1 1 0,-20 20 0,21 1 16,-22 0-16,22-1 0,-1 1 0,1 21 16,21 0-16,0-1 0,0 1 0,-1 21 15,22-21 1,22 21-16,-1 0 0,0 0 16,21-21-16,1 21 0,-1-21 0,0 21 15,22-21-15,-22 21 0,22-22 0,-1 1 16,-21 0-16,22 0 0,-22 0 15,1 0-15,-1-1 0,0-20 0,1 21 16,-22 0-16,0 0 0,0-22 16,0 22-16,-21 0 0,21 21 0,-21-21 15,0 0-15,-21 21 16,0 0 0,0 0-16,0 0 0,0 21 15,21 0-15,0 0 0,-22 0 0,22 0 16,-21 1-16,21-1 0,0 0 0,0 0 15,0 0-15,0 0 0,0 1 16,21-1-16,1 0 0,-1-21 16,0 21-16,0-21 15,0 0-15,0 0 0,1 0 16,-1 0-16,0 0 0,0 0 0,0-21 16,0 21-16,1-21 0,-1 0 0,0-1 15,0 1-15,0 0 0,0-21 16,22 21-16,-22-22 0,0 22 0,0-21 15,0 21-15,1-1 0,-22 1 16,21 21-16,-21 21 16,0 1-16,0-1 0,0 0 15,0 21-15,0-21 0,-21 1 16,21 20-16,0-21 0,0 0 0,0 0 16,0 1-16,0-1 0,21 0 15,0 0-15,0-21 0,0 21 16,0-21-16,1 0 0,-1 0 0,0 0 15,0 0-15,0 0 0,-21-21 16,21 0-16,1 21 0,-1-21 0,-21 0 16,21-1-16,0 1 0,-21-21 0,0 21 15,21-22-15</inkml:trace>
  <inkml:trace contextRef="#ctx0" brushRef="#br0" timeOffset="60580.75">11261 7218 0,'-64'-21'16,"64"0"-1,-21 21 1,21-22 0,-21 22-1</inkml:trace>
  <inkml:trace contextRef="#ctx0" brushRef="#br0" timeOffset="60756.48">9800 7112 0,'0'0'16,"-21"0"-1</inkml:trace>
  <inkml:trace contextRef="#ctx0" brushRef="#br0" timeOffset="60973.36">8848 7345 0,'0'0'0,"-64"0"16,43 0-16,42 0 15,0 0 1,22 0-16,-22 0 0,21 0 0,0 0 16,1 0-16,-1 0 0,0 0 15,1 0-15,-1-21 0,-21 21 0,22-21 16,-22 21-16</inkml:trace>
  <inkml:trace contextRef="#ctx0" brushRef="#br0" timeOffset="63404.99">13335 7303 0,'0'0'0,"21"-22"0,0 1 0,0 0 16,1 0-16,-1 0 0,0-22 0,0 22 15,21 0-15,-42 0 0,22-21 16,-22 20-16,21 1 0,-21-21 0,0 21 16,0 0-16,0-1 0,-21 1 0,-22 0 15,22 0-15,-21 21 0,-1 0 0,1 0 16,-21 0-16,20 0 0,-20 0 15,-1 21-15,1 0 0,-1 0 0,1 1 16,-1 20-16,22 21 0,0 1 16,-1-1-16,1 1 0,21 21 0,0-22 15,-1 1-15,22 20 0,0-20 16,0-1-16,0-20 0,0 20 0,22-21 16,-1 1-16,0-1 0,21 0 0,1 1 15,-1-22-15,0 0 0,1-21 0,-1 21 16,21-21-16,1 0 0,-22 0 0,22-21 15,-22 21-15,22-21 0,-22 0 16,0 0-16,1-22 0,-22 22 0,21 0 16,-21 0-16,-21-22 0,0 22 15,0-21-15,0 21 0,0 0 0,-21-22 0,21 22 16,-42 0-16,21 0 0,-1 21 16,1 0-16,0 0 0,0 0 15,-21 0-15,20 21 0,1 0 0,0 0 16,0 22-16,0-22 0,0 21 0,21-21 15,0 22-15,0-22 0,0 21 0,0-21 16,0 0-16,0 1 0,0-1 16,21 0-16,0-21 0,0 0 0,0 0 15,0 0-15,1 0 0,-1 0 0,21-21 16,-21 0-16,22-1 0,-22 1 16,0 0-16,0 0 0,21-21 0,-42 20 0,22 1 15,-1-21-15,-21 21 16,0 0-16,0-1 0,0 1 0,0 0 15,21 0-15,-21 42 16,0 0 0,0 0-16,0 1 0,0-1 0,0 0 15,0 0-15,0 0 0,0 22 16,0-22-16,0 0 0,0 0 0,21-21 16,-21 21-16,21 0 0,0-21 0,1 0 15,-1 0-15,0 0 0,0 0 0,21 0 16,-20 0-16,20 0 0,-21-21 0,21 0 15,-20 0-15,20 0 16,-21 0-16,0-1 0,22 1 0,-22 0 16,0-21-16,-21 21 0,21-22 0,-21 22 15,21 0-15,-21-21 0,0 20 0,0 1 16,0 42 0,0 1-1,0-1-15,0 0 0,0 21 0,0-21 16,-21 1-16,21-1 0,-21 21 0,21-21 15,-21 0-15,21 1 0,0-1 0,0 0 16,0 0-16,-21-21 0,21 21 16,0-42 15,0 0-31,0 0 0,0 0 16,21-1-16,-21 1 0,21 0 0,0-21 15,0 21-15,0-22 0,1 1 0,-22 21 16,21 0-16,0-22 0,0 43 15,0-21-15,0 21 0,1 0 0,-1 0 16,0 0-16,0 21 0,0 0 16,-21 1-16,0-1 0,21 0 0,1 0 15,-22 0-15,21 0 0,-21 22 16,21-22-16,0 0 0,0 0 0,0 0 16,1-21-16,-1 22 0,0-1 15,0-21-15,21 0 0,-20 0 0,-1 0 16,21 0-16,-21 0 0,22 0 0,-22 0 15,21 0-15,-21-21 0,22 21 0,-22-22 16,0 1-16,0 0 0,0 0 0,-21-21 16,0 20-16,21-20 0,-21 21 15,22-21-15,-22 20 0,0-20 0,0 21 16,0 0-16,0 0 0,-22 42 31,1 0-31,21 0 0,0 0 0,-21 0 16,21 1-16,-21-1 0,0 0 15,21 21-15,-21-21 0,21 1 16,0-1-16,-22 0 0,22 0 16,-21-21-16,21 21 0,0-42 31,21 0-15,1 0-16,-1 0 0,0-1 15,0 1-15,0 0 0,22-21 0,-22-1 16,0 22-16,0 0 0,0 0 0,0 0 15,1 0-15,-1-1 0,0 22 0,0 22 16,-21-1-16,21-21 16,-21 21-16,0 0 0,0 21 15,0-20-15,0-1 0,0 0 16,0 0-16,0 0 0,21 0 0,-21 1 16,22-1-16,-1-21 0,-21 21 0,21 0 15,0-21-15,0 0 0,0 0 16,22 0-16,-22 0 0,0 0 15,0 0-15,22-21 0,-22 21 0,21-21 16,-21 0-16,0-1 0,22 1 0,-22 0 16,0-21-16,0 21 0,0-1 0,1-20 15,-1 21-15,-21 0 0,21 0 16,-21 42 0,0 0-1,0 0-15,0 0 16,-21 0-16,21 1 0,0-1 0,0 0 15,0 0-15,-21 0 0,21 0 0,0 1 16,0-1-16,0 0 16,0 0-16,21 0 15,0-21-15,0 0 0,0 0 16,0 0-16,1 0 0,-1-21 0,0 0 16,21 21-16,-21-21 0,1 0 0,20-1 15,-21 1-15,0 0 0,-21-21 16,21 21-16,-21-22 0,22 22 15,-22-21-15,0-1 0,0 1 0,0 21 0,0 0 16,-22 0-16,1-1 0,0 22 16,0 0-16,-21 0 0,20 0 0,1 0 15,-21 22-15,21-1 0,0 0 0,-1 0 16,1 21-16,0-20 0,21-1 16,0 0-16,0 0 0,0 21 0,0-20 15,21-1-15,0 0 0,1 0 16,-1-21-16,21 0 0,-21 0 0,22 0 15,-1 0-15,-21 0 0,21 0 0,22-21 16,-22 21-16,1-21 16,-1 0-16,0-1 0,1 1 0,20-21 15,-42 0-15,22 20 0,-1-41 0,0 21 0,-21-1 16,1-20-16,20 20 0,-21-20 16,-21 21-16,21-1 0,-21-20 15,21 20-15,-21 22 0,0-21 0,0 21 16,0 0-16,-21 21 15,0 21-15,21 0 0,-21 21 16,0 1-16,0-22 0,-1 21 0,22 22 16,-21-22-16,0 21 0,21-20 15,-21 20-15,21-20 0,0 20 0,0-21 16,0 1-16,0-1 0,0-21 0,0 22 16,0-22-16,0 0 0,21 0 15,0 0-15,0-21 0,1 0 16,-1 0-16,0 0 15,0 0-15,0 0 0,0-21 16,-21 0-16,22-21 0,-22 20 0,21 1 16,-21-21-16,0 0 0,0-1 0,0 1 15</inkml:trace>
  <inkml:trace contextRef="#ctx0" brushRef="#br0" timeOffset="63572.91">16595 7112 0,'21'0'31,"0"0"-31,0 0 0,21 0 16,-20 0-16,20 0 0,0-21 0,1 21 15,-22 0-15,21 0 0,0-21 0,1 21 16,-22 0-16,21 0 0,-21-21 0,1 21 16,-22-22-16</inkml:trace>
  <inkml:trace contextRef="#ctx0" brushRef="#br0" timeOffset="64520.37">18161 7620 0,'0'-21'15,"0"0"-15,21 0 16,0-1-16,0 1 0,1-21 16,20 0-16,-21-1 0,21-20 0,1-1 15,20 1-15,-20 20 0,20-20 0,1-1 16,-22-20-16,21 20 0,-20 1 0,-1 20 16,-21-20-16,0 21 0,-21-1 15,0 22-15,0 0 0,-21 0 0,0 21 16,-21 0-16,-1 21 0,-20 0 0,21 21 15,-22-20-15,22 20 0,-22 0 16,43-21-16,0 22 0,0-1 16,21 0-16,0 1 0,21-1 0,0 0 15,0 1-15,22-22 0,-1 21 0,0 1 16,1-1-16,-1 0 0,0 1 16,1-22-16,-22 0 0,0 0 0,0 0 15,0 0-15,-21 1 0,0-1 0,-21-21 16,0 0-16,0 0 0,-22 0 15,1 0-15,0 0 0,-1-21 16,1 21-16,0-22 0,-1 1 0,1-21 16,0 21-16,21 0 0,-1-1 15,1 1-15,21 42 16,0 1-16,21-1 16,1 0-16,20 0 0,-21 21 15,0-20-15,0-1 0,22 21 0,-22-21 16,0 0-16,21 1 0,-20-1 0,-1-21 15,21 0-15,0 0 0,-20 0 0,20 0 16,0 0-16,1 0 0,20-21 0,-21-1 16,22 1-16,-22-21 0,22 21 15,-1-22-15,-20 1 0,-1 0 0,21-22 16,-20 22-16,-1-22 0,0 1 16,1-1-16,-1 1 0,-21-1 0,0-20 0,1 20 15,-1 1-15,0-1 16,-21 1-16,21-1 0,-21 22 0,0 21 15,0 0-15,0-1 0,-21 44 16,-21-1-16,20 21 0,1 0 16,-21 22-16,21-22 0,-22 43 0,1-22 15,0 1-15,21 21 0,-22-22 0,22 22 16,0-22-16,0 1 0,0-1 0,21-20 16,-22 20-16,22-21 0,0-20 15,0 20-15,0-21 0,22 0 0,-1 0 16,0-21-16,0 0 0,0 0 0,0 0 15,1 0-15,-1 0 0,0 0 16,0-21-16,0 0 0,0-21 0,-21 21 16,22-22-16,-22 1 0</inkml:trace>
  <inkml:trace contextRef="#ctx0" brushRef="#br0" timeOffset="64692.27">19135 7070 0,'0'0'0,"0"21"0,21-21 15,0 0-15,0 0 0,0 0 16,22 0-16,-1 0 0,0 0 0,1 0 16,-1-21-16,0 21 0,22 0 15,-22-21-15,0 21 0,22-22 16,-22 22-16,1-21 0,-22 21 0,21 0 16,-21-21-16,0 21 0</inkml:trace>
  <inkml:trace contextRef="#ctx0" brushRef="#br0" timeOffset="65644.73">19960 7366 0,'21'0'15,"-42"0"-15,63 0 0,-20 0 16,-1 0-16,0 0 0,21-21 16,-21 0-16,1 0 0,20-1 15,-21 1-15,0-21 0,22 21 0,-22-22 16,-21 1-16,21 21 0,-21-21 0,0 20 15,0-20-15,0 21 0,0 0 16,-21 21-16,0 0 0,-1 0 16,-20 0-16,21 21 0,-21 0 0,20 0 15,1 0-15,-21 22 0,21-1 0,0-21 16,-1 22-16,1-1 0,0 0 16,0 1-16,21-22 0,0 21 0,0-21 15,0 0-15,0 22 0,0-22 16,0 0-16,21-21 0,0 0 0,0 0 15,1 0-15,-1 0 0,0-21 16,21 21-16,-21-21 0,22 0 16,-22-22-16,21 22 0,-21-21 0,1 21 15,20-22-15,-21 1 0,0 21 0,0-22 16,1 22-16,-22 0 0,0 0 16,0 42-1,0 0 1,0 0-16,0 22 0,0-22 0,0 0 15,0 0-15,0 0 0,0 22 16,0-22-16,0 0 0,0 0 0,0 0 16,21-21-1,0 0-15,0 0 0,0 0 16,22 0-16,-22 0 0,0-21 0,21 0 16,-21 0-16,22 0 0,-22 0 0,0-1 15,21-20-15,-20 0 0,-1 21 16,-21-1-16,21-20 0,0 21 0,-21 0 15,21 21-15,-21-21 0,0 42 16,0 0 0,0 0-16,0 0 0,0 0 15,0 1-15,0-1 0,0 21 16,0-21-16,0 0 0,0 1 0,0-1 16,21 0-16,-21 0 15,22 0-15,-1-21 0,0 21 0,0-21 16,0 0-16,0 0 0,1 0 15,-1 0-15,0 0 0,0 0 0,0 0 16,0-21-16,1 21 0,-1-21 0,0 0 16,21-21-16,-21 20 0,1-20 0,-1 0 15,0-1-15,0 1 0,0 0 0,0-1 16,1-20-16,-1 21 0,0-22 16,0 1-16,0-1 0,0 1 0,1-1 15,-22 22-15,0-1 0,21 22 0,-21-21 16,0 63-1,-21 21 1,-1-20-16,1 20 0,0 0 0,0 22 16,0-22-16,0 22 0,-1-22 0,1 21 15,21-20-15,0 20 0,-21-20 16,21-1-16,0 0 0,0 1 0,0-1 16,0 0-16,0-21 0,0 1 0,0 20 15,0-21-15,0 0 0,21-21 16,0 0-1,-21-21 1,0 0-16,22 0 0,-22 0 0,0-22 0,0 22 16,0-21-16</inkml:trace>
  <inkml:trace contextRef="#ctx0" brushRef="#br0" timeOffset="65812.63">21188 6943 0,'0'0'0,"-21"0"16,42 0-1,0 0-15,21 0 16,-21 0-16,22 0 0,-22 0 16,21 0-16,22-21 0,-22 21 0,0 0 15,22 0-15,-22-22 0,22 22 16,-1 0-16,-20 0 0,20 0 0,-21 0 16</inkml:trace>
  <inkml:trace contextRef="#ctx0" brushRef="#br0" timeOffset="67412.12">22754 6837 0,'0'-21'16,"-21"21"-16,0 21 15,21 0-15,-21 0 0,21 0 0,0 1 16,-22 20-16,22-21 0,-21 21 15,21-20-15,-21 20 0,21-21 0,0 21 16,0-20-16,-21 20 0,21-21 16,0 0-16,0 0 0,-21-21 0,21 22 15,0-44 17,21 1-32,0 0 15,0 0-15,0 0 0,1-22 0,-1 22 16,21 0-16,-21 0 0,0 0 15,1 0-15,-1-1 0,0 22 0,-21 22 32,0-1-32,0 0 0,0 0 15,0 0-15,0 0 0,0 1 16,0-1-16,0 0 0,21 0 0,-21 0 16,21 0-16,0 1 0,1-1 15,-1-21-15,0 0 0,0 0 0,0 0 16,0 0-16,1 0 0,-1 0 15,0-21-15,0 21 0,0-22 0,22 1 16,-22 0-16,0-21 0,0 21 0,0-1 16,-21-20-16,21 0 0,1 21 0,-1-22 15,-21 1-15,0 21 0,21 0 16,-21-1-16,21 1 0,-21 0 16,0 42-1,0 0-15,-21 1 16,21-1-16,0 0 0,-21 0 15,21 21-15,-21-20 0,21-1 0,0 21 16,0-21-16,0 0 0,0 22 0,0-22 16,0 0-16,0 0 0,0 0 0,21-21 15,-21 22-15,21-22 0,0 0 16,0 0-16,0 0 0,1 0 16,-1 0-16,0 0 0,0 0 0,0-22 15,0 1-15,1 0 0,-22 0 0,21 0 16,0 0-16,0-22 0,0 22 15,0 0-15,1-21 0,-22 20 16,0 1-16,21 21 0,-21-21 0,21 0 16,-21 42-1,-21 0 1,0 0-16,21 1 0,-22-22 0,22 21 16,0 21-16,0-21 0,0 0 0,0 1 15,0-1-15,0 0 0,0 0 0,22 0 16,-22 0-16,21-21 0,0 22 15,0-22-15,0 0 0,0 0 0,1 0 16,20 0-16,-21 0 0,0 0 16,22 0-16,-22-22 0,21 1 0,-21 0 0,0 0 15,22 0-15,-22-22 0,0 22 16,0-21-16,0 0 0,1-1 16,-1 1-16,0-22 0,0 22 0,0-21 15,0 20-15,1-20 0,-22-1 0,0 22 16,21-22-16,-21 22 0,21 21 15,-21-21-15,0 20 0,0 1 0,0 0 16,-21 21 0,21 42-16,-21-20 0,-1-1 15,1 21-15,21 0 0,-21 1 0,0 20 16,0-20-16,21-1 0,-21 21 16,21-20-16,-22-1 0,22 0 0,0 22 0,0-43 15,0 21-15,22 1 16,-1-1-16,0-21 0,0 22 0,0-22 15,0 0-15,1 0 0,-1-21 0,0 0 16,21 21-16,-21-21 0,1 0 0,20 0 16,-21-21-16,21 21 0,-20-21 15,20 0-15,-21 0 0,0-22 0,22 22 16,-22-21-16,21-1 0,-21 1 0,22 0 16,-22-22-16,0 22 0,21-22 0,-21 1 15,1 21-15,-1-22 0,0 22 16,0-1-16,-21 22 0,0 0 0,0 0 15,0 0-15,0 42 32,-21 0-32,0 21 0,0-20 15,21 20-15,-22-21 0,1 21 0,0 1 16,0-1-16,21 0 0,-21 1 16,0-1-16,-1 0 0,1 1 0,21-1 15,-21 0-15,21-20 0,-21 20 0,21-21 16,0 0-16,0 22 0,-21-22 15,21 0-15,0-42 47,21 0-47,0-1 0,0 1 16,0 0-16,1 0 0,-1-21 0,0 20 16,0 1-16,21 0 0,-20 0 0,-1 0 15,0 21-15,0 0 0,0 0 0,0 0 16,-21 21-1,0 0-15,0 0 0,0 0 16,0 1-16,0-1 0,0 0 0,0 0 16,0 0-16,0 0 0,0 1 0,22-1 15,-1-21-15,0 0 16,0 21-16,0-21 16,0 0-16,1 0 0,-1-21 15,0 0-15,0-1 16,0 1-16,0 21 0,-21-21 0,22 0 15,-1 0-15,0 0 0,-21-1 16,0 1-16,0 0 16,0 0-16,0 0 15,-21 21-15</inkml:trace>
  <inkml:trace contextRef="#ctx0" brushRef="#br0" timeOffset="67636.99">24384 6731 0,'0'0'0,"-21"0"0,-22 0 16,43-21-1,22 0 1,-1 21-16,0 0 0,21-21 0,1 21 16,-1 0-16,0 0 0,1-22 15,-1 22-15,0 0 0,1 0 0,-22 0 16,21 0-16,-21-21 0,0 21 0,1 0 15,-22-21 1,0 0-16,-22 21 0,1-21 16</inkml:trace>
  <inkml:trace contextRef="#ctx0" brushRef="#br0" timeOffset="67824.39">23939 6435 0,'0'0'0,"-21"0"15,0 0 1,21 21 15,21-21-15,0 0-16,1 0 0,-22 21 16,21-21-16,0 0 0,0 0 0,21 0 15</inkml:trace>
  <inkml:trace contextRef="#ctx0" brushRef="#br0" timeOffset="68408.06">26268 6964 0,'0'0'0,"0"-21"0,21 21 0,0-21 15,0-1-15,-21 1 16,0 0-16,0 0 0,0 0 16,-21 0-16,0 21 0,0 0 15,0 0-15,-1 0 0,1 0 16,-21 0-16,0 0 0,20 21 0,-20 0 15,0 0-15,-1 0 0,1 0 0,0 1 16,-1 20-16,22-21 0,-21 21 16,21-20-16,21-1 0,0 21 15,0-21-15,0 0 0,0 1 0,21-1 16,-21 0-16,21 0 0,21-21 0,-20 0 16,-1 0-16,21 0 0,-21 0 15,22 0-15,-22-21 0,21 0 0,-21 0 16,0-1-16,22 1 0,-22 0 0,0 0 15,0-21-15,0 20 0,1 1 16,-1-21-16,0 21 0,-21 0 0,0 42 31,0 0-15,0 0-16,-21 0 0,21 0 0,-21 1 16,21 20-16,0-21 0,0 0 15,0 0-15,0 22 0,21-22 0,0 0 16,0 0-16,0-21 0,0 21 15,22-21-15,-22 0 0,21 0 0,-21 0 16,22 0-16,-1 0 0,-21-21 0,22 0 16,-22 0-16,21 0 0,-21 0 0,0-22 15</inkml:trace>
  <inkml:trace contextRef="#ctx0" brushRef="#br0" timeOffset="70205.78">11515 9165 0,'0'0'0,"0"-21"15,0 0-15,0 0 16,21 21-16,-21 21 31,0 0-15,0 0-16,-21 0 0,-1 22 0,22-22 16,-21 0-16,0 21 0,21-20 15,-21 20-15,0-21 0,21 0 0,0 0 16,-21 1-16,21-1 0,-22 0 0,22 0 15,-21-21 1,21-21 0,0 0-16,0 0 15,0-1-15,0 1 0,21 0 0,1-21 16,-22 21-16,21-22 0,0 1 0,0 0 16,0 20-16,0 1 0,1 0 15,-1 0-15,0 21 0,0 0 0,0 0 16,0 0-16,1 21 0,-1 0 0,0 0 15,0 22-15,0-22 0,0 21 0,-21 1 16,0-1-16,22-21 0,-22 21 16,21 1-16,0-22 0,-21 0 0,0 21 15,21-20-15,0-1 0,0-21 16,1 0-16,-1 0 0,0 0 0,21 0 16,1 0-16,-22 0 0,21-21 0,0-1 15,1 1-15,-1 0 0,0-21 16,1 21-16,-1-22 0,-21 22 0,0-21 15,22-1-15,-22 1 0,0 0 0,0-1 16,-21 1-16,0 0 0,21 21 0,-21-1 16,0 1-16,0 0 0,0 42 31,-21 0-31,0 1 0,21 20 0,0-21 16,0 21-16,-21 1 0,21-22 0,0 21 15,-21-21-15,21 22 0,0-22 16,0 0-16,0 21 0,0-20 15,0-1-15,21 0 0,0-21 0,-21 21 16,21-21-16,0 0 0,1 0 0,-1 0 16,0 0-16,21 0 0,-21 0 0,1-21 15,20 0-15,-21 0 0,21-1 16,-20 1-16,-1 0 0,21 0 0,-21-21 16,0 20-16,-21-20 0,22 21 0,-22-21 15,21 20-15,-21-20 0,0 21 0,0 0 16,0 42 15,0 0-31,0 0 0,-21 22 16,21-22-16,-22 0 0,22 21 0,0-21 15,0 1-15,0 20 0,0-21 0,0 0 16,0 0-16,0 1 0,0-1 0,22 0 16,-1-21-16,0 0 0,21 0 15,-21 0-15,22 0 0,-22 0 0,21 0 16,1 0-16,-22-21 0,21 0 0,-21 21 15,22-22-15,-22 1 0,0-21 16,0 21-16,0-22 0,0 22 0,-21-21 0,0 21 16,0-22-16,0 22 15,0 0-15,0 0 0,0 0 0,0 42 16,0 0 0,0 21-16,0-20 0,0-1 15,0 21-15,0-21 0,0 0 16,-21 22-16,21-22 0,0 0 0,-21 21 15,21-20-15,0-1 0,0 0 16,0 0-16,0-42 31,0 0-15,0 0-16,21-1 0,-21 1 0,21 0 16,1-21-16,-22-1 0,21 22 15,0-21-15,0 21 0,0-22 0,0 22 16,1 0-16,-1 0 0,0 0 0,0 21 15,0 0-15,0 0 0,1 21 16,-1 0-16,-21 0 0,0 0 16,0 1-16,21 20 0,-21-21 0,21 0 15,-21 0-15,0 22 0,0-22 0,0 0 16,0 0-16,0 0 0,0 1 0,0-1 16,0 0-16,0 0 15,0-42 1,0 0-16,0 0 15,0-1-15,0-20 16,21 21-16,-21 0 0,21-22 0,1 1 16,-1 0-16,21-1 0,-21 1 15,0 21-15,22-21 0,-22 20 0,0 1 16,21 21-16,-20 0 0,-1 0 0,0 0 16,0 0-16,0 21 0,-21 1 0,21 20 15,-21-21-15,22 0 0,-22 22 0,0-1 16,0-21-16,0 21 0,0-20 15,0 20-15,0-21 0,0 21 0,0-20 16,0-1-16,-22 0 0,22 0 16,-21 0-16,21 0 0,-21-21 15,0 0-15,21-21 16,0 0 0,0 0-16,21 0 0,0-22 0,0 22 15</inkml:trace>
  <inkml:trace contextRef="#ctx0" brushRef="#br0" timeOffset="70703.5">14584 8636 0,'0'0'15,"0"21"1,-21 0-16,21 1 0,-22-1 0,1 21 16,21 0-16,0 1 0,0-1 0,-21 22 15,21-22-15,-21 0 16,21 22-16,-21-22 0,21 0 0,0 1 15,0-1-15,-21 0 0,21-20 0,0 20 16,0-21-16,0 21 0,0-20 0,0-1 16,0 0-16,0-42 31,0 0-31,21 21 0,-21-43 16,0 22-16,0 0 0,21-21 0,0 20 15,-21-20-15,21 21 0,-21-21 0,21 20 16,1-20-16,-1 21 0,-21 0 0,21 0 15,0-1-15,0 22 0,0 0 16,1 0-16,-1 0 0,0 0 16,0 0-16,0 22 0,0-1 0,1-21 15,-1 42-15,0-21 0,-21 0 0,0 1 16,21-1-16,-21 21 0,0-21 0,0 0 16,0 1-16,-21-1 0,0 0 15,0 0-15,-1 0 0,1 0 0,-21 1 16,21-22-16,-22 21 0,1-21 0,21 0 15,0 21-15,0-21 0,-1 0 0,1 0 16,0 0-16,0 0 16,42 0 15,0 0-31,0 0 0,1 0 16,-1 0-16,0 0 0,0-21 0,0 21 15</inkml:trace>
  <inkml:trace contextRef="#ctx0" brushRef="#br0" timeOffset="71640.16">14944 9504 0,'0'0'16,"21"0"-16,-21 21 0,21-21 0,0 0 15,0 0-15,0-21 0,1 21 16,-1-21-16,0 21 0,0-21 0,0-1 16,22 1-16,-22 0 0,0 0 15,21-21-15,-21 20 0,22-20 16,-22 0-16,0-1 0,21 1 0,-20 0 15,-1-1-15,-21 1 0,0 0 0,21 21 16,-21-1-16,0 1 0,-21 21 16,0 21-1,-1 1-15,1-1 0,0 21 0,0 0 16,0-20-16,21 20 0,-21 0 0,21 1 16,-22-22-16,22 21 0,0-21 0,0 0 15,0 1-15,0 20 0,22-21 16,-22 0-16,21-21 0,0 0 15,21 0-15,-21 0 0,1 0 16,-1 0-16,21 0 0,-21 0 0,0 0 16,1-21-16,20 0 0,-21 0 0,0 0 15,0-1-15,1-20 0,-1 0 0,0 21 16,0-22-16,-21 1 0,0 0 16,21 20-16,-21-20 0,0 21 0,0 0 15,0 0-15,0-1 0,-21 22 31,21 22-31,0-1 16,21 0 0,0-21-16,1 0 0,-1 0 15,21 0-15,-21 0 0,0 0 16,1-21-16,-1 21 0,0 0 0,0-21 16,0 21-16,0 0 0,1 0 15,-22 21-15,0 0 16,0 0-16,0 0 0,0 0 15,-22 1-15,1 20 0,21-21 0,-21 0 16,0 0-16,21 22 0,0-22 0,-21 0 16,21 0-16,-21 0 0,21 1 15,0-1-15,0 0 0,0 0 16,21 0 0,0-21-16,0 0 0,21 0 0,-20 0 15,20 0-15,-21 0 0,21 0 0,1-21 16,-1 21-16,22-21 0,-22 0 0,0 0 15,22-1-15,-22 1 0,22 0 16,-22-21-16,0 21 0,1-22 0,-1 22 16,0-21-16,-21 21 0,1-1 0,-1-20 15,-21 21-15,0 0 0,-21 21 16,-1 0 0,1 0-16,-21 21 0,21 0 0,0 0 15,-1 0-15,1 1 0,0-1 0,21 0 16,0 0-16,0 0 0,0 0 15,0 1-15,0-1 0,21-21 0,0 21 16,1 0-16,-1 0 0,0 0 16,0-21-16,0 22 0,0-1 0,1-21 15,-22 21-15,0 0 0,0 0 16,-22-21-16,1 0 16,0 21-16,0-21 0,0 0 0,0 0 15,-1 0-15,1 0 0,0 0 0,0 0 16,0 0-16,0 0 15,-1 0-15,22-21 0,-21 21 0,0 0 16,0-21-16,0 21 16,0 0-16</inkml:trace>
  <inkml:trace contextRef="#ctx0" brushRef="#br0" timeOffset="72744.6">825 11028 0,'0'0'0,"22"-21"0,-22 0 0,21 21 15,0 0-15,-21 21 16,0 0-16,0 21 0,0 1 16,0-1-16,0 0 0,0 22 15,0-22-15,-21 22 0,0-22 16,-1 0-16,-20 1 0,21-1 15,0 0-15,0 1 0,-22-22 0,22 0 16,0 0-16,0-21 16,21-21 15,21 21-31,0-21 0,0 21 16,0-21-16,1 21 0,-1 0 15,21 0-15,0 0 0,1 0 0,-1 0 16,0 0-16,1 0 0,-1-22 15,0 22-15,1 0 0,-1-21 0,0 21 16,1-21-16,-1 21 0,-21-21 16,0 0-16,1 0 0,-1-1 15,-21 1-15,0 0 0,0 0 0,0-21 16,0 20-16,0 1 0,-21-21 16,-1 21-16,1-22 0,21 22 0,-21 21 15,21-21-15,-21 21 0,0 21 16,21 22-16,0-22 15,0 21-15,-21 0 0,21 1 16,-22-1-16,22 0 0,0 1 16,0-1-16,-21 0 0,21 1 15,-21-1-15,21-21 0,-21 22 0,21-22 16,0 21-16,0-21 0,0 0 16,-21 1-16,21-1 0,0 0 0,0 0 15,21-21 1,0-21-1,-21 0-15,21 0 0,22-1 0</inkml:trace>
  <inkml:trace contextRef="#ctx0" brushRef="#br0" timeOffset="72996.45">1841 11599 0,'0'0'0,"43"-21"15,-43 0-15,21 0 16,-21 0 0,-21 21 15,0 0-15,21 21-16,-22 0 15,1 0-15,21 0 16</inkml:trace>
  <inkml:trace contextRef="#ctx0" brushRef="#br0" timeOffset="78700.94">3746 10753 0,'0'0'0,"0"63"16,0-42-1,0 1-15,0-1 0,0 0 0,22 0 16,-1 0-16,0-21 16,0 0-16,0 0 0,0 0 15,1 0-15,-1 0 0,21 0 0,-21 0 16,0-21-16,22 0 0,-22 0 16,21 0-16,-21-22 0,1 22 0,-1-21 15,0 21-15,0-22 0,-21 1 16,0 0-16,0 20 0,0-20 15,0 0-15,0 21 0,0-1 0,0 1 16,-21 21 0,21 21-16,-21 1 0,21 20 0,0 0 15,-21 22-15,21-22 0,-22 22 0,22-1 16,0 1-16,0-1 0,0 1 16,-21-1-16,21 22 0,0-22 0,0 1 15,0-1-15,-21 1 0,21-22 0,-21 22 16,21-22-16,-21 0 0,21-21 15,-21 22-15,-1-22 0,1 0 0,21 0 16,-21-21-16,0 0 0,0 0 0,0 0 16,-22 0-16,22 0 15,0 0-15,-21-21 0,20 0 0,-20 0 16,21-22-16,-21 22 0,20-21 0,-20 0 16,21-1-16,0 22 0,-22-21 15,22-1-15,0 22 0,21 0 0,0 42 31,0 0-31,0 22 0,21-22 16,0 21-16,1-21 0,20 22 0,-21-22 16,21 0-16,1 0 0,-1 0 15,0 1-15,22-1 0,-22 0 0,22-21 16,-22 0-16,0 0 0,22 0 0,-22 0 16,1 0-16,-1-21 15,21 0-15,-20 21 0,-1-22 0,0-20 16,1 21-16,-22 0 0,21-22 0,-21 22 15,-21-21-15,0 0 0,0-1 16,0 22-16,0-21 0,0-1 0,0 22 16,0 0-16,-21 42 15,21 0-15,-21 1 16,21 20-16,-21 0 0,21 1 0,-21-1 16,21 0-16,0-21 0,0 22 0,-21-1 15,21-21-15,0 0 0,0 1 16,0-1-16,0 0 0,21-42 31,0 0-15,0-1-16,0 1 0,0-21 15,1 21-15,-22-22 0,21 1 0,0 21 16,0-21-16,0-1 0,0 22 0,-21 0 16,22 0-16,-1 21 15,0 0-15,-21 21 0,0 0 16,0 21-16,21-20 0,-21-1 15,21 21-15,-21-21 0,0 22 0,21-22 16,1 21-16,-1-21 0,-21 0 16,21 1-16,21-1 0,-21 0 0,1-21 15,20 0-15,0 21 0,-21-21 16,22 0-16,-1 0 0,0 0 0,-20-21 16,20 0-16,0 21 0,1-21 0,-1-22 15,-21 22-15,21-21 0,-20 21 16,-1-22-16,0-20 0,0 20 0,-21-20 15,21 21-15,-21-1 0,0 1 0,0 0 16,0 20-16,-21 1 0,0 0 0,0 21 16,0 0-16,-1 0 0,1 0 15,-21 21-15,21 0 0,0 1 0,-22 20 16,22 0-16,0 1 0,0-1 16,0 0-16,-1 1 0,1-22 15,21 21-15,0 0 0,0-20 0,0-1 16,0 0-16,0 0 0,21 0 0,1-21 15,-1 0-15,0 0 0,0 0 16,0 0-16,0 0 0,1 0 0,20-21 16,-21 0-16,0 0 0,0-22 0,22 22 15,-22-21-15,0 0 0,0-1 16,0-20-16,-21-1 0,22 22 0,-22-22 16,21 1-16,-21-1 0,0 22 0,0-21 15,0-1-15,0 1 0,0 20 16,0 1-16,0 0 0,0 20 15,0 1-15,0 0 0,0 42 16,0 22-16,-21-1 0,21 0 16,-22 1-16,1-1 0,21 21 15,0 1-15,0-1 0,-21 1 0,21-1 16,0 1-16,0-1 0,0 1 0,0-22 16,0 1-16,21-1 0,0 0 15,1-21-15,-1 22 0,0-22 0,21-21 16,-21 21-16,22-21 0,-1 0 0,-21 0 15,22 0-15,-1 0 0,0-21 16,1 0-16,-22 0 0,21-1 16,0 1-16,-20-21 0,20 0 0,-21-1 15,0 1-15,0 0 0,1-1 0,-22 1 16,0 21-16,0 0 0,0-1 16,0 1-16,-22 21 0,1 0 15,0 0-15,0 21 0,0 1 0,0-1 16,-1 21-16,1-21 0,21 22 15,0-1-15,-21-21 0,21 21 0,0-20 16,0 20-16,0-21 0,0 0 0,21 0 16,-21 1-16,21-1 0,1 0 15,-1 0-15,21-21 0,-21 0 16,0 0-16,22 0 0,-22 0 0,21 0 0,1-21 16,-1 21-16,-21-21 0,21 0 15,-20-1-15,20-20 0,-21 21 16,0-21-16,0 20 0,1-20 0,-1 0 15,0-1-15,-21 22 0,0-21 0,0 21 16,0 42 0,-21 0-1,0 0-15,21 22 0,-22-22 0,1 21 16,0-21-16,21 22 0,-21-1 0,21-21 16,-21 0-16,21 22 0,0-22 15,0 0-15,0 0 0,0 0 16,21-21 15,-21-21-31,21 0 0,0 0 16,0 0-16,1-22 0,-1 22 0,0-21 15,21-1-15,-21 1 0,1 0 0,20-1 16,-21 1-16,21 21 0,-20 0 16,-1 0-16,0 21 0,0 0 0,0 0 15,0 0-15,-21 21 0,0 0 16,0 0-16,0 21 0,0-20 0,0 20 15,0 0-15,0-21 0,0 22 0,0-22 16,0 21-16,0-21 0,0 1 16,0-1-16,0 0 0,22 0 0,-22 0 15,21-21-15,0 0 0,0 21 16,21-21-16,-20 0 0,20 0 0,-21 0 16,21-21-16,-20 21 0,20-21 0,-21 0 15,0 0-15,22 0 0,-22-22 0,0 1 16,0 0-16,21-1 0,-20-20 15,-1 20-15,0-20 0,0-1 0,0 1 16,0-1-16,1 1 0,-22-1 0,0 1 16,21 21-16,-21-1 0,0 1 15,0 21-15,0 0 0,-21 21 0,-1 0 16,1 21-16,0 0 16,0 0-16,21 21 0,-21 1 15,0-1-15,21 0 0,0 22 0,-22-22 16,22 22-16,0-1 0,0 1 0,0-22 15,0 22-15,0-22 0,22 21 0,-22-20 16,21-1-16,0-21 0,0 22 16,0-22-16,0 0 0,1 0 0,-1 0 15,0-21-15,21 0 0,-21 0 0,22 0 16,-22 0-16,21 0 0,-21-21 0,22 21 16,-22-21-16,0 0 0,21 0 15,-20-1-15,-1-20 0,0 21 16,0-21-16,0 20 0,-21-20 0,21 21 15,-21 0-15,0 0 0,22-1 16,-22 1-16,-22 42 16,22 1-16,-21-1 15,0 0-15,21 0 0,0 0 0,0 22 16,0-22-16,-21 0 0,21 0 16,0 0-16,0 0 0,0 1 15,21-1-15,0-21 0,0 0 0,1 0 16,-1 0-16,0 0 0,21 0 15,1 0-15,-22 0 0,21 0 0,0-21 16,-20 21-16,20-22 0,-21-20 16,21 21-16,1-21 0,-22-1 0,21 1 15,-21 0-15,22-1 0,-22 1 16,21-22-16,-21 22 0,22-21 0,-22 20 16,0-20-16,0 20 0,0 1 0,-21 0 15,22 21-15,-22-22 0,0 22 16,-22 21-16,1 0 15,0 21-15,0 0 0,0 1 0,0-1 16,-1 21-16,1 0 0,0 1 0,0-1 16,0 0-16,21 1 0,0 20 15,0 1-15,-21-1 0,21-20 0,-22 20 16,22 1-16,-21-22 0,21 21 0,-21 1 16,21-22-16,-21 22 0,0-22 15,21 22-15,0-22 0,-21 21 16,21 1-16,-22-22 0,22 22 0,-21-1 15,21 1-15,-21-22 0,21 22 0,0-22 16,0 0-16,0 1 0,0-1 0,0-21 16,0 21-16,0-20 0,0-1 0,21 0 15,0 0-15,1-21 16,-1 0-16,0 0 0,0 0 0,21 0 16,-20 0-16,-1-21 0,21 0 0,-21 0 15,0-1-15,22-20 0,-22 0 0,0 21 16,0-43-16,-21 22 0,0-1 0,0-20 15,0-1-15,0 1 0,-21-1 16,0 1-16,0-1 0,0 1 16,-1 21-16,1-22 0,-21 22 0,42 21 15,-21-1-15,21-20 0,-21 42 0,21-21 16,0 0-16,0 0 16,21-1-1,0 1-15,0 21 0,0-21 0,0 21 16,22-21-16,-1 0 0,0 0 15,-20-1-15,20-20 0,0 21 16,1-21-16,-1 20 0,0-20 0,-21 21 16,1-21-16,-1 20 0,0 1 0,0 0 15,-21 0-15,0 0 0,0 0 0,-21 21 32,21 21-17,0 0-15,-21 0 0,0 0 0,21 0 16,-22 22-16,22-22 0,0 0 15,0 21-15,0-20 0,0 20 0,0-21 16,0 0-16,0 22 0,0-22 0,22 0 16,-1 0-16,0 0 0,-21 0 15,21-21-15,0 22 0,0-22 0,1 0 16,-1 0-16,0 0 16,0 0-16,0-22 0,0 1 0,1 0 15,-1 0-15,-21 0 0,21-22 16,0 22-16,0-21 0,-21 21 0,0-22 15,21 22-15,1 0 0,-22 0 0,0 0 16,0 0-16,0 42 31,0 0-31,0 0 0,0 0 16,0 0-16,0 1 0,0-1 16,0 0-16,0 0 0,21-21 31,0 0-31,0 0 0,0 0 15,0 0-15,1-21 16,-1 0-16,0 0 0,-21-1 0,21 1 16,0 0-16,0 0 0,-21 0 15,22 0-15,-22 42 32,0 0-32,0 0 0,0 0 0,0 0 15,0 1-15,0-1 0,0 0 16,0 0-16,0 0 0,21 0 0,-21 1 15,21-22-15,-21 21 0,21-21 0,0 21 16,0-21-16,1 0 16,-1 0-1,0 0-15,-21-21 0,21 0 0,-21-1 16,21 1-16,0 0 0,-21 0 16,0 0-16,0-22 0,22 22 0,-22 0 15</inkml:trace>
  <inkml:trace contextRef="#ctx0" brushRef="#br0" timeOffset="78877.38">9821 10774 0,'0'0'0,"-21"0"0,-42-42 16,63 20 0,0 1-1,0 0 16,-22 21-15</inkml:trace>
  <inkml:trace contextRef="#ctx0" brushRef="#br0" timeOffset="79060.28">8699 10626 0,'-21'0'16,"0"0"-16,0 0 31,0-21-31</inkml:trace>
  <inkml:trace contextRef="#ctx0" brushRef="#br0" timeOffset="79253.17">7662 10710 0,'0'0'0,"-21"22"0,0-22 0,42 0 31,0 0-31,0 0 16,1 0-16,-1 0 0,0 0 0,0 0 15,0 0-15,0 0 0,1 0 16,-1 0-16</inkml:trace>
  <inkml:trace contextRef="#ctx0" brushRef="#br0" timeOffset="81912.41">11409 11409 0,'0'21'15,"21"-42"16,-21 0-31,21 0 16,0-1-16,0 1 0,1 0 0,-1-21 16,21-1-16,-21 22 0,22-21 15,-1 0-15,0-1 0,1 1 0,-1-22 16,0 22-16,22-21 0,-22 20 16,0-20-16,-20 20 0,-1 1 0,0 0 15,-21 21-15,0-22 0,-42 43 16,20 0-16,-20 0 15,0 43-15,21-22 0,-22 21 0,1 0 16,21 1-16,-22-1 0,43 0 0,0 1 16,0-1-16,0 0 0,0 1 0,0-1 15,22-21-15,20 22 0,-21-1 16,21-21-16,-20 0 0,20 0 0,-21 22 16,0-43-16,22 21 0,-43 0 15,21-21-15,-42 0 16,-1 0-1,-20 0-15,21 0 0,-21-21 0,-1 21 16,1-21-16,21 0 0,-22-1 0,1 1 16,21-21-16,0 21 0,0 0 0,-1 21 15,1-22-15,21 44 16,0-1 0,0 0-16,21 0 0,1 0 0,-1 0 15,0 1-15,21 20 0,-21-21 0,22 0 16,-1-21-16,0 21 0,1 1 15,20-22-15,-20 0 0,20 0 16,1 0-16,-22 0 0,21-22 0,1 1 16,-1 0-16,-20 0 0,-1 0 0,0 0 15,1-1-15,-22-20 0,0 21 0,21 0 16,-42-22-16,22 1 0,-22 21 16,21-21-16,-21-1 0,21 1 0,-21 0 15,0-1-15,0 1 0,0 0 0,0-1 16,21 1-16,-21 0 0,0 20 0,21-20 15,-21 21-15,0 42 32,0 0-32,0 22 0,0-22 0,-21 21 15,0 0-15,0 1 0,0-1 0,-1 22 16,22-22-16,-42 0 0,21 22 16,0-22-16,0 0 0,-1 1 0,1-1 15,0 0-15,21-20 0,-21-1 0,21 0 16,-21 0-16,21 0 0,0-42 31,21 21-31,0-42 16,0 21-16,0-1 0,1-20 0,-1 0 15,0 21-15,0-1 0,0 1 0,0 0 16,22 0-16,-22 21 0,0 0 16,0 0-16,-21 21 15,21-21-15,-21 21 0,22 0 16,-22 1-16,0 20 0,0-21 0,21 0 15,-21 0-15,21 22 0,0-22 0,-21 0 16,0 0-16,21 0 0,0-21 0,1 22 16,-1-22-16,21 0 15,-21 0-15,0 0 0,22 0 0,-22 0 16,21-22-16,1 1 0,-1 0 0,-21 0 16,21 0-16,1 0 0,-22-22 0,0 1 15,21 21-15,-20-22 0,-1 1 16,0 21-16,0-21 0,0 20 0,-21 1 15,0 0-15,0 0 16,0 42 0,-21 0-16,21 0 15,-21 1-15,0-1 0,21 21 0,0-21 16,0 22-16,0-22 0,-21 21 16,21-21-16,0 0 0,0 22 0,0-22 15,0 0-15,21 0 0,0 0 0,0-21 16,0 0-16,0 22 0,22-22 0,-22 0 15,21 0-15,-21 0 0,22-22 0,-1 1 16,-21 21-16,22-21 0,-22 0 16,21-21-16,-21 20 0,0 1 15,1-21-15,-1 0 0,-21 20 0,0-20 16,21 0-16,-21-1 0,0 1 0,0 0 16,0 21-16,-21-22 0,0 22 0,-1 0 15,1 0-15,0 21 0,-21 0 0,21 0 16,-22 0-16,1 21 0,21 0 15,-22 21-15,1-20 0,21 20 0,-21-21 16,20 21-16,1 1 0,21-1 0,0-21 16,0 22-16,0-1 0,0-21 0,0 21 15,21-20-15,1-1 0,-1 0 0,0 0 16,21 0-16,-21-21 16,22 0-16,-22 0 0,21 0 0,-21 0 15,1-21-15,20 0 0,-21 21 0,0-21 16,22-22-16,-22 22 0,21 0 0,-21-21 15,22 21-15,-22-22 0,0 22 0,0-21 16,0 21-16,0-1 0,-21 1 0,22 21 16,-22 21 15,0 1-31,-22-1 0,22 0 0,-21 0 16,21 0-16,-21 22 0,21-22 0,0 0 15,0 0-15,0 21 0,0-20 0,0-1 16,0 0-1,0 0-15,21-21 0,22 0 0,-22 0 16,0 0-16,0 0 0,21 0 0,-20-21 16,-1 21-16,0-21 0,21 0 0,-21-1 15,1 1-15,-1 0 0,-21-21 0,21 21 16,0-22-16,0 22 0,-21-21 16,0 21-16,21-1 0,-21 1 0,22 0 15,-22 0-15,0 42 16,0 0-1,0 0-15,0 1 0,-22-1 0,22 0 16,-21 21-16,21-21 0,0 22 16,0-22-16,0 0 0,0 21 15,0-20-15,0-1 0,0 0 0,0 0 16,21 0-16,1-21 0,-1 21 0,0-21 16,0 0-16,0 0 0,22 0 0,-22 0 15,0 0-15,0-21 0,21 0 16,-20 0-16,-1 0 0,0-22 0,0 22 15,0-21-15,0 0 0,1-1 0,-1 1 16,0-22-16,-21 22 0,21-21 0,0-1 16,0 1-16,-21-1 0,22 1 0,-22-1 15,21 22-15,-21-1 0,21 1 16,-21 21-16,0 0 0,-42 63 16,42-21-1,-43 22-15,43-1 0,-21 0 16,0 22-16,0-22 0,0 22 15,21-22-15,0 21 0,0-20 0,0-1 16,0 0-16,0 22 0,0-22 0,21 1 16,0-22-16,0 21 0,0-21 0,0 0 15,22 22-15,-22-43 0,0 21 0,21-21 16,1 0-16,-22 0 0,21 0 16,1 0-16,-1 0 0,0 0 0,1-21 15,-1 0-15,0-1 0,1-20 0,-22 21 16,21 0-16,-21-22 0,0 1 0,1 21 15,-1-21-15,0 20 0,-21-20 0,0 21 16,0 0-16,0 0 16,0-1-16,-21 22 0,0 0 15,-1 0-15,1 0 0,-21 0 0,21 0 16,-22 22-16,22-1 0,-21 0 0,21 0 16,0 21-16,-1-20 0,1-1 15,21 0-15,0 21 0,0-21 0,0 1 16,0 20-16,0-21 0,0 0 0,0 0 15,21 1-15,1-22 0,-1 0 16,0 0-16,21 0 0,-21 0 16,1 0-16,-1-22 0,21 1 0,-21 0 0,0 0 15,1 0-15,-1-22 16,0 1-16,0 21 0,0-21 0,0-22 16,1 22-16,-1-22 0,0 1 0,0-1 15,0 1-15,0-1 0,-21 1 0,0-1 16,22 1-16,-22 20 0,0 1 0,0 0 15,0 21-15,0-1 0,0 1 16,-22 21-16,1 0 0,0 21 16,0 1-16,21 20 0,-21 0 0,0 22 15,-1-22-15,22 22 0,0-1 0,0 1 16,0-1-16,0 1 0,0-1 16,0-21-16,0 22 0,43-22 15,-22 1-15,0-1 0,21-21 0,-20 21 16,20-20-16,0-1 0,-21-21 15,1 21-15,-1-21 0,0 0 0,0 0 0,0 0 16,0 0-16,-21-21 0,0 0 16,0-1-16,0 1 0,0 0 0,0 0 15,-21 0-15,0 0 0</inkml:trace>
  <inkml:trace contextRef="#ctx0" brushRef="#br0" timeOffset="83209.17">17357 10372 0,'0'0'0,"0"-21"0,0-1 0,0 1 0,-22 21 16,22 43-1,0-22-15,-21 21 16,21 0-16,0 1 0,0-1 0,-21 0 16,0 1-16,21-22 0,-21 21 0,21 1 15,0-22-15,0 21 0,-21-21 0,21 0 16,0 1-16,-22-1 0,22-42 47,0-1-47,0 1 15,22 0-15,-22-21 0,21 21 0,0-22 16,0-20-16,0 20 0,0 1 0,1-21 16,-1 20-16,0 22 0,21-21 15,-21 21-15,-21-1 0,22 22 0,-1 0 16,-21 22-16,0-1 0,0 21 16,21-21-16,-21 22 0,0-1 0,0 0 15,0 1-15,0-1 0,0-21 0,0 21 16,0-20-16,21-1 0,-21 21 15,21-42-15,-21 21 0,21 0 16,1-21-16,-1 0 0,0 0 0,0 0 16,0 0-16,0 0 0,22 0 0,-22-21 15,0 21-15,21-21 0,-20 0 0,20 0 16,-21-22-16,0 22 0,22-21 16,-22 21-16,0-22 0,0 1 0,0-21 15,0 20-15,1 22 0,-1-21 0,-21 21 16,21-1-16,-21 1 0,0 42 15,0 1 1,0-1-16,-21 21 0,0-21 16,21 22-16,-22-1 0,22-21 15,0 21-15,-21 1 0,21-1 0,0-21 16,-21 22-16,21-22 0,0 0 0,0 0 16,0 0-16,0 0 0,0 1 0,21-22 15,0 0-15,1 21 0,-1-21 16,0 0-16,0 0 0,0 0 0,0 0 15,1-21-15,20-1 0,-21 22 0,0-21 16,0 0-16,1-21 0,-1 21 0,0-22 16,0 22-16,-21-21 0,0-1 0,0 1 15,0 0-15,0-1 0,0 1 16,0 0-16,-21-1 0,0 22 16,0 0-16,-1 0 0,-20 21 0,21 0 15,-21 0-15,20 21 0,-20 0 0,21 0 16,0 1-16,0 20 0,-22-21 0,43 21 15,-21-20-15,21 20 0,0 0 16,0-21-16,0 22 0,0-22 0,21 0 16,0 0-16,1 0 0,-1 1 0,21-22 15,0 0-15,1 21 0,-1-21 0,0 0 16,22 0-16,-22-21 0,1 21 16,20-22-16,-21 1 0,22 0 0,-22-21 15,1 21-15,-1-22 0,-21 1 0,21 0 16,-20-1-16,20 1 0,-21-22 15,0 22-15,0 0 0,1-22 0,-22 22 16,0 0-16,21-1 0,-21 1 16,21 0-16,-21 20 0,0 44 15,-21-1 1,21 0-16,-21 21 0,-1 1 0,1-1 16,21 21-16,-21-20 0,0 20 0,21 1 15,0-22-15,0 22 0,0-22 16,0 0-16,0 1 0,0-1 0,0 0 15,0-21-15,0 1 0,0-1 0,0 0 16,0 0-16,0 0 0,21-21 16,0 0-16,0 0 0,1 0 15,-1-21-15,0 21 16,0-21-16,0 0 0,0 0 0,-21-22 16,22 22-16,-22-21 0,21 21 0,-21-22 15,0 1-15,0 0 0</inkml:trace>
  <inkml:trace contextRef="#ctx0" brushRef="#br0" timeOffset="83385.07">18859 10224 0,'0'0'0,"-21"0"15,42 0 1,1 0-16,-1 0 16,0 0-16,21 0 0,-21-22 15,1 22-15,-1 0 0,21 0 0,-21 0 16,22 0-16,-22-21 0,21 21 0,-21 0 15,22 0-15,-22-21 0,0 21 16,21 0-16,-21 0 0,22 0 0</inkml:trace>
  <inkml:trace contextRef="#ctx0" brushRef="#br0" timeOffset="84157.14">20129 10774 0,'0'0'0,"0"21"0,0 0 16,22-21-16,-1 0 16,0 0-16,0 0 0,0-21 0,0 0 15,1 0-15,20 0 0,0-1 0,-21 1 16,22-21-16,20 0 0,-20 20 0,-1-41 16,0 21-16,1-1 0,-22-20 0,21 20 15,-21 1-15,0-21 0,1 20 16,-22 22-16,0-21 0,0 21 0,0-1 15,-22 22-15,1 0 0,0 0 0,-21 22 16,21-1-16,-22 0 0,1 0 16,21 21-16,0 1 0,-1-1 0,1 0 15,21 1-15,0-1 0,0 0 16,0 1-16,0-22 0,0 21 0,21-21 16,1 22-16,-1-22 0,0 0 0,0 0 15,-21 0-15,21 1 0,0-22 0,1 21 16,-22-42 15,0-1-31,-22 1 0,1 0 16,0 0-16,0 0 0,0 0 0,0 21 15,-1-22-15,1 22 0,0 0 0,0 0 16,21 22 0,0-1-16,0 0 0,0 0 15,0 0-15,21 0 16,0 1-16,0-22 0,1 21 0,20-21 15,-21 0-15,21 21 0,-20-21 0,20 0 16,0 0-16,1 0 0,-1 0 16,0 0-16,1-21 0,-1 0 0,-21 21 15,21-22-15,1-20 0,-22 21 0,0-21 16,0 20-16,22-20 0,-22-21 0,0 20 16,0-20-16,0 20 0,0-20 15,1-1-15,-1 1 0,0 21 0,-21-22 16,21 1-16,-21 20 0,21 1 15,-21 21-15,0 0 0,0-1 0,0 44 16,-21-1-16,0 21 16,0 0-16,0 1 0,-1-1 15,1 0-15,0 22 0,0-22 0,21 22 16,0-22-16,-21 22 0,21-22 0,0 0 16,0 22-16,0-22 0,0-21 0,0 22 15,0-22-15,0 0 0,21 0 16,-21 0-16,21 0 0,0-21 15,0 0-15,1 0 0,-1 0 16,0 0-16,-21-21 0,0 0 0,0 0 16,21 0-16,-21 0 0,0-1 15,0-20-15</inkml:trace>
  <inkml:trace contextRef="#ctx0" brushRef="#br0" timeOffset="84312.05">21145 10372 0,'0'0'0,"-21"-21"16,42 21 15,1 0-31,-1-22 0,0 22 16,21 0-16,-21 0 0,22-21 0,-1 21 15,22 0-15,-22 0 0,0-21 0,1 21 16,-1 0-16,0 0 0,1 0 0,-1 0 16</inkml:trace>
  <inkml:trace contextRef="#ctx0" brushRef="#br0" timeOffset="85253.4">22034 10562 0,'22'0'15,"-1"-21"1,-21 0-16,0 0 0,21 0 16,0-1-16,-21 1 0,0-21 15,0 21-15,0 0 0,21-22 0,-21 22 16,0-21-16,0 21 0,0-1 0,0 1 15,-21 21-15,0 0 0,0 0 16,0 0-16,-22 0 0,22 0 16,-21 21-16,-1 1 0,22 20 0,-21-21 15,0 21-15,20 1 0,1-1 0,0 0 16,0 1-16,0-22 0,21 21 0,0 1 16,0-22-16,0 0 0,0 21 0,0-21 15,21 1-15,0-22 16,0 0-16,0 0 0,22 0 15,-22 0-15,0 0 0,0-22 0,0 1 16,22 0-16,-22-21 0,0 21 0,0-22 16,0 1-16,1 21 0,-1-22 15,0 1-15,0 0 0,0 21 16,-21-22-16,0 22 0,0 42 31,0 0-31,0 1 0,0 20 16,0-21-16,0 0 0,0 22 0,0-22 15,0 21-15,0-21 0,0 0 0,0 1 16,0-1-16,0 0 0,0 0 0,21-21 16,1 21-16,-1-21 15,0 0-15,0 0 0,0 0 16,0-21-16,1 0 0,-1 0 16,0 0-16,0-1 0,-21 1 0,21-21 15,0 21-15,1-22 0,-1 1 16,-21 21-16,21 0 0,-21 0 15,21-1-15,-21 1 0,0 42 16,0 1 0,0-1-16,0 0 0,-21 0 0,21 0 15,0 22-15,0-22 0,0 0 0,-21 21 16,21-21-16,0 1 0,0-1 16,0 0-16,21 0 0,0 0 15,0-21-15,0 0 0,1 0 0,20 0 16,-21 0-16,21 0 0,1 0 0,-22-21 15,21 21-15,-21-21 0,22 0 16,-22-22-16,0 22 0,0-21 16,22 0-16,-22-1 0,0 1 0,0-22 15,0 22-15,0-21 0,22-1 0,-22 22 16,-21-22-16,21 22 0,0 0 16,-21-1-16,21 1 0,-21 21 0,0 0 15,0-1-15,-21 44 16,0-1-16,0 0 0,0 21 0,0-21 15,-1 22-15,-20-1 0,21 0 16,0 22-16,21-22 0,-21 1 0,21 20 16,0-21-16,0 1 0,0-1 15,0 0-15,0 1 0,21-1 0,0-21 16,0 22-16,0-22 0,0-21 16,-21 21-16,22-21 0,-1 0 0,0 0 15,0 0-15,0 0 0,0 0 0,1 0 16,-22-21-16,21 0 0,0-1 0,0 1 15,-21 0-15,0-21 0,0 21 16,0-22-16</inkml:trace>
  <inkml:trace contextRef="#ctx0" brushRef="#br0" timeOffset="85469.27">22902 10245 0,'43'0'31,"-22"0"-31,0 0 15,21 0-15,1 0 0,-22 0 0,21 0 16,0 0-16,-20 0 0,20 0 0,0 0 16,-21 0-16,1 0 0,-1 0 0,0 0 15,0 0-15,0 0 16,-42 0 0,0 0-1,0 0-15,0 0 0,-1 0 16</inkml:trace>
  <inkml:trace contextRef="#ctx0" brushRef="#br0" timeOffset="87193">24680 10181 0,'0'0'0,"0"-21"16,0 0-16,-21 21 31,0 0-31,0 0 0,0 21 0,-1 0 16,1 0-16,0 1 0,0 20 0,0 0 15,0-21-15,-1 22 0,1-22 16,0 21-16,0 1 0,0-22 0,0 0 16,21 0-16,-22 0 0,22 0 0,-21 1 15,42-22 17,1-22-32,-1 1 0,0 0 15,21 0-15,-21 0 0,1-22 0,-1 22 16,21 0-16,-21-21 0,0 21 15,1 21-15,-1-22 0,0 22 0,0 0 16,-21 22 0,0-1-16,0 0 0,0 0 0,0 21 15,21-20-15,-21-1 0,0 21 0,0-21 16,0 0-16,21 1 0,1-1 0,-1 0 16,-21 0-16,21-21 0,0 21 15,21-21-15,-20 0 0,-1 0 0,21 0 16,-21 0-16,0 0 0,22 0 0,-22 0 15,21-21-15,-21 0 0,1 0 0,-1 0 16,0-1-16,0-20 0,0 21 16,0-21-16,1-1 0,-1 1 15,0 21-15,-21-22 0,0 1 0,21 21 16,-21 0-16,21 0 0,-21-1 0,0 44 31,0-1-31,-21 0 0,0 0 16,21 0-16,-21 0 0,21 22 0,0-22 15,-21 0-15,21 21 0,0-20 0,0-1 16,0 0-16,0 0 0,0 0 16,0 0-16,0 1 0,21-22 15,0 21-15,0-21 0,0 0 16,0 0-16,22 0 0,-22-21 0,0 21 16,0-22-16,22 1 0,-22 0 15,0 0-15,0 0 0,0-22 16,0 22-16,1-21 0,-1 0 0,0 20 15,0-20-15,0 21 0,-21 0 0,0 0 16,0 42 15,-21 0-31,0 0 0,0 0 16,21 22-16,0-22 0,-21 21 0,21-21 16,-22 0-16,22 22 0,0-22 0,0 0 15,0 0-15,0 0 0,0 1 16,0-1-16,22 0 0,-1-21 0,0 0 15,0 0-15,21 0 0,-20 0 16,20 0-16,-21 0 0,21 0 0,-20 0 16,20-21-16,-21 0 0,21-22 0,1 22 15,-22-21-15,21 21 0,-21-22 16,22 1-16,-22-22 0,0 22 0,21 0 16,-20-22-16,-1 22 0,0 0 0,-21-22 15,21 22-15,-21 21 0,21-22 16,-21 22-16,0 0 0,-21 42 15,0 0 1,0 0-16,0 1 0,-1 20 0,1-21 16,0 21-16,0 1 15,0-1-15,0 0 0,21 22 0,-22-22 16,22 1-16,0-1 0,0 0 0,0 1 16,0-22-16,0 21 0,0-21 0,22 0 15,-1 1-15,0-22 0,21 21 16,-21-21-16,1 0 0,20 0 0,-21 0 15,0 0-15,0-21 0,22 21 0,-22-22 16,0-20-16,0 21 0,0-21 16,22-1-16,-22 1 0,0 0 0,0-1 15,0-20-15,22 20 0,-22 1 0,0 0 16,0-1-16,-21 1 0,21 21 0,-21 0 16,22 0-16,-22-1 15,0 44 1,0-1-16,-22 0 0,1 0 15,0 21-15,0-20 0,21 20 0,-21 0 16,0 1-16,21-22 0,0 21 16,-22 0-16,1 1 0,21-1 0,-21 0 15,21-20-15,0-1 0,-21 21 0,21-21 16,-21 0-16,21 1 0,0-44 47,0 1-47,0 0 0,21 0 15,-21 0-15,21-22 0,0 22 0,0-21 16,22 0-16,-22-1 0,0 22 16,21-21-16,-20 21 0,20-1 0,0 1 15,-21 21-15,1 0 0,-1 0 0,0 0 16,0 0-16,0 21 0,-21 1 0,0-1 16,0 21-16,0-21 0,0 22 15,0-22-15,0 21 0,0-21 0,-21 22 16,0-22-16,21 0 0,0 21 0,0-21 15,-21 1-15,21-1 0,-21-21 0,21 21 16,0 0-16,-22-21 16,22-21 15,0 0-31,0 0 0,0-1 16,0 1-16</inkml:trace>
  <inkml:trace contextRef="#ctx0" brushRef="#br0" timeOffset="87408.61">26289 10097 0,'0'0'0,"21"0"31,0 0-31,0 0 16,1 0-16,20-22 0,-21 22 0,21-21 15,-20 21-15,20 0 0,-21 0 0,0-21 16,22 21-16,-22-21 16,-21 0-16,-21 21 15</inkml:trace>
  <inkml:trace contextRef="#ctx0" brushRef="#br0" timeOffset="87604.55">25696 9821 0,'0'0'0,"-21"0"0,0 0 16,0 0 15,0 0-15,-1 0-1,1 0-15,0 0 16,0 0-16,0 0 0,0 0 0</inkml:trace>
  <inkml:trace contextRef="#ctx0" brushRef="#br0" timeOffset="88380.46">14160 12256 0,'0'0'0,"-21"0"0,0-22 0,0 1 0,21 0 16,-21 21-1,21-21-15,0 0 0,0 0 16,21-1-16,-21 1 0,42 21 16,-21-42-16,22 21 0,-1 0 0,0-1 15,1 1-15,-22 0 0,21-21 16,1 21-16,-22-1 0,0 1 0,-21 0 16,0 0-16,-21 21 15,-22 0-15,1 0 0,0 0 0,-22 0 16,1 0-16,20 21 0,-20 0 15,-1 0-15,22 22 0,0-22 16,-1 0-16,1 21 0,21-20 0,0 20 0,0-21 16,21 21-16,0-20 15,0 20-15,21-21 0,-21 21 0,42 1 16,-21-22-16,22 21 0,-1-21 0,-21 22 16,21-22-16,1 21 0,-22-21 0,21 1 15,-42-1-15,21 0 0,-21 0 16,0 0-16,0 0 0,-21 1 0,-21-1 15,21-21-15,-22 21 0,-20-21 0,21 0 16,-1 0-16,-20 0 0,20 0 0,-20 0 16,21-21-16,-1 0 0,22-1 15,-21 1-15,-1 0 0,22 0 0,0-21 16,0 20-16,0-20 0,21 21 0,0-21 16,0-1-16,0 22 0,0-21 15,0 21-15,0-22 0,0 22 16,21 0-16,0 0 0,21 21 0,-20-21 15,20 21-15,0 0 0,1-22 0,-1 22 16,0 0-16,22-21 0</inkml:trace>
  <inkml:trace contextRef="#ctx0" brushRef="#br0" timeOffset="88680.28">14541 11853 0,'0'22'16,"0"-1"-1,0 0-15,-21 21 0,0 1 0,21-1 16,0 21-16,0 1 0,0-1 0,0 1 16,0-1-16,0 1 0,0-1 15,-21 1-15,21 21 0,-21-22 0,0 22 16,21-1-16,-22-20 0,22 21 0,-21-22 16,0 1-16,0 20 0,0-20 0,0-1 15,-1 1-15,1-1 0,0 1 0,0-22 16,0 22-16,21-22 0,0-21 15,-21 21-15,21-20 0,0-44 32,21-20-32,-21 21 0,21-21 15,0-1-15,-21-20 0,21-1 0,0 22 16,-21-43-16,22 22 0</inkml:trace>
  <inkml:trace contextRef="#ctx0" brushRef="#br0" timeOffset="88951.69">14351 12637 0,'0'0'0,"0"-64"0,0 22 0,0 21 15,0-22-15,0 1 0,0 21 16,0 0-16,0-22 0,21 22 0,0 0 16,0 21-16,1-21 0,-1 0 0,21 21 15,0 0-15,-20 0 0,20 0 16,21 21-16,-20 0 0,-22 0 0,21 21 16,1-20-16,-22-1 0,0 21 0,-21-21 15,0 22-15,0-22 0,0 0 16,-21 21-16,0-21 0,-1 1 0,1-1 15,0 0-15,-21-21 0,21 21 16,-22-21-16,22 0 0,-21 0 0,21 0 16,-1 0-16,1 0 0,0 0 0,21-21 15,0 0-15,0 0 16,0-1-16,21 1 16,0 0-16,1 0 0,-1 0 0</inkml:trace>
  <inkml:trace contextRef="#ctx0" brushRef="#br0" timeOffset="89296.04">14795 12446 0,'22'0'0,"-1"0"0,0 0 15,0 0-15,0 0 0,0 0 16,1 0-16,20-21 0,-21 21 0,0-21 16,22 21-16,-1-21 0,-21-1 15,21 1-15,1 0 0,-22 0 0,21 0 16,-21 0-16,1-1 0,-22-20 0,0 21 15,0 0-15,0 0 0,0-1 0,-22 1 16,1 21-16,0 0 0,-21 0 16,21 0-16,-22 0 0,22 0 15,-21 21-15,21 22 0,-1-22 0,1 21 16,0-21-16,0 22 0,0-22 0,21 21 16,0-21-16,0 22 0,0-22 0,0 0 15,0 0-15,0 0 0,0 1 16,21-1-16,0 0 0,0-21 15,0 0-15,1 0 0,-1 0 0,0 0 16,21 0-16,-21 0 0,22-21 0,-1 21 16,-21-21-16,22-1 0,-1 1 15,-21 0-15,0 0 0,22 0 0,-22 0 16</inkml:trace>
  <inkml:trace contextRef="#ctx0" brushRef="#br0" timeOffset="89720.41">15684 12129 0,'0'0'0,"22"0"0,-22-22 0,0 1 15,0 42 1,-22-21-16,1 22 16,0-1-16,0 0 0,0 21 15,0-21-15,21 1 0,-22 20 0,22-21 16,-21 0-16,21 0 0,0 22 0,0-22 16,0 0-16,0 0 0,0 0 0,0 1 15,21-22-15,1 0 0,-1 0 16,0 0-16,0 0 0,0 0 15,0 0-15,22 0 0,-22 0 16,0-22-16,0 1 0,0 0 0,22 21 16,-22-42-16,0 21 0,0-1 0,0 1 15,1-21-15,-22 21 0,0 0 0,21-22 16,-21 22-16,21 0 16,-21 42-1,0 0-15,0 0 0,0 1 16,0-1-16,0 0 0,-21 0 0,21 21 15,0-20-15,0-1 0,0 0 16,0 0-16,0 0 0,0 0 16,0 1-16,0-44 47,0 1-32,0 0-15,0 0 0,0 0 0,0-22 16,21 22-16</inkml:trace>
  <inkml:trace contextRef="#ctx0" brushRef="#br0" timeOffset="89864.85">16002 11980 0,'0'0'0,"0"-21"0,-21 21 15,0 0-15,-1 0 16,22 21 0,-21 1-16,21-1 15,0 0 1,21-21-1,1 21-15,-1 0 0</inkml:trace>
  <inkml:trace contextRef="#ctx0" brushRef="#br0" timeOffset="90649.41">16658 12319 0,'21'0'15,"-21"-21"-15,0 0 0,0 0 16,0-1-16,0 1 0,0 0 0,0 0 16,0 0-16,0 0 0,0-1 0,0-20 15,0 21-15,0 0 16,-21 21-16,0 0 0,0 0 0,-22 0 16,22 21-16,0 0 0,-21 0 15,21 0-15,-1 22 0,-20-22 0,21 21 16,-21-21-16,20 22 0,1-1 0,0-21 15,0 22-15,21-22 0,0 0 16,0 0-16,0 0 0,0 0 16,0 1-16,21-1 15,0-21-15,0 0 0,22 0 0,-22 0 16,21-21-16,-21 21 0,22-22 16,-22 1-16,21 0 0,-21 0 0,1 0 15,-1-22-15,21 22 0,-42-21 0,21 0 16,0-1-16,-21 22 0,0-21 0,0-1 15,0 1-15,0 21 0,0 0 0,0 0 16,0-1-16,0 1 0,0 42 31,-21 1-31,21-1 0,-21 0 16,0 21-16,21-21 0,0 22 16,0-1-16,0-21 0,0 22 15,0-1-15,0-21 0,0 21 0,0-20 16,0-1-16,0 0 0,21 0 0,-21 0 15,21 0-15,0-21 0,1 0 0,-1 0 16,0 0-16,0 0 0,21 0 0,-20 0 16,-1 0-16,21-21 0,-21 21 15,0-21-15,22 0 0,-22 0 0,0-22 16,21 22-16,-20-21 0,-1 0 0,0-1 16,0 1-16,-21-22 0,21 22 0,-21-21 15,21 20-15,-21-20 0,0 20 16,0-20-16,0 21 0,0-1 0,0 22 15,0 0-15,0 0 0,0 0 16,-21 42-16,0 0 16,0 0-16,0 21 0,21 1 0,-21-1 15,21 22-15,-22-22 0,22 21 16,0 1-16,0-1 0,0-20 0,0 20 16,0-20-16,0-1 0,0-21 0,22 21 15,-1-20-15,0-1 0,0 0 0,0 0 16,0 0-16,1-21 0,20 0 0,-21 0 15,21 0-15,-20 0 0,20 0 16,-21-21-16,21 0 0,-20 0 16,-1 0-16,0-1 0,0 1 0</inkml:trace>
  <inkml:trace contextRef="#ctx0" brushRef="#br0" timeOffset="91176.12">18457 11980 0,'0'0'0,"21"-21"0,1 0 0,-1 0 16,-21 0-16,0 0 0,0-1 16,-21 1-16,-1 21 0,1 0 0,0 0 15,0 0-15,-21 0 0,20 0 0,1 0 16,-21 21-16,21 1 0,-22 20 16,22 0-16,0 1 0,0-1 0,0 0 15,21 1-15,0 20 0,0-21 0,0 1 16,0-1-16,0-21 0,0 22 0,0-22 15,0 21-15,21-21 0,0-21 16,21 21-16,-20-21 0,20 0 0,0 0 16,22 0-16,-22 0 0,0 0 15,22-21-15,-1 0 0,-20 0 0,-1 0 16,22-22-16,-22 22 0</inkml:trace>
  <inkml:trace contextRef="#ctx0" brushRef="#br0" timeOffset="92618.2">19071 11748 0,'0'0'0,"0"-64"0,0 22 15,0-1-15,0 1 0,0 21 0,0 0 16,-21 21 0,0 21-16,21 21 0,-21-21 15,-1 22-15,22-1 0,-21 0 0,0 22 16,0-1-16,0-20 0,21 20 0,-21-20 16,-1 20-16,22-21 0,-21 1 15,21-1-15,-21 0 0,21 1 16,-21-22-16,21 0 0,0 0 0,0 0 15,0-42 1,0 0 0,21 21-16,0-42 0,0 21 15,1-1-15,-22-20 0,21 21 0,0-21 16,0 20-16,-21-20 0,21 21 0,0 0 16,1 42-1,-22 0-15,0 0 0,21 0 16,-21 1-16,0-1 0,0 21 15,0-21-15,0 0 0,21 1 16,-21-1-16,21 0 0,-21 0 0,21 0 16,0 0-16,1 1 0,-1-22 15,21 0-15,-21 0 0,22 0 0,-22 0 16,21 0-16,0 0 0,1 0 16,20 0-16,-20-22 0,-1 1 0,0 0 15,1 0-15,-22 0 0,21 0 0,-21-1 16,0-20-16,1 21 0,-22-21 0,0 20 15,0-20-15,0 21 0,0-21 16,0 20-16,0 1 0,0 0 0,-22 0 16,1 21-16,0 0 0,0 0 15,-21 0-15,20 0 0,1 0 0,-21 0 16,21 0-16,-22 21 0,22 21 0,0-20 16,0-1-16,0 21 0,0-21 15,21 22-15,0-22 0,0 21 0,0-21 16,0 0-16,0 22 0,0-22 0,0 0 15,21-21-15,0 21 0,0 0 0,0-21 16,0 0-16,1 0 0,-1 0 16,0 0-16,0 0 0,0 0 0,22-21 15,-22 21-15,0-21 0,0 0 0,0 0 16,0 0-16,1-1 0,-22-20 0,21 21 16,-21-21-16,21 20 0,-21-20 15,0 21-15,0 0 0,0 0 16,0-1-16,0 1 0,0 42 15,0 1 1,0-1-16,0 0 0,0 21 0,0-21 16,-21 1-16,21 20 0,0-21 15,0 0-15,0 0 0,0 1 0,0-1 16,0 0-16,0 0 0,21-21 0,0 0 16,-21 21-16,21-21 0,0 0 0,22 0 15,-22 0-15,0 0 0,21 0 16,-20-21-16,20 21 0,-21-21 15,0 0-15,22 0 0,-22-1 0,21-20 16,-21 21-16,0-21 0,1 20 0,-1-20 16,0 0-16,0 21 0,-21-1 0,0 1 15,0 0-15,21 0 0,-21 42 32,0 0-32,-21 0 0,21 1 0,0 20 15,-21-21-15,21 0 0,-21 22 0,21-22 16,0 0-16,0 21 0,0-21 0,0 1 15,0-1-15,0 0 16,21 0-16,0-21 0,0 0 0,22 0 16,-22 0-16,0 0 0,21 0 15,-21 0-15,22 0 0,-1 0 0,0 0 16,-20 0-16,20-21 0,-21 0 16,21 21-16,-20-21 0,-1-1 0,0 1 15,0 21-15,21-42 0,-42 21 0,22 0 16,-1-1-16,0-20 0,-21 21 0,0 0 15,21-22-15,-21 1 0,21 21 0,-21 0 16,0-22-16,0 22 0,0 0 16,0 0-16,-21 21 0,0 0 15,0 0-15,0 0 0,-1 21 0,1 0 16,0 0-16,-21 1 0,21 20 16,-1-21-16,1 21 0,0 1 15,0-22-15,0 21 0,0 1 0,21-22 16,0 21-16,0-21 0,0 0 0,0 1 15,0-1-15,0 0 0,21 0 0,0-21 16,0 0-16,0 0 16,0 0-16,22 0 0,-22 0 0,0 0 15,0-21-15,0 0 0,-21 0 0,22-1 16,-1 1-16,0-21 0,0 21 0,-21-22 16,0 1-16,21 21 0,-21-21 0,21 20 15,-21 1-15,0 0 0,0 0 16,0 42-1,0 0-15,0 0 16,-21 1-16,21-1 0,-21 0 0,21 21 16,0-21-16,0 1 0,0-1 15,0 0-15,0 0 0,0 0 0,0 0 16,0 1-16,0-1 0,21-21 0,0 0 16,1 21-16,-1-21 0,0 0 0,0 0 15,0 0-15,0 0 0,1 0 16,20 0-16,-21 0 0,0-21 0,0 0 15,1-1-15,20 22 0</inkml:trace>
  <inkml:trace contextRef="#ctx0" brushRef="#br0" timeOffset="93776.06">21526 11938 0,'0'0'0,"0"-42"0,22 21 16,-22-1-16,0 1 16,-22 21-1,1 0-15,0 21 0,0 1 0,21-1 16,-21 0-16,0 0 0,-1 21 15,22-20-15,0 20 0,0-21 0,-21 21 16,21-20-16,0-1 0,0 21 0,0-21 16,0 0-16,0 1 0,0-1 0,21 0 15,-21 0-15,22-21 0,-1 21 0,0-21 16,0 0-16,0 0 0,22 0 16,-22 0-16,0 0 0,21 0 15,-21 0-15,1-21 0,-1 0 0,21 0 16,-21 0-16,0-1 0,1-20 0,-1 21 15,0-21-15,0-1 0,0-20 16,0 20-16,1-20 0,-1 21 0,0-22 16,0 22-16,-21-22 0,0 22 0,21 0 15,-21-1-15,21 22 0,-21 0 0,0 0 16,0 0-16,0 42 16,-21 0-1,0 21-15,0-21 0,21 22 0,-21-22 16,0 21-16,-1 1 0,22-1 0,0 21 15,0-20-15,-21-1 16,21 0-16,0 1 0,0-1 0,0 0 16,0 1-16,0-22 0,0 21 0,0-21 15,21 1-15,1-1 0,-1-21 0,0 21 16,0-21-16,0 0 0,22 0 16,-22 0-16,0 0 0,0 0 0,0 0 15,0-21-15,1 0 0,-1-1 0,0 22 16,0-42-16,0 21 0,-21 0 0,21 0 15,1-22-15,-22 22 0,21 0 0,-21-21 16,0 20-16,0 1 16,-21 42-1,-1 1 1,1-1-16,21 0 0,-21 21 16,21-21-16,0 1 0,0-1 15,0 0-15,0 0 0,0 0 0,0 0 16,0 1-16,0-1 0,0 0 0,21 0 15,0-21-15,1 0 16,-1 0-16,0 0 0,0 0 16,0 0-16,0 0 0,1-21 15,-1 21-15,0-21 0,0 0 0,0-1 16,0 1-16,1 0 0,20-21 0,-21 21 16,0-1-16,0-20 0,22 21 15,-22 0-15,0 21 0,0-21 16,0 21-1,-21 21-15,0 0 16,0 0-16,0 0 0,0 0 0,0 1 16,-21-1-16,21 0 0,0 0 15,0 0-15,0 0 0,0 1 0,0-1 16,21 0-16,1-21 0,-1 0 16,0 0-16,0 0 0,0 0 15,0 0-15,1 0 0,20 0 16,-21 0-16,21 0 0,-20-21 0,20 21 0,-21-21 15,0-22-15,22 22 0,-22 0 0,0-21 16,21 20-16,-21-20 0,1 0 16,-22-1-16,21 22 0,-21 0 15,21 0-15,-21 0 0,0 0 0,-21 21 16,0 0 0,-1 0-16,22 21 0,-21 0 0,21 0 15,-21 0-15,21 0 0,0 1 16,0-1-16,0 0 0,0 0 0,0 0 15,0 0-15,0 1 0,0-1 0,21 0 16,-21 0-16,0 0 0,21-21 16,-21 21-16,22 1 0,-1-1 15,-21 0 1,0 0 0,-21-21-1,-1 0 1,1 0-16,0 0 15,0-21-15,0 0 16,0 0-16,-1-1 0,1 1 16,21 0-16,-21 0 0</inkml:trace>
  <inkml:trace contextRef="#ctx0" brushRef="#br0" timeOffset="94096.88">21950 11663 0,'0'0'0,"-21"0"0,-1 0 0,1 0 0,42 0 15,1 0-15,-1 0 16,21 0-16,0-21 0,1 21 16,20 0-16,-20 0 0,20 0 0,1 0 15,20 0-15,-20 0 0,-1 0 0,1 0 16,-1 0-16,1 0 0,-22 0 0,0 0 15,1 0-15,-22 0 16,0 0-16,0 0 16,-42 0 31,0 21-32,0-21-15,0 0 0,-1 21 16</inkml:trace>
  <inkml:trace contextRef="#ctx0" brushRef="#br0" timeOffset="95616.38">952 14097 0,'0'-21'15,"22"21"1,-1-21-1,0 21-15,0 0 0,21 0 16,-20-21-16,20 21 0,0 0 16,-21 0-16,22 0 0,-22 0 0,21 0 15,-21 0-15,1 0 0,-22 21 47,-22-21-31,1 0-16,0 0 0,0 0 15,0 0-15,0 0 16,-1 0-16,1 0 0,0 0 16,0 0-16,-21 0 0,20 0 0,1 0 15,0 0-15,0 0 0,0 0 16,0 0-16,-1 0 0,1 21 16,0-21-1,21 21-15,0 0 0,-21 0 0,0 1 16,21-1-16,-21 0 0,21 0 15,0 0-15,-22 0 0,22 22 16,0-22-16,-21 0 0,21 0 0,0 0 16,0 1-16,0-44 62,0 1-62,21 0 16,1 0-16,-22 0 15,21 21-15,0 0 0,0-21 16,0 21-16,0 0 0,1 0 0,-1 0 16,0 0-16,0 0 0,21 0 15,-20 21-15,-1 0 0,0 0 0,0 0 16,0 0-16,-21 22 0,0-22 16,0 0-16,0 21 0,0-20 0,0-1 15,-21 21-15,0-21 0,0 0 16,-22 1-16,22-1 0,-21 0 15,21-21-15,-22 21 0,22-21 16,-21 0-16,21 0 0,0 0 0,-1 0 16,1 0-16,0 0 0,0-21 0,21 0 15,-21 21-15,21-21 16,-21 21-16,21-22 31,21 22-15,0 0-1,0 0-15</inkml:trace>
  <inkml:trace contextRef="#ctx0" brushRef="#br0" timeOffset="96104.1">1736 14520 0,'21'0'78,"-21"-21"-78,0 0 15,0 42 48,0 0-47,21-21 93,0 0-93,0 0-1,0 0-15,1 0 16,-1 0-16</inkml:trace>
  <inkml:trace contextRef="#ctx0" brushRef="#br0" timeOffset="107936.06">4254 13801 0,'22'0'0,"-1"0"15,0 0-15,0 0 16,-21-21-16,21-1 0,0 22 0,1-21 15,-1 21-15,-21-21 0,21 0 0,0 0 16,0 21-16,0-21 0,1-1 16,-1 1-16,0 0 0,0 0 0,-21 0 15,0 0-15,0-1 0,0 1 16,0 0-16,-21 21 0,0-21 0,0 21 16,-1 0-16,1 0 0,0 0 15,-21 0-15,-1 0 0,22 0 16,-21 0-16,0 0 0,20 21 0,-20 0 15,21 0-15,-21 1 0,20-1 16,1 0-16,0 0 0,0 0 0,0 0 16,21 1-16,0-1 0,0 0 15,0 0-15,0 0 0,0 0 0,0 1 16,0-1-16,21 0 0,0 0 0,0 0 16,0 0-16,1 1 0,20-1 15,-21 21-15,0-21 0,22 0 0,-22 1 16,0 20-16,0-21 0,0 0 15,0 0-15,1 1 0,-22 20 16,0-21-16,0 0 0,0 22 0,-22-22 16,1 21-16,-21-21 0,0 22 15,-1-22-15,1 21 0,0-21 0,-22 0 16,1 1-16,-1-1 0,1 0 0,20-21 16,-20 0-16,-1 0 0,22 0 15,-22-21-15,22 0 0,0-1 0,-1-20 16,22 21-16,-21-21 0,21-22 15,0 22-15,-1-1 0,1 1 0,21-21 16,0 20-16,0 1 0,0 0 16,0 20-16,0 1 0,0 0 0,0 0 15,0 0-15,21 21 16,1 21-16,-22 0 16,21 0-16,0 0 0,-21 1 0,21-1 15,0 21-15,0 0 0,1-20 16,-22 20-16,21 21 0,21-20 0,-21-1 15,0 0-15,1 1 0,20-1 16,-21-21-16,21 22 0,-20-22 0,20 0 16,0 0-16,-21 0 0,22-21 0,-1 0 15,0 0-15,1 0 0,-1 0 16,0-21-16,1 0 0,-1 0 0,0 0 16,22-22-16,-22 22 0,1-21 15,20-1-15,-21 1 0,-20 0 16,20-1-16,-21 1 0,21 21 0,-20-21 15,-22-1-15,0 22 0,21 0 16,-21 0-16,-21 21 16,21 21-1,-22 0-15,1 0 0,21 0 16,-21 22-16,0-1 0,0 0 0,21 1 16,-21-22-16,21 21 0,-22 1 15,22-1-15,0-21 0,0 21 0,0-20 16,0-1-16,0 0 15,22-42 1,-1 0 0,0-1-16,-21 1 0,21 0 0,0-21 15,0-1-15,-21 1 0,22 0 16,-1 21-16,0-22 0,-21 1 0,21 21 16,0 0-16,0-1 0,-21 1 15,22 21-15,-1 0 16,0 0-16,-21 21 0,0 1 0,0-1 15,21 0-15,-21 0 0,21 21 16,-21-20-16,0 20 0,0-21 0,21 21 16,-21-20-16,22 20 0,-22-21 15,0 0-15,0 0 0,21 1 16,-21-1-16,21-21 0,0 0 16,0 0-16,0-21 15,1-1-15,-22 1 0,21 0 16,0 0-16,0-21 0,0 20 0,0-20 15,1 21-15,-1 0 0,0-22 16,0 22-16,-21 0 0,21 21 0,0-21 16,1 21-16,-1 0 15,0 0 1,-21 21-16,0 0 0,21-21 0,0 21 16,-21 22-16,21-22 0,1 0 15,-22 0-15,21 22 0,0-22 16,-21 0-16,21 0 0,0 0 0,0 0 15,1 1-15,-1-1 0,0 0 0,0-21 16,0 0-16,0 21 0,22-21 16,-22 0-16,21 0 0,1 0 0,-1-21 15,-21 0-15,21 0 0,1-1 0,-1 1 16,-21-21-16,22 21 0,-22-22 16,0 1-16,21 0 0,-42-1 0,21 1 15,-21 21-15,0-21 0,0 20 0,0-20 16,0 21-16,0 0 15,-21 21-15,0 0 0,0 0 16,0 0-16,-22 0 0,22 0 0,-21 21 16,0 0-16,20 0 0,-20 22 15,21-22-15,0 0 0,-22 21 0,22 1 16,0-22-16,21 21 0,0-21 0,-21 22 16,21-22-16,0 0 0,0 0 15,0 0-15,0 0 0,21-21 0,0 0 16,0 0-16,1 0 0,-1 0 0,21-21 15,-21 0-15,0 0 0,22 0 16,-22 0-16,21-22 0,-21 1 16,1 21-16,-1-22 0,0 22 0,-21 0 15,0-21-15,21 21 0,-21-1 16,21 22-16,-21-21 0,0 42 16,0 1-1,0-1-15,0 0 0,0 0 0,0 0 16,0 0-16,0 22 0,0-22 15,0 21-15,0-21 0,0 1 0,0 20 16,21-21-16,1 0 0,-22 0 0,21 1 16,0-1-16,0-21 15,0 0-15,0 0 0,1 0 0,20 0 16,-21 0-16,0-21 0,0-1 0,22 1 16,-22-21-16,0 21 15,0-22-15,0 1 0,1 0 0,-1-22 16,-21 22-16,21-22 0,0 22 0,-21-21 15,21-1-15,0 1 0,-21-1 16,0 22-16,22-1 0,-22 1 0,21 21 16,-21 0-16,0 0 0,0 42 31,-21 0-31,-1 0 0,1 21 0,0 1 16,21-1-16,-21 0 0,21 1 0,-21-1 15,21 0-15,0 1 0,0-1 16,0 0-16,0 22 0,0-22 15,0 1-15,0-22 0,0 21 0,21 0 0,-21-20 16,21-1-16,0 0 16,22 0-16,-22-21 0,0 0 0,21 0 15,-21 0-15,22 0 0,-1-21 0,-21 0 16,22 0-16,-1-1 0,-21 1 16,21-21-16,1 0 0,-22-1 0,21 1 15,-21 0-15,1-1 0,-1 1 0,0 0 16,0-22-16,0 22 0,-21-1 0,0 1 15,21 0-15,-21-1 0,0 22 16,0 0-16,0 0 0,0 0 16,0 42-1,-21 0 1,21 0-16,-21 0 0,21 22 0,0-22 16,-21 21-16,21 1 0,-21-1 0,21 0 15,-21 1-15,21-1 0,0 0 16,0-21-16,0 22 0,0-1 0,0 0 15,0-20-15,0 20 0,0-21 0,0 0 16,21 0-16,0 1 0,-21-1 16,21 0-16,0-21 0,0 0 0,1 0 15,20 0-15,-21 0 0,0 0 0,22-21 16,-22 0-16,21-1 16,-21 1-16,22-21 0,-22 21 0,0 0 15,0-22-15,0 22 0,0 0 0,1-21 16,-1 20-16,0-20 0,-21 21 0,0 0 15,0 0-15,-21 21 32,0 0-32,21 21 15,-22 0-15,22 0 0,-21 0 16,21 0-16,-21 1 0,21-1 0,-21 21 16,21-21-16,0 22 0,0-22 0,0 0 15,0 0-15,0 0 0,0 0 0,0 1 16,0-1-16,21 0 15,0-21-15,0 0 0,1 0 0,-1 0 16,0 0-16,0 0 0,0 0 0,0-21 16,1 0-16,20-1 0,-21 1 15,0 0-15,0-21 0,1 21 0,-1-1 16,0-20-16,0 21 0,0-21 0,0 20 16,-21 1-16,0 0 0,0 0 15,22 0-15,-22 42 31,0 0-15,21-21 15,0 0-31,0 0 16,0 0-16,0 0 0,1 0 16,-1-21-16,0 21 0,0-21 0,0 21 15,0-21-15,1-1 0,-1 22 0,-21-21 16,21 21-1,-21 21 1,0 1 0,-21-1-16,0 0 0,-1 0 15,22 0-15,-21 22 0,0-22 16,0 0-16,21 21 0,0-21 0,0 22 0,-21-22 16,21 0-16,0 21 0,0-20 15,0-1-15,0 0 16,0 0-16,21-21 15,0 0 1,0 0-16,0-21 16,1 0-16,-1 0 0,-21-1 15,21 1-15,0 21 0,0-21 0,0 0 16,1 0-16,-1 0 0,0-1 16</inkml:trace>
  <inkml:trace contextRef="#ctx0" brushRef="#br0" timeOffset="109537.13">9610 13801 0,'0'0'0,"21"-21"0,0-1 0,-21 1 16,21 0-16,-21 0 0,21 0 0,-21 0 15,0-1-15,0 1 0,0 0 16,0 0-16,-21 21 16,0-21-16,0 21 0,0 0 15,-1 0-15,1 0 0,0 21 16,-21 0-16,21 0 0,-1 0 0,-20 1 16,21 20-16,0-21 0,-22 21 0,22 1 15,0-1-15,0 0 0,0 1 16,0-22-16,-1 21 0,22 1 0,0-22 15,0 21-15,0-21 0,0 22 0,0-22 16,0 0-16,0 0 0,0 21 16,22-20-16,-1-1 0,0 0 0,0 0 15,21-21-15,-20 21 0,20-21 0,-21 0 16,21 21-16,1-21 0,-1 0 16,0 0-16,1 0 0,-22 0 15,21 0-15,1 0 0,-1-21 0,-21 21 16,21-21-16,-20 0 0,-1 21 0,0-21 15,21 0-15,-21-1 0,1 1 16,-22 0-16,21-21 0,0 21 0,0-22 16,-21 22-16,0 0 0,0 0 0,21 0 15,-21-1-15,0 1 0,0 0 16,-21 21 0,0 0-16,0 0 15,0 21-15,-1 0 0,1 1 16,0-22-16,0 21 0,0 0 15,0 0-15,21 0 0,-22 0 0,22 1 16,-21-1-16,21 0 0,0 0 0,0 0 16,0 0-16,0 1 0,0-1 15,0 0-15,21-21 16,1 0-16,-1 0 0,0 0 16,0 0-16,0 0 0,0 0 15,1-21-15,-1 0 0,0-1 0,0 1 16,21 0-16,-20 0 0,-1 0 0,0 0 15,0-1-15,0 1 0,0-21 16,1 21-16,-1 0 0,0 21 16,-21-22-16,21 22 0,-42 22 31,0-1-15,0 0-16,21 0 0,-22 0 0,1 0 15,0 1-15,21-1 0,-21 0 0,21 0 16,-21 0-16,21 0 0,0 1 15,0-1-15,0 0 0,0 0 16,21-21-16,0 0 0,0 0 16,0 0-16,22 0 0,-22 0 15,21 0-15,1 0 0,-1 0 0,0 0 16,1-21-16,-22 0 0,21 0 16,0-1-16,1 1 0,-1 0 0,-21-21 15,22 21-15,-22-1 0,0-20 16,21 21-16,-21 0 0,-21 0 0,0-1 15,0 1-15,-21 21 16,0 0 0,0 0-16,0 0 0,0 21 0,-1 1 15,1-1-15,0-21 0,21 21 0,-21 0 16,21 0-16,0 0 0,0 1 16,0-1-16,0 0 0,0 0 0,0 0 15,0 0-15,0 1 0,0-1 16,0 0-16,21-21 0,-21 21 15,21 0-15,-21-42 47,0 0-31,0 0-16,0 0 16,-21-1-16,0 22 15,21 22 16,0-1-31,0 0 0,0 0 16,0 0-16,0 0 16,0 1-16,21-22 15,0 0-15,0 21 0,1-21 0,-1 21 16,0-21-16,21 0 0,-21 0 0,22 0 16,-1 0-16,0 0 0,1 0 15,-1 0-15,0-21 0,1 0 0,20 21 16,-20-22-16,-1 1 0,0 0 0,22 0 15,-22 0-15,0-22 0,1 22 16,-22 0-16,21-21 0,-21 21 0,22-1 16,-43-20-16,21 21 0,-21 0 0,0 0 15,0-1-15,0 1 0,0 0 16,-21 21 0,0 0-16,-1 0 0,1 21 15,0 0-15,-21 1 0,21-1 0,-1 0 16,1 0-16,0 0 0,0 22 15,0-22-15,21 0 0,0 0 0,-21 0 16,21 0-16,0 1 0,0 20 0,0-21 16,0 0-16,21 0 15,0 1-15,0-1 0,0-21 0,0 0 16,1 21-16,20-21 0,-21 0 0,0 0 16,0 0-16,1 0 0,-1 0 15,0 0-15,0 0 0,0 0 0,0 0 16,1 0-16,-1 0 15,0 0-15,-21-21 16,0 0 0,21 21-16,0-22 0,0 22 15,1 0-15</inkml:trace>
  <inkml:trace contextRef="#ctx0" brushRef="#br0" timeOffset="109752.01">12319 14457 0,'21'21'31,"-21"0"16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2:08:56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13081 3683 0,'0'0'0,"21"0"16,0 0-16,0-21 16,1 0-16,-1 21 0,0 0 0,0-21 15,0 21-15,0-22 0,1 22 0,-22-21 16,21 21-16,0-21 0,0 0 16,-21 0-16,21 0 0,0-1 15,-21 1-15,0 0 0,0 0 16,0 0-1,0 0-15,0-1 0,-21 1 16,0 21 0,0-21-16,-21 21 0,20 0 15,1 0-15,-21 0 0,0 0 0,-1 21 16,1-21-16,0 21 0,-1 1 0,-20-1 16,20 0-16,1 21 0,0-21 15,-22 22-15,22-22 0,0 21 0,-1-21 16,22 22-16,-21-1 0,-1 0 0,22 1 15,0-1-15,-21 22 0,21-22 16,-1 21-16,22-20 0,-21 20 0,21-20 16,-21 20-16,21-21 0,0 22 15,0-22-15,0 1 0,0-1 16,0 0-16,0 1 0,0-22 0,21 0 16,0 21-16,1-21 0,-1 1 0,0-1 15,21-21-15,-21 21 0,1-21 0,20 0 16,-21 0-16,21 0 0,1 0 15,-1 0-15,0-21 0,22 21 0,-22-21 16,1-1-16,20 1 0,-21 0 0,1 0 16,-1 0-16,0 0 0,1-1 0,-22 1 15,0 0-15,0 0 0,-21 0 16,0 0-16,0-1 0,0 1 0,0 0 16,-21 0-16,0 0 0,-21 21 15,20-21-15,-20 21 0,0 0 16,-1 0-16,1 0 0,0 0 0,21 0 15,-22 0-15,1 0 0,21 0 0,0 21 16,-22-21-16,22 0 16,21 21-16,-21-21 0,42 0 31,0 0-31,0 0 0,1 0 16,-1 0-16,0 0 0,21-21 0,-21 0 15,1 21-15,-1 0 0,21 0 0,-21-22 16,0 22-16,1 0 0,-1 0 0,0 0 15,0 0 1,-21 22-16,0-1 0,21 0 16,-21 0-16,0 21 0,0-20 0,0-1 15,0 21-15,0 0 0,0 1 16,0-1-16,-21 0 0,0 1 0,21 20 16,-21-20-16,0 20 0,21 1 0,-22-1 15,1 1-15,21-22 0,-21 21 0,0 1 16,0-22-16,21 1 0,0 20 15,-21-42-15,21 22 0,-22-1 0,22-21 16,0 0-16,0 22 0,0-22 0,0 0 16,0 0-16,0-42 47,0 0-47,0 0 0,0-1 15,22 1-15,-22 0 0,21-21 0,-21 21 16,0-22-16,21 1 0,0 0 0</inkml:trace>
  <inkml:trace contextRef="#ctx0" brushRef="#br0" timeOffset="300.82">13462 4191 0,'0'0'0,"0"-21"0,21-43 16,-21 86 15,0-1-31,0 21 16,0-21-16,0 22 0,0-1 0,0 0 15,0 1-15,0-22 0,0 21 16,0 0-16,0 1 0,0-22 0,-21 0 16,21 21-16,0-20 0,-21-1 0,21 0 15,0 0-15,0 0 0,0-42 63,0 0-63,0 0 0,0 0 15</inkml:trace>
  <inkml:trace contextRef="#ctx0" brushRef="#br0" timeOffset="712.59">13568 3789 0,'0'0'0,"-21"0"0,-22 0 16,22 21-16,21 0 16,-21 0-1,21 1-15,0-1 16,0 0-16,21-21 15,0 0 1,0 0-16,1 0 16,-1 0-16,0-21 0,-21 0 15,21 21-15,-21-22 0,21 1 16,-21 0-16,0 0 16,0 0-1,-21 21-15,0 0 16,0 0-16,0 0 15,-1 0-15,1 0 16,21 21-16,0 0 16,21-21 15,1 0-31,-1 0 16,0 0-16</inkml:trace>
  <inkml:trace contextRef="#ctx0" brushRef="#br0" timeOffset="1049.34">14055 3323 0,'0'0'0,"0"-21"0,0 0 0,0 0 16,21 0-16,-21 42 31,-21 0-15,21 0-16,-22 21 0,22-20 15,-21 20-15,21 0 0,-21 1 0,0-1 16,21 0-16,-21 1 0,21-1 0,-21 0 16,21 22-16,0-22 0,-22 22 15,1-1-15,21 1 0,-21-1 0,21-21 16,0 22-16,0-22 0,0 1 16,0 20-16,0-42 0,0 22 15,0-1-15,0-21 0,0 0 0,0 0 16,0 1-16,0-1 0,0 0 15,21-21-15,0 0 0,1 0 16,-1 0-16,-21-21 16,21 0-16,-21-1 0,21 1 0</inkml:trace>
  <inkml:trace contextRef="#ctx0" brushRef="#br0" timeOffset="1253.26">13674 4149 0,'21'0'31,"0"0"-31,0 0 16,0 0-16,22-21 0,-1-1 0,-21 22 16,21-21-16,1 21 0,20-21 0,-20 0 15,-1 0-15,21 21 0,-20-21 16,-1-22-16,0 22 0,1 0 15</inkml:trace>
  <inkml:trace contextRef="#ctx0" brushRef="#br0" timeOffset="1880.9">14647 3154 0,'-63'0'16,"63"21"-16,-21 0 16,-1 0-16,22 22 0,-21-22 15,21 21-15,-21 1 0,0-1 16,21 0-16,0 1 0,-21-1 0,0 21 16,21-20-16,0 20 0,0-20 0,-22 20 15,1 1-15,21-1 0,-21 1 16,21-1-16,0-21 0,-21 22 0,21-1 15,-21-20-15,21-1 0,-21 0 0,21-20 16,0 20-16,0-21 0,0 0 16,0 0-16,0 1 0,-22-1 0,1-21 15,21-21 17,-21 21-17,21-22-15,0 1 0,0 0 0,0-21 16,0 21-16,0-1 0,0-20 0,0 21 15,21-21-15,0 20 0,1-20 16,-1 0-16,0 21 0,0-22 0,0 22 16,0-21-16,1 21 0,20-1 0,-21 1 15,0 21-15,0-21 0,22 21 16,-22 0-16,0 0 0,0 0 16,0 21-16,-21 0 0,22 1 0,-22-1 15,0 21-15,0 0 0,0-20 16,0 20-16,0 0 0,0 1 15,0-22-15,0 21 0,0-21 0,-22 22 16,22-22-16,-21 0 0,21 0 0,0 0 16,0 0-16,0 1 0,0-1 15,0 0 1,0-42 15,0 0-15,21-1-16,-21 1 0,22 0 0,-1 0 15</inkml:trace>
  <inkml:trace contextRef="#ctx0" brushRef="#br0" timeOffset="2308.17">14944 3958 0,'0'0'0,"0"-21"0,21 21 15,-21-21 1,0 42-1,0 0-15,0 22 16,0-22-16,0 0 0,0 21 16,-21 1-16,21-22 0,-22 21 0,22 0 15,0 1-15,0-22 0,-21 21 0,21-21 16,0 22-16,0-22 0,0 0 0,0 0 16,0 0-16,0 1 0,0-1 15,21-21 1,1 0-16,-1 0 0,0 0 15,0-21-15,0-1 0,22 1 0,-22 0 16,0 0-16,0 0 0,0-22 16,0 22-16,1-21 0,-1 0 0,0 20 15,-21-20-15,21 0 0,-21-1 0,21 22 16,-21-21-16,0 21 0,0 0 16,0-1-16,0 1 0,0 0 0,0 0 15,0 0-15,0 0 16,0-1 15,0 1-15,0 0-1,21 21-15</inkml:trace>
  <inkml:trace contextRef="#ctx0" brushRef="#br0" timeOffset="2944.8">15642 3260 0,'0'0'0,"0"-21"15,0 42 17,0 0-32,0 0 0,0 0 15,0 0-15,0 22 0,0-22 0,0 21 16,0 1-16,0-1 0,0 0 15,0 1-15,0-1 0,-21 0 0,0 22 16,21-22-16,-21 0 0,21 1 0,-22 20 16,22-20-16,-21-1 0,21 21 15,0-20-15,0-1 0,0-21 0,0 22 16,0-1-16,0-21 0,0 21 0,0-20 16,0-1-16,0 0 0,0 0 15,0 0-15,0 0 0,0 1 16,0-44 31,0 1-47,0 0 0,0 0 0,0 0 15,0 0-15,0-1 0,0 1 0,0-21 16,0 21-16,0 0 0,0-1 0,0-20 16,0 21-16,0 0 0,21 0 15,1-22-15,-1 22 0,0 0 16,0 0-16,0 0 0,0-1 0,1 22 0,20-21 15,-21 0-15,0 21 0,22 0 16,-22 0-16,0 0 0,21 0 16,-21 0-16,1 0 0,-1 21 0,0 0 15,-21 1-15,0-1 0,0 0 0,0 21 16,0-21-16,0 22 0,0-22 16,-21 21-16,0 1 0,-1-22 0,1 21 15,0-21-15,0 0 0,0 22 0,0-22 16,-1 0-16,1 0 0,0-21 0,21 21 15,0 1-15,-21-22 16,0 21-16,0-21 16,-1-21-1,1 21-15,0-22 16,0 1-16</inkml:trace>
  <inkml:trace contextRef="#ctx0" brushRef="#br0" timeOffset="6200.75">11197 3620 0,'0'0'0,"0"-22"16,-21 22-1,0 0-15,21-21 0,-21 21 16,21-21-16,-22 21 0,22-21 16,0 0-16,0 0 0,0-1 15,0 1-15,0 0 0,0-21 16,0 21-16,0-1 0,0-20 16,0 21-16,0-21 0,0-1 0,0 1 15,22 0-15,-1-1 0,0 1 0,0 0 16,0-1-16,22-20 0,-1-1 15,-21 1-15,21-1 0,22 1 0,-22-1 16,22 22-16,20-22 0,-20 22 0,21 0 16,-1-1-16,1 1 0,0 21 15,-22-21-15,22 42 0,-22-22 0,22 1 16,-22 21-16,-20 0 0,20 0 0,-20 0 16,-1 0-16,0 21 0,1 1 15,-22-1-15,0 0 0,0 0 16,-21 0-16,0 0 0,0 1 0,0-1 15,0 0-15,0 0 16,0-42 15,0 0-31,0 0 0,21 21 16,0-22-16,1 1 0,-1 0 0,0 0 16,0 0-16,0-22 0,0 22 15,22 0-15,-1 0 0,-21-21 0,22 20 16,20-20-16,-21 21 0,22 0 15,-1-22-15,1 22 0,21-21 16,-1 21-16,22-22 0,0 22 0,0 0 16,21 0-16,0 21 0,0-21 0,-21 21 15,21 0-15,-22 0 0,1 0 16,-21 0-16,21 0 0,-22 21 0,-20 0 16,-1-21-16,1 21 0,-1 0 15,-20 1-15,-22-1 0,21 0 0,-42 0 16,21 0-16,-21 0 0,0 1 15,-21-22 1,0 0 0,0 0-16,0 0 15,21-22 1,21 22-16,0-21 16,0 21-16,22-21 0,20 0 0,-21 21 15,22-21-15,-1 0 0,1-1 16,-1 22-16,22-21 0,0 21 0,21-21 15,-1 21-15,1 0 0,0 0 16,0 0-16,0 0 0,0 21 0,-1 0 16,-20 1-16,0-1 0,-1 0 0,-20 0 15,-1 0-15,1 22 0,-22-22 16,-21 0-16,1 21 0,-1 1 0,-21-22 16,0 21-16,0-21 0,-21 22 0,-1-22 15,1 21-15,21-21 0,-21 0 16,21 1-16,-21-1 0,21 0 15,0 0-15,0 0 32,21-21-32,0 0 0,22 0 15,-22 0-15,0 0 0,21 0 0,1 0 16,-1 21-16,21-21 0,-20 22 16,20-22-16,1 21 0,-22 0 0,22 0 15,-22 21-15,0-20 0,1-1 16,-1 21-16,0 0 0,-21-20 15,22 20-15,-22 0 0,0 1 0,0-1 16,0 0-16,-21 1 0,22-1 0,-22 0 16,0 1-16,0-1 0,0 0 15,0 1-15,0-1 0,0 0 0,0 1 16,0-22-16,0 21 0,-22-21 0,22 0 16,-21 1-16,21-1 0,-21 0 15,0-21-15,21 21 16,-21-21-16,21 21 15,0 0 17,21 1-32,0-22 0,0 21 0,22-21 15,-22 21-15,0 0 0,21-21 16,-21 21-16,1 0 0,20 1 16,-21-1-16,21 21 0,-20-21 0,20 0 15,-21 22-15,0-1 0,0 0 0,-21 1 16,0 20-16,0-20 0,0-1 0,0 21 15,-21-20-15,0-1 0,0 22 16,0-22-16,-22 0 0,1 1 0,0-1 16,-1 0-16,1 1 0,0-22 0,-1 21 15,1-21-15,0 0 0,-1 1 0,1-1 16,0 0-16,21-21 0,-22 0 0,22 21 16,0-21-16,-21 0 0,20 0 15,1 0-15,0 0 16,42 0 15,0 0-31,1 0 16,-1 21-16,0 0 15,0-21-15,0 22 0,-21-1 0,0 0 16,21 0-16,1 0 0,-22 0 16,0 1-16,0-1 0,0 0 0,0 21 15,0-21-15,-22 1 0,1-1 16,0 0-16,0 0 0,-21 0 15,20 22-15,-20-22 0,0 0 0,-1 0 16,-20 21-16,21-20 0,-22-1 0,1 0 16,20 21-16,-20-21 0,-1 1 0,1-1 15,-1 0-15,22 0 0,-22 0 0,22-21 16,-21 21-16,20 1 0,-20-22 0,20 0 16,-20 0-16,-1 0 0,22 0 15,-21 0-15,-1 0 0,22 0 0,-22 0 16,22-22-16,-22 1 0,22 21 0,-21-21 15,20 21-15,22 0 0,-21-21 0,21 21 16,-1 0-16,1 0 0,0 0 0,0 0 16,21 21 15,0 0-31,0 0 16,0 1-16,-21-1 0,21 0 15,-21 0-15,-1 0 16,22 0-16,-21 1 0,0-22 0,21 21 15,-21 0-15,0 0 0,0-21 0,-1 21 16,1 0-16,0-21 0,-21 22 0,21-22 16,-1 21-16,-20-21 0,0 0 0,21 0 15,-22 21-15,-20-21 0,20 0 16,1 0-16,-21 0 0,-1 0 0,1 0 16,-1 0-16,1-21 0,20 0 0,-20 21 15,-1-22-15,22 1 0,0 0 16,-1 21-16,22-21 0,-21 0 0,21 21 15,-1-21-15,1 21 0,0 0 16,21-22-16,21 22 47,-21 22-47,21-22 0,-21 21 0,22-21 16,-22 21-16,0 0 0,0 0 15,0 0-15,0 1 16,0-1-16,-22 0 15,1 0-15,0-21 0,-21 0 0,21 21 16,-22-21-16,22 0 0,-21 0 16,-22 0-16,22 0 0,-22 0 15,1 0-15,-1 0 0,-20 0 0,20 0 16,1 0-16,-22 0 0,22-21 0,-1 21 16,1-21-16,-1 0 0,22 0 0,-22-1 15,22 1-15,-22 0 0,22-21 0,0 21 16,-1-1-16,1 1 0,21-21 15,-21 21-15,-1 0 0,1-1 0,21 1 16,0 0-16,-22 0 0,22 0 0,0 0 16,21-1-16,0 1 0,-21 21 15,21-21-15,21 21 32,0 0-32,0 0 0,-21 21 0,21 0 15,1 1-15,-1-1 16,-21 0-16,0 0 0,0 0 0,0 0 15,0 1-15,-21-1 0,-1-21 16,1 21-16,0-21 0,-21 21 0,21-21 16,-22 21-16,1-21 0,0 0 0,-1 0 15,1 0-15,-22 0 0,22 0 0,-21 0 16,-1 0-16,1 0 0,-22-21 0,21 0 16,-20 21-16,20-21 0,-20 0 15,20-1-15,1-20 0,-1 21 0,1 0 16,20 0-16,1-22 0,0 22 15,20 0-15,-20-21 0,21 20 0,0 1 16,21 0-16,0 0 0,0 0 0,-21 21 16,21-21-16,0-1 15,0 44 17,0-1-32,0 0 0,-22 0 15,22 0-15,0 0 0,-21-21 16,0 22-16,0-1 15,0-21-15,0 0 0,-22 21 0,22-21 16,-21 0-16,21 0 0,-22 0 0,1 0 16,-22 0-16,22 0 0,0-21 0,-22 21 15,22-21-15,0-1 0,-22 1 0,22 0 16,-22 0-16,22 0 0,-22 0 16,22-22-16,0 22 0,-1-21 0,1 21 15,0-22-15,21 22 0,-1-21 0,1 21 16,0-22-16,21 22 0,0-21 0,0 21 15,0-1-15,0 1 0,0-21 0,21 21 16,0 0-16,1-1 0,-1 22 16,0-21-16,0 0 0,0 0 15,0 21-15,-21-21 0,22 21 16,-22-21 0,0-1-1,-22 22-15,22-21 16,-21 21-16,-21-21 0,21 0 0,0 21 15,-22-21-15,22 0 0,-21-1 0,21 1 16,-22 0-16,22-21 0,0 21 0,-21-22 16,20 1-16,1 0 0,0-1 15,21 1-15,0-22 0,0 22 0,0 0 16,0-1-16,21 1 0,22 0 0,-1-1 16,0 1-16,1 21 0,20-21 15,1 20-15,-1-20 0,22 21 16,-22 0-16,1 21 0,-1 0 0,1 0 15,-1 0-15,-20 0 0,-22 0 0,0 0 16,0 0-16,-21 21 16,0 0-16,-21 0 0,0-21 15,0 21-15,-1-21 0,22 22 0</inkml:trace>
  <inkml:trace contextRef="#ctx0" brushRef="#br0" timeOffset="7068.54">11091 5757 0,'0'22'0,"-21"20"16,21 0-16,0 1 0,0-1 0,-21 21 15,21-20-15,0 41 0,0 1 0,0 0 16,0 21-16,0-1 0,0 1 16,0 21-16,0 0 0,0 0 0,0 0 15,0 0-15,0 0 0,0 21 0,0-21 16,0 0-16,0 22 0,0-22 16,0 0-16,0 0 0,0 0 0,21-22 15,-21 22-15,21-21 0,-21-21 16,0 0-16,21-1 0,-21 1 0,22-22 15,-22 1-15,21-22 0,-21 1 0,0-1 16,0 0-16,21-21 0,-21 1 0,21-22 16,-21-22-1,0 1-15,21 0 0,-21-21 16</inkml:trace>
  <inkml:trace contextRef="#ctx0" brushRef="#br0" timeOffset="7708.07">11324 9250 0,'0'0'0,"-21"0"0,-64 0 15,64 21-15,0-21 0,0 0 16,0 0-16,-1 0 0,22 21 31,22-21-15,-1 0-16,21 0 0,-21 0 16,43-21-16,-22 21 0,22-21 0,-1 21 15,22-21-15,-1 21 0,22 0 0,-21-21 16,42 21-16,0 0 0,0 0 0,0 0 15,21-22-15,21 22 0,1 0 16,20 0-16,1 0 0,-1 0 0,1 0 16,-1 0-16,22 0 0,-22 0 0,22 0 15,0 22-15,-22-22 0,22 0 0,0 21 16,-22-21-16,22 21 0,-22-21 0,22 0 16,-22 21-16,-20-21 0,-1 0 15,0 0-15,-20 0 0,-22 21 0,0-21 16,0 0-16,-22 0 0,-20 0 0,0 0 15,-22 0-15,1 0 0,-22 0 0,-21 0 16,22 0-16,-22 0 0,0 0 16,-21-21-16,0 0 15,0 0-15,0 0 16,0-22-16,-21 22 0,21-21 0,0 21 16</inkml:trace>
  <inkml:trace contextRef="#ctx0" brushRef="#br0" timeOffset="8351.04">17272 5313 0,'0'0'0,"-21"0"15,0 21-15,21 0 0,0 0 16,0 1-16,0 20 0,0 0 0,0 22 15,-22-1-15,22 22 0,0-22 16,0 22-16,0 0 0,0 21 0,0-1 16,0 22-16,0 0 0,0 0 0,-21 22 15,21-22-15,0 0 0,0 21 0,-21-21 16,0 21-16,0-21 0,21 21 16,0-21-16,-21 0 0,21 0 0,0 0 15,0-21-15,0 0 0,0-22 0,0 22 16,21-42-16,-21 20 0,21 1 0,-21-21 15,0-22-15,21 21 0,-21-20 16,21-1-16,-21-21 0,0 22 0,0-22 16,0 0-16,0 0 0,0-42 31,0 0-31,0 0 0,0-1 16,0 1-16,0 0 0,0-21 0,0 21 15</inkml:trace>
  <inkml:trace contextRef="#ctx0" brushRef="#br0" timeOffset="8496.95">17293 8805 0,'-21'0'78,"0"0"-78,0 0 0</inkml:trace>
  <inkml:trace contextRef="#ctx0" brushRef="#br0" timeOffset="33161.1">9334 10139 0,'0'0'16,"0"-42"-16,0 20 0,0 1 0,0 0 0,0 0 15,0 0-15,-21 0 0,0-1 16,0-20-16,0 21 0,0 0 16,-1 0-16,1-1 0,-21 1 0,21 0 15,-22 0-15,22 0 0,-21 0 16,0-1-16,-1 22 0,1 0 0,0 0 15,-1 0-15,1 0 0,0 0 0,-22 22 16,22-1-16,-1 0 0,1 21 16,0-21-16,-1 22 0,1-1 0,0 0 15,21 1-15,-22 20 0,22-20 0,0 20 16,-21 22-16,20-1 0,1-20 16,0 21-16,0-1 0,21 1 0,0 0 15,-21-22-15,21 1 0,0 20 0,0-20 16,0-1-16,0 1 15,21-1-15,-21 1 0,21-22 0,0 22 16,0-22-16,1 0 0,-1 1 0,21-22 16,-21 21-16,0-21 0,22 0 15,-22 1-15,21-1 0,-21 0 0,22-21 16,-1 0-16,0 0 0,1 0 0,-1 0 16,0 0-16,22 0 0,-22-21 0,22 0 15,-22-1-15,22 1 0,-22-21 16,21 0-16,-20 20 0,20-20 0,-20 0 15,-1-1-15,0-20 0,1 21 0,-22-1 16,0-20-16,21 20 0,-21-20 0,-21 21 16,22-22-16,-1 1 15,0-1-15,-21 1 0,0-1 0,0 1 16,0-1-16,0 1 0,0 20 0,0-20 16,-21 20-16,0-20 0,-22 21 15,22 20-15,-21-20 0,-1 0 0,1 21 16,0-1-16,-1 1 0,-20 0 0,-1 0 15,22 0-15,-21 21 0,-1 0 16,1 0-16,20 0 0,-20 0 0,-1 0 16,22 21-16,0 0 0,-1 0 0,1 22 15,0-22-15,-1 21 0,1-21 16,21 22-16,-22 20 0,22-21 0,0 22 16,0-22-16,21 22 0,0-22 15,0 22-15,0-22 0,0 0 0,0 22 16,0-22-16,0-21 0,21 22 15,-21-1-15,21-21 0,22 0 0,-22 22 16,0-43-16,21 21 0,1 0 0,-1-21 16</inkml:trace>
  <inkml:trace contextRef="#ctx0" brushRef="#br0" timeOffset="33753.01">9461 10816 0,'0'21'47,"0"1"-47,0-1 0,0 0 15,0 0-15,0 21 0,0-20 16,0-1-16,0 0 0,0 0 0,0 0 15,0 0-15,0 1 0,0-1 16,0 21-16,0-21 0,0 0 0,0 1 16,0-1-16,0 0 15,0 0-15,0-42 47,0 0-47,0 0 0,0-1 0,0 1 16,0-21-16,0 21 0,22-22 0,-22 1 15,21 21-15,-21-21 0,0 20 16,21-20-16,0 0 0,0 21 0,22-1 16,-22 1-16,0-21 0,21 21 15,-21 21-15,22-21 0,-22-1 0,0 22 16,21 0-16,-20 0 0,-1 0 0,0 0 16,0 22-16,0-1 0,0 0 15,1 0-15,-22 0 0,0 0 0,0 1 16,0 20-16,0-21 0,0 0 15,0 22-15,0-22 0,0 0 0,0 0 16,0 0-16,0 22 0,0-22 0,0 0 16,0 0-16,-22 0 0,22 0 15,0-42 32,0 0-47,0 0 0,0 0 16,0 0-16,0-22 0</inkml:trace>
  <inkml:trace contextRef="#ctx0" brushRef="#br0" timeOffset="34324.87">10287 10097 0,'-21'0'15,"0"0"1,21 21-16,0 0 16,-22 0-16,22 0 0,0 22 0,0-22 15,0 42-15,0-20 16,0-1-16,0 21 0,0-20 0,0 20 16,0 1-16,0-22 0,0 22 0,0-22 15,-21 0-15,21 1 0,0-1 0,0 0 16,0 1-16,0-22 0,0 21 15,0-21-15,0 22 0,0-22 0,0 0 16,0 0-16,21 0 0,1 0 0,-1-21 16,0 22-16,0-22 15,0 0-15,0 0 0,1-22 16,-1 1-16,0 0 0,0 0 0,0 0 16,0 0-16,1-1 0,-1 1 15,0-21-15,0 21 0,0-22 0,-21 22 16,0-21-16,21 21 0,-21 0 0,22-22 15,-22 22-15,0 0 0,0 0 16,0 0-16,0 42 31,0 0-15,0 0-16,0 0 0,-22 0 0,22 1 16,0-1-16,0 0 0,0 21 0,0-21 15,0 1-15,0-1 0,0 0 0,0 0 16,0 0-16,0 0 0,0 1 15,0-1-15,0 0 16,0 0-16,22-21 31,-1 0-31,-21-21 0,0 0 0,21 0 16</inkml:trace>
  <inkml:trace contextRef="#ctx0" brushRef="#br0" timeOffset="34684.01">10710 10414 0,'0'0'0,"-21"0"0,0 0 16,0 0-16,0 0 16,21 21-16,-22 0 0,22 1 15,0-1-15,0 0 0,22-21 31,-1 0-31,0 0 0,0 0 16,0 0-16,0 0 0,1-21 16,-1 0-16,-21-1 0,0 1 15,0 0-15,0 0 16,0 0-16,0 0 0,0-1 0,-21 22 16,-1 0-16,1 0 0,0 0 15,0 0-15,0 0 0,0 0 16,21 22-16,0-1 0,-22 0 15,1 0-15,21 0 0,0 0 16,0 1-16,0-1 0,0 0 0,0 0 16,0 0-16,21-21 15,1 0-15,-1 21 0</inkml:trace>
  <inkml:trace contextRef="#ctx0" brushRef="#br0" timeOffset="35212.96">10964 10753 0,'0'21'16,"0"21"-16,0-21 16,0 1-16,0-1 0,-21 0 0,21 0 15,0 0-15,0 0 0,0 1 0,-21-1 16,21 0-16,0 0 0,0 0 15,0 0-15,0 1 0,0-1 16,0 0-16,0 0 16,0-42 31,0 0-47,0 0 15,0-1-15,0 1 0,0 0 0,0-21 16,0 21-16,0-1 0,0-20 15,21 21-15,0 0 0,0-22 0,1 22 16,-1 0-16,0 0 0,0 0 0,21 21 16,-20-21-16,-1 21 0,0 0 0,0 0 15,0 0-15,0 0 0,1 0 16,-1 0-16,0 0 0,0 21 0,-21 0 16,21 0-16,-21 0 0,0 22 15,0-22-15,0 0 0,0 0 16,0 0-16,0 0 0,0 1 0,0-1 15,0 0-15,-21 0 16,21 0-16,0 0 16,0-42 15,0 0-31,0 0 16</inkml:trace>
  <inkml:trace contextRef="#ctx0" brushRef="#br0" timeOffset="35624.75">11536 10859 0,'21'0'15,"0"0"1,0-22-16,0 1 15,1 21-15,-1-21 0,0 0 16,0 0-16,0 21 0,-21-21 0,21-1 16,-21 1-16,22 0 0,-22 0 0,0 0 15,0 0-15,-22 21 32,1 0-32,0 0 0,0 0 15,0 21-15,0 0 0,-1 0 0,1 0 16,0 0-16,0 22 0,0-22 0,0 0 15,21 21-15,0-20 0,-22-1 0,22 21 16,0-21-16,0 0 0,0 1 16,0-1-16,0 0 0,22 0 15,-1-21-15,0 21 16,0-21-16,0 0 0,0 0 16,1 0-16,-1 0 0,0 0 0,0-21 15,0 21-15,0-21 0,1 0 0,-22 0 16,21-1-16,0 1 0</inkml:trace>
  <inkml:trace contextRef="#ctx0" brushRef="#br0" timeOffset="36176.89">13610 10054 0,'0'-21'0,"0"42"0,0-63 16,0 21-16,0 0 0,0-1 0,21 1 16,-21 0-16,0 0 0,0 0 0,0 0 15,0 42 16,0 0-31,0 0 0,0 21 16,0 1-16,0-1 0,0 22 0,0-22 16,0 21-16,0 22 0,0-21 0,0 20 15,0-20-15,0-1 0,-21 22 16,21-22-16,0 1 0,0-22 0,0 22 0,0-22 16,0 0-16,-21 1 0,21-1 0,0-21 15,0 22-15,0-22 16,-21 0-16,21 0 0,0 0 0,0 0 15,-21-63 17,21 21-32,0 0 0,-22-22 0,22 22 15</inkml:trace>
  <inkml:trace contextRef="#ctx0" brushRef="#br0" timeOffset="36668.74">13377 10351 0,'0'0'16,"0"-43"-16,-21-105 15,21 106-15,0-1 0,0 1 0,0 21 0,0-21 16,0-1-16,0 22 0,0-21 16,21 21-16,22-22 0,-22 22 15,0 0-15,21 0 0,1 0 0,-1-1 16,21 22-16,-20 0 0,20 0 0,1 0 16,-1 22-16,1 20 0,-1-21 0,-20 21 15,-1 1-15,0 20 0,-21-20 16,1-1-16,-22 21 0,0-20 0,0 20 15,-22-20-15,1 20 0,-21-21 0,0 22 16,-1-22-16,1 1 0,0-1 0,-1 0 16,1-21-16,0 1 0,-1-1 0,1 0 15,21 0-15,-22 0 0,22-21 16,0 0-16,0 0 0,0 0 16,0 0-16,-1 0 0,22-21 15,-21 0-15,21 0 0,0 0 16,0-1-16,21 44 31,1-1-31,-1 0 16,0 0-16,0 0 0,0 22 15,0-22-15,1 21 0,-1-21 0,0 0 0,0 22 16,0-22-16,0 0 0,1 21 16,-1-20-16,0-1 0,-21 0 0,21 0 0,0 0 15,0-21-15,1 21 0,-1-21 16,0 0-16,0 22 0,0-22 15,0 0-15,1 0 0,-1 0 16,0 0-16,-21-22 0,0 1 0,21 0 16,0-21-16</inkml:trace>
  <inkml:trace contextRef="#ctx0" brushRef="#br0" timeOffset="37056.51">14139 10732 0,'0'21'0,"21"-21"32,-21 21-32,22-21 0,-1 0 0,0 0 15,0 0-15,0 0 0,0 0 16,1-21-16,20 0 0,-21 21 0,0-22 16,22 22-16,-22-21 0,0 0 0,0 21 15,0-21-15,-21 0 0,0 0 16,0-1-16,0 1 0,0 0 15,-21 21-15,0 0 0,0 0 16,0 0-16,-22 0 0,22 0 0,-21 21 16,21 0-16,-22 1 0,22 20 0,0-21 15,-21 0-15,42 22 0,-22-1 0,1-21 16,21 21-16,-21-20 16,21 20-16,0-21 0,0 21 0,0-20 15,0-1-15,21 0 0,0 0 0,1-21 16,20 21-16,-21-21 0,0 0 0,22 0 15,-22 0-15,21 0 0,0 0 0,1 0 16,-1 0-16,-21-21 0,22 0 0,-1 0 16,0 0-16,1-1 15,-1 1-15,-21-21 0</inkml:trace>
  <inkml:trace contextRef="#ctx0" brushRef="#br0" timeOffset="37401.03">15028 9991 0,'0'0'16,"-21"-21"-16,0 21 0,0 0 16,0 0-16,-1 0 0,1 0 15,21 42-15,0-21 0,0 21 0,-21 1 16,21-1-16,0 22 0,0-1 0,0 1 16,0 20-16,0 1 0,-21 0 0,21-22 15,0 22-15,0-1 0,-21 1 16,21 0-16,0-1 0,-21 1 0,21 0 15,-22-1-15,1 1 0,0 0 16,21-1-16,-21 1 0,0 0 0,0-1 16,21 1-16,-22-21 0,1 20 0,21-20 15,0-1-15,-21 1 0,21-1 0,-21-20 16,21 20-16,0-21 0,-21-20 0,21 20 16,0-21-16,0 0 0,0 0 0,0-42 31,0 0-16,0 0-15,21-21 0,-21 20 0,21-41 16,0 21-16</inkml:trace>
  <inkml:trace contextRef="#ctx0" brushRef="#br0" timeOffset="37731.04">14774 10922 0,'0'0'0,"0"-21"0,0-21 15,0 20-15,0-20 0,21 0 16,1 21-16,-1-1 0,0-20 0,0 21 16,21 0-16,1 0 0,-1-1 0,0 22 15,1 0-15,-1 0 0,0 0 16,1 0-16,-1 22 0,0-1 0,1 0 16,-22 0-16,0 21 0,-21-20 0,0 20 15,0 0-15,0-21 0,-21 22 16,0-22-16,0 21 0,-22-21 0,22 1 15,-21-1-15,21 0 0,-22 0 0,1 0 16,21 0-16,0-21 0,-22 22 0,22-22 16,0 0-16,0 0 15,21-22 17,21 1-32,0 0 0,0 21 15,0-21-15</inkml:trace>
  <inkml:trace contextRef="#ctx0" brushRef="#br0" timeOffset="38140.8">15282 10689 0,'0'0'16,"0"-21"-16,0 0 0,0 0 0,0 0 0,21 21 16,-21-22-16,22 1 0,-1 21 15,-21-21-15,21 21 0,0 0 0,0 0 16,0 0-16,1 0 0,-1 0 0,0 0 15,0 21-15,21 0 0,-20 1 0,-1-1 16,0 0-16,0 21 0,0-21 0,0 22 16,1-22-16,-22 21 0,0-21 15,0 1-15,0 20 0,0-21 16,0 0-16,0 0 0,0 1 0,0-1 16,-22 0-16,1-21 15,0 0-15,21-21 16,0 0-1,0-1-15,0 1 0,0 0 16,0-21-16,0 21 0,0-1 16,0-20-16,0 21 0,21-21 0,-21 20 15,21 1-15,1 0 0,-22 0 16,0 0-16,21 0 0,0-1 0,-21 1 16,21 21-16,0 0 0,0 0 15,1 0 1,-1 0-1,0 0-15,-21 21 0,21-21 0</inkml:trace>
  <inkml:trace contextRef="#ctx0" brushRef="#br0" timeOffset="38582.54">16277 10541 0,'0'0'0,"0"-21"0,-21 0 16,21 0-16,-21 21 0,0 0 15,-1 0-15,1 0 16,0 21-16,0-21 16,21 21-16,-21 0 0,0 0 0,21 22 15,0-22-15,-22 0 0,1 21 0,21-21 16,-21 1-16,21 20 0,0-21 0,0 21 16,0-20-16,0-1 0,0 0 0,0 0 15,0 0-15,21 0 0,0-21 0,1 22 16,-1-22-16,0 0 0,0 0 15,0 0-15,22 0 0,-22 0 0,0 0 16,21 0-16,-21-22 0,1 1 16,20 21-16,-21-21 0,0 0 0,0 0 0,1-22 15,-1 22-15,0-21 0,-21 0 0,0-1 16,0 1-16,0 0 0,0 20 16,0-20-16,-21 0 0,0 21 15,-1-1-15,1 1 0,0 0 0,0 0 16,0 21-16,-22 0 0,22 0 0,0 0 15,-21 0-15,21 21 0,-1 0 0,1 0 16,0 1-16,0-1 0,0 0 0,21 0 16,0 0-16,0 0 0,0 1 15,0-1-15,0 0 0,0 0 16,21-21-16,0 0 0,0 0 16</inkml:trace>
  <inkml:trace contextRef="#ctx0" brushRef="#br0" timeOffset="39008.73">16954 10499 0,'0'0'0,"22"0"0,-1-21 0,0 21 15,-21-22-15,-21 22 16,0 0-16,-1 0 16,1 0-16,0 0 0,-21 22 0,21-22 15,-1 21-15,-20 0 0,21-21 0,-21 21 16,20 0-16,1-21 0,0 21 0,0 1 15,21-1-15,0 0 16,0 0-16,21 0 16,0-21-16,0 0 15,22 0-15,-22 21 0,0-21 0,0 22 16,0-22-16,22 21 0,-22-21 0,0 21 16,0-21-16,0 21 0,1-21 0,-22 21 15,0 0-15,0 1 0,0-1 16,0 0-1,0 0-15,-22-21 0,-20 21 0,21-21 16,0 0-16,-22 21 0,22-21 0,-21 0 16,21 0-16,-22 0 0,22 22 0,-21-22 15,21 0-15,0 0 0,-1 0 16,1 0-16,0 0 0,42 0 47,0-22-47,1 22 0,-1 0 0,0-21 15,0 0-15</inkml:trace>
  <inkml:trace contextRef="#ctx0" brushRef="#br0" timeOffset="39276.62">17357 10583 0,'0'22'31,"-22"-1"-31,22 0 0,-21-21 16,0 42-16,21-21 0,-21 1 0,0-1 15,0 0-15,21 0 0,-22 21 0,22-20 16,-21-1-16,21 0 0,-21 0 16,21 0-16,0 0 0,0 1 15,21-22 16,0-22-15,1 1-16,-22 0 0</inkml:trace>
  <inkml:trace contextRef="#ctx0" brushRef="#br0" timeOffset="39629.42">17420 10287 0,'0'0'0,"-21"0"0,0-21 0,0 21 0,-1 0 15,1 0-15,0 0 0,0 0 16,0 21-16,0 0 0,-1 0 16,22 1-16,-21-1 0,21 0 15,0 0-15,0 0 0,0 0 0,21 1 16,1-1-16,-1-21 0,0 0 16,21 0-16,-21 0 0,1 0 0,-1 0 15,0 0-15,0 0 0,0-21 0,0-1 16,-21 1-16,22-21 0,-22 21 15,0 0-15,0-1 0,0 1 16,0 0-16,0 0 0,0 0 0,-22 0 16,1-1-16,0 22 0,0 0 15,0 0-15,0 0 0,-22 0 0,22 0 16,0 0-16,0 0 0,0 22 16,21-1-16,-22-21 0,1 21 0,21 0 15,-21 0-15,21 0 16,0 1-16</inkml:trace>
  <inkml:trace contextRef="#ctx0" brushRef="#br0" timeOffset="40017.37">18224 9673 0,'0'0'16,"-21"-21"-16,0 21 0,0 0 0,0 0 15,0 0-15,-1 0 16,1 21-16,21 0 0,-21 1 16,0 20-16,21-21 0,0 21 0,-21 1 15,0-1-15,21 22 0,-22-22 0,22 0 16,0 22-16,0-1 0,-21 1 0,21-1 15,0 1-15,0-1 0,0-20 0,-21 20 16,21 1-16,0-22 0,0 21 16,0-20-16,0-22 0,0 21 15,0 1-15,0-22 0,0 0 0,0 0 0,0 0 16,0 0-16,0 1 16,21-44 15,0 1-31,1 0 0,-1 0 15,21 0-15,-21 0 0,0-22 0</inkml:trace>
  <inkml:trace contextRef="#ctx0" brushRef="#br0" timeOffset="40416.33">18415 10520 0,'0'0'0,"21"-21"16,-42 21 15,0 0-31,21 21 15,-21 0-15,-1 0 0,22 0 0,0 1 16,-21-1-16,0 0 0,21 0 0,-21 21 16,21-20-16,0-1 0,0 0 0,0 0 15,0 0-15,0 0 0,0 1 0,0-1 16,21 0-16,0-21 0,0 0 16,-21 21-16,22-21 0,-1 0 0,0 0 15,0 0-15,21 0 0,-20 0 16,-1-21-16,0 0 0,21 21 15,-21-21-15,1-1 0,-1 1 0,0 0 16,-21 0-16,0-21 0,21 20 0,-21-20 16,0 0-16,0 21 0,0-22 0,0 22 15,0 0-15,-21 0 0,0 0 0,0 21 16,-1 0-16,1-22 0,0 22 16,0 0-16,0 0 0,-22 0 0,22 0 15,0 22-15,0-22 0,0 0 0,0 21 16,-1-21-16,22 21 0,-21 0 15</inkml:trace>
  <inkml:trace contextRef="#ctx0" brushRef="#br0" timeOffset="40681.18">17886 10308 0,'0'0'0,"-21"0"0,-1 0 16,22-21 0,22 21-16,-1-21 15,21 21-15,-21 0 0,22 0 0,-1 0 16,0 0-16,1-21 0,-1 21 16,21 0-16,-20 0 0,-1 0 0,0 0 15,1 0-15,-1 0 0,-21 0 0,0 0 16,1 0-16,-1 0 0,0 0 15</inkml:trace>
  <inkml:trace contextRef="#ctx0" brushRef="#br0" timeOffset="41204.79">19008 10626 0,'0'0'0,"-22"0"0,1-21 16,0-1-16,0 22 0,0-21 0,21 0 15,0 0-15,0 0 16,0 0-16,0-1 0,21 1 15,21 0-15,-21 21 0,1 0 16,20-21-16,-21 21 0,21 0 16,-20 0-16,20 0 0,-21 0 0,21 0 15,-20 21-15,20 0 0,-21 0 16,0 1-16,-21-1 0,21 21 0,-21-21 16,0 22-16,0-1 0,0-21 0,0 21 15,0 1-15,0-22 0,0 21 0,0-21 16,-21 1-16,21 20 0,0-21 15,-21 0-15,21 0 0,-21-21 16,21-21 15,0 0-15,0 0-16,0 0 0,0 0 0,21-1 16,0 1-16,0-21 0,1 21 0,-1-22 0,0 1 15,0 0-15,0 21 16,0-22-16,1 1 0,20 21 0,-21-22 15,-21 22-15,21 0 0,0 21 0,-21-21 16,22 21 0,-1 21-16,-21 0 15,0 0-15,21 1 16,0-1-16,0-21 0</inkml:trace>
  <inkml:trace contextRef="#ctx0" brushRef="#br0" timeOffset="42009.85">20129 10499 0,'0'0'0,"0"-21"0,0-1 15,0 1-15,0 42 47,0 1-47,0-1 0,-21 0 16,21 0-16,0 0 0,-21 22 0,21-22 15,0 0-15,0 21 0,0-21 0,0 22 16,0-22-16,0 0 0,0 0 0,21 0 16,0 1-16,1-1 0,-1 0 15,0 0-15,21-21 0,-21 0 0,1 0 16,20 0-16,-21 0 0,21 0 16,1 0-16,-22 0 0,21-21 0,-21 21 15,22-21-15,-22 0 0,21-1 0,1 1 16,-22 0-16,21 0 0,0-21 0,-20-1 15,20 1-15,-21 0 0,0-1 0,0 1 16,1 21-16,-1-22 16,-21 22-16,0 0 0,0 0 0,0 0 0,0 0 15,-21 21 17,-1 21-32,22 0 0,-21 0 0,0 0 15,21 0-15,-21 1 0,21 20 0,0-21 16,-21 21-16,21 1 0,-21-22 15,21 42-15,0-20 0,0-1 0,0 0 16,0 22-16,0-1 0,0-20 0,21 20 16,0 22-16,0-22 0,-21 1 0,21-1 15,0 1-15,-21-1 0,22 1 0,-22-1 16,21 1-16,-21-1 0,0 1 16,0-22-16,0 22 0,0-22 0,0 0 15,0 1-15,0-1 0,0 0 0,0 1 16,0-22-16,-21 0 0,-1 21 0,1-20 15,0-1-15,0-21 0,0 21 16,-22-21-16,22 0 0,-21 0 0,21 0 16,-22 0-16,1 0 0,0 0 0,21-21 15,-22 0-15,1-1 0,0 1 0,20 0 16,-20-21-16,21 21 0,21-22 16,0 22-16,0-21 0,0-1 0,21-20 15,0 21-15,0-1 0,22-20 0,-1-1 16,0 1-16,1-22 0,20 22 0,-20-22 15,20 0-15,1 22 0,-1-1 0,-21 1 16,22-1-16,-22 1 0,1 20 0,-1 1 16,0 21-16,1-21 0,-1 20 15,-21 1-15,21 0 0,-20 21 16,20 0-16,-21-21 0,0 21 0,22 0 16,-22 0-16,0 0 0,-21 21 15,-21 0 1,0-21-1</inkml:trace>
  <inkml:trace contextRef="#ctx0" brushRef="#br0" timeOffset="42959.95">9842 13102 0,'22'-21'31,"-1"0"-15,0 21-16,21-21 0,-21 0 0,22-1 15,-22 1-15,21 0 0,1-21 0,-1 21 16,0-22-16,1 22 0,-1-21 16,0-1-16,-21 22 0,1-21 0,-1 21 15,-21-22-15,0 22 0,0 0 0,0 0 16,-21 0-16,-1 21 0,-20 0 16,0 0-16,-1 0 0,-20 0 15,-22 21-15,22 0 0,-22-21 0,22 21 16,-22 0-16,21 22 0,1-22 0,-1 0 15,22 0-15,0 22 0,-1-22 16,22 0-16,0 0 0,21 21 0,0-20 16,0-1-16,0 0 0,0 0 0,21 21 15,0-20-15,1-1 0,20 21 16,0-21-16,1 22 0,20-22 0,-21 21 16,22-21-16,-22 22 0,22-1 0,-22-21 15,22 21-15,-22 1 0,0-22 0,-21 21 16,22 1-16,-22-1 0,-21-21 15,0 21-15,0 1 0,0-22 16,-42 21-16,20 1 0,-20-22 0,-21 0 16,20 21-16,-20-21 0,-1 1 0,1-1 15,-1-21-15,1 0 0,-1 21 16,22-21-16,-22 0 0,22 0 0,-21-21 16,20 0-16,1-1 0,0 1 0,-1-21 15,1 0-15,0-22 0,20 22 16,-20-22-16,21 22 0,-21-22 0,20 1 15,1 21-15,21-22 0,0 22 0,0-1 16,0 22-16,0-21 0,21 21 0,1 0 16,-1-1-16,21 1 0,0 21 15,1-21-15,-1 21 0,0 0 16,1-21-16,-1 0 0,22 21 0,-1-21 16,1-1-16</inkml:trace>
  <inkml:trace contextRef="#ctx0" brushRef="#br0" timeOffset="43281.77">10541 12404 0,'0'0'16,"0"-43"-16,0 22 0,0 0 0,0 0 16,0 0-16,0 42 15,0 0 1,0 0-16,-21 0 0,21 22 0,-21-1 15,21 0-15,0 1 0,0-1 0,-22 22 16,22-1-16,0-21 0,-21 43 16,21-21-16,0-1 0,-21 1 0,21-1 15,0 1-15,0-1 0,-21 1 0,0-22 16,21 21-16,-21-20 0,21 20 16,0-20-16,0-22 0,0 21 0,-22-21 15,22 22-15,0-22 0,0 0 16,22-21-1,-1 0-15,0-21 16,0 0-16,0-1 0</inkml:trace>
  <inkml:trace contextRef="#ctx0" brushRef="#br0" timeOffset="43640.57">10922 13102 0,'0'0'0,"21"-21"0,-21 0 0,0 0 16,-21 42 15,0 0-31,0 21 0,21-20 0,-22 20 16,1-21-16,0 21 0,21 1 15,-21-22-15,21 21 0,0 1 0,0-1 16,0-21-16,0 21 0,0-20 16,0-1-16,0 0 0,21 0 0,-21 0 15,21 0-15,0-21 0,1 0 16,-1 0-16,0 0 0,0-21 15,0 0-15,0 0 0,1 0 0,-22 0 16,0-22-16,0 22 0,21-21 0,-21-1 16,0 22-16,0-21 0,0 0 15,-21 20-15,-1-20 0,22 21 0,-21 0 16,0 0-16,0 21 0,0-22 16,0 22-16,-1 0 0,1 0 15,0 0-15,0 0 16,0 0-1</inkml:trace>
  <inkml:trace contextRef="#ctx0" brushRef="#br0" timeOffset="43840.45">10308 13081 0,'0'0'15,"-21"0"-15,21-21 0,0 0 16,21 0-1,0 21-15,22-22 0,-22 22 16,0 0-16,21-21 0,-21 21 0,22 0 16,-22-21-16,21 21 0,-21 0 15,22 0-15,-1 0 0,-21 0 0,22 0 16,-22 0-16,21 0 0,-21 0 0,0 0 16,1 0-16,20 0 0</inkml:trace>
  <inkml:trace contextRef="#ctx0" brushRef="#br0" timeOffset="44233.23">11155 13102 0,'0'0'0,"21"0"0,-21 21 16,21-21-16,-21 22 0,21-1 15,0 0-15,1 0 0,-1 0 16,0 22-16,-21-22 0,21 0 15,0 0-15,0 21 0,-21-20 16,22-1-16,-1 21 0,-21-21 0,0 0 16,0 1-16,21-1 0,-21 0 0,0 0 15,0 0-15,0-42 32,0 0-17,0 0-15,0 0 0,0-1 0,0 1 16,0-21-16,0 21 0,0-22 0,0 22 15,21-21-15,-21 0 0,0-1 16,0 1-16,0 21 0,21-22 0,-21 22 16,21 0-16,-21 0 0,0 0 0,22 21 15,-1 0-15,0 0 16,0 0-16,0 0 16,-21 21-16,0 0 0,21 0 15</inkml:trace>
  <inkml:trace contextRef="#ctx0" brushRef="#br0" timeOffset="44588.02">11747 13314 0,'0'0'0,"43"0"16,-22 0-16,0 0 0,0 0 16,0 0-16,1 0 0,-1 0 15,21-21-15,-21 21 0,22-21 16,-22-1-16,21 22 0,-21-21 0,22 0 15,-22 0-15,0 0 0,-21 0 0,0-1 16,0 1-16,0 0 0,0 0 0,0 0 16,-21 21-1,0 0-15,-1 0 0,-20 0 16,21 0-16,-21 21 0,20-21 0,-20 21 16,21 0-16,-21 22 0,20-22 0,1 0 15,0 21-15,21-21 0,0 1 0,0 20 16,0-21-16,0 0 0,0 22 15,0-22-15,0 0 0,0 0 0,21 0 16,0 0-16,1-21 0,-1 22 0,0-22 16,0 0-16,0 0 0,0 0 0,1 0 15,-1 0-15,0 0 16,0 0-16,0-22 0,0 1 0,1 21 0,-1-21 16,0 0-16</inkml:trace>
  <inkml:trace contextRef="#ctx0" brushRef="#br0" timeOffset="45612.98">14668 12510 0,'0'0'16,"0"-22"-16,64-62 16,-43 63-16,0-1 0,0-20 0,-21 21 15,22 0-15,-22-22 0,0 22 16,0-21-16,0 21 0,0-22 0,0 22 16,0-21-16,0 21 0,-22 0 0,1-1 15,0 1-15,0 0 0,0 21 0,-22 0 16,22 0-16,-21 0 0,0 0 15,-1 21-15,1 0 0,0 22 0,-22-22 16,22 21-16,-1 22 0,1-22 0,0 22 16,-1-1-16,1 22 0,0-22 0,-1 22 15,22 0-15,-21-1 0,21 1 16,0 0-16,-1-1 0,1-20 16,0 20-16,21-20 0,0-1 0,0 1 15,0-1-15,0 1 0,21-22 0,0 1 16,1-1-16,20-21 0,-21 21 15,21-20-15,-20-1 0,20-21 0,0 0 16,1 0-16,-1 0 0,0 0 0,22 0 16,-22 0-16,0-21 0,1-1 0,-1 1 15,0-21-15,1 21 0,-1 0 0,-21-22 16,22 22-16,-22-21 0,21-1 16,-21 22-16,0-21 0,1 21 0,-22-22 15,0 22-15,21 0 0,-21-21 0,0 21 16,0-1-16,0 1 0,-21 21 31,-1 0-31,22 21 16,-21 1-16,21-1 0,-21 0 0,21 0 15,-21 21-15,21-20 0,0-1 0,-21 0 16,21 21-16,0-21 0,0 1 0,0-1 16,0 21-16,0-21 0,0 0 0,21 1 15,0-1-15,-21 0 0,21-21 16,0 21-16,1 0 0,-1-21 0,0 0 15,0 0-15,0 0 0,22 0 0,-22 0 16,21 0-16,-21-21 0,22 0 0,-1 0 16,0 0-16,-21-1 0,22 1 0,-22 0 15,21-21-15,-21 21 16,1-22-16,-22 22 0,0-21 0,0 21 16,0-22-16,0 1 0,-22 21 0,-20-22 15,21 22-15,0 0 0,0 0 0,-22 0 16,22 0-16,-21 21 0,21 0 0,-22 0 15,1 0-15,21 0 0,-22 21 16,22 0-16,-21-21 0,21 21 0,0 0 16,21 0-16,-22 1 0,22 20 0,-21-21 15,21 0-15,0 0 0,0 1 0,0-1 16,0 0-16,0 0 0,21-21 16,1 21-16,-1-21 0,21 0 15,-21 21-15,0-21 0,22 0 0,-22 0 16</inkml:trace>
  <inkml:trace contextRef="#ctx0" brushRef="#br0" timeOffset="46284.6">15981 13208 0,'0'-42'16,"0"21"-16,0-1 15,0 1-15,-21 0 0,-1 0 16,1 0-16,0 21 15,0 0-15,0 0 0,0 0 0,-1 0 16,1 0-16,0 21 0,0-21 0,0 21 16,0 0-16,-1 0 0,1 22 0,0-22 15,0 0-15,21 21 0,0-20 0,-21-1 16,21 21-16,0-21 0,0 22 16,0-22-16,0 0 0,0 0 0,0 0 15,21 0-15,0 1 0,0-22 0,0 0 16,1 0-16,-1 0 0,21 0 0,-21 0 15,22 0-15,-22 0 0,21-22 0,0 1 16,-20 0-16,20 0 0,0 0 16,1 0-16,-1-22 0,0 22 0,-21-21 15,22-1-15,-1 1 0,-21-21 16,22 20-16,-1-20 0,-21-22 0,21 22 16,-20-1-16,-1-21 0,21 22 0,-21-1 15,0 1-15,1-1 0,-1 1 16,0-1-16,-21 22 0,0 0 0,0 21 15,21-22-15,-21 22 0,0 0 0,-21 21 16,0 0-16,0 0 16,-1 21-16,1 0 0,0 22 0,0-1 15,0 0-15,0 1 0,-1-1 16,-20 0-16,21 22 0,0-1 16,21 1-16,-21-22 0,-1 22 0,22-1 15,-21 1-15,21-1 0,0 1 0,0-22 16,0 21-16,0-20 0,0-1 0,0 0 15,0 1-15,0-1 0,0-21 16,0 22-16,0-22 0,0 0 0,21 21 16,1-21-16,-22 1 0,21-22 0,0 21 15,0 0-15,0-21 0,0 0 0,1 21 16,-1-21-16,0 0 0,0 0 16,0 0-16,0 0 0,-21-21 0,22 21 15,-1-21-15,0 21 16,-21-21-16,21-1 0,-21 1 0,21 21 0,-21-21 15,0 0-15,21 0 0,1 0 16,-1 21-16,-21-22 0,21 1 0,0 0 16</inkml:trace>
  <inkml:trace contextRef="#ctx0" brushRef="#br0" timeOffset="46744.66">17081 13187 0,'22'0'32,"-1"0"-32,0 0 15,0 0-15,0 0 0,0 0 16,1-21-16,-1 0 0,0 21 0,21-22 16,-21 1-16,22 0 0,-22 21 0,0-21 15,21-21-15,-20 20 0,-1 1 0,-21 0 16,21-21-16,-21 21 0,21-1 0,-21 1 15,0 0-15,0 0 16,-21 21-16,0 0 0,0 0 16,-22 0-16,22 21 0,-21 0 0,-1 0 15,1 1-15,21 20 0,-21 0 0,-1-21 16,1 22-16,21-1 0,0-21 16,-22 22-16,22-1 0,0-21 0,21 21 0,0 1 15,0-22-15,0 0 16,0 0-16,0 22 0,0-22 0,21 0 15,0-21-15,0 21 0,22 0 0,-22 0 16,21-21-16,1 0 0,-1 0 0,0 0 16,1 0-16,-22 0 0,21 0 0,0 0 15,1-21-15,-1 21 0,-21-21 0,22 21 16,-22-21-16,21 0 0,-21 0 0,0 21 16,1-22-16,-1 1 0,0 0 15,0 0-15,0 21 0,-21-21 16,21 0-16,-21-1 0</inkml:trace>
  <inkml:trace contextRef="#ctx0" brushRef="#br0" timeOffset="64392.24">3111 7091 0,'0'0'0,"-21"0"0,0 0 0,0 0 16,0 0-16,0 0 0,-1 0 15,1 0-15,0 0 0,0 0 0,-21 0 16,20 0-16,1 0 0,0 0 0,-21 0 15,21 0-15,-1 0 0,1 0 16,0 0-16,0 0 0,0 0 16,0 0-16,42 0 78,0 0-78,0 0 15,0 0-15,0 0 0,1 0 0,-1 0 16,0 0-16,0 0 0,21 0 16,-20 0-16,-1 0 0,21 0 0,-21 0 15,22 0-15,-22 0 0,21 0 0,0-21 16,-20 21-16,20 0 0,21 0 16,-20 0-16,-1 0 0,22 0 0,-22-21 15,21 21-15,1 0 0,-22 0 16,22 0-16,-22 0 0,0 0 15,22-22-15,-22 22 0,1 0 0,-1 0 16,0 0-16,1 0 0,-1 0 16,0-21-16,1 21 0,-1 0 0,0 0 15,22 0-15,-22 0 0,0 0 0,1-21 16,20 21-16,-20 0 0,20 0 16,-21 0-16,1 0 0,20 0 0,-20 0 15,-1 0-15,0 0 0,1 0 0,-1 0 16,0 0-16,1 0 0,-1 0 15,0 0-15,1 0 0,-22 0 0,21 0 16,0-21-16,1 21 0,20 0 16,-20 0-16,-1 0 0,0 0 0,22 0 15,-22 0-15,0-21 0,22 21 16,-22 0-16,1 0 0,20 0 0,-21 0 16,1 0-16,-1-21 0,0 21 15,1 0-15,-1 0 0,0 0 0,1-22 16,-22 22-16,21 0 0,1 0 0,-1 0 15,-21-21-15,21 21 0,1 0 16,-1 0-16,0 0 0,22 0 0,-22 0 16,1 0-16,20-21 0,-21 21 0,22 0 15,-22 0-15,22 0 0,-1 0 16,-20 0-16,20 0 0,1 0 16,-1-21-16,-21 21 0,22 0 0,-1 0 15,1 0-15,-1 0 0,1 0 0,-1-21 16,22 21-16,-21 0 0,-1 0 15,22 0-15,-22-21 0,1 21 0,-1 0 16,1 0-16,-1-22 0,-20 22 0,20-21 16,-21 21-16,22 0 0,-22 0 15,1 0-15,20-21 0,-21 21 0,1 0 16,20 0-16,-20 0 0,-1 0 0,0 0 16,22 0-16,-22 0 0,0 0 15,1 0-15,-1 0 0,-21 0 0,22 0 16,-22 0-16,21 0 0,-21 0 15,22 0-15,-22 0 0,0 0 16,21 0-16,-21 0 0,1 0 0,20 0 16,-21 0-16,0 0 0,0 0 0,1 0 15,-1 0-15,0 0 0,0 0 0,0 0 16,0 0-16,1 0 16,-44 0 15,1 0-31,0 0 0,-21-21 15,-22 21-15,1 0 0,-22 0 0</inkml:trace>
  <inkml:trace contextRef="#ctx0" brushRef="#br0" timeOffset="65440.09">3619 7514 0,'-21'0'0,"42"0"0,-63 0 15,21 0 1,0 0 0,21-21-16,-21 21 0,-1 0 15,1 0-15,0 0 0,0 0 16,0 0-16,0 0 0,-1 0 16,1 0-16,0 0 0,0 0 15,0 0-15,0 0 0,-1 0 16,1 0-16,0 0 15,0 0-15,0 0 0,0 0 16,42 0 47,0 0-63,0 0 15,0 0-15,0 0 0,22-21 0,-1 21 16,0 0-16,1 0 0,20-21 15,1 21-15,-1 0 0,22 0 0,-22 0 16,22-21-16,-21 21 0,20 0 0,1 0 16,0 0-16,20 0 0,1 0 15,0 0-15,0-22 0,21 22 0,-21 0 16,0 0-16,-1 0 0,1 0 16,-21 0-16,21 0 0,0 0 15,21-21-15,-43 21 0,22 0 0,0 0 16,0 0-16,-22 0 0,1 0 0,0-21 15,-1 21-15,1 0 0,0 0 16,-1 0-16,22-21 0,-21 21 0,0 0 16,-1 0-16,1 0 0,0-21 0,-1 21 15,-20 0-15,20 0 0,-20-21 16,21 21-16,-1 0 0,-20 0 0,20-22 16,-20 22-16,21 0 0,-22 0 0,1-21 15,-1 21-15,1 0 0,-1 0 16,-21 0-16,22 0 0,-22-21 0,22 21 15,-22 0-15,0 0 0,1 0 16,-1 0-16,0 0 0,1 0 16,-1-21-16,0 21 0,1 0 0,-22 0 15,21 0-15,1 0 0,-22 0 0,21 0 16,-21-21-16,22 21 0,-22 0 16,21 0-16,-21 0 0,22 0 0,-22 0 15,0 0-15,0 0 0,0 0 0,0 0 16,1 0-16,-22-21 0,0-1 15,0 1 1,0 0 0,0 0-1</inkml:trace>
  <inkml:trace contextRef="#ctx0" brushRef="#br0" timeOffset="66036.78">9165 6371 0,'0'0'0,"0"-21"16,0 42 15,0 0-15,0 1-16,0-1 0,0 0 0,21 0 15,0 0-15,1 0 0,-1 1 16,-21-1-16,42 0 0,-21 0 0,0 0 16,1 0-16,-1 1 0,0-1 0,21-21 15,-21 21-15,1-21 0,20 0 16,-21 21-16,0-21 0,22 0 0,-22 0 15,21 0-15,-21 0 0,0 21 16,22-21-16,-22 0 0,0 0 0,0 0 16,0 0-16,1 0 15,-22 21 1,-22-21-16,1 22 16,0-22-16,0 0 0,0 21 15,0 0-15,-22-21 0,1 21 0,21 0 16,-22 0-16,1 1 0,0 20 0,-1-21 15,-20 0-15,21 22 0,-22-22 0,1 21 16,20 0-16,-126 64 16,127-63-16,-22-22 0,22 21 15,21-21-15,-22 0 0,22 1 16,0-1-16,-21 21 0,20-21 16,1 0-16,0 1 0,21-1 15,0 0-15,-21-21 0,21 21 16,-21-21-16,21 21 0,-21-21 0,-1 0 15,1 0 1,0 0-16,0-21 0,21 0 16</inkml:trace>
  <inkml:trace contextRef="#ctx0" brushRef="#br0" timeOffset="66772.36">1714 5567 0,'0'0'0,"0"-21"0,0 0 16,0-1-16,-21 1 16,0 21-1,0 0-15,0 0 16,0 21-16,-1 1 0,1-1 0,0 21 15,0 0-15,0 1 0,21-1 16,-21 22-16,21-22 0,-22 21 0,22-20 16,0-1-16,0 22 0,0-22 15,0 0-15,0 1 0,0-1 0,0-21 16,0 21-16,0-20 0,0 20 16,0-21-16,0 0 0,0 0 15,0 1-15,0-44 31,0 1-31,0 0 16,0 0-16</inkml:trace>
  <inkml:trace contextRef="#ctx0" brushRef="#br0" timeOffset="67120.16">1291 5525 0,'0'0'0,"0"-64"0,0 43 16,21 21 15,0 0-31,22 21 0,-22-21 0,21 21 16,-21 22-16,22-22 0,-1 21 15,0 0-15,-20 1 0,20-1 0,0 0 16,-21 1-16,1-1 0,-1 0 15,0 1-15,0-1 0,0-21 0,0 22 16,-21-22-16,0 21 0,0-21 16,0 0-16,0 1 0,0-1 0,0 0 15,22-21-15,-22 21 16,21-21 0,-21-21-1,21 0-15,-21 0 16,21-22-16,-21 22 0</inkml:trace>
  <inkml:trace contextRef="#ctx0" brushRef="#br0" timeOffset="67448.08">2117 5207 0,'0'0'0,"0"-21"0,-43 0 16,22 21-1,0 21 1,21 0-16,-21 21 16,21-20-16,-21 20 0,21 0 0,0 1 15,0-1-15,-22 21 0,22 1 0,0-22 16,-21 22-16,21-1 0,0-20 16,0 20-16,0-21 0,0 1 0,0-1 15,-21 0-15,21-20 0,0 20 16,0-21-16,0 0 0,0 0 15,0 1 1,0-44 15,21 1-15,0 21-16,-21-21 0</inkml:trace>
  <inkml:trace contextRef="#ctx0" brushRef="#br0" timeOffset="67912.81">2265 5736 0,'0'21'32,"0"1"-32,0-1 15,-21 0-15,21 0 0,-22 0 0,1 22 16,21-22-16,0 0 0,0 21 15,-21-21-15,21 1 0,0-1 0,0 0 16,0 0-16,0 0 0,0 0 16,0 1-16,21-1 0,0-21 15,1 0-15,-1 0 0,0 0 16,21 0-16,-21 0 0,22 0 0,-22 0 16,21 0-16,1-21 0,-22-1 0,21 1 15,-21 0-15,0 0 0,1 0 16,-1 0-16,-21-22 0,0 1 0,0 0 15,0 20-15,-21-20 16,-1 0-16,1-1 0,0 22 0,-21 0 16,21 0-16,-1 0 0,-20 21 15,21 0-15,-21 0 0,20 0 0,1 0 16,-21 21-16,21-21 0,0 21 16,-1 0-16,1 22 0,0-22 0,0 0 15,21 0-15,-21 0 0,21 0 0,0 1 16,0-1-16,21-21 15,0 0-15,0 0 16,22 0-16,-1-21 16</inkml:trace>
  <inkml:trace contextRef="#ctx0" brushRef="#br0" timeOffset="68252.62">3111 5207 0,'-21'0'31,"21"21"-15,0 0-16,0 1 0,0-1 0,-21 21 16,21-21-16,0 22 0,-21-1 15,21 0-15,0 1 0,0-1 16,-21 0-16,21 22 0,-21-22 0,21 0 15,0 1-15,0-1 0,-22 0 16,22 1-16,-21-1 0,21-21 0,0 0 16,0 22-16,0-22 0,0 0 0,0 0 15,0 0-15,0 1 16,21-22 15,-21-22-15,22 1-16,-22 0 0,21 0 15</inkml:trace>
  <inkml:trace contextRef="#ctx0" brushRef="#br0" timeOffset="68648.92">3238 5863 0,'22'0'16,"-1"0"-16,0 0 16,0 0-16,0 0 0,0-21 15,1 21-15,-1-21 0,0 21 0,-21-21 16,21 0-16,0-1 16,-21 1-16,0 0 15,-21 21 1,0 0-16,0 0 15,0 0-15,-1 21 0,1-21 0,0 21 16,0 1-16,0-1 0,21 21 0,-21-21 16,-1 0-16,1 1 0,21 20 15,0-21-15,0 0 0,0 0 0,0 1 16,0-1-16,0 0 0,0 0 16,21-21-16,1 21 15,-1-21-15,0 0 16,21 0-16,-21 0 0,1 0 15,20-21-15,-21 21 0,0-21 0,22 21 16,-22-21-16</inkml:trace>
  <inkml:trace contextRef="#ctx0" brushRef="#br0" timeOffset="69061.71">3916 5715 0,'0'-21'16,"0"0"-16,-21 21 31,-1 0-31,1 21 0,0-21 16,0 21-16,21 0 0,-21 0 0,0 1 15,-1-1-15,22 0 0,0 0 16,0 0-16,0 0 0,0 1 16,0-1-16,0 0 0,22 0 15,-1-21 1,0 21-16,0 0 0,0-21 0,0 0 15,1 22-15,-1-22 16,0 21-16,0-21 16,-21 21-16,0 0 31,-21-21-31,0 0 16,0 21-16,-1-21 0,-20 21 0,21-21 15,0 0-15,-22 0 0,22 0 16,0 0-16,0 0 0,0 0 0,0 0 15,-1 0-15,1 0 16,0 0 0,21-21-16,0 0 15,0 0-15</inkml:trace>
  <inkml:trace contextRef="#ctx0" brushRef="#br0" timeOffset="69394.52">3048 5440 0,'0'0'0,"42"0"0,-21-21 0,22 21 16,-22 0-16,21 0 0,-21-21 15,22 21-15,-22 0 0,21 0 0,-21 0 16,1-22-16,-1 22 0</inkml:trace>
  <inkml:trace contextRef="#ctx0" brushRef="#br0" timeOffset="70292.27">5736 5355 0,'0'0'0,"21"-21"15,-21 0-15,0 0 0,0 0 16,0-1-1,-21 22 1,0 0-16,-21 0 0,20 0 16,1 22-16,-21-1 0,0-21 15,-1 21-15,1 0 0,0 21 0,-1-20 16,1-1-16,21 21 0,-22-21 16,22 22-16,0-22 0,0 21 0,21-21 15,0 0-15,0 1 0,0-1 0,0 0 16,42 0-16,-21-21 0,1 21 15,-1-21-15,21 0 0,0 0 0,-20 0 16,20 0-16,-21 0 0,21 0 16,-20 0-16,20 0 0,-21 0 15,0-21-15,0 21 0,-21-21 0,0 0 16,0 0-16,-21 21 16,0 0-16,0 0 15,-21 0-15,20 0 0,-20 0 0,21 0 16,-21 0-16,20 21 0,-20 0 15,21-21-15,0 21 0,21 0 0,0 0 16,0 1-16,0-1 0,0 0 16,0 0-1,21-21-15,0 0 0,0 0 0,0 0 16,22 0-16,-22 0 0,0 0 16,0 0-16,0 0 0,22 0 15,-22-21-15,0 21 0,0 0 16,0 0-16,-21 21 31,-21 0-31,21 0 0,-21 1 16,0 20-16,21-21 0,0 21 0,0-20 15,0 20-15,-21-21 0,21 21 16,0 1-16,0-22 0,0 21 0,0 1 16,0-22-16,0 21 0,0-21 0,0 22 15,0-22-15,0 0 0,0 0 16,0 0-16,0 0 15,0-42 1,0 0 0,0-21-16</inkml:trace>
  <inkml:trace contextRef="#ctx0" brushRef="#br0" timeOffset="70852.67">6308 4974 0,'0'0'0,"0"-21"0,0 42 31,0 0-31,0 22 0,0-22 16,0 21-16,0 22 0,0-22 0,0 0 15,0 22-15,0-22 0,0 22 0,0-1 16,0 1-16,-22-22 0,1 22 15,21-22-15,-21 21 0,21-20 0,0-1 16,-21 0-16,21-20 0,-21-1 16,21 21-16,-21-21 0,21 0 15,21-21 17,-21-21-32,21 0 0,-21 0 15,0 0-15</inkml:trace>
  <inkml:trace contextRef="#ctx0" brushRef="#br0" timeOffset="71236.57">6075 5165 0,'0'0'0,"0"-21"15,0-43-15,0 43 16,0 0-16,21 0 0,0-1 15,0 1-15,0 0 0,22 21 0,-22-21 16,21 21-16,-21 0 0,22 0 0,-1 0 16,0 0-16,1 0 0,-1 0 15,0 0-15,1 21 0,-1 0 0,-21 0 16,22 1-16,-22-1 0,-21 21 16,0 0-16,0-20 0,0 20 15,-21 0-15,-1 1 0,1-22 0,-21 21 16,21 0-16,-22-20 0,1 20 15,21-21-15,-21 0 0,20 0 0,1 1 16,0-1-16,0 0 0,21 0 16,21-42 31,0 21-47,0 0 0,-21-21 0,22 21 15,-1 0-15,0 0 0,0 0 0</inkml:trace>
  <inkml:trace contextRef="#ctx0" brushRef="#br0" timeOffset="71689.02">6667 5567 0,'0'-21'15,"0"0"-15,0-1 16,22 22-1,-1-21-15,0 21 0,0 0 0,0 0 0,0 0 16,1 0-16,20 0 0,-21 0 16,0 0-16,0 0 0,1 21 15,-1 1-15,0-1 0,0 0 0,0 0 16,-21 21-16,0-20 0,0 20 0,0-21 16,0 0-16,0 0 0,0 22 15,0-22-15,0 0 0,0 0 16,0 0-16,-21-21 0,0 0 15,21-21 1,0 0 0,21-21-16,0 21 0,0-22 15,-21 22-15,22-21 0,-1-1 16,0 1-16,0 0 0,0 21 16,0-22-16,1 22 0,-1 0 0,-21 0 15,21 0-15,0-1 0,0 22 16,0 0-1,-21 22 17,0-1-32,0 0 15</inkml:trace>
  <inkml:trace contextRef="#ctx0" brushRef="#br0" timeOffset="72408.12">7853 5503 0,'0'0'0,"21"-21"0,0 21 0,-21-21 16,0 0-16,21 0 0,-21 0 16,0-1-16,-21 22 31,0 0-31,0 0 0,0 0 0,-22 0 15,22 22-15,0-22 0,-21 21 0,20 0 16,-20 0-16,21 0 0,0 22 16,0-22-16,-1 21 0,1-21 15,0 0-15,21 22 0,0-22 0,0 0 16,0 0-16,0 0 0,0 1 16,0-1-16,21-21 0,0 0 15,1 0-15,20 0 0,-21 0 0,21 0 16,-20 0-16,20-21 0,-21 21 15,0-22-15,22 1 0,-22 0 0,0 0 16,0 0-16,0 0 0,0-22 0,1 22 16,-22 0-16,0 0 0,21 0 15,-21-1-15,0 44 47,0-1-47,-21 0 16,21 0-16,0 0 0,0 22 0,0-22 15,-22 21-15,22-21 0,0 22 16,0-22-16,0 21 0,0 0 0,0 1 16,0-22-16,0 21 0,0 1 0,0-1 15,0-21-15,0 21 0,0 1 16,0-1-16,0-21 0,0 22 0,0-1 16,0-21-16,0 21 0,0 1 0,0-22 15,0 21-15,0-21 0,-21 1 16,0-1-16,0 0 0,21 0 0,-42 0 15,20-21-15,1 0 0,-21 21 16,0-21-16,20 0 0,-20 0 0,0 0 16,-1-21-16,1 21 0,0-21 15,-1 0-15,1 0 0,0 0 0,-1-22 16,22 22-16,0 0 0,-21 0 0,42-22 16,-21 22-16,21 0 0,0 0 15,0 0-15,0 0 0,0-1 16,21 1-16,0 0 0,0 0 0,21 21 15,-20-21-15,20 0 0,-21-1 16,21 1-16,1 0 0,-1 0 0</inkml:trace>
  <inkml:trace contextRef="#ctx0" brushRef="#br0" timeOffset="73172.75">8107 5546 0,'0'-21'16,"21"21"15,-21 21-31,0 0 16,0 0-16,0 0 0,0 0 16,0 1-16,0 20 15,0-21-15,0 0 0,0 0 0,0 1 16,0-1-16,0 0 0,0 0 0,0 0 15,0 0-15,-21-21 32,0-21-17,21 0-15,0 0 16,0 0-16,0-22 0,0 22 16,0 0-16,0-21 0,0 21 0,0-1 15,21-20-15,-21 21 0,21 0 16,0 0-16,0-1 0,22 22 0,-22-21 15,0 0-15,0 21 0,21 0 16,-20 0-16,-1 0 0,0 0 16,0 0-16,0 0 0,0 0 0,1 21 15,-1-21-15,-21 21 0,0 1 0,21-1 16,-21 0-16,0 0 0,0 0 16,0 0-16,0 1 0,0-1 0,0 0 15,0 0-15,-21 0 0,21 0 0,0 1 16,-21-22-16,-1 21 0,1-21 15,21 21-15,-21-21 16,21-21 0,0 0-16,0-1 15,0-20 1,21 21-16,0 0 0,-21-22 0,22 22 16,-1-21-16,0 21 0,0 0 0,0-22 15,22 22-15,-22 21 0,0-21 16,0 0-16,21 21 0,-20 0 0,-1 0 15,0 0-15,0 0 0,0 0 0,0 21 16,-21 0-16,0 0 0,22 0 16,-22 1-16,0-1 0,0 0 0,0 21 15,0-21-15,0 1 0,-22-1 0,1 21 16,21-21-16,0 0 0,-21 1 16,0-1-16,0 0 15,21 0-15,-21-21 16,21-21 15,21 0-15,0 0-16,0-1 0</inkml:trace>
  <inkml:trace contextRef="#ctx0" brushRef="#br0" timeOffset="73652.62">9271 5440 0,'0'0'0,"21"-21"0,-21 0 0,0-1 15,-21 22 17,0 0-32,0 0 0,-1 0 15,1 22-15,-21-22 0,21 21 16,0 0-16,-22-21 0,22 21 0,0 0 15,0 0-15,21 1 0,0-1 16,0 0-16,0 0 16,21 0-1,0-21-15,0 0 0,0 0 0,1 21 0,20-21 16,-21 0-16,0 0 16,0 22-16,1-22 0,-1 0 0,0 0 15,0 0-15,0 0 0,0 0 16,-21 21-16,-21 0 15,0-21 1,0 0-16,-21 21 0,20 0 0,1-21 16,-21 0-16,21 21 0,0-21 15,-1 0-15,1 22 0,0-22 0,0 0 16,0 21-16,0-21 0,21 21 31</inkml:trace>
  <inkml:trace contextRef="#ctx0" brushRef="#br0" timeOffset="108216.73">12933 6392 0,'-21'0'0,"42"0"0,-85 0 0,43 0 15,0 0-15,0 0 0,0 22 0,-1-22 16,1 0-16,-21 0 0,21 21 15,0-21-15,-1 0 0,1 0 16,0 0-16,21 21 0,21-21 47,0 0-31,1 0-16,20 0 0,-21 0 0,21 0 15,22 0-15,-22 0 0,22-21 16,20 21-16,1 0 0,0-21 0,-1 21 15,1 0-15,21-22 0,0 1 0,0 21 16,-1 0-16,22-21 0,-21 21 16,21 0-16,-21-21 0,0 21 0,-21-21 15,-1 21-15,22 0 0,-42 0 0,20 0 16,1-21-16,0 21 0,-22 0 0,1 0 16,-1 0-16,1 0 0,-1 0 15,1-22-15,-22 22 0,0 0 16,-21 0-16,22 0 0,-22 0 0,0 0 15,0 0-15,0 0 0,-42 0 47,0 0-47,0 0 16,0 22-16,0-22 0,-22 0 0,22 0 0,-21 21 16,-1-21-16,1 21 0</inkml:trace>
  <inkml:trace contextRef="#ctx0" brushRef="#br0" timeOffset="108720.57">12869 6795 0,'0'0'0,"0"21"0,21-21 47,1 0-47,20 0 0,0 0 0,1 0 16,-1 0-16,21 0 0,1 0 0,21-21 15,-22 21-15,22 0 0,-1 0 16,1 0-16,0-22 0,21 22 0,-22 0 16,22 0-16,0 0 0,0-21 0,0 21 15,-1 0-15,1 0 0,-21 0 16,21 0-16,-22 0 0,1 0 16,-21 0-16,20 0 0,-20 0 0,-1 0 15,1 0-15,-1 0 0,1 0 0,-22 0 16,0 0-16,1 0 0,-1 0 15,-21 0-15,0 0 0,22 0 0,-22 0 16,0 0-16,-42 0 47,0 0-47,0 0 0,-1 0 0,-20 21 16,0-21-16,-1 0 0,1 22 0</inkml:trace>
  <inkml:trace contextRef="#ctx0" brushRef="#br0" timeOffset="109221.11">12912 7345 0,'21'0'16,"0"0"-16,0 0 15,21 0-15,1 0 0,-22 0 0,42 0 16,-20 0-16,20 0 0,1 0 15,-1 0-15,22 0 0,-22 0 0,22 0 16,0 0-16,21 0 0,-22 0 0,22-21 16,0 21-16,0 0 0,0 0 0,-22 0 15,22 0-15,-21 0 0,-1-21 16,1 21-16,21 0 0,-21 0 16,-1 0-16,-20 0 0,20 0 0,1 0 15,-21 0-15,-1-22 0,1 22 0,-1 0 16,-21 0-16,1 0 0,-1 0 0,0 0 15,-20 0-15,20 0 0,-21-21 16,0 21-16,0 0 0,1 0 16,-44 0 15,1 21-31,0-21 0,0 0 0,-21 0 16,-1 22-16,22-22 0</inkml:trace>
  <inkml:trace contextRef="#ctx0" brushRef="#br0" timeOffset="109691.88">13060 7938 0,'0'0'0,"21"0"16,0 0-16,0 0 15,22 0-15,-1 0 0,0 0 0,1 0 16,20 0-16,22 0 0,-22 0 0,22 0 15,-22 0-15,22 0 0,21 0 0,-21-22 16,20 22-16,-20 0 0,21 0 0,-21 0 16,-1 0-16,1-21 0,0 21 15,-22 0-15,1 0 0,-1 0 0,1-21 16,-1 21-16,-21 0 0,1 0 0,-1 0 16,0 0-16,-20-21 0,20 21 0,-21 0 15,0 0-15,0 0 0,1 0 16,-1 0-16,-42 0 47,-1 21-47,1-21 0,0 0 0,-21 0 15,21 21-15,-1-21 0,-20 0 0,21 21 16</inkml:trace>
  <inkml:trace contextRef="#ctx0" brushRef="#br0" timeOffset="110112.65">12848 8573 0,'42'-22'0,"-84"44"0,21-22 15,-21 0-15,20 21 0,1-21 0,0 21 16,0-21-16,0 21 0,63-21 31,-21 0-31,22 0 0,-1 0 0,21 0 16,1 0-16,-1 0 0,22-21 0,21 0 15,-21 21-15,20 0 0,1-21 16,-21 21-16,21-22 0,0 22 16,-1 0-16,-20-21 0,0 21 0,21 0 15,-43-21-15,22 21 0,-22 0 0,1 0 16,-1-21-16,1 21 0,-22 0 0,0 0 15,-20 0-15,20-21 0,-21 21 0,0 0 16,22 0-16,-22 0 0,0 0 16,0 0-16,0 0 15,0 0-15,-21-21 32,-21 21-17,0 0 1</inkml:trace>
  <inkml:trace contextRef="#ctx0" brushRef="#br0" timeOffset="112105.07">18923 6414 0,'0'-22'15,"-21"22"32,0 0-47,-1 0 16,1 0-16,0 0 0,0 0 15,0 0-15,0 0 16,-1 0-16,1 0 16,42 0 46,1 0-62,-1 0 16,21 0-16,-21 0 15,0 0-15,1 0 0,20 0 0,-21 0 16,21 0-16,1 0 0,-1 0 16,22 0-16,-22 0 0,21 0 0,1 0 15,-1 0-15,22 0 0,-21 0 0,-1 0 16,22 0-16,-22 0 0,22 0 0,-22 0 16,22-21-16,0 21 0,-1 0 15,1 0-15,0 0 0,21-21 0,-22 21 16,22 0-16,0 0 0,0 0 0,-22-21 15,22 21-15,-21 0 0,0 0 16,-1 0-16,1 0 0,0 0 0,-1-21 16,1 21-16,-22 0 0,22 0 15,0 0-15,-22 0 0,22 0 0,-22-21 16,1 21-16,-1 0 0,1 0 0,-22 0 16,22 0-16,-22 0 0,0 0 15,1 0-15,-1 0 0,0 0 0,1 0 16,-22 0-16,21 0 0,-21 0 0,1 0 15,-1 0-15,0 0 16,0 0 0,-42 0 15,0 0-31,-22 0 16,22 0-16,-21 0 0,21 0 15,-22 0-15,1 0 0</inkml:trace>
  <inkml:trace contextRef="#ctx0" brushRef="#br0" timeOffset="114773.47">18817 6795 0,'21'0'0,"-42"0"0,0 0 0,-21 0 16,20 0-16,1 0 0,0 0 16,0 0-16,0 0 0,-22 0 0,22 0 15,0 0-15,0 0 16,0 0-16,0 0 0,42 0 47,0 0-47,0 0 0,0 0 15,0 0-15,22 0 0,-22 0 0,21 0 16,-21 0-16,22 0 0,-22 0 0,21 0 16,1 0-16,-22 0 0,21 0 15,0 0-15,1 0 0,20 0 0,-20 0 16,-1 0-16,21 0 0,1 0 0,-22 0 15,22 0-15,-1 0 0,1 0 0,20 0 16,-20 0-16,-1-22 0,1 22 16,21 0-16,-22 0 0,1 0 15,-1 0-15,22-21 0,-22 21 0,1 0 16,20 0-16,-20 0 0,21 0 0,-22 0 16,22-21-16,-22 21 0,1 0 15,20 0-15,-20 0 0,-1 0 0,1-21 16,-1 21-16,1 0 0,-1 0 0,1 0 15,-1 0-15,1-21 0,-1 21 0,1 0 16,-1 0-16,-20 0 0,20 0 16,1-21-16,-22 21 0,22 0 0,-22 0 15,0 0-15,1 0 0,20-22 0,-21 22 16,1 0-16,-1 0 0,0 0 16,1 0-16,-1 0 0,0 0 15,-20 0-15,20 0 0,0 0 0,-21 0 0,22 0 16,-1 0-16,-21 0 0,22 0 15,-22 0-15,0 0 0,21 0 16,-21 0-16,1 0 0,-1 0 0,0 0 16,0 0-16,0 0 0,0 0 15,1 0 1,-22-21 0,0 0 15,0 0-16,0 0-15,0 0 16</inkml:trace>
  <inkml:trace contextRef="#ctx0" brushRef="#br0" timeOffset="115428.1">22923 5927 0,'0'0'0,"-21"0"0,0 0 16,0 0-1,21 21-15,0 0 16,21 0-16,0 0 0,0 1 15,-21-1-15,43-21 0,-22 21 16,0 0-16,21 0 0,-20 0 0,-1 1 16,21-1-16,0-21 0,-20 21 0,20 0 15,0 0-15,-21-21 0,22 21 16,-1 1-16,-21-22 0,22 21 0,-1 0 16,21-21-16,-20 21 0,-1-21 15,0 21-15,1-21 0,-22 0 0,21 21 16,-21-21-16,22 0 0,-22 0 15,0 0-15,-21 22 32,-21-22-32,0 0 15,0 0-15,-22 21 0,22-21 16,0 21-16,-21-21 0,20 21 0,1-21 16,0 21-16,-21 0 0,21 1 15,-22-1-15,22 0 0,-21 21 0,21-21 16,-22 1-16,22-1 0,-21 21 0,-1-21 15,1 22-15,21-22 0,-21 21 16,-1-21-16,1 22 0,-22-22 0,22 21 16,0-21-16,-1 22 0,1-22 15,0 21-15,-1-21 0,1 22 0,21-22 16,-21 0-16,20 0 0,1 21 0,-21-20 16,21-1-16,0 0 0,21 0 15,0 0-15,0 0 16,0-42 31,0 0-47,0 0 0,0 0 15</inkml:trace>
  <inkml:trace contextRef="#ctx0" brushRef="#br0" timeOffset="116445.23">20024 4614 0,'0'0'0,"0"-21"16,0 0-16,0 0 31,-22 21-16,22 21 1,-21 0 0,21 0-16,0 1 0,-21-1 0,21 0 15,0 21-15,0-21 0,0 22 0,0-1 16,0 22-16,0-22 0,0 0 16,0 1-16,0-1 0,0 0 15,0 1-15,0-1 0,0 0 0,0-21 16,21 22-16,-21-22 0,21 0 0,-21 21 15,0-20-15,22-1 0,-1 0 0,-21 0 16,21 0-16,0 0 0,0-21 16,-21 22-16,21-22 0,1 0 0,-1 0 15,0 0-15,0 0 0,21 0 0,-20 0 16,-1 0-16,21 0 0,-21-22 16,22 1-16,-1 0 0,-21 0 0,21 0 15,1 0-15,-22-1 0,0-20 0,21 21 16,-20-21-16,-1-1 0,0-20 15,0 20-15,-21-20 0,0-1 16,21 22-16,-21-21 0,21 20 0,-21 1 16,0 0-16,22-1 0,-22 22 0,0 0 15,0 0-15,21-22 0,-21 22 16,0 0-16,21 21 16,-21-21-16,21 21 15,-21 21 48,0 0-48,21-21 1</inkml:trace>
  <inkml:trace contextRef="#ctx0" brushRef="#br0" timeOffset="116837.01">21315 4551 0,'0'0'15,"0"-21"-15,0 0 16,0 42 31,0 0-32,-21 0-15,21 0 0,-22 0 0,22 22 16,-21-22-16,21 21 0,0 1 0,0-1 16,-21 0-16,21 22 0,-21-22 0,21 0 15,-21 1-15,21-1 0,0 0 16,0 1-16,0-1 0,0-21 0,0 22 16,0-22-16,-21 0 0,21 0 0,0 0 15,0 0-15,0 1 0,0-1 16,0 0-1,0-42 17,0 0-32,0-1 15,0 1-15,0 0 16,0 0-16,0 0 0,21-22 0,-21 22 16,0 0-16</inkml:trace>
  <inkml:trace contextRef="#ctx0" brushRef="#br0" timeOffset="117528.86">21209 4699 0,'0'0'0,"-21"0"0,21-42 16,0 21-16,0-1 16,0 1-16,0 0 0,21 0 15,0 21-15,0-21 0,0 21 16,-21-21-16,22 21 0,20-22 15,-21 22-15,0-21 0,0 21 0,22 0 16,-22-21-16,21 21 0,-21 0 0,1-21 16,20 21-16,-21 0 0,21 0 15,-20 0-15,-1 0 0,0 0 0,0 0 16,0 0-16,-21 21 0,0 0 0,0 0 16,0 1-16,0-1 15,0 0-15,-21 0 16,0 0-16,0 0 0,0 1 0,-22-1 15,22 0-15,-21 0 0,21 0 0,-22 0 16,1 1-16,21-1 0,-22 0 16,22 0-16,-21 0 0,21 0 15,-22 1-15,22-22 0,0 21 0,0 0 0,0-21 16,0 0-16,21 21 0,-22-21 16,1 0-16,42 21 62,1-21-62,-1 21 16,0 1-16,0-1 15,0 0-15,-21 0 0,21 0 16,1 0-16,-1-21 0,0 22 0,-21-1 16,21 0-16,0 0 0,0 0 0,-21 0 15,22-21-15,-22 22 0,0-1 0,21-21 16,0 21-16,0-21 15,-21 21-15,21 0 16,0-21 0,1 0 15,-1 0-15,-21-21-1,0 0-15,21 0 16,-21 0-16,21-1 15,-21 1-15,21 0 0,0 0 16,1 0-16</inkml:trace>
  <inkml:trace contextRef="#ctx0" brushRef="#br0" timeOffset="118281.05">22267 4551 0,'0'0'0,"-21"0"62,21 21-62,-21 0 0,21 0 16,0 22-16,0-22 0,-21 21 15,21-21-15,-21 22 0,21-1 0,0 0 16,-22 1-16,22-1 0,-21-21 0,0 22 16,21-1-16,-21-21 0,21 21 15,-21-20-15,0-1 0,21 21 0,-22-21 16,22 0-16,-21 1 0,0-1 15,21 0-15,-21-21 0,21 21 0,-21-21 16,21 21 0,0-42 15,0 0-31,0 0 0,0 0 16,21-1-16,0 1 0,0 0 15,0-21-15,-21 21 0,22-1 0,-1-20 16,0 21-16,0 21 0,-21-21 0,21 0 15,0 21-15,1 0 16,-1 0-16,-21 21 0,0 0 16,21 0-16,-21 0 0,21 0 0,-21 1 15,21-1-15,-21 0 0,0 0 16,21 0-16,1 0 0,-22 1 0,21-1 16,0-21-16,0 21 0,0 0 15,0-21-15,1 0 0,-1 0 0,0 0 16,21 0-16,-21 0 0,22 0 0,-22 0 15,0 0-15,21 0 0,-20 0 16,-1 0-16,0-21 0,0 21 0,0-21 16,-21 0-16,21-1 0,1 1 0,-22 0 15,0 0-15,21 0 0,0 21 16,-21-21-16,0-1 16,0 44 15,-21-1-16,0-21-15,21 21 0,-22 0 16,1-21-16,0 21 0,-21 0 0</inkml:trace>
  <inkml:trace contextRef="#ctx0" brushRef="#br0" timeOffset="133808.81">3429 14499 0,'0'0'0,"0"-21"0,0 0 0,0 0 0,0 0 16,0-1-16,0 1 0,0 0 0,0 0 15,-21 0-15,21 0 16,-21 21-16,-1 0 0,1 0 16,0 0-1,0 0-15,0 0 0,21 21 16,0 0-16,0 21 16,-21-21-16,21 22 0,0-1 0,0 0 15,0 22-15,0-1 0,0-20 0,0 20 16,0 1-16,0-1 0,0 1 15,0-1-15,0 22 0,0-22 0,0 1 16,0 21-16,0-22 0,0 1 16,0 20-16,21-20 0,-21-1 0,0 1 15,21-1-15,-21 1 0,21-1 16,-21 1-16,0-22 0,21 22 0,-21-22 16,21 0-16,-21 1 0,22-1 0,-22 0 15,0-21-15,0 1 16,21-1-16,-21 0 0,21-21 15,-21-21 17,0 0-32,0-22 0,-21 22 0,21-21 15,-21-1-15,21-20 0</inkml:trace>
  <inkml:trace contextRef="#ctx0" brushRef="#br0" timeOffset="134725.29">1418 11007 0,'-42'0'16,"21"0"-16,42 0 31,0 0-15,21-21-16,-21 21 16,22 0-16,-1 0 0,-21-22 0,22 22 15,-1 0-15,0 0 0,1 0 16,-1-21-16,-21 21 0,21 0 0,-20 0 15,-1 0-15,0 0 0,0 0 0,0 0 16,-42 0 31,0 0-47,0 21 0,0-21 0,-1 0 16,1 0-16,0 0 0,0 0 15</inkml:trace>
  <inkml:trace contextRef="#ctx0" brushRef="#br0" timeOffset="135308.94">1418 11007 0,'0'0'0,"-21"21"16,0-21 0,21 21-16,0 0 0,0 0 15,-21-21-15,21 22 0,-22-1 16,22 0-16,-21 0 0,21 0 0,0 0 15,0 22-15,-21-22 0,21 0 16,-21 0-16,21 0 0,-21-21 0,21 22 16,0-1-16,0 0 15,0-42 17,0 0-17,21-1-15,-21 1 16,21 21-16,0-21 0,0 21 15,1-21-15,-1 21 0,0-21 0,0 21 16,0 0-16,22-21 0,-22 21 16,21 0-16,-21 0 0,22 0 0,-22 0 15,0 0-15,21 0 0,-21 0 16,1 0-16,-1 21 0,0 0 0,0 0 16,-21 0-16,21 0 15,-21 1-15,0-1 0,0 0 16,0 21-16,-21-21 0,0 1 0,0-1 15,0 0-15,-1 0 0,-20 0 16,21 0-16,-21 1 0,20-22 0,-20 21 16,21-21-16,-21 0 0,20 21 15,1-21-15,-21 0 0,21 0 0,0 0 16,-1 0-16,-20 0 0,21 0 16,0 0-16,0 0 0,-1 0 15,1 0-15,0 0 0,21-21 63,21 21-48,0-21-15,1-1 0</inkml:trace>
  <inkml:trace contextRef="#ctx0" brushRef="#br0" timeOffset="135756.68">2159 11070 0,'21'0'78,"-21"-21"-46,0 42 108,-21 0-124,21 1-1</inkml:trace>
  <inkml:trace contextRef="#ctx0" brushRef="#br0" timeOffset="136124.47">2159 11494 0,'0'0'0,"0"21"16,0 0 0,21-42 31,0 0-32,-21-1 1,-21 44 31,0-22-47,21 21 0,-21-21 15,21 21 1,0-42 31,0 0-47,21-1 0</inkml:trace>
  <inkml:trace contextRef="#ctx0" brushRef="#br0" timeOffset="136668.16">2879 10922 0,'21'0'47,"0"0"-47,0 0 0,0 0 16,0 0-16,1 0 0,-1 0 15,0 0-15,0 0 0,-21-21 16,21 21-16,0 0 0,-42 0 78,0 0-78,0-21 16,0 21-16</inkml:trace>
  <inkml:trace contextRef="#ctx0" brushRef="#br0" timeOffset="137212.76">2879 10880 0,'0'21'0,"-43"0"15,43 0-15,-21-21 0,21 21 16,0 1-16,0-1 0,-21 0 16,21 0-16,-21 0 0,21 0 15,0 1-15,0-1 0,0 0 0,-21-21 16,21 21-16,0 0 0,-22 0 0,22 1 16,0-44 46,0 1-62,22 0 16,-1 21-16,-21-21 0,21 21 15,0 0-15,0-21 0,0 21 16,1 0-16,-1-21 0,0 21 16,0 0-16,0 0 0,0 0 15,1 0-15,-1 0 0,-21 21 0,21-21 16,0 21-16,0 0 15,-21 0-15,0 0 0,0 1 16,0-1-16,0 0 0,0 0 16,0 0-16,-21 0 15,0 1-15,21-1 0,-21-21 0,0 21 16,-1-21-16,1 21 0,0-21 0,0 0 16,0 21-16,0-21 0,-1 0 15,1 0-15,0 0 0,0 0 16,0 21-16,0-21 15,-1 0 1,22-21 31,22 21-47,-1-21 0,0 21 0,0-21 16,0 0-16</inkml:trace>
  <inkml:trace contextRef="#ctx0" brushRef="#br0" timeOffset="137900.65">3492 10943 0,'0'0'0,"0"-21"16,-21 21 31,0 0-47,0 21 15,21 0-15,-21 1 16,21-1-16,-21 0 0,21 0 0,-22 0 16,22 0-16,0 1 0,0 20 15,-21-21-15,21 0 0,0 22 0,-21-22 16,21 0-16,0 0 0,0 0 0,0 0 15,0 1-15,0-1 0,0 0 16,0 0-16,0 0 0,21 0 16,0-21-16,1 22 0,-1-22 15,0 0-15,0 0 0,0 0 16,0 0-16,1 0 0,-1 0 16,21 0-16,-21 0 0,0 0 0,1-22 15,-1 22-15,0-21 0,0 0 16,21 21-16,-20-21 0,-1 0 0,0 0 15,-21-1-15,21 1 0,0 0 0,0 0 16,-21 0-16,0 0 0,0-1 16,0-20-16,0 21 0,0 0 0,0-22 15,0 22-15,0 0 0,0 0 0,0 0 16,0 0-16,-21-1 0,0 1 16,0 0-16,0 0 0,0 21 15,-1 0-15,1 0 0,0 0 16,0 0-16,0 0 15,0 0-15,-1 0 0,1 0 0,0 0 16,0 0-16,0 21 0,0-21 0,-1 21 16,1 0-16,0-21 0,0 22 15,0-1-15,0 0 0,-1 0 0,22 0 16,0 0-16,0 1 0,0-1 0,0 0 16,0 0-16,0 0 0,0 0 15,0 1-15,0-1 0,0 0 16,0 0-16,22-21 0,-1 0 15,0 0 1</inkml:trace>
  <inkml:trace contextRef="#ctx0" brushRef="#br0" timeOffset="138535.29">1185 11959 0,'0'0'16,"-21"0"-16,-21 21 15,21-21-15,-1 0 0,1 0 0,0 22 0,0-22 16,0 0 0,42 0 15,0 0-16,0 0-15,0 0 0,22 0 0,-1 0 16,0 0-16,1 0 0,20 0 16,1 0-16,-1 0 0,1-22 0,20 22 15,-20 0-15,21-21 0,-1 21 16,22 0-16,-21-21 0,21 0 0,-22 21 16,22-21-16,0 21 0,0-21 0,-22 21 15,22-22-15,-21 22 0,0 0 16,-1-21-16,1 21 0,0-21 0,-22 21 15,22 0-15,-22-21 0,22 21 0,-22 0 16,1-21-16,-22 0 0,22 21 16,-22 0-16,22 0 0,-43-22 15,21 22-15,0 0 0,-20 0 0,-1-21 16,0 21-16,0 0 0,0 0 16,-42 0 15,0 0-16,0 0-15,0 0 0,-1 0 16,1 0-16,0 0 0,-21 21 0</inkml:trace>
  <inkml:trace contextRef="#ctx0" brushRef="#br0" timeOffset="139193.71">910 12171 0,'0'21'15,"21"-21"1,0 0-1,1 0-15,20 0 16,-21 0-16,21 0 0,-20 0 0,41 0 16,-21 0-16,1 0 0,20 0 15,1-21-15,-1 21 0,22 0 16,0 0-16,-1-21 0,1 21 0,0-21 16,20 21-16,1-22 0,0 1 15,21 21-15,0-21 0,-21 21 0,21-21 16,-21 0-16,0 21 0,-1-21 15,1 21-15,-21-22 0,0 1 0,-1 21 16,-20-21-16,-1 21 0,1-21 0,-1 21 16,1-21-16,-1 21 0,-20 0 0,-1-21 15,0 21-15,1 0 0,-22 0 16,21-22-16,-21 22 0,0 0 0,1 0 16,-1 0-16,0 0 31</inkml:trace>
  <inkml:trace contextRef="#ctx0" brushRef="#br0" timeOffset="149148.57">3344 14139 0,'0'0'0,"-42"0"15,63 0 48,0 0-63,0 0 0,1 0 16,-1 0-16,0 0 0,21 0 0,1 0 15,-1 0-15,0 0 0,1 0 16,20 0-16,-21 0 0,22 0 15,-22 0-15,22 0 0,-22 0 16,22 0-16,-22 0 0,21 0 0,1 0 16,-1 0-16,1-21 0,21 21 0,-22 0 15,22 0-15,-1 0 0,1-21 16,0 21-16,-22 0 0,22 0 0,0 0 16,-22 0-16,22 0 0,-1-21 0,-20 21 15,21 0-15,-1 0 0,1 0 16,0 0-16,-22 0 0,1 0 0,20 0 15,-41-21-15,20 21 0,-21 0 0,1 0 16,-1 0-16,0 0 0,1 0 16,-1-21-16,-21 21 0,0 0 0,22 0 15,-22 0-15,0 0 0,0-22 16,0 22 0,-21 22 30,0-1-30,0 0-16,-21-21 0,21 21 0,0 0 16,-21 0-16,21 1 0,0-1 0,0 21 15,0-21-15,0 22 0,-21-1 16,21 0-16,0 1 0,0 20 0,0-21 16,0 1-16,0 20 0,0-20 0,0 20 15,0-21-15,0 22 0,0-22 16,0 22-16,21-22 0,-21 22 15,0-22-15,21 21 0,0-20 0,-21 20 16,0-20-16,0 20 0,22-21 0,-22 22 16,0-22-16,0 1 0,0-1 0,0 21 15,0-20-15,0-1 0,0 0 16,0 1-16,0-1 0,-22 0 0,22 1 16,0-1-16,-21 0 0,0 1 0,0-1 15,21 0-15,-21-20 0,21 20 16,0-21-16,-21 0 0,21 22 15,-22-22-15,22 0 0,0 0 16,0 0-16,0 0 0,-21-21 16,21 22-16,-21-1 15,0-21 1,0 0-16,0 0 16,-1 0-1,1 0-15,0 0 16,0 0-16,0 0 0,0 0 15,-1 0-15,-20 0 0,0 0 0,-1 0 16,1 0-16,0 0 0,-22 0 0,22 0 16,-22 0-16,1 0 0,-1 0 15,1 0-15,-1 0 0,1 0 16,21 0-16,-22 0 0,-21 0 0,22 0 16,-1 0-16,-20 0 0,20 0 0,-20-21 15,-1-1-15,0 22 0,1 0 16,-1 0-16,0 0 0,22 0 0,-22 0 15,22 0-15,-22 0 0,21 0 0,1 0 16,-1 0-16,1 0 0,-1 0 16,22 0-16,-21 0 0,-1 0 0,22 0 15,-1 0-15,-20 22 0,21-22 0,-1 0 16,1 21-16,21-21 0,-22 0 16,22 0-16,0 0 0,0 0 15,0 0-15,21-21 16,0-1-1,21 1-15,0 0 0,0 0 0,22 0 16,-22-22-16</inkml:trace>
  <inkml:trace contextRef="#ctx0" brushRef="#br0" timeOffset="149740.91">4043 14859 0,'0'0'0,"-21"0"0,-1 0 0,1 0 15,0 0 1,0 0 0,42 0 30,0 0-46,22 0 0,-22 0 0,21 0 16,0 0-16,22 0 0,-22 0 0,43 0 16,-22 0-16,22 0 0,0 0 15,-1 0-15,1-21 0,0 21 0,-1 0 16,1 0-16,-21 0 0,20 0 16,1 0-16,-22 0 0,22 0 15,-21-21-15,-22 21 0,21 0 0,-20 0 16,-22 0-16,21 0 0,-21 0 15,1 0-15,-44 0 32,1 0-32,0 0 15,0 0-15,-21 0 0,20 0 16,1 0-16,-21 21 0,0-21 0,20 21 16,-20-21-16,0 21 0,-1-21 0,1 21 15,0-21-15,-1 22 0,1-1 16</inkml:trace>
  <inkml:trace contextRef="#ctx0" brushRef="#br0" timeOffset="150096.71">3958 15304 0,'0'0'0,"21"0"31,0 0-15,22 0-16,-22 0 0,21 0 0,1-22 16,-1 22-16,0 0 0,22-21 15,-1 21-15,1 0 0,-1-21 16,1 0-16,20 21 0,-20 0 0,-1 0 16,22-21-16,-21 21 0,-1 0 0,1 0 15,-22 0-15,0 0 0,22 0 16,-43 0-16,21 0 0,-21 0 0,1 0 15,-1 0-15,0 0 0,-21 21 32,-21 0-32,0-21 15,-1 21-15,1-21 0,0 21 0,0-21 16,0 22-16,-22-22 0,22 0 16,-21 21-16,0-21 0,20 21 15</inkml:trace>
  <inkml:trace contextRef="#ctx0" brushRef="#br0" timeOffset="150424.51">4191 15600 0,'0'0'0,"-42"21"0,20 0 0,-20 0 0,21-21 16,0 22-16,0-22 0,21 21 16,21-21-1,0 0-15,21 0 16,-21 0-16,22 0 0,20 0 15,-20 0-15,20 0 0,22 0 0,-22 0 16,1 0-16,20 0 0,-20 0 0,21 0 16,-22 0-16,22 0 0,-22-21 15,22 21-15,-22 0 0,1 0 0,-1-22 16,-20 22-16,20 0 0,-20 0 0,-1 0 16,-21-21-16,0 21 0,0 0 0,1 0 15,-44 0 16,-20 0-31,21 0 0,0 0 0,0 0 16,-1 21-16,1-21 16,-21 0-16,21 0 0,0 0 0,-1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B80-020E-4051-9F47-8CBFF2F7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AAF3-B7FE-4F14-97E6-F668286CA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FBF5-8248-40A9-BBEC-F9FC667D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12D1-09C2-4C74-81C1-43C868D2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E45-E161-4559-B3C1-BA4F657E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6767-8DBE-405D-8FD9-55D92DB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7249F-67EA-466A-9696-07ACCFE8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49B81-AC9E-4404-8E10-F960F2D1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586D-0061-492D-B1F6-837CABB5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1F54-221F-4505-87E4-446F370F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DA1B-E5B1-4BA2-9DFA-18DE0D860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D9F92-AB92-4A76-B26C-0E546C5C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53C2-7B8A-451C-85A6-1C65D660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5381-3394-4022-B203-5FFE2388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EECE-5E1C-4291-AB08-42B40F4E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4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1CDF-E1E5-4F70-A724-4230C99D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EE62-13E9-4307-8CFF-BA333F8C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6547-0C5B-4A68-882F-99948585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AE6D0-9980-44DD-A8EC-5937B31A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EAEF-9FAF-4B44-9E71-33351511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5248-E5D3-4490-97FE-85C97348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A173-96B6-43F5-BA73-C8C81E0D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2EE6-BE82-4301-922E-D7B2BE71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93B4-D38B-40D9-8590-813F420E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EAB3-E673-4D82-B587-21A79F12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CDA8-E559-4686-8E9A-EFAC9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4FDA-8E0C-4477-8AE3-3917C1D8B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D6104-9BEC-477E-914C-C21072B4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7BDE-10FE-4303-A566-E1220E5A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A431A-E7D7-4926-974C-9A02F44B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3854E-F172-49A5-B6B6-21164FB7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9B95-BAC0-44F9-ABC0-D394AFBE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C8B1B-1FFC-4FF6-A9BD-58DF9337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9EC87-A36A-4E65-A992-BD5C8A0F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A6B22-DD03-4B69-9377-B96B6B098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1E660-77C7-4362-A154-21D729F6C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F8368-2B2F-4754-AA60-D54C5453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A3958-86D3-405F-A9B5-80BE5F7F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937FE-F0BE-4E1C-AE30-C9E3E3B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CB63-9A30-4258-B47F-47B3C78C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7A4CA-54EE-4FD3-BD6A-CEDFDBE6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2C20-15A4-4FFC-8354-A446C600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B659E-C92C-4D17-A6C9-5DA4243A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9B78B-0389-4E35-95D9-B70167EC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44EA0-E14B-43DE-BC94-6F51FE44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9F2F-B90D-4103-9725-AF6C27EB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2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03DD-E1B4-409F-B975-D13326D7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5BF3-DD5B-45C8-81C7-9120CA5A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44776-A972-45B7-9CD1-F1B1F5E1E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A8E4-79FB-45BF-B145-054E2622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9CB-5BC4-4FE9-BAC2-F47E7B2B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E411-40DA-4472-B1A2-B6383677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0934-5856-4AAD-AFF8-7ED1141D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B2A06-A99C-48AC-BB61-B082BDBFC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79B5-A8D0-4094-AF36-3CD5F2853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2C99E-FEB3-4E61-BABB-A986C8F7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1BAF-01B6-406A-9DA8-3C2443AA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DB48-5437-41A9-9B29-E2B93787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9E1C5-441B-4BF6-AA62-9C4AF03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FFFE4-D70B-4536-BE89-0BBD7F21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654A-179E-4BCB-A00D-0C13F11FC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E593-074C-4FF1-B78A-0172CFC0D68D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EE70-C3BF-484D-A554-5473A2A48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1A24-B6CB-493B-A92A-EE4116D00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D877-03C8-41DC-B459-4D383CDD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2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5A7FA2-C56F-430A-84CE-DA2DE714752A}"/>
                  </a:ext>
                </a:extLst>
              </p14:cNvPr>
              <p14:cNvContentPartPr/>
              <p14:nvPr/>
            </p14:nvContentPartPr>
            <p14:xfrm>
              <a:off x="883800" y="99000"/>
              <a:ext cx="643932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5A7FA2-C56F-430A-84CE-DA2DE7147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89640"/>
                <a:ext cx="645804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95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7A6B9B-A00A-40C7-A726-D1990B684A44}"/>
                  </a:ext>
                </a:extLst>
              </p14:cNvPr>
              <p14:cNvContentPartPr/>
              <p14:nvPr/>
            </p14:nvContentPartPr>
            <p14:xfrm>
              <a:off x="1577160" y="396360"/>
              <a:ext cx="555552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7A6B9B-A00A-40C7-A726-D1990B684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800" y="387000"/>
                <a:ext cx="557424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42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3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328ACF-BF85-4788-8D9D-3190532BF2B6}"/>
                  </a:ext>
                </a:extLst>
              </p14:cNvPr>
              <p14:cNvContentPartPr/>
              <p14:nvPr/>
            </p14:nvContentPartPr>
            <p14:xfrm>
              <a:off x="350640" y="122040"/>
              <a:ext cx="9357480" cy="66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328ACF-BF85-4788-8D9D-3190532BF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12680"/>
                <a:ext cx="9376200" cy="66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99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08861E-0A05-4933-BDF6-2A091929C847}"/>
                  </a:ext>
                </a:extLst>
              </p14:cNvPr>
              <p14:cNvContentPartPr/>
              <p14:nvPr/>
            </p14:nvContentPartPr>
            <p14:xfrm>
              <a:off x="167760" y="152280"/>
              <a:ext cx="944136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08861E-0A05-4933-BDF6-2A091929C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946008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1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1290C-BC95-4AD7-8923-E0F6D53E5C50}"/>
                  </a:ext>
                </a:extLst>
              </p14:cNvPr>
              <p14:cNvContentPartPr/>
              <p14:nvPr/>
            </p14:nvContentPartPr>
            <p14:xfrm>
              <a:off x="190440" y="53280"/>
              <a:ext cx="9997920" cy="673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1290C-BC95-4AD7-8923-E0F6D53E5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3920"/>
                <a:ext cx="10016640" cy="67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48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8C2A28-6EDC-435E-A17F-6798A70ABE05}"/>
                  </a:ext>
                </a:extLst>
              </p14:cNvPr>
              <p14:cNvContentPartPr/>
              <p14:nvPr/>
            </p14:nvContentPartPr>
            <p14:xfrm>
              <a:off x="0" y="129600"/>
              <a:ext cx="946440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8C2A28-6EDC-435E-A17F-6798A70AB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48312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02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98ABB7-DDCF-412B-BED0-5D39385AA360}"/>
                  </a:ext>
                </a:extLst>
              </p14:cNvPr>
              <p14:cNvContentPartPr/>
              <p14:nvPr/>
            </p14:nvContentPartPr>
            <p14:xfrm>
              <a:off x="205560" y="7560"/>
              <a:ext cx="950256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98ABB7-DDCF-412B-BED0-5D39385AA3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1800"/>
                <a:ext cx="952128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12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D2C-0317-49AB-97C6-2D53520D1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A1E7-D349-4D2E-92D5-FCBD3189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9BEEF1-A4E4-4546-BA5B-0E968DA555BC}"/>
                  </a:ext>
                </a:extLst>
              </p14:cNvPr>
              <p14:cNvContentPartPr/>
              <p14:nvPr/>
            </p14:nvContentPartPr>
            <p14:xfrm>
              <a:off x="327600" y="624960"/>
              <a:ext cx="827568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9BEEF1-A4E4-4546-BA5B-0E968DA55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615600"/>
                <a:ext cx="829440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20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2020-11-23T10:38:10Z</dcterms:created>
  <dcterms:modified xsi:type="dcterms:W3CDTF">2020-11-23T12:14:13Z</dcterms:modified>
</cp:coreProperties>
</file>